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31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0080625" cy="7559675"/>
  <p:notesSz cx="7556500" cy="10693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>
      <p:cViewPr varScale="1">
        <p:scale>
          <a:sx n="52" d="100"/>
          <a:sy n="52" d="100"/>
        </p:scale>
        <p:origin x="1084" y="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2363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467740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78728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6461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28470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86014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67301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42880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27617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82556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76133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5707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4246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30628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9169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66814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16526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52560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5288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54981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8899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07930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4329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5750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09007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66696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02303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27495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995362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413850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17486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0006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54294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14885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8772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62637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569625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930355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320853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052242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762363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945046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516062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352044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678075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139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814943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43426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713854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836734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5802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90176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85325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8316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4202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646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005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59675" y="0"/>
            <a:ext cx="2519363" cy="69278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407275" cy="69278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223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101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56424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000" y="762000"/>
            <a:ext cx="4799013" cy="61658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78413" y="762000"/>
            <a:ext cx="4799012" cy="61658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490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389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6950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096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19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7889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69385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539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59675" y="0"/>
            <a:ext cx="2519363" cy="69278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407275" cy="69278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93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6881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000" y="762000"/>
            <a:ext cx="4799013" cy="61658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78413" y="762000"/>
            <a:ext cx="4799012" cy="61658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443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915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464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2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3700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397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79038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Start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" y="762000"/>
            <a:ext cx="9750425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1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First Rank Outline</a:t>
            </a:r>
          </a:p>
          <a:p>
            <a:pPr lvl="1"/>
            <a:r>
              <a:rPr lang="en-GB" altLang="ja-JP" smtClean="0"/>
              <a:t>Second Rank Outline</a:t>
            </a:r>
          </a:p>
          <a:p>
            <a:pPr lvl="2"/>
            <a:r>
              <a:rPr lang="en-GB" altLang="ja-JP" smtClean="0"/>
              <a:t>Third Rank Outline</a:t>
            </a:r>
          </a:p>
          <a:p>
            <a:pPr lvl="3"/>
            <a:r>
              <a:rPr lang="en-GB" altLang="ja-JP" smtClean="0"/>
              <a:t>Fourth Rank Outline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V="1">
            <a:off x="2581275" y="7192963"/>
            <a:ext cx="7288213" cy="6350"/>
          </a:xfrm>
          <a:prstGeom prst="line">
            <a:avLst/>
          </a:prstGeom>
          <a:noFill/>
          <a:ln w="36000" cap="flat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9382125" y="7250113"/>
            <a:ext cx="7524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224" rIns="0" bIns="0"/>
          <a:lstStyle>
            <a:lvl1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E11483E-D141-4AAB-9022-165AA6B707D2}" type="slidenum">
              <a:rPr lang="en-US" altLang="ja-JP" sz="1600" b="0">
                <a:cs typeface="Times New Roman" panose="02020603050405020304" pitchFamily="18" charset="0"/>
              </a:rPr>
              <a:pPr/>
              <a:t>‹#›</a:t>
            </a:fld>
            <a:r>
              <a:rPr lang="en-US" altLang="ja-JP" sz="1600" b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71438" y="606425"/>
            <a:ext cx="9074150" cy="1588"/>
          </a:xfrm>
          <a:prstGeom prst="line">
            <a:avLst/>
          </a:prstGeom>
          <a:noFill/>
          <a:ln w="72000" cap="flat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664200" y="7272338"/>
            <a:ext cx="3552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4224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b="0" i="1">
                <a:solidFill>
                  <a:srgbClr val="0000FF"/>
                </a:solidFill>
              </a:rPr>
              <a:t>A.Ohnishi @ Bormio 2023, 2023/01/24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7888"/>
            <a:ext cx="14668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7188"/>
            <a:ext cx="14573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0" y="8462963"/>
            <a:ext cx="1470025" cy="330200"/>
            <a:chOff x="0" y="5331"/>
            <a:chExt cx="926" cy="20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5348"/>
              <a:ext cx="269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31"/>
              <a:ext cx="20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5334"/>
              <a:ext cx="27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5332"/>
              <a:ext cx="431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00FF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2pPr>
      <a:lvl3pPr marL="11430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00FF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3pPr>
      <a:lvl4pPr marL="16002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00FF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4pPr>
      <a:lvl5pPr marL="20574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00FF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5pPr>
      <a:lvl6pPr marL="25146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00FF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6pPr>
      <a:lvl7pPr marL="29718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00FF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7pPr>
      <a:lvl8pPr marL="34290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00FF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8pPr>
      <a:lvl9pPr marL="38862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00FF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2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79038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Start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" y="762000"/>
            <a:ext cx="9750425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1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First Rank Outline</a:t>
            </a:r>
          </a:p>
          <a:p>
            <a:pPr lvl="1"/>
            <a:r>
              <a:rPr lang="en-GB" altLang="ja-JP" smtClean="0"/>
              <a:t>Second Rank Outline</a:t>
            </a:r>
          </a:p>
          <a:p>
            <a:pPr lvl="2"/>
            <a:r>
              <a:rPr lang="en-GB" altLang="ja-JP" smtClean="0"/>
              <a:t>Third Rank Outline</a:t>
            </a:r>
          </a:p>
          <a:p>
            <a:pPr lvl="3"/>
            <a:r>
              <a:rPr lang="en-GB" altLang="ja-JP" smtClean="0"/>
              <a:t>Fourth Rank Outline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V="1">
            <a:off x="1922463" y="7227888"/>
            <a:ext cx="7288212" cy="6350"/>
          </a:xfrm>
          <a:prstGeom prst="line">
            <a:avLst/>
          </a:prstGeom>
          <a:noFill/>
          <a:ln w="36000" cap="flat">
            <a:solidFill>
              <a:srgbClr val="FF45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490075" y="7250113"/>
            <a:ext cx="7524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224" rIns="0" bIns="0"/>
          <a:lstStyle>
            <a:lvl1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EAA800A-9D1C-45A4-948F-561C2005EF7A}" type="slidenum">
              <a:rPr lang="en-US" altLang="ja-JP" sz="1600" b="0">
                <a:cs typeface="Times New Roman" panose="02020603050405020304" pitchFamily="18" charset="0"/>
              </a:rPr>
              <a:pPr/>
              <a:t>‹#›</a:t>
            </a:fld>
            <a:r>
              <a:rPr lang="en-US" altLang="ja-JP" sz="1600" b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71438" y="606425"/>
            <a:ext cx="9074150" cy="1588"/>
          </a:xfrm>
          <a:prstGeom prst="line">
            <a:avLst/>
          </a:prstGeom>
          <a:noFill/>
          <a:ln w="72000" cap="flat">
            <a:solidFill>
              <a:srgbClr val="FF45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287338" y="8782050"/>
            <a:ext cx="1871662" cy="431800"/>
            <a:chOff x="181" y="5532"/>
            <a:chExt cx="1179" cy="272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5533"/>
              <a:ext cx="36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56" name="AutoShape 8"/>
            <p:cNvSpPr>
              <a:spLocks noChangeAspect="1" noChangeArrowheads="1"/>
            </p:cNvSpPr>
            <p:nvPr/>
          </p:nvSpPr>
          <p:spPr bwMode="auto">
            <a:xfrm>
              <a:off x="423" y="5539"/>
              <a:ext cx="57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7" name="AutoShape 9"/>
            <p:cNvSpPr>
              <a:spLocks noChangeAspect="1" noChangeArrowheads="1"/>
            </p:cNvSpPr>
            <p:nvPr/>
          </p:nvSpPr>
          <p:spPr bwMode="auto">
            <a:xfrm>
              <a:off x="181" y="5532"/>
              <a:ext cx="266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FF45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4500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2pPr>
      <a:lvl3pPr marL="11430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4500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3pPr>
      <a:lvl4pPr marL="16002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4500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4pPr>
      <a:lvl5pPr marL="20574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4500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5pPr>
      <a:lvl6pPr marL="25146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4500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6pPr>
      <a:lvl7pPr marL="29718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4500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7pPr>
      <a:lvl8pPr marL="34290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4500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8pPr>
      <a:lvl9pPr marL="3886200" indent="-228600" algn="ctr" defTabSz="449263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4500"/>
          </a:solidFill>
          <a:latin typeface="Comic Sans MS" panose="030F0702030302020204" pitchFamily="66" charset="0"/>
          <a:ea typeface="メイリオ" panose="020B0604030504040204" pitchFamily="50" charset="-128"/>
          <a:cs typeface="メイリオ" panose="020B0604030504040204" pitchFamily="50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2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64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emf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emf"/><Relationship Id="rId7" Type="http://schemas.openxmlformats.org/officeDocument/2006/relationships/image" Target="../media/image13.emf"/><Relationship Id="rId12" Type="http://schemas.openxmlformats.org/officeDocument/2006/relationships/image" Target="../media/image18.png"/><Relationship Id="rId17" Type="http://schemas.openxmlformats.org/officeDocument/2006/relationships/image" Target="../media/image23.emf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emf"/><Relationship Id="rId5" Type="http://schemas.openxmlformats.org/officeDocument/2006/relationships/image" Target="../media/image11.png"/><Relationship Id="rId15" Type="http://schemas.openxmlformats.org/officeDocument/2006/relationships/image" Target="../media/image21.emf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emf"/><Relationship Id="rId22" Type="http://schemas.openxmlformats.org/officeDocument/2006/relationships/image" Target="../media/image28.png"/><Relationship Id="rId27" Type="http://schemas.openxmlformats.org/officeDocument/2006/relationships/image" Target="../media/image3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emf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emf"/><Relationship Id="rId5" Type="http://schemas.openxmlformats.org/officeDocument/2006/relationships/image" Target="../media/image71.png"/><Relationship Id="rId10" Type="http://schemas.openxmlformats.org/officeDocument/2006/relationships/image" Target="../media/image75.emf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7.emf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47.emf"/><Relationship Id="rId7" Type="http://schemas.openxmlformats.org/officeDocument/2006/relationships/image" Target="../media/image8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7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75.emf"/><Relationship Id="rId9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89.emf"/><Relationship Id="rId7" Type="http://schemas.openxmlformats.org/officeDocument/2006/relationships/image" Target="../media/image11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image" Target="../media/image110.emf"/><Relationship Id="rId4" Type="http://schemas.openxmlformats.org/officeDocument/2006/relationships/image" Target="../media/image7.png"/><Relationship Id="rId9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7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20.png"/><Relationship Id="rId5" Type="http://schemas.openxmlformats.org/officeDocument/2006/relationships/image" Target="../media/image115.png"/><Relationship Id="rId10" Type="http://schemas.openxmlformats.org/officeDocument/2006/relationships/image" Target="../media/image119.png"/><Relationship Id="rId4" Type="http://schemas.openxmlformats.org/officeDocument/2006/relationships/image" Target="../media/image34.png"/><Relationship Id="rId9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7.png"/><Relationship Id="rId7" Type="http://schemas.openxmlformats.org/officeDocument/2006/relationships/image" Target="../media/image12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emf"/><Relationship Id="rId5" Type="http://schemas.openxmlformats.org/officeDocument/2006/relationships/image" Target="../media/image125.emf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emf"/><Relationship Id="rId4" Type="http://schemas.openxmlformats.org/officeDocument/2006/relationships/image" Target="../media/image1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34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135.png"/><Relationship Id="rId4" Type="http://schemas.openxmlformats.org/officeDocument/2006/relationships/image" Target="../media/image44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8175"/>
            <a:ext cx="10080625" cy="1306513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 dirty="0" err="1"/>
              <a:t>Femtoscopy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for flavored hadron-hadron interactions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2713" y="3743325"/>
            <a:ext cx="6583362" cy="3419475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en-US" altLang="ja-JP" sz="2600" dirty="0" smtClean="0"/>
              <a:t>Introduction</a:t>
            </a:r>
          </a:p>
          <a:p>
            <a:pPr marL="431800" indent="-323850">
              <a:buSzPct val="6400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800" dirty="0" err="1" smtClean="0">
                <a:solidFill>
                  <a:schemeClr val="tx1"/>
                </a:solidFill>
              </a:rPr>
              <a:t>Femtoscopy</a:t>
            </a:r>
            <a:r>
              <a:rPr lang="en-US" altLang="ja-JP" sz="28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>
                <a:solidFill>
                  <a:schemeClr val="tx1"/>
                </a:solidFill>
              </a:rPr>
              <a:t>Basics</a:t>
            </a:r>
          </a:p>
          <a:p>
            <a:pPr marL="831850" lvl="1" indent="-323850">
              <a:buSzPct val="6400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Interaction dep. </a:t>
            </a:r>
            <a:r>
              <a:rPr lang="en-US" altLang="ja-JP" sz="2400" dirty="0">
                <a:solidFill>
                  <a:schemeClr val="tx1"/>
                </a:solidFill>
              </a:rPr>
              <a:t>of the correlation function</a:t>
            </a:r>
          </a:p>
          <a:p>
            <a:pPr marL="431800" indent="-323850">
              <a:buSzPct val="6400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>
                <a:solidFill>
                  <a:schemeClr val="tx1"/>
                </a:solidFill>
              </a:rPr>
              <a:t>Hadron-Hadron Interactions and Bound States with Strangeness</a:t>
            </a:r>
          </a:p>
          <a:p>
            <a:pPr marL="831850" lvl="1" indent="-323850">
              <a:buSzPct val="6400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S=-1 ~ -6 BB pairs, Bound state candidates</a:t>
            </a:r>
          </a:p>
          <a:p>
            <a:pPr marL="431800" indent="-323850">
              <a:buSzPct val="6400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err="1" smtClean="0">
                <a:solidFill>
                  <a:schemeClr val="tx1"/>
                </a:solidFill>
              </a:rPr>
              <a:t>Homeworks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431800" indent="-323850">
              <a:buSzPct val="6400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>
                <a:solidFill>
                  <a:schemeClr val="tx1"/>
                </a:solidFill>
              </a:rPr>
              <a:t>Summary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en-US" altLang="ja-JP" sz="26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874963" y="1925638"/>
            <a:ext cx="5045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489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800" dirty="0"/>
              <a:t>Akira Ohnishi (YITP, Kyoto U.)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63600" y="2493963"/>
            <a:ext cx="5832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336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i="1" dirty="0">
                <a:solidFill>
                  <a:srgbClr val="006400"/>
                </a:solidFill>
              </a:rPr>
              <a:t>The 59th International Winter Meeting</a:t>
            </a:r>
          </a:p>
          <a:p>
            <a:pPr algn="ctr"/>
            <a:r>
              <a:rPr lang="en-US" altLang="ja-JP" i="1" dirty="0">
                <a:solidFill>
                  <a:srgbClr val="006400"/>
                </a:solidFill>
              </a:rPr>
              <a:t>on Nuclear Physics, Bormio, Italy,</a:t>
            </a:r>
          </a:p>
          <a:p>
            <a:pPr algn="ctr"/>
            <a:r>
              <a:rPr lang="en-US" altLang="ja-JP" i="1" dirty="0">
                <a:solidFill>
                  <a:srgbClr val="006400"/>
                </a:solidFill>
              </a:rPr>
              <a:t>Jan. 23 to 27, 2023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200400"/>
            <a:ext cx="31750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Two-particle momentum correlation function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Emission function of one particle</a:t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endParaRPr lang="en-US" altLang="ja-JP" sz="2600"/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Two-particle momentum distribution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Assumption: Particles are emitted independently. Correlation is made by final state interaction (or quantum statistics).</a:t>
            </a:r>
            <a:br>
              <a:rPr lang="en-US" altLang="ja-JP" sz="2400"/>
            </a:br>
            <a:r>
              <a:rPr lang="en-US" altLang="ja-JP" sz="2400"/>
              <a:t/>
            </a:r>
            <a:br>
              <a:rPr lang="en-US" altLang="ja-JP" sz="2400"/>
            </a:br>
            <a:r>
              <a:rPr lang="en-US" altLang="ja-JP" sz="2400"/>
              <a:t/>
            </a:r>
            <a:br>
              <a:rPr lang="en-US" altLang="ja-JP" sz="2400"/>
            </a:br>
            <a:r>
              <a:rPr lang="en-US" altLang="ja-JP" sz="2400"/>
              <a:t/>
            </a:r>
            <a:br>
              <a:rPr lang="en-US" altLang="ja-JP" sz="2400"/>
            </a:br>
            <a:r>
              <a:rPr lang="en-US" altLang="ja-JP" sz="2400"/>
              <a:t/>
            </a:r>
            <a:br>
              <a:rPr lang="en-US" altLang="ja-JP" sz="2400"/>
            </a:br>
            <a:endParaRPr lang="en-US" altLang="ja-JP" sz="2400"/>
          </a:p>
          <a:p>
            <a:pPr marL="431800" indent="-323850">
              <a:buSzPct val="69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Correlation Function (CF) from the Koonin-Pratt formula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Integrate over CM coordinates, normalized Source function is used.</a:t>
            </a:r>
            <a:br>
              <a:rPr lang="en-US" altLang="ja-JP" sz="2400"/>
            </a:br>
            <a:r>
              <a:rPr lang="en-US" altLang="ja-JP" i="1">
                <a:solidFill>
                  <a:srgbClr val="0000FF"/>
                </a:solidFill>
              </a:rPr>
              <a:t>Koonin('77), Pratt('86), Lednicky+('82)</a:t>
            </a:r>
            <a:r>
              <a:rPr lang="en-US" altLang="ja-JP" sz="2400"/>
              <a:t>  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911225" y="1268413"/>
            <a:ext cx="2824163" cy="649287"/>
            <a:chOff x="574" y="799"/>
            <a:chExt cx="1779" cy="409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" y="799"/>
              <a:ext cx="1779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7226300" y="722313"/>
            <a:ext cx="2663825" cy="1481137"/>
            <a:chOff x="4552" y="455"/>
            <a:chExt cx="1678" cy="933"/>
          </a:xfrm>
        </p:grpSpPr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4552" y="506"/>
              <a:ext cx="577" cy="882"/>
            </a:xfrm>
            <a:prstGeom prst="ellipse">
              <a:avLst/>
            </a:prstGeom>
            <a:solidFill>
              <a:srgbClr val="FF00FF"/>
            </a:solidFill>
            <a:ln w="36000" cap="flat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V="1">
              <a:off x="4926" y="776"/>
              <a:ext cx="1120" cy="69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4926" y="1049"/>
              <a:ext cx="1120" cy="33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3321" name="Group 9"/>
            <p:cNvGrpSpPr>
              <a:grpSpLocks/>
            </p:cNvGrpSpPr>
            <p:nvPr/>
          </p:nvGrpSpPr>
          <p:grpSpPr bwMode="auto">
            <a:xfrm>
              <a:off x="5197" y="455"/>
              <a:ext cx="571" cy="628"/>
              <a:chOff x="5197" y="455"/>
              <a:chExt cx="571" cy="628"/>
            </a:xfrm>
          </p:grpSpPr>
          <p:sp>
            <p:nvSpPr>
              <p:cNvPr id="13322" name="Freeform 10"/>
              <p:cNvSpPr>
                <a:spLocks noChangeArrowheads="1"/>
              </p:cNvSpPr>
              <p:nvPr/>
            </p:nvSpPr>
            <p:spPr bwMode="auto">
              <a:xfrm>
                <a:off x="5197" y="693"/>
                <a:ext cx="60" cy="271"/>
              </a:xfrm>
              <a:custGeom>
                <a:avLst/>
                <a:gdLst>
                  <a:gd name="T0" fmla="*/ 0 w 269"/>
                  <a:gd name="T1" fmla="*/ 0 h 1200"/>
                  <a:gd name="T2" fmla="*/ 0 w 269"/>
                  <a:gd name="T3" fmla="*/ 1199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1200">
                    <a:moveTo>
                      <a:pt x="0" y="0"/>
                    </a:moveTo>
                    <a:cubicBezTo>
                      <a:pt x="268" y="375"/>
                      <a:pt x="252" y="824"/>
                      <a:pt x="0" y="1199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23" name="Freeform 11"/>
              <p:cNvSpPr>
                <a:spLocks noChangeArrowheads="1"/>
              </p:cNvSpPr>
              <p:nvPr/>
            </p:nvSpPr>
            <p:spPr bwMode="auto">
              <a:xfrm>
                <a:off x="5537" y="506"/>
                <a:ext cx="67" cy="543"/>
              </a:xfrm>
              <a:custGeom>
                <a:avLst/>
                <a:gdLst>
                  <a:gd name="T0" fmla="*/ 0 w 301"/>
                  <a:gd name="T1" fmla="*/ 0 h 2398"/>
                  <a:gd name="T2" fmla="*/ 0 w 301"/>
                  <a:gd name="T3" fmla="*/ 2397 h 2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1" h="2398">
                    <a:moveTo>
                      <a:pt x="0" y="0"/>
                    </a:moveTo>
                    <a:cubicBezTo>
                      <a:pt x="211" y="599"/>
                      <a:pt x="300" y="1648"/>
                      <a:pt x="0" y="2397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24" name="Freeform 12"/>
              <p:cNvSpPr>
                <a:spLocks noChangeArrowheads="1"/>
              </p:cNvSpPr>
              <p:nvPr/>
            </p:nvSpPr>
            <p:spPr bwMode="auto">
              <a:xfrm>
                <a:off x="5707" y="455"/>
                <a:ext cx="81" cy="628"/>
              </a:xfrm>
              <a:custGeom>
                <a:avLst/>
                <a:gdLst>
                  <a:gd name="T0" fmla="*/ 149 w 362"/>
                  <a:gd name="T1" fmla="*/ 0 h 2773"/>
                  <a:gd name="T2" fmla="*/ 0 w 362"/>
                  <a:gd name="T3" fmla="*/ 2772 h 2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2" h="2773">
                    <a:moveTo>
                      <a:pt x="149" y="0"/>
                    </a:moveTo>
                    <a:cubicBezTo>
                      <a:pt x="361" y="599"/>
                      <a:pt x="298" y="2097"/>
                      <a:pt x="0" y="277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25" name="Freeform 13"/>
              <p:cNvSpPr>
                <a:spLocks noChangeArrowheads="1"/>
              </p:cNvSpPr>
              <p:nvPr/>
            </p:nvSpPr>
            <p:spPr bwMode="auto">
              <a:xfrm>
                <a:off x="5350" y="608"/>
                <a:ext cx="57" cy="390"/>
              </a:xfrm>
              <a:custGeom>
                <a:avLst/>
                <a:gdLst>
                  <a:gd name="T0" fmla="*/ 0 w 255"/>
                  <a:gd name="T1" fmla="*/ 0 h 1724"/>
                  <a:gd name="T2" fmla="*/ 1 w 255"/>
                  <a:gd name="T3" fmla="*/ 1723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5" h="1724">
                    <a:moveTo>
                      <a:pt x="0" y="0"/>
                    </a:moveTo>
                    <a:cubicBezTo>
                      <a:pt x="239" y="449"/>
                      <a:pt x="254" y="1199"/>
                      <a:pt x="1" y="1723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3326" name="Group 14"/>
            <p:cNvGrpSpPr>
              <a:grpSpLocks/>
            </p:cNvGrpSpPr>
            <p:nvPr/>
          </p:nvGrpSpPr>
          <p:grpSpPr bwMode="auto">
            <a:xfrm>
              <a:off x="5197" y="727"/>
              <a:ext cx="571" cy="628"/>
              <a:chOff x="5197" y="727"/>
              <a:chExt cx="571" cy="628"/>
            </a:xfrm>
          </p:grpSpPr>
          <p:sp>
            <p:nvSpPr>
              <p:cNvPr id="13327" name="Freeform 15"/>
              <p:cNvSpPr>
                <a:spLocks noChangeArrowheads="1"/>
              </p:cNvSpPr>
              <p:nvPr/>
            </p:nvSpPr>
            <p:spPr bwMode="auto">
              <a:xfrm>
                <a:off x="5197" y="964"/>
                <a:ext cx="60" cy="271"/>
              </a:xfrm>
              <a:custGeom>
                <a:avLst/>
                <a:gdLst>
                  <a:gd name="T0" fmla="*/ 0 w 269"/>
                  <a:gd name="T1" fmla="*/ 0 h 1200"/>
                  <a:gd name="T2" fmla="*/ 0 w 269"/>
                  <a:gd name="T3" fmla="*/ 1199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1200">
                    <a:moveTo>
                      <a:pt x="0" y="0"/>
                    </a:moveTo>
                    <a:cubicBezTo>
                      <a:pt x="268" y="375"/>
                      <a:pt x="252" y="824"/>
                      <a:pt x="0" y="1199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28" name="Freeform 16"/>
              <p:cNvSpPr>
                <a:spLocks noChangeArrowheads="1"/>
              </p:cNvSpPr>
              <p:nvPr/>
            </p:nvSpPr>
            <p:spPr bwMode="auto">
              <a:xfrm>
                <a:off x="5537" y="777"/>
                <a:ext cx="67" cy="543"/>
              </a:xfrm>
              <a:custGeom>
                <a:avLst/>
                <a:gdLst>
                  <a:gd name="T0" fmla="*/ 0 w 301"/>
                  <a:gd name="T1" fmla="*/ 0 h 2398"/>
                  <a:gd name="T2" fmla="*/ 0 w 301"/>
                  <a:gd name="T3" fmla="*/ 2397 h 2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1" h="2398">
                    <a:moveTo>
                      <a:pt x="0" y="0"/>
                    </a:moveTo>
                    <a:cubicBezTo>
                      <a:pt x="211" y="599"/>
                      <a:pt x="300" y="1648"/>
                      <a:pt x="0" y="2397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29" name="Freeform 17"/>
              <p:cNvSpPr>
                <a:spLocks noChangeArrowheads="1"/>
              </p:cNvSpPr>
              <p:nvPr/>
            </p:nvSpPr>
            <p:spPr bwMode="auto">
              <a:xfrm>
                <a:off x="5707" y="727"/>
                <a:ext cx="81" cy="628"/>
              </a:xfrm>
              <a:custGeom>
                <a:avLst/>
                <a:gdLst>
                  <a:gd name="T0" fmla="*/ 149 w 362"/>
                  <a:gd name="T1" fmla="*/ 0 h 2773"/>
                  <a:gd name="T2" fmla="*/ 0 w 362"/>
                  <a:gd name="T3" fmla="*/ 2772 h 2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2" h="2773">
                    <a:moveTo>
                      <a:pt x="149" y="0"/>
                    </a:moveTo>
                    <a:cubicBezTo>
                      <a:pt x="361" y="599"/>
                      <a:pt x="298" y="2097"/>
                      <a:pt x="0" y="277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0" name="Freeform 18"/>
              <p:cNvSpPr>
                <a:spLocks noChangeArrowheads="1"/>
              </p:cNvSpPr>
              <p:nvPr/>
            </p:nvSpPr>
            <p:spPr bwMode="auto">
              <a:xfrm>
                <a:off x="5350" y="879"/>
                <a:ext cx="57" cy="390"/>
              </a:xfrm>
              <a:custGeom>
                <a:avLst/>
                <a:gdLst>
                  <a:gd name="T0" fmla="*/ 0 w 255"/>
                  <a:gd name="T1" fmla="*/ 0 h 1724"/>
                  <a:gd name="T2" fmla="*/ 1 w 255"/>
                  <a:gd name="T3" fmla="*/ 1723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5" h="1724">
                    <a:moveTo>
                      <a:pt x="0" y="0"/>
                    </a:moveTo>
                    <a:cubicBezTo>
                      <a:pt x="239" y="449"/>
                      <a:pt x="254" y="1199"/>
                      <a:pt x="1" y="1723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3331" name="Group 19"/>
            <p:cNvGrpSpPr>
              <a:grpSpLocks/>
            </p:cNvGrpSpPr>
            <p:nvPr/>
          </p:nvGrpSpPr>
          <p:grpSpPr bwMode="auto">
            <a:xfrm>
              <a:off x="6003" y="582"/>
              <a:ext cx="226" cy="144"/>
              <a:chOff x="6003" y="582"/>
              <a:chExt cx="226" cy="144"/>
            </a:xfrm>
          </p:grpSpPr>
          <p:sp>
            <p:nvSpPr>
              <p:cNvPr id="13332" name="Freeform 20"/>
              <p:cNvSpPr>
                <a:spLocks noChangeArrowheads="1"/>
              </p:cNvSpPr>
              <p:nvPr/>
            </p:nvSpPr>
            <p:spPr bwMode="auto">
              <a:xfrm>
                <a:off x="6007" y="584"/>
                <a:ext cx="223" cy="142"/>
              </a:xfrm>
              <a:custGeom>
                <a:avLst/>
                <a:gdLst>
                  <a:gd name="T0" fmla="*/ 493 w 987"/>
                  <a:gd name="T1" fmla="*/ 631 h 632"/>
                  <a:gd name="T2" fmla="*/ 0 w 987"/>
                  <a:gd name="T3" fmla="*/ 631 h 632"/>
                  <a:gd name="T4" fmla="*/ 0 w 987"/>
                  <a:gd name="T5" fmla="*/ 0 h 632"/>
                  <a:gd name="T6" fmla="*/ 986 w 987"/>
                  <a:gd name="T7" fmla="*/ 0 h 632"/>
                  <a:gd name="T8" fmla="*/ 986 w 987"/>
                  <a:gd name="T9" fmla="*/ 631 h 632"/>
                  <a:gd name="T10" fmla="*/ 493 w 987"/>
                  <a:gd name="T11" fmla="*/ 631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7" h="632">
                    <a:moveTo>
                      <a:pt x="493" y="631"/>
                    </a:moveTo>
                    <a:lnTo>
                      <a:pt x="0" y="631"/>
                    </a:lnTo>
                    <a:lnTo>
                      <a:pt x="0" y="0"/>
                    </a:lnTo>
                    <a:lnTo>
                      <a:pt x="986" y="0"/>
                    </a:lnTo>
                    <a:lnTo>
                      <a:pt x="986" y="631"/>
                    </a:lnTo>
                    <a:lnTo>
                      <a:pt x="493" y="6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333" name="Freeform 21"/>
              <p:cNvSpPr>
                <a:spLocks noChangeArrowheads="1"/>
              </p:cNvSpPr>
              <p:nvPr/>
            </p:nvSpPr>
            <p:spPr bwMode="auto">
              <a:xfrm>
                <a:off x="6003" y="582"/>
                <a:ext cx="134" cy="144"/>
              </a:xfrm>
              <a:custGeom>
                <a:avLst/>
                <a:gdLst>
                  <a:gd name="T0" fmla="*/ 67 w 595"/>
                  <a:gd name="T1" fmla="*/ 573 h 639"/>
                  <a:gd name="T2" fmla="*/ 61 w 595"/>
                  <a:gd name="T3" fmla="*/ 589 h 639"/>
                  <a:gd name="T4" fmla="*/ 34 w 595"/>
                  <a:gd name="T5" fmla="*/ 591 h 639"/>
                  <a:gd name="T6" fmla="*/ 0 w 595"/>
                  <a:gd name="T7" fmla="*/ 618 h 639"/>
                  <a:gd name="T8" fmla="*/ 18 w 595"/>
                  <a:gd name="T9" fmla="*/ 638 h 639"/>
                  <a:gd name="T10" fmla="*/ 110 w 595"/>
                  <a:gd name="T11" fmla="*/ 634 h 639"/>
                  <a:gd name="T12" fmla="*/ 215 w 595"/>
                  <a:gd name="T13" fmla="*/ 638 h 639"/>
                  <a:gd name="T14" fmla="*/ 242 w 595"/>
                  <a:gd name="T15" fmla="*/ 609 h 639"/>
                  <a:gd name="T16" fmla="*/ 215 w 595"/>
                  <a:gd name="T17" fmla="*/ 591 h 639"/>
                  <a:gd name="T18" fmla="*/ 173 w 595"/>
                  <a:gd name="T19" fmla="*/ 591 h 639"/>
                  <a:gd name="T20" fmla="*/ 215 w 595"/>
                  <a:gd name="T21" fmla="*/ 419 h 639"/>
                  <a:gd name="T22" fmla="*/ 316 w 595"/>
                  <a:gd name="T23" fmla="*/ 454 h 639"/>
                  <a:gd name="T24" fmla="*/ 594 w 595"/>
                  <a:gd name="T25" fmla="*/ 163 h 639"/>
                  <a:gd name="T26" fmla="*/ 421 w 595"/>
                  <a:gd name="T27" fmla="*/ 0 h 639"/>
                  <a:gd name="T28" fmla="*/ 285 w 595"/>
                  <a:gd name="T29" fmla="*/ 54 h 639"/>
                  <a:gd name="T30" fmla="*/ 170 w 595"/>
                  <a:gd name="T31" fmla="*/ 0 h 639"/>
                  <a:gd name="T32" fmla="*/ 83 w 595"/>
                  <a:gd name="T33" fmla="*/ 56 h 639"/>
                  <a:gd name="T34" fmla="*/ 47 w 595"/>
                  <a:gd name="T35" fmla="*/ 154 h 639"/>
                  <a:gd name="T36" fmla="*/ 69 w 595"/>
                  <a:gd name="T37" fmla="*/ 168 h 639"/>
                  <a:gd name="T38" fmla="*/ 90 w 595"/>
                  <a:gd name="T39" fmla="*/ 163 h 639"/>
                  <a:gd name="T40" fmla="*/ 99 w 595"/>
                  <a:gd name="T41" fmla="*/ 134 h 639"/>
                  <a:gd name="T42" fmla="*/ 166 w 595"/>
                  <a:gd name="T43" fmla="*/ 36 h 639"/>
                  <a:gd name="T44" fmla="*/ 188 w 595"/>
                  <a:gd name="T45" fmla="*/ 72 h 639"/>
                  <a:gd name="T46" fmla="*/ 182 w 595"/>
                  <a:gd name="T47" fmla="*/ 114 h 639"/>
                  <a:gd name="T48" fmla="*/ 67 w 595"/>
                  <a:gd name="T49" fmla="*/ 573 h 639"/>
                  <a:gd name="T50" fmla="*/ 294 w 595"/>
                  <a:gd name="T51" fmla="*/ 101 h 639"/>
                  <a:gd name="T52" fmla="*/ 417 w 595"/>
                  <a:gd name="T53" fmla="*/ 36 h 639"/>
                  <a:gd name="T54" fmla="*/ 482 w 595"/>
                  <a:gd name="T55" fmla="*/ 110 h 639"/>
                  <a:gd name="T56" fmla="*/ 433 w 595"/>
                  <a:gd name="T57" fmla="*/ 322 h 639"/>
                  <a:gd name="T58" fmla="*/ 314 w 595"/>
                  <a:gd name="T59" fmla="*/ 419 h 639"/>
                  <a:gd name="T60" fmla="*/ 231 w 595"/>
                  <a:gd name="T61" fmla="*/ 360 h 639"/>
                  <a:gd name="T62" fmla="*/ 233 w 595"/>
                  <a:gd name="T63" fmla="*/ 347 h 639"/>
                  <a:gd name="T64" fmla="*/ 294 w 595"/>
                  <a:gd name="T65" fmla="*/ 10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5" h="639">
                    <a:moveTo>
                      <a:pt x="67" y="573"/>
                    </a:moveTo>
                    <a:cubicBezTo>
                      <a:pt x="63" y="587"/>
                      <a:pt x="61" y="589"/>
                      <a:pt x="61" y="589"/>
                    </a:cubicBezTo>
                    <a:cubicBezTo>
                      <a:pt x="54" y="591"/>
                      <a:pt x="43" y="591"/>
                      <a:pt x="34" y="591"/>
                    </a:cubicBezTo>
                    <a:cubicBezTo>
                      <a:pt x="18" y="591"/>
                      <a:pt x="0" y="591"/>
                      <a:pt x="0" y="618"/>
                    </a:cubicBezTo>
                    <a:cubicBezTo>
                      <a:pt x="0" y="629"/>
                      <a:pt x="9" y="638"/>
                      <a:pt x="18" y="638"/>
                    </a:cubicBezTo>
                    <a:cubicBezTo>
                      <a:pt x="47" y="638"/>
                      <a:pt x="81" y="634"/>
                      <a:pt x="110" y="634"/>
                    </a:cubicBezTo>
                    <a:cubicBezTo>
                      <a:pt x="143" y="634"/>
                      <a:pt x="182" y="638"/>
                      <a:pt x="215" y="638"/>
                    </a:cubicBezTo>
                    <a:cubicBezTo>
                      <a:pt x="222" y="638"/>
                      <a:pt x="242" y="638"/>
                      <a:pt x="242" y="609"/>
                    </a:cubicBezTo>
                    <a:cubicBezTo>
                      <a:pt x="242" y="593"/>
                      <a:pt x="226" y="591"/>
                      <a:pt x="215" y="591"/>
                    </a:cubicBezTo>
                    <a:cubicBezTo>
                      <a:pt x="202" y="591"/>
                      <a:pt x="186" y="591"/>
                      <a:pt x="173" y="591"/>
                    </a:cubicBezTo>
                    <a:lnTo>
                      <a:pt x="215" y="419"/>
                    </a:lnTo>
                    <a:cubicBezTo>
                      <a:pt x="231" y="432"/>
                      <a:pt x="262" y="454"/>
                      <a:pt x="316" y="454"/>
                    </a:cubicBezTo>
                    <a:cubicBezTo>
                      <a:pt x="486" y="454"/>
                      <a:pt x="594" y="298"/>
                      <a:pt x="594" y="163"/>
                    </a:cubicBezTo>
                    <a:cubicBezTo>
                      <a:pt x="594" y="43"/>
                      <a:pt x="502" y="0"/>
                      <a:pt x="421" y="0"/>
                    </a:cubicBezTo>
                    <a:cubicBezTo>
                      <a:pt x="352" y="0"/>
                      <a:pt x="300" y="38"/>
                      <a:pt x="285" y="54"/>
                    </a:cubicBezTo>
                    <a:cubicBezTo>
                      <a:pt x="247" y="0"/>
                      <a:pt x="182" y="0"/>
                      <a:pt x="170" y="0"/>
                    </a:cubicBezTo>
                    <a:cubicBezTo>
                      <a:pt x="134" y="0"/>
                      <a:pt x="105" y="20"/>
                      <a:pt x="83" y="56"/>
                    </a:cubicBezTo>
                    <a:cubicBezTo>
                      <a:pt x="58" y="96"/>
                      <a:pt x="47" y="150"/>
                      <a:pt x="47" y="154"/>
                    </a:cubicBezTo>
                    <a:cubicBezTo>
                      <a:pt x="47" y="168"/>
                      <a:pt x="61" y="168"/>
                      <a:pt x="69" y="168"/>
                    </a:cubicBezTo>
                    <a:cubicBezTo>
                      <a:pt x="81" y="168"/>
                      <a:pt x="85" y="168"/>
                      <a:pt x="90" y="163"/>
                    </a:cubicBezTo>
                    <a:cubicBezTo>
                      <a:pt x="92" y="161"/>
                      <a:pt x="92" y="159"/>
                      <a:pt x="99" y="134"/>
                    </a:cubicBezTo>
                    <a:cubicBezTo>
                      <a:pt x="117" y="56"/>
                      <a:pt x="141" y="36"/>
                      <a:pt x="166" y="36"/>
                    </a:cubicBezTo>
                    <a:cubicBezTo>
                      <a:pt x="175" y="36"/>
                      <a:pt x="188" y="40"/>
                      <a:pt x="188" y="72"/>
                    </a:cubicBezTo>
                    <a:cubicBezTo>
                      <a:pt x="188" y="87"/>
                      <a:pt x="186" y="101"/>
                      <a:pt x="182" y="114"/>
                    </a:cubicBezTo>
                    <a:lnTo>
                      <a:pt x="67" y="573"/>
                    </a:lnTo>
                    <a:close/>
                    <a:moveTo>
                      <a:pt x="294" y="101"/>
                    </a:moveTo>
                    <a:cubicBezTo>
                      <a:pt x="323" y="67"/>
                      <a:pt x="368" y="36"/>
                      <a:pt x="417" y="36"/>
                    </a:cubicBezTo>
                    <a:cubicBezTo>
                      <a:pt x="477" y="36"/>
                      <a:pt x="482" y="90"/>
                      <a:pt x="482" y="110"/>
                    </a:cubicBezTo>
                    <a:cubicBezTo>
                      <a:pt x="482" y="161"/>
                      <a:pt x="448" y="284"/>
                      <a:pt x="433" y="322"/>
                    </a:cubicBezTo>
                    <a:cubicBezTo>
                      <a:pt x="401" y="394"/>
                      <a:pt x="354" y="419"/>
                      <a:pt x="314" y="419"/>
                    </a:cubicBezTo>
                    <a:cubicBezTo>
                      <a:pt x="256" y="419"/>
                      <a:pt x="231" y="372"/>
                      <a:pt x="231" y="360"/>
                    </a:cubicBezTo>
                    <a:lnTo>
                      <a:pt x="233" y="347"/>
                    </a:lnTo>
                    <a:lnTo>
                      <a:pt x="294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334" name="Freeform 22"/>
              <p:cNvSpPr>
                <a:spLocks noChangeArrowheads="1"/>
              </p:cNvSpPr>
              <p:nvPr/>
            </p:nvSpPr>
            <p:spPr bwMode="auto">
              <a:xfrm>
                <a:off x="6158" y="613"/>
                <a:ext cx="57" cy="103"/>
              </a:xfrm>
              <a:custGeom>
                <a:avLst/>
                <a:gdLst>
                  <a:gd name="T0" fmla="*/ 157 w 254"/>
                  <a:gd name="T1" fmla="*/ 20 h 460"/>
                  <a:gd name="T2" fmla="*/ 137 w 254"/>
                  <a:gd name="T3" fmla="*/ 0 h 460"/>
                  <a:gd name="T4" fmla="*/ 0 w 254"/>
                  <a:gd name="T5" fmla="*/ 45 h 460"/>
                  <a:gd name="T6" fmla="*/ 0 w 254"/>
                  <a:gd name="T7" fmla="*/ 69 h 460"/>
                  <a:gd name="T8" fmla="*/ 101 w 254"/>
                  <a:gd name="T9" fmla="*/ 49 h 460"/>
                  <a:gd name="T10" fmla="*/ 101 w 254"/>
                  <a:gd name="T11" fmla="*/ 403 h 460"/>
                  <a:gd name="T12" fmla="*/ 31 w 254"/>
                  <a:gd name="T13" fmla="*/ 434 h 460"/>
                  <a:gd name="T14" fmla="*/ 4 w 254"/>
                  <a:gd name="T15" fmla="*/ 434 h 460"/>
                  <a:gd name="T16" fmla="*/ 4 w 254"/>
                  <a:gd name="T17" fmla="*/ 459 h 460"/>
                  <a:gd name="T18" fmla="*/ 128 w 254"/>
                  <a:gd name="T19" fmla="*/ 457 h 460"/>
                  <a:gd name="T20" fmla="*/ 253 w 254"/>
                  <a:gd name="T21" fmla="*/ 459 h 460"/>
                  <a:gd name="T22" fmla="*/ 253 w 254"/>
                  <a:gd name="T23" fmla="*/ 434 h 460"/>
                  <a:gd name="T24" fmla="*/ 226 w 254"/>
                  <a:gd name="T25" fmla="*/ 434 h 460"/>
                  <a:gd name="T26" fmla="*/ 157 w 254"/>
                  <a:gd name="T27" fmla="*/ 403 h 460"/>
                  <a:gd name="T28" fmla="*/ 157 w 254"/>
                  <a:gd name="T29" fmla="*/ 2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4" h="460">
                    <a:moveTo>
                      <a:pt x="157" y="20"/>
                    </a:moveTo>
                    <a:cubicBezTo>
                      <a:pt x="157" y="0"/>
                      <a:pt x="155" y="0"/>
                      <a:pt x="137" y="0"/>
                    </a:cubicBezTo>
                    <a:cubicBezTo>
                      <a:pt x="92" y="43"/>
                      <a:pt x="29" y="45"/>
                      <a:pt x="0" y="45"/>
                    </a:cubicBezTo>
                    <a:lnTo>
                      <a:pt x="0" y="69"/>
                    </a:lnTo>
                    <a:cubicBezTo>
                      <a:pt x="16" y="69"/>
                      <a:pt x="63" y="69"/>
                      <a:pt x="101" y="49"/>
                    </a:cubicBezTo>
                    <a:lnTo>
                      <a:pt x="101" y="403"/>
                    </a:lnTo>
                    <a:cubicBezTo>
                      <a:pt x="101" y="425"/>
                      <a:pt x="101" y="434"/>
                      <a:pt x="31" y="434"/>
                    </a:cubicBezTo>
                    <a:lnTo>
                      <a:pt x="4" y="434"/>
                    </a:lnTo>
                    <a:lnTo>
                      <a:pt x="4" y="459"/>
                    </a:lnTo>
                    <a:cubicBezTo>
                      <a:pt x="18" y="459"/>
                      <a:pt x="103" y="457"/>
                      <a:pt x="128" y="457"/>
                    </a:cubicBezTo>
                    <a:cubicBezTo>
                      <a:pt x="150" y="457"/>
                      <a:pt x="238" y="459"/>
                      <a:pt x="253" y="459"/>
                    </a:cubicBezTo>
                    <a:lnTo>
                      <a:pt x="253" y="434"/>
                    </a:lnTo>
                    <a:lnTo>
                      <a:pt x="226" y="434"/>
                    </a:lnTo>
                    <a:cubicBezTo>
                      <a:pt x="157" y="434"/>
                      <a:pt x="157" y="425"/>
                      <a:pt x="157" y="403"/>
                    </a:cubicBezTo>
                    <a:lnTo>
                      <a:pt x="157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3335" name="Group 23"/>
            <p:cNvGrpSpPr>
              <a:grpSpLocks/>
            </p:cNvGrpSpPr>
            <p:nvPr/>
          </p:nvGrpSpPr>
          <p:grpSpPr bwMode="auto">
            <a:xfrm>
              <a:off x="5958" y="1172"/>
              <a:ext cx="226" cy="144"/>
              <a:chOff x="5958" y="1172"/>
              <a:chExt cx="226" cy="144"/>
            </a:xfrm>
          </p:grpSpPr>
          <p:sp>
            <p:nvSpPr>
              <p:cNvPr id="13336" name="Freeform 24"/>
              <p:cNvSpPr>
                <a:spLocks noChangeArrowheads="1"/>
              </p:cNvSpPr>
              <p:nvPr/>
            </p:nvSpPr>
            <p:spPr bwMode="auto">
              <a:xfrm>
                <a:off x="5961" y="1173"/>
                <a:ext cx="223" cy="142"/>
              </a:xfrm>
              <a:custGeom>
                <a:avLst/>
                <a:gdLst>
                  <a:gd name="T0" fmla="*/ 493 w 987"/>
                  <a:gd name="T1" fmla="*/ 631 h 632"/>
                  <a:gd name="T2" fmla="*/ 0 w 987"/>
                  <a:gd name="T3" fmla="*/ 631 h 632"/>
                  <a:gd name="T4" fmla="*/ 0 w 987"/>
                  <a:gd name="T5" fmla="*/ 0 h 632"/>
                  <a:gd name="T6" fmla="*/ 986 w 987"/>
                  <a:gd name="T7" fmla="*/ 0 h 632"/>
                  <a:gd name="T8" fmla="*/ 986 w 987"/>
                  <a:gd name="T9" fmla="*/ 631 h 632"/>
                  <a:gd name="T10" fmla="*/ 493 w 987"/>
                  <a:gd name="T11" fmla="*/ 631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7" h="632">
                    <a:moveTo>
                      <a:pt x="493" y="631"/>
                    </a:moveTo>
                    <a:lnTo>
                      <a:pt x="0" y="631"/>
                    </a:lnTo>
                    <a:lnTo>
                      <a:pt x="0" y="0"/>
                    </a:lnTo>
                    <a:lnTo>
                      <a:pt x="986" y="0"/>
                    </a:lnTo>
                    <a:lnTo>
                      <a:pt x="986" y="631"/>
                    </a:lnTo>
                    <a:lnTo>
                      <a:pt x="493" y="6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337" name="Freeform 25"/>
              <p:cNvSpPr>
                <a:spLocks noChangeArrowheads="1"/>
              </p:cNvSpPr>
              <p:nvPr/>
            </p:nvSpPr>
            <p:spPr bwMode="auto">
              <a:xfrm>
                <a:off x="5958" y="1172"/>
                <a:ext cx="134" cy="144"/>
              </a:xfrm>
              <a:custGeom>
                <a:avLst/>
                <a:gdLst>
                  <a:gd name="T0" fmla="*/ 67 w 595"/>
                  <a:gd name="T1" fmla="*/ 573 h 639"/>
                  <a:gd name="T2" fmla="*/ 61 w 595"/>
                  <a:gd name="T3" fmla="*/ 589 h 639"/>
                  <a:gd name="T4" fmla="*/ 34 w 595"/>
                  <a:gd name="T5" fmla="*/ 591 h 639"/>
                  <a:gd name="T6" fmla="*/ 0 w 595"/>
                  <a:gd name="T7" fmla="*/ 618 h 639"/>
                  <a:gd name="T8" fmla="*/ 18 w 595"/>
                  <a:gd name="T9" fmla="*/ 638 h 639"/>
                  <a:gd name="T10" fmla="*/ 110 w 595"/>
                  <a:gd name="T11" fmla="*/ 634 h 639"/>
                  <a:gd name="T12" fmla="*/ 215 w 595"/>
                  <a:gd name="T13" fmla="*/ 638 h 639"/>
                  <a:gd name="T14" fmla="*/ 242 w 595"/>
                  <a:gd name="T15" fmla="*/ 609 h 639"/>
                  <a:gd name="T16" fmla="*/ 215 w 595"/>
                  <a:gd name="T17" fmla="*/ 591 h 639"/>
                  <a:gd name="T18" fmla="*/ 173 w 595"/>
                  <a:gd name="T19" fmla="*/ 591 h 639"/>
                  <a:gd name="T20" fmla="*/ 215 w 595"/>
                  <a:gd name="T21" fmla="*/ 419 h 639"/>
                  <a:gd name="T22" fmla="*/ 316 w 595"/>
                  <a:gd name="T23" fmla="*/ 454 h 639"/>
                  <a:gd name="T24" fmla="*/ 594 w 595"/>
                  <a:gd name="T25" fmla="*/ 163 h 639"/>
                  <a:gd name="T26" fmla="*/ 421 w 595"/>
                  <a:gd name="T27" fmla="*/ 0 h 639"/>
                  <a:gd name="T28" fmla="*/ 285 w 595"/>
                  <a:gd name="T29" fmla="*/ 54 h 639"/>
                  <a:gd name="T30" fmla="*/ 170 w 595"/>
                  <a:gd name="T31" fmla="*/ 0 h 639"/>
                  <a:gd name="T32" fmla="*/ 83 w 595"/>
                  <a:gd name="T33" fmla="*/ 56 h 639"/>
                  <a:gd name="T34" fmla="*/ 47 w 595"/>
                  <a:gd name="T35" fmla="*/ 154 h 639"/>
                  <a:gd name="T36" fmla="*/ 69 w 595"/>
                  <a:gd name="T37" fmla="*/ 168 h 639"/>
                  <a:gd name="T38" fmla="*/ 90 w 595"/>
                  <a:gd name="T39" fmla="*/ 163 h 639"/>
                  <a:gd name="T40" fmla="*/ 99 w 595"/>
                  <a:gd name="T41" fmla="*/ 134 h 639"/>
                  <a:gd name="T42" fmla="*/ 166 w 595"/>
                  <a:gd name="T43" fmla="*/ 36 h 639"/>
                  <a:gd name="T44" fmla="*/ 188 w 595"/>
                  <a:gd name="T45" fmla="*/ 72 h 639"/>
                  <a:gd name="T46" fmla="*/ 182 w 595"/>
                  <a:gd name="T47" fmla="*/ 114 h 639"/>
                  <a:gd name="T48" fmla="*/ 67 w 595"/>
                  <a:gd name="T49" fmla="*/ 573 h 639"/>
                  <a:gd name="T50" fmla="*/ 294 w 595"/>
                  <a:gd name="T51" fmla="*/ 101 h 639"/>
                  <a:gd name="T52" fmla="*/ 417 w 595"/>
                  <a:gd name="T53" fmla="*/ 36 h 639"/>
                  <a:gd name="T54" fmla="*/ 482 w 595"/>
                  <a:gd name="T55" fmla="*/ 110 h 639"/>
                  <a:gd name="T56" fmla="*/ 433 w 595"/>
                  <a:gd name="T57" fmla="*/ 322 h 639"/>
                  <a:gd name="T58" fmla="*/ 314 w 595"/>
                  <a:gd name="T59" fmla="*/ 419 h 639"/>
                  <a:gd name="T60" fmla="*/ 231 w 595"/>
                  <a:gd name="T61" fmla="*/ 360 h 639"/>
                  <a:gd name="T62" fmla="*/ 233 w 595"/>
                  <a:gd name="T63" fmla="*/ 347 h 639"/>
                  <a:gd name="T64" fmla="*/ 294 w 595"/>
                  <a:gd name="T65" fmla="*/ 10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5" h="639">
                    <a:moveTo>
                      <a:pt x="67" y="573"/>
                    </a:moveTo>
                    <a:cubicBezTo>
                      <a:pt x="63" y="587"/>
                      <a:pt x="61" y="589"/>
                      <a:pt x="61" y="589"/>
                    </a:cubicBezTo>
                    <a:cubicBezTo>
                      <a:pt x="54" y="591"/>
                      <a:pt x="43" y="591"/>
                      <a:pt x="34" y="591"/>
                    </a:cubicBezTo>
                    <a:cubicBezTo>
                      <a:pt x="18" y="591"/>
                      <a:pt x="0" y="591"/>
                      <a:pt x="0" y="618"/>
                    </a:cubicBezTo>
                    <a:cubicBezTo>
                      <a:pt x="0" y="629"/>
                      <a:pt x="9" y="638"/>
                      <a:pt x="18" y="638"/>
                    </a:cubicBezTo>
                    <a:cubicBezTo>
                      <a:pt x="47" y="638"/>
                      <a:pt x="81" y="634"/>
                      <a:pt x="110" y="634"/>
                    </a:cubicBezTo>
                    <a:cubicBezTo>
                      <a:pt x="143" y="634"/>
                      <a:pt x="182" y="638"/>
                      <a:pt x="215" y="638"/>
                    </a:cubicBezTo>
                    <a:cubicBezTo>
                      <a:pt x="222" y="638"/>
                      <a:pt x="242" y="638"/>
                      <a:pt x="242" y="609"/>
                    </a:cubicBezTo>
                    <a:cubicBezTo>
                      <a:pt x="242" y="593"/>
                      <a:pt x="226" y="591"/>
                      <a:pt x="215" y="591"/>
                    </a:cubicBezTo>
                    <a:cubicBezTo>
                      <a:pt x="202" y="591"/>
                      <a:pt x="186" y="591"/>
                      <a:pt x="173" y="591"/>
                    </a:cubicBezTo>
                    <a:lnTo>
                      <a:pt x="215" y="419"/>
                    </a:lnTo>
                    <a:cubicBezTo>
                      <a:pt x="231" y="432"/>
                      <a:pt x="262" y="454"/>
                      <a:pt x="316" y="454"/>
                    </a:cubicBezTo>
                    <a:cubicBezTo>
                      <a:pt x="486" y="454"/>
                      <a:pt x="594" y="298"/>
                      <a:pt x="594" y="163"/>
                    </a:cubicBezTo>
                    <a:cubicBezTo>
                      <a:pt x="594" y="43"/>
                      <a:pt x="502" y="0"/>
                      <a:pt x="421" y="0"/>
                    </a:cubicBezTo>
                    <a:cubicBezTo>
                      <a:pt x="352" y="0"/>
                      <a:pt x="300" y="38"/>
                      <a:pt x="285" y="54"/>
                    </a:cubicBezTo>
                    <a:cubicBezTo>
                      <a:pt x="247" y="0"/>
                      <a:pt x="182" y="0"/>
                      <a:pt x="170" y="0"/>
                    </a:cubicBezTo>
                    <a:cubicBezTo>
                      <a:pt x="134" y="0"/>
                      <a:pt x="105" y="20"/>
                      <a:pt x="83" y="56"/>
                    </a:cubicBezTo>
                    <a:cubicBezTo>
                      <a:pt x="58" y="96"/>
                      <a:pt x="47" y="150"/>
                      <a:pt x="47" y="154"/>
                    </a:cubicBezTo>
                    <a:cubicBezTo>
                      <a:pt x="47" y="168"/>
                      <a:pt x="61" y="168"/>
                      <a:pt x="69" y="168"/>
                    </a:cubicBezTo>
                    <a:cubicBezTo>
                      <a:pt x="81" y="168"/>
                      <a:pt x="85" y="168"/>
                      <a:pt x="90" y="163"/>
                    </a:cubicBezTo>
                    <a:cubicBezTo>
                      <a:pt x="92" y="161"/>
                      <a:pt x="92" y="159"/>
                      <a:pt x="99" y="134"/>
                    </a:cubicBezTo>
                    <a:cubicBezTo>
                      <a:pt x="117" y="56"/>
                      <a:pt x="141" y="36"/>
                      <a:pt x="166" y="36"/>
                    </a:cubicBezTo>
                    <a:cubicBezTo>
                      <a:pt x="175" y="36"/>
                      <a:pt x="188" y="40"/>
                      <a:pt x="188" y="72"/>
                    </a:cubicBezTo>
                    <a:cubicBezTo>
                      <a:pt x="188" y="87"/>
                      <a:pt x="186" y="101"/>
                      <a:pt x="182" y="114"/>
                    </a:cubicBezTo>
                    <a:lnTo>
                      <a:pt x="67" y="573"/>
                    </a:lnTo>
                    <a:close/>
                    <a:moveTo>
                      <a:pt x="294" y="101"/>
                    </a:moveTo>
                    <a:cubicBezTo>
                      <a:pt x="323" y="67"/>
                      <a:pt x="368" y="36"/>
                      <a:pt x="417" y="36"/>
                    </a:cubicBezTo>
                    <a:cubicBezTo>
                      <a:pt x="477" y="36"/>
                      <a:pt x="482" y="90"/>
                      <a:pt x="482" y="110"/>
                    </a:cubicBezTo>
                    <a:cubicBezTo>
                      <a:pt x="482" y="161"/>
                      <a:pt x="448" y="284"/>
                      <a:pt x="433" y="322"/>
                    </a:cubicBezTo>
                    <a:cubicBezTo>
                      <a:pt x="401" y="394"/>
                      <a:pt x="354" y="419"/>
                      <a:pt x="314" y="419"/>
                    </a:cubicBezTo>
                    <a:cubicBezTo>
                      <a:pt x="256" y="419"/>
                      <a:pt x="231" y="372"/>
                      <a:pt x="231" y="360"/>
                    </a:cubicBezTo>
                    <a:lnTo>
                      <a:pt x="233" y="347"/>
                    </a:lnTo>
                    <a:lnTo>
                      <a:pt x="294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338" name="Freeform 26"/>
              <p:cNvSpPr>
                <a:spLocks noChangeArrowheads="1"/>
              </p:cNvSpPr>
              <p:nvPr/>
            </p:nvSpPr>
            <p:spPr bwMode="auto">
              <a:xfrm>
                <a:off x="6105" y="1202"/>
                <a:ext cx="69" cy="103"/>
              </a:xfrm>
              <a:custGeom>
                <a:avLst/>
                <a:gdLst>
                  <a:gd name="T0" fmla="*/ 307 w 308"/>
                  <a:gd name="T1" fmla="*/ 334 h 460"/>
                  <a:gd name="T2" fmla="*/ 282 w 308"/>
                  <a:gd name="T3" fmla="*/ 334 h 460"/>
                  <a:gd name="T4" fmla="*/ 265 w 308"/>
                  <a:gd name="T5" fmla="*/ 396 h 460"/>
                  <a:gd name="T6" fmla="*/ 197 w 308"/>
                  <a:gd name="T7" fmla="*/ 401 h 460"/>
                  <a:gd name="T8" fmla="*/ 69 w 308"/>
                  <a:gd name="T9" fmla="*/ 401 h 460"/>
                  <a:gd name="T10" fmla="*/ 208 w 308"/>
                  <a:gd name="T11" fmla="*/ 284 h 460"/>
                  <a:gd name="T12" fmla="*/ 307 w 308"/>
                  <a:gd name="T13" fmla="*/ 134 h 460"/>
                  <a:gd name="T14" fmla="*/ 143 w 308"/>
                  <a:gd name="T15" fmla="*/ 0 h 460"/>
                  <a:gd name="T16" fmla="*/ 0 w 308"/>
                  <a:gd name="T17" fmla="*/ 123 h 460"/>
                  <a:gd name="T18" fmla="*/ 36 w 308"/>
                  <a:gd name="T19" fmla="*/ 163 h 460"/>
                  <a:gd name="T20" fmla="*/ 74 w 308"/>
                  <a:gd name="T21" fmla="*/ 125 h 460"/>
                  <a:gd name="T22" fmla="*/ 34 w 308"/>
                  <a:gd name="T23" fmla="*/ 90 h 460"/>
                  <a:gd name="T24" fmla="*/ 134 w 308"/>
                  <a:gd name="T25" fmla="*/ 25 h 460"/>
                  <a:gd name="T26" fmla="*/ 240 w 308"/>
                  <a:gd name="T27" fmla="*/ 134 h 460"/>
                  <a:gd name="T28" fmla="*/ 175 w 308"/>
                  <a:gd name="T29" fmla="*/ 269 h 460"/>
                  <a:gd name="T30" fmla="*/ 7 w 308"/>
                  <a:gd name="T31" fmla="*/ 432 h 460"/>
                  <a:gd name="T32" fmla="*/ 0 w 308"/>
                  <a:gd name="T33" fmla="*/ 459 h 460"/>
                  <a:gd name="T34" fmla="*/ 287 w 308"/>
                  <a:gd name="T35" fmla="*/ 459 h 460"/>
                  <a:gd name="T36" fmla="*/ 307 w 308"/>
                  <a:gd name="T37" fmla="*/ 334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8" h="460">
                    <a:moveTo>
                      <a:pt x="307" y="334"/>
                    </a:moveTo>
                    <a:lnTo>
                      <a:pt x="282" y="334"/>
                    </a:lnTo>
                    <a:cubicBezTo>
                      <a:pt x="280" y="349"/>
                      <a:pt x="273" y="390"/>
                      <a:pt x="265" y="396"/>
                    </a:cubicBezTo>
                    <a:cubicBezTo>
                      <a:pt x="260" y="401"/>
                      <a:pt x="206" y="401"/>
                      <a:pt x="197" y="401"/>
                    </a:cubicBezTo>
                    <a:lnTo>
                      <a:pt x="69" y="401"/>
                    </a:lnTo>
                    <a:cubicBezTo>
                      <a:pt x="141" y="336"/>
                      <a:pt x="166" y="318"/>
                      <a:pt x="208" y="284"/>
                    </a:cubicBezTo>
                    <a:cubicBezTo>
                      <a:pt x="260" y="244"/>
                      <a:pt x="307" y="201"/>
                      <a:pt x="307" y="134"/>
                    </a:cubicBezTo>
                    <a:cubicBezTo>
                      <a:pt x="307" y="51"/>
                      <a:pt x="233" y="0"/>
                      <a:pt x="143" y="0"/>
                    </a:cubicBezTo>
                    <a:cubicBezTo>
                      <a:pt x="58" y="0"/>
                      <a:pt x="0" y="60"/>
                      <a:pt x="0" y="123"/>
                    </a:cubicBezTo>
                    <a:cubicBezTo>
                      <a:pt x="0" y="159"/>
                      <a:pt x="29" y="163"/>
                      <a:pt x="36" y="163"/>
                    </a:cubicBezTo>
                    <a:cubicBezTo>
                      <a:pt x="54" y="163"/>
                      <a:pt x="74" y="150"/>
                      <a:pt x="74" y="125"/>
                    </a:cubicBezTo>
                    <a:cubicBezTo>
                      <a:pt x="74" y="114"/>
                      <a:pt x="69" y="90"/>
                      <a:pt x="34" y="90"/>
                    </a:cubicBezTo>
                    <a:cubicBezTo>
                      <a:pt x="54" y="40"/>
                      <a:pt x="101" y="25"/>
                      <a:pt x="134" y="25"/>
                    </a:cubicBezTo>
                    <a:cubicBezTo>
                      <a:pt x="204" y="25"/>
                      <a:pt x="240" y="78"/>
                      <a:pt x="240" y="134"/>
                    </a:cubicBezTo>
                    <a:cubicBezTo>
                      <a:pt x="240" y="195"/>
                      <a:pt x="197" y="242"/>
                      <a:pt x="175" y="269"/>
                    </a:cubicBezTo>
                    <a:lnTo>
                      <a:pt x="7" y="432"/>
                    </a:lnTo>
                    <a:cubicBezTo>
                      <a:pt x="0" y="439"/>
                      <a:pt x="0" y="441"/>
                      <a:pt x="0" y="459"/>
                    </a:cubicBezTo>
                    <a:lnTo>
                      <a:pt x="287" y="459"/>
                    </a:lnTo>
                    <a:lnTo>
                      <a:pt x="307" y="3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476250" y="3057525"/>
            <a:ext cx="8418513" cy="1470025"/>
            <a:chOff x="300" y="1926"/>
            <a:chExt cx="5303" cy="926"/>
          </a:xfrm>
        </p:grpSpPr>
        <p:sp>
          <p:nvSpPr>
            <p:cNvPr id="13340" name="Freeform 28"/>
            <p:cNvSpPr>
              <a:spLocks noChangeArrowheads="1"/>
            </p:cNvSpPr>
            <p:nvPr/>
          </p:nvSpPr>
          <p:spPr bwMode="auto">
            <a:xfrm>
              <a:off x="300" y="1926"/>
              <a:ext cx="5303" cy="926"/>
            </a:xfrm>
            <a:custGeom>
              <a:avLst/>
              <a:gdLst>
                <a:gd name="T0" fmla="*/ 11695 w 23391"/>
                <a:gd name="T1" fmla="*/ 4087 h 4088"/>
                <a:gd name="T2" fmla="*/ 0 w 23391"/>
                <a:gd name="T3" fmla="*/ 4087 h 4088"/>
                <a:gd name="T4" fmla="*/ 0 w 23391"/>
                <a:gd name="T5" fmla="*/ 0 h 4088"/>
                <a:gd name="T6" fmla="*/ 23390 w 23391"/>
                <a:gd name="T7" fmla="*/ 0 h 4088"/>
                <a:gd name="T8" fmla="*/ 23390 w 23391"/>
                <a:gd name="T9" fmla="*/ 4087 h 4088"/>
                <a:gd name="T10" fmla="*/ 11695 w 23391"/>
                <a:gd name="T11" fmla="*/ 4087 h 4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91" h="4088">
                  <a:moveTo>
                    <a:pt x="11695" y="4087"/>
                  </a:moveTo>
                  <a:lnTo>
                    <a:pt x="0" y="4087"/>
                  </a:lnTo>
                  <a:lnTo>
                    <a:pt x="0" y="0"/>
                  </a:lnTo>
                  <a:lnTo>
                    <a:pt x="23390" y="0"/>
                  </a:lnTo>
                  <a:lnTo>
                    <a:pt x="23390" y="4087"/>
                  </a:lnTo>
                  <a:lnTo>
                    <a:pt x="11695" y="40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41" name="Freeform 29"/>
            <p:cNvSpPr>
              <a:spLocks noChangeArrowheads="1"/>
            </p:cNvSpPr>
            <p:nvPr/>
          </p:nvSpPr>
          <p:spPr bwMode="auto">
            <a:xfrm>
              <a:off x="307" y="2055"/>
              <a:ext cx="161" cy="130"/>
            </a:xfrm>
            <a:custGeom>
              <a:avLst/>
              <a:gdLst>
                <a:gd name="T0" fmla="*/ 607 w 713"/>
                <a:gd name="T1" fmla="*/ 88 h 579"/>
                <a:gd name="T2" fmla="*/ 697 w 713"/>
                <a:gd name="T3" fmla="*/ 27 h 579"/>
                <a:gd name="T4" fmla="*/ 712 w 713"/>
                <a:gd name="T5" fmla="*/ 10 h 579"/>
                <a:gd name="T6" fmla="*/ 701 w 713"/>
                <a:gd name="T7" fmla="*/ 0 h 579"/>
                <a:gd name="T8" fmla="*/ 616 w 713"/>
                <a:gd name="T9" fmla="*/ 2 h 579"/>
                <a:gd name="T10" fmla="*/ 530 w 713"/>
                <a:gd name="T11" fmla="*/ 0 h 579"/>
                <a:gd name="T12" fmla="*/ 515 w 713"/>
                <a:gd name="T13" fmla="*/ 17 h 579"/>
                <a:gd name="T14" fmla="*/ 530 w 713"/>
                <a:gd name="T15" fmla="*/ 27 h 579"/>
                <a:gd name="T16" fmla="*/ 588 w 713"/>
                <a:gd name="T17" fmla="*/ 63 h 579"/>
                <a:gd name="T18" fmla="*/ 584 w 713"/>
                <a:gd name="T19" fmla="*/ 81 h 579"/>
                <a:gd name="T20" fmla="*/ 490 w 713"/>
                <a:gd name="T21" fmla="*/ 457 h 579"/>
                <a:gd name="T22" fmla="*/ 303 w 713"/>
                <a:gd name="T23" fmla="*/ 15 h 579"/>
                <a:gd name="T24" fmla="*/ 276 w 713"/>
                <a:gd name="T25" fmla="*/ 0 h 579"/>
                <a:gd name="T26" fmla="*/ 163 w 713"/>
                <a:gd name="T27" fmla="*/ 0 h 579"/>
                <a:gd name="T28" fmla="*/ 138 w 713"/>
                <a:gd name="T29" fmla="*/ 17 h 579"/>
                <a:gd name="T30" fmla="*/ 161 w 713"/>
                <a:gd name="T31" fmla="*/ 27 h 579"/>
                <a:gd name="T32" fmla="*/ 219 w 713"/>
                <a:gd name="T33" fmla="*/ 35 h 579"/>
                <a:gd name="T34" fmla="*/ 106 w 713"/>
                <a:gd name="T35" fmla="*/ 488 h 579"/>
                <a:gd name="T36" fmla="*/ 13 w 713"/>
                <a:gd name="T37" fmla="*/ 551 h 579"/>
                <a:gd name="T38" fmla="*/ 0 w 713"/>
                <a:gd name="T39" fmla="*/ 568 h 579"/>
                <a:gd name="T40" fmla="*/ 12 w 713"/>
                <a:gd name="T41" fmla="*/ 578 h 579"/>
                <a:gd name="T42" fmla="*/ 96 w 713"/>
                <a:gd name="T43" fmla="*/ 576 h 579"/>
                <a:gd name="T44" fmla="*/ 182 w 713"/>
                <a:gd name="T45" fmla="*/ 578 h 579"/>
                <a:gd name="T46" fmla="*/ 198 w 713"/>
                <a:gd name="T47" fmla="*/ 561 h 579"/>
                <a:gd name="T48" fmla="*/ 180 w 713"/>
                <a:gd name="T49" fmla="*/ 551 h 579"/>
                <a:gd name="T50" fmla="*/ 125 w 713"/>
                <a:gd name="T51" fmla="*/ 514 h 579"/>
                <a:gd name="T52" fmla="*/ 129 w 713"/>
                <a:gd name="T53" fmla="*/ 495 h 579"/>
                <a:gd name="T54" fmla="*/ 240 w 713"/>
                <a:gd name="T55" fmla="*/ 48 h 579"/>
                <a:gd name="T56" fmla="*/ 248 w 713"/>
                <a:gd name="T57" fmla="*/ 63 h 579"/>
                <a:gd name="T58" fmla="*/ 459 w 713"/>
                <a:gd name="T59" fmla="*/ 562 h 579"/>
                <a:gd name="T60" fmla="*/ 474 w 713"/>
                <a:gd name="T61" fmla="*/ 578 h 579"/>
                <a:gd name="T62" fmla="*/ 488 w 713"/>
                <a:gd name="T63" fmla="*/ 561 h 579"/>
                <a:gd name="T64" fmla="*/ 607 w 713"/>
                <a:gd name="T65" fmla="*/ 8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3" h="579">
                  <a:moveTo>
                    <a:pt x="607" y="88"/>
                  </a:moveTo>
                  <a:cubicBezTo>
                    <a:pt x="614" y="56"/>
                    <a:pt x="630" y="29"/>
                    <a:pt x="697" y="27"/>
                  </a:cubicBezTo>
                  <a:cubicBezTo>
                    <a:pt x="703" y="27"/>
                    <a:pt x="712" y="25"/>
                    <a:pt x="712" y="10"/>
                  </a:cubicBezTo>
                  <a:cubicBezTo>
                    <a:pt x="712" y="8"/>
                    <a:pt x="712" y="0"/>
                    <a:pt x="701" y="0"/>
                  </a:cubicBezTo>
                  <a:cubicBezTo>
                    <a:pt x="674" y="0"/>
                    <a:pt x="643" y="2"/>
                    <a:pt x="616" y="2"/>
                  </a:cubicBezTo>
                  <a:cubicBezTo>
                    <a:pt x="588" y="2"/>
                    <a:pt x="557" y="0"/>
                    <a:pt x="530" y="0"/>
                  </a:cubicBezTo>
                  <a:cubicBezTo>
                    <a:pt x="524" y="0"/>
                    <a:pt x="515" y="0"/>
                    <a:pt x="515" y="17"/>
                  </a:cubicBezTo>
                  <a:cubicBezTo>
                    <a:pt x="515" y="27"/>
                    <a:pt x="522" y="27"/>
                    <a:pt x="530" y="27"/>
                  </a:cubicBezTo>
                  <a:cubicBezTo>
                    <a:pt x="578" y="27"/>
                    <a:pt x="588" y="44"/>
                    <a:pt x="588" y="63"/>
                  </a:cubicBezTo>
                  <a:cubicBezTo>
                    <a:pt x="588" y="65"/>
                    <a:pt x="586" y="79"/>
                    <a:pt x="584" y="81"/>
                  </a:cubicBezTo>
                  <a:lnTo>
                    <a:pt x="490" y="457"/>
                  </a:lnTo>
                  <a:lnTo>
                    <a:pt x="303" y="15"/>
                  </a:lnTo>
                  <a:cubicBezTo>
                    <a:pt x="296" y="0"/>
                    <a:pt x="296" y="0"/>
                    <a:pt x="276" y="0"/>
                  </a:cubicBezTo>
                  <a:lnTo>
                    <a:pt x="163" y="0"/>
                  </a:lnTo>
                  <a:cubicBezTo>
                    <a:pt x="146" y="0"/>
                    <a:pt x="138" y="0"/>
                    <a:pt x="138" y="17"/>
                  </a:cubicBezTo>
                  <a:cubicBezTo>
                    <a:pt x="138" y="27"/>
                    <a:pt x="146" y="27"/>
                    <a:pt x="161" y="27"/>
                  </a:cubicBezTo>
                  <a:cubicBezTo>
                    <a:pt x="165" y="27"/>
                    <a:pt x="219" y="27"/>
                    <a:pt x="219" y="35"/>
                  </a:cubicBezTo>
                  <a:lnTo>
                    <a:pt x="106" y="488"/>
                  </a:lnTo>
                  <a:cubicBezTo>
                    <a:pt x="98" y="522"/>
                    <a:pt x="83" y="549"/>
                    <a:pt x="13" y="551"/>
                  </a:cubicBezTo>
                  <a:cubicBezTo>
                    <a:pt x="10" y="551"/>
                    <a:pt x="0" y="553"/>
                    <a:pt x="0" y="568"/>
                  </a:cubicBezTo>
                  <a:cubicBezTo>
                    <a:pt x="0" y="574"/>
                    <a:pt x="4" y="578"/>
                    <a:pt x="12" y="578"/>
                  </a:cubicBezTo>
                  <a:cubicBezTo>
                    <a:pt x="38" y="578"/>
                    <a:pt x="67" y="576"/>
                    <a:pt x="96" y="576"/>
                  </a:cubicBezTo>
                  <a:cubicBezTo>
                    <a:pt x="125" y="576"/>
                    <a:pt x="156" y="578"/>
                    <a:pt x="182" y="578"/>
                  </a:cubicBezTo>
                  <a:cubicBezTo>
                    <a:pt x="186" y="578"/>
                    <a:pt x="198" y="578"/>
                    <a:pt x="198" y="561"/>
                  </a:cubicBezTo>
                  <a:cubicBezTo>
                    <a:pt x="198" y="553"/>
                    <a:pt x="190" y="551"/>
                    <a:pt x="180" y="551"/>
                  </a:cubicBezTo>
                  <a:cubicBezTo>
                    <a:pt x="132" y="551"/>
                    <a:pt x="125" y="532"/>
                    <a:pt x="125" y="514"/>
                  </a:cubicBezTo>
                  <a:cubicBezTo>
                    <a:pt x="125" y="509"/>
                    <a:pt x="127" y="505"/>
                    <a:pt x="129" y="495"/>
                  </a:cubicBezTo>
                  <a:lnTo>
                    <a:pt x="240" y="48"/>
                  </a:lnTo>
                  <a:cubicBezTo>
                    <a:pt x="244" y="54"/>
                    <a:pt x="244" y="56"/>
                    <a:pt x="248" y="63"/>
                  </a:cubicBezTo>
                  <a:lnTo>
                    <a:pt x="459" y="562"/>
                  </a:lnTo>
                  <a:cubicBezTo>
                    <a:pt x="465" y="576"/>
                    <a:pt x="467" y="578"/>
                    <a:pt x="474" y="578"/>
                  </a:cubicBezTo>
                  <a:cubicBezTo>
                    <a:pt x="484" y="578"/>
                    <a:pt x="484" y="576"/>
                    <a:pt x="488" y="561"/>
                  </a:cubicBezTo>
                  <a:lnTo>
                    <a:pt x="607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42" name="Freeform 30"/>
            <p:cNvSpPr>
              <a:spLocks noChangeArrowheads="1"/>
            </p:cNvSpPr>
            <p:nvPr/>
          </p:nvSpPr>
          <p:spPr bwMode="auto">
            <a:xfrm>
              <a:off x="468" y="2126"/>
              <a:ext cx="48" cy="89"/>
            </a:xfrm>
            <a:custGeom>
              <a:avLst/>
              <a:gdLst>
                <a:gd name="T0" fmla="*/ 134 w 218"/>
                <a:gd name="T1" fmla="*/ 17 h 395"/>
                <a:gd name="T2" fmla="*/ 117 w 218"/>
                <a:gd name="T3" fmla="*/ 0 h 395"/>
                <a:gd name="T4" fmla="*/ 0 w 218"/>
                <a:gd name="T5" fmla="*/ 38 h 395"/>
                <a:gd name="T6" fmla="*/ 0 w 218"/>
                <a:gd name="T7" fmla="*/ 60 h 395"/>
                <a:gd name="T8" fmla="*/ 86 w 218"/>
                <a:gd name="T9" fmla="*/ 42 h 395"/>
                <a:gd name="T10" fmla="*/ 86 w 218"/>
                <a:gd name="T11" fmla="*/ 346 h 395"/>
                <a:gd name="T12" fmla="*/ 27 w 218"/>
                <a:gd name="T13" fmla="*/ 372 h 395"/>
                <a:gd name="T14" fmla="*/ 4 w 218"/>
                <a:gd name="T15" fmla="*/ 372 h 395"/>
                <a:gd name="T16" fmla="*/ 4 w 218"/>
                <a:gd name="T17" fmla="*/ 394 h 395"/>
                <a:gd name="T18" fmla="*/ 109 w 218"/>
                <a:gd name="T19" fmla="*/ 392 h 395"/>
                <a:gd name="T20" fmla="*/ 217 w 218"/>
                <a:gd name="T21" fmla="*/ 394 h 395"/>
                <a:gd name="T22" fmla="*/ 217 w 218"/>
                <a:gd name="T23" fmla="*/ 372 h 395"/>
                <a:gd name="T24" fmla="*/ 194 w 218"/>
                <a:gd name="T25" fmla="*/ 372 h 395"/>
                <a:gd name="T26" fmla="*/ 134 w 218"/>
                <a:gd name="T27" fmla="*/ 346 h 395"/>
                <a:gd name="T28" fmla="*/ 134 w 218"/>
                <a:gd name="T29" fmla="*/ 1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395">
                  <a:moveTo>
                    <a:pt x="134" y="17"/>
                  </a:moveTo>
                  <a:cubicBezTo>
                    <a:pt x="134" y="0"/>
                    <a:pt x="134" y="0"/>
                    <a:pt x="117" y="0"/>
                  </a:cubicBezTo>
                  <a:cubicBezTo>
                    <a:pt x="79" y="36"/>
                    <a:pt x="25" y="38"/>
                    <a:pt x="0" y="38"/>
                  </a:cubicBezTo>
                  <a:lnTo>
                    <a:pt x="0" y="60"/>
                  </a:lnTo>
                  <a:cubicBezTo>
                    <a:pt x="13" y="60"/>
                    <a:pt x="54" y="60"/>
                    <a:pt x="86" y="42"/>
                  </a:cubicBezTo>
                  <a:lnTo>
                    <a:pt x="86" y="346"/>
                  </a:lnTo>
                  <a:cubicBezTo>
                    <a:pt x="86" y="365"/>
                    <a:pt x="86" y="372"/>
                    <a:pt x="27" y="372"/>
                  </a:cubicBezTo>
                  <a:lnTo>
                    <a:pt x="4" y="372"/>
                  </a:lnTo>
                  <a:lnTo>
                    <a:pt x="4" y="394"/>
                  </a:lnTo>
                  <a:cubicBezTo>
                    <a:pt x="15" y="394"/>
                    <a:pt x="88" y="392"/>
                    <a:pt x="109" y="392"/>
                  </a:cubicBezTo>
                  <a:cubicBezTo>
                    <a:pt x="129" y="392"/>
                    <a:pt x="204" y="394"/>
                    <a:pt x="217" y="394"/>
                  </a:cubicBezTo>
                  <a:lnTo>
                    <a:pt x="217" y="372"/>
                  </a:lnTo>
                  <a:lnTo>
                    <a:pt x="194" y="372"/>
                  </a:lnTo>
                  <a:cubicBezTo>
                    <a:pt x="134" y="372"/>
                    <a:pt x="134" y="365"/>
                    <a:pt x="134" y="346"/>
                  </a:cubicBezTo>
                  <a:lnTo>
                    <a:pt x="134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43" name="Freeform 31"/>
            <p:cNvSpPr>
              <a:spLocks noChangeArrowheads="1"/>
            </p:cNvSpPr>
            <p:nvPr/>
          </p:nvSpPr>
          <p:spPr bwMode="auto">
            <a:xfrm>
              <a:off x="538" y="2126"/>
              <a:ext cx="59" cy="89"/>
            </a:xfrm>
            <a:custGeom>
              <a:avLst/>
              <a:gdLst>
                <a:gd name="T0" fmla="*/ 263 w 264"/>
                <a:gd name="T1" fmla="*/ 286 h 395"/>
                <a:gd name="T2" fmla="*/ 242 w 264"/>
                <a:gd name="T3" fmla="*/ 286 h 395"/>
                <a:gd name="T4" fmla="*/ 227 w 264"/>
                <a:gd name="T5" fmla="*/ 340 h 395"/>
                <a:gd name="T6" fmla="*/ 169 w 264"/>
                <a:gd name="T7" fmla="*/ 344 h 395"/>
                <a:gd name="T8" fmla="*/ 60 w 264"/>
                <a:gd name="T9" fmla="*/ 344 h 395"/>
                <a:gd name="T10" fmla="*/ 179 w 264"/>
                <a:gd name="T11" fmla="*/ 244 h 395"/>
                <a:gd name="T12" fmla="*/ 263 w 264"/>
                <a:gd name="T13" fmla="*/ 115 h 395"/>
                <a:gd name="T14" fmla="*/ 123 w 264"/>
                <a:gd name="T15" fmla="*/ 0 h 395"/>
                <a:gd name="T16" fmla="*/ 0 w 264"/>
                <a:gd name="T17" fmla="*/ 106 h 395"/>
                <a:gd name="T18" fmla="*/ 31 w 264"/>
                <a:gd name="T19" fmla="*/ 140 h 395"/>
                <a:gd name="T20" fmla="*/ 63 w 264"/>
                <a:gd name="T21" fmla="*/ 108 h 395"/>
                <a:gd name="T22" fmla="*/ 29 w 264"/>
                <a:gd name="T23" fmla="*/ 77 h 395"/>
                <a:gd name="T24" fmla="*/ 115 w 264"/>
                <a:gd name="T25" fmla="*/ 21 h 395"/>
                <a:gd name="T26" fmla="*/ 205 w 264"/>
                <a:gd name="T27" fmla="*/ 115 h 395"/>
                <a:gd name="T28" fmla="*/ 150 w 264"/>
                <a:gd name="T29" fmla="*/ 230 h 395"/>
                <a:gd name="T30" fmla="*/ 6 w 264"/>
                <a:gd name="T31" fmla="*/ 370 h 395"/>
                <a:gd name="T32" fmla="*/ 0 w 264"/>
                <a:gd name="T33" fmla="*/ 394 h 395"/>
                <a:gd name="T34" fmla="*/ 246 w 264"/>
                <a:gd name="T35" fmla="*/ 394 h 395"/>
                <a:gd name="T36" fmla="*/ 263 w 264"/>
                <a:gd name="T37" fmla="*/ 28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395">
                  <a:moveTo>
                    <a:pt x="263" y="286"/>
                  </a:moveTo>
                  <a:lnTo>
                    <a:pt x="242" y="286"/>
                  </a:lnTo>
                  <a:cubicBezTo>
                    <a:pt x="240" y="299"/>
                    <a:pt x="234" y="334"/>
                    <a:pt x="227" y="340"/>
                  </a:cubicBezTo>
                  <a:cubicBezTo>
                    <a:pt x="223" y="344"/>
                    <a:pt x="177" y="344"/>
                    <a:pt x="169" y="344"/>
                  </a:cubicBezTo>
                  <a:lnTo>
                    <a:pt x="60" y="344"/>
                  </a:lnTo>
                  <a:cubicBezTo>
                    <a:pt x="121" y="288"/>
                    <a:pt x="142" y="273"/>
                    <a:pt x="179" y="244"/>
                  </a:cubicBezTo>
                  <a:cubicBezTo>
                    <a:pt x="223" y="209"/>
                    <a:pt x="263" y="173"/>
                    <a:pt x="263" y="115"/>
                  </a:cubicBezTo>
                  <a:cubicBezTo>
                    <a:pt x="263" y="44"/>
                    <a:pt x="200" y="0"/>
                    <a:pt x="123" y="0"/>
                  </a:cubicBezTo>
                  <a:cubicBezTo>
                    <a:pt x="50" y="0"/>
                    <a:pt x="0" y="52"/>
                    <a:pt x="0" y="106"/>
                  </a:cubicBezTo>
                  <a:cubicBezTo>
                    <a:pt x="0" y="136"/>
                    <a:pt x="25" y="140"/>
                    <a:pt x="31" y="140"/>
                  </a:cubicBezTo>
                  <a:cubicBezTo>
                    <a:pt x="46" y="140"/>
                    <a:pt x="63" y="129"/>
                    <a:pt x="63" y="108"/>
                  </a:cubicBezTo>
                  <a:cubicBezTo>
                    <a:pt x="63" y="98"/>
                    <a:pt x="60" y="77"/>
                    <a:pt x="29" y="77"/>
                  </a:cubicBezTo>
                  <a:cubicBezTo>
                    <a:pt x="46" y="35"/>
                    <a:pt x="86" y="21"/>
                    <a:pt x="115" y="21"/>
                  </a:cubicBezTo>
                  <a:cubicBezTo>
                    <a:pt x="175" y="21"/>
                    <a:pt x="205" y="67"/>
                    <a:pt x="205" y="115"/>
                  </a:cubicBezTo>
                  <a:cubicBezTo>
                    <a:pt x="205" y="167"/>
                    <a:pt x="169" y="207"/>
                    <a:pt x="150" y="230"/>
                  </a:cubicBezTo>
                  <a:lnTo>
                    <a:pt x="6" y="370"/>
                  </a:lnTo>
                  <a:cubicBezTo>
                    <a:pt x="0" y="376"/>
                    <a:pt x="0" y="378"/>
                    <a:pt x="0" y="394"/>
                  </a:cubicBezTo>
                  <a:lnTo>
                    <a:pt x="246" y="394"/>
                  </a:lnTo>
                  <a:lnTo>
                    <a:pt x="263" y="2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44" name="Freeform 32"/>
            <p:cNvSpPr>
              <a:spLocks noChangeArrowheads="1"/>
            </p:cNvSpPr>
            <p:nvPr/>
          </p:nvSpPr>
          <p:spPr bwMode="auto">
            <a:xfrm>
              <a:off x="635" y="2042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45" name="Freeform 33"/>
            <p:cNvSpPr>
              <a:spLocks noChangeArrowheads="1"/>
            </p:cNvSpPr>
            <p:nvPr/>
          </p:nvSpPr>
          <p:spPr bwMode="auto">
            <a:xfrm>
              <a:off x="687" y="2099"/>
              <a:ext cx="115" cy="123"/>
            </a:xfrm>
            <a:custGeom>
              <a:avLst/>
              <a:gdLst>
                <a:gd name="T0" fmla="*/ 58 w 510"/>
                <a:gd name="T1" fmla="*/ 491 h 548"/>
                <a:gd name="T2" fmla="*/ 52 w 510"/>
                <a:gd name="T3" fmla="*/ 505 h 548"/>
                <a:gd name="T4" fmla="*/ 29 w 510"/>
                <a:gd name="T5" fmla="*/ 507 h 548"/>
                <a:gd name="T6" fmla="*/ 0 w 510"/>
                <a:gd name="T7" fmla="*/ 530 h 548"/>
                <a:gd name="T8" fmla="*/ 15 w 510"/>
                <a:gd name="T9" fmla="*/ 547 h 548"/>
                <a:gd name="T10" fmla="*/ 94 w 510"/>
                <a:gd name="T11" fmla="*/ 543 h 548"/>
                <a:gd name="T12" fmla="*/ 184 w 510"/>
                <a:gd name="T13" fmla="*/ 547 h 548"/>
                <a:gd name="T14" fmla="*/ 207 w 510"/>
                <a:gd name="T15" fmla="*/ 522 h 548"/>
                <a:gd name="T16" fmla="*/ 184 w 510"/>
                <a:gd name="T17" fmla="*/ 507 h 548"/>
                <a:gd name="T18" fmla="*/ 148 w 510"/>
                <a:gd name="T19" fmla="*/ 507 h 548"/>
                <a:gd name="T20" fmla="*/ 184 w 510"/>
                <a:gd name="T21" fmla="*/ 359 h 548"/>
                <a:gd name="T22" fmla="*/ 271 w 510"/>
                <a:gd name="T23" fmla="*/ 390 h 548"/>
                <a:gd name="T24" fmla="*/ 509 w 510"/>
                <a:gd name="T25" fmla="*/ 140 h 548"/>
                <a:gd name="T26" fmla="*/ 361 w 510"/>
                <a:gd name="T27" fmla="*/ 0 h 548"/>
                <a:gd name="T28" fmla="*/ 244 w 510"/>
                <a:gd name="T29" fmla="*/ 46 h 548"/>
                <a:gd name="T30" fmla="*/ 146 w 510"/>
                <a:gd name="T31" fmla="*/ 0 h 548"/>
                <a:gd name="T32" fmla="*/ 71 w 510"/>
                <a:gd name="T33" fmla="*/ 48 h 548"/>
                <a:gd name="T34" fmla="*/ 40 w 510"/>
                <a:gd name="T35" fmla="*/ 132 h 548"/>
                <a:gd name="T36" fmla="*/ 60 w 510"/>
                <a:gd name="T37" fmla="*/ 144 h 548"/>
                <a:gd name="T38" fmla="*/ 77 w 510"/>
                <a:gd name="T39" fmla="*/ 140 h 548"/>
                <a:gd name="T40" fmla="*/ 84 w 510"/>
                <a:gd name="T41" fmla="*/ 115 h 548"/>
                <a:gd name="T42" fmla="*/ 142 w 510"/>
                <a:gd name="T43" fmla="*/ 31 h 548"/>
                <a:gd name="T44" fmla="*/ 161 w 510"/>
                <a:gd name="T45" fmla="*/ 61 h 548"/>
                <a:gd name="T46" fmla="*/ 156 w 510"/>
                <a:gd name="T47" fmla="*/ 98 h 548"/>
                <a:gd name="T48" fmla="*/ 58 w 510"/>
                <a:gd name="T49" fmla="*/ 491 h 548"/>
                <a:gd name="T50" fmla="*/ 252 w 510"/>
                <a:gd name="T51" fmla="*/ 86 h 548"/>
                <a:gd name="T52" fmla="*/ 357 w 510"/>
                <a:gd name="T53" fmla="*/ 31 h 548"/>
                <a:gd name="T54" fmla="*/ 413 w 510"/>
                <a:gd name="T55" fmla="*/ 94 h 548"/>
                <a:gd name="T56" fmla="*/ 371 w 510"/>
                <a:gd name="T57" fmla="*/ 276 h 548"/>
                <a:gd name="T58" fmla="*/ 269 w 510"/>
                <a:gd name="T59" fmla="*/ 359 h 548"/>
                <a:gd name="T60" fmla="*/ 198 w 510"/>
                <a:gd name="T61" fmla="*/ 309 h 548"/>
                <a:gd name="T62" fmla="*/ 200 w 510"/>
                <a:gd name="T63" fmla="*/ 298 h 548"/>
                <a:gd name="T64" fmla="*/ 252 w 510"/>
                <a:gd name="T65" fmla="*/ 8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0" h="548">
                  <a:moveTo>
                    <a:pt x="58" y="491"/>
                  </a:moveTo>
                  <a:cubicBezTo>
                    <a:pt x="54" y="503"/>
                    <a:pt x="52" y="505"/>
                    <a:pt x="52" y="505"/>
                  </a:cubicBezTo>
                  <a:cubicBezTo>
                    <a:pt x="46" y="507"/>
                    <a:pt x="36" y="507"/>
                    <a:pt x="29" y="507"/>
                  </a:cubicBezTo>
                  <a:cubicBezTo>
                    <a:pt x="15" y="507"/>
                    <a:pt x="0" y="507"/>
                    <a:pt x="0" y="530"/>
                  </a:cubicBezTo>
                  <a:cubicBezTo>
                    <a:pt x="0" y="539"/>
                    <a:pt x="8" y="547"/>
                    <a:pt x="15" y="547"/>
                  </a:cubicBezTo>
                  <a:cubicBezTo>
                    <a:pt x="40" y="547"/>
                    <a:pt x="69" y="543"/>
                    <a:pt x="94" y="543"/>
                  </a:cubicBezTo>
                  <a:cubicBezTo>
                    <a:pt x="123" y="543"/>
                    <a:pt x="156" y="547"/>
                    <a:pt x="184" y="547"/>
                  </a:cubicBezTo>
                  <a:cubicBezTo>
                    <a:pt x="190" y="547"/>
                    <a:pt x="207" y="547"/>
                    <a:pt x="207" y="522"/>
                  </a:cubicBezTo>
                  <a:cubicBezTo>
                    <a:pt x="207" y="509"/>
                    <a:pt x="194" y="507"/>
                    <a:pt x="184" y="507"/>
                  </a:cubicBezTo>
                  <a:cubicBezTo>
                    <a:pt x="173" y="507"/>
                    <a:pt x="159" y="507"/>
                    <a:pt x="148" y="507"/>
                  </a:cubicBezTo>
                  <a:lnTo>
                    <a:pt x="184" y="359"/>
                  </a:lnTo>
                  <a:cubicBezTo>
                    <a:pt x="198" y="370"/>
                    <a:pt x="225" y="390"/>
                    <a:pt x="271" y="390"/>
                  </a:cubicBezTo>
                  <a:cubicBezTo>
                    <a:pt x="417" y="390"/>
                    <a:pt x="509" y="255"/>
                    <a:pt x="509" y="140"/>
                  </a:cubicBezTo>
                  <a:cubicBezTo>
                    <a:pt x="509" y="36"/>
                    <a:pt x="430" y="0"/>
                    <a:pt x="361" y="0"/>
                  </a:cubicBezTo>
                  <a:cubicBezTo>
                    <a:pt x="301" y="0"/>
                    <a:pt x="257" y="33"/>
                    <a:pt x="244" y="46"/>
                  </a:cubicBezTo>
                  <a:cubicBezTo>
                    <a:pt x="211" y="0"/>
                    <a:pt x="156" y="0"/>
                    <a:pt x="146" y="0"/>
                  </a:cubicBezTo>
                  <a:cubicBezTo>
                    <a:pt x="115" y="0"/>
                    <a:pt x="90" y="17"/>
                    <a:pt x="71" y="48"/>
                  </a:cubicBezTo>
                  <a:cubicBezTo>
                    <a:pt x="50" y="83"/>
                    <a:pt x="40" y="129"/>
                    <a:pt x="40" y="132"/>
                  </a:cubicBezTo>
                  <a:cubicBezTo>
                    <a:pt x="40" y="144"/>
                    <a:pt x="52" y="144"/>
                    <a:pt x="60" y="144"/>
                  </a:cubicBezTo>
                  <a:cubicBezTo>
                    <a:pt x="69" y="144"/>
                    <a:pt x="73" y="144"/>
                    <a:pt x="77" y="140"/>
                  </a:cubicBezTo>
                  <a:cubicBezTo>
                    <a:pt x="79" y="138"/>
                    <a:pt x="79" y="136"/>
                    <a:pt x="84" y="115"/>
                  </a:cubicBezTo>
                  <a:cubicBezTo>
                    <a:pt x="100" y="48"/>
                    <a:pt x="121" y="31"/>
                    <a:pt x="142" y="31"/>
                  </a:cubicBezTo>
                  <a:cubicBezTo>
                    <a:pt x="150" y="31"/>
                    <a:pt x="161" y="35"/>
                    <a:pt x="161" y="61"/>
                  </a:cubicBezTo>
                  <a:cubicBezTo>
                    <a:pt x="161" y="75"/>
                    <a:pt x="159" y="86"/>
                    <a:pt x="156" y="98"/>
                  </a:cubicBezTo>
                  <a:lnTo>
                    <a:pt x="58" y="491"/>
                  </a:lnTo>
                  <a:close/>
                  <a:moveTo>
                    <a:pt x="252" y="86"/>
                  </a:moveTo>
                  <a:cubicBezTo>
                    <a:pt x="276" y="58"/>
                    <a:pt x="315" y="31"/>
                    <a:pt x="357" y="31"/>
                  </a:cubicBezTo>
                  <a:cubicBezTo>
                    <a:pt x="409" y="31"/>
                    <a:pt x="413" y="77"/>
                    <a:pt x="413" y="94"/>
                  </a:cubicBezTo>
                  <a:cubicBezTo>
                    <a:pt x="413" y="138"/>
                    <a:pt x="384" y="244"/>
                    <a:pt x="371" y="276"/>
                  </a:cubicBezTo>
                  <a:cubicBezTo>
                    <a:pt x="344" y="338"/>
                    <a:pt x="303" y="359"/>
                    <a:pt x="269" y="359"/>
                  </a:cubicBezTo>
                  <a:cubicBezTo>
                    <a:pt x="219" y="359"/>
                    <a:pt x="198" y="319"/>
                    <a:pt x="198" y="309"/>
                  </a:cubicBezTo>
                  <a:lnTo>
                    <a:pt x="200" y="298"/>
                  </a:lnTo>
                  <a:lnTo>
                    <a:pt x="252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46" name="Freeform 34"/>
            <p:cNvSpPr>
              <a:spLocks noChangeArrowheads="1"/>
            </p:cNvSpPr>
            <p:nvPr/>
          </p:nvSpPr>
          <p:spPr bwMode="auto">
            <a:xfrm>
              <a:off x="820" y="2126"/>
              <a:ext cx="48" cy="89"/>
            </a:xfrm>
            <a:custGeom>
              <a:avLst/>
              <a:gdLst>
                <a:gd name="T0" fmla="*/ 134 w 218"/>
                <a:gd name="T1" fmla="*/ 17 h 395"/>
                <a:gd name="T2" fmla="*/ 117 w 218"/>
                <a:gd name="T3" fmla="*/ 0 h 395"/>
                <a:gd name="T4" fmla="*/ 0 w 218"/>
                <a:gd name="T5" fmla="*/ 38 h 395"/>
                <a:gd name="T6" fmla="*/ 0 w 218"/>
                <a:gd name="T7" fmla="*/ 60 h 395"/>
                <a:gd name="T8" fmla="*/ 86 w 218"/>
                <a:gd name="T9" fmla="*/ 42 h 395"/>
                <a:gd name="T10" fmla="*/ 86 w 218"/>
                <a:gd name="T11" fmla="*/ 346 h 395"/>
                <a:gd name="T12" fmla="*/ 27 w 218"/>
                <a:gd name="T13" fmla="*/ 372 h 395"/>
                <a:gd name="T14" fmla="*/ 4 w 218"/>
                <a:gd name="T15" fmla="*/ 372 h 395"/>
                <a:gd name="T16" fmla="*/ 4 w 218"/>
                <a:gd name="T17" fmla="*/ 394 h 395"/>
                <a:gd name="T18" fmla="*/ 109 w 218"/>
                <a:gd name="T19" fmla="*/ 392 h 395"/>
                <a:gd name="T20" fmla="*/ 217 w 218"/>
                <a:gd name="T21" fmla="*/ 394 h 395"/>
                <a:gd name="T22" fmla="*/ 217 w 218"/>
                <a:gd name="T23" fmla="*/ 372 h 395"/>
                <a:gd name="T24" fmla="*/ 194 w 218"/>
                <a:gd name="T25" fmla="*/ 372 h 395"/>
                <a:gd name="T26" fmla="*/ 134 w 218"/>
                <a:gd name="T27" fmla="*/ 346 h 395"/>
                <a:gd name="T28" fmla="*/ 134 w 218"/>
                <a:gd name="T29" fmla="*/ 1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395">
                  <a:moveTo>
                    <a:pt x="134" y="17"/>
                  </a:moveTo>
                  <a:cubicBezTo>
                    <a:pt x="134" y="0"/>
                    <a:pt x="132" y="0"/>
                    <a:pt x="117" y="0"/>
                  </a:cubicBezTo>
                  <a:cubicBezTo>
                    <a:pt x="79" y="36"/>
                    <a:pt x="25" y="38"/>
                    <a:pt x="0" y="38"/>
                  </a:cubicBezTo>
                  <a:lnTo>
                    <a:pt x="0" y="60"/>
                  </a:lnTo>
                  <a:cubicBezTo>
                    <a:pt x="13" y="60"/>
                    <a:pt x="54" y="60"/>
                    <a:pt x="86" y="42"/>
                  </a:cubicBezTo>
                  <a:lnTo>
                    <a:pt x="86" y="346"/>
                  </a:lnTo>
                  <a:cubicBezTo>
                    <a:pt x="86" y="365"/>
                    <a:pt x="86" y="372"/>
                    <a:pt x="27" y="372"/>
                  </a:cubicBezTo>
                  <a:lnTo>
                    <a:pt x="4" y="372"/>
                  </a:lnTo>
                  <a:lnTo>
                    <a:pt x="4" y="394"/>
                  </a:lnTo>
                  <a:cubicBezTo>
                    <a:pt x="15" y="394"/>
                    <a:pt x="88" y="392"/>
                    <a:pt x="109" y="392"/>
                  </a:cubicBezTo>
                  <a:cubicBezTo>
                    <a:pt x="129" y="392"/>
                    <a:pt x="204" y="394"/>
                    <a:pt x="217" y="394"/>
                  </a:cubicBezTo>
                  <a:lnTo>
                    <a:pt x="217" y="372"/>
                  </a:lnTo>
                  <a:lnTo>
                    <a:pt x="194" y="372"/>
                  </a:lnTo>
                  <a:cubicBezTo>
                    <a:pt x="134" y="372"/>
                    <a:pt x="134" y="365"/>
                    <a:pt x="134" y="346"/>
                  </a:cubicBezTo>
                  <a:lnTo>
                    <a:pt x="134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47" name="Freeform 35"/>
            <p:cNvSpPr>
              <a:spLocks noChangeArrowheads="1"/>
            </p:cNvSpPr>
            <p:nvPr/>
          </p:nvSpPr>
          <p:spPr bwMode="auto">
            <a:xfrm>
              <a:off x="907" y="2166"/>
              <a:ext cx="22" cy="57"/>
            </a:xfrm>
            <a:custGeom>
              <a:avLst/>
              <a:gdLst>
                <a:gd name="T0" fmla="*/ 100 w 101"/>
                <a:gd name="T1" fmla="*/ 88 h 254"/>
                <a:gd name="T2" fmla="*/ 46 w 101"/>
                <a:gd name="T3" fmla="*/ 0 h 254"/>
                <a:gd name="T4" fmla="*/ 0 w 101"/>
                <a:gd name="T5" fmla="*/ 44 h 254"/>
                <a:gd name="T6" fmla="*/ 46 w 101"/>
                <a:gd name="T7" fmla="*/ 90 h 254"/>
                <a:gd name="T8" fmla="*/ 75 w 101"/>
                <a:gd name="T9" fmla="*/ 79 h 254"/>
                <a:gd name="T10" fmla="*/ 81 w 101"/>
                <a:gd name="T11" fmla="*/ 77 h 254"/>
                <a:gd name="T12" fmla="*/ 83 w 101"/>
                <a:gd name="T13" fmla="*/ 88 h 254"/>
                <a:gd name="T14" fmla="*/ 23 w 101"/>
                <a:gd name="T15" fmla="*/ 230 h 254"/>
                <a:gd name="T16" fmla="*/ 13 w 101"/>
                <a:gd name="T17" fmla="*/ 244 h 254"/>
                <a:gd name="T18" fmla="*/ 23 w 101"/>
                <a:gd name="T19" fmla="*/ 253 h 254"/>
                <a:gd name="T20" fmla="*/ 100 w 101"/>
                <a:gd name="T21" fmla="*/ 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54">
                  <a:moveTo>
                    <a:pt x="100" y="88"/>
                  </a:moveTo>
                  <a:cubicBezTo>
                    <a:pt x="100" y="33"/>
                    <a:pt x="79" y="0"/>
                    <a:pt x="46" y="0"/>
                  </a:cubicBezTo>
                  <a:cubicBezTo>
                    <a:pt x="17" y="0"/>
                    <a:pt x="0" y="21"/>
                    <a:pt x="0" y="44"/>
                  </a:cubicBezTo>
                  <a:cubicBezTo>
                    <a:pt x="0" y="67"/>
                    <a:pt x="17" y="90"/>
                    <a:pt x="46" y="90"/>
                  </a:cubicBezTo>
                  <a:cubicBezTo>
                    <a:pt x="56" y="90"/>
                    <a:pt x="67" y="86"/>
                    <a:pt x="75" y="79"/>
                  </a:cubicBezTo>
                  <a:cubicBezTo>
                    <a:pt x="79" y="77"/>
                    <a:pt x="79" y="77"/>
                    <a:pt x="81" y="77"/>
                  </a:cubicBezTo>
                  <a:cubicBezTo>
                    <a:pt x="81" y="77"/>
                    <a:pt x="83" y="77"/>
                    <a:pt x="83" y="88"/>
                  </a:cubicBezTo>
                  <a:cubicBezTo>
                    <a:pt x="83" y="152"/>
                    <a:pt x="52" y="203"/>
                    <a:pt x="23" y="230"/>
                  </a:cubicBezTo>
                  <a:cubicBezTo>
                    <a:pt x="13" y="240"/>
                    <a:pt x="13" y="242"/>
                    <a:pt x="13" y="244"/>
                  </a:cubicBezTo>
                  <a:cubicBezTo>
                    <a:pt x="13" y="251"/>
                    <a:pt x="17" y="253"/>
                    <a:pt x="23" y="253"/>
                  </a:cubicBezTo>
                  <a:cubicBezTo>
                    <a:pt x="33" y="253"/>
                    <a:pt x="100" y="188"/>
                    <a:pt x="100" y="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48" name="Freeform 36"/>
            <p:cNvSpPr>
              <a:spLocks noChangeArrowheads="1"/>
            </p:cNvSpPr>
            <p:nvPr/>
          </p:nvSpPr>
          <p:spPr bwMode="auto">
            <a:xfrm>
              <a:off x="973" y="2099"/>
              <a:ext cx="115" cy="123"/>
            </a:xfrm>
            <a:custGeom>
              <a:avLst/>
              <a:gdLst>
                <a:gd name="T0" fmla="*/ 58 w 510"/>
                <a:gd name="T1" fmla="*/ 491 h 548"/>
                <a:gd name="T2" fmla="*/ 52 w 510"/>
                <a:gd name="T3" fmla="*/ 505 h 548"/>
                <a:gd name="T4" fmla="*/ 29 w 510"/>
                <a:gd name="T5" fmla="*/ 507 h 548"/>
                <a:gd name="T6" fmla="*/ 0 w 510"/>
                <a:gd name="T7" fmla="*/ 530 h 548"/>
                <a:gd name="T8" fmla="*/ 15 w 510"/>
                <a:gd name="T9" fmla="*/ 547 h 548"/>
                <a:gd name="T10" fmla="*/ 94 w 510"/>
                <a:gd name="T11" fmla="*/ 543 h 548"/>
                <a:gd name="T12" fmla="*/ 184 w 510"/>
                <a:gd name="T13" fmla="*/ 547 h 548"/>
                <a:gd name="T14" fmla="*/ 207 w 510"/>
                <a:gd name="T15" fmla="*/ 522 h 548"/>
                <a:gd name="T16" fmla="*/ 184 w 510"/>
                <a:gd name="T17" fmla="*/ 507 h 548"/>
                <a:gd name="T18" fmla="*/ 148 w 510"/>
                <a:gd name="T19" fmla="*/ 507 h 548"/>
                <a:gd name="T20" fmla="*/ 184 w 510"/>
                <a:gd name="T21" fmla="*/ 359 h 548"/>
                <a:gd name="T22" fmla="*/ 271 w 510"/>
                <a:gd name="T23" fmla="*/ 390 h 548"/>
                <a:gd name="T24" fmla="*/ 509 w 510"/>
                <a:gd name="T25" fmla="*/ 140 h 548"/>
                <a:gd name="T26" fmla="*/ 361 w 510"/>
                <a:gd name="T27" fmla="*/ 0 h 548"/>
                <a:gd name="T28" fmla="*/ 244 w 510"/>
                <a:gd name="T29" fmla="*/ 46 h 548"/>
                <a:gd name="T30" fmla="*/ 146 w 510"/>
                <a:gd name="T31" fmla="*/ 0 h 548"/>
                <a:gd name="T32" fmla="*/ 71 w 510"/>
                <a:gd name="T33" fmla="*/ 48 h 548"/>
                <a:gd name="T34" fmla="*/ 40 w 510"/>
                <a:gd name="T35" fmla="*/ 132 h 548"/>
                <a:gd name="T36" fmla="*/ 60 w 510"/>
                <a:gd name="T37" fmla="*/ 144 h 548"/>
                <a:gd name="T38" fmla="*/ 77 w 510"/>
                <a:gd name="T39" fmla="*/ 140 h 548"/>
                <a:gd name="T40" fmla="*/ 84 w 510"/>
                <a:gd name="T41" fmla="*/ 115 h 548"/>
                <a:gd name="T42" fmla="*/ 142 w 510"/>
                <a:gd name="T43" fmla="*/ 31 h 548"/>
                <a:gd name="T44" fmla="*/ 161 w 510"/>
                <a:gd name="T45" fmla="*/ 61 h 548"/>
                <a:gd name="T46" fmla="*/ 156 w 510"/>
                <a:gd name="T47" fmla="*/ 98 h 548"/>
                <a:gd name="T48" fmla="*/ 58 w 510"/>
                <a:gd name="T49" fmla="*/ 491 h 548"/>
                <a:gd name="T50" fmla="*/ 252 w 510"/>
                <a:gd name="T51" fmla="*/ 86 h 548"/>
                <a:gd name="T52" fmla="*/ 357 w 510"/>
                <a:gd name="T53" fmla="*/ 31 h 548"/>
                <a:gd name="T54" fmla="*/ 413 w 510"/>
                <a:gd name="T55" fmla="*/ 94 h 548"/>
                <a:gd name="T56" fmla="*/ 371 w 510"/>
                <a:gd name="T57" fmla="*/ 276 h 548"/>
                <a:gd name="T58" fmla="*/ 269 w 510"/>
                <a:gd name="T59" fmla="*/ 359 h 548"/>
                <a:gd name="T60" fmla="*/ 198 w 510"/>
                <a:gd name="T61" fmla="*/ 309 h 548"/>
                <a:gd name="T62" fmla="*/ 200 w 510"/>
                <a:gd name="T63" fmla="*/ 298 h 548"/>
                <a:gd name="T64" fmla="*/ 252 w 510"/>
                <a:gd name="T65" fmla="*/ 8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0" h="548">
                  <a:moveTo>
                    <a:pt x="58" y="491"/>
                  </a:moveTo>
                  <a:cubicBezTo>
                    <a:pt x="54" y="503"/>
                    <a:pt x="52" y="505"/>
                    <a:pt x="52" y="505"/>
                  </a:cubicBezTo>
                  <a:cubicBezTo>
                    <a:pt x="46" y="507"/>
                    <a:pt x="36" y="507"/>
                    <a:pt x="29" y="507"/>
                  </a:cubicBezTo>
                  <a:cubicBezTo>
                    <a:pt x="15" y="507"/>
                    <a:pt x="0" y="507"/>
                    <a:pt x="0" y="530"/>
                  </a:cubicBezTo>
                  <a:cubicBezTo>
                    <a:pt x="0" y="539"/>
                    <a:pt x="6" y="547"/>
                    <a:pt x="15" y="547"/>
                  </a:cubicBezTo>
                  <a:cubicBezTo>
                    <a:pt x="40" y="547"/>
                    <a:pt x="69" y="543"/>
                    <a:pt x="94" y="543"/>
                  </a:cubicBezTo>
                  <a:cubicBezTo>
                    <a:pt x="123" y="543"/>
                    <a:pt x="156" y="547"/>
                    <a:pt x="184" y="547"/>
                  </a:cubicBezTo>
                  <a:cubicBezTo>
                    <a:pt x="190" y="547"/>
                    <a:pt x="207" y="547"/>
                    <a:pt x="207" y="522"/>
                  </a:cubicBezTo>
                  <a:cubicBezTo>
                    <a:pt x="207" y="509"/>
                    <a:pt x="194" y="507"/>
                    <a:pt x="184" y="507"/>
                  </a:cubicBezTo>
                  <a:cubicBezTo>
                    <a:pt x="173" y="507"/>
                    <a:pt x="159" y="507"/>
                    <a:pt x="148" y="507"/>
                  </a:cubicBezTo>
                  <a:lnTo>
                    <a:pt x="184" y="359"/>
                  </a:lnTo>
                  <a:cubicBezTo>
                    <a:pt x="198" y="370"/>
                    <a:pt x="225" y="390"/>
                    <a:pt x="271" y="390"/>
                  </a:cubicBezTo>
                  <a:cubicBezTo>
                    <a:pt x="417" y="390"/>
                    <a:pt x="509" y="255"/>
                    <a:pt x="509" y="140"/>
                  </a:cubicBezTo>
                  <a:cubicBezTo>
                    <a:pt x="509" y="36"/>
                    <a:pt x="430" y="0"/>
                    <a:pt x="361" y="0"/>
                  </a:cubicBezTo>
                  <a:cubicBezTo>
                    <a:pt x="301" y="0"/>
                    <a:pt x="257" y="33"/>
                    <a:pt x="244" y="46"/>
                  </a:cubicBezTo>
                  <a:cubicBezTo>
                    <a:pt x="211" y="0"/>
                    <a:pt x="156" y="0"/>
                    <a:pt x="146" y="0"/>
                  </a:cubicBezTo>
                  <a:cubicBezTo>
                    <a:pt x="115" y="0"/>
                    <a:pt x="90" y="17"/>
                    <a:pt x="71" y="48"/>
                  </a:cubicBezTo>
                  <a:cubicBezTo>
                    <a:pt x="50" y="83"/>
                    <a:pt x="40" y="129"/>
                    <a:pt x="40" y="132"/>
                  </a:cubicBezTo>
                  <a:cubicBezTo>
                    <a:pt x="40" y="144"/>
                    <a:pt x="52" y="144"/>
                    <a:pt x="60" y="144"/>
                  </a:cubicBezTo>
                  <a:cubicBezTo>
                    <a:pt x="69" y="144"/>
                    <a:pt x="73" y="144"/>
                    <a:pt x="77" y="140"/>
                  </a:cubicBezTo>
                  <a:cubicBezTo>
                    <a:pt x="79" y="138"/>
                    <a:pt x="79" y="136"/>
                    <a:pt x="84" y="115"/>
                  </a:cubicBezTo>
                  <a:cubicBezTo>
                    <a:pt x="100" y="48"/>
                    <a:pt x="121" y="31"/>
                    <a:pt x="142" y="31"/>
                  </a:cubicBezTo>
                  <a:cubicBezTo>
                    <a:pt x="150" y="31"/>
                    <a:pt x="161" y="35"/>
                    <a:pt x="161" y="61"/>
                  </a:cubicBezTo>
                  <a:cubicBezTo>
                    <a:pt x="161" y="75"/>
                    <a:pt x="159" y="86"/>
                    <a:pt x="156" y="98"/>
                  </a:cubicBezTo>
                  <a:lnTo>
                    <a:pt x="58" y="491"/>
                  </a:lnTo>
                  <a:close/>
                  <a:moveTo>
                    <a:pt x="252" y="86"/>
                  </a:moveTo>
                  <a:cubicBezTo>
                    <a:pt x="276" y="58"/>
                    <a:pt x="315" y="31"/>
                    <a:pt x="357" y="31"/>
                  </a:cubicBezTo>
                  <a:cubicBezTo>
                    <a:pt x="409" y="31"/>
                    <a:pt x="413" y="77"/>
                    <a:pt x="413" y="94"/>
                  </a:cubicBezTo>
                  <a:cubicBezTo>
                    <a:pt x="413" y="138"/>
                    <a:pt x="384" y="244"/>
                    <a:pt x="371" y="276"/>
                  </a:cubicBezTo>
                  <a:cubicBezTo>
                    <a:pt x="344" y="338"/>
                    <a:pt x="303" y="359"/>
                    <a:pt x="269" y="359"/>
                  </a:cubicBezTo>
                  <a:cubicBezTo>
                    <a:pt x="219" y="359"/>
                    <a:pt x="198" y="319"/>
                    <a:pt x="198" y="309"/>
                  </a:cubicBezTo>
                  <a:lnTo>
                    <a:pt x="200" y="298"/>
                  </a:lnTo>
                  <a:lnTo>
                    <a:pt x="252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49" name="Freeform 37"/>
            <p:cNvSpPr>
              <a:spLocks noChangeArrowheads="1"/>
            </p:cNvSpPr>
            <p:nvPr/>
          </p:nvSpPr>
          <p:spPr bwMode="auto">
            <a:xfrm>
              <a:off x="1099" y="2126"/>
              <a:ext cx="59" cy="89"/>
            </a:xfrm>
            <a:custGeom>
              <a:avLst/>
              <a:gdLst>
                <a:gd name="T0" fmla="*/ 263 w 264"/>
                <a:gd name="T1" fmla="*/ 286 h 395"/>
                <a:gd name="T2" fmla="*/ 242 w 264"/>
                <a:gd name="T3" fmla="*/ 286 h 395"/>
                <a:gd name="T4" fmla="*/ 227 w 264"/>
                <a:gd name="T5" fmla="*/ 340 h 395"/>
                <a:gd name="T6" fmla="*/ 169 w 264"/>
                <a:gd name="T7" fmla="*/ 344 h 395"/>
                <a:gd name="T8" fmla="*/ 60 w 264"/>
                <a:gd name="T9" fmla="*/ 344 h 395"/>
                <a:gd name="T10" fmla="*/ 179 w 264"/>
                <a:gd name="T11" fmla="*/ 244 h 395"/>
                <a:gd name="T12" fmla="*/ 263 w 264"/>
                <a:gd name="T13" fmla="*/ 115 h 395"/>
                <a:gd name="T14" fmla="*/ 123 w 264"/>
                <a:gd name="T15" fmla="*/ 0 h 395"/>
                <a:gd name="T16" fmla="*/ 0 w 264"/>
                <a:gd name="T17" fmla="*/ 106 h 395"/>
                <a:gd name="T18" fmla="*/ 31 w 264"/>
                <a:gd name="T19" fmla="*/ 140 h 395"/>
                <a:gd name="T20" fmla="*/ 63 w 264"/>
                <a:gd name="T21" fmla="*/ 108 h 395"/>
                <a:gd name="T22" fmla="*/ 29 w 264"/>
                <a:gd name="T23" fmla="*/ 77 h 395"/>
                <a:gd name="T24" fmla="*/ 115 w 264"/>
                <a:gd name="T25" fmla="*/ 21 h 395"/>
                <a:gd name="T26" fmla="*/ 205 w 264"/>
                <a:gd name="T27" fmla="*/ 115 h 395"/>
                <a:gd name="T28" fmla="*/ 150 w 264"/>
                <a:gd name="T29" fmla="*/ 230 h 395"/>
                <a:gd name="T30" fmla="*/ 6 w 264"/>
                <a:gd name="T31" fmla="*/ 370 h 395"/>
                <a:gd name="T32" fmla="*/ 0 w 264"/>
                <a:gd name="T33" fmla="*/ 394 h 395"/>
                <a:gd name="T34" fmla="*/ 246 w 264"/>
                <a:gd name="T35" fmla="*/ 394 h 395"/>
                <a:gd name="T36" fmla="*/ 263 w 264"/>
                <a:gd name="T37" fmla="*/ 28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395">
                  <a:moveTo>
                    <a:pt x="263" y="286"/>
                  </a:moveTo>
                  <a:lnTo>
                    <a:pt x="242" y="286"/>
                  </a:lnTo>
                  <a:cubicBezTo>
                    <a:pt x="240" y="299"/>
                    <a:pt x="234" y="334"/>
                    <a:pt x="227" y="340"/>
                  </a:cubicBezTo>
                  <a:cubicBezTo>
                    <a:pt x="223" y="344"/>
                    <a:pt x="177" y="344"/>
                    <a:pt x="169" y="344"/>
                  </a:cubicBezTo>
                  <a:lnTo>
                    <a:pt x="60" y="344"/>
                  </a:lnTo>
                  <a:cubicBezTo>
                    <a:pt x="121" y="288"/>
                    <a:pt x="142" y="273"/>
                    <a:pt x="179" y="244"/>
                  </a:cubicBezTo>
                  <a:cubicBezTo>
                    <a:pt x="223" y="209"/>
                    <a:pt x="263" y="173"/>
                    <a:pt x="263" y="115"/>
                  </a:cubicBezTo>
                  <a:cubicBezTo>
                    <a:pt x="263" y="44"/>
                    <a:pt x="200" y="0"/>
                    <a:pt x="123" y="0"/>
                  </a:cubicBezTo>
                  <a:cubicBezTo>
                    <a:pt x="50" y="0"/>
                    <a:pt x="0" y="52"/>
                    <a:pt x="0" y="106"/>
                  </a:cubicBezTo>
                  <a:cubicBezTo>
                    <a:pt x="0" y="136"/>
                    <a:pt x="25" y="140"/>
                    <a:pt x="31" y="140"/>
                  </a:cubicBezTo>
                  <a:cubicBezTo>
                    <a:pt x="46" y="140"/>
                    <a:pt x="63" y="129"/>
                    <a:pt x="63" y="108"/>
                  </a:cubicBezTo>
                  <a:cubicBezTo>
                    <a:pt x="63" y="98"/>
                    <a:pt x="60" y="77"/>
                    <a:pt x="29" y="77"/>
                  </a:cubicBezTo>
                  <a:cubicBezTo>
                    <a:pt x="46" y="35"/>
                    <a:pt x="86" y="21"/>
                    <a:pt x="115" y="21"/>
                  </a:cubicBezTo>
                  <a:cubicBezTo>
                    <a:pt x="175" y="21"/>
                    <a:pt x="205" y="67"/>
                    <a:pt x="205" y="115"/>
                  </a:cubicBezTo>
                  <a:cubicBezTo>
                    <a:pt x="205" y="167"/>
                    <a:pt x="169" y="207"/>
                    <a:pt x="150" y="230"/>
                  </a:cubicBezTo>
                  <a:lnTo>
                    <a:pt x="6" y="370"/>
                  </a:lnTo>
                  <a:cubicBezTo>
                    <a:pt x="0" y="376"/>
                    <a:pt x="0" y="378"/>
                    <a:pt x="0" y="394"/>
                  </a:cubicBezTo>
                  <a:lnTo>
                    <a:pt x="246" y="394"/>
                  </a:lnTo>
                  <a:lnTo>
                    <a:pt x="263" y="2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50" name="Freeform 38"/>
            <p:cNvSpPr>
              <a:spLocks noChangeArrowheads="1"/>
            </p:cNvSpPr>
            <p:nvPr/>
          </p:nvSpPr>
          <p:spPr bwMode="auto">
            <a:xfrm>
              <a:off x="1187" y="2042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51" name="Freeform 39"/>
            <p:cNvSpPr>
              <a:spLocks noChangeArrowheads="1"/>
            </p:cNvSpPr>
            <p:nvPr/>
          </p:nvSpPr>
          <p:spPr bwMode="auto">
            <a:xfrm>
              <a:off x="1315" y="2097"/>
              <a:ext cx="127" cy="82"/>
            </a:xfrm>
            <a:custGeom>
              <a:avLst/>
              <a:gdLst>
                <a:gd name="T0" fmla="*/ 564 w 565"/>
                <a:gd name="T1" fmla="*/ 27 h 364"/>
                <a:gd name="T2" fmla="*/ 553 w 565"/>
                <a:gd name="T3" fmla="*/ 0 h 364"/>
                <a:gd name="T4" fmla="*/ 541 w 565"/>
                <a:gd name="T5" fmla="*/ 23 h 364"/>
                <a:gd name="T6" fmla="*/ 422 w 565"/>
                <a:gd name="T7" fmla="*/ 134 h 364"/>
                <a:gd name="T8" fmla="*/ 288 w 565"/>
                <a:gd name="T9" fmla="*/ 71 h 364"/>
                <a:gd name="T10" fmla="*/ 142 w 565"/>
                <a:gd name="T11" fmla="*/ 0 h 364"/>
                <a:gd name="T12" fmla="*/ 0 w 565"/>
                <a:gd name="T13" fmla="*/ 154 h 364"/>
                <a:gd name="T14" fmla="*/ 12 w 565"/>
                <a:gd name="T15" fmla="*/ 180 h 364"/>
                <a:gd name="T16" fmla="*/ 23 w 565"/>
                <a:gd name="T17" fmla="*/ 161 h 364"/>
                <a:gd name="T18" fmla="*/ 142 w 565"/>
                <a:gd name="T19" fmla="*/ 48 h 364"/>
                <a:gd name="T20" fmla="*/ 276 w 565"/>
                <a:gd name="T21" fmla="*/ 111 h 364"/>
                <a:gd name="T22" fmla="*/ 422 w 565"/>
                <a:gd name="T23" fmla="*/ 182 h 364"/>
                <a:gd name="T24" fmla="*/ 564 w 565"/>
                <a:gd name="T25" fmla="*/ 27 h 364"/>
                <a:gd name="T26" fmla="*/ 31 w 565"/>
                <a:gd name="T27" fmla="*/ 328 h 364"/>
                <a:gd name="T28" fmla="*/ 0 w 565"/>
                <a:gd name="T29" fmla="*/ 346 h 364"/>
                <a:gd name="T30" fmla="*/ 29 w 565"/>
                <a:gd name="T31" fmla="*/ 363 h 364"/>
                <a:gd name="T32" fmla="*/ 536 w 565"/>
                <a:gd name="T33" fmla="*/ 363 h 364"/>
                <a:gd name="T34" fmla="*/ 564 w 565"/>
                <a:gd name="T35" fmla="*/ 346 h 364"/>
                <a:gd name="T36" fmla="*/ 534 w 565"/>
                <a:gd name="T37" fmla="*/ 328 h 364"/>
                <a:gd name="T38" fmla="*/ 31 w 565"/>
                <a:gd name="T39" fmla="*/ 32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5" h="364">
                  <a:moveTo>
                    <a:pt x="564" y="27"/>
                  </a:moveTo>
                  <a:cubicBezTo>
                    <a:pt x="564" y="8"/>
                    <a:pt x="559" y="0"/>
                    <a:pt x="553" y="0"/>
                  </a:cubicBezTo>
                  <a:cubicBezTo>
                    <a:pt x="549" y="0"/>
                    <a:pt x="541" y="4"/>
                    <a:pt x="541" y="23"/>
                  </a:cubicBezTo>
                  <a:cubicBezTo>
                    <a:pt x="538" y="94"/>
                    <a:pt x="478" y="134"/>
                    <a:pt x="422" y="134"/>
                  </a:cubicBezTo>
                  <a:cubicBezTo>
                    <a:pt x="372" y="134"/>
                    <a:pt x="332" y="104"/>
                    <a:pt x="288" y="71"/>
                  </a:cubicBezTo>
                  <a:cubicBezTo>
                    <a:pt x="244" y="35"/>
                    <a:pt x="198" y="0"/>
                    <a:pt x="142" y="0"/>
                  </a:cubicBezTo>
                  <a:cubicBezTo>
                    <a:pt x="58" y="0"/>
                    <a:pt x="0" y="75"/>
                    <a:pt x="0" y="154"/>
                  </a:cubicBezTo>
                  <a:cubicBezTo>
                    <a:pt x="0" y="180"/>
                    <a:pt x="12" y="180"/>
                    <a:pt x="12" y="180"/>
                  </a:cubicBezTo>
                  <a:cubicBezTo>
                    <a:pt x="21" y="180"/>
                    <a:pt x="23" y="163"/>
                    <a:pt x="23" y="161"/>
                  </a:cubicBezTo>
                  <a:cubicBezTo>
                    <a:pt x="29" y="79"/>
                    <a:pt x="96" y="48"/>
                    <a:pt x="142" y="48"/>
                  </a:cubicBezTo>
                  <a:cubicBezTo>
                    <a:pt x="192" y="48"/>
                    <a:pt x="232" y="77"/>
                    <a:pt x="276" y="111"/>
                  </a:cubicBezTo>
                  <a:cubicBezTo>
                    <a:pt x="323" y="146"/>
                    <a:pt x="367" y="182"/>
                    <a:pt x="422" y="182"/>
                  </a:cubicBezTo>
                  <a:cubicBezTo>
                    <a:pt x="507" y="182"/>
                    <a:pt x="564" y="108"/>
                    <a:pt x="564" y="27"/>
                  </a:cubicBezTo>
                  <a:close/>
                  <a:moveTo>
                    <a:pt x="31" y="328"/>
                  </a:moveTo>
                  <a:cubicBezTo>
                    <a:pt x="17" y="328"/>
                    <a:pt x="0" y="328"/>
                    <a:pt x="0" y="346"/>
                  </a:cubicBezTo>
                  <a:cubicBezTo>
                    <a:pt x="0" y="363"/>
                    <a:pt x="15" y="363"/>
                    <a:pt x="29" y="363"/>
                  </a:cubicBezTo>
                  <a:lnTo>
                    <a:pt x="536" y="363"/>
                  </a:lnTo>
                  <a:cubicBezTo>
                    <a:pt x="549" y="363"/>
                    <a:pt x="564" y="363"/>
                    <a:pt x="564" y="346"/>
                  </a:cubicBezTo>
                  <a:cubicBezTo>
                    <a:pt x="564" y="328"/>
                    <a:pt x="549" y="328"/>
                    <a:pt x="534" y="328"/>
                  </a:cubicBezTo>
                  <a:lnTo>
                    <a:pt x="31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52" name="Freeform 40"/>
            <p:cNvSpPr>
              <a:spLocks noChangeArrowheads="1"/>
            </p:cNvSpPr>
            <p:nvPr/>
          </p:nvSpPr>
          <p:spPr bwMode="auto">
            <a:xfrm>
              <a:off x="1495" y="1926"/>
              <a:ext cx="170" cy="425"/>
            </a:xfrm>
            <a:custGeom>
              <a:avLst/>
              <a:gdLst>
                <a:gd name="T0" fmla="*/ 40 w 752"/>
                <a:gd name="T1" fmla="*/ 1837 h 1877"/>
                <a:gd name="T2" fmla="*/ 83 w 752"/>
                <a:gd name="T3" fmla="*/ 1797 h 1877"/>
                <a:gd name="T4" fmla="*/ 42 w 752"/>
                <a:gd name="T5" fmla="*/ 1755 h 1877"/>
                <a:gd name="T6" fmla="*/ 0 w 752"/>
                <a:gd name="T7" fmla="*/ 1797 h 1877"/>
                <a:gd name="T8" fmla="*/ 94 w 752"/>
                <a:gd name="T9" fmla="*/ 1876 h 1877"/>
                <a:gd name="T10" fmla="*/ 330 w 752"/>
                <a:gd name="T11" fmla="*/ 1434 h 1877"/>
                <a:gd name="T12" fmla="*/ 497 w 752"/>
                <a:gd name="T13" fmla="*/ 626 h 1877"/>
                <a:gd name="T14" fmla="*/ 588 w 752"/>
                <a:gd name="T15" fmla="*/ 169 h 1877"/>
                <a:gd name="T16" fmla="*/ 660 w 752"/>
                <a:gd name="T17" fmla="*/ 19 h 1877"/>
                <a:gd name="T18" fmla="*/ 710 w 752"/>
                <a:gd name="T19" fmla="*/ 38 h 1877"/>
                <a:gd name="T20" fmla="*/ 668 w 752"/>
                <a:gd name="T21" fmla="*/ 79 h 1877"/>
                <a:gd name="T22" fmla="*/ 708 w 752"/>
                <a:gd name="T23" fmla="*/ 121 h 1877"/>
                <a:gd name="T24" fmla="*/ 751 w 752"/>
                <a:gd name="T25" fmla="*/ 79 h 1877"/>
                <a:gd name="T26" fmla="*/ 659 w 752"/>
                <a:gd name="T27" fmla="*/ 0 h 1877"/>
                <a:gd name="T28" fmla="*/ 499 w 752"/>
                <a:gd name="T29" fmla="*/ 265 h 1877"/>
                <a:gd name="T30" fmla="*/ 290 w 752"/>
                <a:gd name="T31" fmla="*/ 1250 h 1877"/>
                <a:gd name="T32" fmla="*/ 215 w 752"/>
                <a:gd name="T33" fmla="*/ 1637 h 1877"/>
                <a:gd name="T34" fmla="*/ 92 w 752"/>
                <a:gd name="T35" fmla="*/ 1858 h 1877"/>
                <a:gd name="T36" fmla="*/ 40 w 752"/>
                <a:gd name="T37" fmla="*/ 1837 h 1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2" h="1877">
                  <a:moveTo>
                    <a:pt x="40" y="1837"/>
                  </a:moveTo>
                  <a:cubicBezTo>
                    <a:pt x="67" y="1837"/>
                    <a:pt x="83" y="1818"/>
                    <a:pt x="83" y="1797"/>
                  </a:cubicBezTo>
                  <a:cubicBezTo>
                    <a:pt x="83" y="1768"/>
                    <a:pt x="61" y="1755"/>
                    <a:pt x="42" y="1755"/>
                  </a:cubicBezTo>
                  <a:cubicBezTo>
                    <a:pt x="21" y="1755"/>
                    <a:pt x="0" y="1768"/>
                    <a:pt x="0" y="1797"/>
                  </a:cubicBezTo>
                  <a:cubicBezTo>
                    <a:pt x="0" y="1841"/>
                    <a:pt x="42" y="1876"/>
                    <a:pt x="94" y="1876"/>
                  </a:cubicBezTo>
                  <a:cubicBezTo>
                    <a:pt x="223" y="1876"/>
                    <a:pt x="271" y="1678"/>
                    <a:pt x="330" y="1434"/>
                  </a:cubicBezTo>
                  <a:cubicBezTo>
                    <a:pt x="396" y="1167"/>
                    <a:pt x="451" y="896"/>
                    <a:pt x="497" y="626"/>
                  </a:cubicBezTo>
                  <a:cubicBezTo>
                    <a:pt x="528" y="447"/>
                    <a:pt x="559" y="278"/>
                    <a:pt x="588" y="169"/>
                  </a:cubicBezTo>
                  <a:cubicBezTo>
                    <a:pt x="597" y="127"/>
                    <a:pt x="626" y="19"/>
                    <a:pt x="660" y="19"/>
                  </a:cubicBezTo>
                  <a:cubicBezTo>
                    <a:pt x="685" y="19"/>
                    <a:pt x="707" y="35"/>
                    <a:pt x="710" y="38"/>
                  </a:cubicBezTo>
                  <a:cubicBezTo>
                    <a:pt x="682" y="40"/>
                    <a:pt x="668" y="58"/>
                    <a:pt x="668" y="79"/>
                  </a:cubicBezTo>
                  <a:cubicBezTo>
                    <a:pt x="668" y="108"/>
                    <a:pt x="689" y="121"/>
                    <a:pt x="708" y="121"/>
                  </a:cubicBezTo>
                  <a:cubicBezTo>
                    <a:pt x="730" y="121"/>
                    <a:pt x="751" y="108"/>
                    <a:pt x="751" y="79"/>
                  </a:cubicBezTo>
                  <a:cubicBezTo>
                    <a:pt x="751" y="33"/>
                    <a:pt x="705" y="0"/>
                    <a:pt x="659" y="0"/>
                  </a:cubicBezTo>
                  <a:cubicBezTo>
                    <a:pt x="593" y="0"/>
                    <a:pt x="547" y="92"/>
                    <a:pt x="499" y="265"/>
                  </a:cubicBezTo>
                  <a:cubicBezTo>
                    <a:pt x="497" y="273"/>
                    <a:pt x="382" y="697"/>
                    <a:pt x="290" y="1250"/>
                  </a:cubicBezTo>
                  <a:cubicBezTo>
                    <a:pt x="267" y="1378"/>
                    <a:pt x="242" y="1520"/>
                    <a:pt x="215" y="1637"/>
                  </a:cubicBezTo>
                  <a:cubicBezTo>
                    <a:pt x="200" y="1699"/>
                    <a:pt x="161" y="1858"/>
                    <a:pt x="92" y="1858"/>
                  </a:cubicBezTo>
                  <a:cubicBezTo>
                    <a:pt x="61" y="1858"/>
                    <a:pt x="42" y="1837"/>
                    <a:pt x="40" y="1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53" name="Freeform 41"/>
            <p:cNvSpPr>
              <a:spLocks noChangeArrowheads="1"/>
            </p:cNvSpPr>
            <p:nvPr/>
          </p:nvSpPr>
          <p:spPr bwMode="auto">
            <a:xfrm>
              <a:off x="1715" y="2053"/>
              <a:ext cx="91" cy="135"/>
            </a:xfrm>
            <a:custGeom>
              <a:avLst/>
              <a:gdLst>
                <a:gd name="T0" fmla="*/ 403 w 404"/>
                <a:gd name="T1" fmla="*/ 10 h 598"/>
                <a:gd name="T2" fmla="*/ 392 w 404"/>
                <a:gd name="T3" fmla="*/ 0 h 598"/>
                <a:gd name="T4" fmla="*/ 284 w 404"/>
                <a:gd name="T5" fmla="*/ 10 h 598"/>
                <a:gd name="T6" fmla="*/ 273 w 404"/>
                <a:gd name="T7" fmla="*/ 25 h 598"/>
                <a:gd name="T8" fmla="*/ 294 w 404"/>
                <a:gd name="T9" fmla="*/ 36 h 598"/>
                <a:gd name="T10" fmla="*/ 336 w 404"/>
                <a:gd name="T11" fmla="*/ 50 h 598"/>
                <a:gd name="T12" fmla="*/ 332 w 404"/>
                <a:gd name="T13" fmla="*/ 67 h 598"/>
                <a:gd name="T14" fmla="*/ 282 w 404"/>
                <a:gd name="T15" fmla="*/ 267 h 598"/>
                <a:gd name="T16" fmla="*/ 204 w 404"/>
                <a:gd name="T17" fmla="*/ 213 h 598"/>
                <a:gd name="T18" fmla="*/ 0 w 404"/>
                <a:gd name="T19" fmla="*/ 461 h 598"/>
                <a:gd name="T20" fmla="*/ 113 w 404"/>
                <a:gd name="T21" fmla="*/ 597 h 598"/>
                <a:gd name="T22" fmla="*/ 223 w 404"/>
                <a:gd name="T23" fmla="*/ 534 h 598"/>
                <a:gd name="T24" fmla="*/ 300 w 404"/>
                <a:gd name="T25" fmla="*/ 597 h 598"/>
                <a:gd name="T26" fmla="*/ 363 w 404"/>
                <a:gd name="T27" fmla="*/ 549 h 598"/>
                <a:gd name="T28" fmla="*/ 388 w 404"/>
                <a:gd name="T29" fmla="*/ 466 h 598"/>
                <a:gd name="T30" fmla="*/ 378 w 404"/>
                <a:gd name="T31" fmla="*/ 457 h 598"/>
                <a:gd name="T32" fmla="*/ 367 w 404"/>
                <a:gd name="T33" fmla="*/ 472 h 598"/>
                <a:gd name="T34" fmla="*/ 301 w 404"/>
                <a:gd name="T35" fmla="*/ 578 h 598"/>
                <a:gd name="T36" fmla="*/ 276 w 404"/>
                <a:gd name="T37" fmla="*/ 539 h 598"/>
                <a:gd name="T38" fmla="*/ 282 w 404"/>
                <a:gd name="T39" fmla="*/ 499 h 598"/>
                <a:gd name="T40" fmla="*/ 403 w 404"/>
                <a:gd name="T41" fmla="*/ 10 h 598"/>
                <a:gd name="T42" fmla="*/ 227 w 404"/>
                <a:gd name="T43" fmla="*/ 486 h 598"/>
                <a:gd name="T44" fmla="*/ 209 w 404"/>
                <a:gd name="T45" fmla="*/ 518 h 598"/>
                <a:gd name="T46" fmla="*/ 115 w 404"/>
                <a:gd name="T47" fmla="*/ 578 h 598"/>
                <a:gd name="T48" fmla="*/ 60 w 404"/>
                <a:gd name="T49" fmla="*/ 499 h 598"/>
                <a:gd name="T50" fmla="*/ 108 w 404"/>
                <a:gd name="T51" fmla="*/ 313 h 598"/>
                <a:gd name="T52" fmla="*/ 205 w 404"/>
                <a:gd name="T53" fmla="*/ 232 h 598"/>
                <a:gd name="T54" fmla="*/ 273 w 404"/>
                <a:gd name="T55" fmla="*/ 307 h 598"/>
                <a:gd name="T56" fmla="*/ 269 w 404"/>
                <a:gd name="T57" fmla="*/ 321 h 598"/>
                <a:gd name="T58" fmla="*/ 227 w 404"/>
                <a:gd name="T59" fmla="*/ 48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598">
                  <a:moveTo>
                    <a:pt x="403" y="10"/>
                  </a:moveTo>
                  <a:cubicBezTo>
                    <a:pt x="403" y="8"/>
                    <a:pt x="403" y="0"/>
                    <a:pt x="392" y="0"/>
                  </a:cubicBezTo>
                  <a:cubicBezTo>
                    <a:pt x="380" y="0"/>
                    <a:pt x="300" y="8"/>
                    <a:pt x="284" y="10"/>
                  </a:cubicBezTo>
                  <a:cubicBezTo>
                    <a:pt x="278" y="10"/>
                    <a:pt x="273" y="13"/>
                    <a:pt x="273" y="25"/>
                  </a:cubicBezTo>
                  <a:cubicBezTo>
                    <a:pt x="273" y="36"/>
                    <a:pt x="280" y="36"/>
                    <a:pt x="294" y="36"/>
                  </a:cubicBezTo>
                  <a:cubicBezTo>
                    <a:pt x="334" y="36"/>
                    <a:pt x="336" y="42"/>
                    <a:pt x="336" y="50"/>
                  </a:cubicBezTo>
                  <a:lnTo>
                    <a:pt x="332" y="67"/>
                  </a:lnTo>
                  <a:lnTo>
                    <a:pt x="282" y="267"/>
                  </a:lnTo>
                  <a:cubicBezTo>
                    <a:pt x="267" y="236"/>
                    <a:pt x="242" y="213"/>
                    <a:pt x="204" y="213"/>
                  </a:cubicBezTo>
                  <a:cubicBezTo>
                    <a:pt x="106" y="213"/>
                    <a:pt x="0" y="338"/>
                    <a:pt x="0" y="461"/>
                  </a:cubicBezTo>
                  <a:cubicBezTo>
                    <a:pt x="0" y="541"/>
                    <a:pt x="46" y="597"/>
                    <a:pt x="113" y="597"/>
                  </a:cubicBezTo>
                  <a:cubicBezTo>
                    <a:pt x="131" y="597"/>
                    <a:pt x="173" y="593"/>
                    <a:pt x="223" y="534"/>
                  </a:cubicBezTo>
                  <a:cubicBezTo>
                    <a:pt x="230" y="568"/>
                    <a:pt x="259" y="597"/>
                    <a:pt x="300" y="597"/>
                  </a:cubicBezTo>
                  <a:cubicBezTo>
                    <a:pt x="330" y="597"/>
                    <a:pt x="349" y="578"/>
                    <a:pt x="363" y="549"/>
                  </a:cubicBezTo>
                  <a:cubicBezTo>
                    <a:pt x="376" y="520"/>
                    <a:pt x="388" y="468"/>
                    <a:pt x="388" y="466"/>
                  </a:cubicBezTo>
                  <a:cubicBezTo>
                    <a:pt x="388" y="457"/>
                    <a:pt x="380" y="457"/>
                    <a:pt x="378" y="457"/>
                  </a:cubicBezTo>
                  <a:cubicBezTo>
                    <a:pt x="369" y="457"/>
                    <a:pt x="369" y="461"/>
                    <a:pt x="367" y="472"/>
                  </a:cubicBezTo>
                  <a:cubicBezTo>
                    <a:pt x="351" y="528"/>
                    <a:pt x="336" y="578"/>
                    <a:pt x="301" y="578"/>
                  </a:cubicBezTo>
                  <a:cubicBezTo>
                    <a:pt x="278" y="578"/>
                    <a:pt x="276" y="557"/>
                    <a:pt x="276" y="539"/>
                  </a:cubicBezTo>
                  <a:cubicBezTo>
                    <a:pt x="276" y="518"/>
                    <a:pt x="278" y="513"/>
                    <a:pt x="282" y="499"/>
                  </a:cubicBezTo>
                  <a:lnTo>
                    <a:pt x="403" y="10"/>
                  </a:lnTo>
                  <a:close/>
                  <a:moveTo>
                    <a:pt x="227" y="486"/>
                  </a:moveTo>
                  <a:cubicBezTo>
                    <a:pt x="223" y="501"/>
                    <a:pt x="223" y="503"/>
                    <a:pt x="209" y="518"/>
                  </a:cubicBezTo>
                  <a:cubicBezTo>
                    <a:pt x="173" y="564"/>
                    <a:pt x="138" y="578"/>
                    <a:pt x="115" y="578"/>
                  </a:cubicBezTo>
                  <a:cubicBezTo>
                    <a:pt x="73" y="578"/>
                    <a:pt x="60" y="532"/>
                    <a:pt x="60" y="499"/>
                  </a:cubicBezTo>
                  <a:cubicBezTo>
                    <a:pt x="60" y="457"/>
                    <a:pt x="86" y="351"/>
                    <a:pt x="108" y="313"/>
                  </a:cubicBezTo>
                  <a:cubicBezTo>
                    <a:pt x="132" y="263"/>
                    <a:pt x="171" y="232"/>
                    <a:pt x="205" y="232"/>
                  </a:cubicBezTo>
                  <a:cubicBezTo>
                    <a:pt x="259" y="232"/>
                    <a:pt x="273" y="301"/>
                    <a:pt x="273" y="307"/>
                  </a:cubicBezTo>
                  <a:cubicBezTo>
                    <a:pt x="273" y="311"/>
                    <a:pt x="271" y="317"/>
                    <a:pt x="269" y="321"/>
                  </a:cubicBezTo>
                  <a:lnTo>
                    <a:pt x="227" y="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54" name="Freeform 42"/>
            <p:cNvSpPr>
              <a:spLocks noChangeArrowheads="1"/>
            </p:cNvSpPr>
            <p:nvPr/>
          </p:nvSpPr>
          <p:spPr bwMode="auto">
            <a:xfrm>
              <a:off x="1812" y="2017"/>
              <a:ext cx="65" cy="90"/>
            </a:xfrm>
            <a:custGeom>
              <a:avLst/>
              <a:gdLst>
                <a:gd name="T0" fmla="*/ 292 w 293"/>
                <a:gd name="T1" fmla="*/ 303 h 400"/>
                <a:gd name="T2" fmla="*/ 292 w 293"/>
                <a:gd name="T3" fmla="*/ 280 h 400"/>
                <a:gd name="T4" fmla="*/ 225 w 293"/>
                <a:gd name="T5" fmla="*/ 280 h 400"/>
                <a:gd name="T6" fmla="*/ 225 w 293"/>
                <a:gd name="T7" fmla="*/ 17 h 400"/>
                <a:gd name="T8" fmla="*/ 211 w 293"/>
                <a:gd name="T9" fmla="*/ 0 h 400"/>
                <a:gd name="T10" fmla="*/ 196 w 293"/>
                <a:gd name="T11" fmla="*/ 8 h 400"/>
                <a:gd name="T12" fmla="*/ 0 w 293"/>
                <a:gd name="T13" fmla="*/ 280 h 400"/>
                <a:gd name="T14" fmla="*/ 0 w 293"/>
                <a:gd name="T15" fmla="*/ 303 h 400"/>
                <a:gd name="T16" fmla="*/ 175 w 293"/>
                <a:gd name="T17" fmla="*/ 303 h 400"/>
                <a:gd name="T18" fmla="*/ 175 w 293"/>
                <a:gd name="T19" fmla="*/ 351 h 400"/>
                <a:gd name="T20" fmla="*/ 127 w 293"/>
                <a:gd name="T21" fmla="*/ 378 h 400"/>
                <a:gd name="T22" fmla="*/ 111 w 293"/>
                <a:gd name="T23" fmla="*/ 378 h 400"/>
                <a:gd name="T24" fmla="*/ 111 w 293"/>
                <a:gd name="T25" fmla="*/ 399 h 400"/>
                <a:gd name="T26" fmla="*/ 200 w 293"/>
                <a:gd name="T27" fmla="*/ 397 h 400"/>
                <a:gd name="T28" fmla="*/ 290 w 293"/>
                <a:gd name="T29" fmla="*/ 399 h 400"/>
                <a:gd name="T30" fmla="*/ 290 w 293"/>
                <a:gd name="T31" fmla="*/ 378 h 400"/>
                <a:gd name="T32" fmla="*/ 273 w 293"/>
                <a:gd name="T33" fmla="*/ 378 h 400"/>
                <a:gd name="T34" fmla="*/ 225 w 293"/>
                <a:gd name="T35" fmla="*/ 351 h 400"/>
                <a:gd name="T36" fmla="*/ 225 w 293"/>
                <a:gd name="T37" fmla="*/ 303 h 400"/>
                <a:gd name="T38" fmla="*/ 292 w 293"/>
                <a:gd name="T39" fmla="*/ 303 h 400"/>
                <a:gd name="T40" fmla="*/ 179 w 293"/>
                <a:gd name="T41" fmla="*/ 63 h 400"/>
                <a:gd name="T42" fmla="*/ 179 w 293"/>
                <a:gd name="T43" fmla="*/ 280 h 400"/>
                <a:gd name="T44" fmla="*/ 21 w 293"/>
                <a:gd name="T45" fmla="*/ 280 h 400"/>
                <a:gd name="T46" fmla="*/ 179 w 293"/>
                <a:gd name="T47" fmla="*/ 6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3" h="400">
                  <a:moveTo>
                    <a:pt x="292" y="303"/>
                  </a:moveTo>
                  <a:lnTo>
                    <a:pt x="292" y="280"/>
                  </a:lnTo>
                  <a:lnTo>
                    <a:pt x="225" y="280"/>
                  </a:lnTo>
                  <a:lnTo>
                    <a:pt x="225" y="17"/>
                  </a:lnTo>
                  <a:cubicBezTo>
                    <a:pt x="225" y="4"/>
                    <a:pt x="225" y="0"/>
                    <a:pt x="211" y="0"/>
                  </a:cubicBezTo>
                  <a:cubicBezTo>
                    <a:pt x="205" y="0"/>
                    <a:pt x="204" y="0"/>
                    <a:pt x="196" y="8"/>
                  </a:cubicBezTo>
                  <a:lnTo>
                    <a:pt x="0" y="280"/>
                  </a:lnTo>
                  <a:lnTo>
                    <a:pt x="0" y="303"/>
                  </a:lnTo>
                  <a:lnTo>
                    <a:pt x="175" y="303"/>
                  </a:lnTo>
                  <a:lnTo>
                    <a:pt x="175" y="351"/>
                  </a:lnTo>
                  <a:cubicBezTo>
                    <a:pt x="175" y="370"/>
                    <a:pt x="175" y="378"/>
                    <a:pt x="127" y="378"/>
                  </a:cubicBezTo>
                  <a:lnTo>
                    <a:pt x="111" y="378"/>
                  </a:lnTo>
                  <a:lnTo>
                    <a:pt x="111" y="399"/>
                  </a:lnTo>
                  <a:cubicBezTo>
                    <a:pt x="140" y="399"/>
                    <a:pt x="179" y="397"/>
                    <a:pt x="200" y="397"/>
                  </a:cubicBezTo>
                  <a:cubicBezTo>
                    <a:pt x="221" y="397"/>
                    <a:pt x="259" y="399"/>
                    <a:pt x="290" y="399"/>
                  </a:cubicBezTo>
                  <a:lnTo>
                    <a:pt x="290" y="378"/>
                  </a:lnTo>
                  <a:lnTo>
                    <a:pt x="273" y="378"/>
                  </a:lnTo>
                  <a:cubicBezTo>
                    <a:pt x="225" y="378"/>
                    <a:pt x="225" y="370"/>
                    <a:pt x="225" y="351"/>
                  </a:cubicBezTo>
                  <a:lnTo>
                    <a:pt x="225" y="303"/>
                  </a:lnTo>
                  <a:lnTo>
                    <a:pt x="292" y="303"/>
                  </a:lnTo>
                  <a:close/>
                  <a:moveTo>
                    <a:pt x="179" y="63"/>
                  </a:moveTo>
                  <a:lnTo>
                    <a:pt x="179" y="280"/>
                  </a:lnTo>
                  <a:lnTo>
                    <a:pt x="21" y="280"/>
                  </a:lnTo>
                  <a:lnTo>
                    <a:pt x="17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55" name="Freeform 43"/>
            <p:cNvSpPr>
              <a:spLocks noChangeArrowheads="1"/>
            </p:cNvSpPr>
            <p:nvPr/>
          </p:nvSpPr>
          <p:spPr bwMode="auto">
            <a:xfrm>
              <a:off x="1898" y="2102"/>
              <a:ext cx="95" cy="86"/>
            </a:xfrm>
            <a:custGeom>
              <a:avLst/>
              <a:gdLst>
                <a:gd name="T0" fmla="*/ 259 w 423"/>
                <a:gd name="T1" fmla="*/ 119 h 385"/>
                <a:gd name="T2" fmla="*/ 342 w 423"/>
                <a:gd name="T3" fmla="*/ 19 h 385"/>
                <a:gd name="T4" fmla="*/ 384 w 423"/>
                <a:gd name="T5" fmla="*/ 29 h 385"/>
                <a:gd name="T6" fmla="*/ 344 w 423"/>
                <a:gd name="T7" fmla="*/ 75 h 385"/>
                <a:gd name="T8" fmla="*/ 376 w 423"/>
                <a:gd name="T9" fmla="*/ 106 h 385"/>
                <a:gd name="T10" fmla="*/ 422 w 423"/>
                <a:gd name="T11" fmla="*/ 56 h 385"/>
                <a:gd name="T12" fmla="*/ 344 w 423"/>
                <a:gd name="T13" fmla="*/ 0 h 385"/>
                <a:gd name="T14" fmla="*/ 253 w 423"/>
                <a:gd name="T15" fmla="*/ 65 h 385"/>
                <a:gd name="T16" fmla="*/ 163 w 423"/>
                <a:gd name="T17" fmla="*/ 0 h 385"/>
                <a:gd name="T18" fmla="*/ 27 w 423"/>
                <a:gd name="T19" fmla="*/ 131 h 385"/>
                <a:gd name="T20" fmla="*/ 36 w 423"/>
                <a:gd name="T21" fmla="*/ 138 h 385"/>
                <a:gd name="T22" fmla="*/ 48 w 423"/>
                <a:gd name="T23" fmla="*/ 131 h 385"/>
                <a:gd name="T24" fmla="*/ 161 w 423"/>
                <a:gd name="T25" fmla="*/ 19 h 385"/>
                <a:gd name="T26" fmla="*/ 207 w 423"/>
                <a:gd name="T27" fmla="*/ 75 h 385"/>
                <a:gd name="T28" fmla="*/ 161 w 423"/>
                <a:gd name="T29" fmla="*/ 276 h 385"/>
                <a:gd name="T30" fmla="*/ 81 w 423"/>
                <a:gd name="T31" fmla="*/ 365 h 385"/>
                <a:gd name="T32" fmla="*/ 38 w 423"/>
                <a:gd name="T33" fmla="*/ 355 h 385"/>
                <a:gd name="T34" fmla="*/ 79 w 423"/>
                <a:gd name="T35" fmla="*/ 309 h 385"/>
                <a:gd name="T36" fmla="*/ 46 w 423"/>
                <a:gd name="T37" fmla="*/ 278 h 385"/>
                <a:gd name="T38" fmla="*/ 0 w 423"/>
                <a:gd name="T39" fmla="*/ 328 h 385"/>
                <a:gd name="T40" fmla="*/ 79 w 423"/>
                <a:gd name="T41" fmla="*/ 384 h 385"/>
                <a:gd name="T42" fmla="*/ 169 w 423"/>
                <a:gd name="T43" fmla="*/ 319 h 385"/>
                <a:gd name="T44" fmla="*/ 259 w 423"/>
                <a:gd name="T45" fmla="*/ 384 h 385"/>
                <a:gd name="T46" fmla="*/ 396 w 423"/>
                <a:gd name="T47" fmla="*/ 253 h 385"/>
                <a:gd name="T48" fmla="*/ 386 w 423"/>
                <a:gd name="T49" fmla="*/ 246 h 385"/>
                <a:gd name="T50" fmla="*/ 374 w 423"/>
                <a:gd name="T51" fmla="*/ 253 h 385"/>
                <a:gd name="T52" fmla="*/ 261 w 423"/>
                <a:gd name="T53" fmla="*/ 365 h 385"/>
                <a:gd name="T54" fmla="*/ 215 w 423"/>
                <a:gd name="T55" fmla="*/ 309 h 385"/>
                <a:gd name="T56" fmla="*/ 230 w 423"/>
                <a:gd name="T57" fmla="*/ 234 h 385"/>
                <a:gd name="T58" fmla="*/ 259 w 423"/>
                <a:gd name="T59" fmla="*/ 11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3" h="385">
                  <a:moveTo>
                    <a:pt x="259" y="119"/>
                  </a:moveTo>
                  <a:cubicBezTo>
                    <a:pt x="263" y="96"/>
                    <a:pt x="282" y="19"/>
                    <a:pt x="342" y="19"/>
                  </a:cubicBezTo>
                  <a:cubicBezTo>
                    <a:pt x="348" y="19"/>
                    <a:pt x="367" y="19"/>
                    <a:pt x="384" y="29"/>
                  </a:cubicBezTo>
                  <a:cubicBezTo>
                    <a:pt x="361" y="35"/>
                    <a:pt x="344" y="56"/>
                    <a:pt x="344" y="75"/>
                  </a:cubicBezTo>
                  <a:cubicBezTo>
                    <a:pt x="344" y="88"/>
                    <a:pt x="353" y="106"/>
                    <a:pt x="376" y="106"/>
                  </a:cubicBezTo>
                  <a:cubicBezTo>
                    <a:pt x="396" y="106"/>
                    <a:pt x="422" y="90"/>
                    <a:pt x="422" y="56"/>
                  </a:cubicBezTo>
                  <a:cubicBezTo>
                    <a:pt x="422" y="12"/>
                    <a:pt x="372" y="0"/>
                    <a:pt x="344" y="0"/>
                  </a:cubicBezTo>
                  <a:cubicBezTo>
                    <a:pt x="294" y="0"/>
                    <a:pt x="265" y="44"/>
                    <a:pt x="253" y="65"/>
                  </a:cubicBezTo>
                  <a:cubicBezTo>
                    <a:pt x="232" y="8"/>
                    <a:pt x="188" y="0"/>
                    <a:pt x="163" y="0"/>
                  </a:cubicBezTo>
                  <a:cubicBezTo>
                    <a:pt x="75" y="0"/>
                    <a:pt x="27" y="109"/>
                    <a:pt x="27" y="131"/>
                  </a:cubicBezTo>
                  <a:cubicBezTo>
                    <a:pt x="27" y="138"/>
                    <a:pt x="35" y="138"/>
                    <a:pt x="36" y="138"/>
                  </a:cubicBezTo>
                  <a:cubicBezTo>
                    <a:pt x="44" y="138"/>
                    <a:pt x="46" y="138"/>
                    <a:pt x="48" y="131"/>
                  </a:cubicBezTo>
                  <a:cubicBezTo>
                    <a:pt x="77" y="40"/>
                    <a:pt x="132" y="19"/>
                    <a:pt x="161" y="19"/>
                  </a:cubicBezTo>
                  <a:cubicBezTo>
                    <a:pt x="177" y="19"/>
                    <a:pt x="207" y="27"/>
                    <a:pt x="207" y="75"/>
                  </a:cubicBezTo>
                  <a:cubicBezTo>
                    <a:pt x="207" y="102"/>
                    <a:pt x="192" y="159"/>
                    <a:pt x="161" y="276"/>
                  </a:cubicBezTo>
                  <a:cubicBezTo>
                    <a:pt x="148" y="330"/>
                    <a:pt x="117" y="365"/>
                    <a:pt x="81" y="365"/>
                  </a:cubicBezTo>
                  <a:cubicBezTo>
                    <a:pt x="75" y="365"/>
                    <a:pt x="56" y="365"/>
                    <a:pt x="38" y="355"/>
                  </a:cubicBezTo>
                  <a:cubicBezTo>
                    <a:pt x="60" y="349"/>
                    <a:pt x="79" y="332"/>
                    <a:pt x="79" y="309"/>
                  </a:cubicBezTo>
                  <a:cubicBezTo>
                    <a:pt x="79" y="286"/>
                    <a:pt x="60" y="278"/>
                    <a:pt x="46" y="278"/>
                  </a:cubicBezTo>
                  <a:cubicBezTo>
                    <a:pt x="21" y="278"/>
                    <a:pt x="0" y="301"/>
                    <a:pt x="0" y="328"/>
                  </a:cubicBezTo>
                  <a:cubicBezTo>
                    <a:pt x="0" y="367"/>
                    <a:pt x="42" y="384"/>
                    <a:pt x="79" y="384"/>
                  </a:cubicBezTo>
                  <a:cubicBezTo>
                    <a:pt x="136" y="384"/>
                    <a:pt x="167" y="324"/>
                    <a:pt x="169" y="319"/>
                  </a:cubicBezTo>
                  <a:cubicBezTo>
                    <a:pt x="179" y="351"/>
                    <a:pt x="209" y="384"/>
                    <a:pt x="259" y="384"/>
                  </a:cubicBezTo>
                  <a:cubicBezTo>
                    <a:pt x="348" y="384"/>
                    <a:pt x="396" y="275"/>
                    <a:pt x="396" y="253"/>
                  </a:cubicBezTo>
                  <a:cubicBezTo>
                    <a:pt x="396" y="246"/>
                    <a:pt x="388" y="246"/>
                    <a:pt x="386" y="246"/>
                  </a:cubicBezTo>
                  <a:cubicBezTo>
                    <a:pt x="378" y="246"/>
                    <a:pt x="376" y="248"/>
                    <a:pt x="374" y="253"/>
                  </a:cubicBezTo>
                  <a:cubicBezTo>
                    <a:pt x="348" y="346"/>
                    <a:pt x="288" y="365"/>
                    <a:pt x="261" y="365"/>
                  </a:cubicBezTo>
                  <a:cubicBezTo>
                    <a:pt x="228" y="365"/>
                    <a:pt x="215" y="338"/>
                    <a:pt x="215" y="309"/>
                  </a:cubicBezTo>
                  <a:cubicBezTo>
                    <a:pt x="215" y="290"/>
                    <a:pt x="221" y="273"/>
                    <a:pt x="230" y="234"/>
                  </a:cubicBezTo>
                  <a:lnTo>
                    <a:pt x="259" y="1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56" name="Freeform 44"/>
            <p:cNvSpPr>
              <a:spLocks noChangeArrowheads="1"/>
            </p:cNvSpPr>
            <p:nvPr/>
          </p:nvSpPr>
          <p:spPr bwMode="auto">
            <a:xfrm>
              <a:off x="2010" y="2053"/>
              <a:ext cx="91" cy="135"/>
            </a:xfrm>
            <a:custGeom>
              <a:avLst/>
              <a:gdLst>
                <a:gd name="T0" fmla="*/ 403 w 404"/>
                <a:gd name="T1" fmla="*/ 10 h 598"/>
                <a:gd name="T2" fmla="*/ 392 w 404"/>
                <a:gd name="T3" fmla="*/ 0 h 598"/>
                <a:gd name="T4" fmla="*/ 284 w 404"/>
                <a:gd name="T5" fmla="*/ 10 h 598"/>
                <a:gd name="T6" fmla="*/ 273 w 404"/>
                <a:gd name="T7" fmla="*/ 25 h 598"/>
                <a:gd name="T8" fmla="*/ 294 w 404"/>
                <a:gd name="T9" fmla="*/ 36 h 598"/>
                <a:gd name="T10" fmla="*/ 336 w 404"/>
                <a:gd name="T11" fmla="*/ 50 h 598"/>
                <a:gd name="T12" fmla="*/ 334 w 404"/>
                <a:gd name="T13" fmla="*/ 67 h 598"/>
                <a:gd name="T14" fmla="*/ 282 w 404"/>
                <a:gd name="T15" fmla="*/ 267 h 598"/>
                <a:gd name="T16" fmla="*/ 204 w 404"/>
                <a:gd name="T17" fmla="*/ 213 h 598"/>
                <a:gd name="T18" fmla="*/ 0 w 404"/>
                <a:gd name="T19" fmla="*/ 461 h 598"/>
                <a:gd name="T20" fmla="*/ 113 w 404"/>
                <a:gd name="T21" fmla="*/ 597 h 598"/>
                <a:gd name="T22" fmla="*/ 223 w 404"/>
                <a:gd name="T23" fmla="*/ 534 h 598"/>
                <a:gd name="T24" fmla="*/ 300 w 404"/>
                <a:gd name="T25" fmla="*/ 597 h 598"/>
                <a:gd name="T26" fmla="*/ 363 w 404"/>
                <a:gd name="T27" fmla="*/ 549 h 598"/>
                <a:gd name="T28" fmla="*/ 388 w 404"/>
                <a:gd name="T29" fmla="*/ 466 h 598"/>
                <a:gd name="T30" fmla="*/ 378 w 404"/>
                <a:gd name="T31" fmla="*/ 457 h 598"/>
                <a:gd name="T32" fmla="*/ 367 w 404"/>
                <a:gd name="T33" fmla="*/ 472 h 598"/>
                <a:gd name="T34" fmla="*/ 301 w 404"/>
                <a:gd name="T35" fmla="*/ 578 h 598"/>
                <a:gd name="T36" fmla="*/ 276 w 404"/>
                <a:gd name="T37" fmla="*/ 539 h 598"/>
                <a:gd name="T38" fmla="*/ 282 w 404"/>
                <a:gd name="T39" fmla="*/ 499 h 598"/>
                <a:gd name="T40" fmla="*/ 403 w 404"/>
                <a:gd name="T41" fmla="*/ 10 h 598"/>
                <a:gd name="T42" fmla="*/ 227 w 404"/>
                <a:gd name="T43" fmla="*/ 486 h 598"/>
                <a:gd name="T44" fmla="*/ 209 w 404"/>
                <a:gd name="T45" fmla="*/ 518 h 598"/>
                <a:gd name="T46" fmla="*/ 115 w 404"/>
                <a:gd name="T47" fmla="*/ 578 h 598"/>
                <a:gd name="T48" fmla="*/ 60 w 404"/>
                <a:gd name="T49" fmla="*/ 499 h 598"/>
                <a:gd name="T50" fmla="*/ 108 w 404"/>
                <a:gd name="T51" fmla="*/ 313 h 598"/>
                <a:gd name="T52" fmla="*/ 205 w 404"/>
                <a:gd name="T53" fmla="*/ 232 h 598"/>
                <a:gd name="T54" fmla="*/ 273 w 404"/>
                <a:gd name="T55" fmla="*/ 307 h 598"/>
                <a:gd name="T56" fmla="*/ 269 w 404"/>
                <a:gd name="T57" fmla="*/ 321 h 598"/>
                <a:gd name="T58" fmla="*/ 227 w 404"/>
                <a:gd name="T59" fmla="*/ 48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598">
                  <a:moveTo>
                    <a:pt x="403" y="10"/>
                  </a:moveTo>
                  <a:cubicBezTo>
                    <a:pt x="403" y="8"/>
                    <a:pt x="403" y="0"/>
                    <a:pt x="392" y="0"/>
                  </a:cubicBezTo>
                  <a:cubicBezTo>
                    <a:pt x="380" y="0"/>
                    <a:pt x="300" y="8"/>
                    <a:pt x="284" y="10"/>
                  </a:cubicBezTo>
                  <a:cubicBezTo>
                    <a:pt x="278" y="10"/>
                    <a:pt x="273" y="13"/>
                    <a:pt x="273" y="25"/>
                  </a:cubicBezTo>
                  <a:cubicBezTo>
                    <a:pt x="273" y="36"/>
                    <a:pt x="280" y="36"/>
                    <a:pt x="294" y="36"/>
                  </a:cubicBezTo>
                  <a:cubicBezTo>
                    <a:pt x="334" y="36"/>
                    <a:pt x="336" y="42"/>
                    <a:pt x="336" y="50"/>
                  </a:cubicBezTo>
                  <a:lnTo>
                    <a:pt x="334" y="67"/>
                  </a:lnTo>
                  <a:lnTo>
                    <a:pt x="282" y="267"/>
                  </a:lnTo>
                  <a:cubicBezTo>
                    <a:pt x="267" y="236"/>
                    <a:pt x="242" y="213"/>
                    <a:pt x="204" y="213"/>
                  </a:cubicBezTo>
                  <a:cubicBezTo>
                    <a:pt x="106" y="213"/>
                    <a:pt x="0" y="338"/>
                    <a:pt x="0" y="461"/>
                  </a:cubicBezTo>
                  <a:cubicBezTo>
                    <a:pt x="0" y="541"/>
                    <a:pt x="46" y="597"/>
                    <a:pt x="113" y="597"/>
                  </a:cubicBezTo>
                  <a:cubicBezTo>
                    <a:pt x="131" y="597"/>
                    <a:pt x="173" y="593"/>
                    <a:pt x="223" y="534"/>
                  </a:cubicBezTo>
                  <a:cubicBezTo>
                    <a:pt x="230" y="568"/>
                    <a:pt x="259" y="597"/>
                    <a:pt x="300" y="597"/>
                  </a:cubicBezTo>
                  <a:cubicBezTo>
                    <a:pt x="330" y="597"/>
                    <a:pt x="349" y="578"/>
                    <a:pt x="363" y="549"/>
                  </a:cubicBezTo>
                  <a:cubicBezTo>
                    <a:pt x="376" y="520"/>
                    <a:pt x="388" y="468"/>
                    <a:pt x="388" y="466"/>
                  </a:cubicBezTo>
                  <a:cubicBezTo>
                    <a:pt x="388" y="457"/>
                    <a:pt x="380" y="457"/>
                    <a:pt x="378" y="457"/>
                  </a:cubicBezTo>
                  <a:cubicBezTo>
                    <a:pt x="369" y="457"/>
                    <a:pt x="369" y="461"/>
                    <a:pt x="367" y="472"/>
                  </a:cubicBezTo>
                  <a:cubicBezTo>
                    <a:pt x="351" y="528"/>
                    <a:pt x="336" y="578"/>
                    <a:pt x="301" y="578"/>
                  </a:cubicBezTo>
                  <a:cubicBezTo>
                    <a:pt x="278" y="578"/>
                    <a:pt x="276" y="557"/>
                    <a:pt x="276" y="539"/>
                  </a:cubicBezTo>
                  <a:cubicBezTo>
                    <a:pt x="276" y="518"/>
                    <a:pt x="278" y="513"/>
                    <a:pt x="282" y="499"/>
                  </a:cubicBezTo>
                  <a:lnTo>
                    <a:pt x="403" y="10"/>
                  </a:lnTo>
                  <a:close/>
                  <a:moveTo>
                    <a:pt x="227" y="486"/>
                  </a:moveTo>
                  <a:cubicBezTo>
                    <a:pt x="223" y="501"/>
                    <a:pt x="223" y="503"/>
                    <a:pt x="209" y="518"/>
                  </a:cubicBezTo>
                  <a:cubicBezTo>
                    <a:pt x="173" y="564"/>
                    <a:pt x="138" y="578"/>
                    <a:pt x="115" y="578"/>
                  </a:cubicBezTo>
                  <a:cubicBezTo>
                    <a:pt x="73" y="578"/>
                    <a:pt x="60" y="532"/>
                    <a:pt x="60" y="499"/>
                  </a:cubicBezTo>
                  <a:cubicBezTo>
                    <a:pt x="60" y="457"/>
                    <a:pt x="88" y="351"/>
                    <a:pt x="108" y="313"/>
                  </a:cubicBezTo>
                  <a:cubicBezTo>
                    <a:pt x="132" y="263"/>
                    <a:pt x="171" y="232"/>
                    <a:pt x="205" y="232"/>
                  </a:cubicBezTo>
                  <a:cubicBezTo>
                    <a:pt x="261" y="232"/>
                    <a:pt x="273" y="301"/>
                    <a:pt x="273" y="307"/>
                  </a:cubicBezTo>
                  <a:cubicBezTo>
                    <a:pt x="273" y="311"/>
                    <a:pt x="271" y="317"/>
                    <a:pt x="269" y="321"/>
                  </a:cubicBezTo>
                  <a:lnTo>
                    <a:pt x="227" y="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57" name="Freeform 45"/>
            <p:cNvSpPr>
              <a:spLocks noChangeArrowheads="1"/>
            </p:cNvSpPr>
            <p:nvPr/>
          </p:nvSpPr>
          <p:spPr bwMode="auto">
            <a:xfrm>
              <a:off x="2107" y="2017"/>
              <a:ext cx="65" cy="90"/>
            </a:xfrm>
            <a:custGeom>
              <a:avLst/>
              <a:gdLst>
                <a:gd name="T0" fmla="*/ 292 w 293"/>
                <a:gd name="T1" fmla="*/ 303 h 400"/>
                <a:gd name="T2" fmla="*/ 292 w 293"/>
                <a:gd name="T3" fmla="*/ 280 h 400"/>
                <a:gd name="T4" fmla="*/ 225 w 293"/>
                <a:gd name="T5" fmla="*/ 280 h 400"/>
                <a:gd name="T6" fmla="*/ 225 w 293"/>
                <a:gd name="T7" fmla="*/ 17 h 400"/>
                <a:gd name="T8" fmla="*/ 213 w 293"/>
                <a:gd name="T9" fmla="*/ 0 h 400"/>
                <a:gd name="T10" fmla="*/ 196 w 293"/>
                <a:gd name="T11" fmla="*/ 8 h 400"/>
                <a:gd name="T12" fmla="*/ 0 w 293"/>
                <a:gd name="T13" fmla="*/ 280 h 400"/>
                <a:gd name="T14" fmla="*/ 0 w 293"/>
                <a:gd name="T15" fmla="*/ 303 h 400"/>
                <a:gd name="T16" fmla="*/ 175 w 293"/>
                <a:gd name="T17" fmla="*/ 303 h 400"/>
                <a:gd name="T18" fmla="*/ 175 w 293"/>
                <a:gd name="T19" fmla="*/ 351 h 400"/>
                <a:gd name="T20" fmla="*/ 127 w 293"/>
                <a:gd name="T21" fmla="*/ 378 h 400"/>
                <a:gd name="T22" fmla="*/ 111 w 293"/>
                <a:gd name="T23" fmla="*/ 378 h 400"/>
                <a:gd name="T24" fmla="*/ 111 w 293"/>
                <a:gd name="T25" fmla="*/ 399 h 400"/>
                <a:gd name="T26" fmla="*/ 200 w 293"/>
                <a:gd name="T27" fmla="*/ 397 h 400"/>
                <a:gd name="T28" fmla="*/ 290 w 293"/>
                <a:gd name="T29" fmla="*/ 399 h 400"/>
                <a:gd name="T30" fmla="*/ 290 w 293"/>
                <a:gd name="T31" fmla="*/ 378 h 400"/>
                <a:gd name="T32" fmla="*/ 273 w 293"/>
                <a:gd name="T33" fmla="*/ 378 h 400"/>
                <a:gd name="T34" fmla="*/ 225 w 293"/>
                <a:gd name="T35" fmla="*/ 351 h 400"/>
                <a:gd name="T36" fmla="*/ 225 w 293"/>
                <a:gd name="T37" fmla="*/ 303 h 400"/>
                <a:gd name="T38" fmla="*/ 292 w 293"/>
                <a:gd name="T39" fmla="*/ 303 h 400"/>
                <a:gd name="T40" fmla="*/ 179 w 293"/>
                <a:gd name="T41" fmla="*/ 63 h 400"/>
                <a:gd name="T42" fmla="*/ 179 w 293"/>
                <a:gd name="T43" fmla="*/ 280 h 400"/>
                <a:gd name="T44" fmla="*/ 21 w 293"/>
                <a:gd name="T45" fmla="*/ 280 h 400"/>
                <a:gd name="T46" fmla="*/ 179 w 293"/>
                <a:gd name="T47" fmla="*/ 6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3" h="400">
                  <a:moveTo>
                    <a:pt x="292" y="303"/>
                  </a:moveTo>
                  <a:lnTo>
                    <a:pt x="292" y="280"/>
                  </a:lnTo>
                  <a:lnTo>
                    <a:pt x="225" y="280"/>
                  </a:lnTo>
                  <a:lnTo>
                    <a:pt x="225" y="17"/>
                  </a:lnTo>
                  <a:cubicBezTo>
                    <a:pt x="225" y="4"/>
                    <a:pt x="225" y="0"/>
                    <a:pt x="213" y="0"/>
                  </a:cubicBezTo>
                  <a:cubicBezTo>
                    <a:pt x="205" y="0"/>
                    <a:pt x="204" y="0"/>
                    <a:pt x="196" y="8"/>
                  </a:cubicBezTo>
                  <a:lnTo>
                    <a:pt x="0" y="280"/>
                  </a:lnTo>
                  <a:lnTo>
                    <a:pt x="0" y="303"/>
                  </a:lnTo>
                  <a:lnTo>
                    <a:pt x="175" y="303"/>
                  </a:lnTo>
                  <a:lnTo>
                    <a:pt x="175" y="351"/>
                  </a:lnTo>
                  <a:cubicBezTo>
                    <a:pt x="175" y="370"/>
                    <a:pt x="175" y="378"/>
                    <a:pt x="127" y="378"/>
                  </a:cubicBezTo>
                  <a:lnTo>
                    <a:pt x="111" y="378"/>
                  </a:lnTo>
                  <a:lnTo>
                    <a:pt x="111" y="399"/>
                  </a:lnTo>
                  <a:cubicBezTo>
                    <a:pt x="140" y="399"/>
                    <a:pt x="179" y="397"/>
                    <a:pt x="200" y="397"/>
                  </a:cubicBezTo>
                  <a:cubicBezTo>
                    <a:pt x="223" y="397"/>
                    <a:pt x="259" y="399"/>
                    <a:pt x="290" y="399"/>
                  </a:cubicBezTo>
                  <a:lnTo>
                    <a:pt x="290" y="378"/>
                  </a:lnTo>
                  <a:lnTo>
                    <a:pt x="273" y="378"/>
                  </a:lnTo>
                  <a:cubicBezTo>
                    <a:pt x="225" y="378"/>
                    <a:pt x="225" y="370"/>
                    <a:pt x="225" y="351"/>
                  </a:cubicBezTo>
                  <a:lnTo>
                    <a:pt x="225" y="303"/>
                  </a:lnTo>
                  <a:lnTo>
                    <a:pt x="292" y="303"/>
                  </a:lnTo>
                  <a:close/>
                  <a:moveTo>
                    <a:pt x="179" y="63"/>
                  </a:moveTo>
                  <a:lnTo>
                    <a:pt x="179" y="280"/>
                  </a:lnTo>
                  <a:lnTo>
                    <a:pt x="21" y="280"/>
                  </a:lnTo>
                  <a:lnTo>
                    <a:pt x="17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58" name="Freeform 46"/>
            <p:cNvSpPr>
              <a:spLocks noChangeArrowheads="1"/>
            </p:cNvSpPr>
            <p:nvPr/>
          </p:nvSpPr>
          <p:spPr bwMode="auto">
            <a:xfrm>
              <a:off x="2193" y="2102"/>
              <a:ext cx="88" cy="123"/>
            </a:xfrm>
            <a:custGeom>
              <a:avLst/>
              <a:gdLst>
                <a:gd name="T0" fmla="*/ 388 w 391"/>
                <a:gd name="T1" fmla="*/ 52 h 548"/>
                <a:gd name="T2" fmla="*/ 390 w 391"/>
                <a:gd name="T3" fmla="*/ 33 h 548"/>
                <a:gd name="T4" fmla="*/ 367 w 391"/>
                <a:gd name="T5" fmla="*/ 10 h 548"/>
                <a:gd name="T6" fmla="*/ 336 w 391"/>
                <a:gd name="T7" fmla="*/ 27 h 548"/>
                <a:gd name="T8" fmla="*/ 324 w 391"/>
                <a:gd name="T9" fmla="*/ 73 h 548"/>
                <a:gd name="T10" fmla="*/ 307 w 391"/>
                <a:gd name="T11" fmla="*/ 140 h 548"/>
                <a:gd name="T12" fmla="*/ 269 w 391"/>
                <a:gd name="T13" fmla="*/ 294 h 548"/>
                <a:gd name="T14" fmla="*/ 173 w 391"/>
                <a:gd name="T15" fmla="*/ 365 h 548"/>
                <a:gd name="T16" fmla="*/ 121 w 391"/>
                <a:gd name="T17" fmla="*/ 296 h 548"/>
                <a:gd name="T18" fmla="*/ 165 w 391"/>
                <a:gd name="T19" fmla="*/ 131 h 548"/>
                <a:gd name="T20" fmla="*/ 180 w 391"/>
                <a:gd name="T21" fmla="*/ 69 h 548"/>
                <a:gd name="T22" fmla="*/ 111 w 391"/>
                <a:gd name="T23" fmla="*/ 0 h 548"/>
                <a:gd name="T24" fmla="*/ 0 w 391"/>
                <a:gd name="T25" fmla="*/ 131 h 548"/>
                <a:gd name="T26" fmla="*/ 10 w 391"/>
                <a:gd name="T27" fmla="*/ 138 h 548"/>
                <a:gd name="T28" fmla="*/ 23 w 391"/>
                <a:gd name="T29" fmla="*/ 123 h 548"/>
                <a:gd name="T30" fmla="*/ 109 w 391"/>
                <a:gd name="T31" fmla="*/ 19 h 548"/>
                <a:gd name="T32" fmla="*/ 131 w 391"/>
                <a:gd name="T33" fmla="*/ 46 h 548"/>
                <a:gd name="T34" fmla="*/ 115 w 391"/>
                <a:gd name="T35" fmla="*/ 106 h 548"/>
                <a:gd name="T36" fmla="*/ 67 w 391"/>
                <a:gd name="T37" fmla="*/ 282 h 548"/>
                <a:gd name="T38" fmla="*/ 171 w 391"/>
                <a:gd name="T39" fmla="*/ 384 h 548"/>
                <a:gd name="T40" fmla="*/ 255 w 391"/>
                <a:gd name="T41" fmla="*/ 346 h 548"/>
                <a:gd name="T42" fmla="*/ 202 w 391"/>
                <a:gd name="T43" fmla="*/ 476 h 548"/>
                <a:gd name="T44" fmla="*/ 108 w 391"/>
                <a:gd name="T45" fmla="*/ 530 h 548"/>
                <a:gd name="T46" fmla="*/ 44 w 391"/>
                <a:gd name="T47" fmla="*/ 493 h 548"/>
                <a:gd name="T48" fmla="*/ 79 w 391"/>
                <a:gd name="T49" fmla="*/ 484 h 548"/>
                <a:gd name="T50" fmla="*/ 96 w 391"/>
                <a:gd name="T51" fmla="*/ 449 h 548"/>
                <a:gd name="T52" fmla="*/ 65 w 391"/>
                <a:gd name="T53" fmla="*/ 418 h 548"/>
                <a:gd name="T54" fmla="*/ 17 w 391"/>
                <a:gd name="T55" fmla="*/ 474 h 548"/>
                <a:gd name="T56" fmla="*/ 108 w 391"/>
                <a:gd name="T57" fmla="*/ 547 h 548"/>
                <a:gd name="T58" fmla="*/ 305 w 391"/>
                <a:gd name="T59" fmla="*/ 374 h 548"/>
                <a:gd name="T60" fmla="*/ 388 w 391"/>
                <a:gd name="T61" fmla="*/ 5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1" h="548">
                  <a:moveTo>
                    <a:pt x="388" y="52"/>
                  </a:moveTo>
                  <a:cubicBezTo>
                    <a:pt x="390" y="40"/>
                    <a:pt x="390" y="38"/>
                    <a:pt x="390" y="33"/>
                  </a:cubicBezTo>
                  <a:cubicBezTo>
                    <a:pt x="390" y="17"/>
                    <a:pt x="378" y="10"/>
                    <a:pt x="367" y="10"/>
                  </a:cubicBezTo>
                  <a:cubicBezTo>
                    <a:pt x="357" y="10"/>
                    <a:pt x="344" y="13"/>
                    <a:pt x="336" y="27"/>
                  </a:cubicBezTo>
                  <a:cubicBezTo>
                    <a:pt x="334" y="31"/>
                    <a:pt x="328" y="58"/>
                    <a:pt x="324" y="73"/>
                  </a:cubicBezTo>
                  <a:cubicBezTo>
                    <a:pt x="319" y="94"/>
                    <a:pt x="313" y="117"/>
                    <a:pt x="307" y="140"/>
                  </a:cubicBezTo>
                  <a:lnTo>
                    <a:pt x="269" y="294"/>
                  </a:lnTo>
                  <a:cubicBezTo>
                    <a:pt x="267" y="305"/>
                    <a:pt x="230" y="365"/>
                    <a:pt x="173" y="365"/>
                  </a:cubicBezTo>
                  <a:cubicBezTo>
                    <a:pt x="131" y="365"/>
                    <a:pt x="121" y="328"/>
                    <a:pt x="121" y="296"/>
                  </a:cubicBezTo>
                  <a:cubicBezTo>
                    <a:pt x="121" y="257"/>
                    <a:pt x="136" y="205"/>
                    <a:pt x="165" y="131"/>
                  </a:cubicBezTo>
                  <a:cubicBezTo>
                    <a:pt x="179" y="96"/>
                    <a:pt x="180" y="86"/>
                    <a:pt x="180" y="69"/>
                  </a:cubicBezTo>
                  <a:cubicBezTo>
                    <a:pt x="180" y="31"/>
                    <a:pt x="154" y="0"/>
                    <a:pt x="111" y="0"/>
                  </a:cubicBezTo>
                  <a:cubicBezTo>
                    <a:pt x="31" y="0"/>
                    <a:pt x="0" y="123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6"/>
                    <a:pt x="23" y="123"/>
                  </a:cubicBezTo>
                  <a:cubicBezTo>
                    <a:pt x="46" y="44"/>
                    <a:pt x="81" y="19"/>
                    <a:pt x="109" y="19"/>
                  </a:cubicBezTo>
                  <a:cubicBezTo>
                    <a:pt x="115" y="19"/>
                    <a:pt x="131" y="19"/>
                    <a:pt x="131" y="46"/>
                  </a:cubicBezTo>
                  <a:cubicBezTo>
                    <a:pt x="131" y="67"/>
                    <a:pt x="123" y="88"/>
                    <a:pt x="115" y="106"/>
                  </a:cubicBezTo>
                  <a:cubicBezTo>
                    <a:pt x="83" y="194"/>
                    <a:pt x="67" y="244"/>
                    <a:pt x="67" y="282"/>
                  </a:cubicBezTo>
                  <a:cubicBezTo>
                    <a:pt x="67" y="357"/>
                    <a:pt x="121" y="384"/>
                    <a:pt x="171" y="384"/>
                  </a:cubicBezTo>
                  <a:cubicBezTo>
                    <a:pt x="204" y="384"/>
                    <a:pt x="232" y="369"/>
                    <a:pt x="255" y="346"/>
                  </a:cubicBezTo>
                  <a:cubicBezTo>
                    <a:pt x="246" y="390"/>
                    <a:pt x="234" y="430"/>
                    <a:pt x="202" y="476"/>
                  </a:cubicBezTo>
                  <a:cubicBezTo>
                    <a:pt x="179" y="505"/>
                    <a:pt x="146" y="530"/>
                    <a:pt x="108" y="530"/>
                  </a:cubicBezTo>
                  <a:cubicBezTo>
                    <a:pt x="96" y="530"/>
                    <a:pt x="58" y="526"/>
                    <a:pt x="44" y="493"/>
                  </a:cubicBezTo>
                  <a:cubicBezTo>
                    <a:pt x="58" y="493"/>
                    <a:pt x="67" y="493"/>
                    <a:pt x="79" y="484"/>
                  </a:cubicBezTo>
                  <a:cubicBezTo>
                    <a:pt x="88" y="476"/>
                    <a:pt x="96" y="465"/>
                    <a:pt x="96" y="449"/>
                  </a:cubicBezTo>
                  <a:cubicBezTo>
                    <a:pt x="96" y="422"/>
                    <a:pt x="73" y="418"/>
                    <a:pt x="65" y="418"/>
                  </a:cubicBezTo>
                  <a:cubicBezTo>
                    <a:pt x="46" y="418"/>
                    <a:pt x="17" y="432"/>
                    <a:pt x="17" y="474"/>
                  </a:cubicBezTo>
                  <a:cubicBezTo>
                    <a:pt x="17" y="516"/>
                    <a:pt x="56" y="547"/>
                    <a:pt x="108" y="547"/>
                  </a:cubicBezTo>
                  <a:cubicBezTo>
                    <a:pt x="196" y="547"/>
                    <a:pt x="282" y="470"/>
                    <a:pt x="305" y="374"/>
                  </a:cubicBezTo>
                  <a:lnTo>
                    <a:pt x="388" y="5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59" name="Freeform 47"/>
            <p:cNvSpPr>
              <a:spLocks noChangeArrowheads="1"/>
            </p:cNvSpPr>
            <p:nvPr/>
          </p:nvSpPr>
          <p:spPr bwMode="auto">
            <a:xfrm>
              <a:off x="2330" y="2051"/>
              <a:ext cx="113" cy="138"/>
            </a:xfrm>
            <a:custGeom>
              <a:avLst/>
              <a:gdLst>
                <a:gd name="T0" fmla="*/ 503 w 504"/>
                <a:gd name="T1" fmla="*/ 8 h 615"/>
                <a:gd name="T2" fmla="*/ 493 w 504"/>
                <a:gd name="T3" fmla="*/ 0 h 615"/>
                <a:gd name="T4" fmla="*/ 478 w 504"/>
                <a:gd name="T5" fmla="*/ 13 h 615"/>
                <a:gd name="T6" fmla="*/ 438 w 504"/>
                <a:gd name="T7" fmla="*/ 61 h 615"/>
                <a:gd name="T8" fmla="*/ 315 w 504"/>
                <a:gd name="T9" fmla="*/ 0 h 615"/>
                <a:gd name="T10" fmla="*/ 108 w 504"/>
                <a:gd name="T11" fmla="*/ 200 h 615"/>
                <a:gd name="T12" fmla="*/ 194 w 504"/>
                <a:gd name="T13" fmla="*/ 321 h 615"/>
                <a:gd name="T14" fmla="*/ 286 w 504"/>
                <a:gd name="T15" fmla="*/ 344 h 615"/>
                <a:gd name="T16" fmla="*/ 363 w 504"/>
                <a:gd name="T17" fmla="*/ 434 h 615"/>
                <a:gd name="T18" fmla="*/ 211 w 504"/>
                <a:gd name="T19" fmla="*/ 589 h 615"/>
                <a:gd name="T20" fmla="*/ 63 w 504"/>
                <a:gd name="T21" fmla="*/ 465 h 615"/>
                <a:gd name="T22" fmla="*/ 67 w 504"/>
                <a:gd name="T23" fmla="*/ 420 h 615"/>
                <a:gd name="T24" fmla="*/ 69 w 504"/>
                <a:gd name="T25" fmla="*/ 415 h 615"/>
                <a:gd name="T26" fmla="*/ 60 w 504"/>
                <a:gd name="T27" fmla="*/ 405 h 615"/>
                <a:gd name="T28" fmla="*/ 50 w 504"/>
                <a:gd name="T29" fmla="*/ 407 h 615"/>
                <a:gd name="T30" fmla="*/ 0 w 504"/>
                <a:gd name="T31" fmla="*/ 607 h 615"/>
                <a:gd name="T32" fmla="*/ 10 w 504"/>
                <a:gd name="T33" fmla="*/ 614 h 615"/>
                <a:gd name="T34" fmla="*/ 25 w 504"/>
                <a:gd name="T35" fmla="*/ 603 h 615"/>
                <a:gd name="T36" fmla="*/ 65 w 504"/>
                <a:gd name="T37" fmla="*/ 555 h 615"/>
                <a:gd name="T38" fmla="*/ 209 w 504"/>
                <a:gd name="T39" fmla="*/ 614 h 615"/>
                <a:gd name="T40" fmla="*/ 424 w 504"/>
                <a:gd name="T41" fmla="*/ 397 h 615"/>
                <a:gd name="T42" fmla="*/ 382 w 504"/>
                <a:gd name="T43" fmla="*/ 299 h 615"/>
                <a:gd name="T44" fmla="*/ 275 w 504"/>
                <a:gd name="T45" fmla="*/ 257 h 615"/>
                <a:gd name="T46" fmla="*/ 219 w 504"/>
                <a:gd name="T47" fmla="*/ 242 h 615"/>
                <a:gd name="T48" fmla="*/ 167 w 504"/>
                <a:gd name="T49" fmla="*/ 163 h 615"/>
                <a:gd name="T50" fmla="*/ 315 w 504"/>
                <a:gd name="T51" fmla="*/ 23 h 615"/>
                <a:gd name="T52" fmla="*/ 438 w 504"/>
                <a:gd name="T53" fmla="*/ 155 h 615"/>
                <a:gd name="T54" fmla="*/ 434 w 504"/>
                <a:gd name="T55" fmla="*/ 202 h 615"/>
                <a:gd name="T56" fmla="*/ 444 w 504"/>
                <a:gd name="T57" fmla="*/ 211 h 615"/>
                <a:gd name="T58" fmla="*/ 457 w 504"/>
                <a:gd name="T59" fmla="*/ 194 h 615"/>
                <a:gd name="T60" fmla="*/ 503 w 504"/>
                <a:gd name="T61" fmla="*/ 8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4" h="615">
                  <a:moveTo>
                    <a:pt x="503" y="8"/>
                  </a:moveTo>
                  <a:cubicBezTo>
                    <a:pt x="503" y="6"/>
                    <a:pt x="501" y="0"/>
                    <a:pt x="493" y="0"/>
                  </a:cubicBezTo>
                  <a:cubicBezTo>
                    <a:pt x="488" y="0"/>
                    <a:pt x="488" y="0"/>
                    <a:pt x="478" y="13"/>
                  </a:cubicBezTo>
                  <a:lnTo>
                    <a:pt x="438" y="61"/>
                  </a:lnTo>
                  <a:cubicBezTo>
                    <a:pt x="415" y="21"/>
                    <a:pt x="371" y="0"/>
                    <a:pt x="315" y="0"/>
                  </a:cubicBezTo>
                  <a:cubicBezTo>
                    <a:pt x="207" y="0"/>
                    <a:pt x="108" y="98"/>
                    <a:pt x="108" y="200"/>
                  </a:cubicBezTo>
                  <a:cubicBezTo>
                    <a:pt x="108" y="269"/>
                    <a:pt x="152" y="307"/>
                    <a:pt x="194" y="321"/>
                  </a:cubicBezTo>
                  <a:lnTo>
                    <a:pt x="286" y="344"/>
                  </a:lnTo>
                  <a:cubicBezTo>
                    <a:pt x="317" y="351"/>
                    <a:pt x="363" y="365"/>
                    <a:pt x="363" y="434"/>
                  </a:cubicBezTo>
                  <a:cubicBezTo>
                    <a:pt x="363" y="509"/>
                    <a:pt x="294" y="589"/>
                    <a:pt x="211" y="589"/>
                  </a:cubicBezTo>
                  <a:cubicBezTo>
                    <a:pt x="157" y="589"/>
                    <a:pt x="63" y="570"/>
                    <a:pt x="63" y="465"/>
                  </a:cubicBezTo>
                  <a:cubicBezTo>
                    <a:pt x="63" y="445"/>
                    <a:pt x="67" y="424"/>
                    <a:pt x="67" y="420"/>
                  </a:cubicBezTo>
                  <a:cubicBezTo>
                    <a:pt x="69" y="417"/>
                    <a:pt x="69" y="415"/>
                    <a:pt x="69" y="415"/>
                  </a:cubicBezTo>
                  <a:cubicBezTo>
                    <a:pt x="69" y="405"/>
                    <a:pt x="63" y="405"/>
                    <a:pt x="60" y="405"/>
                  </a:cubicBezTo>
                  <a:cubicBezTo>
                    <a:pt x="56" y="405"/>
                    <a:pt x="54" y="405"/>
                    <a:pt x="50" y="407"/>
                  </a:cubicBezTo>
                  <a:cubicBezTo>
                    <a:pt x="48" y="411"/>
                    <a:pt x="0" y="605"/>
                    <a:pt x="0" y="607"/>
                  </a:cubicBezTo>
                  <a:cubicBezTo>
                    <a:pt x="0" y="612"/>
                    <a:pt x="4" y="614"/>
                    <a:pt x="10" y="614"/>
                  </a:cubicBezTo>
                  <a:cubicBezTo>
                    <a:pt x="13" y="614"/>
                    <a:pt x="15" y="614"/>
                    <a:pt x="25" y="603"/>
                  </a:cubicBezTo>
                  <a:lnTo>
                    <a:pt x="65" y="555"/>
                  </a:lnTo>
                  <a:cubicBezTo>
                    <a:pt x="102" y="603"/>
                    <a:pt x="159" y="614"/>
                    <a:pt x="209" y="614"/>
                  </a:cubicBezTo>
                  <a:cubicBezTo>
                    <a:pt x="324" y="614"/>
                    <a:pt x="424" y="503"/>
                    <a:pt x="424" y="397"/>
                  </a:cubicBezTo>
                  <a:cubicBezTo>
                    <a:pt x="424" y="340"/>
                    <a:pt x="396" y="311"/>
                    <a:pt x="382" y="299"/>
                  </a:cubicBezTo>
                  <a:cubicBezTo>
                    <a:pt x="363" y="278"/>
                    <a:pt x="351" y="276"/>
                    <a:pt x="275" y="257"/>
                  </a:cubicBezTo>
                  <a:cubicBezTo>
                    <a:pt x="257" y="251"/>
                    <a:pt x="227" y="242"/>
                    <a:pt x="219" y="242"/>
                  </a:cubicBezTo>
                  <a:cubicBezTo>
                    <a:pt x="196" y="234"/>
                    <a:pt x="167" y="209"/>
                    <a:pt x="167" y="163"/>
                  </a:cubicBezTo>
                  <a:cubicBezTo>
                    <a:pt x="167" y="96"/>
                    <a:pt x="234" y="23"/>
                    <a:pt x="315" y="23"/>
                  </a:cubicBezTo>
                  <a:cubicBezTo>
                    <a:pt x="386" y="23"/>
                    <a:pt x="438" y="60"/>
                    <a:pt x="438" y="155"/>
                  </a:cubicBezTo>
                  <a:cubicBezTo>
                    <a:pt x="438" y="182"/>
                    <a:pt x="434" y="198"/>
                    <a:pt x="434" y="202"/>
                  </a:cubicBezTo>
                  <a:cubicBezTo>
                    <a:pt x="434" y="203"/>
                    <a:pt x="434" y="211"/>
                    <a:pt x="444" y="211"/>
                  </a:cubicBezTo>
                  <a:cubicBezTo>
                    <a:pt x="451" y="211"/>
                    <a:pt x="453" y="207"/>
                    <a:pt x="457" y="194"/>
                  </a:cubicBezTo>
                  <a:lnTo>
                    <a:pt x="50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60" name="Freeform 48"/>
            <p:cNvSpPr>
              <a:spLocks noChangeArrowheads="1"/>
            </p:cNvSpPr>
            <p:nvPr/>
          </p:nvSpPr>
          <p:spPr bwMode="auto">
            <a:xfrm>
              <a:off x="2452" y="2126"/>
              <a:ext cx="48" cy="89"/>
            </a:xfrm>
            <a:custGeom>
              <a:avLst/>
              <a:gdLst>
                <a:gd name="T0" fmla="*/ 134 w 218"/>
                <a:gd name="T1" fmla="*/ 17 h 395"/>
                <a:gd name="T2" fmla="*/ 117 w 218"/>
                <a:gd name="T3" fmla="*/ 0 h 395"/>
                <a:gd name="T4" fmla="*/ 0 w 218"/>
                <a:gd name="T5" fmla="*/ 38 h 395"/>
                <a:gd name="T6" fmla="*/ 0 w 218"/>
                <a:gd name="T7" fmla="*/ 60 h 395"/>
                <a:gd name="T8" fmla="*/ 86 w 218"/>
                <a:gd name="T9" fmla="*/ 42 h 395"/>
                <a:gd name="T10" fmla="*/ 86 w 218"/>
                <a:gd name="T11" fmla="*/ 346 h 395"/>
                <a:gd name="T12" fmla="*/ 27 w 218"/>
                <a:gd name="T13" fmla="*/ 372 h 395"/>
                <a:gd name="T14" fmla="*/ 4 w 218"/>
                <a:gd name="T15" fmla="*/ 372 h 395"/>
                <a:gd name="T16" fmla="*/ 4 w 218"/>
                <a:gd name="T17" fmla="*/ 394 h 395"/>
                <a:gd name="T18" fmla="*/ 109 w 218"/>
                <a:gd name="T19" fmla="*/ 392 h 395"/>
                <a:gd name="T20" fmla="*/ 217 w 218"/>
                <a:gd name="T21" fmla="*/ 394 h 395"/>
                <a:gd name="T22" fmla="*/ 217 w 218"/>
                <a:gd name="T23" fmla="*/ 372 h 395"/>
                <a:gd name="T24" fmla="*/ 194 w 218"/>
                <a:gd name="T25" fmla="*/ 372 h 395"/>
                <a:gd name="T26" fmla="*/ 134 w 218"/>
                <a:gd name="T27" fmla="*/ 346 h 395"/>
                <a:gd name="T28" fmla="*/ 134 w 218"/>
                <a:gd name="T29" fmla="*/ 1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395">
                  <a:moveTo>
                    <a:pt x="134" y="17"/>
                  </a:moveTo>
                  <a:cubicBezTo>
                    <a:pt x="134" y="0"/>
                    <a:pt x="132" y="0"/>
                    <a:pt x="117" y="0"/>
                  </a:cubicBezTo>
                  <a:cubicBezTo>
                    <a:pt x="79" y="36"/>
                    <a:pt x="25" y="38"/>
                    <a:pt x="0" y="38"/>
                  </a:cubicBezTo>
                  <a:lnTo>
                    <a:pt x="0" y="60"/>
                  </a:lnTo>
                  <a:cubicBezTo>
                    <a:pt x="13" y="60"/>
                    <a:pt x="54" y="60"/>
                    <a:pt x="86" y="42"/>
                  </a:cubicBezTo>
                  <a:lnTo>
                    <a:pt x="86" y="346"/>
                  </a:lnTo>
                  <a:cubicBezTo>
                    <a:pt x="86" y="365"/>
                    <a:pt x="86" y="372"/>
                    <a:pt x="27" y="372"/>
                  </a:cubicBezTo>
                  <a:lnTo>
                    <a:pt x="4" y="372"/>
                  </a:lnTo>
                  <a:lnTo>
                    <a:pt x="4" y="394"/>
                  </a:lnTo>
                  <a:cubicBezTo>
                    <a:pt x="15" y="394"/>
                    <a:pt x="88" y="392"/>
                    <a:pt x="109" y="392"/>
                  </a:cubicBezTo>
                  <a:cubicBezTo>
                    <a:pt x="129" y="392"/>
                    <a:pt x="204" y="394"/>
                    <a:pt x="217" y="394"/>
                  </a:cubicBezTo>
                  <a:lnTo>
                    <a:pt x="217" y="372"/>
                  </a:lnTo>
                  <a:lnTo>
                    <a:pt x="194" y="372"/>
                  </a:lnTo>
                  <a:cubicBezTo>
                    <a:pt x="134" y="372"/>
                    <a:pt x="134" y="365"/>
                    <a:pt x="134" y="346"/>
                  </a:cubicBezTo>
                  <a:lnTo>
                    <a:pt x="134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61" name="Freeform 49"/>
            <p:cNvSpPr>
              <a:spLocks noChangeArrowheads="1"/>
            </p:cNvSpPr>
            <p:nvPr/>
          </p:nvSpPr>
          <p:spPr bwMode="auto">
            <a:xfrm>
              <a:off x="2542" y="2042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62" name="Freeform 50"/>
            <p:cNvSpPr>
              <a:spLocks noChangeArrowheads="1"/>
            </p:cNvSpPr>
            <p:nvPr/>
          </p:nvSpPr>
          <p:spPr bwMode="auto">
            <a:xfrm>
              <a:off x="2603" y="2102"/>
              <a:ext cx="95" cy="86"/>
            </a:xfrm>
            <a:custGeom>
              <a:avLst/>
              <a:gdLst>
                <a:gd name="T0" fmla="*/ 259 w 423"/>
                <a:gd name="T1" fmla="*/ 119 h 385"/>
                <a:gd name="T2" fmla="*/ 342 w 423"/>
                <a:gd name="T3" fmla="*/ 19 h 385"/>
                <a:gd name="T4" fmla="*/ 384 w 423"/>
                <a:gd name="T5" fmla="*/ 29 h 385"/>
                <a:gd name="T6" fmla="*/ 344 w 423"/>
                <a:gd name="T7" fmla="*/ 75 h 385"/>
                <a:gd name="T8" fmla="*/ 376 w 423"/>
                <a:gd name="T9" fmla="*/ 106 h 385"/>
                <a:gd name="T10" fmla="*/ 422 w 423"/>
                <a:gd name="T11" fmla="*/ 56 h 385"/>
                <a:gd name="T12" fmla="*/ 344 w 423"/>
                <a:gd name="T13" fmla="*/ 0 h 385"/>
                <a:gd name="T14" fmla="*/ 253 w 423"/>
                <a:gd name="T15" fmla="*/ 65 h 385"/>
                <a:gd name="T16" fmla="*/ 163 w 423"/>
                <a:gd name="T17" fmla="*/ 0 h 385"/>
                <a:gd name="T18" fmla="*/ 27 w 423"/>
                <a:gd name="T19" fmla="*/ 131 h 385"/>
                <a:gd name="T20" fmla="*/ 36 w 423"/>
                <a:gd name="T21" fmla="*/ 138 h 385"/>
                <a:gd name="T22" fmla="*/ 48 w 423"/>
                <a:gd name="T23" fmla="*/ 131 h 385"/>
                <a:gd name="T24" fmla="*/ 161 w 423"/>
                <a:gd name="T25" fmla="*/ 19 h 385"/>
                <a:gd name="T26" fmla="*/ 207 w 423"/>
                <a:gd name="T27" fmla="*/ 75 h 385"/>
                <a:gd name="T28" fmla="*/ 161 w 423"/>
                <a:gd name="T29" fmla="*/ 276 h 385"/>
                <a:gd name="T30" fmla="*/ 81 w 423"/>
                <a:gd name="T31" fmla="*/ 365 h 385"/>
                <a:gd name="T32" fmla="*/ 38 w 423"/>
                <a:gd name="T33" fmla="*/ 355 h 385"/>
                <a:gd name="T34" fmla="*/ 79 w 423"/>
                <a:gd name="T35" fmla="*/ 309 h 385"/>
                <a:gd name="T36" fmla="*/ 46 w 423"/>
                <a:gd name="T37" fmla="*/ 278 h 385"/>
                <a:gd name="T38" fmla="*/ 0 w 423"/>
                <a:gd name="T39" fmla="*/ 328 h 385"/>
                <a:gd name="T40" fmla="*/ 79 w 423"/>
                <a:gd name="T41" fmla="*/ 384 h 385"/>
                <a:gd name="T42" fmla="*/ 169 w 423"/>
                <a:gd name="T43" fmla="*/ 319 h 385"/>
                <a:gd name="T44" fmla="*/ 259 w 423"/>
                <a:gd name="T45" fmla="*/ 384 h 385"/>
                <a:gd name="T46" fmla="*/ 396 w 423"/>
                <a:gd name="T47" fmla="*/ 253 h 385"/>
                <a:gd name="T48" fmla="*/ 386 w 423"/>
                <a:gd name="T49" fmla="*/ 246 h 385"/>
                <a:gd name="T50" fmla="*/ 374 w 423"/>
                <a:gd name="T51" fmla="*/ 253 h 385"/>
                <a:gd name="T52" fmla="*/ 261 w 423"/>
                <a:gd name="T53" fmla="*/ 365 h 385"/>
                <a:gd name="T54" fmla="*/ 215 w 423"/>
                <a:gd name="T55" fmla="*/ 309 h 385"/>
                <a:gd name="T56" fmla="*/ 230 w 423"/>
                <a:gd name="T57" fmla="*/ 234 h 385"/>
                <a:gd name="T58" fmla="*/ 259 w 423"/>
                <a:gd name="T59" fmla="*/ 11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3" h="385">
                  <a:moveTo>
                    <a:pt x="259" y="119"/>
                  </a:moveTo>
                  <a:cubicBezTo>
                    <a:pt x="263" y="96"/>
                    <a:pt x="282" y="19"/>
                    <a:pt x="342" y="19"/>
                  </a:cubicBezTo>
                  <a:cubicBezTo>
                    <a:pt x="348" y="19"/>
                    <a:pt x="367" y="19"/>
                    <a:pt x="384" y="29"/>
                  </a:cubicBezTo>
                  <a:cubicBezTo>
                    <a:pt x="361" y="35"/>
                    <a:pt x="344" y="56"/>
                    <a:pt x="344" y="75"/>
                  </a:cubicBezTo>
                  <a:cubicBezTo>
                    <a:pt x="344" y="88"/>
                    <a:pt x="353" y="106"/>
                    <a:pt x="376" y="106"/>
                  </a:cubicBezTo>
                  <a:cubicBezTo>
                    <a:pt x="396" y="106"/>
                    <a:pt x="422" y="90"/>
                    <a:pt x="422" y="56"/>
                  </a:cubicBezTo>
                  <a:cubicBezTo>
                    <a:pt x="422" y="12"/>
                    <a:pt x="372" y="0"/>
                    <a:pt x="344" y="0"/>
                  </a:cubicBezTo>
                  <a:cubicBezTo>
                    <a:pt x="294" y="0"/>
                    <a:pt x="265" y="44"/>
                    <a:pt x="253" y="65"/>
                  </a:cubicBezTo>
                  <a:cubicBezTo>
                    <a:pt x="232" y="8"/>
                    <a:pt x="188" y="0"/>
                    <a:pt x="163" y="0"/>
                  </a:cubicBezTo>
                  <a:cubicBezTo>
                    <a:pt x="75" y="0"/>
                    <a:pt x="27" y="109"/>
                    <a:pt x="27" y="131"/>
                  </a:cubicBezTo>
                  <a:cubicBezTo>
                    <a:pt x="27" y="138"/>
                    <a:pt x="35" y="138"/>
                    <a:pt x="36" y="138"/>
                  </a:cubicBezTo>
                  <a:cubicBezTo>
                    <a:pt x="44" y="138"/>
                    <a:pt x="46" y="138"/>
                    <a:pt x="48" y="131"/>
                  </a:cubicBezTo>
                  <a:cubicBezTo>
                    <a:pt x="77" y="40"/>
                    <a:pt x="132" y="19"/>
                    <a:pt x="161" y="19"/>
                  </a:cubicBezTo>
                  <a:cubicBezTo>
                    <a:pt x="177" y="19"/>
                    <a:pt x="207" y="27"/>
                    <a:pt x="207" y="75"/>
                  </a:cubicBezTo>
                  <a:cubicBezTo>
                    <a:pt x="207" y="102"/>
                    <a:pt x="192" y="159"/>
                    <a:pt x="161" y="276"/>
                  </a:cubicBezTo>
                  <a:cubicBezTo>
                    <a:pt x="148" y="330"/>
                    <a:pt x="117" y="365"/>
                    <a:pt x="81" y="365"/>
                  </a:cubicBezTo>
                  <a:cubicBezTo>
                    <a:pt x="75" y="365"/>
                    <a:pt x="56" y="365"/>
                    <a:pt x="38" y="355"/>
                  </a:cubicBezTo>
                  <a:cubicBezTo>
                    <a:pt x="60" y="349"/>
                    <a:pt x="79" y="332"/>
                    <a:pt x="79" y="309"/>
                  </a:cubicBezTo>
                  <a:cubicBezTo>
                    <a:pt x="79" y="286"/>
                    <a:pt x="60" y="278"/>
                    <a:pt x="46" y="278"/>
                  </a:cubicBezTo>
                  <a:cubicBezTo>
                    <a:pt x="21" y="278"/>
                    <a:pt x="0" y="301"/>
                    <a:pt x="0" y="328"/>
                  </a:cubicBezTo>
                  <a:cubicBezTo>
                    <a:pt x="0" y="367"/>
                    <a:pt x="42" y="384"/>
                    <a:pt x="79" y="384"/>
                  </a:cubicBezTo>
                  <a:cubicBezTo>
                    <a:pt x="136" y="384"/>
                    <a:pt x="167" y="324"/>
                    <a:pt x="169" y="319"/>
                  </a:cubicBezTo>
                  <a:cubicBezTo>
                    <a:pt x="179" y="351"/>
                    <a:pt x="209" y="384"/>
                    <a:pt x="259" y="384"/>
                  </a:cubicBezTo>
                  <a:cubicBezTo>
                    <a:pt x="348" y="384"/>
                    <a:pt x="396" y="275"/>
                    <a:pt x="396" y="253"/>
                  </a:cubicBezTo>
                  <a:cubicBezTo>
                    <a:pt x="396" y="246"/>
                    <a:pt x="388" y="246"/>
                    <a:pt x="386" y="246"/>
                  </a:cubicBezTo>
                  <a:cubicBezTo>
                    <a:pt x="378" y="246"/>
                    <a:pt x="376" y="248"/>
                    <a:pt x="374" y="253"/>
                  </a:cubicBezTo>
                  <a:cubicBezTo>
                    <a:pt x="348" y="346"/>
                    <a:pt x="288" y="365"/>
                    <a:pt x="261" y="365"/>
                  </a:cubicBezTo>
                  <a:cubicBezTo>
                    <a:pt x="228" y="365"/>
                    <a:pt x="215" y="338"/>
                    <a:pt x="215" y="309"/>
                  </a:cubicBezTo>
                  <a:cubicBezTo>
                    <a:pt x="215" y="290"/>
                    <a:pt x="221" y="273"/>
                    <a:pt x="230" y="234"/>
                  </a:cubicBezTo>
                  <a:lnTo>
                    <a:pt x="259" y="1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63" name="Freeform 51"/>
            <p:cNvSpPr>
              <a:spLocks noChangeArrowheads="1"/>
            </p:cNvSpPr>
            <p:nvPr/>
          </p:nvSpPr>
          <p:spPr bwMode="auto">
            <a:xfrm>
              <a:off x="2724" y="2166"/>
              <a:ext cx="22" cy="57"/>
            </a:xfrm>
            <a:custGeom>
              <a:avLst/>
              <a:gdLst>
                <a:gd name="T0" fmla="*/ 100 w 101"/>
                <a:gd name="T1" fmla="*/ 88 h 254"/>
                <a:gd name="T2" fmla="*/ 46 w 101"/>
                <a:gd name="T3" fmla="*/ 0 h 254"/>
                <a:gd name="T4" fmla="*/ 0 w 101"/>
                <a:gd name="T5" fmla="*/ 44 h 254"/>
                <a:gd name="T6" fmla="*/ 46 w 101"/>
                <a:gd name="T7" fmla="*/ 90 h 254"/>
                <a:gd name="T8" fmla="*/ 75 w 101"/>
                <a:gd name="T9" fmla="*/ 79 h 254"/>
                <a:gd name="T10" fmla="*/ 81 w 101"/>
                <a:gd name="T11" fmla="*/ 77 h 254"/>
                <a:gd name="T12" fmla="*/ 83 w 101"/>
                <a:gd name="T13" fmla="*/ 88 h 254"/>
                <a:gd name="T14" fmla="*/ 23 w 101"/>
                <a:gd name="T15" fmla="*/ 230 h 254"/>
                <a:gd name="T16" fmla="*/ 13 w 101"/>
                <a:gd name="T17" fmla="*/ 244 h 254"/>
                <a:gd name="T18" fmla="*/ 23 w 101"/>
                <a:gd name="T19" fmla="*/ 253 h 254"/>
                <a:gd name="T20" fmla="*/ 100 w 101"/>
                <a:gd name="T21" fmla="*/ 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54">
                  <a:moveTo>
                    <a:pt x="100" y="88"/>
                  </a:moveTo>
                  <a:cubicBezTo>
                    <a:pt x="100" y="33"/>
                    <a:pt x="79" y="0"/>
                    <a:pt x="46" y="0"/>
                  </a:cubicBezTo>
                  <a:cubicBezTo>
                    <a:pt x="17" y="0"/>
                    <a:pt x="0" y="21"/>
                    <a:pt x="0" y="44"/>
                  </a:cubicBezTo>
                  <a:cubicBezTo>
                    <a:pt x="0" y="67"/>
                    <a:pt x="17" y="90"/>
                    <a:pt x="46" y="90"/>
                  </a:cubicBezTo>
                  <a:cubicBezTo>
                    <a:pt x="56" y="90"/>
                    <a:pt x="67" y="86"/>
                    <a:pt x="75" y="79"/>
                  </a:cubicBezTo>
                  <a:cubicBezTo>
                    <a:pt x="79" y="77"/>
                    <a:pt x="79" y="77"/>
                    <a:pt x="81" y="77"/>
                  </a:cubicBezTo>
                  <a:cubicBezTo>
                    <a:pt x="81" y="77"/>
                    <a:pt x="83" y="77"/>
                    <a:pt x="83" y="88"/>
                  </a:cubicBezTo>
                  <a:cubicBezTo>
                    <a:pt x="83" y="152"/>
                    <a:pt x="52" y="203"/>
                    <a:pt x="23" y="230"/>
                  </a:cubicBezTo>
                  <a:cubicBezTo>
                    <a:pt x="13" y="240"/>
                    <a:pt x="13" y="242"/>
                    <a:pt x="13" y="244"/>
                  </a:cubicBezTo>
                  <a:cubicBezTo>
                    <a:pt x="13" y="251"/>
                    <a:pt x="17" y="253"/>
                    <a:pt x="23" y="253"/>
                  </a:cubicBezTo>
                  <a:cubicBezTo>
                    <a:pt x="33" y="253"/>
                    <a:pt x="100" y="188"/>
                    <a:pt x="100" y="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64" name="Freeform 52"/>
            <p:cNvSpPr>
              <a:spLocks noChangeArrowheads="1"/>
            </p:cNvSpPr>
            <p:nvPr/>
          </p:nvSpPr>
          <p:spPr bwMode="auto">
            <a:xfrm>
              <a:off x="2789" y="2099"/>
              <a:ext cx="115" cy="123"/>
            </a:xfrm>
            <a:custGeom>
              <a:avLst/>
              <a:gdLst>
                <a:gd name="T0" fmla="*/ 58 w 510"/>
                <a:gd name="T1" fmla="*/ 491 h 548"/>
                <a:gd name="T2" fmla="*/ 52 w 510"/>
                <a:gd name="T3" fmla="*/ 505 h 548"/>
                <a:gd name="T4" fmla="*/ 29 w 510"/>
                <a:gd name="T5" fmla="*/ 507 h 548"/>
                <a:gd name="T6" fmla="*/ 0 w 510"/>
                <a:gd name="T7" fmla="*/ 530 h 548"/>
                <a:gd name="T8" fmla="*/ 15 w 510"/>
                <a:gd name="T9" fmla="*/ 547 h 548"/>
                <a:gd name="T10" fmla="*/ 94 w 510"/>
                <a:gd name="T11" fmla="*/ 543 h 548"/>
                <a:gd name="T12" fmla="*/ 184 w 510"/>
                <a:gd name="T13" fmla="*/ 547 h 548"/>
                <a:gd name="T14" fmla="*/ 207 w 510"/>
                <a:gd name="T15" fmla="*/ 522 h 548"/>
                <a:gd name="T16" fmla="*/ 184 w 510"/>
                <a:gd name="T17" fmla="*/ 507 h 548"/>
                <a:gd name="T18" fmla="*/ 148 w 510"/>
                <a:gd name="T19" fmla="*/ 507 h 548"/>
                <a:gd name="T20" fmla="*/ 184 w 510"/>
                <a:gd name="T21" fmla="*/ 359 h 548"/>
                <a:gd name="T22" fmla="*/ 271 w 510"/>
                <a:gd name="T23" fmla="*/ 390 h 548"/>
                <a:gd name="T24" fmla="*/ 509 w 510"/>
                <a:gd name="T25" fmla="*/ 140 h 548"/>
                <a:gd name="T26" fmla="*/ 361 w 510"/>
                <a:gd name="T27" fmla="*/ 0 h 548"/>
                <a:gd name="T28" fmla="*/ 244 w 510"/>
                <a:gd name="T29" fmla="*/ 46 h 548"/>
                <a:gd name="T30" fmla="*/ 146 w 510"/>
                <a:gd name="T31" fmla="*/ 0 h 548"/>
                <a:gd name="T32" fmla="*/ 71 w 510"/>
                <a:gd name="T33" fmla="*/ 48 h 548"/>
                <a:gd name="T34" fmla="*/ 40 w 510"/>
                <a:gd name="T35" fmla="*/ 132 h 548"/>
                <a:gd name="T36" fmla="*/ 60 w 510"/>
                <a:gd name="T37" fmla="*/ 144 h 548"/>
                <a:gd name="T38" fmla="*/ 77 w 510"/>
                <a:gd name="T39" fmla="*/ 140 h 548"/>
                <a:gd name="T40" fmla="*/ 84 w 510"/>
                <a:gd name="T41" fmla="*/ 115 h 548"/>
                <a:gd name="T42" fmla="*/ 142 w 510"/>
                <a:gd name="T43" fmla="*/ 31 h 548"/>
                <a:gd name="T44" fmla="*/ 161 w 510"/>
                <a:gd name="T45" fmla="*/ 61 h 548"/>
                <a:gd name="T46" fmla="*/ 156 w 510"/>
                <a:gd name="T47" fmla="*/ 98 h 548"/>
                <a:gd name="T48" fmla="*/ 58 w 510"/>
                <a:gd name="T49" fmla="*/ 491 h 548"/>
                <a:gd name="T50" fmla="*/ 252 w 510"/>
                <a:gd name="T51" fmla="*/ 86 h 548"/>
                <a:gd name="T52" fmla="*/ 357 w 510"/>
                <a:gd name="T53" fmla="*/ 31 h 548"/>
                <a:gd name="T54" fmla="*/ 413 w 510"/>
                <a:gd name="T55" fmla="*/ 94 h 548"/>
                <a:gd name="T56" fmla="*/ 371 w 510"/>
                <a:gd name="T57" fmla="*/ 276 h 548"/>
                <a:gd name="T58" fmla="*/ 269 w 510"/>
                <a:gd name="T59" fmla="*/ 359 h 548"/>
                <a:gd name="T60" fmla="*/ 198 w 510"/>
                <a:gd name="T61" fmla="*/ 309 h 548"/>
                <a:gd name="T62" fmla="*/ 200 w 510"/>
                <a:gd name="T63" fmla="*/ 298 h 548"/>
                <a:gd name="T64" fmla="*/ 252 w 510"/>
                <a:gd name="T65" fmla="*/ 8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0" h="548">
                  <a:moveTo>
                    <a:pt x="58" y="491"/>
                  </a:moveTo>
                  <a:cubicBezTo>
                    <a:pt x="54" y="503"/>
                    <a:pt x="52" y="505"/>
                    <a:pt x="52" y="505"/>
                  </a:cubicBezTo>
                  <a:cubicBezTo>
                    <a:pt x="46" y="507"/>
                    <a:pt x="36" y="507"/>
                    <a:pt x="29" y="507"/>
                  </a:cubicBezTo>
                  <a:cubicBezTo>
                    <a:pt x="15" y="507"/>
                    <a:pt x="0" y="507"/>
                    <a:pt x="0" y="530"/>
                  </a:cubicBezTo>
                  <a:cubicBezTo>
                    <a:pt x="0" y="539"/>
                    <a:pt x="8" y="547"/>
                    <a:pt x="15" y="547"/>
                  </a:cubicBezTo>
                  <a:cubicBezTo>
                    <a:pt x="40" y="547"/>
                    <a:pt x="69" y="543"/>
                    <a:pt x="94" y="543"/>
                  </a:cubicBezTo>
                  <a:cubicBezTo>
                    <a:pt x="123" y="543"/>
                    <a:pt x="156" y="547"/>
                    <a:pt x="184" y="547"/>
                  </a:cubicBezTo>
                  <a:cubicBezTo>
                    <a:pt x="190" y="547"/>
                    <a:pt x="207" y="547"/>
                    <a:pt x="207" y="522"/>
                  </a:cubicBezTo>
                  <a:cubicBezTo>
                    <a:pt x="207" y="509"/>
                    <a:pt x="194" y="507"/>
                    <a:pt x="184" y="507"/>
                  </a:cubicBezTo>
                  <a:cubicBezTo>
                    <a:pt x="173" y="507"/>
                    <a:pt x="159" y="507"/>
                    <a:pt x="148" y="507"/>
                  </a:cubicBezTo>
                  <a:lnTo>
                    <a:pt x="184" y="359"/>
                  </a:lnTo>
                  <a:cubicBezTo>
                    <a:pt x="198" y="370"/>
                    <a:pt x="225" y="390"/>
                    <a:pt x="271" y="390"/>
                  </a:cubicBezTo>
                  <a:cubicBezTo>
                    <a:pt x="417" y="390"/>
                    <a:pt x="509" y="255"/>
                    <a:pt x="509" y="140"/>
                  </a:cubicBezTo>
                  <a:cubicBezTo>
                    <a:pt x="509" y="36"/>
                    <a:pt x="430" y="0"/>
                    <a:pt x="361" y="0"/>
                  </a:cubicBezTo>
                  <a:cubicBezTo>
                    <a:pt x="301" y="0"/>
                    <a:pt x="257" y="33"/>
                    <a:pt x="244" y="46"/>
                  </a:cubicBezTo>
                  <a:cubicBezTo>
                    <a:pt x="211" y="0"/>
                    <a:pt x="156" y="0"/>
                    <a:pt x="146" y="0"/>
                  </a:cubicBezTo>
                  <a:cubicBezTo>
                    <a:pt x="115" y="0"/>
                    <a:pt x="90" y="17"/>
                    <a:pt x="71" y="48"/>
                  </a:cubicBezTo>
                  <a:cubicBezTo>
                    <a:pt x="50" y="83"/>
                    <a:pt x="40" y="129"/>
                    <a:pt x="40" y="132"/>
                  </a:cubicBezTo>
                  <a:cubicBezTo>
                    <a:pt x="40" y="144"/>
                    <a:pt x="52" y="144"/>
                    <a:pt x="60" y="144"/>
                  </a:cubicBezTo>
                  <a:cubicBezTo>
                    <a:pt x="69" y="144"/>
                    <a:pt x="73" y="144"/>
                    <a:pt x="77" y="140"/>
                  </a:cubicBezTo>
                  <a:cubicBezTo>
                    <a:pt x="79" y="138"/>
                    <a:pt x="79" y="136"/>
                    <a:pt x="84" y="115"/>
                  </a:cubicBezTo>
                  <a:cubicBezTo>
                    <a:pt x="100" y="48"/>
                    <a:pt x="121" y="31"/>
                    <a:pt x="142" y="31"/>
                  </a:cubicBezTo>
                  <a:cubicBezTo>
                    <a:pt x="152" y="31"/>
                    <a:pt x="161" y="35"/>
                    <a:pt x="161" y="61"/>
                  </a:cubicBezTo>
                  <a:cubicBezTo>
                    <a:pt x="161" y="75"/>
                    <a:pt x="159" y="86"/>
                    <a:pt x="156" y="98"/>
                  </a:cubicBezTo>
                  <a:lnTo>
                    <a:pt x="58" y="491"/>
                  </a:lnTo>
                  <a:close/>
                  <a:moveTo>
                    <a:pt x="252" y="86"/>
                  </a:moveTo>
                  <a:cubicBezTo>
                    <a:pt x="276" y="58"/>
                    <a:pt x="315" y="31"/>
                    <a:pt x="357" y="31"/>
                  </a:cubicBezTo>
                  <a:cubicBezTo>
                    <a:pt x="409" y="31"/>
                    <a:pt x="413" y="77"/>
                    <a:pt x="413" y="94"/>
                  </a:cubicBezTo>
                  <a:cubicBezTo>
                    <a:pt x="413" y="138"/>
                    <a:pt x="384" y="244"/>
                    <a:pt x="371" y="276"/>
                  </a:cubicBezTo>
                  <a:cubicBezTo>
                    <a:pt x="344" y="338"/>
                    <a:pt x="303" y="359"/>
                    <a:pt x="269" y="359"/>
                  </a:cubicBezTo>
                  <a:cubicBezTo>
                    <a:pt x="219" y="359"/>
                    <a:pt x="198" y="319"/>
                    <a:pt x="198" y="309"/>
                  </a:cubicBezTo>
                  <a:lnTo>
                    <a:pt x="200" y="298"/>
                  </a:lnTo>
                  <a:lnTo>
                    <a:pt x="252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65" name="Freeform 53"/>
            <p:cNvSpPr>
              <a:spLocks noChangeArrowheads="1"/>
            </p:cNvSpPr>
            <p:nvPr/>
          </p:nvSpPr>
          <p:spPr bwMode="auto">
            <a:xfrm>
              <a:off x="2922" y="2126"/>
              <a:ext cx="48" cy="89"/>
            </a:xfrm>
            <a:custGeom>
              <a:avLst/>
              <a:gdLst>
                <a:gd name="T0" fmla="*/ 134 w 218"/>
                <a:gd name="T1" fmla="*/ 17 h 395"/>
                <a:gd name="T2" fmla="*/ 117 w 218"/>
                <a:gd name="T3" fmla="*/ 0 h 395"/>
                <a:gd name="T4" fmla="*/ 0 w 218"/>
                <a:gd name="T5" fmla="*/ 38 h 395"/>
                <a:gd name="T6" fmla="*/ 0 w 218"/>
                <a:gd name="T7" fmla="*/ 60 h 395"/>
                <a:gd name="T8" fmla="*/ 86 w 218"/>
                <a:gd name="T9" fmla="*/ 42 h 395"/>
                <a:gd name="T10" fmla="*/ 86 w 218"/>
                <a:gd name="T11" fmla="*/ 346 h 395"/>
                <a:gd name="T12" fmla="*/ 27 w 218"/>
                <a:gd name="T13" fmla="*/ 372 h 395"/>
                <a:gd name="T14" fmla="*/ 4 w 218"/>
                <a:gd name="T15" fmla="*/ 372 h 395"/>
                <a:gd name="T16" fmla="*/ 4 w 218"/>
                <a:gd name="T17" fmla="*/ 394 h 395"/>
                <a:gd name="T18" fmla="*/ 109 w 218"/>
                <a:gd name="T19" fmla="*/ 392 h 395"/>
                <a:gd name="T20" fmla="*/ 217 w 218"/>
                <a:gd name="T21" fmla="*/ 394 h 395"/>
                <a:gd name="T22" fmla="*/ 217 w 218"/>
                <a:gd name="T23" fmla="*/ 372 h 395"/>
                <a:gd name="T24" fmla="*/ 194 w 218"/>
                <a:gd name="T25" fmla="*/ 372 h 395"/>
                <a:gd name="T26" fmla="*/ 134 w 218"/>
                <a:gd name="T27" fmla="*/ 346 h 395"/>
                <a:gd name="T28" fmla="*/ 134 w 218"/>
                <a:gd name="T29" fmla="*/ 1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395">
                  <a:moveTo>
                    <a:pt x="134" y="17"/>
                  </a:moveTo>
                  <a:cubicBezTo>
                    <a:pt x="134" y="0"/>
                    <a:pt x="132" y="0"/>
                    <a:pt x="117" y="0"/>
                  </a:cubicBezTo>
                  <a:cubicBezTo>
                    <a:pt x="79" y="36"/>
                    <a:pt x="25" y="38"/>
                    <a:pt x="0" y="38"/>
                  </a:cubicBezTo>
                  <a:lnTo>
                    <a:pt x="0" y="60"/>
                  </a:lnTo>
                  <a:cubicBezTo>
                    <a:pt x="13" y="60"/>
                    <a:pt x="54" y="60"/>
                    <a:pt x="86" y="42"/>
                  </a:cubicBezTo>
                  <a:lnTo>
                    <a:pt x="86" y="346"/>
                  </a:lnTo>
                  <a:cubicBezTo>
                    <a:pt x="86" y="365"/>
                    <a:pt x="86" y="372"/>
                    <a:pt x="27" y="372"/>
                  </a:cubicBezTo>
                  <a:lnTo>
                    <a:pt x="4" y="372"/>
                  </a:lnTo>
                  <a:lnTo>
                    <a:pt x="4" y="394"/>
                  </a:lnTo>
                  <a:cubicBezTo>
                    <a:pt x="15" y="394"/>
                    <a:pt x="88" y="392"/>
                    <a:pt x="109" y="392"/>
                  </a:cubicBezTo>
                  <a:cubicBezTo>
                    <a:pt x="129" y="392"/>
                    <a:pt x="204" y="394"/>
                    <a:pt x="217" y="394"/>
                  </a:cubicBezTo>
                  <a:lnTo>
                    <a:pt x="217" y="372"/>
                  </a:lnTo>
                  <a:lnTo>
                    <a:pt x="194" y="372"/>
                  </a:lnTo>
                  <a:cubicBezTo>
                    <a:pt x="134" y="372"/>
                    <a:pt x="134" y="365"/>
                    <a:pt x="134" y="346"/>
                  </a:cubicBezTo>
                  <a:lnTo>
                    <a:pt x="134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66" name="Freeform 54"/>
            <p:cNvSpPr>
              <a:spLocks noChangeArrowheads="1"/>
            </p:cNvSpPr>
            <p:nvPr/>
          </p:nvSpPr>
          <p:spPr bwMode="auto">
            <a:xfrm>
              <a:off x="3004" y="2042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67" name="Freeform 55"/>
            <p:cNvSpPr>
              <a:spLocks noChangeArrowheads="1"/>
            </p:cNvSpPr>
            <p:nvPr/>
          </p:nvSpPr>
          <p:spPr bwMode="auto">
            <a:xfrm>
              <a:off x="3109" y="2051"/>
              <a:ext cx="113" cy="138"/>
            </a:xfrm>
            <a:custGeom>
              <a:avLst/>
              <a:gdLst>
                <a:gd name="T0" fmla="*/ 501 w 502"/>
                <a:gd name="T1" fmla="*/ 8 h 615"/>
                <a:gd name="T2" fmla="*/ 493 w 502"/>
                <a:gd name="T3" fmla="*/ 0 h 615"/>
                <a:gd name="T4" fmla="*/ 478 w 502"/>
                <a:gd name="T5" fmla="*/ 13 h 615"/>
                <a:gd name="T6" fmla="*/ 438 w 502"/>
                <a:gd name="T7" fmla="*/ 61 h 615"/>
                <a:gd name="T8" fmla="*/ 315 w 502"/>
                <a:gd name="T9" fmla="*/ 0 h 615"/>
                <a:gd name="T10" fmla="*/ 108 w 502"/>
                <a:gd name="T11" fmla="*/ 200 h 615"/>
                <a:gd name="T12" fmla="*/ 194 w 502"/>
                <a:gd name="T13" fmla="*/ 321 h 615"/>
                <a:gd name="T14" fmla="*/ 286 w 502"/>
                <a:gd name="T15" fmla="*/ 344 h 615"/>
                <a:gd name="T16" fmla="*/ 363 w 502"/>
                <a:gd name="T17" fmla="*/ 434 h 615"/>
                <a:gd name="T18" fmla="*/ 211 w 502"/>
                <a:gd name="T19" fmla="*/ 589 h 615"/>
                <a:gd name="T20" fmla="*/ 63 w 502"/>
                <a:gd name="T21" fmla="*/ 465 h 615"/>
                <a:gd name="T22" fmla="*/ 67 w 502"/>
                <a:gd name="T23" fmla="*/ 420 h 615"/>
                <a:gd name="T24" fmla="*/ 69 w 502"/>
                <a:gd name="T25" fmla="*/ 415 h 615"/>
                <a:gd name="T26" fmla="*/ 60 w 502"/>
                <a:gd name="T27" fmla="*/ 405 h 615"/>
                <a:gd name="T28" fmla="*/ 50 w 502"/>
                <a:gd name="T29" fmla="*/ 407 h 615"/>
                <a:gd name="T30" fmla="*/ 0 w 502"/>
                <a:gd name="T31" fmla="*/ 607 h 615"/>
                <a:gd name="T32" fmla="*/ 10 w 502"/>
                <a:gd name="T33" fmla="*/ 614 h 615"/>
                <a:gd name="T34" fmla="*/ 25 w 502"/>
                <a:gd name="T35" fmla="*/ 603 h 615"/>
                <a:gd name="T36" fmla="*/ 65 w 502"/>
                <a:gd name="T37" fmla="*/ 555 h 615"/>
                <a:gd name="T38" fmla="*/ 209 w 502"/>
                <a:gd name="T39" fmla="*/ 614 h 615"/>
                <a:gd name="T40" fmla="*/ 424 w 502"/>
                <a:gd name="T41" fmla="*/ 397 h 615"/>
                <a:gd name="T42" fmla="*/ 382 w 502"/>
                <a:gd name="T43" fmla="*/ 299 h 615"/>
                <a:gd name="T44" fmla="*/ 275 w 502"/>
                <a:gd name="T45" fmla="*/ 257 h 615"/>
                <a:gd name="T46" fmla="*/ 219 w 502"/>
                <a:gd name="T47" fmla="*/ 242 h 615"/>
                <a:gd name="T48" fmla="*/ 167 w 502"/>
                <a:gd name="T49" fmla="*/ 163 h 615"/>
                <a:gd name="T50" fmla="*/ 315 w 502"/>
                <a:gd name="T51" fmla="*/ 23 h 615"/>
                <a:gd name="T52" fmla="*/ 438 w 502"/>
                <a:gd name="T53" fmla="*/ 155 h 615"/>
                <a:gd name="T54" fmla="*/ 434 w 502"/>
                <a:gd name="T55" fmla="*/ 202 h 615"/>
                <a:gd name="T56" fmla="*/ 444 w 502"/>
                <a:gd name="T57" fmla="*/ 211 h 615"/>
                <a:gd name="T58" fmla="*/ 457 w 502"/>
                <a:gd name="T59" fmla="*/ 194 h 615"/>
                <a:gd name="T60" fmla="*/ 501 w 502"/>
                <a:gd name="T61" fmla="*/ 8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2" h="615">
                  <a:moveTo>
                    <a:pt x="501" y="8"/>
                  </a:moveTo>
                  <a:cubicBezTo>
                    <a:pt x="501" y="6"/>
                    <a:pt x="501" y="0"/>
                    <a:pt x="493" y="0"/>
                  </a:cubicBezTo>
                  <a:cubicBezTo>
                    <a:pt x="488" y="0"/>
                    <a:pt x="488" y="0"/>
                    <a:pt x="478" y="13"/>
                  </a:cubicBezTo>
                  <a:lnTo>
                    <a:pt x="438" y="61"/>
                  </a:lnTo>
                  <a:cubicBezTo>
                    <a:pt x="415" y="21"/>
                    <a:pt x="371" y="0"/>
                    <a:pt x="315" y="0"/>
                  </a:cubicBezTo>
                  <a:cubicBezTo>
                    <a:pt x="207" y="0"/>
                    <a:pt x="108" y="98"/>
                    <a:pt x="108" y="200"/>
                  </a:cubicBezTo>
                  <a:cubicBezTo>
                    <a:pt x="108" y="269"/>
                    <a:pt x="152" y="307"/>
                    <a:pt x="194" y="321"/>
                  </a:cubicBezTo>
                  <a:lnTo>
                    <a:pt x="286" y="344"/>
                  </a:lnTo>
                  <a:cubicBezTo>
                    <a:pt x="317" y="351"/>
                    <a:pt x="363" y="365"/>
                    <a:pt x="363" y="434"/>
                  </a:cubicBezTo>
                  <a:cubicBezTo>
                    <a:pt x="363" y="509"/>
                    <a:pt x="294" y="589"/>
                    <a:pt x="211" y="589"/>
                  </a:cubicBezTo>
                  <a:cubicBezTo>
                    <a:pt x="157" y="589"/>
                    <a:pt x="63" y="570"/>
                    <a:pt x="63" y="465"/>
                  </a:cubicBezTo>
                  <a:cubicBezTo>
                    <a:pt x="63" y="445"/>
                    <a:pt x="67" y="424"/>
                    <a:pt x="67" y="420"/>
                  </a:cubicBezTo>
                  <a:cubicBezTo>
                    <a:pt x="69" y="417"/>
                    <a:pt x="69" y="415"/>
                    <a:pt x="69" y="415"/>
                  </a:cubicBezTo>
                  <a:cubicBezTo>
                    <a:pt x="69" y="405"/>
                    <a:pt x="63" y="405"/>
                    <a:pt x="60" y="405"/>
                  </a:cubicBezTo>
                  <a:cubicBezTo>
                    <a:pt x="56" y="405"/>
                    <a:pt x="54" y="405"/>
                    <a:pt x="50" y="407"/>
                  </a:cubicBezTo>
                  <a:cubicBezTo>
                    <a:pt x="48" y="411"/>
                    <a:pt x="0" y="605"/>
                    <a:pt x="0" y="607"/>
                  </a:cubicBezTo>
                  <a:cubicBezTo>
                    <a:pt x="0" y="612"/>
                    <a:pt x="4" y="614"/>
                    <a:pt x="10" y="614"/>
                  </a:cubicBezTo>
                  <a:cubicBezTo>
                    <a:pt x="13" y="614"/>
                    <a:pt x="13" y="614"/>
                    <a:pt x="25" y="603"/>
                  </a:cubicBezTo>
                  <a:lnTo>
                    <a:pt x="65" y="555"/>
                  </a:lnTo>
                  <a:cubicBezTo>
                    <a:pt x="102" y="603"/>
                    <a:pt x="159" y="614"/>
                    <a:pt x="209" y="614"/>
                  </a:cubicBezTo>
                  <a:cubicBezTo>
                    <a:pt x="324" y="614"/>
                    <a:pt x="424" y="503"/>
                    <a:pt x="424" y="397"/>
                  </a:cubicBezTo>
                  <a:cubicBezTo>
                    <a:pt x="424" y="340"/>
                    <a:pt x="396" y="311"/>
                    <a:pt x="382" y="299"/>
                  </a:cubicBezTo>
                  <a:cubicBezTo>
                    <a:pt x="363" y="278"/>
                    <a:pt x="351" y="276"/>
                    <a:pt x="275" y="257"/>
                  </a:cubicBezTo>
                  <a:cubicBezTo>
                    <a:pt x="257" y="251"/>
                    <a:pt x="227" y="242"/>
                    <a:pt x="219" y="242"/>
                  </a:cubicBezTo>
                  <a:cubicBezTo>
                    <a:pt x="196" y="234"/>
                    <a:pt x="167" y="209"/>
                    <a:pt x="167" y="163"/>
                  </a:cubicBezTo>
                  <a:cubicBezTo>
                    <a:pt x="167" y="96"/>
                    <a:pt x="234" y="23"/>
                    <a:pt x="315" y="23"/>
                  </a:cubicBezTo>
                  <a:cubicBezTo>
                    <a:pt x="386" y="23"/>
                    <a:pt x="438" y="60"/>
                    <a:pt x="438" y="155"/>
                  </a:cubicBezTo>
                  <a:cubicBezTo>
                    <a:pt x="438" y="182"/>
                    <a:pt x="434" y="198"/>
                    <a:pt x="434" y="202"/>
                  </a:cubicBezTo>
                  <a:cubicBezTo>
                    <a:pt x="434" y="203"/>
                    <a:pt x="434" y="211"/>
                    <a:pt x="444" y="211"/>
                  </a:cubicBezTo>
                  <a:cubicBezTo>
                    <a:pt x="451" y="211"/>
                    <a:pt x="453" y="207"/>
                    <a:pt x="457" y="194"/>
                  </a:cubicBezTo>
                  <a:lnTo>
                    <a:pt x="50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68" name="Freeform 56"/>
            <p:cNvSpPr>
              <a:spLocks noChangeArrowheads="1"/>
            </p:cNvSpPr>
            <p:nvPr/>
          </p:nvSpPr>
          <p:spPr bwMode="auto">
            <a:xfrm>
              <a:off x="3225" y="2126"/>
              <a:ext cx="59" cy="89"/>
            </a:xfrm>
            <a:custGeom>
              <a:avLst/>
              <a:gdLst>
                <a:gd name="T0" fmla="*/ 263 w 264"/>
                <a:gd name="T1" fmla="*/ 286 h 395"/>
                <a:gd name="T2" fmla="*/ 242 w 264"/>
                <a:gd name="T3" fmla="*/ 286 h 395"/>
                <a:gd name="T4" fmla="*/ 227 w 264"/>
                <a:gd name="T5" fmla="*/ 340 h 395"/>
                <a:gd name="T6" fmla="*/ 169 w 264"/>
                <a:gd name="T7" fmla="*/ 344 h 395"/>
                <a:gd name="T8" fmla="*/ 60 w 264"/>
                <a:gd name="T9" fmla="*/ 344 h 395"/>
                <a:gd name="T10" fmla="*/ 179 w 264"/>
                <a:gd name="T11" fmla="*/ 244 h 395"/>
                <a:gd name="T12" fmla="*/ 263 w 264"/>
                <a:gd name="T13" fmla="*/ 115 h 395"/>
                <a:gd name="T14" fmla="*/ 123 w 264"/>
                <a:gd name="T15" fmla="*/ 0 h 395"/>
                <a:gd name="T16" fmla="*/ 0 w 264"/>
                <a:gd name="T17" fmla="*/ 106 h 395"/>
                <a:gd name="T18" fmla="*/ 31 w 264"/>
                <a:gd name="T19" fmla="*/ 140 h 395"/>
                <a:gd name="T20" fmla="*/ 63 w 264"/>
                <a:gd name="T21" fmla="*/ 108 h 395"/>
                <a:gd name="T22" fmla="*/ 29 w 264"/>
                <a:gd name="T23" fmla="*/ 77 h 395"/>
                <a:gd name="T24" fmla="*/ 115 w 264"/>
                <a:gd name="T25" fmla="*/ 21 h 395"/>
                <a:gd name="T26" fmla="*/ 205 w 264"/>
                <a:gd name="T27" fmla="*/ 115 h 395"/>
                <a:gd name="T28" fmla="*/ 150 w 264"/>
                <a:gd name="T29" fmla="*/ 230 h 395"/>
                <a:gd name="T30" fmla="*/ 6 w 264"/>
                <a:gd name="T31" fmla="*/ 370 h 395"/>
                <a:gd name="T32" fmla="*/ 0 w 264"/>
                <a:gd name="T33" fmla="*/ 394 h 395"/>
                <a:gd name="T34" fmla="*/ 246 w 264"/>
                <a:gd name="T35" fmla="*/ 394 h 395"/>
                <a:gd name="T36" fmla="*/ 263 w 264"/>
                <a:gd name="T37" fmla="*/ 28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395">
                  <a:moveTo>
                    <a:pt x="263" y="286"/>
                  </a:moveTo>
                  <a:lnTo>
                    <a:pt x="242" y="286"/>
                  </a:lnTo>
                  <a:cubicBezTo>
                    <a:pt x="240" y="299"/>
                    <a:pt x="234" y="334"/>
                    <a:pt x="227" y="340"/>
                  </a:cubicBezTo>
                  <a:cubicBezTo>
                    <a:pt x="223" y="344"/>
                    <a:pt x="177" y="344"/>
                    <a:pt x="169" y="344"/>
                  </a:cubicBezTo>
                  <a:lnTo>
                    <a:pt x="60" y="344"/>
                  </a:lnTo>
                  <a:cubicBezTo>
                    <a:pt x="121" y="288"/>
                    <a:pt x="142" y="273"/>
                    <a:pt x="179" y="244"/>
                  </a:cubicBezTo>
                  <a:cubicBezTo>
                    <a:pt x="223" y="209"/>
                    <a:pt x="263" y="173"/>
                    <a:pt x="263" y="115"/>
                  </a:cubicBezTo>
                  <a:cubicBezTo>
                    <a:pt x="263" y="44"/>
                    <a:pt x="200" y="0"/>
                    <a:pt x="123" y="0"/>
                  </a:cubicBezTo>
                  <a:cubicBezTo>
                    <a:pt x="50" y="0"/>
                    <a:pt x="0" y="52"/>
                    <a:pt x="0" y="106"/>
                  </a:cubicBezTo>
                  <a:cubicBezTo>
                    <a:pt x="0" y="136"/>
                    <a:pt x="25" y="140"/>
                    <a:pt x="31" y="140"/>
                  </a:cubicBezTo>
                  <a:cubicBezTo>
                    <a:pt x="46" y="140"/>
                    <a:pt x="63" y="129"/>
                    <a:pt x="63" y="108"/>
                  </a:cubicBezTo>
                  <a:cubicBezTo>
                    <a:pt x="63" y="98"/>
                    <a:pt x="60" y="77"/>
                    <a:pt x="29" y="77"/>
                  </a:cubicBezTo>
                  <a:cubicBezTo>
                    <a:pt x="46" y="35"/>
                    <a:pt x="86" y="21"/>
                    <a:pt x="115" y="21"/>
                  </a:cubicBezTo>
                  <a:cubicBezTo>
                    <a:pt x="175" y="21"/>
                    <a:pt x="205" y="67"/>
                    <a:pt x="205" y="115"/>
                  </a:cubicBezTo>
                  <a:cubicBezTo>
                    <a:pt x="205" y="167"/>
                    <a:pt x="169" y="207"/>
                    <a:pt x="150" y="230"/>
                  </a:cubicBezTo>
                  <a:lnTo>
                    <a:pt x="6" y="370"/>
                  </a:lnTo>
                  <a:cubicBezTo>
                    <a:pt x="0" y="376"/>
                    <a:pt x="0" y="378"/>
                    <a:pt x="0" y="394"/>
                  </a:cubicBezTo>
                  <a:lnTo>
                    <a:pt x="246" y="394"/>
                  </a:lnTo>
                  <a:lnTo>
                    <a:pt x="263" y="2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69" name="Freeform 57"/>
            <p:cNvSpPr>
              <a:spLocks noChangeArrowheads="1"/>
            </p:cNvSpPr>
            <p:nvPr/>
          </p:nvSpPr>
          <p:spPr bwMode="auto">
            <a:xfrm>
              <a:off x="3321" y="2042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70" name="Freeform 58"/>
            <p:cNvSpPr>
              <a:spLocks noChangeArrowheads="1"/>
            </p:cNvSpPr>
            <p:nvPr/>
          </p:nvSpPr>
          <p:spPr bwMode="auto">
            <a:xfrm>
              <a:off x="3382" y="2102"/>
              <a:ext cx="88" cy="123"/>
            </a:xfrm>
            <a:custGeom>
              <a:avLst/>
              <a:gdLst>
                <a:gd name="T0" fmla="*/ 388 w 393"/>
                <a:gd name="T1" fmla="*/ 52 h 548"/>
                <a:gd name="T2" fmla="*/ 392 w 393"/>
                <a:gd name="T3" fmla="*/ 33 h 548"/>
                <a:gd name="T4" fmla="*/ 367 w 393"/>
                <a:gd name="T5" fmla="*/ 10 h 548"/>
                <a:gd name="T6" fmla="*/ 336 w 393"/>
                <a:gd name="T7" fmla="*/ 27 h 548"/>
                <a:gd name="T8" fmla="*/ 324 w 393"/>
                <a:gd name="T9" fmla="*/ 73 h 548"/>
                <a:gd name="T10" fmla="*/ 307 w 393"/>
                <a:gd name="T11" fmla="*/ 140 h 548"/>
                <a:gd name="T12" fmla="*/ 269 w 393"/>
                <a:gd name="T13" fmla="*/ 294 h 548"/>
                <a:gd name="T14" fmla="*/ 175 w 393"/>
                <a:gd name="T15" fmla="*/ 365 h 548"/>
                <a:gd name="T16" fmla="*/ 121 w 393"/>
                <a:gd name="T17" fmla="*/ 296 h 548"/>
                <a:gd name="T18" fmla="*/ 165 w 393"/>
                <a:gd name="T19" fmla="*/ 131 h 548"/>
                <a:gd name="T20" fmla="*/ 180 w 393"/>
                <a:gd name="T21" fmla="*/ 69 h 548"/>
                <a:gd name="T22" fmla="*/ 111 w 393"/>
                <a:gd name="T23" fmla="*/ 0 h 548"/>
                <a:gd name="T24" fmla="*/ 0 w 393"/>
                <a:gd name="T25" fmla="*/ 131 h 548"/>
                <a:gd name="T26" fmla="*/ 10 w 393"/>
                <a:gd name="T27" fmla="*/ 138 h 548"/>
                <a:gd name="T28" fmla="*/ 23 w 393"/>
                <a:gd name="T29" fmla="*/ 123 h 548"/>
                <a:gd name="T30" fmla="*/ 109 w 393"/>
                <a:gd name="T31" fmla="*/ 19 h 548"/>
                <a:gd name="T32" fmla="*/ 131 w 393"/>
                <a:gd name="T33" fmla="*/ 46 h 548"/>
                <a:gd name="T34" fmla="*/ 115 w 393"/>
                <a:gd name="T35" fmla="*/ 106 h 548"/>
                <a:gd name="T36" fmla="*/ 67 w 393"/>
                <a:gd name="T37" fmla="*/ 282 h 548"/>
                <a:gd name="T38" fmla="*/ 171 w 393"/>
                <a:gd name="T39" fmla="*/ 384 h 548"/>
                <a:gd name="T40" fmla="*/ 255 w 393"/>
                <a:gd name="T41" fmla="*/ 346 h 548"/>
                <a:gd name="T42" fmla="*/ 202 w 393"/>
                <a:gd name="T43" fmla="*/ 476 h 548"/>
                <a:gd name="T44" fmla="*/ 108 w 393"/>
                <a:gd name="T45" fmla="*/ 530 h 548"/>
                <a:gd name="T46" fmla="*/ 44 w 393"/>
                <a:gd name="T47" fmla="*/ 493 h 548"/>
                <a:gd name="T48" fmla="*/ 81 w 393"/>
                <a:gd name="T49" fmla="*/ 484 h 548"/>
                <a:gd name="T50" fmla="*/ 96 w 393"/>
                <a:gd name="T51" fmla="*/ 449 h 548"/>
                <a:gd name="T52" fmla="*/ 65 w 393"/>
                <a:gd name="T53" fmla="*/ 418 h 548"/>
                <a:gd name="T54" fmla="*/ 17 w 393"/>
                <a:gd name="T55" fmla="*/ 474 h 548"/>
                <a:gd name="T56" fmla="*/ 108 w 393"/>
                <a:gd name="T57" fmla="*/ 547 h 548"/>
                <a:gd name="T58" fmla="*/ 305 w 393"/>
                <a:gd name="T59" fmla="*/ 374 h 548"/>
                <a:gd name="T60" fmla="*/ 388 w 393"/>
                <a:gd name="T61" fmla="*/ 5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3" h="548">
                  <a:moveTo>
                    <a:pt x="388" y="52"/>
                  </a:moveTo>
                  <a:cubicBezTo>
                    <a:pt x="392" y="40"/>
                    <a:pt x="392" y="38"/>
                    <a:pt x="392" y="33"/>
                  </a:cubicBezTo>
                  <a:cubicBezTo>
                    <a:pt x="392" y="17"/>
                    <a:pt x="378" y="10"/>
                    <a:pt x="367" y="10"/>
                  </a:cubicBezTo>
                  <a:cubicBezTo>
                    <a:pt x="357" y="10"/>
                    <a:pt x="344" y="13"/>
                    <a:pt x="336" y="27"/>
                  </a:cubicBezTo>
                  <a:cubicBezTo>
                    <a:pt x="334" y="31"/>
                    <a:pt x="328" y="58"/>
                    <a:pt x="324" y="73"/>
                  </a:cubicBezTo>
                  <a:cubicBezTo>
                    <a:pt x="319" y="94"/>
                    <a:pt x="313" y="117"/>
                    <a:pt x="307" y="140"/>
                  </a:cubicBezTo>
                  <a:lnTo>
                    <a:pt x="269" y="294"/>
                  </a:lnTo>
                  <a:cubicBezTo>
                    <a:pt x="267" y="305"/>
                    <a:pt x="230" y="365"/>
                    <a:pt x="175" y="365"/>
                  </a:cubicBezTo>
                  <a:cubicBezTo>
                    <a:pt x="131" y="365"/>
                    <a:pt x="121" y="328"/>
                    <a:pt x="121" y="296"/>
                  </a:cubicBezTo>
                  <a:cubicBezTo>
                    <a:pt x="121" y="257"/>
                    <a:pt x="136" y="205"/>
                    <a:pt x="165" y="131"/>
                  </a:cubicBezTo>
                  <a:cubicBezTo>
                    <a:pt x="179" y="96"/>
                    <a:pt x="180" y="86"/>
                    <a:pt x="180" y="69"/>
                  </a:cubicBezTo>
                  <a:cubicBezTo>
                    <a:pt x="180" y="31"/>
                    <a:pt x="154" y="0"/>
                    <a:pt x="111" y="0"/>
                  </a:cubicBezTo>
                  <a:cubicBezTo>
                    <a:pt x="31" y="0"/>
                    <a:pt x="0" y="123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6"/>
                    <a:pt x="23" y="123"/>
                  </a:cubicBezTo>
                  <a:cubicBezTo>
                    <a:pt x="46" y="44"/>
                    <a:pt x="81" y="19"/>
                    <a:pt x="109" y="19"/>
                  </a:cubicBezTo>
                  <a:cubicBezTo>
                    <a:pt x="115" y="19"/>
                    <a:pt x="131" y="19"/>
                    <a:pt x="131" y="46"/>
                  </a:cubicBezTo>
                  <a:cubicBezTo>
                    <a:pt x="131" y="67"/>
                    <a:pt x="123" y="88"/>
                    <a:pt x="115" y="106"/>
                  </a:cubicBezTo>
                  <a:cubicBezTo>
                    <a:pt x="83" y="194"/>
                    <a:pt x="67" y="244"/>
                    <a:pt x="67" y="282"/>
                  </a:cubicBezTo>
                  <a:cubicBezTo>
                    <a:pt x="67" y="357"/>
                    <a:pt x="121" y="384"/>
                    <a:pt x="171" y="384"/>
                  </a:cubicBezTo>
                  <a:cubicBezTo>
                    <a:pt x="204" y="384"/>
                    <a:pt x="232" y="369"/>
                    <a:pt x="255" y="346"/>
                  </a:cubicBezTo>
                  <a:cubicBezTo>
                    <a:pt x="246" y="390"/>
                    <a:pt x="234" y="430"/>
                    <a:pt x="202" y="476"/>
                  </a:cubicBezTo>
                  <a:cubicBezTo>
                    <a:pt x="179" y="505"/>
                    <a:pt x="146" y="530"/>
                    <a:pt x="108" y="530"/>
                  </a:cubicBezTo>
                  <a:cubicBezTo>
                    <a:pt x="96" y="530"/>
                    <a:pt x="58" y="526"/>
                    <a:pt x="44" y="493"/>
                  </a:cubicBezTo>
                  <a:cubicBezTo>
                    <a:pt x="58" y="493"/>
                    <a:pt x="67" y="493"/>
                    <a:pt x="81" y="484"/>
                  </a:cubicBezTo>
                  <a:cubicBezTo>
                    <a:pt x="88" y="476"/>
                    <a:pt x="96" y="465"/>
                    <a:pt x="96" y="449"/>
                  </a:cubicBezTo>
                  <a:cubicBezTo>
                    <a:pt x="96" y="422"/>
                    <a:pt x="73" y="418"/>
                    <a:pt x="65" y="418"/>
                  </a:cubicBezTo>
                  <a:cubicBezTo>
                    <a:pt x="46" y="418"/>
                    <a:pt x="17" y="432"/>
                    <a:pt x="17" y="474"/>
                  </a:cubicBezTo>
                  <a:cubicBezTo>
                    <a:pt x="17" y="516"/>
                    <a:pt x="56" y="547"/>
                    <a:pt x="108" y="547"/>
                  </a:cubicBezTo>
                  <a:cubicBezTo>
                    <a:pt x="196" y="547"/>
                    <a:pt x="282" y="470"/>
                    <a:pt x="305" y="374"/>
                  </a:cubicBezTo>
                  <a:lnTo>
                    <a:pt x="388" y="5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71" name="Freeform 59"/>
            <p:cNvSpPr>
              <a:spLocks noChangeArrowheads="1"/>
            </p:cNvSpPr>
            <p:nvPr/>
          </p:nvSpPr>
          <p:spPr bwMode="auto">
            <a:xfrm>
              <a:off x="3494" y="2166"/>
              <a:ext cx="22" cy="57"/>
            </a:xfrm>
            <a:custGeom>
              <a:avLst/>
              <a:gdLst>
                <a:gd name="T0" fmla="*/ 100 w 101"/>
                <a:gd name="T1" fmla="*/ 88 h 254"/>
                <a:gd name="T2" fmla="*/ 46 w 101"/>
                <a:gd name="T3" fmla="*/ 0 h 254"/>
                <a:gd name="T4" fmla="*/ 0 w 101"/>
                <a:gd name="T5" fmla="*/ 44 h 254"/>
                <a:gd name="T6" fmla="*/ 46 w 101"/>
                <a:gd name="T7" fmla="*/ 90 h 254"/>
                <a:gd name="T8" fmla="*/ 75 w 101"/>
                <a:gd name="T9" fmla="*/ 79 h 254"/>
                <a:gd name="T10" fmla="*/ 81 w 101"/>
                <a:gd name="T11" fmla="*/ 77 h 254"/>
                <a:gd name="T12" fmla="*/ 83 w 101"/>
                <a:gd name="T13" fmla="*/ 88 h 254"/>
                <a:gd name="T14" fmla="*/ 23 w 101"/>
                <a:gd name="T15" fmla="*/ 230 h 254"/>
                <a:gd name="T16" fmla="*/ 13 w 101"/>
                <a:gd name="T17" fmla="*/ 244 h 254"/>
                <a:gd name="T18" fmla="*/ 23 w 101"/>
                <a:gd name="T19" fmla="*/ 253 h 254"/>
                <a:gd name="T20" fmla="*/ 100 w 101"/>
                <a:gd name="T21" fmla="*/ 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54">
                  <a:moveTo>
                    <a:pt x="100" y="88"/>
                  </a:moveTo>
                  <a:cubicBezTo>
                    <a:pt x="100" y="33"/>
                    <a:pt x="79" y="0"/>
                    <a:pt x="46" y="0"/>
                  </a:cubicBezTo>
                  <a:cubicBezTo>
                    <a:pt x="17" y="0"/>
                    <a:pt x="0" y="21"/>
                    <a:pt x="0" y="44"/>
                  </a:cubicBezTo>
                  <a:cubicBezTo>
                    <a:pt x="0" y="67"/>
                    <a:pt x="17" y="90"/>
                    <a:pt x="46" y="90"/>
                  </a:cubicBezTo>
                  <a:cubicBezTo>
                    <a:pt x="56" y="90"/>
                    <a:pt x="67" y="86"/>
                    <a:pt x="75" y="79"/>
                  </a:cubicBezTo>
                  <a:cubicBezTo>
                    <a:pt x="79" y="77"/>
                    <a:pt x="79" y="77"/>
                    <a:pt x="81" y="77"/>
                  </a:cubicBezTo>
                  <a:cubicBezTo>
                    <a:pt x="81" y="77"/>
                    <a:pt x="83" y="77"/>
                    <a:pt x="83" y="88"/>
                  </a:cubicBezTo>
                  <a:cubicBezTo>
                    <a:pt x="83" y="152"/>
                    <a:pt x="52" y="203"/>
                    <a:pt x="23" y="230"/>
                  </a:cubicBezTo>
                  <a:cubicBezTo>
                    <a:pt x="13" y="240"/>
                    <a:pt x="13" y="242"/>
                    <a:pt x="13" y="244"/>
                  </a:cubicBezTo>
                  <a:cubicBezTo>
                    <a:pt x="13" y="251"/>
                    <a:pt x="17" y="253"/>
                    <a:pt x="23" y="253"/>
                  </a:cubicBezTo>
                  <a:cubicBezTo>
                    <a:pt x="33" y="253"/>
                    <a:pt x="100" y="188"/>
                    <a:pt x="100" y="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72" name="Freeform 60"/>
            <p:cNvSpPr>
              <a:spLocks noChangeArrowheads="1"/>
            </p:cNvSpPr>
            <p:nvPr/>
          </p:nvSpPr>
          <p:spPr bwMode="auto">
            <a:xfrm>
              <a:off x="3559" y="2099"/>
              <a:ext cx="115" cy="123"/>
            </a:xfrm>
            <a:custGeom>
              <a:avLst/>
              <a:gdLst>
                <a:gd name="T0" fmla="*/ 58 w 510"/>
                <a:gd name="T1" fmla="*/ 491 h 548"/>
                <a:gd name="T2" fmla="*/ 52 w 510"/>
                <a:gd name="T3" fmla="*/ 505 h 548"/>
                <a:gd name="T4" fmla="*/ 29 w 510"/>
                <a:gd name="T5" fmla="*/ 507 h 548"/>
                <a:gd name="T6" fmla="*/ 0 w 510"/>
                <a:gd name="T7" fmla="*/ 530 h 548"/>
                <a:gd name="T8" fmla="*/ 15 w 510"/>
                <a:gd name="T9" fmla="*/ 547 h 548"/>
                <a:gd name="T10" fmla="*/ 94 w 510"/>
                <a:gd name="T11" fmla="*/ 543 h 548"/>
                <a:gd name="T12" fmla="*/ 184 w 510"/>
                <a:gd name="T13" fmla="*/ 547 h 548"/>
                <a:gd name="T14" fmla="*/ 207 w 510"/>
                <a:gd name="T15" fmla="*/ 522 h 548"/>
                <a:gd name="T16" fmla="*/ 184 w 510"/>
                <a:gd name="T17" fmla="*/ 507 h 548"/>
                <a:gd name="T18" fmla="*/ 148 w 510"/>
                <a:gd name="T19" fmla="*/ 507 h 548"/>
                <a:gd name="T20" fmla="*/ 184 w 510"/>
                <a:gd name="T21" fmla="*/ 359 h 548"/>
                <a:gd name="T22" fmla="*/ 271 w 510"/>
                <a:gd name="T23" fmla="*/ 390 h 548"/>
                <a:gd name="T24" fmla="*/ 509 w 510"/>
                <a:gd name="T25" fmla="*/ 140 h 548"/>
                <a:gd name="T26" fmla="*/ 361 w 510"/>
                <a:gd name="T27" fmla="*/ 0 h 548"/>
                <a:gd name="T28" fmla="*/ 244 w 510"/>
                <a:gd name="T29" fmla="*/ 46 h 548"/>
                <a:gd name="T30" fmla="*/ 146 w 510"/>
                <a:gd name="T31" fmla="*/ 0 h 548"/>
                <a:gd name="T32" fmla="*/ 71 w 510"/>
                <a:gd name="T33" fmla="*/ 48 h 548"/>
                <a:gd name="T34" fmla="*/ 40 w 510"/>
                <a:gd name="T35" fmla="*/ 132 h 548"/>
                <a:gd name="T36" fmla="*/ 60 w 510"/>
                <a:gd name="T37" fmla="*/ 144 h 548"/>
                <a:gd name="T38" fmla="*/ 77 w 510"/>
                <a:gd name="T39" fmla="*/ 140 h 548"/>
                <a:gd name="T40" fmla="*/ 84 w 510"/>
                <a:gd name="T41" fmla="*/ 115 h 548"/>
                <a:gd name="T42" fmla="*/ 142 w 510"/>
                <a:gd name="T43" fmla="*/ 31 h 548"/>
                <a:gd name="T44" fmla="*/ 161 w 510"/>
                <a:gd name="T45" fmla="*/ 61 h 548"/>
                <a:gd name="T46" fmla="*/ 156 w 510"/>
                <a:gd name="T47" fmla="*/ 98 h 548"/>
                <a:gd name="T48" fmla="*/ 58 w 510"/>
                <a:gd name="T49" fmla="*/ 491 h 548"/>
                <a:gd name="T50" fmla="*/ 252 w 510"/>
                <a:gd name="T51" fmla="*/ 86 h 548"/>
                <a:gd name="T52" fmla="*/ 357 w 510"/>
                <a:gd name="T53" fmla="*/ 31 h 548"/>
                <a:gd name="T54" fmla="*/ 413 w 510"/>
                <a:gd name="T55" fmla="*/ 94 h 548"/>
                <a:gd name="T56" fmla="*/ 371 w 510"/>
                <a:gd name="T57" fmla="*/ 276 h 548"/>
                <a:gd name="T58" fmla="*/ 269 w 510"/>
                <a:gd name="T59" fmla="*/ 359 h 548"/>
                <a:gd name="T60" fmla="*/ 198 w 510"/>
                <a:gd name="T61" fmla="*/ 309 h 548"/>
                <a:gd name="T62" fmla="*/ 200 w 510"/>
                <a:gd name="T63" fmla="*/ 298 h 548"/>
                <a:gd name="T64" fmla="*/ 252 w 510"/>
                <a:gd name="T65" fmla="*/ 8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0" h="548">
                  <a:moveTo>
                    <a:pt x="58" y="491"/>
                  </a:moveTo>
                  <a:cubicBezTo>
                    <a:pt x="54" y="503"/>
                    <a:pt x="52" y="505"/>
                    <a:pt x="52" y="505"/>
                  </a:cubicBezTo>
                  <a:cubicBezTo>
                    <a:pt x="46" y="507"/>
                    <a:pt x="36" y="507"/>
                    <a:pt x="29" y="507"/>
                  </a:cubicBezTo>
                  <a:cubicBezTo>
                    <a:pt x="15" y="507"/>
                    <a:pt x="0" y="507"/>
                    <a:pt x="0" y="530"/>
                  </a:cubicBezTo>
                  <a:cubicBezTo>
                    <a:pt x="0" y="539"/>
                    <a:pt x="6" y="547"/>
                    <a:pt x="15" y="547"/>
                  </a:cubicBezTo>
                  <a:cubicBezTo>
                    <a:pt x="40" y="547"/>
                    <a:pt x="69" y="543"/>
                    <a:pt x="94" y="543"/>
                  </a:cubicBezTo>
                  <a:cubicBezTo>
                    <a:pt x="123" y="543"/>
                    <a:pt x="156" y="547"/>
                    <a:pt x="184" y="547"/>
                  </a:cubicBezTo>
                  <a:cubicBezTo>
                    <a:pt x="190" y="547"/>
                    <a:pt x="207" y="547"/>
                    <a:pt x="207" y="522"/>
                  </a:cubicBezTo>
                  <a:cubicBezTo>
                    <a:pt x="207" y="509"/>
                    <a:pt x="194" y="507"/>
                    <a:pt x="184" y="507"/>
                  </a:cubicBezTo>
                  <a:cubicBezTo>
                    <a:pt x="173" y="507"/>
                    <a:pt x="159" y="507"/>
                    <a:pt x="148" y="507"/>
                  </a:cubicBezTo>
                  <a:lnTo>
                    <a:pt x="184" y="359"/>
                  </a:lnTo>
                  <a:cubicBezTo>
                    <a:pt x="198" y="370"/>
                    <a:pt x="225" y="390"/>
                    <a:pt x="271" y="390"/>
                  </a:cubicBezTo>
                  <a:cubicBezTo>
                    <a:pt x="417" y="390"/>
                    <a:pt x="509" y="255"/>
                    <a:pt x="509" y="140"/>
                  </a:cubicBezTo>
                  <a:cubicBezTo>
                    <a:pt x="509" y="36"/>
                    <a:pt x="430" y="0"/>
                    <a:pt x="361" y="0"/>
                  </a:cubicBezTo>
                  <a:cubicBezTo>
                    <a:pt x="301" y="0"/>
                    <a:pt x="257" y="33"/>
                    <a:pt x="244" y="46"/>
                  </a:cubicBezTo>
                  <a:cubicBezTo>
                    <a:pt x="211" y="0"/>
                    <a:pt x="156" y="0"/>
                    <a:pt x="146" y="0"/>
                  </a:cubicBezTo>
                  <a:cubicBezTo>
                    <a:pt x="115" y="0"/>
                    <a:pt x="90" y="17"/>
                    <a:pt x="71" y="48"/>
                  </a:cubicBezTo>
                  <a:cubicBezTo>
                    <a:pt x="50" y="83"/>
                    <a:pt x="40" y="129"/>
                    <a:pt x="40" y="132"/>
                  </a:cubicBezTo>
                  <a:cubicBezTo>
                    <a:pt x="40" y="144"/>
                    <a:pt x="52" y="144"/>
                    <a:pt x="60" y="144"/>
                  </a:cubicBezTo>
                  <a:cubicBezTo>
                    <a:pt x="69" y="144"/>
                    <a:pt x="73" y="144"/>
                    <a:pt x="77" y="140"/>
                  </a:cubicBezTo>
                  <a:cubicBezTo>
                    <a:pt x="79" y="138"/>
                    <a:pt x="79" y="136"/>
                    <a:pt x="84" y="115"/>
                  </a:cubicBezTo>
                  <a:cubicBezTo>
                    <a:pt x="100" y="48"/>
                    <a:pt x="121" y="31"/>
                    <a:pt x="142" y="31"/>
                  </a:cubicBezTo>
                  <a:cubicBezTo>
                    <a:pt x="150" y="31"/>
                    <a:pt x="161" y="35"/>
                    <a:pt x="161" y="61"/>
                  </a:cubicBezTo>
                  <a:cubicBezTo>
                    <a:pt x="161" y="75"/>
                    <a:pt x="159" y="86"/>
                    <a:pt x="156" y="98"/>
                  </a:cubicBezTo>
                  <a:lnTo>
                    <a:pt x="58" y="491"/>
                  </a:lnTo>
                  <a:close/>
                  <a:moveTo>
                    <a:pt x="252" y="86"/>
                  </a:moveTo>
                  <a:cubicBezTo>
                    <a:pt x="276" y="58"/>
                    <a:pt x="315" y="31"/>
                    <a:pt x="357" y="31"/>
                  </a:cubicBezTo>
                  <a:cubicBezTo>
                    <a:pt x="409" y="31"/>
                    <a:pt x="413" y="77"/>
                    <a:pt x="413" y="94"/>
                  </a:cubicBezTo>
                  <a:cubicBezTo>
                    <a:pt x="413" y="138"/>
                    <a:pt x="384" y="244"/>
                    <a:pt x="371" y="276"/>
                  </a:cubicBezTo>
                  <a:cubicBezTo>
                    <a:pt x="344" y="338"/>
                    <a:pt x="303" y="359"/>
                    <a:pt x="269" y="359"/>
                  </a:cubicBezTo>
                  <a:cubicBezTo>
                    <a:pt x="219" y="359"/>
                    <a:pt x="198" y="319"/>
                    <a:pt x="198" y="309"/>
                  </a:cubicBezTo>
                  <a:lnTo>
                    <a:pt x="200" y="298"/>
                  </a:lnTo>
                  <a:lnTo>
                    <a:pt x="252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73" name="Freeform 61"/>
            <p:cNvSpPr>
              <a:spLocks noChangeArrowheads="1"/>
            </p:cNvSpPr>
            <p:nvPr/>
          </p:nvSpPr>
          <p:spPr bwMode="auto">
            <a:xfrm>
              <a:off x="3686" y="2126"/>
              <a:ext cx="59" cy="89"/>
            </a:xfrm>
            <a:custGeom>
              <a:avLst/>
              <a:gdLst>
                <a:gd name="T0" fmla="*/ 263 w 264"/>
                <a:gd name="T1" fmla="*/ 286 h 395"/>
                <a:gd name="T2" fmla="*/ 242 w 264"/>
                <a:gd name="T3" fmla="*/ 286 h 395"/>
                <a:gd name="T4" fmla="*/ 227 w 264"/>
                <a:gd name="T5" fmla="*/ 340 h 395"/>
                <a:gd name="T6" fmla="*/ 169 w 264"/>
                <a:gd name="T7" fmla="*/ 344 h 395"/>
                <a:gd name="T8" fmla="*/ 60 w 264"/>
                <a:gd name="T9" fmla="*/ 344 h 395"/>
                <a:gd name="T10" fmla="*/ 179 w 264"/>
                <a:gd name="T11" fmla="*/ 244 h 395"/>
                <a:gd name="T12" fmla="*/ 263 w 264"/>
                <a:gd name="T13" fmla="*/ 115 h 395"/>
                <a:gd name="T14" fmla="*/ 123 w 264"/>
                <a:gd name="T15" fmla="*/ 0 h 395"/>
                <a:gd name="T16" fmla="*/ 0 w 264"/>
                <a:gd name="T17" fmla="*/ 106 h 395"/>
                <a:gd name="T18" fmla="*/ 31 w 264"/>
                <a:gd name="T19" fmla="*/ 140 h 395"/>
                <a:gd name="T20" fmla="*/ 63 w 264"/>
                <a:gd name="T21" fmla="*/ 108 h 395"/>
                <a:gd name="T22" fmla="*/ 29 w 264"/>
                <a:gd name="T23" fmla="*/ 77 h 395"/>
                <a:gd name="T24" fmla="*/ 115 w 264"/>
                <a:gd name="T25" fmla="*/ 21 h 395"/>
                <a:gd name="T26" fmla="*/ 205 w 264"/>
                <a:gd name="T27" fmla="*/ 115 h 395"/>
                <a:gd name="T28" fmla="*/ 150 w 264"/>
                <a:gd name="T29" fmla="*/ 230 h 395"/>
                <a:gd name="T30" fmla="*/ 6 w 264"/>
                <a:gd name="T31" fmla="*/ 370 h 395"/>
                <a:gd name="T32" fmla="*/ 0 w 264"/>
                <a:gd name="T33" fmla="*/ 394 h 395"/>
                <a:gd name="T34" fmla="*/ 246 w 264"/>
                <a:gd name="T35" fmla="*/ 394 h 395"/>
                <a:gd name="T36" fmla="*/ 263 w 264"/>
                <a:gd name="T37" fmla="*/ 28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395">
                  <a:moveTo>
                    <a:pt x="263" y="286"/>
                  </a:moveTo>
                  <a:lnTo>
                    <a:pt x="242" y="286"/>
                  </a:lnTo>
                  <a:cubicBezTo>
                    <a:pt x="240" y="299"/>
                    <a:pt x="234" y="334"/>
                    <a:pt x="227" y="340"/>
                  </a:cubicBezTo>
                  <a:cubicBezTo>
                    <a:pt x="223" y="344"/>
                    <a:pt x="177" y="344"/>
                    <a:pt x="169" y="344"/>
                  </a:cubicBezTo>
                  <a:lnTo>
                    <a:pt x="60" y="344"/>
                  </a:lnTo>
                  <a:cubicBezTo>
                    <a:pt x="121" y="288"/>
                    <a:pt x="142" y="273"/>
                    <a:pt x="179" y="244"/>
                  </a:cubicBezTo>
                  <a:cubicBezTo>
                    <a:pt x="223" y="209"/>
                    <a:pt x="263" y="173"/>
                    <a:pt x="263" y="115"/>
                  </a:cubicBezTo>
                  <a:cubicBezTo>
                    <a:pt x="263" y="44"/>
                    <a:pt x="200" y="0"/>
                    <a:pt x="123" y="0"/>
                  </a:cubicBezTo>
                  <a:cubicBezTo>
                    <a:pt x="50" y="0"/>
                    <a:pt x="0" y="52"/>
                    <a:pt x="0" y="106"/>
                  </a:cubicBezTo>
                  <a:cubicBezTo>
                    <a:pt x="0" y="136"/>
                    <a:pt x="25" y="140"/>
                    <a:pt x="31" y="140"/>
                  </a:cubicBezTo>
                  <a:cubicBezTo>
                    <a:pt x="46" y="140"/>
                    <a:pt x="63" y="129"/>
                    <a:pt x="63" y="108"/>
                  </a:cubicBezTo>
                  <a:cubicBezTo>
                    <a:pt x="63" y="98"/>
                    <a:pt x="60" y="77"/>
                    <a:pt x="29" y="77"/>
                  </a:cubicBezTo>
                  <a:cubicBezTo>
                    <a:pt x="46" y="35"/>
                    <a:pt x="86" y="21"/>
                    <a:pt x="115" y="21"/>
                  </a:cubicBezTo>
                  <a:cubicBezTo>
                    <a:pt x="175" y="21"/>
                    <a:pt x="205" y="67"/>
                    <a:pt x="205" y="115"/>
                  </a:cubicBezTo>
                  <a:cubicBezTo>
                    <a:pt x="205" y="167"/>
                    <a:pt x="169" y="207"/>
                    <a:pt x="150" y="230"/>
                  </a:cubicBezTo>
                  <a:lnTo>
                    <a:pt x="6" y="370"/>
                  </a:lnTo>
                  <a:cubicBezTo>
                    <a:pt x="0" y="376"/>
                    <a:pt x="0" y="378"/>
                    <a:pt x="0" y="394"/>
                  </a:cubicBezTo>
                  <a:lnTo>
                    <a:pt x="246" y="394"/>
                  </a:lnTo>
                  <a:lnTo>
                    <a:pt x="263" y="2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74" name="Freeform 62"/>
            <p:cNvSpPr>
              <a:spLocks noChangeArrowheads="1"/>
            </p:cNvSpPr>
            <p:nvPr/>
          </p:nvSpPr>
          <p:spPr bwMode="auto">
            <a:xfrm>
              <a:off x="3774" y="2042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75" name="Freeform 63"/>
            <p:cNvSpPr>
              <a:spLocks noChangeArrowheads="1"/>
            </p:cNvSpPr>
            <p:nvPr/>
          </p:nvSpPr>
          <p:spPr bwMode="auto">
            <a:xfrm>
              <a:off x="3860" y="2042"/>
              <a:ext cx="7" cy="191"/>
            </a:xfrm>
            <a:custGeom>
              <a:avLst/>
              <a:gdLst>
                <a:gd name="T0" fmla="*/ 36 w 37"/>
                <a:gd name="T1" fmla="*/ 31 h 846"/>
                <a:gd name="T2" fmla="*/ 17 w 37"/>
                <a:gd name="T3" fmla="*/ 0 h 846"/>
                <a:gd name="T4" fmla="*/ 0 w 37"/>
                <a:gd name="T5" fmla="*/ 31 h 846"/>
                <a:gd name="T6" fmla="*/ 0 w 37"/>
                <a:gd name="T7" fmla="*/ 814 h 846"/>
                <a:gd name="T8" fmla="*/ 17 w 37"/>
                <a:gd name="T9" fmla="*/ 845 h 846"/>
                <a:gd name="T10" fmla="*/ 36 w 37"/>
                <a:gd name="T11" fmla="*/ 814 h 846"/>
                <a:gd name="T12" fmla="*/ 36 w 37"/>
                <a:gd name="T13" fmla="*/ 31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46">
                  <a:moveTo>
                    <a:pt x="36" y="31"/>
                  </a:moveTo>
                  <a:cubicBezTo>
                    <a:pt x="36" y="15"/>
                    <a:pt x="36" y="0"/>
                    <a:pt x="17" y="0"/>
                  </a:cubicBezTo>
                  <a:cubicBezTo>
                    <a:pt x="0" y="0"/>
                    <a:pt x="0" y="15"/>
                    <a:pt x="0" y="31"/>
                  </a:cubicBezTo>
                  <a:lnTo>
                    <a:pt x="0" y="814"/>
                  </a:lnTo>
                  <a:cubicBezTo>
                    <a:pt x="0" y="829"/>
                    <a:pt x="0" y="845"/>
                    <a:pt x="17" y="845"/>
                  </a:cubicBezTo>
                  <a:cubicBezTo>
                    <a:pt x="36" y="845"/>
                    <a:pt x="36" y="829"/>
                    <a:pt x="36" y="814"/>
                  </a:cubicBezTo>
                  <a:lnTo>
                    <a:pt x="36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76" name="Freeform 64"/>
            <p:cNvSpPr>
              <a:spLocks noChangeArrowheads="1"/>
            </p:cNvSpPr>
            <p:nvPr/>
          </p:nvSpPr>
          <p:spPr bwMode="auto">
            <a:xfrm>
              <a:off x="3901" y="2055"/>
              <a:ext cx="126" cy="130"/>
            </a:xfrm>
            <a:custGeom>
              <a:avLst/>
              <a:gdLst>
                <a:gd name="T0" fmla="*/ 313 w 562"/>
                <a:gd name="T1" fmla="*/ 67 h 579"/>
                <a:gd name="T2" fmla="*/ 394 w 562"/>
                <a:gd name="T3" fmla="*/ 27 h 579"/>
                <a:gd name="T4" fmla="*/ 422 w 562"/>
                <a:gd name="T5" fmla="*/ 27 h 579"/>
                <a:gd name="T6" fmla="*/ 422 w 562"/>
                <a:gd name="T7" fmla="*/ 0 h 579"/>
                <a:gd name="T8" fmla="*/ 278 w 562"/>
                <a:gd name="T9" fmla="*/ 2 h 579"/>
                <a:gd name="T10" fmla="*/ 134 w 562"/>
                <a:gd name="T11" fmla="*/ 0 h 579"/>
                <a:gd name="T12" fmla="*/ 134 w 562"/>
                <a:gd name="T13" fmla="*/ 27 h 579"/>
                <a:gd name="T14" fmla="*/ 163 w 562"/>
                <a:gd name="T15" fmla="*/ 27 h 579"/>
                <a:gd name="T16" fmla="*/ 244 w 562"/>
                <a:gd name="T17" fmla="*/ 67 h 579"/>
                <a:gd name="T18" fmla="*/ 244 w 562"/>
                <a:gd name="T19" fmla="*/ 443 h 579"/>
                <a:gd name="T20" fmla="*/ 129 w 562"/>
                <a:gd name="T21" fmla="*/ 228 h 579"/>
                <a:gd name="T22" fmla="*/ 52 w 562"/>
                <a:gd name="T23" fmla="*/ 109 h 579"/>
                <a:gd name="T24" fmla="*/ 21 w 562"/>
                <a:gd name="T25" fmla="*/ 109 h 579"/>
                <a:gd name="T26" fmla="*/ 0 w 562"/>
                <a:gd name="T27" fmla="*/ 119 h 579"/>
                <a:gd name="T28" fmla="*/ 8 w 562"/>
                <a:gd name="T29" fmla="*/ 129 h 579"/>
                <a:gd name="T30" fmla="*/ 58 w 562"/>
                <a:gd name="T31" fmla="*/ 244 h 579"/>
                <a:gd name="T32" fmla="*/ 100 w 562"/>
                <a:gd name="T33" fmla="*/ 386 h 579"/>
                <a:gd name="T34" fmla="*/ 244 w 562"/>
                <a:gd name="T35" fmla="*/ 465 h 579"/>
                <a:gd name="T36" fmla="*/ 244 w 562"/>
                <a:gd name="T37" fmla="*/ 511 h 579"/>
                <a:gd name="T38" fmla="*/ 163 w 562"/>
                <a:gd name="T39" fmla="*/ 551 h 579"/>
                <a:gd name="T40" fmla="*/ 134 w 562"/>
                <a:gd name="T41" fmla="*/ 551 h 579"/>
                <a:gd name="T42" fmla="*/ 134 w 562"/>
                <a:gd name="T43" fmla="*/ 578 h 579"/>
                <a:gd name="T44" fmla="*/ 278 w 562"/>
                <a:gd name="T45" fmla="*/ 576 h 579"/>
                <a:gd name="T46" fmla="*/ 422 w 562"/>
                <a:gd name="T47" fmla="*/ 578 h 579"/>
                <a:gd name="T48" fmla="*/ 422 w 562"/>
                <a:gd name="T49" fmla="*/ 551 h 579"/>
                <a:gd name="T50" fmla="*/ 394 w 562"/>
                <a:gd name="T51" fmla="*/ 551 h 579"/>
                <a:gd name="T52" fmla="*/ 313 w 562"/>
                <a:gd name="T53" fmla="*/ 511 h 579"/>
                <a:gd name="T54" fmla="*/ 313 w 562"/>
                <a:gd name="T55" fmla="*/ 465 h 579"/>
                <a:gd name="T56" fmla="*/ 459 w 562"/>
                <a:gd name="T57" fmla="*/ 386 h 579"/>
                <a:gd name="T58" fmla="*/ 503 w 562"/>
                <a:gd name="T59" fmla="*/ 223 h 579"/>
                <a:gd name="T60" fmla="*/ 551 w 562"/>
                <a:gd name="T61" fmla="*/ 129 h 579"/>
                <a:gd name="T62" fmla="*/ 561 w 562"/>
                <a:gd name="T63" fmla="*/ 119 h 579"/>
                <a:gd name="T64" fmla="*/ 541 w 562"/>
                <a:gd name="T65" fmla="*/ 109 h 579"/>
                <a:gd name="T66" fmla="*/ 509 w 562"/>
                <a:gd name="T67" fmla="*/ 109 h 579"/>
                <a:gd name="T68" fmla="*/ 434 w 562"/>
                <a:gd name="T69" fmla="*/ 238 h 579"/>
                <a:gd name="T70" fmla="*/ 313 w 562"/>
                <a:gd name="T71" fmla="*/ 443 h 579"/>
                <a:gd name="T72" fmla="*/ 313 w 562"/>
                <a:gd name="T73" fmla="*/ 6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2" h="579">
                  <a:moveTo>
                    <a:pt x="313" y="67"/>
                  </a:moveTo>
                  <a:cubicBezTo>
                    <a:pt x="313" y="38"/>
                    <a:pt x="313" y="27"/>
                    <a:pt x="394" y="27"/>
                  </a:cubicBezTo>
                  <a:lnTo>
                    <a:pt x="422" y="27"/>
                  </a:lnTo>
                  <a:lnTo>
                    <a:pt x="422" y="0"/>
                  </a:lnTo>
                  <a:cubicBezTo>
                    <a:pt x="392" y="2"/>
                    <a:pt x="313" y="2"/>
                    <a:pt x="278" y="2"/>
                  </a:cubicBezTo>
                  <a:cubicBezTo>
                    <a:pt x="244" y="2"/>
                    <a:pt x="165" y="2"/>
                    <a:pt x="134" y="0"/>
                  </a:cubicBezTo>
                  <a:lnTo>
                    <a:pt x="134" y="27"/>
                  </a:lnTo>
                  <a:lnTo>
                    <a:pt x="163" y="27"/>
                  </a:lnTo>
                  <a:cubicBezTo>
                    <a:pt x="244" y="27"/>
                    <a:pt x="244" y="36"/>
                    <a:pt x="244" y="67"/>
                  </a:cubicBezTo>
                  <a:lnTo>
                    <a:pt x="244" y="443"/>
                  </a:lnTo>
                  <a:cubicBezTo>
                    <a:pt x="132" y="413"/>
                    <a:pt x="129" y="282"/>
                    <a:pt x="129" y="228"/>
                  </a:cubicBezTo>
                  <a:cubicBezTo>
                    <a:pt x="127" y="125"/>
                    <a:pt x="90" y="109"/>
                    <a:pt x="52" y="109"/>
                  </a:cubicBezTo>
                  <a:lnTo>
                    <a:pt x="21" y="109"/>
                  </a:lnTo>
                  <a:cubicBezTo>
                    <a:pt x="8" y="109"/>
                    <a:pt x="0" y="109"/>
                    <a:pt x="0" y="119"/>
                  </a:cubicBezTo>
                  <a:cubicBezTo>
                    <a:pt x="0" y="123"/>
                    <a:pt x="2" y="127"/>
                    <a:pt x="8" y="129"/>
                  </a:cubicBezTo>
                  <a:cubicBezTo>
                    <a:pt x="35" y="131"/>
                    <a:pt x="58" y="142"/>
                    <a:pt x="58" y="244"/>
                  </a:cubicBezTo>
                  <a:cubicBezTo>
                    <a:pt x="58" y="263"/>
                    <a:pt x="60" y="328"/>
                    <a:pt x="100" y="386"/>
                  </a:cubicBezTo>
                  <a:cubicBezTo>
                    <a:pt x="134" y="432"/>
                    <a:pt x="186" y="457"/>
                    <a:pt x="244" y="465"/>
                  </a:cubicBezTo>
                  <a:lnTo>
                    <a:pt x="244" y="511"/>
                  </a:lnTo>
                  <a:cubicBezTo>
                    <a:pt x="244" y="539"/>
                    <a:pt x="244" y="551"/>
                    <a:pt x="163" y="551"/>
                  </a:cubicBezTo>
                  <a:lnTo>
                    <a:pt x="134" y="551"/>
                  </a:lnTo>
                  <a:lnTo>
                    <a:pt x="134" y="578"/>
                  </a:lnTo>
                  <a:cubicBezTo>
                    <a:pt x="165" y="576"/>
                    <a:pt x="244" y="576"/>
                    <a:pt x="278" y="576"/>
                  </a:cubicBezTo>
                  <a:cubicBezTo>
                    <a:pt x="313" y="576"/>
                    <a:pt x="392" y="576"/>
                    <a:pt x="422" y="578"/>
                  </a:cubicBezTo>
                  <a:lnTo>
                    <a:pt x="422" y="551"/>
                  </a:lnTo>
                  <a:lnTo>
                    <a:pt x="394" y="551"/>
                  </a:lnTo>
                  <a:cubicBezTo>
                    <a:pt x="313" y="551"/>
                    <a:pt x="313" y="541"/>
                    <a:pt x="313" y="511"/>
                  </a:cubicBezTo>
                  <a:lnTo>
                    <a:pt x="313" y="465"/>
                  </a:lnTo>
                  <a:cubicBezTo>
                    <a:pt x="374" y="457"/>
                    <a:pt x="426" y="430"/>
                    <a:pt x="459" y="386"/>
                  </a:cubicBezTo>
                  <a:cubicBezTo>
                    <a:pt x="503" y="326"/>
                    <a:pt x="503" y="259"/>
                    <a:pt x="503" y="223"/>
                  </a:cubicBezTo>
                  <a:cubicBezTo>
                    <a:pt x="503" y="209"/>
                    <a:pt x="505" y="134"/>
                    <a:pt x="551" y="129"/>
                  </a:cubicBezTo>
                  <a:cubicBezTo>
                    <a:pt x="555" y="127"/>
                    <a:pt x="561" y="127"/>
                    <a:pt x="561" y="119"/>
                  </a:cubicBezTo>
                  <a:cubicBezTo>
                    <a:pt x="561" y="109"/>
                    <a:pt x="555" y="109"/>
                    <a:pt x="541" y="109"/>
                  </a:cubicBezTo>
                  <a:lnTo>
                    <a:pt x="509" y="109"/>
                  </a:lnTo>
                  <a:cubicBezTo>
                    <a:pt x="476" y="109"/>
                    <a:pt x="434" y="115"/>
                    <a:pt x="434" y="238"/>
                  </a:cubicBezTo>
                  <a:cubicBezTo>
                    <a:pt x="432" y="330"/>
                    <a:pt x="405" y="420"/>
                    <a:pt x="313" y="443"/>
                  </a:cubicBezTo>
                  <a:lnTo>
                    <a:pt x="313" y="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77" name="Freeform 65"/>
            <p:cNvSpPr>
              <a:spLocks noChangeArrowheads="1"/>
            </p:cNvSpPr>
            <p:nvPr/>
          </p:nvSpPr>
          <p:spPr bwMode="auto">
            <a:xfrm>
              <a:off x="4042" y="2154"/>
              <a:ext cx="86" cy="86"/>
            </a:xfrm>
            <a:custGeom>
              <a:avLst/>
              <a:gdLst>
                <a:gd name="T0" fmla="*/ 40 w 383"/>
                <a:gd name="T1" fmla="*/ 340 h 385"/>
                <a:gd name="T2" fmla="*/ 36 w 383"/>
                <a:gd name="T3" fmla="*/ 349 h 385"/>
                <a:gd name="T4" fmla="*/ 21 w 383"/>
                <a:gd name="T5" fmla="*/ 349 h 385"/>
                <a:gd name="T6" fmla="*/ 0 w 383"/>
                <a:gd name="T7" fmla="*/ 370 h 385"/>
                <a:gd name="T8" fmla="*/ 13 w 383"/>
                <a:gd name="T9" fmla="*/ 384 h 385"/>
                <a:gd name="T10" fmla="*/ 67 w 383"/>
                <a:gd name="T11" fmla="*/ 380 h 385"/>
                <a:gd name="T12" fmla="*/ 134 w 383"/>
                <a:gd name="T13" fmla="*/ 384 h 385"/>
                <a:gd name="T14" fmla="*/ 152 w 383"/>
                <a:gd name="T15" fmla="*/ 363 h 385"/>
                <a:gd name="T16" fmla="*/ 138 w 383"/>
                <a:gd name="T17" fmla="*/ 349 h 385"/>
                <a:gd name="T18" fmla="*/ 111 w 383"/>
                <a:gd name="T19" fmla="*/ 349 h 385"/>
                <a:gd name="T20" fmla="*/ 136 w 383"/>
                <a:gd name="T21" fmla="*/ 251 h 385"/>
                <a:gd name="T22" fmla="*/ 204 w 383"/>
                <a:gd name="T23" fmla="*/ 273 h 385"/>
                <a:gd name="T24" fmla="*/ 382 w 383"/>
                <a:gd name="T25" fmla="*/ 102 h 385"/>
                <a:gd name="T26" fmla="*/ 265 w 383"/>
                <a:gd name="T27" fmla="*/ 0 h 385"/>
                <a:gd name="T28" fmla="*/ 175 w 383"/>
                <a:gd name="T29" fmla="*/ 31 h 385"/>
                <a:gd name="T30" fmla="*/ 100 w 383"/>
                <a:gd name="T31" fmla="*/ 0 h 385"/>
                <a:gd name="T32" fmla="*/ 15 w 383"/>
                <a:gd name="T33" fmla="*/ 92 h 385"/>
                <a:gd name="T34" fmla="*/ 35 w 383"/>
                <a:gd name="T35" fmla="*/ 104 h 385"/>
                <a:gd name="T36" fmla="*/ 54 w 383"/>
                <a:gd name="T37" fmla="*/ 90 h 385"/>
                <a:gd name="T38" fmla="*/ 94 w 383"/>
                <a:gd name="T39" fmla="*/ 27 h 385"/>
                <a:gd name="T40" fmla="*/ 111 w 383"/>
                <a:gd name="T41" fmla="*/ 52 h 385"/>
                <a:gd name="T42" fmla="*/ 108 w 383"/>
                <a:gd name="T43" fmla="*/ 71 h 385"/>
                <a:gd name="T44" fmla="*/ 40 w 383"/>
                <a:gd name="T45" fmla="*/ 340 h 385"/>
                <a:gd name="T46" fmla="*/ 180 w 383"/>
                <a:gd name="T47" fmla="*/ 79 h 385"/>
                <a:gd name="T48" fmla="*/ 182 w 383"/>
                <a:gd name="T49" fmla="*/ 69 h 385"/>
                <a:gd name="T50" fmla="*/ 263 w 383"/>
                <a:gd name="T51" fmla="*/ 27 h 385"/>
                <a:gd name="T52" fmla="*/ 309 w 383"/>
                <a:gd name="T53" fmla="*/ 75 h 385"/>
                <a:gd name="T54" fmla="*/ 276 w 383"/>
                <a:gd name="T55" fmla="*/ 198 h 385"/>
                <a:gd name="T56" fmla="*/ 204 w 383"/>
                <a:gd name="T57" fmla="*/ 246 h 385"/>
                <a:gd name="T58" fmla="*/ 148 w 383"/>
                <a:gd name="T59" fmla="*/ 211 h 385"/>
                <a:gd name="T60" fmla="*/ 150 w 383"/>
                <a:gd name="T61" fmla="*/ 202 h 385"/>
                <a:gd name="T62" fmla="*/ 180 w 383"/>
                <a:gd name="T63" fmla="*/ 7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3" h="385">
                  <a:moveTo>
                    <a:pt x="40" y="340"/>
                  </a:moveTo>
                  <a:cubicBezTo>
                    <a:pt x="38" y="347"/>
                    <a:pt x="38" y="347"/>
                    <a:pt x="36" y="349"/>
                  </a:cubicBezTo>
                  <a:cubicBezTo>
                    <a:pt x="33" y="349"/>
                    <a:pt x="27" y="349"/>
                    <a:pt x="21" y="349"/>
                  </a:cubicBezTo>
                  <a:cubicBezTo>
                    <a:pt x="13" y="349"/>
                    <a:pt x="0" y="349"/>
                    <a:pt x="0" y="370"/>
                  </a:cubicBezTo>
                  <a:cubicBezTo>
                    <a:pt x="0" y="380"/>
                    <a:pt x="8" y="384"/>
                    <a:pt x="13" y="384"/>
                  </a:cubicBezTo>
                  <a:cubicBezTo>
                    <a:pt x="29" y="384"/>
                    <a:pt x="50" y="380"/>
                    <a:pt x="67" y="380"/>
                  </a:cubicBezTo>
                  <a:cubicBezTo>
                    <a:pt x="83" y="380"/>
                    <a:pt x="119" y="384"/>
                    <a:pt x="134" y="384"/>
                  </a:cubicBezTo>
                  <a:cubicBezTo>
                    <a:pt x="144" y="384"/>
                    <a:pt x="152" y="378"/>
                    <a:pt x="152" y="363"/>
                  </a:cubicBezTo>
                  <a:cubicBezTo>
                    <a:pt x="152" y="357"/>
                    <a:pt x="150" y="351"/>
                    <a:pt x="138" y="349"/>
                  </a:cubicBezTo>
                  <a:cubicBezTo>
                    <a:pt x="132" y="349"/>
                    <a:pt x="119" y="349"/>
                    <a:pt x="111" y="349"/>
                  </a:cubicBezTo>
                  <a:lnTo>
                    <a:pt x="136" y="251"/>
                  </a:lnTo>
                  <a:cubicBezTo>
                    <a:pt x="156" y="267"/>
                    <a:pt x="179" y="273"/>
                    <a:pt x="204" y="273"/>
                  </a:cubicBezTo>
                  <a:cubicBezTo>
                    <a:pt x="317" y="273"/>
                    <a:pt x="382" y="180"/>
                    <a:pt x="382" y="102"/>
                  </a:cubicBezTo>
                  <a:cubicBezTo>
                    <a:pt x="382" y="29"/>
                    <a:pt x="326" y="0"/>
                    <a:pt x="265" y="0"/>
                  </a:cubicBezTo>
                  <a:cubicBezTo>
                    <a:pt x="219" y="0"/>
                    <a:pt x="186" y="21"/>
                    <a:pt x="175" y="31"/>
                  </a:cubicBezTo>
                  <a:cubicBezTo>
                    <a:pt x="161" y="12"/>
                    <a:pt x="131" y="0"/>
                    <a:pt x="100" y="0"/>
                  </a:cubicBezTo>
                  <a:cubicBezTo>
                    <a:pt x="35" y="0"/>
                    <a:pt x="15" y="88"/>
                    <a:pt x="15" y="92"/>
                  </a:cubicBezTo>
                  <a:cubicBezTo>
                    <a:pt x="15" y="104"/>
                    <a:pt x="25" y="104"/>
                    <a:pt x="35" y="104"/>
                  </a:cubicBezTo>
                  <a:cubicBezTo>
                    <a:pt x="48" y="104"/>
                    <a:pt x="50" y="102"/>
                    <a:pt x="54" y="90"/>
                  </a:cubicBezTo>
                  <a:cubicBezTo>
                    <a:pt x="61" y="63"/>
                    <a:pt x="71" y="27"/>
                    <a:pt x="94" y="27"/>
                  </a:cubicBezTo>
                  <a:cubicBezTo>
                    <a:pt x="109" y="27"/>
                    <a:pt x="111" y="42"/>
                    <a:pt x="111" y="52"/>
                  </a:cubicBezTo>
                  <a:cubicBezTo>
                    <a:pt x="111" y="58"/>
                    <a:pt x="111" y="60"/>
                    <a:pt x="108" y="71"/>
                  </a:cubicBezTo>
                  <a:lnTo>
                    <a:pt x="40" y="340"/>
                  </a:lnTo>
                  <a:close/>
                  <a:moveTo>
                    <a:pt x="180" y="79"/>
                  </a:moveTo>
                  <a:cubicBezTo>
                    <a:pt x="180" y="75"/>
                    <a:pt x="180" y="71"/>
                    <a:pt x="182" y="69"/>
                  </a:cubicBezTo>
                  <a:cubicBezTo>
                    <a:pt x="184" y="61"/>
                    <a:pt x="217" y="27"/>
                    <a:pt x="263" y="27"/>
                  </a:cubicBezTo>
                  <a:cubicBezTo>
                    <a:pt x="290" y="27"/>
                    <a:pt x="309" y="42"/>
                    <a:pt x="309" y="75"/>
                  </a:cubicBezTo>
                  <a:cubicBezTo>
                    <a:pt x="309" y="96"/>
                    <a:pt x="294" y="167"/>
                    <a:pt x="276" y="198"/>
                  </a:cubicBezTo>
                  <a:cubicBezTo>
                    <a:pt x="261" y="228"/>
                    <a:pt x="232" y="246"/>
                    <a:pt x="204" y="246"/>
                  </a:cubicBezTo>
                  <a:cubicBezTo>
                    <a:pt x="159" y="246"/>
                    <a:pt x="148" y="213"/>
                    <a:pt x="148" y="211"/>
                  </a:cubicBezTo>
                  <a:lnTo>
                    <a:pt x="150" y="202"/>
                  </a:lnTo>
                  <a:lnTo>
                    <a:pt x="18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78" name="Freeform 66"/>
            <p:cNvSpPr>
              <a:spLocks noChangeArrowheads="1"/>
            </p:cNvSpPr>
            <p:nvPr/>
          </p:nvSpPr>
          <p:spPr bwMode="auto">
            <a:xfrm>
              <a:off x="4145" y="2170"/>
              <a:ext cx="39" cy="63"/>
            </a:xfrm>
            <a:custGeom>
              <a:avLst/>
              <a:gdLst>
                <a:gd name="T0" fmla="*/ 109 w 176"/>
                <a:gd name="T1" fmla="*/ 13 h 283"/>
                <a:gd name="T2" fmla="*/ 94 w 176"/>
                <a:gd name="T3" fmla="*/ 0 h 283"/>
                <a:gd name="T4" fmla="*/ 8 w 176"/>
                <a:gd name="T5" fmla="*/ 27 h 283"/>
                <a:gd name="T6" fmla="*/ 0 w 176"/>
                <a:gd name="T7" fmla="*/ 27 h 283"/>
                <a:gd name="T8" fmla="*/ 0 w 176"/>
                <a:gd name="T9" fmla="*/ 46 h 283"/>
                <a:gd name="T10" fmla="*/ 8 w 176"/>
                <a:gd name="T11" fmla="*/ 46 h 283"/>
                <a:gd name="T12" fmla="*/ 69 w 176"/>
                <a:gd name="T13" fmla="*/ 35 h 283"/>
                <a:gd name="T14" fmla="*/ 69 w 176"/>
                <a:gd name="T15" fmla="*/ 246 h 283"/>
                <a:gd name="T16" fmla="*/ 25 w 176"/>
                <a:gd name="T17" fmla="*/ 265 h 283"/>
                <a:gd name="T18" fmla="*/ 4 w 176"/>
                <a:gd name="T19" fmla="*/ 265 h 283"/>
                <a:gd name="T20" fmla="*/ 4 w 176"/>
                <a:gd name="T21" fmla="*/ 282 h 283"/>
                <a:gd name="T22" fmla="*/ 88 w 176"/>
                <a:gd name="T23" fmla="*/ 280 h 283"/>
                <a:gd name="T24" fmla="*/ 175 w 176"/>
                <a:gd name="T25" fmla="*/ 282 h 283"/>
                <a:gd name="T26" fmla="*/ 175 w 176"/>
                <a:gd name="T27" fmla="*/ 265 h 283"/>
                <a:gd name="T28" fmla="*/ 154 w 176"/>
                <a:gd name="T29" fmla="*/ 265 h 283"/>
                <a:gd name="T30" fmla="*/ 109 w 176"/>
                <a:gd name="T31" fmla="*/ 246 h 283"/>
                <a:gd name="T32" fmla="*/ 109 w 176"/>
                <a:gd name="T33" fmla="*/ 1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283">
                  <a:moveTo>
                    <a:pt x="109" y="13"/>
                  </a:moveTo>
                  <a:cubicBezTo>
                    <a:pt x="109" y="0"/>
                    <a:pt x="108" y="0"/>
                    <a:pt x="94" y="0"/>
                  </a:cubicBezTo>
                  <a:cubicBezTo>
                    <a:pt x="63" y="27"/>
                    <a:pt x="15" y="27"/>
                    <a:pt x="8" y="27"/>
                  </a:cubicBezTo>
                  <a:lnTo>
                    <a:pt x="0" y="27"/>
                  </a:lnTo>
                  <a:lnTo>
                    <a:pt x="0" y="46"/>
                  </a:lnTo>
                  <a:lnTo>
                    <a:pt x="8" y="46"/>
                  </a:lnTo>
                  <a:cubicBezTo>
                    <a:pt x="17" y="46"/>
                    <a:pt x="44" y="44"/>
                    <a:pt x="69" y="35"/>
                  </a:cubicBezTo>
                  <a:lnTo>
                    <a:pt x="69" y="246"/>
                  </a:lnTo>
                  <a:cubicBezTo>
                    <a:pt x="69" y="259"/>
                    <a:pt x="69" y="265"/>
                    <a:pt x="25" y="265"/>
                  </a:cubicBezTo>
                  <a:lnTo>
                    <a:pt x="4" y="265"/>
                  </a:lnTo>
                  <a:lnTo>
                    <a:pt x="4" y="282"/>
                  </a:lnTo>
                  <a:cubicBezTo>
                    <a:pt x="27" y="280"/>
                    <a:pt x="65" y="280"/>
                    <a:pt x="88" y="280"/>
                  </a:cubicBezTo>
                  <a:cubicBezTo>
                    <a:pt x="113" y="280"/>
                    <a:pt x="152" y="280"/>
                    <a:pt x="175" y="282"/>
                  </a:cubicBezTo>
                  <a:lnTo>
                    <a:pt x="175" y="265"/>
                  </a:lnTo>
                  <a:lnTo>
                    <a:pt x="154" y="265"/>
                  </a:lnTo>
                  <a:cubicBezTo>
                    <a:pt x="109" y="265"/>
                    <a:pt x="109" y="259"/>
                    <a:pt x="109" y="246"/>
                  </a:cubicBezTo>
                  <a:lnTo>
                    <a:pt x="109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79" name="Freeform 67"/>
            <p:cNvSpPr>
              <a:spLocks noChangeArrowheads="1"/>
            </p:cNvSpPr>
            <p:nvPr/>
          </p:nvSpPr>
          <p:spPr bwMode="auto">
            <a:xfrm>
              <a:off x="4221" y="2199"/>
              <a:ext cx="17" cy="41"/>
            </a:xfrm>
            <a:custGeom>
              <a:avLst/>
              <a:gdLst>
                <a:gd name="T0" fmla="*/ 60 w 78"/>
                <a:gd name="T1" fmla="*/ 60 h 185"/>
                <a:gd name="T2" fmla="*/ 13 w 78"/>
                <a:gd name="T3" fmla="*/ 169 h 185"/>
                <a:gd name="T4" fmla="*/ 8 w 78"/>
                <a:gd name="T5" fmla="*/ 175 h 185"/>
                <a:gd name="T6" fmla="*/ 17 w 78"/>
                <a:gd name="T7" fmla="*/ 184 h 185"/>
                <a:gd name="T8" fmla="*/ 77 w 78"/>
                <a:gd name="T9" fmla="*/ 65 h 185"/>
                <a:gd name="T10" fmla="*/ 35 w 78"/>
                <a:gd name="T11" fmla="*/ 0 h 185"/>
                <a:gd name="T12" fmla="*/ 0 w 78"/>
                <a:gd name="T13" fmla="*/ 35 h 185"/>
                <a:gd name="T14" fmla="*/ 35 w 78"/>
                <a:gd name="T15" fmla="*/ 69 h 185"/>
                <a:gd name="T16" fmla="*/ 60 w 78"/>
                <a:gd name="T1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85">
                  <a:moveTo>
                    <a:pt x="60" y="60"/>
                  </a:moveTo>
                  <a:cubicBezTo>
                    <a:pt x="60" y="92"/>
                    <a:pt x="54" y="131"/>
                    <a:pt x="13" y="169"/>
                  </a:cubicBezTo>
                  <a:cubicBezTo>
                    <a:pt x="10" y="171"/>
                    <a:pt x="8" y="173"/>
                    <a:pt x="8" y="175"/>
                  </a:cubicBezTo>
                  <a:cubicBezTo>
                    <a:pt x="8" y="180"/>
                    <a:pt x="13" y="184"/>
                    <a:pt x="17" y="184"/>
                  </a:cubicBezTo>
                  <a:cubicBezTo>
                    <a:pt x="25" y="184"/>
                    <a:pt x="77" y="136"/>
                    <a:pt x="77" y="65"/>
                  </a:cubicBezTo>
                  <a:cubicBezTo>
                    <a:pt x="77" y="29"/>
                    <a:pt x="61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3" y="69"/>
                    <a:pt x="35" y="69"/>
                  </a:cubicBezTo>
                  <a:cubicBezTo>
                    <a:pt x="50" y="69"/>
                    <a:pt x="60" y="60"/>
                    <a:pt x="60" y="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80" name="Freeform 68"/>
            <p:cNvSpPr>
              <a:spLocks noChangeArrowheads="1"/>
            </p:cNvSpPr>
            <p:nvPr/>
          </p:nvSpPr>
          <p:spPr bwMode="auto">
            <a:xfrm>
              <a:off x="4254" y="2154"/>
              <a:ext cx="86" cy="86"/>
            </a:xfrm>
            <a:custGeom>
              <a:avLst/>
              <a:gdLst>
                <a:gd name="T0" fmla="*/ 40 w 383"/>
                <a:gd name="T1" fmla="*/ 340 h 385"/>
                <a:gd name="T2" fmla="*/ 36 w 383"/>
                <a:gd name="T3" fmla="*/ 349 h 385"/>
                <a:gd name="T4" fmla="*/ 21 w 383"/>
                <a:gd name="T5" fmla="*/ 349 h 385"/>
                <a:gd name="T6" fmla="*/ 0 w 383"/>
                <a:gd name="T7" fmla="*/ 370 h 385"/>
                <a:gd name="T8" fmla="*/ 13 w 383"/>
                <a:gd name="T9" fmla="*/ 384 h 385"/>
                <a:gd name="T10" fmla="*/ 67 w 383"/>
                <a:gd name="T11" fmla="*/ 380 h 385"/>
                <a:gd name="T12" fmla="*/ 134 w 383"/>
                <a:gd name="T13" fmla="*/ 384 h 385"/>
                <a:gd name="T14" fmla="*/ 152 w 383"/>
                <a:gd name="T15" fmla="*/ 363 h 385"/>
                <a:gd name="T16" fmla="*/ 138 w 383"/>
                <a:gd name="T17" fmla="*/ 349 h 385"/>
                <a:gd name="T18" fmla="*/ 111 w 383"/>
                <a:gd name="T19" fmla="*/ 349 h 385"/>
                <a:gd name="T20" fmla="*/ 136 w 383"/>
                <a:gd name="T21" fmla="*/ 251 h 385"/>
                <a:gd name="T22" fmla="*/ 204 w 383"/>
                <a:gd name="T23" fmla="*/ 273 h 385"/>
                <a:gd name="T24" fmla="*/ 382 w 383"/>
                <a:gd name="T25" fmla="*/ 102 h 385"/>
                <a:gd name="T26" fmla="*/ 265 w 383"/>
                <a:gd name="T27" fmla="*/ 0 h 385"/>
                <a:gd name="T28" fmla="*/ 175 w 383"/>
                <a:gd name="T29" fmla="*/ 31 h 385"/>
                <a:gd name="T30" fmla="*/ 100 w 383"/>
                <a:gd name="T31" fmla="*/ 0 h 385"/>
                <a:gd name="T32" fmla="*/ 15 w 383"/>
                <a:gd name="T33" fmla="*/ 92 h 385"/>
                <a:gd name="T34" fmla="*/ 35 w 383"/>
                <a:gd name="T35" fmla="*/ 104 h 385"/>
                <a:gd name="T36" fmla="*/ 54 w 383"/>
                <a:gd name="T37" fmla="*/ 90 h 385"/>
                <a:gd name="T38" fmla="*/ 94 w 383"/>
                <a:gd name="T39" fmla="*/ 27 h 385"/>
                <a:gd name="T40" fmla="*/ 111 w 383"/>
                <a:gd name="T41" fmla="*/ 52 h 385"/>
                <a:gd name="T42" fmla="*/ 108 w 383"/>
                <a:gd name="T43" fmla="*/ 71 h 385"/>
                <a:gd name="T44" fmla="*/ 40 w 383"/>
                <a:gd name="T45" fmla="*/ 340 h 385"/>
                <a:gd name="T46" fmla="*/ 180 w 383"/>
                <a:gd name="T47" fmla="*/ 79 h 385"/>
                <a:gd name="T48" fmla="*/ 182 w 383"/>
                <a:gd name="T49" fmla="*/ 69 h 385"/>
                <a:gd name="T50" fmla="*/ 263 w 383"/>
                <a:gd name="T51" fmla="*/ 27 h 385"/>
                <a:gd name="T52" fmla="*/ 309 w 383"/>
                <a:gd name="T53" fmla="*/ 75 h 385"/>
                <a:gd name="T54" fmla="*/ 276 w 383"/>
                <a:gd name="T55" fmla="*/ 198 h 385"/>
                <a:gd name="T56" fmla="*/ 204 w 383"/>
                <a:gd name="T57" fmla="*/ 246 h 385"/>
                <a:gd name="T58" fmla="*/ 148 w 383"/>
                <a:gd name="T59" fmla="*/ 211 h 385"/>
                <a:gd name="T60" fmla="*/ 150 w 383"/>
                <a:gd name="T61" fmla="*/ 202 h 385"/>
                <a:gd name="T62" fmla="*/ 180 w 383"/>
                <a:gd name="T63" fmla="*/ 7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3" h="385">
                  <a:moveTo>
                    <a:pt x="40" y="340"/>
                  </a:moveTo>
                  <a:cubicBezTo>
                    <a:pt x="38" y="347"/>
                    <a:pt x="38" y="347"/>
                    <a:pt x="36" y="349"/>
                  </a:cubicBezTo>
                  <a:cubicBezTo>
                    <a:pt x="33" y="349"/>
                    <a:pt x="27" y="349"/>
                    <a:pt x="21" y="349"/>
                  </a:cubicBezTo>
                  <a:cubicBezTo>
                    <a:pt x="13" y="349"/>
                    <a:pt x="0" y="349"/>
                    <a:pt x="0" y="370"/>
                  </a:cubicBezTo>
                  <a:cubicBezTo>
                    <a:pt x="0" y="380"/>
                    <a:pt x="8" y="384"/>
                    <a:pt x="13" y="384"/>
                  </a:cubicBezTo>
                  <a:cubicBezTo>
                    <a:pt x="29" y="384"/>
                    <a:pt x="50" y="380"/>
                    <a:pt x="67" y="380"/>
                  </a:cubicBezTo>
                  <a:cubicBezTo>
                    <a:pt x="83" y="380"/>
                    <a:pt x="119" y="384"/>
                    <a:pt x="134" y="384"/>
                  </a:cubicBezTo>
                  <a:cubicBezTo>
                    <a:pt x="144" y="384"/>
                    <a:pt x="152" y="378"/>
                    <a:pt x="152" y="363"/>
                  </a:cubicBezTo>
                  <a:cubicBezTo>
                    <a:pt x="152" y="357"/>
                    <a:pt x="150" y="351"/>
                    <a:pt x="138" y="349"/>
                  </a:cubicBezTo>
                  <a:cubicBezTo>
                    <a:pt x="132" y="349"/>
                    <a:pt x="119" y="349"/>
                    <a:pt x="111" y="349"/>
                  </a:cubicBezTo>
                  <a:lnTo>
                    <a:pt x="136" y="251"/>
                  </a:lnTo>
                  <a:cubicBezTo>
                    <a:pt x="156" y="267"/>
                    <a:pt x="179" y="273"/>
                    <a:pt x="204" y="273"/>
                  </a:cubicBezTo>
                  <a:cubicBezTo>
                    <a:pt x="317" y="273"/>
                    <a:pt x="382" y="180"/>
                    <a:pt x="382" y="102"/>
                  </a:cubicBezTo>
                  <a:cubicBezTo>
                    <a:pt x="382" y="29"/>
                    <a:pt x="326" y="0"/>
                    <a:pt x="265" y="0"/>
                  </a:cubicBezTo>
                  <a:cubicBezTo>
                    <a:pt x="219" y="0"/>
                    <a:pt x="186" y="21"/>
                    <a:pt x="175" y="31"/>
                  </a:cubicBezTo>
                  <a:cubicBezTo>
                    <a:pt x="161" y="12"/>
                    <a:pt x="131" y="0"/>
                    <a:pt x="100" y="0"/>
                  </a:cubicBezTo>
                  <a:cubicBezTo>
                    <a:pt x="35" y="0"/>
                    <a:pt x="15" y="88"/>
                    <a:pt x="15" y="92"/>
                  </a:cubicBezTo>
                  <a:cubicBezTo>
                    <a:pt x="15" y="104"/>
                    <a:pt x="25" y="104"/>
                    <a:pt x="35" y="104"/>
                  </a:cubicBezTo>
                  <a:cubicBezTo>
                    <a:pt x="48" y="104"/>
                    <a:pt x="50" y="102"/>
                    <a:pt x="54" y="90"/>
                  </a:cubicBezTo>
                  <a:cubicBezTo>
                    <a:pt x="61" y="63"/>
                    <a:pt x="71" y="27"/>
                    <a:pt x="94" y="27"/>
                  </a:cubicBezTo>
                  <a:cubicBezTo>
                    <a:pt x="109" y="27"/>
                    <a:pt x="111" y="42"/>
                    <a:pt x="111" y="52"/>
                  </a:cubicBezTo>
                  <a:cubicBezTo>
                    <a:pt x="111" y="58"/>
                    <a:pt x="111" y="60"/>
                    <a:pt x="108" y="71"/>
                  </a:cubicBezTo>
                  <a:lnTo>
                    <a:pt x="40" y="340"/>
                  </a:lnTo>
                  <a:close/>
                  <a:moveTo>
                    <a:pt x="180" y="79"/>
                  </a:moveTo>
                  <a:cubicBezTo>
                    <a:pt x="180" y="75"/>
                    <a:pt x="180" y="71"/>
                    <a:pt x="182" y="69"/>
                  </a:cubicBezTo>
                  <a:cubicBezTo>
                    <a:pt x="184" y="61"/>
                    <a:pt x="217" y="27"/>
                    <a:pt x="263" y="27"/>
                  </a:cubicBezTo>
                  <a:cubicBezTo>
                    <a:pt x="290" y="27"/>
                    <a:pt x="309" y="42"/>
                    <a:pt x="309" y="75"/>
                  </a:cubicBezTo>
                  <a:cubicBezTo>
                    <a:pt x="309" y="96"/>
                    <a:pt x="294" y="167"/>
                    <a:pt x="276" y="198"/>
                  </a:cubicBezTo>
                  <a:cubicBezTo>
                    <a:pt x="261" y="228"/>
                    <a:pt x="232" y="246"/>
                    <a:pt x="204" y="246"/>
                  </a:cubicBezTo>
                  <a:cubicBezTo>
                    <a:pt x="159" y="246"/>
                    <a:pt x="148" y="213"/>
                    <a:pt x="148" y="211"/>
                  </a:cubicBezTo>
                  <a:lnTo>
                    <a:pt x="150" y="202"/>
                  </a:lnTo>
                  <a:lnTo>
                    <a:pt x="18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81" name="Freeform 69"/>
            <p:cNvSpPr>
              <a:spLocks noChangeArrowheads="1"/>
            </p:cNvSpPr>
            <p:nvPr/>
          </p:nvSpPr>
          <p:spPr bwMode="auto">
            <a:xfrm>
              <a:off x="4352" y="2170"/>
              <a:ext cx="47" cy="63"/>
            </a:xfrm>
            <a:custGeom>
              <a:avLst/>
              <a:gdLst>
                <a:gd name="T0" fmla="*/ 211 w 212"/>
                <a:gd name="T1" fmla="*/ 202 h 283"/>
                <a:gd name="T2" fmla="*/ 194 w 212"/>
                <a:gd name="T3" fmla="*/ 202 h 283"/>
                <a:gd name="T4" fmla="*/ 182 w 212"/>
                <a:gd name="T5" fmla="*/ 240 h 283"/>
                <a:gd name="T6" fmla="*/ 136 w 212"/>
                <a:gd name="T7" fmla="*/ 242 h 283"/>
                <a:gd name="T8" fmla="*/ 52 w 212"/>
                <a:gd name="T9" fmla="*/ 242 h 283"/>
                <a:gd name="T10" fmla="*/ 138 w 212"/>
                <a:gd name="T11" fmla="*/ 180 h 283"/>
                <a:gd name="T12" fmla="*/ 211 w 212"/>
                <a:gd name="T13" fmla="*/ 84 h 283"/>
                <a:gd name="T14" fmla="*/ 100 w 212"/>
                <a:gd name="T15" fmla="*/ 0 h 283"/>
                <a:gd name="T16" fmla="*/ 0 w 212"/>
                <a:gd name="T17" fmla="*/ 75 h 283"/>
                <a:gd name="T18" fmla="*/ 25 w 212"/>
                <a:gd name="T19" fmla="*/ 100 h 283"/>
                <a:gd name="T20" fmla="*/ 50 w 212"/>
                <a:gd name="T21" fmla="*/ 75 h 283"/>
                <a:gd name="T22" fmla="*/ 25 w 212"/>
                <a:gd name="T23" fmla="*/ 50 h 283"/>
                <a:gd name="T24" fmla="*/ 90 w 212"/>
                <a:gd name="T25" fmla="*/ 19 h 283"/>
                <a:gd name="T26" fmla="*/ 167 w 212"/>
                <a:gd name="T27" fmla="*/ 84 h 283"/>
                <a:gd name="T28" fmla="*/ 109 w 212"/>
                <a:gd name="T29" fmla="*/ 175 h 283"/>
                <a:gd name="T30" fmla="*/ 6 w 212"/>
                <a:gd name="T31" fmla="*/ 263 h 283"/>
                <a:gd name="T32" fmla="*/ 0 w 212"/>
                <a:gd name="T33" fmla="*/ 271 h 283"/>
                <a:gd name="T34" fmla="*/ 0 w 212"/>
                <a:gd name="T35" fmla="*/ 282 h 283"/>
                <a:gd name="T36" fmla="*/ 198 w 212"/>
                <a:gd name="T37" fmla="*/ 282 h 283"/>
                <a:gd name="T38" fmla="*/ 211 w 212"/>
                <a:gd name="T39" fmla="*/ 20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283">
                  <a:moveTo>
                    <a:pt x="211" y="202"/>
                  </a:moveTo>
                  <a:lnTo>
                    <a:pt x="194" y="202"/>
                  </a:lnTo>
                  <a:cubicBezTo>
                    <a:pt x="192" y="209"/>
                    <a:pt x="188" y="236"/>
                    <a:pt x="182" y="240"/>
                  </a:cubicBezTo>
                  <a:cubicBezTo>
                    <a:pt x="179" y="242"/>
                    <a:pt x="142" y="242"/>
                    <a:pt x="136" y="242"/>
                  </a:cubicBezTo>
                  <a:lnTo>
                    <a:pt x="52" y="242"/>
                  </a:lnTo>
                  <a:cubicBezTo>
                    <a:pt x="81" y="221"/>
                    <a:pt x="113" y="198"/>
                    <a:pt x="138" y="180"/>
                  </a:cubicBezTo>
                  <a:cubicBezTo>
                    <a:pt x="177" y="154"/>
                    <a:pt x="211" y="129"/>
                    <a:pt x="211" y="84"/>
                  </a:cubicBezTo>
                  <a:cubicBezTo>
                    <a:pt x="211" y="31"/>
                    <a:pt x="161" y="0"/>
                    <a:pt x="100" y="0"/>
                  </a:cubicBezTo>
                  <a:cubicBezTo>
                    <a:pt x="42" y="0"/>
                    <a:pt x="0" y="33"/>
                    <a:pt x="0" y="75"/>
                  </a:cubicBezTo>
                  <a:cubicBezTo>
                    <a:pt x="0" y="96"/>
                    <a:pt x="19" y="100"/>
                    <a:pt x="25" y="100"/>
                  </a:cubicBezTo>
                  <a:cubicBezTo>
                    <a:pt x="36" y="100"/>
                    <a:pt x="50" y="92"/>
                    <a:pt x="50" y="75"/>
                  </a:cubicBezTo>
                  <a:cubicBezTo>
                    <a:pt x="50" y="60"/>
                    <a:pt x="38" y="52"/>
                    <a:pt x="25" y="50"/>
                  </a:cubicBezTo>
                  <a:cubicBezTo>
                    <a:pt x="36" y="31"/>
                    <a:pt x="61" y="19"/>
                    <a:pt x="90" y="19"/>
                  </a:cubicBezTo>
                  <a:cubicBezTo>
                    <a:pt x="132" y="19"/>
                    <a:pt x="167" y="44"/>
                    <a:pt x="167" y="84"/>
                  </a:cubicBezTo>
                  <a:cubicBezTo>
                    <a:pt x="167" y="121"/>
                    <a:pt x="142" y="148"/>
                    <a:pt x="109" y="175"/>
                  </a:cubicBezTo>
                  <a:lnTo>
                    <a:pt x="6" y="263"/>
                  </a:lnTo>
                  <a:cubicBezTo>
                    <a:pt x="0" y="267"/>
                    <a:pt x="0" y="267"/>
                    <a:pt x="0" y="271"/>
                  </a:cubicBezTo>
                  <a:lnTo>
                    <a:pt x="0" y="282"/>
                  </a:lnTo>
                  <a:lnTo>
                    <a:pt x="198" y="282"/>
                  </a:lnTo>
                  <a:lnTo>
                    <a:pt x="211" y="20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82" name="Freeform 70"/>
            <p:cNvSpPr>
              <a:spLocks noChangeArrowheads="1"/>
            </p:cNvSpPr>
            <p:nvPr/>
          </p:nvSpPr>
          <p:spPr bwMode="auto">
            <a:xfrm>
              <a:off x="4447" y="2042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83" name="Freeform 71"/>
            <p:cNvSpPr>
              <a:spLocks noChangeArrowheads="1"/>
            </p:cNvSpPr>
            <p:nvPr/>
          </p:nvSpPr>
          <p:spPr bwMode="auto">
            <a:xfrm>
              <a:off x="4507" y="2102"/>
              <a:ext cx="95" cy="86"/>
            </a:xfrm>
            <a:custGeom>
              <a:avLst/>
              <a:gdLst>
                <a:gd name="T0" fmla="*/ 259 w 423"/>
                <a:gd name="T1" fmla="*/ 119 h 385"/>
                <a:gd name="T2" fmla="*/ 342 w 423"/>
                <a:gd name="T3" fmla="*/ 19 h 385"/>
                <a:gd name="T4" fmla="*/ 384 w 423"/>
                <a:gd name="T5" fmla="*/ 29 h 385"/>
                <a:gd name="T6" fmla="*/ 344 w 423"/>
                <a:gd name="T7" fmla="*/ 75 h 385"/>
                <a:gd name="T8" fmla="*/ 376 w 423"/>
                <a:gd name="T9" fmla="*/ 106 h 385"/>
                <a:gd name="T10" fmla="*/ 422 w 423"/>
                <a:gd name="T11" fmla="*/ 56 h 385"/>
                <a:gd name="T12" fmla="*/ 344 w 423"/>
                <a:gd name="T13" fmla="*/ 0 h 385"/>
                <a:gd name="T14" fmla="*/ 253 w 423"/>
                <a:gd name="T15" fmla="*/ 65 h 385"/>
                <a:gd name="T16" fmla="*/ 163 w 423"/>
                <a:gd name="T17" fmla="*/ 0 h 385"/>
                <a:gd name="T18" fmla="*/ 27 w 423"/>
                <a:gd name="T19" fmla="*/ 131 h 385"/>
                <a:gd name="T20" fmla="*/ 36 w 423"/>
                <a:gd name="T21" fmla="*/ 138 h 385"/>
                <a:gd name="T22" fmla="*/ 48 w 423"/>
                <a:gd name="T23" fmla="*/ 131 h 385"/>
                <a:gd name="T24" fmla="*/ 161 w 423"/>
                <a:gd name="T25" fmla="*/ 19 h 385"/>
                <a:gd name="T26" fmla="*/ 207 w 423"/>
                <a:gd name="T27" fmla="*/ 75 h 385"/>
                <a:gd name="T28" fmla="*/ 161 w 423"/>
                <a:gd name="T29" fmla="*/ 276 h 385"/>
                <a:gd name="T30" fmla="*/ 81 w 423"/>
                <a:gd name="T31" fmla="*/ 365 h 385"/>
                <a:gd name="T32" fmla="*/ 38 w 423"/>
                <a:gd name="T33" fmla="*/ 355 h 385"/>
                <a:gd name="T34" fmla="*/ 79 w 423"/>
                <a:gd name="T35" fmla="*/ 309 h 385"/>
                <a:gd name="T36" fmla="*/ 46 w 423"/>
                <a:gd name="T37" fmla="*/ 278 h 385"/>
                <a:gd name="T38" fmla="*/ 0 w 423"/>
                <a:gd name="T39" fmla="*/ 328 h 385"/>
                <a:gd name="T40" fmla="*/ 79 w 423"/>
                <a:gd name="T41" fmla="*/ 384 h 385"/>
                <a:gd name="T42" fmla="*/ 169 w 423"/>
                <a:gd name="T43" fmla="*/ 319 h 385"/>
                <a:gd name="T44" fmla="*/ 259 w 423"/>
                <a:gd name="T45" fmla="*/ 384 h 385"/>
                <a:gd name="T46" fmla="*/ 396 w 423"/>
                <a:gd name="T47" fmla="*/ 253 h 385"/>
                <a:gd name="T48" fmla="*/ 386 w 423"/>
                <a:gd name="T49" fmla="*/ 246 h 385"/>
                <a:gd name="T50" fmla="*/ 374 w 423"/>
                <a:gd name="T51" fmla="*/ 253 h 385"/>
                <a:gd name="T52" fmla="*/ 261 w 423"/>
                <a:gd name="T53" fmla="*/ 365 h 385"/>
                <a:gd name="T54" fmla="*/ 215 w 423"/>
                <a:gd name="T55" fmla="*/ 309 h 385"/>
                <a:gd name="T56" fmla="*/ 230 w 423"/>
                <a:gd name="T57" fmla="*/ 234 h 385"/>
                <a:gd name="T58" fmla="*/ 259 w 423"/>
                <a:gd name="T59" fmla="*/ 11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3" h="385">
                  <a:moveTo>
                    <a:pt x="259" y="119"/>
                  </a:moveTo>
                  <a:cubicBezTo>
                    <a:pt x="263" y="96"/>
                    <a:pt x="282" y="19"/>
                    <a:pt x="342" y="19"/>
                  </a:cubicBezTo>
                  <a:cubicBezTo>
                    <a:pt x="348" y="19"/>
                    <a:pt x="367" y="19"/>
                    <a:pt x="384" y="29"/>
                  </a:cubicBezTo>
                  <a:cubicBezTo>
                    <a:pt x="361" y="35"/>
                    <a:pt x="344" y="56"/>
                    <a:pt x="344" y="75"/>
                  </a:cubicBezTo>
                  <a:cubicBezTo>
                    <a:pt x="344" y="88"/>
                    <a:pt x="353" y="106"/>
                    <a:pt x="376" y="106"/>
                  </a:cubicBezTo>
                  <a:cubicBezTo>
                    <a:pt x="396" y="106"/>
                    <a:pt x="422" y="90"/>
                    <a:pt x="422" y="56"/>
                  </a:cubicBezTo>
                  <a:cubicBezTo>
                    <a:pt x="422" y="12"/>
                    <a:pt x="372" y="0"/>
                    <a:pt x="344" y="0"/>
                  </a:cubicBezTo>
                  <a:cubicBezTo>
                    <a:pt x="294" y="0"/>
                    <a:pt x="265" y="44"/>
                    <a:pt x="253" y="65"/>
                  </a:cubicBezTo>
                  <a:cubicBezTo>
                    <a:pt x="232" y="8"/>
                    <a:pt x="188" y="0"/>
                    <a:pt x="163" y="0"/>
                  </a:cubicBezTo>
                  <a:cubicBezTo>
                    <a:pt x="75" y="0"/>
                    <a:pt x="27" y="109"/>
                    <a:pt x="27" y="131"/>
                  </a:cubicBezTo>
                  <a:cubicBezTo>
                    <a:pt x="27" y="138"/>
                    <a:pt x="35" y="138"/>
                    <a:pt x="36" y="138"/>
                  </a:cubicBezTo>
                  <a:cubicBezTo>
                    <a:pt x="44" y="138"/>
                    <a:pt x="46" y="138"/>
                    <a:pt x="48" y="131"/>
                  </a:cubicBezTo>
                  <a:cubicBezTo>
                    <a:pt x="77" y="40"/>
                    <a:pt x="132" y="19"/>
                    <a:pt x="161" y="19"/>
                  </a:cubicBezTo>
                  <a:cubicBezTo>
                    <a:pt x="177" y="19"/>
                    <a:pt x="207" y="27"/>
                    <a:pt x="207" y="75"/>
                  </a:cubicBezTo>
                  <a:cubicBezTo>
                    <a:pt x="207" y="102"/>
                    <a:pt x="192" y="159"/>
                    <a:pt x="161" y="276"/>
                  </a:cubicBezTo>
                  <a:cubicBezTo>
                    <a:pt x="148" y="330"/>
                    <a:pt x="117" y="365"/>
                    <a:pt x="81" y="365"/>
                  </a:cubicBezTo>
                  <a:cubicBezTo>
                    <a:pt x="75" y="365"/>
                    <a:pt x="56" y="365"/>
                    <a:pt x="38" y="355"/>
                  </a:cubicBezTo>
                  <a:cubicBezTo>
                    <a:pt x="60" y="349"/>
                    <a:pt x="79" y="332"/>
                    <a:pt x="79" y="309"/>
                  </a:cubicBezTo>
                  <a:cubicBezTo>
                    <a:pt x="79" y="286"/>
                    <a:pt x="60" y="278"/>
                    <a:pt x="46" y="278"/>
                  </a:cubicBezTo>
                  <a:cubicBezTo>
                    <a:pt x="21" y="278"/>
                    <a:pt x="0" y="301"/>
                    <a:pt x="0" y="328"/>
                  </a:cubicBezTo>
                  <a:cubicBezTo>
                    <a:pt x="0" y="367"/>
                    <a:pt x="42" y="384"/>
                    <a:pt x="79" y="384"/>
                  </a:cubicBezTo>
                  <a:cubicBezTo>
                    <a:pt x="136" y="384"/>
                    <a:pt x="167" y="324"/>
                    <a:pt x="169" y="319"/>
                  </a:cubicBezTo>
                  <a:cubicBezTo>
                    <a:pt x="179" y="351"/>
                    <a:pt x="209" y="384"/>
                    <a:pt x="259" y="384"/>
                  </a:cubicBezTo>
                  <a:cubicBezTo>
                    <a:pt x="348" y="384"/>
                    <a:pt x="396" y="275"/>
                    <a:pt x="396" y="253"/>
                  </a:cubicBezTo>
                  <a:cubicBezTo>
                    <a:pt x="396" y="246"/>
                    <a:pt x="388" y="246"/>
                    <a:pt x="386" y="246"/>
                  </a:cubicBezTo>
                  <a:cubicBezTo>
                    <a:pt x="378" y="246"/>
                    <a:pt x="376" y="248"/>
                    <a:pt x="374" y="253"/>
                  </a:cubicBezTo>
                  <a:cubicBezTo>
                    <a:pt x="348" y="346"/>
                    <a:pt x="288" y="365"/>
                    <a:pt x="261" y="365"/>
                  </a:cubicBezTo>
                  <a:cubicBezTo>
                    <a:pt x="228" y="365"/>
                    <a:pt x="215" y="338"/>
                    <a:pt x="215" y="309"/>
                  </a:cubicBezTo>
                  <a:cubicBezTo>
                    <a:pt x="215" y="290"/>
                    <a:pt x="221" y="273"/>
                    <a:pt x="230" y="234"/>
                  </a:cubicBezTo>
                  <a:lnTo>
                    <a:pt x="259" y="1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84" name="Freeform 72"/>
            <p:cNvSpPr>
              <a:spLocks noChangeArrowheads="1"/>
            </p:cNvSpPr>
            <p:nvPr/>
          </p:nvSpPr>
          <p:spPr bwMode="auto">
            <a:xfrm>
              <a:off x="4628" y="2166"/>
              <a:ext cx="22" cy="57"/>
            </a:xfrm>
            <a:custGeom>
              <a:avLst/>
              <a:gdLst>
                <a:gd name="T0" fmla="*/ 100 w 101"/>
                <a:gd name="T1" fmla="*/ 88 h 254"/>
                <a:gd name="T2" fmla="*/ 46 w 101"/>
                <a:gd name="T3" fmla="*/ 0 h 254"/>
                <a:gd name="T4" fmla="*/ 0 w 101"/>
                <a:gd name="T5" fmla="*/ 44 h 254"/>
                <a:gd name="T6" fmla="*/ 46 w 101"/>
                <a:gd name="T7" fmla="*/ 90 h 254"/>
                <a:gd name="T8" fmla="*/ 75 w 101"/>
                <a:gd name="T9" fmla="*/ 79 h 254"/>
                <a:gd name="T10" fmla="*/ 81 w 101"/>
                <a:gd name="T11" fmla="*/ 77 h 254"/>
                <a:gd name="T12" fmla="*/ 83 w 101"/>
                <a:gd name="T13" fmla="*/ 88 h 254"/>
                <a:gd name="T14" fmla="*/ 23 w 101"/>
                <a:gd name="T15" fmla="*/ 230 h 254"/>
                <a:gd name="T16" fmla="*/ 13 w 101"/>
                <a:gd name="T17" fmla="*/ 244 h 254"/>
                <a:gd name="T18" fmla="*/ 23 w 101"/>
                <a:gd name="T19" fmla="*/ 253 h 254"/>
                <a:gd name="T20" fmla="*/ 100 w 101"/>
                <a:gd name="T21" fmla="*/ 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54">
                  <a:moveTo>
                    <a:pt x="100" y="88"/>
                  </a:moveTo>
                  <a:cubicBezTo>
                    <a:pt x="100" y="33"/>
                    <a:pt x="79" y="0"/>
                    <a:pt x="46" y="0"/>
                  </a:cubicBezTo>
                  <a:cubicBezTo>
                    <a:pt x="17" y="0"/>
                    <a:pt x="0" y="21"/>
                    <a:pt x="0" y="44"/>
                  </a:cubicBezTo>
                  <a:cubicBezTo>
                    <a:pt x="0" y="67"/>
                    <a:pt x="17" y="90"/>
                    <a:pt x="46" y="90"/>
                  </a:cubicBezTo>
                  <a:cubicBezTo>
                    <a:pt x="56" y="90"/>
                    <a:pt x="67" y="86"/>
                    <a:pt x="75" y="79"/>
                  </a:cubicBezTo>
                  <a:cubicBezTo>
                    <a:pt x="79" y="77"/>
                    <a:pt x="79" y="77"/>
                    <a:pt x="81" y="77"/>
                  </a:cubicBezTo>
                  <a:cubicBezTo>
                    <a:pt x="81" y="77"/>
                    <a:pt x="83" y="77"/>
                    <a:pt x="83" y="88"/>
                  </a:cubicBezTo>
                  <a:cubicBezTo>
                    <a:pt x="83" y="152"/>
                    <a:pt x="52" y="203"/>
                    <a:pt x="23" y="230"/>
                  </a:cubicBezTo>
                  <a:cubicBezTo>
                    <a:pt x="13" y="240"/>
                    <a:pt x="13" y="242"/>
                    <a:pt x="13" y="244"/>
                  </a:cubicBezTo>
                  <a:cubicBezTo>
                    <a:pt x="13" y="251"/>
                    <a:pt x="17" y="253"/>
                    <a:pt x="23" y="253"/>
                  </a:cubicBezTo>
                  <a:cubicBezTo>
                    <a:pt x="33" y="253"/>
                    <a:pt x="100" y="188"/>
                    <a:pt x="100" y="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85" name="Freeform 73"/>
            <p:cNvSpPr>
              <a:spLocks noChangeArrowheads="1"/>
            </p:cNvSpPr>
            <p:nvPr/>
          </p:nvSpPr>
          <p:spPr bwMode="auto">
            <a:xfrm>
              <a:off x="4702" y="2102"/>
              <a:ext cx="88" cy="123"/>
            </a:xfrm>
            <a:custGeom>
              <a:avLst/>
              <a:gdLst>
                <a:gd name="T0" fmla="*/ 388 w 391"/>
                <a:gd name="T1" fmla="*/ 52 h 548"/>
                <a:gd name="T2" fmla="*/ 390 w 391"/>
                <a:gd name="T3" fmla="*/ 33 h 548"/>
                <a:gd name="T4" fmla="*/ 367 w 391"/>
                <a:gd name="T5" fmla="*/ 10 h 548"/>
                <a:gd name="T6" fmla="*/ 336 w 391"/>
                <a:gd name="T7" fmla="*/ 27 h 548"/>
                <a:gd name="T8" fmla="*/ 324 w 391"/>
                <a:gd name="T9" fmla="*/ 73 h 548"/>
                <a:gd name="T10" fmla="*/ 307 w 391"/>
                <a:gd name="T11" fmla="*/ 140 h 548"/>
                <a:gd name="T12" fmla="*/ 269 w 391"/>
                <a:gd name="T13" fmla="*/ 294 h 548"/>
                <a:gd name="T14" fmla="*/ 173 w 391"/>
                <a:gd name="T15" fmla="*/ 365 h 548"/>
                <a:gd name="T16" fmla="*/ 121 w 391"/>
                <a:gd name="T17" fmla="*/ 296 h 548"/>
                <a:gd name="T18" fmla="*/ 165 w 391"/>
                <a:gd name="T19" fmla="*/ 131 h 548"/>
                <a:gd name="T20" fmla="*/ 180 w 391"/>
                <a:gd name="T21" fmla="*/ 69 h 548"/>
                <a:gd name="T22" fmla="*/ 111 w 391"/>
                <a:gd name="T23" fmla="*/ 0 h 548"/>
                <a:gd name="T24" fmla="*/ 0 w 391"/>
                <a:gd name="T25" fmla="*/ 131 h 548"/>
                <a:gd name="T26" fmla="*/ 10 w 391"/>
                <a:gd name="T27" fmla="*/ 138 h 548"/>
                <a:gd name="T28" fmla="*/ 23 w 391"/>
                <a:gd name="T29" fmla="*/ 123 h 548"/>
                <a:gd name="T30" fmla="*/ 109 w 391"/>
                <a:gd name="T31" fmla="*/ 19 h 548"/>
                <a:gd name="T32" fmla="*/ 131 w 391"/>
                <a:gd name="T33" fmla="*/ 46 h 548"/>
                <a:gd name="T34" fmla="*/ 115 w 391"/>
                <a:gd name="T35" fmla="*/ 106 h 548"/>
                <a:gd name="T36" fmla="*/ 67 w 391"/>
                <a:gd name="T37" fmla="*/ 282 h 548"/>
                <a:gd name="T38" fmla="*/ 171 w 391"/>
                <a:gd name="T39" fmla="*/ 384 h 548"/>
                <a:gd name="T40" fmla="*/ 255 w 391"/>
                <a:gd name="T41" fmla="*/ 346 h 548"/>
                <a:gd name="T42" fmla="*/ 202 w 391"/>
                <a:gd name="T43" fmla="*/ 476 h 548"/>
                <a:gd name="T44" fmla="*/ 108 w 391"/>
                <a:gd name="T45" fmla="*/ 530 h 548"/>
                <a:gd name="T46" fmla="*/ 44 w 391"/>
                <a:gd name="T47" fmla="*/ 493 h 548"/>
                <a:gd name="T48" fmla="*/ 79 w 391"/>
                <a:gd name="T49" fmla="*/ 484 h 548"/>
                <a:gd name="T50" fmla="*/ 96 w 391"/>
                <a:gd name="T51" fmla="*/ 449 h 548"/>
                <a:gd name="T52" fmla="*/ 65 w 391"/>
                <a:gd name="T53" fmla="*/ 418 h 548"/>
                <a:gd name="T54" fmla="*/ 17 w 391"/>
                <a:gd name="T55" fmla="*/ 474 h 548"/>
                <a:gd name="T56" fmla="*/ 108 w 391"/>
                <a:gd name="T57" fmla="*/ 547 h 548"/>
                <a:gd name="T58" fmla="*/ 305 w 391"/>
                <a:gd name="T59" fmla="*/ 374 h 548"/>
                <a:gd name="T60" fmla="*/ 388 w 391"/>
                <a:gd name="T61" fmla="*/ 5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1" h="548">
                  <a:moveTo>
                    <a:pt x="388" y="52"/>
                  </a:moveTo>
                  <a:cubicBezTo>
                    <a:pt x="390" y="40"/>
                    <a:pt x="390" y="38"/>
                    <a:pt x="390" y="33"/>
                  </a:cubicBezTo>
                  <a:cubicBezTo>
                    <a:pt x="390" y="17"/>
                    <a:pt x="378" y="10"/>
                    <a:pt x="367" y="10"/>
                  </a:cubicBezTo>
                  <a:cubicBezTo>
                    <a:pt x="357" y="10"/>
                    <a:pt x="344" y="13"/>
                    <a:pt x="336" y="27"/>
                  </a:cubicBezTo>
                  <a:cubicBezTo>
                    <a:pt x="334" y="31"/>
                    <a:pt x="328" y="58"/>
                    <a:pt x="324" y="73"/>
                  </a:cubicBezTo>
                  <a:cubicBezTo>
                    <a:pt x="319" y="94"/>
                    <a:pt x="313" y="117"/>
                    <a:pt x="307" y="140"/>
                  </a:cubicBezTo>
                  <a:lnTo>
                    <a:pt x="269" y="294"/>
                  </a:lnTo>
                  <a:cubicBezTo>
                    <a:pt x="267" y="305"/>
                    <a:pt x="230" y="365"/>
                    <a:pt x="173" y="365"/>
                  </a:cubicBezTo>
                  <a:cubicBezTo>
                    <a:pt x="131" y="365"/>
                    <a:pt x="121" y="328"/>
                    <a:pt x="121" y="296"/>
                  </a:cubicBezTo>
                  <a:cubicBezTo>
                    <a:pt x="121" y="257"/>
                    <a:pt x="136" y="205"/>
                    <a:pt x="165" y="131"/>
                  </a:cubicBezTo>
                  <a:cubicBezTo>
                    <a:pt x="179" y="96"/>
                    <a:pt x="180" y="86"/>
                    <a:pt x="180" y="69"/>
                  </a:cubicBezTo>
                  <a:cubicBezTo>
                    <a:pt x="180" y="31"/>
                    <a:pt x="154" y="0"/>
                    <a:pt x="111" y="0"/>
                  </a:cubicBezTo>
                  <a:cubicBezTo>
                    <a:pt x="31" y="0"/>
                    <a:pt x="0" y="123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6"/>
                    <a:pt x="23" y="123"/>
                  </a:cubicBezTo>
                  <a:cubicBezTo>
                    <a:pt x="46" y="44"/>
                    <a:pt x="81" y="19"/>
                    <a:pt x="109" y="19"/>
                  </a:cubicBezTo>
                  <a:cubicBezTo>
                    <a:pt x="115" y="19"/>
                    <a:pt x="131" y="19"/>
                    <a:pt x="131" y="46"/>
                  </a:cubicBezTo>
                  <a:cubicBezTo>
                    <a:pt x="131" y="67"/>
                    <a:pt x="123" y="88"/>
                    <a:pt x="115" y="106"/>
                  </a:cubicBezTo>
                  <a:cubicBezTo>
                    <a:pt x="83" y="194"/>
                    <a:pt x="67" y="244"/>
                    <a:pt x="67" y="282"/>
                  </a:cubicBezTo>
                  <a:cubicBezTo>
                    <a:pt x="67" y="357"/>
                    <a:pt x="121" y="384"/>
                    <a:pt x="171" y="384"/>
                  </a:cubicBezTo>
                  <a:cubicBezTo>
                    <a:pt x="204" y="384"/>
                    <a:pt x="232" y="369"/>
                    <a:pt x="255" y="346"/>
                  </a:cubicBezTo>
                  <a:cubicBezTo>
                    <a:pt x="246" y="390"/>
                    <a:pt x="234" y="430"/>
                    <a:pt x="202" y="476"/>
                  </a:cubicBezTo>
                  <a:cubicBezTo>
                    <a:pt x="179" y="505"/>
                    <a:pt x="146" y="530"/>
                    <a:pt x="108" y="530"/>
                  </a:cubicBezTo>
                  <a:cubicBezTo>
                    <a:pt x="96" y="530"/>
                    <a:pt x="58" y="526"/>
                    <a:pt x="44" y="493"/>
                  </a:cubicBezTo>
                  <a:cubicBezTo>
                    <a:pt x="58" y="493"/>
                    <a:pt x="67" y="493"/>
                    <a:pt x="79" y="484"/>
                  </a:cubicBezTo>
                  <a:cubicBezTo>
                    <a:pt x="88" y="476"/>
                    <a:pt x="96" y="465"/>
                    <a:pt x="96" y="449"/>
                  </a:cubicBezTo>
                  <a:cubicBezTo>
                    <a:pt x="96" y="422"/>
                    <a:pt x="73" y="418"/>
                    <a:pt x="65" y="418"/>
                  </a:cubicBezTo>
                  <a:cubicBezTo>
                    <a:pt x="46" y="418"/>
                    <a:pt x="17" y="432"/>
                    <a:pt x="17" y="474"/>
                  </a:cubicBezTo>
                  <a:cubicBezTo>
                    <a:pt x="17" y="516"/>
                    <a:pt x="56" y="547"/>
                    <a:pt x="108" y="547"/>
                  </a:cubicBezTo>
                  <a:cubicBezTo>
                    <a:pt x="196" y="547"/>
                    <a:pt x="282" y="470"/>
                    <a:pt x="305" y="374"/>
                  </a:cubicBezTo>
                  <a:lnTo>
                    <a:pt x="388" y="5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86" name="Freeform 74"/>
            <p:cNvSpPr>
              <a:spLocks noChangeArrowheads="1"/>
            </p:cNvSpPr>
            <p:nvPr/>
          </p:nvSpPr>
          <p:spPr bwMode="auto">
            <a:xfrm>
              <a:off x="4808" y="2042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87" name="Freeform 75"/>
            <p:cNvSpPr>
              <a:spLocks noChangeArrowheads="1"/>
            </p:cNvSpPr>
            <p:nvPr/>
          </p:nvSpPr>
          <p:spPr bwMode="auto">
            <a:xfrm>
              <a:off x="4894" y="2042"/>
              <a:ext cx="7" cy="191"/>
            </a:xfrm>
            <a:custGeom>
              <a:avLst/>
              <a:gdLst>
                <a:gd name="T0" fmla="*/ 36 w 37"/>
                <a:gd name="T1" fmla="*/ 31 h 846"/>
                <a:gd name="T2" fmla="*/ 17 w 37"/>
                <a:gd name="T3" fmla="*/ 0 h 846"/>
                <a:gd name="T4" fmla="*/ 0 w 37"/>
                <a:gd name="T5" fmla="*/ 31 h 846"/>
                <a:gd name="T6" fmla="*/ 0 w 37"/>
                <a:gd name="T7" fmla="*/ 814 h 846"/>
                <a:gd name="T8" fmla="*/ 17 w 37"/>
                <a:gd name="T9" fmla="*/ 845 h 846"/>
                <a:gd name="T10" fmla="*/ 36 w 37"/>
                <a:gd name="T11" fmla="*/ 814 h 846"/>
                <a:gd name="T12" fmla="*/ 36 w 37"/>
                <a:gd name="T13" fmla="*/ 31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46">
                  <a:moveTo>
                    <a:pt x="36" y="31"/>
                  </a:moveTo>
                  <a:cubicBezTo>
                    <a:pt x="36" y="15"/>
                    <a:pt x="36" y="0"/>
                    <a:pt x="17" y="0"/>
                  </a:cubicBezTo>
                  <a:cubicBezTo>
                    <a:pt x="0" y="0"/>
                    <a:pt x="0" y="15"/>
                    <a:pt x="0" y="31"/>
                  </a:cubicBezTo>
                  <a:lnTo>
                    <a:pt x="0" y="814"/>
                  </a:lnTo>
                  <a:cubicBezTo>
                    <a:pt x="0" y="829"/>
                    <a:pt x="0" y="845"/>
                    <a:pt x="17" y="845"/>
                  </a:cubicBezTo>
                  <a:cubicBezTo>
                    <a:pt x="36" y="845"/>
                    <a:pt x="36" y="829"/>
                    <a:pt x="36" y="814"/>
                  </a:cubicBezTo>
                  <a:lnTo>
                    <a:pt x="36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88" name="Freeform 76"/>
            <p:cNvSpPr>
              <a:spLocks noChangeArrowheads="1"/>
            </p:cNvSpPr>
            <p:nvPr/>
          </p:nvSpPr>
          <p:spPr bwMode="auto">
            <a:xfrm>
              <a:off x="4933" y="2018"/>
              <a:ext cx="59" cy="89"/>
            </a:xfrm>
            <a:custGeom>
              <a:avLst/>
              <a:gdLst>
                <a:gd name="T0" fmla="*/ 263 w 264"/>
                <a:gd name="T1" fmla="*/ 286 h 395"/>
                <a:gd name="T2" fmla="*/ 242 w 264"/>
                <a:gd name="T3" fmla="*/ 286 h 395"/>
                <a:gd name="T4" fmla="*/ 227 w 264"/>
                <a:gd name="T5" fmla="*/ 340 h 395"/>
                <a:gd name="T6" fmla="*/ 169 w 264"/>
                <a:gd name="T7" fmla="*/ 344 h 395"/>
                <a:gd name="T8" fmla="*/ 60 w 264"/>
                <a:gd name="T9" fmla="*/ 344 h 395"/>
                <a:gd name="T10" fmla="*/ 179 w 264"/>
                <a:gd name="T11" fmla="*/ 244 h 395"/>
                <a:gd name="T12" fmla="*/ 263 w 264"/>
                <a:gd name="T13" fmla="*/ 115 h 395"/>
                <a:gd name="T14" fmla="*/ 123 w 264"/>
                <a:gd name="T15" fmla="*/ 0 h 395"/>
                <a:gd name="T16" fmla="*/ 0 w 264"/>
                <a:gd name="T17" fmla="*/ 106 h 395"/>
                <a:gd name="T18" fmla="*/ 31 w 264"/>
                <a:gd name="T19" fmla="*/ 140 h 395"/>
                <a:gd name="T20" fmla="*/ 63 w 264"/>
                <a:gd name="T21" fmla="*/ 108 h 395"/>
                <a:gd name="T22" fmla="*/ 29 w 264"/>
                <a:gd name="T23" fmla="*/ 77 h 395"/>
                <a:gd name="T24" fmla="*/ 115 w 264"/>
                <a:gd name="T25" fmla="*/ 21 h 395"/>
                <a:gd name="T26" fmla="*/ 205 w 264"/>
                <a:gd name="T27" fmla="*/ 115 h 395"/>
                <a:gd name="T28" fmla="*/ 150 w 264"/>
                <a:gd name="T29" fmla="*/ 230 h 395"/>
                <a:gd name="T30" fmla="*/ 6 w 264"/>
                <a:gd name="T31" fmla="*/ 370 h 395"/>
                <a:gd name="T32" fmla="*/ 0 w 264"/>
                <a:gd name="T33" fmla="*/ 394 h 395"/>
                <a:gd name="T34" fmla="*/ 246 w 264"/>
                <a:gd name="T35" fmla="*/ 394 h 395"/>
                <a:gd name="T36" fmla="*/ 263 w 264"/>
                <a:gd name="T37" fmla="*/ 28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395">
                  <a:moveTo>
                    <a:pt x="263" y="286"/>
                  </a:moveTo>
                  <a:lnTo>
                    <a:pt x="242" y="286"/>
                  </a:lnTo>
                  <a:cubicBezTo>
                    <a:pt x="240" y="299"/>
                    <a:pt x="234" y="334"/>
                    <a:pt x="227" y="340"/>
                  </a:cubicBezTo>
                  <a:cubicBezTo>
                    <a:pt x="223" y="344"/>
                    <a:pt x="177" y="344"/>
                    <a:pt x="169" y="344"/>
                  </a:cubicBezTo>
                  <a:lnTo>
                    <a:pt x="60" y="344"/>
                  </a:lnTo>
                  <a:cubicBezTo>
                    <a:pt x="121" y="288"/>
                    <a:pt x="142" y="273"/>
                    <a:pt x="179" y="244"/>
                  </a:cubicBezTo>
                  <a:cubicBezTo>
                    <a:pt x="223" y="209"/>
                    <a:pt x="263" y="173"/>
                    <a:pt x="263" y="115"/>
                  </a:cubicBezTo>
                  <a:cubicBezTo>
                    <a:pt x="263" y="44"/>
                    <a:pt x="200" y="0"/>
                    <a:pt x="123" y="0"/>
                  </a:cubicBezTo>
                  <a:cubicBezTo>
                    <a:pt x="50" y="0"/>
                    <a:pt x="0" y="52"/>
                    <a:pt x="0" y="106"/>
                  </a:cubicBezTo>
                  <a:cubicBezTo>
                    <a:pt x="0" y="136"/>
                    <a:pt x="25" y="140"/>
                    <a:pt x="31" y="140"/>
                  </a:cubicBezTo>
                  <a:cubicBezTo>
                    <a:pt x="46" y="140"/>
                    <a:pt x="63" y="129"/>
                    <a:pt x="63" y="108"/>
                  </a:cubicBezTo>
                  <a:cubicBezTo>
                    <a:pt x="63" y="98"/>
                    <a:pt x="60" y="77"/>
                    <a:pt x="29" y="77"/>
                  </a:cubicBezTo>
                  <a:cubicBezTo>
                    <a:pt x="46" y="35"/>
                    <a:pt x="86" y="21"/>
                    <a:pt x="115" y="21"/>
                  </a:cubicBezTo>
                  <a:cubicBezTo>
                    <a:pt x="175" y="21"/>
                    <a:pt x="205" y="67"/>
                    <a:pt x="205" y="115"/>
                  </a:cubicBezTo>
                  <a:cubicBezTo>
                    <a:pt x="205" y="167"/>
                    <a:pt x="169" y="207"/>
                    <a:pt x="150" y="230"/>
                  </a:cubicBezTo>
                  <a:lnTo>
                    <a:pt x="6" y="370"/>
                  </a:lnTo>
                  <a:cubicBezTo>
                    <a:pt x="0" y="376"/>
                    <a:pt x="0" y="378"/>
                    <a:pt x="0" y="394"/>
                  </a:cubicBezTo>
                  <a:lnTo>
                    <a:pt x="246" y="394"/>
                  </a:lnTo>
                  <a:lnTo>
                    <a:pt x="263" y="2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89" name="Freeform 77"/>
            <p:cNvSpPr>
              <a:spLocks noChangeArrowheads="1"/>
            </p:cNvSpPr>
            <p:nvPr/>
          </p:nvSpPr>
          <p:spPr bwMode="auto">
            <a:xfrm>
              <a:off x="1315" y="2599"/>
              <a:ext cx="127" cy="82"/>
            </a:xfrm>
            <a:custGeom>
              <a:avLst/>
              <a:gdLst>
                <a:gd name="T0" fmla="*/ 564 w 565"/>
                <a:gd name="T1" fmla="*/ 27 h 364"/>
                <a:gd name="T2" fmla="*/ 553 w 565"/>
                <a:gd name="T3" fmla="*/ 0 h 364"/>
                <a:gd name="T4" fmla="*/ 541 w 565"/>
                <a:gd name="T5" fmla="*/ 23 h 364"/>
                <a:gd name="T6" fmla="*/ 422 w 565"/>
                <a:gd name="T7" fmla="*/ 134 h 364"/>
                <a:gd name="T8" fmla="*/ 288 w 565"/>
                <a:gd name="T9" fmla="*/ 71 h 364"/>
                <a:gd name="T10" fmla="*/ 142 w 565"/>
                <a:gd name="T11" fmla="*/ 0 h 364"/>
                <a:gd name="T12" fmla="*/ 0 w 565"/>
                <a:gd name="T13" fmla="*/ 154 h 364"/>
                <a:gd name="T14" fmla="*/ 12 w 565"/>
                <a:gd name="T15" fmla="*/ 180 h 364"/>
                <a:gd name="T16" fmla="*/ 23 w 565"/>
                <a:gd name="T17" fmla="*/ 161 h 364"/>
                <a:gd name="T18" fmla="*/ 142 w 565"/>
                <a:gd name="T19" fmla="*/ 48 h 364"/>
                <a:gd name="T20" fmla="*/ 276 w 565"/>
                <a:gd name="T21" fmla="*/ 111 h 364"/>
                <a:gd name="T22" fmla="*/ 422 w 565"/>
                <a:gd name="T23" fmla="*/ 182 h 364"/>
                <a:gd name="T24" fmla="*/ 564 w 565"/>
                <a:gd name="T25" fmla="*/ 27 h 364"/>
                <a:gd name="T26" fmla="*/ 31 w 565"/>
                <a:gd name="T27" fmla="*/ 328 h 364"/>
                <a:gd name="T28" fmla="*/ 0 w 565"/>
                <a:gd name="T29" fmla="*/ 346 h 364"/>
                <a:gd name="T30" fmla="*/ 29 w 565"/>
                <a:gd name="T31" fmla="*/ 363 h 364"/>
                <a:gd name="T32" fmla="*/ 536 w 565"/>
                <a:gd name="T33" fmla="*/ 363 h 364"/>
                <a:gd name="T34" fmla="*/ 564 w 565"/>
                <a:gd name="T35" fmla="*/ 346 h 364"/>
                <a:gd name="T36" fmla="*/ 534 w 565"/>
                <a:gd name="T37" fmla="*/ 328 h 364"/>
                <a:gd name="T38" fmla="*/ 31 w 565"/>
                <a:gd name="T39" fmla="*/ 32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5" h="364">
                  <a:moveTo>
                    <a:pt x="564" y="27"/>
                  </a:moveTo>
                  <a:cubicBezTo>
                    <a:pt x="564" y="8"/>
                    <a:pt x="559" y="0"/>
                    <a:pt x="553" y="0"/>
                  </a:cubicBezTo>
                  <a:cubicBezTo>
                    <a:pt x="549" y="0"/>
                    <a:pt x="541" y="4"/>
                    <a:pt x="541" y="23"/>
                  </a:cubicBezTo>
                  <a:cubicBezTo>
                    <a:pt x="538" y="94"/>
                    <a:pt x="478" y="134"/>
                    <a:pt x="422" y="134"/>
                  </a:cubicBezTo>
                  <a:cubicBezTo>
                    <a:pt x="372" y="134"/>
                    <a:pt x="332" y="104"/>
                    <a:pt x="288" y="71"/>
                  </a:cubicBezTo>
                  <a:cubicBezTo>
                    <a:pt x="244" y="35"/>
                    <a:pt x="198" y="0"/>
                    <a:pt x="142" y="0"/>
                  </a:cubicBezTo>
                  <a:cubicBezTo>
                    <a:pt x="58" y="0"/>
                    <a:pt x="0" y="75"/>
                    <a:pt x="0" y="154"/>
                  </a:cubicBezTo>
                  <a:cubicBezTo>
                    <a:pt x="0" y="180"/>
                    <a:pt x="12" y="180"/>
                    <a:pt x="12" y="180"/>
                  </a:cubicBezTo>
                  <a:cubicBezTo>
                    <a:pt x="21" y="180"/>
                    <a:pt x="23" y="163"/>
                    <a:pt x="23" y="161"/>
                  </a:cubicBezTo>
                  <a:cubicBezTo>
                    <a:pt x="29" y="79"/>
                    <a:pt x="96" y="48"/>
                    <a:pt x="142" y="48"/>
                  </a:cubicBezTo>
                  <a:cubicBezTo>
                    <a:pt x="192" y="48"/>
                    <a:pt x="232" y="77"/>
                    <a:pt x="276" y="111"/>
                  </a:cubicBezTo>
                  <a:cubicBezTo>
                    <a:pt x="323" y="146"/>
                    <a:pt x="367" y="182"/>
                    <a:pt x="422" y="182"/>
                  </a:cubicBezTo>
                  <a:cubicBezTo>
                    <a:pt x="507" y="182"/>
                    <a:pt x="564" y="108"/>
                    <a:pt x="564" y="27"/>
                  </a:cubicBezTo>
                  <a:close/>
                  <a:moveTo>
                    <a:pt x="31" y="328"/>
                  </a:moveTo>
                  <a:cubicBezTo>
                    <a:pt x="17" y="328"/>
                    <a:pt x="0" y="328"/>
                    <a:pt x="0" y="346"/>
                  </a:cubicBezTo>
                  <a:cubicBezTo>
                    <a:pt x="0" y="363"/>
                    <a:pt x="15" y="363"/>
                    <a:pt x="29" y="363"/>
                  </a:cubicBezTo>
                  <a:lnTo>
                    <a:pt x="536" y="363"/>
                  </a:lnTo>
                  <a:cubicBezTo>
                    <a:pt x="549" y="363"/>
                    <a:pt x="564" y="363"/>
                    <a:pt x="564" y="346"/>
                  </a:cubicBezTo>
                  <a:cubicBezTo>
                    <a:pt x="564" y="328"/>
                    <a:pt x="549" y="328"/>
                    <a:pt x="534" y="328"/>
                  </a:cubicBezTo>
                  <a:lnTo>
                    <a:pt x="31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90" name="Freeform 78"/>
            <p:cNvSpPr>
              <a:spLocks noChangeArrowheads="1"/>
            </p:cNvSpPr>
            <p:nvPr/>
          </p:nvSpPr>
          <p:spPr bwMode="auto">
            <a:xfrm>
              <a:off x="1495" y="2427"/>
              <a:ext cx="170" cy="425"/>
            </a:xfrm>
            <a:custGeom>
              <a:avLst/>
              <a:gdLst>
                <a:gd name="T0" fmla="*/ 40 w 752"/>
                <a:gd name="T1" fmla="*/ 1837 h 1877"/>
                <a:gd name="T2" fmla="*/ 83 w 752"/>
                <a:gd name="T3" fmla="*/ 1797 h 1877"/>
                <a:gd name="T4" fmla="*/ 42 w 752"/>
                <a:gd name="T5" fmla="*/ 1755 h 1877"/>
                <a:gd name="T6" fmla="*/ 0 w 752"/>
                <a:gd name="T7" fmla="*/ 1797 h 1877"/>
                <a:gd name="T8" fmla="*/ 94 w 752"/>
                <a:gd name="T9" fmla="*/ 1876 h 1877"/>
                <a:gd name="T10" fmla="*/ 330 w 752"/>
                <a:gd name="T11" fmla="*/ 1434 h 1877"/>
                <a:gd name="T12" fmla="*/ 497 w 752"/>
                <a:gd name="T13" fmla="*/ 626 h 1877"/>
                <a:gd name="T14" fmla="*/ 588 w 752"/>
                <a:gd name="T15" fmla="*/ 169 h 1877"/>
                <a:gd name="T16" fmla="*/ 660 w 752"/>
                <a:gd name="T17" fmla="*/ 19 h 1877"/>
                <a:gd name="T18" fmla="*/ 710 w 752"/>
                <a:gd name="T19" fmla="*/ 38 h 1877"/>
                <a:gd name="T20" fmla="*/ 668 w 752"/>
                <a:gd name="T21" fmla="*/ 79 h 1877"/>
                <a:gd name="T22" fmla="*/ 708 w 752"/>
                <a:gd name="T23" fmla="*/ 121 h 1877"/>
                <a:gd name="T24" fmla="*/ 751 w 752"/>
                <a:gd name="T25" fmla="*/ 79 h 1877"/>
                <a:gd name="T26" fmla="*/ 659 w 752"/>
                <a:gd name="T27" fmla="*/ 0 h 1877"/>
                <a:gd name="T28" fmla="*/ 499 w 752"/>
                <a:gd name="T29" fmla="*/ 265 h 1877"/>
                <a:gd name="T30" fmla="*/ 290 w 752"/>
                <a:gd name="T31" fmla="*/ 1250 h 1877"/>
                <a:gd name="T32" fmla="*/ 215 w 752"/>
                <a:gd name="T33" fmla="*/ 1637 h 1877"/>
                <a:gd name="T34" fmla="*/ 92 w 752"/>
                <a:gd name="T35" fmla="*/ 1858 h 1877"/>
                <a:gd name="T36" fmla="*/ 40 w 752"/>
                <a:gd name="T37" fmla="*/ 1837 h 1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2" h="1877">
                  <a:moveTo>
                    <a:pt x="40" y="1837"/>
                  </a:moveTo>
                  <a:cubicBezTo>
                    <a:pt x="67" y="1837"/>
                    <a:pt x="83" y="1818"/>
                    <a:pt x="83" y="1797"/>
                  </a:cubicBezTo>
                  <a:cubicBezTo>
                    <a:pt x="83" y="1768"/>
                    <a:pt x="61" y="1755"/>
                    <a:pt x="42" y="1755"/>
                  </a:cubicBezTo>
                  <a:cubicBezTo>
                    <a:pt x="21" y="1755"/>
                    <a:pt x="0" y="1768"/>
                    <a:pt x="0" y="1797"/>
                  </a:cubicBezTo>
                  <a:cubicBezTo>
                    <a:pt x="0" y="1841"/>
                    <a:pt x="42" y="1876"/>
                    <a:pt x="94" y="1876"/>
                  </a:cubicBezTo>
                  <a:cubicBezTo>
                    <a:pt x="223" y="1876"/>
                    <a:pt x="271" y="1678"/>
                    <a:pt x="330" y="1434"/>
                  </a:cubicBezTo>
                  <a:cubicBezTo>
                    <a:pt x="396" y="1167"/>
                    <a:pt x="451" y="896"/>
                    <a:pt x="497" y="626"/>
                  </a:cubicBezTo>
                  <a:cubicBezTo>
                    <a:pt x="528" y="447"/>
                    <a:pt x="559" y="278"/>
                    <a:pt x="588" y="169"/>
                  </a:cubicBezTo>
                  <a:cubicBezTo>
                    <a:pt x="597" y="127"/>
                    <a:pt x="626" y="19"/>
                    <a:pt x="660" y="19"/>
                  </a:cubicBezTo>
                  <a:cubicBezTo>
                    <a:pt x="685" y="19"/>
                    <a:pt x="707" y="35"/>
                    <a:pt x="710" y="38"/>
                  </a:cubicBezTo>
                  <a:cubicBezTo>
                    <a:pt x="682" y="40"/>
                    <a:pt x="668" y="58"/>
                    <a:pt x="668" y="79"/>
                  </a:cubicBezTo>
                  <a:cubicBezTo>
                    <a:pt x="668" y="108"/>
                    <a:pt x="689" y="121"/>
                    <a:pt x="708" y="121"/>
                  </a:cubicBezTo>
                  <a:cubicBezTo>
                    <a:pt x="730" y="121"/>
                    <a:pt x="751" y="108"/>
                    <a:pt x="751" y="79"/>
                  </a:cubicBezTo>
                  <a:cubicBezTo>
                    <a:pt x="751" y="33"/>
                    <a:pt x="705" y="0"/>
                    <a:pt x="659" y="0"/>
                  </a:cubicBezTo>
                  <a:cubicBezTo>
                    <a:pt x="593" y="0"/>
                    <a:pt x="547" y="92"/>
                    <a:pt x="499" y="265"/>
                  </a:cubicBezTo>
                  <a:cubicBezTo>
                    <a:pt x="497" y="273"/>
                    <a:pt x="382" y="697"/>
                    <a:pt x="290" y="1250"/>
                  </a:cubicBezTo>
                  <a:cubicBezTo>
                    <a:pt x="267" y="1378"/>
                    <a:pt x="242" y="1520"/>
                    <a:pt x="215" y="1637"/>
                  </a:cubicBezTo>
                  <a:cubicBezTo>
                    <a:pt x="200" y="1699"/>
                    <a:pt x="161" y="1858"/>
                    <a:pt x="92" y="1858"/>
                  </a:cubicBezTo>
                  <a:cubicBezTo>
                    <a:pt x="61" y="1858"/>
                    <a:pt x="42" y="1837"/>
                    <a:pt x="40" y="1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91" name="Freeform 79"/>
            <p:cNvSpPr>
              <a:spLocks noChangeArrowheads="1"/>
            </p:cNvSpPr>
            <p:nvPr/>
          </p:nvSpPr>
          <p:spPr bwMode="auto">
            <a:xfrm>
              <a:off x="1715" y="2555"/>
              <a:ext cx="91" cy="135"/>
            </a:xfrm>
            <a:custGeom>
              <a:avLst/>
              <a:gdLst>
                <a:gd name="T0" fmla="*/ 403 w 404"/>
                <a:gd name="T1" fmla="*/ 10 h 598"/>
                <a:gd name="T2" fmla="*/ 392 w 404"/>
                <a:gd name="T3" fmla="*/ 0 h 598"/>
                <a:gd name="T4" fmla="*/ 284 w 404"/>
                <a:gd name="T5" fmla="*/ 10 h 598"/>
                <a:gd name="T6" fmla="*/ 273 w 404"/>
                <a:gd name="T7" fmla="*/ 25 h 598"/>
                <a:gd name="T8" fmla="*/ 294 w 404"/>
                <a:gd name="T9" fmla="*/ 36 h 598"/>
                <a:gd name="T10" fmla="*/ 336 w 404"/>
                <a:gd name="T11" fmla="*/ 50 h 598"/>
                <a:gd name="T12" fmla="*/ 332 w 404"/>
                <a:gd name="T13" fmla="*/ 67 h 598"/>
                <a:gd name="T14" fmla="*/ 282 w 404"/>
                <a:gd name="T15" fmla="*/ 267 h 598"/>
                <a:gd name="T16" fmla="*/ 204 w 404"/>
                <a:gd name="T17" fmla="*/ 213 h 598"/>
                <a:gd name="T18" fmla="*/ 0 w 404"/>
                <a:gd name="T19" fmla="*/ 461 h 598"/>
                <a:gd name="T20" fmla="*/ 113 w 404"/>
                <a:gd name="T21" fmla="*/ 597 h 598"/>
                <a:gd name="T22" fmla="*/ 223 w 404"/>
                <a:gd name="T23" fmla="*/ 534 h 598"/>
                <a:gd name="T24" fmla="*/ 300 w 404"/>
                <a:gd name="T25" fmla="*/ 597 h 598"/>
                <a:gd name="T26" fmla="*/ 363 w 404"/>
                <a:gd name="T27" fmla="*/ 549 h 598"/>
                <a:gd name="T28" fmla="*/ 388 w 404"/>
                <a:gd name="T29" fmla="*/ 466 h 598"/>
                <a:gd name="T30" fmla="*/ 378 w 404"/>
                <a:gd name="T31" fmla="*/ 457 h 598"/>
                <a:gd name="T32" fmla="*/ 367 w 404"/>
                <a:gd name="T33" fmla="*/ 472 h 598"/>
                <a:gd name="T34" fmla="*/ 301 w 404"/>
                <a:gd name="T35" fmla="*/ 578 h 598"/>
                <a:gd name="T36" fmla="*/ 276 w 404"/>
                <a:gd name="T37" fmla="*/ 539 h 598"/>
                <a:gd name="T38" fmla="*/ 282 w 404"/>
                <a:gd name="T39" fmla="*/ 499 h 598"/>
                <a:gd name="T40" fmla="*/ 403 w 404"/>
                <a:gd name="T41" fmla="*/ 10 h 598"/>
                <a:gd name="T42" fmla="*/ 227 w 404"/>
                <a:gd name="T43" fmla="*/ 486 h 598"/>
                <a:gd name="T44" fmla="*/ 209 w 404"/>
                <a:gd name="T45" fmla="*/ 518 h 598"/>
                <a:gd name="T46" fmla="*/ 115 w 404"/>
                <a:gd name="T47" fmla="*/ 578 h 598"/>
                <a:gd name="T48" fmla="*/ 60 w 404"/>
                <a:gd name="T49" fmla="*/ 499 h 598"/>
                <a:gd name="T50" fmla="*/ 108 w 404"/>
                <a:gd name="T51" fmla="*/ 313 h 598"/>
                <a:gd name="T52" fmla="*/ 205 w 404"/>
                <a:gd name="T53" fmla="*/ 232 h 598"/>
                <a:gd name="T54" fmla="*/ 273 w 404"/>
                <a:gd name="T55" fmla="*/ 307 h 598"/>
                <a:gd name="T56" fmla="*/ 269 w 404"/>
                <a:gd name="T57" fmla="*/ 321 h 598"/>
                <a:gd name="T58" fmla="*/ 227 w 404"/>
                <a:gd name="T59" fmla="*/ 48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598">
                  <a:moveTo>
                    <a:pt x="403" y="10"/>
                  </a:moveTo>
                  <a:cubicBezTo>
                    <a:pt x="403" y="8"/>
                    <a:pt x="403" y="0"/>
                    <a:pt x="392" y="0"/>
                  </a:cubicBezTo>
                  <a:cubicBezTo>
                    <a:pt x="380" y="0"/>
                    <a:pt x="300" y="8"/>
                    <a:pt x="284" y="10"/>
                  </a:cubicBezTo>
                  <a:cubicBezTo>
                    <a:pt x="278" y="10"/>
                    <a:pt x="273" y="15"/>
                    <a:pt x="273" y="25"/>
                  </a:cubicBezTo>
                  <a:cubicBezTo>
                    <a:pt x="273" y="36"/>
                    <a:pt x="280" y="36"/>
                    <a:pt x="294" y="36"/>
                  </a:cubicBezTo>
                  <a:cubicBezTo>
                    <a:pt x="334" y="36"/>
                    <a:pt x="336" y="42"/>
                    <a:pt x="336" y="50"/>
                  </a:cubicBezTo>
                  <a:lnTo>
                    <a:pt x="332" y="67"/>
                  </a:lnTo>
                  <a:lnTo>
                    <a:pt x="282" y="267"/>
                  </a:lnTo>
                  <a:cubicBezTo>
                    <a:pt x="267" y="236"/>
                    <a:pt x="242" y="213"/>
                    <a:pt x="204" y="213"/>
                  </a:cubicBezTo>
                  <a:cubicBezTo>
                    <a:pt x="106" y="213"/>
                    <a:pt x="0" y="338"/>
                    <a:pt x="0" y="461"/>
                  </a:cubicBezTo>
                  <a:cubicBezTo>
                    <a:pt x="0" y="541"/>
                    <a:pt x="46" y="597"/>
                    <a:pt x="113" y="597"/>
                  </a:cubicBezTo>
                  <a:cubicBezTo>
                    <a:pt x="131" y="597"/>
                    <a:pt x="173" y="593"/>
                    <a:pt x="223" y="534"/>
                  </a:cubicBezTo>
                  <a:cubicBezTo>
                    <a:pt x="230" y="568"/>
                    <a:pt x="259" y="597"/>
                    <a:pt x="300" y="597"/>
                  </a:cubicBezTo>
                  <a:cubicBezTo>
                    <a:pt x="330" y="597"/>
                    <a:pt x="349" y="578"/>
                    <a:pt x="363" y="549"/>
                  </a:cubicBezTo>
                  <a:cubicBezTo>
                    <a:pt x="376" y="520"/>
                    <a:pt x="388" y="468"/>
                    <a:pt x="388" y="466"/>
                  </a:cubicBezTo>
                  <a:cubicBezTo>
                    <a:pt x="388" y="457"/>
                    <a:pt x="380" y="457"/>
                    <a:pt x="378" y="457"/>
                  </a:cubicBezTo>
                  <a:cubicBezTo>
                    <a:pt x="369" y="457"/>
                    <a:pt x="369" y="461"/>
                    <a:pt x="367" y="472"/>
                  </a:cubicBezTo>
                  <a:cubicBezTo>
                    <a:pt x="351" y="528"/>
                    <a:pt x="336" y="578"/>
                    <a:pt x="301" y="578"/>
                  </a:cubicBezTo>
                  <a:cubicBezTo>
                    <a:pt x="278" y="578"/>
                    <a:pt x="276" y="557"/>
                    <a:pt x="276" y="539"/>
                  </a:cubicBezTo>
                  <a:cubicBezTo>
                    <a:pt x="276" y="518"/>
                    <a:pt x="278" y="513"/>
                    <a:pt x="282" y="499"/>
                  </a:cubicBezTo>
                  <a:lnTo>
                    <a:pt x="403" y="10"/>
                  </a:lnTo>
                  <a:close/>
                  <a:moveTo>
                    <a:pt x="227" y="486"/>
                  </a:moveTo>
                  <a:cubicBezTo>
                    <a:pt x="223" y="501"/>
                    <a:pt x="223" y="503"/>
                    <a:pt x="209" y="518"/>
                  </a:cubicBezTo>
                  <a:cubicBezTo>
                    <a:pt x="173" y="564"/>
                    <a:pt x="138" y="578"/>
                    <a:pt x="115" y="578"/>
                  </a:cubicBezTo>
                  <a:cubicBezTo>
                    <a:pt x="73" y="578"/>
                    <a:pt x="60" y="532"/>
                    <a:pt x="60" y="499"/>
                  </a:cubicBezTo>
                  <a:cubicBezTo>
                    <a:pt x="60" y="457"/>
                    <a:pt x="86" y="351"/>
                    <a:pt x="108" y="313"/>
                  </a:cubicBezTo>
                  <a:cubicBezTo>
                    <a:pt x="132" y="263"/>
                    <a:pt x="171" y="232"/>
                    <a:pt x="205" y="232"/>
                  </a:cubicBezTo>
                  <a:cubicBezTo>
                    <a:pt x="259" y="232"/>
                    <a:pt x="273" y="301"/>
                    <a:pt x="273" y="307"/>
                  </a:cubicBezTo>
                  <a:cubicBezTo>
                    <a:pt x="273" y="311"/>
                    <a:pt x="271" y="317"/>
                    <a:pt x="269" y="321"/>
                  </a:cubicBezTo>
                  <a:lnTo>
                    <a:pt x="227" y="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92" name="Freeform 80"/>
            <p:cNvSpPr>
              <a:spLocks noChangeArrowheads="1"/>
            </p:cNvSpPr>
            <p:nvPr/>
          </p:nvSpPr>
          <p:spPr bwMode="auto">
            <a:xfrm>
              <a:off x="1812" y="2518"/>
              <a:ext cx="65" cy="90"/>
            </a:xfrm>
            <a:custGeom>
              <a:avLst/>
              <a:gdLst>
                <a:gd name="T0" fmla="*/ 292 w 293"/>
                <a:gd name="T1" fmla="*/ 303 h 400"/>
                <a:gd name="T2" fmla="*/ 292 w 293"/>
                <a:gd name="T3" fmla="*/ 280 h 400"/>
                <a:gd name="T4" fmla="*/ 225 w 293"/>
                <a:gd name="T5" fmla="*/ 280 h 400"/>
                <a:gd name="T6" fmla="*/ 225 w 293"/>
                <a:gd name="T7" fmla="*/ 17 h 400"/>
                <a:gd name="T8" fmla="*/ 211 w 293"/>
                <a:gd name="T9" fmla="*/ 0 h 400"/>
                <a:gd name="T10" fmla="*/ 196 w 293"/>
                <a:gd name="T11" fmla="*/ 8 h 400"/>
                <a:gd name="T12" fmla="*/ 0 w 293"/>
                <a:gd name="T13" fmla="*/ 280 h 400"/>
                <a:gd name="T14" fmla="*/ 0 w 293"/>
                <a:gd name="T15" fmla="*/ 303 h 400"/>
                <a:gd name="T16" fmla="*/ 175 w 293"/>
                <a:gd name="T17" fmla="*/ 303 h 400"/>
                <a:gd name="T18" fmla="*/ 175 w 293"/>
                <a:gd name="T19" fmla="*/ 351 h 400"/>
                <a:gd name="T20" fmla="*/ 127 w 293"/>
                <a:gd name="T21" fmla="*/ 378 h 400"/>
                <a:gd name="T22" fmla="*/ 111 w 293"/>
                <a:gd name="T23" fmla="*/ 378 h 400"/>
                <a:gd name="T24" fmla="*/ 111 w 293"/>
                <a:gd name="T25" fmla="*/ 399 h 400"/>
                <a:gd name="T26" fmla="*/ 200 w 293"/>
                <a:gd name="T27" fmla="*/ 397 h 400"/>
                <a:gd name="T28" fmla="*/ 290 w 293"/>
                <a:gd name="T29" fmla="*/ 399 h 400"/>
                <a:gd name="T30" fmla="*/ 290 w 293"/>
                <a:gd name="T31" fmla="*/ 378 h 400"/>
                <a:gd name="T32" fmla="*/ 273 w 293"/>
                <a:gd name="T33" fmla="*/ 378 h 400"/>
                <a:gd name="T34" fmla="*/ 225 w 293"/>
                <a:gd name="T35" fmla="*/ 351 h 400"/>
                <a:gd name="T36" fmla="*/ 225 w 293"/>
                <a:gd name="T37" fmla="*/ 303 h 400"/>
                <a:gd name="T38" fmla="*/ 292 w 293"/>
                <a:gd name="T39" fmla="*/ 303 h 400"/>
                <a:gd name="T40" fmla="*/ 179 w 293"/>
                <a:gd name="T41" fmla="*/ 63 h 400"/>
                <a:gd name="T42" fmla="*/ 179 w 293"/>
                <a:gd name="T43" fmla="*/ 280 h 400"/>
                <a:gd name="T44" fmla="*/ 21 w 293"/>
                <a:gd name="T45" fmla="*/ 280 h 400"/>
                <a:gd name="T46" fmla="*/ 179 w 293"/>
                <a:gd name="T47" fmla="*/ 6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3" h="400">
                  <a:moveTo>
                    <a:pt x="292" y="303"/>
                  </a:moveTo>
                  <a:lnTo>
                    <a:pt x="292" y="280"/>
                  </a:lnTo>
                  <a:lnTo>
                    <a:pt x="225" y="280"/>
                  </a:lnTo>
                  <a:lnTo>
                    <a:pt x="225" y="17"/>
                  </a:lnTo>
                  <a:cubicBezTo>
                    <a:pt x="225" y="4"/>
                    <a:pt x="225" y="0"/>
                    <a:pt x="211" y="0"/>
                  </a:cubicBezTo>
                  <a:cubicBezTo>
                    <a:pt x="205" y="0"/>
                    <a:pt x="204" y="0"/>
                    <a:pt x="196" y="8"/>
                  </a:cubicBezTo>
                  <a:lnTo>
                    <a:pt x="0" y="280"/>
                  </a:lnTo>
                  <a:lnTo>
                    <a:pt x="0" y="303"/>
                  </a:lnTo>
                  <a:lnTo>
                    <a:pt x="175" y="303"/>
                  </a:lnTo>
                  <a:lnTo>
                    <a:pt x="175" y="351"/>
                  </a:lnTo>
                  <a:cubicBezTo>
                    <a:pt x="175" y="370"/>
                    <a:pt x="175" y="378"/>
                    <a:pt x="127" y="378"/>
                  </a:cubicBezTo>
                  <a:lnTo>
                    <a:pt x="111" y="378"/>
                  </a:lnTo>
                  <a:lnTo>
                    <a:pt x="111" y="399"/>
                  </a:lnTo>
                  <a:cubicBezTo>
                    <a:pt x="140" y="399"/>
                    <a:pt x="179" y="397"/>
                    <a:pt x="200" y="397"/>
                  </a:cubicBezTo>
                  <a:cubicBezTo>
                    <a:pt x="221" y="397"/>
                    <a:pt x="259" y="399"/>
                    <a:pt x="290" y="399"/>
                  </a:cubicBezTo>
                  <a:lnTo>
                    <a:pt x="290" y="378"/>
                  </a:lnTo>
                  <a:lnTo>
                    <a:pt x="273" y="378"/>
                  </a:lnTo>
                  <a:cubicBezTo>
                    <a:pt x="225" y="378"/>
                    <a:pt x="225" y="370"/>
                    <a:pt x="225" y="351"/>
                  </a:cubicBezTo>
                  <a:lnTo>
                    <a:pt x="225" y="303"/>
                  </a:lnTo>
                  <a:lnTo>
                    <a:pt x="292" y="303"/>
                  </a:lnTo>
                  <a:close/>
                  <a:moveTo>
                    <a:pt x="179" y="63"/>
                  </a:moveTo>
                  <a:lnTo>
                    <a:pt x="179" y="280"/>
                  </a:lnTo>
                  <a:lnTo>
                    <a:pt x="21" y="280"/>
                  </a:lnTo>
                  <a:lnTo>
                    <a:pt x="17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93" name="Freeform 81"/>
            <p:cNvSpPr>
              <a:spLocks noChangeArrowheads="1"/>
            </p:cNvSpPr>
            <p:nvPr/>
          </p:nvSpPr>
          <p:spPr bwMode="auto">
            <a:xfrm>
              <a:off x="1898" y="2557"/>
              <a:ext cx="157" cy="130"/>
            </a:xfrm>
            <a:custGeom>
              <a:avLst/>
              <a:gdLst>
                <a:gd name="T0" fmla="*/ 388 w 698"/>
                <a:gd name="T1" fmla="*/ 230 h 579"/>
                <a:gd name="T2" fmla="*/ 317 w 698"/>
                <a:gd name="T3" fmla="*/ 61 h 579"/>
                <a:gd name="T4" fmla="*/ 313 w 698"/>
                <a:gd name="T5" fmla="*/ 50 h 579"/>
                <a:gd name="T6" fmla="*/ 363 w 698"/>
                <a:gd name="T7" fmla="*/ 27 h 579"/>
                <a:gd name="T8" fmla="*/ 378 w 698"/>
                <a:gd name="T9" fmla="*/ 10 h 579"/>
                <a:gd name="T10" fmla="*/ 367 w 698"/>
                <a:gd name="T11" fmla="*/ 0 h 579"/>
                <a:gd name="T12" fmla="*/ 259 w 698"/>
                <a:gd name="T13" fmla="*/ 2 h 579"/>
                <a:gd name="T14" fmla="*/ 165 w 698"/>
                <a:gd name="T15" fmla="*/ 0 h 579"/>
                <a:gd name="T16" fmla="*/ 150 w 698"/>
                <a:gd name="T17" fmla="*/ 17 h 579"/>
                <a:gd name="T18" fmla="*/ 169 w 698"/>
                <a:gd name="T19" fmla="*/ 27 h 579"/>
                <a:gd name="T20" fmla="*/ 232 w 698"/>
                <a:gd name="T21" fmla="*/ 54 h 579"/>
                <a:gd name="T22" fmla="*/ 332 w 698"/>
                <a:gd name="T23" fmla="*/ 290 h 579"/>
                <a:gd name="T24" fmla="*/ 154 w 698"/>
                <a:gd name="T25" fmla="*/ 482 h 579"/>
                <a:gd name="T26" fmla="*/ 142 w 698"/>
                <a:gd name="T27" fmla="*/ 491 h 579"/>
                <a:gd name="T28" fmla="*/ 19 w 698"/>
                <a:gd name="T29" fmla="*/ 551 h 579"/>
                <a:gd name="T30" fmla="*/ 0 w 698"/>
                <a:gd name="T31" fmla="*/ 568 h 579"/>
                <a:gd name="T32" fmla="*/ 12 w 698"/>
                <a:gd name="T33" fmla="*/ 578 h 579"/>
                <a:gd name="T34" fmla="*/ 90 w 698"/>
                <a:gd name="T35" fmla="*/ 576 h 579"/>
                <a:gd name="T36" fmla="*/ 184 w 698"/>
                <a:gd name="T37" fmla="*/ 578 h 579"/>
                <a:gd name="T38" fmla="*/ 200 w 698"/>
                <a:gd name="T39" fmla="*/ 561 h 579"/>
                <a:gd name="T40" fmla="*/ 190 w 698"/>
                <a:gd name="T41" fmla="*/ 551 h 579"/>
                <a:gd name="T42" fmla="*/ 156 w 698"/>
                <a:gd name="T43" fmla="*/ 526 h 579"/>
                <a:gd name="T44" fmla="*/ 179 w 698"/>
                <a:gd name="T45" fmla="*/ 488 h 579"/>
                <a:gd name="T46" fmla="*/ 265 w 698"/>
                <a:gd name="T47" fmla="*/ 395 h 579"/>
                <a:gd name="T48" fmla="*/ 342 w 698"/>
                <a:gd name="T49" fmla="*/ 313 h 579"/>
                <a:gd name="T50" fmla="*/ 426 w 698"/>
                <a:gd name="T51" fmla="*/ 514 h 579"/>
                <a:gd name="T52" fmla="*/ 432 w 698"/>
                <a:gd name="T53" fmla="*/ 528 h 579"/>
                <a:gd name="T54" fmla="*/ 382 w 698"/>
                <a:gd name="T55" fmla="*/ 551 h 579"/>
                <a:gd name="T56" fmla="*/ 365 w 698"/>
                <a:gd name="T57" fmla="*/ 568 h 579"/>
                <a:gd name="T58" fmla="*/ 378 w 698"/>
                <a:gd name="T59" fmla="*/ 578 h 579"/>
                <a:gd name="T60" fmla="*/ 484 w 698"/>
                <a:gd name="T61" fmla="*/ 576 h 579"/>
                <a:gd name="T62" fmla="*/ 578 w 698"/>
                <a:gd name="T63" fmla="*/ 578 h 579"/>
                <a:gd name="T64" fmla="*/ 595 w 698"/>
                <a:gd name="T65" fmla="*/ 562 h 579"/>
                <a:gd name="T66" fmla="*/ 580 w 698"/>
                <a:gd name="T67" fmla="*/ 551 h 579"/>
                <a:gd name="T68" fmla="*/ 507 w 698"/>
                <a:gd name="T69" fmla="*/ 514 h 579"/>
                <a:gd name="T70" fmla="*/ 397 w 698"/>
                <a:gd name="T71" fmla="*/ 253 h 579"/>
                <a:gd name="T72" fmla="*/ 570 w 698"/>
                <a:gd name="T73" fmla="*/ 69 h 579"/>
                <a:gd name="T74" fmla="*/ 678 w 698"/>
                <a:gd name="T75" fmla="*/ 27 h 579"/>
                <a:gd name="T76" fmla="*/ 697 w 698"/>
                <a:gd name="T77" fmla="*/ 10 h 579"/>
                <a:gd name="T78" fmla="*/ 685 w 698"/>
                <a:gd name="T79" fmla="*/ 0 h 579"/>
                <a:gd name="T80" fmla="*/ 607 w 698"/>
                <a:gd name="T81" fmla="*/ 2 h 579"/>
                <a:gd name="T82" fmla="*/ 513 w 698"/>
                <a:gd name="T83" fmla="*/ 0 h 579"/>
                <a:gd name="T84" fmla="*/ 497 w 698"/>
                <a:gd name="T85" fmla="*/ 17 h 579"/>
                <a:gd name="T86" fmla="*/ 507 w 698"/>
                <a:gd name="T87" fmla="*/ 27 h 579"/>
                <a:gd name="T88" fmla="*/ 540 w 698"/>
                <a:gd name="T89" fmla="*/ 52 h 579"/>
                <a:gd name="T90" fmla="*/ 524 w 698"/>
                <a:gd name="T91" fmla="*/ 83 h 579"/>
                <a:gd name="T92" fmla="*/ 388 w 698"/>
                <a:gd name="T93" fmla="*/ 23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579">
                  <a:moveTo>
                    <a:pt x="388" y="230"/>
                  </a:moveTo>
                  <a:lnTo>
                    <a:pt x="317" y="61"/>
                  </a:lnTo>
                  <a:cubicBezTo>
                    <a:pt x="313" y="56"/>
                    <a:pt x="313" y="52"/>
                    <a:pt x="313" y="50"/>
                  </a:cubicBezTo>
                  <a:cubicBezTo>
                    <a:pt x="313" y="46"/>
                    <a:pt x="326" y="29"/>
                    <a:pt x="363" y="27"/>
                  </a:cubicBezTo>
                  <a:cubicBezTo>
                    <a:pt x="371" y="25"/>
                    <a:pt x="378" y="25"/>
                    <a:pt x="378" y="10"/>
                  </a:cubicBezTo>
                  <a:cubicBezTo>
                    <a:pt x="378" y="0"/>
                    <a:pt x="369" y="0"/>
                    <a:pt x="367" y="0"/>
                  </a:cubicBezTo>
                  <a:cubicBezTo>
                    <a:pt x="332" y="0"/>
                    <a:pt x="296" y="2"/>
                    <a:pt x="259" y="2"/>
                  </a:cubicBezTo>
                  <a:cubicBezTo>
                    <a:pt x="238" y="2"/>
                    <a:pt x="186" y="0"/>
                    <a:pt x="165" y="0"/>
                  </a:cubicBezTo>
                  <a:cubicBezTo>
                    <a:pt x="159" y="0"/>
                    <a:pt x="150" y="0"/>
                    <a:pt x="150" y="17"/>
                  </a:cubicBezTo>
                  <a:cubicBezTo>
                    <a:pt x="150" y="27"/>
                    <a:pt x="157" y="27"/>
                    <a:pt x="169" y="27"/>
                  </a:cubicBezTo>
                  <a:cubicBezTo>
                    <a:pt x="221" y="27"/>
                    <a:pt x="225" y="35"/>
                    <a:pt x="232" y="54"/>
                  </a:cubicBezTo>
                  <a:lnTo>
                    <a:pt x="332" y="290"/>
                  </a:lnTo>
                  <a:lnTo>
                    <a:pt x="154" y="482"/>
                  </a:lnTo>
                  <a:lnTo>
                    <a:pt x="142" y="491"/>
                  </a:lnTo>
                  <a:cubicBezTo>
                    <a:pt x="102" y="536"/>
                    <a:pt x="61" y="549"/>
                    <a:pt x="19" y="551"/>
                  </a:cubicBezTo>
                  <a:cubicBezTo>
                    <a:pt x="8" y="553"/>
                    <a:pt x="0" y="553"/>
                    <a:pt x="0" y="568"/>
                  </a:cubicBezTo>
                  <a:cubicBezTo>
                    <a:pt x="0" y="570"/>
                    <a:pt x="0" y="578"/>
                    <a:pt x="12" y="578"/>
                  </a:cubicBezTo>
                  <a:cubicBezTo>
                    <a:pt x="36" y="578"/>
                    <a:pt x="63" y="576"/>
                    <a:pt x="90" y="576"/>
                  </a:cubicBezTo>
                  <a:cubicBezTo>
                    <a:pt x="121" y="576"/>
                    <a:pt x="156" y="578"/>
                    <a:pt x="184" y="578"/>
                  </a:cubicBezTo>
                  <a:cubicBezTo>
                    <a:pt x="190" y="578"/>
                    <a:pt x="200" y="578"/>
                    <a:pt x="200" y="561"/>
                  </a:cubicBezTo>
                  <a:cubicBezTo>
                    <a:pt x="200" y="553"/>
                    <a:pt x="192" y="551"/>
                    <a:pt x="190" y="551"/>
                  </a:cubicBezTo>
                  <a:cubicBezTo>
                    <a:pt x="182" y="551"/>
                    <a:pt x="156" y="549"/>
                    <a:pt x="156" y="526"/>
                  </a:cubicBezTo>
                  <a:cubicBezTo>
                    <a:pt x="156" y="513"/>
                    <a:pt x="169" y="499"/>
                    <a:pt x="179" y="488"/>
                  </a:cubicBezTo>
                  <a:lnTo>
                    <a:pt x="265" y="395"/>
                  </a:lnTo>
                  <a:lnTo>
                    <a:pt x="342" y="313"/>
                  </a:lnTo>
                  <a:lnTo>
                    <a:pt x="426" y="514"/>
                  </a:lnTo>
                  <a:cubicBezTo>
                    <a:pt x="430" y="524"/>
                    <a:pt x="432" y="526"/>
                    <a:pt x="432" y="528"/>
                  </a:cubicBezTo>
                  <a:cubicBezTo>
                    <a:pt x="432" y="534"/>
                    <a:pt x="415" y="549"/>
                    <a:pt x="382" y="551"/>
                  </a:cubicBezTo>
                  <a:cubicBezTo>
                    <a:pt x="372" y="553"/>
                    <a:pt x="365" y="553"/>
                    <a:pt x="365" y="568"/>
                  </a:cubicBezTo>
                  <a:cubicBezTo>
                    <a:pt x="365" y="578"/>
                    <a:pt x="374" y="578"/>
                    <a:pt x="378" y="578"/>
                  </a:cubicBezTo>
                  <a:cubicBezTo>
                    <a:pt x="401" y="578"/>
                    <a:pt x="461" y="576"/>
                    <a:pt x="484" y="576"/>
                  </a:cubicBezTo>
                  <a:cubicBezTo>
                    <a:pt x="505" y="576"/>
                    <a:pt x="557" y="578"/>
                    <a:pt x="578" y="578"/>
                  </a:cubicBezTo>
                  <a:cubicBezTo>
                    <a:pt x="584" y="578"/>
                    <a:pt x="595" y="578"/>
                    <a:pt x="595" y="562"/>
                  </a:cubicBezTo>
                  <a:cubicBezTo>
                    <a:pt x="595" y="551"/>
                    <a:pt x="586" y="551"/>
                    <a:pt x="580" y="551"/>
                  </a:cubicBezTo>
                  <a:cubicBezTo>
                    <a:pt x="522" y="551"/>
                    <a:pt x="520" y="549"/>
                    <a:pt x="507" y="514"/>
                  </a:cubicBezTo>
                  <a:cubicBezTo>
                    <a:pt x="474" y="436"/>
                    <a:pt x="417" y="303"/>
                    <a:pt x="397" y="253"/>
                  </a:cubicBezTo>
                  <a:cubicBezTo>
                    <a:pt x="455" y="194"/>
                    <a:pt x="543" y="92"/>
                    <a:pt x="570" y="69"/>
                  </a:cubicBezTo>
                  <a:cubicBezTo>
                    <a:pt x="595" y="50"/>
                    <a:pt x="628" y="29"/>
                    <a:pt x="678" y="27"/>
                  </a:cubicBezTo>
                  <a:cubicBezTo>
                    <a:pt x="689" y="25"/>
                    <a:pt x="697" y="25"/>
                    <a:pt x="697" y="10"/>
                  </a:cubicBezTo>
                  <a:cubicBezTo>
                    <a:pt x="697" y="8"/>
                    <a:pt x="697" y="0"/>
                    <a:pt x="685" y="0"/>
                  </a:cubicBezTo>
                  <a:cubicBezTo>
                    <a:pt x="660" y="0"/>
                    <a:pt x="634" y="2"/>
                    <a:pt x="607" y="2"/>
                  </a:cubicBezTo>
                  <a:cubicBezTo>
                    <a:pt x="576" y="2"/>
                    <a:pt x="543" y="0"/>
                    <a:pt x="513" y="0"/>
                  </a:cubicBezTo>
                  <a:cubicBezTo>
                    <a:pt x="507" y="0"/>
                    <a:pt x="497" y="0"/>
                    <a:pt x="497" y="17"/>
                  </a:cubicBezTo>
                  <a:cubicBezTo>
                    <a:pt x="497" y="23"/>
                    <a:pt x="501" y="25"/>
                    <a:pt x="507" y="27"/>
                  </a:cubicBezTo>
                  <a:cubicBezTo>
                    <a:pt x="515" y="27"/>
                    <a:pt x="540" y="29"/>
                    <a:pt x="540" y="52"/>
                  </a:cubicBezTo>
                  <a:cubicBezTo>
                    <a:pt x="540" y="63"/>
                    <a:pt x="532" y="75"/>
                    <a:pt x="524" y="83"/>
                  </a:cubicBezTo>
                  <a:lnTo>
                    <a:pt x="388" y="2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94" name="Freeform 82"/>
            <p:cNvSpPr>
              <a:spLocks noChangeArrowheads="1"/>
            </p:cNvSpPr>
            <p:nvPr/>
          </p:nvSpPr>
          <p:spPr bwMode="auto">
            <a:xfrm>
              <a:off x="2074" y="2555"/>
              <a:ext cx="91" cy="135"/>
            </a:xfrm>
            <a:custGeom>
              <a:avLst/>
              <a:gdLst>
                <a:gd name="T0" fmla="*/ 403 w 404"/>
                <a:gd name="T1" fmla="*/ 10 h 598"/>
                <a:gd name="T2" fmla="*/ 392 w 404"/>
                <a:gd name="T3" fmla="*/ 0 h 598"/>
                <a:gd name="T4" fmla="*/ 284 w 404"/>
                <a:gd name="T5" fmla="*/ 10 h 598"/>
                <a:gd name="T6" fmla="*/ 273 w 404"/>
                <a:gd name="T7" fmla="*/ 25 h 598"/>
                <a:gd name="T8" fmla="*/ 294 w 404"/>
                <a:gd name="T9" fmla="*/ 36 h 598"/>
                <a:gd name="T10" fmla="*/ 336 w 404"/>
                <a:gd name="T11" fmla="*/ 50 h 598"/>
                <a:gd name="T12" fmla="*/ 332 w 404"/>
                <a:gd name="T13" fmla="*/ 67 h 598"/>
                <a:gd name="T14" fmla="*/ 282 w 404"/>
                <a:gd name="T15" fmla="*/ 267 h 598"/>
                <a:gd name="T16" fmla="*/ 204 w 404"/>
                <a:gd name="T17" fmla="*/ 213 h 598"/>
                <a:gd name="T18" fmla="*/ 0 w 404"/>
                <a:gd name="T19" fmla="*/ 461 h 598"/>
                <a:gd name="T20" fmla="*/ 113 w 404"/>
                <a:gd name="T21" fmla="*/ 597 h 598"/>
                <a:gd name="T22" fmla="*/ 223 w 404"/>
                <a:gd name="T23" fmla="*/ 534 h 598"/>
                <a:gd name="T24" fmla="*/ 300 w 404"/>
                <a:gd name="T25" fmla="*/ 597 h 598"/>
                <a:gd name="T26" fmla="*/ 363 w 404"/>
                <a:gd name="T27" fmla="*/ 549 h 598"/>
                <a:gd name="T28" fmla="*/ 388 w 404"/>
                <a:gd name="T29" fmla="*/ 466 h 598"/>
                <a:gd name="T30" fmla="*/ 378 w 404"/>
                <a:gd name="T31" fmla="*/ 457 h 598"/>
                <a:gd name="T32" fmla="*/ 367 w 404"/>
                <a:gd name="T33" fmla="*/ 472 h 598"/>
                <a:gd name="T34" fmla="*/ 301 w 404"/>
                <a:gd name="T35" fmla="*/ 578 h 598"/>
                <a:gd name="T36" fmla="*/ 276 w 404"/>
                <a:gd name="T37" fmla="*/ 539 h 598"/>
                <a:gd name="T38" fmla="*/ 282 w 404"/>
                <a:gd name="T39" fmla="*/ 499 h 598"/>
                <a:gd name="T40" fmla="*/ 403 w 404"/>
                <a:gd name="T41" fmla="*/ 10 h 598"/>
                <a:gd name="T42" fmla="*/ 227 w 404"/>
                <a:gd name="T43" fmla="*/ 486 h 598"/>
                <a:gd name="T44" fmla="*/ 209 w 404"/>
                <a:gd name="T45" fmla="*/ 518 h 598"/>
                <a:gd name="T46" fmla="*/ 115 w 404"/>
                <a:gd name="T47" fmla="*/ 578 h 598"/>
                <a:gd name="T48" fmla="*/ 60 w 404"/>
                <a:gd name="T49" fmla="*/ 499 h 598"/>
                <a:gd name="T50" fmla="*/ 108 w 404"/>
                <a:gd name="T51" fmla="*/ 313 h 598"/>
                <a:gd name="T52" fmla="*/ 205 w 404"/>
                <a:gd name="T53" fmla="*/ 232 h 598"/>
                <a:gd name="T54" fmla="*/ 273 w 404"/>
                <a:gd name="T55" fmla="*/ 307 h 598"/>
                <a:gd name="T56" fmla="*/ 269 w 404"/>
                <a:gd name="T57" fmla="*/ 321 h 598"/>
                <a:gd name="T58" fmla="*/ 227 w 404"/>
                <a:gd name="T59" fmla="*/ 48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598">
                  <a:moveTo>
                    <a:pt x="403" y="10"/>
                  </a:moveTo>
                  <a:cubicBezTo>
                    <a:pt x="403" y="8"/>
                    <a:pt x="403" y="0"/>
                    <a:pt x="392" y="0"/>
                  </a:cubicBezTo>
                  <a:cubicBezTo>
                    <a:pt x="380" y="0"/>
                    <a:pt x="300" y="8"/>
                    <a:pt x="284" y="10"/>
                  </a:cubicBezTo>
                  <a:cubicBezTo>
                    <a:pt x="278" y="10"/>
                    <a:pt x="273" y="15"/>
                    <a:pt x="273" y="25"/>
                  </a:cubicBezTo>
                  <a:cubicBezTo>
                    <a:pt x="273" y="36"/>
                    <a:pt x="280" y="36"/>
                    <a:pt x="294" y="36"/>
                  </a:cubicBezTo>
                  <a:cubicBezTo>
                    <a:pt x="334" y="36"/>
                    <a:pt x="336" y="42"/>
                    <a:pt x="336" y="50"/>
                  </a:cubicBezTo>
                  <a:lnTo>
                    <a:pt x="332" y="67"/>
                  </a:lnTo>
                  <a:lnTo>
                    <a:pt x="282" y="267"/>
                  </a:lnTo>
                  <a:cubicBezTo>
                    <a:pt x="267" y="236"/>
                    <a:pt x="242" y="213"/>
                    <a:pt x="204" y="213"/>
                  </a:cubicBezTo>
                  <a:cubicBezTo>
                    <a:pt x="106" y="213"/>
                    <a:pt x="0" y="338"/>
                    <a:pt x="0" y="461"/>
                  </a:cubicBezTo>
                  <a:cubicBezTo>
                    <a:pt x="0" y="541"/>
                    <a:pt x="46" y="597"/>
                    <a:pt x="113" y="597"/>
                  </a:cubicBezTo>
                  <a:cubicBezTo>
                    <a:pt x="131" y="597"/>
                    <a:pt x="173" y="593"/>
                    <a:pt x="223" y="534"/>
                  </a:cubicBezTo>
                  <a:cubicBezTo>
                    <a:pt x="230" y="568"/>
                    <a:pt x="259" y="597"/>
                    <a:pt x="300" y="597"/>
                  </a:cubicBezTo>
                  <a:cubicBezTo>
                    <a:pt x="330" y="597"/>
                    <a:pt x="349" y="578"/>
                    <a:pt x="363" y="549"/>
                  </a:cubicBezTo>
                  <a:cubicBezTo>
                    <a:pt x="376" y="520"/>
                    <a:pt x="388" y="468"/>
                    <a:pt x="388" y="466"/>
                  </a:cubicBezTo>
                  <a:cubicBezTo>
                    <a:pt x="388" y="457"/>
                    <a:pt x="380" y="457"/>
                    <a:pt x="378" y="457"/>
                  </a:cubicBezTo>
                  <a:cubicBezTo>
                    <a:pt x="369" y="457"/>
                    <a:pt x="369" y="461"/>
                    <a:pt x="367" y="472"/>
                  </a:cubicBezTo>
                  <a:cubicBezTo>
                    <a:pt x="351" y="528"/>
                    <a:pt x="336" y="578"/>
                    <a:pt x="301" y="578"/>
                  </a:cubicBezTo>
                  <a:cubicBezTo>
                    <a:pt x="278" y="578"/>
                    <a:pt x="276" y="557"/>
                    <a:pt x="276" y="539"/>
                  </a:cubicBezTo>
                  <a:cubicBezTo>
                    <a:pt x="276" y="518"/>
                    <a:pt x="278" y="513"/>
                    <a:pt x="282" y="499"/>
                  </a:cubicBezTo>
                  <a:lnTo>
                    <a:pt x="403" y="10"/>
                  </a:lnTo>
                  <a:close/>
                  <a:moveTo>
                    <a:pt x="227" y="486"/>
                  </a:moveTo>
                  <a:cubicBezTo>
                    <a:pt x="223" y="501"/>
                    <a:pt x="223" y="503"/>
                    <a:pt x="209" y="518"/>
                  </a:cubicBezTo>
                  <a:cubicBezTo>
                    <a:pt x="173" y="564"/>
                    <a:pt x="138" y="578"/>
                    <a:pt x="115" y="578"/>
                  </a:cubicBezTo>
                  <a:cubicBezTo>
                    <a:pt x="73" y="578"/>
                    <a:pt x="60" y="532"/>
                    <a:pt x="60" y="499"/>
                  </a:cubicBezTo>
                  <a:cubicBezTo>
                    <a:pt x="60" y="457"/>
                    <a:pt x="86" y="351"/>
                    <a:pt x="108" y="313"/>
                  </a:cubicBezTo>
                  <a:cubicBezTo>
                    <a:pt x="132" y="263"/>
                    <a:pt x="171" y="232"/>
                    <a:pt x="205" y="232"/>
                  </a:cubicBezTo>
                  <a:cubicBezTo>
                    <a:pt x="261" y="232"/>
                    <a:pt x="273" y="301"/>
                    <a:pt x="273" y="307"/>
                  </a:cubicBezTo>
                  <a:cubicBezTo>
                    <a:pt x="273" y="311"/>
                    <a:pt x="271" y="317"/>
                    <a:pt x="269" y="321"/>
                  </a:cubicBezTo>
                  <a:lnTo>
                    <a:pt x="227" y="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95" name="Freeform 83"/>
            <p:cNvSpPr>
              <a:spLocks noChangeArrowheads="1"/>
            </p:cNvSpPr>
            <p:nvPr/>
          </p:nvSpPr>
          <p:spPr bwMode="auto">
            <a:xfrm>
              <a:off x="2172" y="2601"/>
              <a:ext cx="90" cy="88"/>
            </a:xfrm>
            <a:custGeom>
              <a:avLst/>
              <a:gdLst>
                <a:gd name="T0" fmla="*/ 349 w 402"/>
                <a:gd name="T1" fmla="*/ 42 h 391"/>
                <a:gd name="T2" fmla="*/ 298 w 402"/>
                <a:gd name="T3" fmla="*/ 102 h 391"/>
                <a:gd name="T4" fmla="*/ 340 w 402"/>
                <a:gd name="T5" fmla="*/ 140 h 391"/>
                <a:gd name="T6" fmla="*/ 401 w 402"/>
                <a:gd name="T7" fmla="*/ 73 h 391"/>
                <a:gd name="T8" fmla="*/ 319 w 402"/>
                <a:gd name="T9" fmla="*/ 0 h 391"/>
                <a:gd name="T10" fmla="*/ 205 w 402"/>
                <a:gd name="T11" fmla="*/ 52 h 391"/>
                <a:gd name="T12" fmla="*/ 106 w 402"/>
                <a:gd name="T13" fmla="*/ 0 h 391"/>
                <a:gd name="T14" fmla="*/ 33 w 402"/>
                <a:gd name="T15" fmla="*/ 48 h 391"/>
                <a:gd name="T16" fmla="*/ 0 w 402"/>
                <a:gd name="T17" fmla="*/ 132 h 391"/>
                <a:gd name="T18" fmla="*/ 21 w 402"/>
                <a:gd name="T19" fmla="*/ 144 h 391"/>
                <a:gd name="T20" fmla="*/ 36 w 402"/>
                <a:gd name="T21" fmla="*/ 140 h 391"/>
                <a:gd name="T22" fmla="*/ 44 w 402"/>
                <a:gd name="T23" fmla="*/ 115 h 391"/>
                <a:gd name="T24" fmla="*/ 102 w 402"/>
                <a:gd name="T25" fmla="*/ 31 h 391"/>
                <a:gd name="T26" fmla="*/ 121 w 402"/>
                <a:gd name="T27" fmla="*/ 61 h 391"/>
                <a:gd name="T28" fmla="*/ 109 w 402"/>
                <a:gd name="T29" fmla="*/ 125 h 391"/>
                <a:gd name="T30" fmla="*/ 86 w 402"/>
                <a:gd name="T31" fmla="*/ 217 h 391"/>
                <a:gd name="T32" fmla="*/ 69 w 402"/>
                <a:gd name="T33" fmla="*/ 286 h 391"/>
                <a:gd name="T34" fmla="*/ 54 w 402"/>
                <a:gd name="T35" fmla="*/ 353 h 391"/>
                <a:gd name="T36" fmla="*/ 94 w 402"/>
                <a:gd name="T37" fmla="*/ 390 h 391"/>
                <a:gd name="T38" fmla="*/ 150 w 402"/>
                <a:gd name="T39" fmla="*/ 346 h 391"/>
                <a:gd name="T40" fmla="*/ 209 w 402"/>
                <a:gd name="T41" fmla="*/ 108 h 391"/>
                <a:gd name="T42" fmla="*/ 223 w 402"/>
                <a:gd name="T43" fmla="*/ 81 h 391"/>
                <a:gd name="T44" fmla="*/ 317 w 402"/>
                <a:gd name="T45" fmla="*/ 31 h 391"/>
                <a:gd name="T46" fmla="*/ 349 w 402"/>
                <a:gd name="T47" fmla="*/ 4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2" h="391">
                  <a:moveTo>
                    <a:pt x="349" y="42"/>
                  </a:moveTo>
                  <a:cubicBezTo>
                    <a:pt x="303" y="52"/>
                    <a:pt x="298" y="94"/>
                    <a:pt x="298" y="102"/>
                  </a:cubicBezTo>
                  <a:cubicBezTo>
                    <a:pt x="298" y="121"/>
                    <a:pt x="311" y="140"/>
                    <a:pt x="340" y="140"/>
                  </a:cubicBezTo>
                  <a:cubicBezTo>
                    <a:pt x="369" y="140"/>
                    <a:pt x="401" y="117"/>
                    <a:pt x="401" y="73"/>
                  </a:cubicBezTo>
                  <a:cubicBezTo>
                    <a:pt x="401" y="35"/>
                    <a:pt x="371" y="0"/>
                    <a:pt x="319" y="0"/>
                  </a:cubicBezTo>
                  <a:cubicBezTo>
                    <a:pt x="271" y="0"/>
                    <a:pt x="230" y="23"/>
                    <a:pt x="205" y="52"/>
                  </a:cubicBezTo>
                  <a:cubicBezTo>
                    <a:pt x="184" y="12"/>
                    <a:pt x="136" y="0"/>
                    <a:pt x="106" y="0"/>
                  </a:cubicBezTo>
                  <a:cubicBezTo>
                    <a:pt x="75" y="0"/>
                    <a:pt x="50" y="17"/>
                    <a:pt x="33" y="48"/>
                  </a:cubicBezTo>
                  <a:cubicBezTo>
                    <a:pt x="12" y="81"/>
                    <a:pt x="0" y="127"/>
                    <a:pt x="0" y="132"/>
                  </a:cubicBezTo>
                  <a:cubicBezTo>
                    <a:pt x="0" y="144"/>
                    <a:pt x="13" y="144"/>
                    <a:pt x="21" y="144"/>
                  </a:cubicBezTo>
                  <a:cubicBezTo>
                    <a:pt x="29" y="144"/>
                    <a:pt x="33" y="144"/>
                    <a:pt x="36" y="140"/>
                  </a:cubicBezTo>
                  <a:cubicBezTo>
                    <a:pt x="38" y="138"/>
                    <a:pt x="38" y="136"/>
                    <a:pt x="44" y="115"/>
                  </a:cubicBezTo>
                  <a:cubicBezTo>
                    <a:pt x="60" y="52"/>
                    <a:pt x="79" y="31"/>
                    <a:pt x="102" y="31"/>
                  </a:cubicBezTo>
                  <a:cubicBezTo>
                    <a:pt x="115" y="31"/>
                    <a:pt x="121" y="38"/>
                    <a:pt x="121" y="61"/>
                  </a:cubicBezTo>
                  <a:cubicBezTo>
                    <a:pt x="121" y="77"/>
                    <a:pt x="119" y="86"/>
                    <a:pt x="109" y="125"/>
                  </a:cubicBezTo>
                  <a:cubicBezTo>
                    <a:pt x="106" y="140"/>
                    <a:pt x="92" y="196"/>
                    <a:pt x="86" y="217"/>
                  </a:cubicBezTo>
                  <a:cubicBezTo>
                    <a:pt x="83" y="232"/>
                    <a:pt x="73" y="271"/>
                    <a:pt x="69" y="286"/>
                  </a:cubicBezTo>
                  <a:cubicBezTo>
                    <a:pt x="63" y="309"/>
                    <a:pt x="54" y="347"/>
                    <a:pt x="54" y="353"/>
                  </a:cubicBezTo>
                  <a:cubicBezTo>
                    <a:pt x="54" y="370"/>
                    <a:pt x="67" y="390"/>
                    <a:pt x="94" y="390"/>
                  </a:cubicBezTo>
                  <a:cubicBezTo>
                    <a:pt x="109" y="390"/>
                    <a:pt x="140" y="380"/>
                    <a:pt x="150" y="346"/>
                  </a:cubicBezTo>
                  <a:cubicBezTo>
                    <a:pt x="150" y="342"/>
                    <a:pt x="207" y="111"/>
                    <a:pt x="209" y="108"/>
                  </a:cubicBezTo>
                  <a:cubicBezTo>
                    <a:pt x="211" y="94"/>
                    <a:pt x="211" y="92"/>
                    <a:pt x="223" y="81"/>
                  </a:cubicBezTo>
                  <a:cubicBezTo>
                    <a:pt x="242" y="56"/>
                    <a:pt x="275" y="31"/>
                    <a:pt x="317" y="31"/>
                  </a:cubicBezTo>
                  <a:cubicBezTo>
                    <a:pt x="338" y="31"/>
                    <a:pt x="348" y="40"/>
                    <a:pt x="349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96" name="Freeform 84"/>
            <p:cNvSpPr>
              <a:spLocks noChangeArrowheads="1"/>
            </p:cNvSpPr>
            <p:nvPr/>
          </p:nvSpPr>
          <p:spPr bwMode="auto">
            <a:xfrm>
              <a:off x="2281" y="2555"/>
              <a:ext cx="91" cy="135"/>
            </a:xfrm>
            <a:custGeom>
              <a:avLst/>
              <a:gdLst>
                <a:gd name="T0" fmla="*/ 403 w 404"/>
                <a:gd name="T1" fmla="*/ 10 h 598"/>
                <a:gd name="T2" fmla="*/ 392 w 404"/>
                <a:gd name="T3" fmla="*/ 0 h 598"/>
                <a:gd name="T4" fmla="*/ 284 w 404"/>
                <a:gd name="T5" fmla="*/ 10 h 598"/>
                <a:gd name="T6" fmla="*/ 273 w 404"/>
                <a:gd name="T7" fmla="*/ 25 h 598"/>
                <a:gd name="T8" fmla="*/ 294 w 404"/>
                <a:gd name="T9" fmla="*/ 36 h 598"/>
                <a:gd name="T10" fmla="*/ 336 w 404"/>
                <a:gd name="T11" fmla="*/ 50 h 598"/>
                <a:gd name="T12" fmla="*/ 332 w 404"/>
                <a:gd name="T13" fmla="*/ 67 h 598"/>
                <a:gd name="T14" fmla="*/ 282 w 404"/>
                <a:gd name="T15" fmla="*/ 267 h 598"/>
                <a:gd name="T16" fmla="*/ 204 w 404"/>
                <a:gd name="T17" fmla="*/ 213 h 598"/>
                <a:gd name="T18" fmla="*/ 0 w 404"/>
                <a:gd name="T19" fmla="*/ 461 h 598"/>
                <a:gd name="T20" fmla="*/ 113 w 404"/>
                <a:gd name="T21" fmla="*/ 597 h 598"/>
                <a:gd name="T22" fmla="*/ 223 w 404"/>
                <a:gd name="T23" fmla="*/ 534 h 598"/>
                <a:gd name="T24" fmla="*/ 300 w 404"/>
                <a:gd name="T25" fmla="*/ 597 h 598"/>
                <a:gd name="T26" fmla="*/ 363 w 404"/>
                <a:gd name="T27" fmla="*/ 549 h 598"/>
                <a:gd name="T28" fmla="*/ 388 w 404"/>
                <a:gd name="T29" fmla="*/ 466 h 598"/>
                <a:gd name="T30" fmla="*/ 378 w 404"/>
                <a:gd name="T31" fmla="*/ 457 h 598"/>
                <a:gd name="T32" fmla="*/ 367 w 404"/>
                <a:gd name="T33" fmla="*/ 472 h 598"/>
                <a:gd name="T34" fmla="*/ 301 w 404"/>
                <a:gd name="T35" fmla="*/ 578 h 598"/>
                <a:gd name="T36" fmla="*/ 276 w 404"/>
                <a:gd name="T37" fmla="*/ 539 h 598"/>
                <a:gd name="T38" fmla="*/ 282 w 404"/>
                <a:gd name="T39" fmla="*/ 499 h 598"/>
                <a:gd name="T40" fmla="*/ 403 w 404"/>
                <a:gd name="T41" fmla="*/ 10 h 598"/>
                <a:gd name="T42" fmla="*/ 227 w 404"/>
                <a:gd name="T43" fmla="*/ 486 h 598"/>
                <a:gd name="T44" fmla="*/ 209 w 404"/>
                <a:gd name="T45" fmla="*/ 518 h 598"/>
                <a:gd name="T46" fmla="*/ 115 w 404"/>
                <a:gd name="T47" fmla="*/ 578 h 598"/>
                <a:gd name="T48" fmla="*/ 60 w 404"/>
                <a:gd name="T49" fmla="*/ 499 h 598"/>
                <a:gd name="T50" fmla="*/ 108 w 404"/>
                <a:gd name="T51" fmla="*/ 313 h 598"/>
                <a:gd name="T52" fmla="*/ 205 w 404"/>
                <a:gd name="T53" fmla="*/ 232 h 598"/>
                <a:gd name="T54" fmla="*/ 273 w 404"/>
                <a:gd name="T55" fmla="*/ 307 h 598"/>
                <a:gd name="T56" fmla="*/ 269 w 404"/>
                <a:gd name="T57" fmla="*/ 321 h 598"/>
                <a:gd name="T58" fmla="*/ 227 w 404"/>
                <a:gd name="T59" fmla="*/ 48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598">
                  <a:moveTo>
                    <a:pt x="403" y="10"/>
                  </a:moveTo>
                  <a:cubicBezTo>
                    <a:pt x="403" y="8"/>
                    <a:pt x="403" y="0"/>
                    <a:pt x="392" y="0"/>
                  </a:cubicBezTo>
                  <a:cubicBezTo>
                    <a:pt x="380" y="0"/>
                    <a:pt x="300" y="8"/>
                    <a:pt x="284" y="10"/>
                  </a:cubicBezTo>
                  <a:cubicBezTo>
                    <a:pt x="278" y="10"/>
                    <a:pt x="273" y="15"/>
                    <a:pt x="273" y="25"/>
                  </a:cubicBezTo>
                  <a:cubicBezTo>
                    <a:pt x="273" y="36"/>
                    <a:pt x="280" y="36"/>
                    <a:pt x="294" y="36"/>
                  </a:cubicBezTo>
                  <a:cubicBezTo>
                    <a:pt x="334" y="36"/>
                    <a:pt x="336" y="42"/>
                    <a:pt x="336" y="50"/>
                  </a:cubicBezTo>
                  <a:lnTo>
                    <a:pt x="332" y="67"/>
                  </a:lnTo>
                  <a:lnTo>
                    <a:pt x="282" y="267"/>
                  </a:lnTo>
                  <a:cubicBezTo>
                    <a:pt x="267" y="236"/>
                    <a:pt x="242" y="213"/>
                    <a:pt x="204" y="213"/>
                  </a:cubicBezTo>
                  <a:cubicBezTo>
                    <a:pt x="106" y="213"/>
                    <a:pt x="0" y="338"/>
                    <a:pt x="0" y="461"/>
                  </a:cubicBezTo>
                  <a:cubicBezTo>
                    <a:pt x="0" y="541"/>
                    <a:pt x="46" y="597"/>
                    <a:pt x="113" y="597"/>
                  </a:cubicBezTo>
                  <a:cubicBezTo>
                    <a:pt x="131" y="597"/>
                    <a:pt x="173" y="593"/>
                    <a:pt x="223" y="534"/>
                  </a:cubicBezTo>
                  <a:cubicBezTo>
                    <a:pt x="230" y="568"/>
                    <a:pt x="259" y="597"/>
                    <a:pt x="300" y="597"/>
                  </a:cubicBezTo>
                  <a:cubicBezTo>
                    <a:pt x="330" y="597"/>
                    <a:pt x="349" y="578"/>
                    <a:pt x="363" y="549"/>
                  </a:cubicBezTo>
                  <a:cubicBezTo>
                    <a:pt x="376" y="520"/>
                    <a:pt x="388" y="468"/>
                    <a:pt x="388" y="466"/>
                  </a:cubicBezTo>
                  <a:cubicBezTo>
                    <a:pt x="388" y="457"/>
                    <a:pt x="380" y="457"/>
                    <a:pt x="378" y="457"/>
                  </a:cubicBezTo>
                  <a:cubicBezTo>
                    <a:pt x="369" y="457"/>
                    <a:pt x="369" y="461"/>
                    <a:pt x="367" y="472"/>
                  </a:cubicBezTo>
                  <a:cubicBezTo>
                    <a:pt x="351" y="528"/>
                    <a:pt x="336" y="578"/>
                    <a:pt x="301" y="578"/>
                  </a:cubicBezTo>
                  <a:cubicBezTo>
                    <a:pt x="278" y="578"/>
                    <a:pt x="276" y="557"/>
                    <a:pt x="276" y="539"/>
                  </a:cubicBezTo>
                  <a:cubicBezTo>
                    <a:pt x="276" y="518"/>
                    <a:pt x="278" y="513"/>
                    <a:pt x="282" y="499"/>
                  </a:cubicBezTo>
                  <a:lnTo>
                    <a:pt x="403" y="10"/>
                  </a:lnTo>
                  <a:close/>
                  <a:moveTo>
                    <a:pt x="227" y="486"/>
                  </a:moveTo>
                  <a:cubicBezTo>
                    <a:pt x="223" y="501"/>
                    <a:pt x="223" y="503"/>
                    <a:pt x="209" y="518"/>
                  </a:cubicBezTo>
                  <a:cubicBezTo>
                    <a:pt x="173" y="564"/>
                    <a:pt x="138" y="578"/>
                    <a:pt x="115" y="578"/>
                  </a:cubicBezTo>
                  <a:cubicBezTo>
                    <a:pt x="73" y="578"/>
                    <a:pt x="60" y="532"/>
                    <a:pt x="60" y="499"/>
                  </a:cubicBezTo>
                  <a:cubicBezTo>
                    <a:pt x="60" y="457"/>
                    <a:pt x="86" y="351"/>
                    <a:pt x="108" y="313"/>
                  </a:cubicBezTo>
                  <a:cubicBezTo>
                    <a:pt x="132" y="263"/>
                    <a:pt x="171" y="232"/>
                    <a:pt x="205" y="232"/>
                  </a:cubicBezTo>
                  <a:cubicBezTo>
                    <a:pt x="261" y="232"/>
                    <a:pt x="273" y="301"/>
                    <a:pt x="273" y="307"/>
                  </a:cubicBezTo>
                  <a:cubicBezTo>
                    <a:pt x="273" y="311"/>
                    <a:pt x="271" y="317"/>
                    <a:pt x="269" y="321"/>
                  </a:cubicBezTo>
                  <a:lnTo>
                    <a:pt x="227" y="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97" name="Freeform 85"/>
            <p:cNvSpPr>
              <a:spLocks noChangeArrowheads="1"/>
            </p:cNvSpPr>
            <p:nvPr/>
          </p:nvSpPr>
          <p:spPr bwMode="auto">
            <a:xfrm>
              <a:off x="2377" y="2568"/>
              <a:ext cx="58" cy="121"/>
            </a:xfrm>
            <a:custGeom>
              <a:avLst/>
              <a:gdLst>
                <a:gd name="T0" fmla="*/ 156 w 262"/>
                <a:gd name="T1" fmla="*/ 192 h 540"/>
                <a:gd name="T2" fmla="*/ 236 w 262"/>
                <a:gd name="T3" fmla="*/ 192 h 540"/>
                <a:gd name="T4" fmla="*/ 261 w 262"/>
                <a:gd name="T5" fmla="*/ 175 h 540"/>
                <a:gd name="T6" fmla="*/ 236 w 262"/>
                <a:gd name="T7" fmla="*/ 165 h 540"/>
                <a:gd name="T8" fmla="*/ 163 w 262"/>
                <a:gd name="T9" fmla="*/ 165 h 540"/>
                <a:gd name="T10" fmla="*/ 198 w 262"/>
                <a:gd name="T11" fmla="*/ 23 h 540"/>
                <a:gd name="T12" fmla="*/ 173 w 262"/>
                <a:gd name="T13" fmla="*/ 0 h 540"/>
                <a:gd name="T14" fmla="*/ 138 w 262"/>
                <a:gd name="T15" fmla="*/ 31 h 540"/>
                <a:gd name="T16" fmla="*/ 106 w 262"/>
                <a:gd name="T17" fmla="*/ 165 h 540"/>
                <a:gd name="T18" fmla="*/ 25 w 262"/>
                <a:gd name="T19" fmla="*/ 165 h 540"/>
                <a:gd name="T20" fmla="*/ 0 w 262"/>
                <a:gd name="T21" fmla="*/ 180 h 540"/>
                <a:gd name="T22" fmla="*/ 23 w 262"/>
                <a:gd name="T23" fmla="*/ 192 h 540"/>
                <a:gd name="T24" fmla="*/ 98 w 262"/>
                <a:gd name="T25" fmla="*/ 192 h 540"/>
                <a:gd name="T26" fmla="*/ 35 w 262"/>
                <a:gd name="T27" fmla="*/ 461 h 540"/>
                <a:gd name="T28" fmla="*/ 111 w 262"/>
                <a:gd name="T29" fmla="*/ 539 h 540"/>
                <a:gd name="T30" fmla="*/ 248 w 262"/>
                <a:gd name="T31" fmla="*/ 409 h 540"/>
                <a:gd name="T32" fmla="*/ 236 w 262"/>
                <a:gd name="T33" fmla="*/ 401 h 540"/>
                <a:gd name="T34" fmla="*/ 225 w 262"/>
                <a:gd name="T35" fmla="*/ 413 h 540"/>
                <a:gd name="T36" fmla="*/ 113 w 262"/>
                <a:gd name="T37" fmla="*/ 520 h 540"/>
                <a:gd name="T38" fmla="*/ 88 w 262"/>
                <a:gd name="T39" fmla="*/ 482 h 540"/>
                <a:gd name="T40" fmla="*/ 92 w 262"/>
                <a:gd name="T41" fmla="*/ 442 h 540"/>
                <a:gd name="T42" fmla="*/ 156 w 262"/>
                <a:gd name="T43" fmla="*/ 19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540">
                  <a:moveTo>
                    <a:pt x="156" y="192"/>
                  </a:moveTo>
                  <a:lnTo>
                    <a:pt x="236" y="192"/>
                  </a:lnTo>
                  <a:cubicBezTo>
                    <a:pt x="252" y="192"/>
                    <a:pt x="261" y="192"/>
                    <a:pt x="261" y="175"/>
                  </a:cubicBezTo>
                  <a:cubicBezTo>
                    <a:pt x="261" y="165"/>
                    <a:pt x="252" y="165"/>
                    <a:pt x="236" y="165"/>
                  </a:cubicBezTo>
                  <a:lnTo>
                    <a:pt x="163" y="165"/>
                  </a:lnTo>
                  <a:cubicBezTo>
                    <a:pt x="192" y="44"/>
                    <a:pt x="198" y="29"/>
                    <a:pt x="198" y="23"/>
                  </a:cubicBezTo>
                  <a:cubicBezTo>
                    <a:pt x="198" y="8"/>
                    <a:pt x="186" y="0"/>
                    <a:pt x="173" y="0"/>
                  </a:cubicBezTo>
                  <a:cubicBezTo>
                    <a:pt x="171" y="0"/>
                    <a:pt x="146" y="0"/>
                    <a:pt x="138" y="31"/>
                  </a:cubicBezTo>
                  <a:lnTo>
                    <a:pt x="106" y="165"/>
                  </a:lnTo>
                  <a:lnTo>
                    <a:pt x="25" y="165"/>
                  </a:lnTo>
                  <a:cubicBezTo>
                    <a:pt x="8" y="165"/>
                    <a:pt x="0" y="165"/>
                    <a:pt x="0" y="180"/>
                  </a:cubicBezTo>
                  <a:cubicBezTo>
                    <a:pt x="0" y="192"/>
                    <a:pt x="8" y="192"/>
                    <a:pt x="23" y="192"/>
                  </a:cubicBezTo>
                  <a:lnTo>
                    <a:pt x="98" y="192"/>
                  </a:lnTo>
                  <a:cubicBezTo>
                    <a:pt x="36" y="432"/>
                    <a:pt x="35" y="445"/>
                    <a:pt x="35" y="461"/>
                  </a:cubicBezTo>
                  <a:cubicBezTo>
                    <a:pt x="35" y="507"/>
                    <a:pt x="67" y="539"/>
                    <a:pt x="111" y="539"/>
                  </a:cubicBezTo>
                  <a:cubicBezTo>
                    <a:pt x="200" y="539"/>
                    <a:pt x="248" y="415"/>
                    <a:pt x="248" y="409"/>
                  </a:cubicBezTo>
                  <a:cubicBezTo>
                    <a:pt x="248" y="401"/>
                    <a:pt x="240" y="401"/>
                    <a:pt x="236" y="401"/>
                  </a:cubicBezTo>
                  <a:cubicBezTo>
                    <a:pt x="230" y="401"/>
                    <a:pt x="228" y="403"/>
                    <a:pt x="225" y="413"/>
                  </a:cubicBezTo>
                  <a:cubicBezTo>
                    <a:pt x="188" y="501"/>
                    <a:pt x="142" y="520"/>
                    <a:pt x="113" y="520"/>
                  </a:cubicBezTo>
                  <a:cubicBezTo>
                    <a:pt x="96" y="520"/>
                    <a:pt x="88" y="509"/>
                    <a:pt x="88" y="482"/>
                  </a:cubicBezTo>
                  <a:cubicBezTo>
                    <a:pt x="88" y="461"/>
                    <a:pt x="88" y="455"/>
                    <a:pt x="92" y="442"/>
                  </a:cubicBezTo>
                  <a:lnTo>
                    <a:pt x="156" y="19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98" name="Freeform 86"/>
            <p:cNvSpPr>
              <a:spLocks noChangeArrowheads="1"/>
            </p:cNvSpPr>
            <p:nvPr/>
          </p:nvSpPr>
          <p:spPr bwMode="auto">
            <a:xfrm>
              <a:off x="2484" y="2553"/>
              <a:ext cx="113" cy="138"/>
            </a:xfrm>
            <a:custGeom>
              <a:avLst/>
              <a:gdLst>
                <a:gd name="T0" fmla="*/ 503 w 504"/>
                <a:gd name="T1" fmla="*/ 8 h 615"/>
                <a:gd name="T2" fmla="*/ 493 w 504"/>
                <a:gd name="T3" fmla="*/ 0 h 615"/>
                <a:gd name="T4" fmla="*/ 478 w 504"/>
                <a:gd name="T5" fmla="*/ 13 h 615"/>
                <a:gd name="T6" fmla="*/ 438 w 504"/>
                <a:gd name="T7" fmla="*/ 61 h 615"/>
                <a:gd name="T8" fmla="*/ 315 w 504"/>
                <a:gd name="T9" fmla="*/ 0 h 615"/>
                <a:gd name="T10" fmla="*/ 108 w 504"/>
                <a:gd name="T11" fmla="*/ 200 h 615"/>
                <a:gd name="T12" fmla="*/ 194 w 504"/>
                <a:gd name="T13" fmla="*/ 321 h 615"/>
                <a:gd name="T14" fmla="*/ 286 w 504"/>
                <a:gd name="T15" fmla="*/ 344 h 615"/>
                <a:gd name="T16" fmla="*/ 363 w 504"/>
                <a:gd name="T17" fmla="*/ 434 h 615"/>
                <a:gd name="T18" fmla="*/ 211 w 504"/>
                <a:gd name="T19" fmla="*/ 589 h 615"/>
                <a:gd name="T20" fmla="*/ 63 w 504"/>
                <a:gd name="T21" fmla="*/ 465 h 615"/>
                <a:gd name="T22" fmla="*/ 67 w 504"/>
                <a:gd name="T23" fmla="*/ 420 h 615"/>
                <a:gd name="T24" fmla="*/ 69 w 504"/>
                <a:gd name="T25" fmla="*/ 413 h 615"/>
                <a:gd name="T26" fmla="*/ 60 w 504"/>
                <a:gd name="T27" fmla="*/ 405 h 615"/>
                <a:gd name="T28" fmla="*/ 50 w 504"/>
                <a:gd name="T29" fmla="*/ 407 h 615"/>
                <a:gd name="T30" fmla="*/ 0 w 504"/>
                <a:gd name="T31" fmla="*/ 607 h 615"/>
                <a:gd name="T32" fmla="*/ 10 w 504"/>
                <a:gd name="T33" fmla="*/ 614 h 615"/>
                <a:gd name="T34" fmla="*/ 25 w 504"/>
                <a:gd name="T35" fmla="*/ 603 h 615"/>
                <a:gd name="T36" fmla="*/ 65 w 504"/>
                <a:gd name="T37" fmla="*/ 555 h 615"/>
                <a:gd name="T38" fmla="*/ 209 w 504"/>
                <a:gd name="T39" fmla="*/ 614 h 615"/>
                <a:gd name="T40" fmla="*/ 424 w 504"/>
                <a:gd name="T41" fmla="*/ 397 h 615"/>
                <a:gd name="T42" fmla="*/ 382 w 504"/>
                <a:gd name="T43" fmla="*/ 299 h 615"/>
                <a:gd name="T44" fmla="*/ 275 w 504"/>
                <a:gd name="T45" fmla="*/ 257 h 615"/>
                <a:gd name="T46" fmla="*/ 219 w 504"/>
                <a:gd name="T47" fmla="*/ 242 h 615"/>
                <a:gd name="T48" fmla="*/ 167 w 504"/>
                <a:gd name="T49" fmla="*/ 163 h 615"/>
                <a:gd name="T50" fmla="*/ 315 w 504"/>
                <a:gd name="T51" fmla="*/ 23 h 615"/>
                <a:gd name="T52" fmla="*/ 438 w 504"/>
                <a:gd name="T53" fmla="*/ 155 h 615"/>
                <a:gd name="T54" fmla="*/ 434 w 504"/>
                <a:gd name="T55" fmla="*/ 202 h 615"/>
                <a:gd name="T56" fmla="*/ 444 w 504"/>
                <a:gd name="T57" fmla="*/ 211 h 615"/>
                <a:gd name="T58" fmla="*/ 457 w 504"/>
                <a:gd name="T59" fmla="*/ 194 h 615"/>
                <a:gd name="T60" fmla="*/ 503 w 504"/>
                <a:gd name="T61" fmla="*/ 8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4" h="615">
                  <a:moveTo>
                    <a:pt x="503" y="8"/>
                  </a:moveTo>
                  <a:cubicBezTo>
                    <a:pt x="503" y="6"/>
                    <a:pt x="501" y="0"/>
                    <a:pt x="493" y="0"/>
                  </a:cubicBezTo>
                  <a:cubicBezTo>
                    <a:pt x="488" y="0"/>
                    <a:pt x="488" y="0"/>
                    <a:pt x="478" y="13"/>
                  </a:cubicBezTo>
                  <a:lnTo>
                    <a:pt x="438" y="61"/>
                  </a:lnTo>
                  <a:cubicBezTo>
                    <a:pt x="415" y="21"/>
                    <a:pt x="371" y="0"/>
                    <a:pt x="315" y="0"/>
                  </a:cubicBezTo>
                  <a:cubicBezTo>
                    <a:pt x="207" y="0"/>
                    <a:pt x="108" y="98"/>
                    <a:pt x="108" y="200"/>
                  </a:cubicBezTo>
                  <a:cubicBezTo>
                    <a:pt x="108" y="269"/>
                    <a:pt x="152" y="307"/>
                    <a:pt x="194" y="321"/>
                  </a:cubicBezTo>
                  <a:lnTo>
                    <a:pt x="286" y="344"/>
                  </a:lnTo>
                  <a:cubicBezTo>
                    <a:pt x="317" y="351"/>
                    <a:pt x="363" y="365"/>
                    <a:pt x="363" y="434"/>
                  </a:cubicBezTo>
                  <a:cubicBezTo>
                    <a:pt x="363" y="509"/>
                    <a:pt x="294" y="589"/>
                    <a:pt x="211" y="589"/>
                  </a:cubicBezTo>
                  <a:cubicBezTo>
                    <a:pt x="157" y="589"/>
                    <a:pt x="63" y="570"/>
                    <a:pt x="63" y="465"/>
                  </a:cubicBezTo>
                  <a:cubicBezTo>
                    <a:pt x="63" y="445"/>
                    <a:pt x="67" y="424"/>
                    <a:pt x="67" y="420"/>
                  </a:cubicBezTo>
                  <a:cubicBezTo>
                    <a:pt x="69" y="417"/>
                    <a:pt x="69" y="415"/>
                    <a:pt x="69" y="413"/>
                  </a:cubicBezTo>
                  <a:cubicBezTo>
                    <a:pt x="69" y="405"/>
                    <a:pt x="63" y="405"/>
                    <a:pt x="60" y="405"/>
                  </a:cubicBezTo>
                  <a:cubicBezTo>
                    <a:pt x="56" y="405"/>
                    <a:pt x="54" y="405"/>
                    <a:pt x="50" y="407"/>
                  </a:cubicBezTo>
                  <a:cubicBezTo>
                    <a:pt x="48" y="411"/>
                    <a:pt x="0" y="605"/>
                    <a:pt x="0" y="607"/>
                  </a:cubicBezTo>
                  <a:cubicBezTo>
                    <a:pt x="0" y="612"/>
                    <a:pt x="4" y="614"/>
                    <a:pt x="10" y="614"/>
                  </a:cubicBezTo>
                  <a:cubicBezTo>
                    <a:pt x="13" y="614"/>
                    <a:pt x="13" y="614"/>
                    <a:pt x="25" y="603"/>
                  </a:cubicBezTo>
                  <a:lnTo>
                    <a:pt x="65" y="555"/>
                  </a:lnTo>
                  <a:cubicBezTo>
                    <a:pt x="102" y="603"/>
                    <a:pt x="159" y="614"/>
                    <a:pt x="209" y="614"/>
                  </a:cubicBezTo>
                  <a:cubicBezTo>
                    <a:pt x="324" y="614"/>
                    <a:pt x="424" y="503"/>
                    <a:pt x="424" y="397"/>
                  </a:cubicBezTo>
                  <a:cubicBezTo>
                    <a:pt x="424" y="340"/>
                    <a:pt x="396" y="311"/>
                    <a:pt x="382" y="299"/>
                  </a:cubicBezTo>
                  <a:cubicBezTo>
                    <a:pt x="363" y="278"/>
                    <a:pt x="351" y="276"/>
                    <a:pt x="275" y="257"/>
                  </a:cubicBezTo>
                  <a:cubicBezTo>
                    <a:pt x="257" y="251"/>
                    <a:pt x="227" y="242"/>
                    <a:pt x="219" y="242"/>
                  </a:cubicBezTo>
                  <a:cubicBezTo>
                    <a:pt x="196" y="234"/>
                    <a:pt x="167" y="209"/>
                    <a:pt x="167" y="163"/>
                  </a:cubicBezTo>
                  <a:cubicBezTo>
                    <a:pt x="167" y="96"/>
                    <a:pt x="234" y="23"/>
                    <a:pt x="315" y="23"/>
                  </a:cubicBezTo>
                  <a:cubicBezTo>
                    <a:pt x="386" y="23"/>
                    <a:pt x="438" y="60"/>
                    <a:pt x="438" y="155"/>
                  </a:cubicBezTo>
                  <a:cubicBezTo>
                    <a:pt x="438" y="182"/>
                    <a:pt x="434" y="198"/>
                    <a:pt x="434" y="202"/>
                  </a:cubicBezTo>
                  <a:cubicBezTo>
                    <a:pt x="434" y="203"/>
                    <a:pt x="434" y="211"/>
                    <a:pt x="444" y="211"/>
                  </a:cubicBezTo>
                  <a:cubicBezTo>
                    <a:pt x="451" y="211"/>
                    <a:pt x="453" y="207"/>
                    <a:pt x="457" y="194"/>
                  </a:cubicBezTo>
                  <a:lnTo>
                    <a:pt x="50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99" name="Freeform 87"/>
            <p:cNvSpPr>
              <a:spLocks noChangeArrowheads="1"/>
            </p:cNvSpPr>
            <p:nvPr/>
          </p:nvSpPr>
          <p:spPr bwMode="auto">
            <a:xfrm>
              <a:off x="2606" y="2628"/>
              <a:ext cx="48" cy="89"/>
            </a:xfrm>
            <a:custGeom>
              <a:avLst/>
              <a:gdLst>
                <a:gd name="T0" fmla="*/ 134 w 218"/>
                <a:gd name="T1" fmla="*/ 17 h 395"/>
                <a:gd name="T2" fmla="*/ 117 w 218"/>
                <a:gd name="T3" fmla="*/ 0 h 395"/>
                <a:gd name="T4" fmla="*/ 0 w 218"/>
                <a:gd name="T5" fmla="*/ 38 h 395"/>
                <a:gd name="T6" fmla="*/ 0 w 218"/>
                <a:gd name="T7" fmla="*/ 60 h 395"/>
                <a:gd name="T8" fmla="*/ 86 w 218"/>
                <a:gd name="T9" fmla="*/ 42 h 395"/>
                <a:gd name="T10" fmla="*/ 86 w 218"/>
                <a:gd name="T11" fmla="*/ 346 h 395"/>
                <a:gd name="T12" fmla="*/ 27 w 218"/>
                <a:gd name="T13" fmla="*/ 372 h 395"/>
                <a:gd name="T14" fmla="*/ 4 w 218"/>
                <a:gd name="T15" fmla="*/ 372 h 395"/>
                <a:gd name="T16" fmla="*/ 4 w 218"/>
                <a:gd name="T17" fmla="*/ 394 h 395"/>
                <a:gd name="T18" fmla="*/ 109 w 218"/>
                <a:gd name="T19" fmla="*/ 392 h 395"/>
                <a:gd name="T20" fmla="*/ 217 w 218"/>
                <a:gd name="T21" fmla="*/ 394 h 395"/>
                <a:gd name="T22" fmla="*/ 217 w 218"/>
                <a:gd name="T23" fmla="*/ 372 h 395"/>
                <a:gd name="T24" fmla="*/ 194 w 218"/>
                <a:gd name="T25" fmla="*/ 372 h 395"/>
                <a:gd name="T26" fmla="*/ 134 w 218"/>
                <a:gd name="T27" fmla="*/ 346 h 395"/>
                <a:gd name="T28" fmla="*/ 134 w 218"/>
                <a:gd name="T29" fmla="*/ 1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395">
                  <a:moveTo>
                    <a:pt x="134" y="17"/>
                  </a:moveTo>
                  <a:cubicBezTo>
                    <a:pt x="134" y="0"/>
                    <a:pt x="132" y="0"/>
                    <a:pt x="117" y="0"/>
                  </a:cubicBezTo>
                  <a:cubicBezTo>
                    <a:pt x="79" y="36"/>
                    <a:pt x="25" y="38"/>
                    <a:pt x="0" y="38"/>
                  </a:cubicBezTo>
                  <a:lnTo>
                    <a:pt x="0" y="60"/>
                  </a:lnTo>
                  <a:cubicBezTo>
                    <a:pt x="13" y="60"/>
                    <a:pt x="54" y="60"/>
                    <a:pt x="86" y="42"/>
                  </a:cubicBezTo>
                  <a:lnTo>
                    <a:pt x="86" y="346"/>
                  </a:lnTo>
                  <a:cubicBezTo>
                    <a:pt x="86" y="365"/>
                    <a:pt x="86" y="372"/>
                    <a:pt x="27" y="372"/>
                  </a:cubicBezTo>
                  <a:lnTo>
                    <a:pt x="4" y="372"/>
                  </a:lnTo>
                  <a:lnTo>
                    <a:pt x="4" y="394"/>
                  </a:lnTo>
                  <a:cubicBezTo>
                    <a:pt x="15" y="394"/>
                    <a:pt x="88" y="392"/>
                    <a:pt x="109" y="392"/>
                  </a:cubicBezTo>
                  <a:cubicBezTo>
                    <a:pt x="129" y="392"/>
                    <a:pt x="204" y="394"/>
                    <a:pt x="217" y="394"/>
                  </a:cubicBezTo>
                  <a:lnTo>
                    <a:pt x="217" y="372"/>
                  </a:lnTo>
                  <a:lnTo>
                    <a:pt x="194" y="372"/>
                  </a:lnTo>
                  <a:cubicBezTo>
                    <a:pt x="134" y="372"/>
                    <a:pt x="134" y="365"/>
                    <a:pt x="134" y="346"/>
                  </a:cubicBezTo>
                  <a:lnTo>
                    <a:pt x="134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00" name="Freeform 88"/>
            <p:cNvSpPr>
              <a:spLocks noChangeArrowheads="1"/>
            </p:cNvSpPr>
            <p:nvPr/>
          </p:nvSpPr>
          <p:spPr bwMode="auto">
            <a:xfrm>
              <a:off x="2696" y="2544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01" name="Freeform 89"/>
            <p:cNvSpPr>
              <a:spLocks noChangeArrowheads="1"/>
            </p:cNvSpPr>
            <p:nvPr/>
          </p:nvSpPr>
          <p:spPr bwMode="auto">
            <a:xfrm>
              <a:off x="2757" y="2603"/>
              <a:ext cx="95" cy="86"/>
            </a:xfrm>
            <a:custGeom>
              <a:avLst/>
              <a:gdLst>
                <a:gd name="T0" fmla="*/ 259 w 423"/>
                <a:gd name="T1" fmla="*/ 119 h 385"/>
                <a:gd name="T2" fmla="*/ 342 w 423"/>
                <a:gd name="T3" fmla="*/ 19 h 385"/>
                <a:gd name="T4" fmla="*/ 384 w 423"/>
                <a:gd name="T5" fmla="*/ 29 h 385"/>
                <a:gd name="T6" fmla="*/ 344 w 423"/>
                <a:gd name="T7" fmla="*/ 75 h 385"/>
                <a:gd name="T8" fmla="*/ 376 w 423"/>
                <a:gd name="T9" fmla="*/ 106 h 385"/>
                <a:gd name="T10" fmla="*/ 422 w 423"/>
                <a:gd name="T11" fmla="*/ 56 h 385"/>
                <a:gd name="T12" fmla="*/ 344 w 423"/>
                <a:gd name="T13" fmla="*/ 0 h 385"/>
                <a:gd name="T14" fmla="*/ 253 w 423"/>
                <a:gd name="T15" fmla="*/ 65 h 385"/>
                <a:gd name="T16" fmla="*/ 163 w 423"/>
                <a:gd name="T17" fmla="*/ 0 h 385"/>
                <a:gd name="T18" fmla="*/ 27 w 423"/>
                <a:gd name="T19" fmla="*/ 131 h 385"/>
                <a:gd name="T20" fmla="*/ 36 w 423"/>
                <a:gd name="T21" fmla="*/ 138 h 385"/>
                <a:gd name="T22" fmla="*/ 48 w 423"/>
                <a:gd name="T23" fmla="*/ 131 h 385"/>
                <a:gd name="T24" fmla="*/ 161 w 423"/>
                <a:gd name="T25" fmla="*/ 19 h 385"/>
                <a:gd name="T26" fmla="*/ 207 w 423"/>
                <a:gd name="T27" fmla="*/ 75 h 385"/>
                <a:gd name="T28" fmla="*/ 161 w 423"/>
                <a:gd name="T29" fmla="*/ 276 h 385"/>
                <a:gd name="T30" fmla="*/ 81 w 423"/>
                <a:gd name="T31" fmla="*/ 365 h 385"/>
                <a:gd name="T32" fmla="*/ 38 w 423"/>
                <a:gd name="T33" fmla="*/ 355 h 385"/>
                <a:gd name="T34" fmla="*/ 79 w 423"/>
                <a:gd name="T35" fmla="*/ 309 h 385"/>
                <a:gd name="T36" fmla="*/ 46 w 423"/>
                <a:gd name="T37" fmla="*/ 278 h 385"/>
                <a:gd name="T38" fmla="*/ 0 w 423"/>
                <a:gd name="T39" fmla="*/ 328 h 385"/>
                <a:gd name="T40" fmla="*/ 79 w 423"/>
                <a:gd name="T41" fmla="*/ 384 h 385"/>
                <a:gd name="T42" fmla="*/ 169 w 423"/>
                <a:gd name="T43" fmla="*/ 319 h 385"/>
                <a:gd name="T44" fmla="*/ 259 w 423"/>
                <a:gd name="T45" fmla="*/ 384 h 385"/>
                <a:gd name="T46" fmla="*/ 396 w 423"/>
                <a:gd name="T47" fmla="*/ 253 h 385"/>
                <a:gd name="T48" fmla="*/ 386 w 423"/>
                <a:gd name="T49" fmla="*/ 246 h 385"/>
                <a:gd name="T50" fmla="*/ 374 w 423"/>
                <a:gd name="T51" fmla="*/ 253 h 385"/>
                <a:gd name="T52" fmla="*/ 261 w 423"/>
                <a:gd name="T53" fmla="*/ 365 h 385"/>
                <a:gd name="T54" fmla="*/ 215 w 423"/>
                <a:gd name="T55" fmla="*/ 309 h 385"/>
                <a:gd name="T56" fmla="*/ 230 w 423"/>
                <a:gd name="T57" fmla="*/ 234 h 385"/>
                <a:gd name="T58" fmla="*/ 259 w 423"/>
                <a:gd name="T59" fmla="*/ 11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3" h="385">
                  <a:moveTo>
                    <a:pt x="259" y="119"/>
                  </a:moveTo>
                  <a:cubicBezTo>
                    <a:pt x="263" y="96"/>
                    <a:pt x="282" y="19"/>
                    <a:pt x="342" y="19"/>
                  </a:cubicBezTo>
                  <a:cubicBezTo>
                    <a:pt x="346" y="19"/>
                    <a:pt x="367" y="19"/>
                    <a:pt x="384" y="29"/>
                  </a:cubicBezTo>
                  <a:cubicBezTo>
                    <a:pt x="361" y="35"/>
                    <a:pt x="344" y="56"/>
                    <a:pt x="344" y="75"/>
                  </a:cubicBezTo>
                  <a:cubicBezTo>
                    <a:pt x="344" y="88"/>
                    <a:pt x="353" y="106"/>
                    <a:pt x="376" y="106"/>
                  </a:cubicBezTo>
                  <a:cubicBezTo>
                    <a:pt x="396" y="106"/>
                    <a:pt x="422" y="90"/>
                    <a:pt x="422" y="56"/>
                  </a:cubicBezTo>
                  <a:cubicBezTo>
                    <a:pt x="422" y="12"/>
                    <a:pt x="372" y="0"/>
                    <a:pt x="344" y="0"/>
                  </a:cubicBezTo>
                  <a:cubicBezTo>
                    <a:pt x="294" y="0"/>
                    <a:pt x="265" y="44"/>
                    <a:pt x="253" y="65"/>
                  </a:cubicBezTo>
                  <a:cubicBezTo>
                    <a:pt x="232" y="8"/>
                    <a:pt x="188" y="0"/>
                    <a:pt x="163" y="0"/>
                  </a:cubicBezTo>
                  <a:cubicBezTo>
                    <a:pt x="75" y="0"/>
                    <a:pt x="27" y="109"/>
                    <a:pt x="27" y="131"/>
                  </a:cubicBezTo>
                  <a:cubicBezTo>
                    <a:pt x="27" y="138"/>
                    <a:pt x="35" y="138"/>
                    <a:pt x="36" y="138"/>
                  </a:cubicBezTo>
                  <a:cubicBezTo>
                    <a:pt x="44" y="138"/>
                    <a:pt x="46" y="138"/>
                    <a:pt x="48" y="131"/>
                  </a:cubicBezTo>
                  <a:cubicBezTo>
                    <a:pt x="77" y="40"/>
                    <a:pt x="132" y="19"/>
                    <a:pt x="161" y="19"/>
                  </a:cubicBezTo>
                  <a:cubicBezTo>
                    <a:pt x="177" y="19"/>
                    <a:pt x="207" y="27"/>
                    <a:pt x="207" y="75"/>
                  </a:cubicBezTo>
                  <a:cubicBezTo>
                    <a:pt x="207" y="102"/>
                    <a:pt x="192" y="159"/>
                    <a:pt x="161" y="276"/>
                  </a:cubicBezTo>
                  <a:cubicBezTo>
                    <a:pt x="148" y="330"/>
                    <a:pt x="117" y="365"/>
                    <a:pt x="81" y="365"/>
                  </a:cubicBezTo>
                  <a:cubicBezTo>
                    <a:pt x="75" y="365"/>
                    <a:pt x="56" y="365"/>
                    <a:pt x="38" y="355"/>
                  </a:cubicBezTo>
                  <a:cubicBezTo>
                    <a:pt x="60" y="349"/>
                    <a:pt x="79" y="332"/>
                    <a:pt x="79" y="309"/>
                  </a:cubicBezTo>
                  <a:cubicBezTo>
                    <a:pt x="79" y="286"/>
                    <a:pt x="60" y="278"/>
                    <a:pt x="46" y="278"/>
                  </a:cubicBezTo>
                  <a:cubicBezTo>
                    <a:pt x="21" y="278"/>
                    <a:pt x="0" y="301"/>
                    <a:pt x="0" y="328"/>
                  </a:cubicBezTo>
                  <a:cubicBezTo>
                    <a:pt x="0" y="367"/>
                    <a:pt x="42" y="384"/>
                    <a:pt x="79" y="384"/>
                  </a:cubicBezTo>
                  <a:cubicBezTo>
                    <a:pt x="136" y="384"/>
                    <a:pt x="165" y="324"/>
                    <a:pt x="169" y="319"/>
                  </a:cubicBezTo>
                  <a:cubicBezTo>
                    <a:pt x="179" y="351"/>
                    <a:pt x="209" y="384"/>
                    <a:pt x="259" y="384"/>
                  </a:cubicBezTo>
                  <a:cubicBezTo>
                    <a:pt x="348" y="384"/>
                    <a:pt x="396" y="275"/>
                    <a:pt x="396" y="253"/>
                  </a:cubicBezTo>
                  <a:cubicBezTo>
                    <a:pt x="396" y="246"/>
                    <a:pt x="388" y="246"/>
                    <a:pt x="386" y="246"/>
                  </a:cubicBezTo>
                  <a:cubicBezTo>
                    <a:pt x="378" y="246"/>
                    <a:pt x="376" y="248"/>
                    <a:pt x="374" y="253"/>
                  </a:cubicBezTo>
                  <a:cubicBezTo>
                    <a:pt x="346" y="346"/>
                    <a:pt x="288" y="365"/>
                    <a:pt x="261" y="365"/>
                  </a:cubicBezTo>
                  <a:cubicBezTo>
                    <a:pt x="228" y="365"/>
                    <a:pt x="215" y="338"/>
                    <a:pt x="215" y="309"/>
                  </a:cubicBezTo>
                  <a:cubicBezTo>
                    <a:pt x="215" y="290"/>
                    <a:pt x="221" y="273"/>
                    <a:pt x="230" y="234"/>
                  </a:cubicBezTo>
                  <a:lnTo>
                    <a:pt x="259" y="1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02" name="Freeform 90"/>
            <p:cNvSpPr>
              <a:spLocks noChangeArrowheads="1"/>
            </p:cNvSpPr>
            <p:nvPr/>
          </p:nvSpPr>
          <p:spPr bwMode="auto">
            <a:xfrm>
              <a:off x="2877" y="2667"/>
              <a:ext cx="22" cy="57"/>
            </a:xfrm>
            <a:custGeom>
              <a:avLst/>
              <a:gdLst>
                <a:gd name="T0" fmla="*/ 100 w 101"/>
                <a:gd name="T1" fmla="*/ 88 h 254"/>
                <a:gd name="T2" fmla="*/ 46 w 101"/>
                <a:gd name="T3" fmla="*/ 0 h 254"/>
                <a:gd name="T4" fmla="*/ 0 w 101"/>
                <a:gd name="T5" fmla="*/ 44 h 254"/>
                <a:gd name="T6" fmla="*/ 46 w 101"/>
                <a:gd name="T7" fmla="*/ 90 h 254"/>
                <a:gd name="T8" fmla="*/ 75 w 101"/>
                <a:gd name="T9" fmla="*/ 79 h 254"/>
                <a:gd name="T10" fmla="*/ 81 w 101"/>
                <a:gd name="T11" fmla="*/ 77 h 254"/>
                <a:gd name="T12" fmla="*/ 83 w 101"/>
                <a:gd name="T13" fmla="*/ 88 h 254"/>
                <a:gd name="T14" fmla="*/ 23 w 101"/>
                <a:gd name="T15" fmla="*/ 230 h 254"/>
                <a:gd name="T16" fmla="*/ 13 w 101"/>
                <a:gd name="T17" fmla="*/ 246 h 254"/>
                <a:gd name="T18" fmla="*/ 23 w 101"/>
                <a:gd name="T19" fmla="*/ 253 h 254"/>
                <a:gd name="T20" fmla="*/ 100 w 101"/>
                <a:gd name="T21" fmla="*/ 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54">
                  <a:moveTo>
                    <a:pt x="100" y="88"/>
                  </a:moveTo>
                  <a:cubicBezTo>
                    <a:pt x="100" y="33"/>
                    <a:pt x="79" y="0"/>
                    <a:pt x="46" y="0"/>
                  </a:cubicBezTo>
                  <a:cubicBezTo>
                    <a:pt x="17" y="0"/>
                    <a:pt x="0" y="21"/>
                    <a:pt x="0" y="44"/>
                  </a:cubicBezTo>
                  <a:cubicBezTo>
                    <a:pt x="0" y="67"/>
                    <a:pt x="17" y="90"/>
                    <a:pt x="46" y="90"/>
                  </a:cubicBezTo>
                  <a:cubicBezTo>
                    <a:pt x="56" y="90"/>
                    <a:pt x="67" y="86"/>
                    <a:pt x="75" y="79"/>
                  </a:cubicBezTo>
                  <a:cubicBezTo>
                    <a:pt x="79" y="77"/>
                    <a:pt x="79" y="77"/>
                    <a:pt x="81" y="77"/>
                  </a:cubicBezTo>
                  <a:cubicBezTo>
                    <a:pt x="81" y="77"/>
                    <a:pt x="83" y="77"/>
                    <a:pt x="83" y="88"/>
                  </a:cubicBezTo>
                  <a:cubicBezTo>
                    <a:pt x="83" y="152"/>
                    <a:pt x="52" y="203"/>
                    <a:pt x="23" y="230"/>
                  </a:cubicBezTo>
                  <a:cubicBezTo>
                    <a:pt x="13" y="240"/>
                    <a:pt x="13" y="242"/>
                    <a:pt x="13" y="246"/>
                  </a:cubicBezTo>
                  <a:cubicBezTo>
                    <a:pt x="13" y="251"/>
                    <a:pt x="17" y="253"/>
                    <a:pt x="23" y="253"/>
                  </a:cubicBezTo>
                  <a:cubicBezTo>
                    <a:pt x="33" y="253"/>
                    <a:pt x="100" y="188"/>
                    <a:pt x="100" y="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03" name="Freeform 91"/>
            <p:cNvSpPr>
              <a:spLocks noChangeArrowheads="1"/>
            </p:cNvSpPr>
            <p:nvPr/>
          </p:nvSpPr>
          <p:spPr bwMode="auto">
            <a:xfrm>
              <a:off x="2943" y="2601"/>
              <a:ext cx="115" cy="123"/>
            </a:xfrm>
            <a:custGeom>
              <a:avLst/>
              <a:gdLst>
                <a:gd name="T0" fmla="*/ 58 w 510"/>
                <a:gd name="T1" fmla="*/ 491 h 548"/>
                <a:gd name="T2" fmla="*/ 52 w 510"/>
                <a:gd name="T3" fmla="*/ 505 h 548"/>
                <a:gd name="T4" fmla="*/ 29 w 510"/>
                <a:gd name="T5" fmla="*/ 507 h 548"/>
                <a:gd name="T6" fmla="*/ 0 w 510"/>
                <a:gd name="T7" fmla="*/ 530 h 548"/>
                <a:gd name="T8" fmla="*/ 15 w 510"/>
                <a:gd name="T9" fmla="*/ 547 h 548"/>
                <a:gd name="T10" fmla="*/ 94 w 510"/>
                <a:gd name="T11" fmla="*/ 543 h 548"/>
                <a:gd name="T12" fmla="*/ 184 w 510"/>
                <a:gd name="T13" fmla="*/ 547 h 548"/>
                <a:gd name="T14" fmla="*/ 207 w 510"/>
                <a:gd name="T15" fmla="*/ 522 h 548"/>
                <a:gd name="T16" fmla="*/ 184 w 510"/>
                <a:gd name="T17" fmla="*/ 507 h 548"/>
                <a:gd name="T18" fmla="*/ 148 w 510"/>
                <a:gd name="T19" fmla="*/ 507 h 548"/>
                <a:gd name="T20" fmla="*/ 184 w 510"/>
                <a:gd name="T21" fmla="*/ 359 h 548"/>
                <a:gd name="T22" fmla="*/ 271 w 510"/>
                <a:gd name="T23" fmla="*/ 390 h 548"/>
                <a:gd name="T24" fmla="*/ 509 w 510"/>
                <a:gd name="T25" fmla="*/ 140 h 548"/>
                <a:gd name="T26" fmla="*/ 361 w 510"/>
                <a:gd name="T27" fmla="*/ 0 h 548"/>
                <a:gd name="T28" fmla="*/ 244 w 510"/>
                <a:gd name="T29" fmla="*/ 46 h 548"/>
                <a:gd name="T30" fmla="*/ 146 w 510"/>
                <a:gd name="T31" fmla="*/ 0 h 548"/>
                <a:gd name="T32" fmla="*/ 71 w 510"/>
                <a:gd name="T33" fmla="*/ 48 h 548"/>
                <a:gd name="T34" fmla="*/ 40 w 510"/>
                <a:gd name="T35" fmla="*/ 132 h 548"/>
                <a:gd name="T36" fmla="*/ 60 w 510"/>
                <a:gd name="T37" fmla="*/ 144 h 548"/>
                <a:gd name="T38" fmla="*/ 77 w 510"/>
                <a:gd name="T39" fmla="*/ 140 h 548"/>
                <a:gd name="T40" fmla="*/ 84 w 510"/>
                <a:gd name="T41" fmla="*/ 115 h 548"/>
                <a:gd name="T42" fmla="*/ 142 w 510"/>
                <a:gd name="T43" fmla="*/ 31 h 548"/>
                <a:gd name="T44" fmla="*/ 161 w 510"/>
                <a:gd name="T45" fmla="*/ 61 h 548"/>
                <a:gd name="T46" fmla="*/ 156 w 510"/>
                <a:gd name="T47" fmla="*/ 98 h 548"/>
                <a:gd name="T48" fmla="*/ 58 w 510"/>
                <a:gd name="T49" fmla="*/ 491 h 548"/>
                <a:gd name="T50" fmla="*/ 252 w 510"/>
                <a:gd name="T51" fmla="*/ 86 h 548"/>
                <a:gd name="T52" fmla="*/ 357 w 510"/>
                <a:gd name="T53" fmla="*/ 31 h 548"/>
                <a:gd name="T54" fmla="*/ 413 w 510"/>
                <a:gd name="T55" fmla="*/ 94 h 548"/>
                <a:gd name="T56" fmla="*/ 371 w 510"/>
                <a:gd name="T57" fmla="*/ 276 h 548"/>
                <a:gd name="T58" fmla="*/ 269 w 510"/>
                <a:gd name="T59" fmla="*/ 359 h 548"/>
                <a:gd name="T60" fmla="*/ 198 w 510"/>
                <a:gd name="T61" fmla="*/ 309 h 548"/>
                <a:gd name="T62" fmla="*/ 200 w 510"/>
                <a:gd name="T63" fmla="*/ 298 h 548"/>
                <a:gd name="T64" fmla="*/ 252 w 510"/>
                <a:gd name="T65" fmla="*/ 8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0" h="548">
                  <a:moveTo>
                    <a:pt x="58" y="491"/>
                  </a:moveTo>
                  <a:cubicBezTo>
                    <a:pt x="54" y="503"/>
                    <a:pt x="52" y="505"/>
                    <a:pt x="52" y="505"/>
                  </a:cubicBezTo>
                  <a:cubicBezTo>
                    <a:pt x="46" y="507"/>
                    <a:pt x="36" y="507"/>
                    <a:pt x="29" y="507"/>
                  </a:cubicBezTo>
                  <a:cubicBezTo>
                    <a:pt x="15" y="507"/>
                    <a:pt x="0" y="507"/>
                    <a:pt x="0" y="530"/>
                  </a:cubicBezTo>
                  <a:cubicBezTo>
                    <a:pt x="0" y="539"/>
                    <a:pt x="8" y="547"/>
                    <a:pt x="15" y="547"/>
                  </a:cubicBezTo>
                  <a:cubicBezTo>
                    <a:pt x="40" y="547"/>
                    <a:pt x="69" y="543"/>
                    <a:pt x="94" y="543"/>
                  </a:cubicBezTo>
                  <a:cubicBezTo>
                    <a:pt x="123" y="543"/>
                    <a:pt x="156" y="547"/>
                    <a:pt x="184" y="547"/>
                  </a:cubicBezTo>
                  <a:cubicBezTo>
                    <a:pt x="190" y="547"/>
                    <a:pt x="207" y="547"/>
                    <a:pt x="207" y="522"/>
                  </a:cubicBezTo>
                  <a:cubicBezTo>
                    <a:pt x="207" y="509"/>
                    <a:pt x="194" y="507"/>
                    <a:pt x="184" y="507"/>
                  </a:cubicBezTo>
                  <a:cubicBezTo>
                    <a:pt x="173" y="507"/>
                    <a:pt x="159" y="507"/>
                    <a:pt x="148" y="507"/>
                  </a:cubicBezTo>
                  <a:lnTo>
                    <a:pt x="184" y="359"/>
                  </a:lnTo>
                  <a:cubicBezTo>
                    <a:pt x="198" y="370"/>
                    <a:pt x="225" y="390"/>
                    <a:pt x="271" y="390"/>
                  </a:cubicBezTo>
                  <a:cubicBezTo>
                    <a:pt x="417" y="390"/>
                    <a:pt x="509" y="255"/>
                    <a:pt x="509" y="140"/>
                  </a:cubicBezTo>
                  <a:cubicBezTo>
                    <a:pt x="509" y="36"/>
                    <a:pt x="430" y="0"/>
                    <a:pt x="361" y="0"/>
                  </a:cubicBezTo>
                  <a:cubicBezTo>
                    <a:pt x="301" y="0"/>
                    <a:pt x="257" y="33"/>
                    <a:pt x="244" y="46"/>
                  </a:cubicBezTo>
                  <a:cubicBezTo>
                    <a:pt x="211" y="0"/>
                    <a:pt x="156" y="0"/>
                    <a:pt x="146" y="0"/>
                  </a:cubicBezTo>
                  <a:cubicBezTo>
                    <a:pt x="115" y="0"/>
                    <a:pt x="90" y="17"/>
                    <a:pt x="71" y="48"/>
                  </a:cubicBezTo>
                  <a:cubicBezTo>
                    <a:pt x="50" y="83"/>
                    <a:pt x="40" y="129"/>
                    <a:pt x="40" y="132"/>
                  </a:cubicBezTo>
                  <a:cubicBezTo>
                    <a:pt x="40" y="144"/>
                    <a:pt x="52" y="144"/>
                    <a:pt x="60" y="144"/>
                  </a:cubicBezTo>
                  <a:cubicBezTo>
                    <a:pt x="69" y="144"/>
                    <a:pt x="73" y="144"/>
                    <a:pt x="77" y="140"/>
                  </a:cubicBezTo>
                  <a:cubicBezTo>
                    <a:pt x="79" y="138"/>
                    <a:pt x="79" y="136"/>
                    <a:pt x="84" y="115"/>
                  </a:cubicBezTo>
                  <a:cubicBezTo>
                    <a:pt x="100" y="48"/>
                    <a:pt x="121" y="31"/>
                    <a:pt x="142" y="31"/>
                  </a:cubicBezTo>
                  <a:cubicBezTo>
                    <a:pt x="150" y="31"/>
                    <a:pt x="161" y="35"/>
                    <a:pt x="161" y="61"/>
                  </a:cubicBezTo>
                  <a:cubicBezTo>
                    <a:pt x="161" y="75"/>
                    <a:pt x="159" y="86"/>
                    <a:pt x="156" y="98"/>
                  </a:cubicBezTo>
                  <a:lnTo>
                    <a:pt x="58" y="491"/>
                  </a:lnTo>
                  <a:close/>
                  <a:moveTo>
                    <a:pt x="252" y="86"/>
                  </a:moveTo>
                  <a:cubicBezTo>
                    <a:pt x="276" y="58"/>
                    <a:pt x="315" y="31"/>
                    <a:pt x="357" y="31"/>
                  </a:cubicBezTo>
                  <a:cubicBezTo>
                    <a:pt x="409" y="31"/>
                    <a:pt x="413" y="77"/>
                    <a:pt x="413" y="94"/>
                  </a:cubicBezTo>
                  <a:cubicBezTo>
                    <a:pt x="413" y="138"/>
                    <a:pt x="384" y="244"/>
                    <a:pt x="371" y="276"/>
                  </a:cubicBezTo>
                  <a:cubicBezTo>
                    <a:pt x="344" y="338"/>
                    <a:pt x="303" y="359"/>
                    <a:pt x="269" y="359"/>
                  </a:cubicBezTo>
                  <a:cubicBezTo>
                    <a:pt x="219" y="359"/>
                    <a:pt x="198" y="319"/>
                    <a:pt x="198" y="309"/>
                  </a:cubicBezTo>
                  <a:lnTo>
                    <a:pt x="200" y="298"/>
                  </a:lnTo>
                  <a:lnTo>
                    <a:pt x="252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04" name="Freeform 92"/>
            <p:cNvSpPr>
              <a:spLocks noChangeArrowheads="1"/>
            </p:cNvSpPr>
            <p:nvPr/>
          </p:nvSpPr>
          <p:spPr bwMode="auto">
            <a:xfrm>
              <a:off x="3075" y="2628"/>
              <a:ext cx="48" cy="89"/>
            </a:xfrm>
            <a:custGeom>
              <a:avLst/>
              <a:gdLst>
                <a:gd name="T0" fmla="*/ 134 w 218"/>
                <a:gd name="T1" fmla="*/ 17 h 395"/>
                <a:gd name="T2" fmla="*/ 117 w 218"/>
                <a:gd name="T3" fmla="*/ 0 h 395"/>
                <a:gd name="T4" fmla="*/ 0 w 218"/>
                <a:gd name="T5" fmla="*/ 38 h 395"/>
                <a:gd name="T6" fmla="*/ 0 w 218"/>
                <a:gd name="T7" fmla="*/ 60 h 395"/>
                <a:gd name="T8" fmla="*/ 86 w 218"/>
                <a:gd name="T9" fmla="*/ 42 h 395"/>
                <a:gd name="T10" fmla="*/ 86 w 218"/>
                <a:gd name="T11" fmla="*/ 346 h 395"/>
                <a:gd name="T12" fmla="*/ 27 w 218"/>
                <a:gd name="T13" fmla="*/ 372 h 395"/>
                <a:gd name="T14" fmla="*/ 4 w 218"/>
                <a:gd name="T15" fmla="*/ 372 h 395"/>
                <a:gd name="T16" fmla="*/ 4 w 218"/>
                <a:gd name="T17" fmla="*/ 394 h 395"/>
                <a:gd name="T18" fmla="*/ 109 w 218"/>
                <a:gd name="T19" fmla="*/ 392 h 395"/>
                <a:gd name="T20" fmla="*/ 217 w 218"/>
                <a:gd name="T21" fmla="*/ 394 h 395"/>
                <a:gd name="T22" fmla="*/ 217 w 218"/>
                <a:gd name="T23" fmla="*/ 372 h 395"/>
                <a:gd name="T24" fmla="*/ 194 w 218"/>
                <a:gd name="T25" fmla="*/ 372 h 395"/>
                <a:gd name="T26" fmla="*/ 134 w 218"/>
                <a:gd name="T27" fmla="*/ 346 h 395"/>
                <a:gd name="T28" fmla="*/ 134 w 218"/>
                <a:gd name="T29" fmla="*/ 1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395">
                  <a:moveTo>
                    <a:pt x="134" y="17"/>
                  </a:moveTo>
                  <a:cubicBezTo>
                    <a:pt x="134" y="0"/>
                    <a:pt x="134" y="0"/>
                    <a:pt x="117" y="0"/>
                  </a:cubicBezTo>
                  <a:cubicBezTo>
                    <a:pt x="79" y="36"/>
                    <a:pt x="25" y="38"/>
                    <a:pt x="0" y="38"/>
                  </a:cubicBezTo>
                  <a:lnTo>
                    <a:pt x="0" y="60"/>
                  </a:lnTo>
                  <a:cubicBezTo>
                    <a:pt x="13" y="60"/>
                    <a:pt x="54" y="60"/>
                    <a:pt x="86" y="42"/>
                  </a:cubicBezTo>
                  <a:lnTo>
                    <a:pt x="86" y="346"/>
                  </a:lnTo>
                  <a:cubicBezTo>
                    <a:pt x="86" y="365"/>
                    <a:pt x="86" y="372"/>
                    <a:pt x="27" y="372"/>
                  </a:cubicBezTo>
                  <a:lnTo>
                    <a:pt x="4" y="372"/>
                  </a:lnTo>
                  <a:lnTo>
                    <a:pt x="4" y="394"/>
                  </a:lnTo>
                  <a:cubicBezTo>
                    <a:pt x="15" y="394"/>
                    <a:pt x="88" y="392"/>
                    <a:pt x="109" y="392"/>
                  </a:cubicBezTo>
                  <a:cubicBezTo>
                    <a:pt x="129" y="392"/>
                    <a:pt x="204" y="394"/>
                    <a:pt x="217" y="394"/>
                  </a:cubicBezTo>
                  <a:lnTo>
                    <a:pt x="217" y="372"/>
                  </a:lnTo>
                  <a:lnTo>
                    <a:pt x="194" y="372"/>
                  </a:lnTo>
                  <a:cubicBezTo>
                    <a:pt x="134" y="372"/>
                    <a:pt x="134" y="365"/>
                    <a:pt x="134" y="346"/>
                  </a:cubicBezTo>
                  <a:lnTo>
                    <a:pt x="134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05" name="Freeform 93"/>
            <p:cNvSpPr>
              <a:spLocks noChangeArrowheads="1"/>
            </p:cNvSpPr>
            <p:nvPr/>
          </p:nvSpPr>
          <p:spPr bwMode="auto">
            <a:xfrm>
              <a:off x="3157" y="2544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06" name="Freeform 94"/>
            <p:cNvSpPr>
              <a:spLocks noChangeArrowheads="1"/>
            </p:cNvSpPr>
            <p:nvPr/>
          </p:nvSpPr>
          <p:spPr bwMode="auto">
            <a:xfrm>
              <a:off x="3263" y="2553"/>
              <a:ext cx="113" cy="138"/>
            </a:xfrm>
            <a:custGeom>
              <a:avLst/>
              <a:gdLst>
                <a:gd name="T0" fmla="*/ 501 w 502"/>
                <a:gd name="T1" fmla="*/ 8 h 615"/>
                <a:gd name="T2" fmla="*/ 493 w 502"/>
                <a:gd name="T3" fmla="*/ 0 h 615"/>
                <a:gd name="T4" fmla="*/ 478 w 502"/>
                <a:gd name="T5" fmla="*/ 13 h 615"/>
                <a:gd name="T6" fmla="*/ 438 w 502"/>
                <a:gd name="T7" fmla="*/ 61 h 615"/>
                <a:gd name="T8" fmla="*/ 315 w 502"/>
                <a:gd name="T9" fmla="*/ 0 h 615"/>
                <a:gd name="T10" fmla="*/ 108 w 502"/>
                <a:gd name="T11" fmla="*/ 200 h 615"/>
                <a:gd name="T12" fmla="*/ 194 w 502"/>
                <a:gd name="T13" fmla="*/ 321 h 615"/>
                <a:gd name="T14" fmla="*/ 286 w 502"/>
                <a:gd name="T15" fmla="*/ 344 h 615"/>
                <a:gd name="T16" fmla="*/ 363 w 502"/>
                <a:gd name="T17" fmla="*/ 434 h 615"/>
                <a:gd name="T18" fmla="*/ 211 w 502"/>
                <a:gd name="T19" fmla="*/ 589 h 615"/>
                <a:gd name="T20" fmla="*/ 63 w 502"/>
                <a:gd name="T21" fmla="*/ 465 h 615"/>
                <a:gd name="T22" fmla="*/ 67 w 502"/>
                <a:gd name="T23" fmla="*/ 420 h 615"/>
                <a:gd name="T24" fmla="*/ 69 w 502"/>
                <a:gd name="T25" fmla="*/ 413 h 615"/>
                <a:gd name="T26" fmla="*/ 60 w 502"/>
                <a:gd name="T27" fmla="*/ 405 h 615"/>
                <a:gd name="T28" fmla="*/ 50 w 502"/>
                <a:gd name="T29" fmla="*/ 407 h 615"/>
                <a:gd name="T30" fmla="*/ 0 w 502"/>
                <a:gd name="T31" fmla="*/ 607 h 615"/>
                <a:gd name="T32" fmla="*/ 10 w 502"/>
                <a:gd name="T33" fmla="*/ 614 h 615"/>
                <a:gd name="T34" fmla="*/ 25 w 502"/>
                <a:gd name="T35" fmla="*/ 603 h 615"/>
                <a:gd name="T36" fmla="*/ 65 w 502"/>
                <a:gd name="T37" fmla="*/ 555 h 615"/>
                <a:gd name="T38" fmla="*/ 209 w 502"/>
                <a:gd name="T39" fmla="*/ 614 h 615"/>
                <a:gd name="T40" fmla="*/ 424 w 502"/>
                <a:gd name="T41" fmla="*/ 397 h 615"/>
                <a:gd name="T42" fmla="*/ 382 w 502"/>
                <a:gd name="T43" fmla="*/ 299 h 615"/>
                <a:gd name="T44" fmla="*/ 275 w 502"/>
                <a:gd name="T45" fmla="*/ 257 h 615"/>
                <a:gd name="T46" fmla="*/ 219 w 502"/>
                <a:gd name="T47" fmla="*/ 242 h 615"/>
                <a:gd name="T48" fmla="*/ 167 w 502"/>
                <a:gd name="T49" fmla="*/ 163 h 615"/>
                <a:gd name="T50" fmla="*/ 315 w 502"/>
                <a:gd name="T51" fmla="*/ 23 h 615"/>
                <a:gd name="T52" fmla="*/ 438 w 502"/>
                <a:gd name="T53" fmla="*/ 155 h 615"/>
                <a:gd name="T54" fmla="*/ 434 w 502"/>
                <a:gd name="T55" fmla="*/ 202 h 615"/>
                <a:gd name="T56" fmla="*/ 444 w 502"/>
                <a:gd name="T57" fmla="*/ 211 h 615"/>
                <a:gd name="T58" fmla="*/ 457 w 502"/>
                <a:gd name="T59" fmla="*/ 194 h 615"/>
                <a:gd name="T60" fmla="*/ 501 w 502"/>
                <a:gd name="T61" fmla="*/ 8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2" h="615">
                  <a:moveTo>
                    <a:pt x="501" y="8"/>
                  </a:moveTo>
                  <a:cubicBezTo>
                    <a:pt x="501" y="6"/>
                    <a:pt x="501" y="0"/>
                    <a:pt x="493" y="0"/>
                  </a:cubicBezTo>
                  <a:cubicBezTo>
                    <a:pt x="488" y="0"/>
                    <a:pt x="488" y="0"/>
                    <a:pt x="478" y="13"/>
                  </a:cubicBezTo>
                  <a:lnTo>
                    <a:pt x="438" y="61"/>
                  </a:lnTo>
                  <a:cubicBezTo>
                    <a:pt x="415" y="21"/>
                    <a:pt x="371" y="0"/>
                    <a:pt x="315" y="0"/>
                  </a:cubicBezTo>
                  <a:cubicBezTo>
                    <a:pt x="207" y="0"/>
                    <a:pt x="108" y="98"/>
                    <a:pt x="108" y="200"/>
                  </a:cubicBezTo>
                  <a:cubicBezTo>
                    <a:pt x="108" y="269"/>
                    <a:pt x="152" y="307"/>
                    <a:pt x="194" y="321"/>
                  </a:cubicBezTo>
                  <a:lnTo>
                    <a:pt x="286" y="344"/>
                  </a:lnTo>
                  <a:cubicBezTo>
                    <a:pt x="317" y="351"/>
                    <a:pt x="363" y="365"/>
                    <a:pt x="363" y="434"/>
                  </a:cubicBezTo>
                  <a:cubicBezTo>
                    <a:pt x="363" y="509"/>
                    <a:pt x="294" y="589"/>
                    <a:pt x="211" y="589"/>
                  </a:cubicBezTo>
                  <a:cubicBezTo>
                    <a:pt x="157" y="589"/>
                    <a:pt x="63" y="570"/>
                    <a:pt x="63" y="465"/>
                  </a:cubicBezTo>
                  <a:cubicBezTo>
                    <a:pt x="63" y="445"/>
                    <a:pt x="67" y="424"/>
                    <a:pt x="67" y="420"/>
                  </a:cubicBezTo>
                  <a:cubicBezTo>
                    <a:pt x="69" y="417"/>
                    <a:pt x="69" y="415"/>
                    <a:pt x="69" y="413"/>
                  </a:cubicBezTo>
                  <a:cubicBezTo>
                    <a:pt x="69" y="405"/>
                    <a:pt x="63" y="405"/>
                    <a:pt x="60" y="405"/>
                  </a:cubicBezTo>
                  <a:cubicBezTo>
                    <a:pt x="56" y="405"/>
                    <a:pt x="54" y="405"/>
                    <a:pt x="50" y="407"/>
                  </a:cubicBezTo>
                  <a:cubicBezTo>
                    <a:pt x="48" y="411"/>
                    <a:pt x="0" y="605"/>
                    <a:pt x="0" y="607"/>
                  </a:cubicBezTo>
                  <a:cubicBezTo>
                    <a:pt x="0" y="612"/>
                    <a:pt x="4" y="614"/>
                    <a:pt x="10" y="614"/>
                  </a:cubicBezTo>
                  <a:cubicBezTo>
                    <a:pt x="13" y="614"/>
                    <a:pt x="13" y="614"/>
                    <a:pt x="25" y="603"/>
                  </a:cubicBezTo>
                  <a:lnTo>
                    <a:pt x="65" y="555"/>
                  </a:lnTo>
                  <a:cubicBezTo>
                    <a:pt x="102" y="603"/>
                    <a:pt x="159" y="614"/>
                    <a:pt x="209" y="614"/>
                  </a:cubicBezTo>
                  <a:cubicBezTo>
                    <a:pt x="324" y="614"/>
                    <a:pt x="424" y="503"/>
                    <a:pt x="424" y="397"/>
                  </a:cubicBezTo>
                  <a:cubicBezTo>
                    <a:pt x="424" y="340"/>
                    <a:pt x="396" y="311"/>
                    <a:pt x="382" y="299"/>
                  </a:cubicBezTo>
                  <a:cubicBezTo>
                    <a:pt x="363" y="278"/>
                    <a:pt x="351" y="276"/>
                    <a:pt x="275" y="257"/>
                  </a:cubicBezTo>
                  <a:cubicBezTo>
                    <a:pt x="257" y="251"/>
                    <a:pt x="227" y="242"/>
                    <a:pt x="219" y="242"/>
                  </a:cubicBezTo>
                  <a:cubicBezTo>
                    <a:pt x="196" y="234"/>
                    <a:pt x="167" y="209"/>
                    <a:pt x="167" y="163"/>
                  </a:cubicBezTo>
                  <a:cubicBezTo>
                    <a:pt x="167" y="96"/>
                    <a:pt x="234" y="23"/>
                    <a:pt x="315" y="23"/>
                  </a:cubicBezTo>
                  <a:cubicBezTo>
                    <a:pt x="386" y="23"/>
                    <a:pt x="438" y="60"/>
                    <a:pt x="438" y="155"/>
                  </a:cubicBezTo>
                  <a:cubicBezTo>
                    <a:pt x="438" y="182"/>
                    <a:pt x="434" y="198"/>
                    <a:pt x="434" y="202"/>
                  </a:cubicBezTo>
                  <a:cubicBezTo>
                    <a:pt x="434" y="203"/>
                    <a:pt x="434" y="211"/>
                    <a:pt x="444" y="211"/>
                  </a:cubicBezTo>
                  <a:cubicBezTo>
                    <a:pt x="451" y="211"/>
                    <a:pt x="453" y="207"/>
                    <a:pt x="457" y="194"/>
                  </a:cubicBezTo>
                  <a:lnTo>
                    <a:pt x="50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07" name="Freeform 95"/>
            <p:cNvSpPr>
              <a:spLocks noChangeArrowheads="1"/>
            </p:cNvSpPr>
            <p:nvPr/>
          </p:nvSpPr>
          <p:spPr bwMode="auto">
            <a:xfrm>
              <a:off x="3378" y="2628"/>
              <a:ext cx="59" cy="89"/>
            </a:xfrm>
            <a:custGeom>
              <a:avLst/>
              <a:gdLst>
                <a:gd name="T0" fmla="*/ 263 w 264"/>
                <a:gd name="T1" fmla="*/ 286 h 395"/>
                <a:gd name="T2" fmla="*/ 242 w 264"/>
                <a:gd name="T3" fmla="*/ 286 h 395"/>
                <a:gd name="T4" fmla="*/ 227 w 264"/>
                <a:gd name="T5" fmla="*/ 340 h 395"/>
                <a:gd name="T6" fmla="*/ 169 w 264"/>
                <a:gd name="T7" fmla="*/ 344 h 395"/>
                <a:gd name="T8" fmla="*/ 60 w 264"/>
                <a:gd name="T9" fmla="*/ 344 h 395"/>
                <a:gd name="T10" fmla="*/ 179 w 264"/>
                <a:gd name="T11" fmla="*/ 244 h 395"/>
                <a:gd name="T12" fmla="*/ 263 w 264"/>
                <a:gd name="T13" fmla="*/ 115 h 395"/>
                <a:gd name="T14" fmla="*/ 123 w 264"/>
                <a:gd name="T15" fmla="*/ 0 h 395"/>
                <a:gd name="T16" fmla="*/ 0 w 264"/>
                <a:gd name="T17" fmla="*/ 106 h 395"/>
                <a:gd name="T18" fmla="*/ 31 w 264"/>
                <a:gd name="T19" fmla="*/ 140 h 395"/>
                <a:gd name="T20" fmla="*/ 63 w 264"/>
                <a:gd name="T21" fmla="*/ 108 h 395"/>
                <a:gd name="T22" fmla="*/ 29 w 264"/>
                <a:gd name="T23" fmla="*/ 77 h 395"/>
                <a:gd name="T24" fmla="*/ 115 w 264"/>
                <a:gd name="T25" fmla="*/ 21 h 395"/>
                <a:gd name="T26" fmla="*/ 205 w 264"/>
                <a:gd name="T27" fmla="*/ 115 h 395"/>
                <a:gd name="T28" fmla="*/ 150 w 264"/>
                <a:gd name="T29" fmla="*/ 230 h 395"/>
                <a:gd name="T30" fmla="*/ 6 w 264"/>
                <a:gd name="T31" fmla="*/ 370 h 395"/>
                <a:gd name="T32" fmla="*/ 0 w 264"/>
                <a:gd name="T33" fmla="*/ 394 h 395"/>
                <a:gd name="T34" fmla="*/ 246 w 264"/>
                <a:gd name="T35" fmla="*/ 394 h 395"/>
                <a:gd name="T36" fmla="*/ 263 w 264"/>
                <a:gd name="T37" fmla="*/ 28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395">
                  <a:moveTo>
                    <a:pt x="263" y="286"/>
                  </a:moveTo>
                  <a:lnTo>
                    <a:pt x="242" y="286"/>
                  </a:lnTo>
                  <a:cubicBezTo>
                    <a:pt x="240" y="299"/>
                    <a:pt x="234" y="334"/>
                    <a:pt x="227" y="340"/>
                  </a:cubicBezTo>
                  <a:cubicBezTo>
                    <a:pt x="223" y="344"/>
                    <a:pt x="177" y="344"/>
                    <a:pt x="169" y="344"/>
                  </a:cubicBezTo>
                  <a:lnTo>
                    <a:pt x="60" y="344"/>
                  </a:lnTo>
                  <a:cubicBezTo>
                    <a:pt x="121" y="288"/>
                    <a:pt x="142" y="273"/>
                    <a:pt x="179" y="244"/>
                  </a:cubicBezTo>
                  <a:cubicBezTo>
                    <a:pt x="223" y="209"/>
                    <a:pt x="263" y="173"/>
                    <a:pt x="263" y="115"/>
                  </a:cubicBezTo>
                  <a:cubicBezTo>
                    <a:pt x="263" y="44"/>
                    <a:pt x="200" y="0"/>
                    <a:pt x="123" y="0"/>
                  </a:cubicBezTo>
                  <a:cubicBezTo>
                    <a:pt x="50" y="0"/>
                    <a:pt x="0" y="52"/>
                    <a:pt x="0" y="106"/>
                  </a:cubicBezTo>
                  <a:cubicBezTo>
                    <a:pt x="0" y="136"/>
                    <a:pt x="25" y="140"/>
                    <a:pt x="31" y="140"/>
                  </a:cubicBezTo>
                  <a:cubicBezTo>
                    <a:pt x="46" y="140"/>
                    <a:pt x="63" y="129"/>
                    <a:pt x="63" y="108"/>
                  </a:cubicBezTo>
                  <a:cubicBezTo>
                    <a:pt x="63" y="98"/>
                    <a:pt x="60" y="77"/>
                    <a:pt x="29" y="77"/>
                  </a:cubicBezTo>
                  <a:cubicBezTo>
                    <a:pt x="46" y="35"/>
                    <a:pt x="86" y="21"/>
                    <a:pt x="115" y="21"/>
                  </a:cubicBezTo>
                  <a:cubicBezTo>
                    <a:pt x="175" y="21"/>
                    <a:pt x="205" y="67"/>
                    <a:pt x="205" y="115"/>
                  </a:cubicBezTo>
                  <a:cubicBezTo>
                    <a:pt x="205" y="167"/>
                    <a:pt x="169" y="207"/>
                    <a:pt x="150" y="230"/>
                  </a:cubicBezTo>
                  <a:lnTo>
                    <a:pt x="6" y="370"/>
                  </a:lnTo>
                  <a:cubicBezTo>
                    <a:pt x="0" y="376"/>
                    <a:pt x="0" y="378"/>
                    <a:pt x="0" y="394"/>
                  </a:cubicBezTo>
                  <a:lnTo>
                    <a:pt x="246" y="394"/>
                  </a:lnTo>
                  <a:lnTo>
                    <a:pt x="263" y="2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08" name="Freeform 96"/>
            <p:cNvSpPr>
              <a:spLocks noChangeArrowheads="1"/>
            </p:cNvSpPr>
            <p:nvPr/>
          </p:nvSpPr>
          <p:spPr bwMode="auto">
            <a:xfrm>
              <a:off x="3475" y="2544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09" name="Freeform 97"/>
            <p:cNvSpPr>
              <a:spLocks noChangeArrowheads="1"/>
            </p:cNvSpPr>
            <p:nvPr/>
          </p:nvSpPr>
          <p:spPr bwMode="auto">
            <a:xfrm>
              <a:off x="3536" y="2603"/>
              <a:ext cx="88" cy="123"/>
            </a:xfrm>
            <a:custGeom>
              <a:avLst/>
              <a:gdLst>
                <a:gd name="T0" fmla="*/ 388 w 393"/>
                <a:gd name="T1" fmla="*/ 52 h 548"/>
                <a:gd name="T2" fmla="*/ 392 w 393"/>
                <a:gd name="T3" fmla="*/ 33 h 548"/>
                <a:gd name="T4" fmla="*/ 367 w 393"/>
                <a:gd name="T5" fmla="*/ 10 h 548"/>
                <a:gd name="T6" fmla="*/ 336 w 393"/>
                <a:gd name="T7" fmla="*/ 27 h 548"/>
                <a:gd name="T8" fmla="*/ 324 w 393"/>
                <a:gd name="T9" fmla="*/ 73 h 548"/>
                <a:gd name="T10" fmla="*/ 307 w 393"/>
                <a:gd name="T11" fmla="*/ 140 h 548"/>
                <a:gd name="T12" fmla="*/ 269 w 393"/>
                <a:gd name="T13" fmla="*/ 294 h 548"/>
                <a:gd name="T14" fmla="*/ 175 w 393"/>
                <a:gd name="T15" fmla="*/ 365 h 548"/>
                <a:gd name="T16" fmla="*/ 121 w 393"/>
                <a:gd name="T17" fmla="*/ 296 h 548"/>
                <a:gd name="T18" fmla="*/ 165 w 393"/>
                <a:gd name="T19" fmla="*/ 131 h 548"/>
                <a:gd name="T20" fmla="*/ 180 w 393"/>
                <a:gd name="T21" fmla="*/ 69 h 548"/>
                <a:gd name="T22" fmla="*/ 111 w 393"/>
                <a:gd name="T23" fmla="*/ 0 h 548"/>
                <a:gd name="T24" fmla="*/ 0 w 393"/>
                <a:gd name="T25" fmla="*/ 131 h 548"/>
                <a:gd name="T26" fmla="*/ 10 w 393"/>
                <a:gd name="T27" fmla="*/ 138 h 548"/>
                <a:gd name="T28" fmla="*/ 23 w 393"/>
                <a:gd name="T29" fmla="*/ 123 h 548"/>
                <a:gd name="T30" fmla="*/ 109 w 393"/>
                <a:gd name="T31" fmla="*/ 19 h 548"/>
                <a:gd name="T32" fmla="*/ 131 w 393"/>
                <a:gd name="T33" fmla="*/ 46 h 548"/>
                <a:gd name="T34" fmla="*/ 115 w 393"/>
                <a:gd name="T35" fmla="*/ 106 h 548"/>
                <a:gd name="T36" fmla="*/ 67 w 393"/>
                <a:gd name="T37" fmla="*/ 282 h 548"/>
                <a:gd name="T38" fmla="*/ 171 w 393"/>
                <a:gd name="T39" fmla="*/ 384 h 548"/>
                <a:gd name="T40" fmla="*/ 255 w 393"/>
                <a:gd name="T41" fmla="*/ 346 h 548"/>
                <a:gd name="T42" fmla="*/ 202 w 393"/>
                <a:gd name="T43" fmla="*/ 476 h 548"/>
                <a:gd name="T44" fmla="*/ 108 w 393"/>
                <a:gd name="T45" fmla="*/ 530 h 548"/>
                <a:gd name="T46" fmla="*/ 44 w 393"/>
                <a:gd name="T47" fmla="*/ 493 h 548"/>
                <a:gd name="T48" fmla="*/ 81 w 393"/>
                <a:gd name="T49" fmla="*/ 484 h 548"/>
                <a:gd name="T50" fmla="*/ 96 w 393"/>
                <a:gd name="T51" fmla="*/ 449 h 548"/>
                <a:gd name="T52" fmla="*/ 65 w 393"/>
                <a:gd name="T53" fmla="*/ 418 h 548"/>
                <a:gd name="T54" fmla="*/ 17 w 393"/>
                <a:gd name="T55" fmla="*/ 474 h 548"/>
                <a:gd name="T56" fmla="*/ 108 w 393"/>
                <a:gd name="T57" fmla="*/ 547 h 548"/>
                <a:gd name="T58" fmla="*/ 305 w 393"/>
                <a:gd name="T59" fmla="*/ 374 h 548"/>
                <a:gd name="T60" fmla="*/ 388 w 393"/>
                <a:gd name="T61" fmla="*/ 5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3" h="548">
                  <a:moveTo>
                    <a:pt x="388" y="52"/>
                  </a:moveTo>
                  <a:cubicBezTo>
                    <a:pt x="392" y="40"/>
                    <a:pt x="392" y="38"/>
                    <a:pt x="392" y="33"/>
                  </a:cubicBezTo>
                  <a:cubicBezTo>
                    <a:pt x="392" y="17"/>
                    <a:pt x="378" y="10"/>
                    <a:pt x="367" y="10"/>
                  </a:cubicBezTo>
                  <a:cubicBezTo>
                    <a:pt x="357" y="10"/>
                    <a:pt x="344" y="13"/>
                    <a:pt x="336" y="27"/>
                  </a:cubicBezTo>
                  <a:cubicBezTo>
                    <a:pt x="334" y="31"/>
                    <a:pt x="328" y="58"/>
                    <a:pt x="324" y="73"/>
                  </a:cubicBezTo>
                  <a:cubicBezTo>
                    <a:pt x="319" y="94"/>
                    <a:pt x="313" y="117"/>
                    <a:pt x="307" y="140"/>
                  </a:cubicBezTo>
                  <a:lnTo>
                    <a:pt x="269" y="294"/>
                  </a:lnTo>
                  <a:cubicBezTo>
                    <a:pt x="267" y="305"/>
                    <a:pt x="230" y="365"/>
                    <a:pt x="175" y="365"/>
                  </a:cubicBezTo>
                  <a:cubicBezTo>
                    <a:pt x="131" y="365"/>
                    <a:pt x="121" y="328"/>
                    <a:pt x="121" y="296"/>
                  </a:cubicBezTo>
                  <a:cubicBezTo>
                    <a:pt x="121" y="257"/>
                    <a:pt x="136" y="205"/>
                    <a:pt x="165" y="131"/>
                  </a:cubicBezTo>
                  <a:cubicBezTo>
                    <a:pt x="179" y="96"/>
                    <a:pt x="180" y="86"/>
                    <a:pt x="180" y="69"/>
                  </a:cubicBezTo>
                  <a:cubicBezTo>
                    <a:pt x="180" y="31"/>
                    <a:pt x="154" y="0"/>
                    <a:pt x="111" y="0"/>
                  </a:cubicBezTo>
                  <a:cubicBezTo>
                    <a:pt x="31" y="0"/>
                    <a:pt x="0" y="123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6"/>
                    <a:pt x="23" y="123"/>
                  </a:cubicBezTo>
                  <a:cubicBezTo>
                    <a:pt x="46" y="44"/>
                    <a:pt x="81" y="19"/>
                    <a:pt x="109" y="19"/>
                  </a:cubicBezTo>
                  <a:cubicBezTo>
                    <a:pt x="115" y="19"/>
                    <a:pt x="131" y="19"/>
                    <a:pt x="131" y="46"/>
                  </a:cubicBezTo>
                  <a:cubicBezTo>
                    <a:pt x="131" y="67"/>
                    <a:pt x="123" y="88"/>
                    <a:pt x="115" y="106"/>
                  </a:cubicBezTo>
                  <a:cubicBezTo>
                    <a:pt x="83" y="194"/>
                    <a:pt x="67" y="244"/>
                    <a:pt x="67" y="282"/>
                  </a:cubicBezTo>
                  <a:cubicBezTo>
                    <a:pt x="67" y="357"/>
                    <a:pt x="121" y="384"/>
                    <a:pt x="171" y="384"/>
                  </a:cubicBezTo>
                  <a:cubicBezTo>
                    <a:pt x="204" y="384"/>
                    <a:pt x="232" y="369"/>
                    <a:pt x="255" y="346"/>
                  </a:cubicBezTo>
                  <a:cubicBezTo>
                    <a:pt x="246" y="390"/>
                    <a:pt x="234" y="430"/>
                    <a:pt x="202" y="476"/>
                  </a:cubicBezTo>
                  <a:cubicBezTo>
                    <a:pt x="179" y="505"/>
                    <a:pt x="146" y="530"/>
                    <a:pt x="108" y="530"/>
                  </a:cubicBezTo>
                  <a:cubicBezTo>
                    <a:pt x="96" y="530"/>
                    <a:pt x="58" y="526"/>
                    <a:pt x="44" y="493"/>
                  </a:cubicBezTo>
                  <a:cubicBezTo>
                    <a:pt x="58" y="493"/>
                    <a:pt x="67" y="493"/>
                    <a:pt x="81" y="484"/>
                  </a:cubicBezTo>
                  <a:cubicBezTo>
                    <a:pt x="88" y="476"/>
                    <a:pt x="96" y="465"/>
                    <a:pt x="96" y="449"/>
                  </a:cubicBezTo>
                  <a:cubicBezTo>
                    <a:pt x="96" y="422"/>
                    <a:pt x="73" y="418"/>
                    <a:pt x="65" y="418"/>
                  </a:cubicBezTo>
                  <a:cubicBezTo>
                    <a:pt x="46" y="418"/>
                    <a:pt x="17" y="432"/>
                    <a:pt x="17" y="474"/>
                  </a:cubicBezTo>
                  <a:cubicBezTo>
                    <a:pt x="17" y="516"/>
                    <a:pt x="56" y="547"/>
                    <a:pt x="108" y="547"/>
                  </a:cubicBezTo>
                  <a:cubicBezTo>
                    <a:pt x="196" y="547"/>
                    <a:pt x="282" y="470"/>
                    <a:pt x="305" y="374"/>
                  </a:cubicBezTo>
                  <a:lnTo>
                    <a:pt x="388" y="5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10" name="Freeform 98"/>
            <p:cNvSpPr>
              <a:spLocks noChangeArrowheads="1"/>
            </p:cNvSpPr>
            <p:nvPr/>
          </p:nvSpPr>
          <p:spPr bwMode="auto">
            <a:xfrm>
              <a:off x="3647" y="2667"/>
              <a:ext cx="22" cy="57"/>
            </a:xfrm>
            <a:custGeom>
              <a:avLst/>
              <a:gdLst>
                <a:gd name="T0" fmla="*/ 100 w 101"/>
                <a:gd name="T1" fmla="*/ 88 h 254"/>
                <a:gd name="T2" fmla="*/ 46 w 101"/>
                <a:gd name="T3" fmla="*/ 0 h 254"/>
                <a:gd name="T4" fmla="*/ 0 w 101"/>
                <a:gd name="T5" fmla="*/ 44 h 254"/>
                <a:gd name="T6" fmla="*/ 46 w 101"/>
                <a:gd name="T7" fmla="*/ 90 h 254"/>
                <a:gd name="T8" fmla="*/ 75 w 101"/>
                <a:gd name="T9" fmla="*/ 79 h 254"/>
                <a:gd name="T10" fmla="*/ 81 w 101"/>
                <a:gd name="T11" fmla="*/ 77 h 254"/>
                <a:gd name="T12" fmla="*/ 83 w 101"/>
                <a:gd name="T13" fmla="*/ 88 h 254"/>
                <a:gd name="T14" fmla="*/ 23 w 101"/>
                <a:gd name="T15" fmla="*/ 230 h 254"/>
                <a:gd name="T16" fmla="*/ 13 w 101"/>
                <a:gd name="T17" fmla="*/ 246 h 254"/>
                <a:gd name="T18" fmla="*/ 23 w 101"/>
                <a:gd name="T19" fmla="*/ 253 h 254"/>
                <a:gd name="T20" fmla="*/ 100 w 101"/>
                <a:gd name="T21" fmla="*/ 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54">
                  <a:moveTo>
                    <a:pt x="100" y="88"/>
                  </a:moveTo>
                  <a:cubicBezTo>
                    <a:pt x="100" y="33"/>
                    <a:pt x="79" y="0"/>
                    <a:pt x="46" y="0"/>
                  </a:cubicBezTo>
                  <a:cubicBezTo>
                    <a:pt x="17" y="0"/>
                    <a:pt x="0" y="21"/>
                    <a:pt x="0" y="44"/>
                  </a:cubicBezTo>
                  <a:cubicBezTo>
                    <a:pt x="0" y="67"/>
                    <a:pt x="17" y="90"/>
                    <a:pt x="46" y="90"/>
                  </a:cubicBezTo>
                  <a:cubicBezTo>
                    <a:pt x="56" y="90"/>
                    <a:pt x="67" y="86"/>
                    <a:pt x="75" y="79"/>
                  </a:cubicBezTo>
                  <a:cubicBezTo>
                    <a:pt x="79" y="77"/>
                    <a:pt x="79" y="77"/>
                    <a:pt x="81" y="77"/>
                  </a:cubicBezTo>
                  <a:cubicBezTo>
                    <a:pt x="81" y="77"/>
                    <a:pt x="83" y="77"/>
                    <a:pt x="83" y="88"/>
                  </a:cubicBezTo>
                  <a:cubicBezTo>
                    <a:pt x="83" y="152"/>
                    <a:pt x="52" y="203"/>
                    <a:pt x="23" y="230"/>
                  </a:cubicBezTo>
                  <a:cubicBezTo>
                    <a:pt x="13" y="240"/>
                    <a:pt x="13" y="242"/>
                    <a:pt x="13" y="246"/>
                  </a:cubicBezTo>
                  <a:cubicBezTo>
                    <a:pt x="13" y="251"/>
                    <a:pt x="17" y="253"/>
                    <a:pt x="23" y="253"/>
                  </a:cubicBezTo>
                  <a:cubicBezTo>
                    <a:pt x="33" y="253"/>
                    <a:pt x="100" y="188"/>
                    <a:pt x="100" y="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11" name="Freeform 99"/>
            <p:cNvSpPr>
              <a:spLocks noChangeArrowheads="1"/>
            </p:cNvSpPr>
            <p:nvPr/>
          </p:nvSpPr>
          <p:spPr bwMode="auto">
            <a:xfrm>
              <a:off x="3713" y="2601"/>
              <a:ext cx="115" cy="123"/>
            </a:xfrm>
            <a:custGeom>
              <a:avLst/>
              <a:gdLst>
                <a:gd name="T0" fmla="*/ 58 w 510"/>
                <a:gd name="T1" fmla="*/ 491 h 548"/>
                <a:gd name="T2" fmla="*/ 52 w 510"/>
                <a:gd name="T3" fmla="*/ 505 h 548"/>
                <a:gd name="T4" fmla="*/ 29 w 510"/>
                <a:gd name="T5" fmla="*/ 507 h 548"/>
                <a:gd name="T6" fmla="*/ 0 w 510"/>
                <a:gd name="T7" fmla="*/ 530 h 548"/>
                <a:gd name="T8" fmla="*/ 15 w 510"/>
                <a:gd name="T9" fmla="*/ 547 h 548"/>
                <a:gd name="T10" fmla="*/ 94 w 510"/>
                <a:gd name="T11" fmla="*/ 543 h 548"/>
                <a:gd name="T12" fmla="*/ 184 w 510"/>
                <a:gd name="T13" fmla="*/ 547 h 548"/>
                <a:gd name="T14" fmla="*/ 207 w 510"/>
                <a:gd name="T15" fmla="*/ 522 h 548"/>
                <a:gd name="T16" fmla="*/ 184 w 510"/>
                <a:gd name="T17" fmla="*/ 507 h 548"/>
                <a:gd name="T18" fmla="*/ 148 w 510"/>
                <a:gd name="T19" fmla="*/ 507 h 548"/>
                <a:gd name="T20" fmla="*/ 184 w 510"/>
                <a:gd name="T21" fmla="*/ 359 h 548"/>
                <a:gd name="T22" fmla="*/ 271 w 510"/>
                <a:gd name="T23" fmla="*/ 390 h 548"/>
                <a:gd name="T24" fmla="*/ 509 w 510"/>
                <a:gd name="T25" fmla="*/ 140 h 548"/>
                <a:gd name="T26" fmla="*/ 361 w 510"/>
                <a:gd name="T27" fmla="*/ 0 h 548"/>
                <a:gd name="T28" fmla="*/ 244 w 510"/>
                <a:gd name="T29" fmla="*/ 46 h 548"/>
                <a:gd name="T30" fmla="*/ 146 w 510"/>
                <a:gd name="T31" fmla="*/ 0 h 548"/>
                <a:gd name="T32" fmla="*/ 71 w 510"/>
                <a:gd name="T33" fmla="*/ 48 h 548"/>
                <a:gd name="T34" fmla="*/ 40 w 510"/>
                <a:gd name="T35" fmla="*/ 132 h 548"/>
                <a:gd name="T36" fmla="*/ 60 w 510"/>
                <a:gd name="T37" fmla="*/ 144 h 548"/>
                <a:gd name="T38" fmla="*/ 77 w 510"/>
                <a:gd name="T39" fmla="*/ 140 h 548"/>
                <a:gd name="T40" fmla="*/ 84 w 510"/>
                <a:gd name="T41" fmla="*/ 115 h 548"/>
                <a:gd name="T42" fmla="*/ 142 w 510"/>
                <a:gd name="T43" fmla="*/ 31 h 548"/>
                <a:gd name="T44" fmla="*/ 161 w 510"/>
                <a:gd name="T45" fmla="*/ 61 h 548"/>
                <a:gd name="T46" fmla="*/ 156 w 510"/>
                <a:gd name="T47" fmla="*/ 98 h 548"/>
                <a:gd name="T48" fmla="*/ 58 w 510"/>
                <a:gd name="T49" fmla="*/ 491 h 548"/>
                <a:gd name="T50" fmla="*/ 252 w 510"/>
                <a:gd name="T51" fmla="*/ 86 h 548"/>
                <a:gd name="T52" fmla="*/ 357 w 510"/>
                <a:gd name="T53" fmla="*/ 31 h 548"/>
                <a:gd name="T54" fmla="*/ 413 w 510"/>
                <a:gd name="T55" fmla="*/ 94 h 548"/>
                <a:gd name="T56" fmla="*/ 371 w 510"/>
                <a:gd name="T57" fmla="*/ 276 h 548"/>
                <a:gd name="T58" fmla="*/ 269 w 510"/>
                <a:gd name="T59" fmla="*/ 359 h 548"/>
                <a:gd name="T60" fmla="*/ 198 w 510"/>
                <a:gd name="T61" fmla="*/ 309 h 548"/>
                <a:gd name="T62" fmla="*/ 200 w 510"/>
                <a:gd name="T63" fmla="*/ 298 h 548"/>
                <a:gd name="T64" fmla="*/ 252 w 510"/>
                <a:gd name="T65" fmla="*/ 8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0" h="548">
                  <a:moveTo>
                    <a:pt x="58" y="491"/>
                  </a:moveTo>
                  <a:cubicBezTo>
                    <a:pt x="54" y="503"/>
                    <a:pt x="52" y="505"/>
                    <a:pt x="52" y="505"/>
                  </a:cubicBezTo>
                  <a:cubicBezTo>
                    <a:pt x="46" y="507"/>
                    <a:pt x="36" y="507"/>
                    <a:pt x="29" y="507"/>
                  </a:cubicBezTo>
                  <a:cubicBezTo>
                    <a:pt x="15" y="507"/>
                    <a:pt x="0" y="507"/>
                    <a:pt x="0" y="530"/>
                  </a:cubicBezTo>
                  <a:cubicBezTo>
                    <a:pt x="0" y="539"/>
                    <a:pt x="6" y="547"/>
                    <a:pt x="15" y="547"/>
                  </a:cubicBezTo>
                  <a:cubicBezTo>
                    <a:pt x="40" y="547"/>
                    <a:pt x="69" y="543"/>
                    <a:pt x="94" y="543"/>
                  </a:cubicBezTo>
                  <a:cubicBezTo>
                    <a:pt x="123" y="543"/>
                    <a:pt x="156" y="547"/>
                    <a:pt x="184" y="547"/>
                  </a:cubicBezTo>
                  <a:cubicBezTo>
                    <a:pt x="190" y="547"/>
                    <a:pt x="207" y="547"/>
                    <a:pt x="207" y="522"/>
                  </a:cubicBezTo>
                  <a:cubicBezTo>
                    <a:pt x="207" y="509"/>
                    <a:pt x="194" y="507"/>
                    <a:pt x="184" y="507"/>
                  </a:cubicBezTo>
                  <a:cubicBezTo>
                    <a:pt x="173" y="507"/>
                    <a:pt x="159" y="507"/>
                    <a:pt x="148" y="507"/>
                  </a:cubicBezTo>
                  <a:lnTo>
                    <a:pt x="184" y="359"/>
                  </a:lnTo>
                  <a:cubicBezTo>
                    <a:pt x="198" y="370"/>
                    <a:pt x="225" y="390"/>
                    <a:pt x="271" y="390"/>
                  </a:cubicBezTo>
                  <a:cubicBezTo>
                    <a:pt x="417" y="390"/>
                    <a:pt x="509" y="255"/>
                    <a:pt x="509" y="140"/>
                  </a:cubicBezTo>
                  <a:cubicBezTo>
                    <a:pt x="509" y="36"/>
                    <a:pt x="430" y="0"/>
                    <a:pt x="361" y="0"/>
                  </a:cubicBezTo>
                  <a:cubicBezTo>
                    <a:pt x="301" y="0"/>
                    <a:pt x="257" y="33"/>
                    <a:pt x="244" y="46"/>
                  </a:cubicBezTo>
                  <a:cubicBezTo>
                    <a:pt x="211" y="0"/>
                    <a:pt x="156" y="0"/>
                    <a:pt x="146" y="0"/>
                  </a:cubicBezTo>
                  <a:cubicBezTo>
                    <a:pt x="115" y="0"/>
                    <a:pt x="90" y="17"/>
                    <a:pt x="71" y="48"/>
                  </a:cubicBezTo>
                  <a:cubicBezTo>
                    <a:pt x="50" y="83"/>
                    <a:pt x="40" y="129"/>
                    <a:pt x="40" y="132"/>
                  </a:cubicBezTo>
                  <a:cubicBezTo>
                    <a:pt x="40" y="144"/>
                    <a:pt x="52" y="144"/>
                    <a:pt x="60" y="144"/>
                  </a:cubicBezTo>
                  <a:cubicBezTo>
                    <a:pt x="69" y="144"/>
                    <a:pt x="73" y="144"/>
                    <a:pt x="77" y="140"/>
                  </a:cubicBezTo>
                  <a:cubicBezTo>
                    <a:pt x="79" y="138"/>
                    <a:pt x="79" y="136"/>
                    <a:pt x="84" y="115"/>
                  </a:cubicBezTo>
                  <a:cubicBezTo>
                    <a:pt x="100" y="48"/>
                    <a:pt x="121" y="31"/>
                    <a:pt x="142" y="31"/>
                  </a:cubicBezTo>
                  <a:cubicBezTo>
                    <a:pt x="150" y="31"/>
                    <a:pt x="161" y="35"/>
                    <a:pt x="161" y="61"/>
                  </a:cubicBezTo>
                  <a:cubicBezTo>
                    <a:pt x="161" y="75"/>
                    <a:pt x="159" y="86"/>
                    <a:pt x="156" y="98"/>
                  </a:cubicBezTo>
                  <a:lnTo>
                    <a:pt x="58" y="491"/>
                  </a:lnTo>
                  <a:close/>
                  <a:moveTo>
                    <a:pt x="252" y="86"/>
                  </a:moveTo>
                  <a:cubicBezTo>
                    <a:pt x="276" y="58"/>
                    <a:pt x="315" y="31"/>
                    <a:pt x="357" y="31"/>
                  </a:cubicBezTo>
                  <a:cubicBezTo>
                    <a:pt x="409" y="31"/>
                    <a:pt x="413" y="77"/>
                    <a:pt x="413" y="94"/>
                  </a:cubicBezTo>
                  <a:cubicBezTo>
                    <a:pt x="413" y="138"/>
                    <a:pt x="384" y="244"/>
                    <a:pt x="371" y="276"/>
                  </a:cubicBezTo>
                  <a:cubicBezTo>
                    <a:pt x="344" y="338"/>
                    <a:pt x="303" y="359"/>
                    <a:pt x="269" y="359"/>
                  </a:cubicBezTo>
                  <a:cubicBezTo>
                    <a:pt x="219" y="359"/>
                    <a:pt x="198" y="319"/>
                    <a:pt x="198" y="309"/>
                  </a:cubicBezTo>
                  <a:lnTo>
                    <a:pt x="200" y="298"/>
                  </a:lnTo>
                  <a:lnTo>
                    <a:pt x="252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12" name="Freeform 100"/>
            <p:cNvSpPr>
              <a:spLocks noChangeArrowheads="1"/>
            </p:cNvSpPr>
            <p:nvPr/>
          </p:nvSpPr>
          <p:spPr bwMode="auto">
            <a:xfrm>
              <a:off x="3839" y="2628"/>
              <a:ext cx="59" cy="89"/>
            </a:xfrm>
            <a:custGeom>
              <a:avLst/>
              <a:gdLst>
                <a:gd name="T0" fmla="*/ 263 w 264"/>
                <a:gd name="T1" fmla="*/ 286 h 395"/>
                <a:gd name="T2" fmla="*/ 242 w 264"/>
                <a:gd name="T3" fmla="*/ 286 h 395"/>
                <a:gd name="T4" fmla="*/ 227 w 264"/>
                <a:gd name="T5" fmla="*/ 340 h 395"/>
                <a:gd name="T6" fmla="*/ 169 w 264"/>
                <a:gd name="T7" fmla="*/ 344 h 395"/>
                <a:gd name="T8" fmla="*/ 60 w 264"/>
                <a:gd name="T9" fmla="*/ 344 h 395"/>
                <a:gd name="T10" fmla="*/ 179 w 264"/>
                <a:gd name="T11" fmla="*/ 244 h 395"/>
                <a:gd name="T12" fmla="*/ 263 w 264"/>
                <a:gd name="T13" fmla="*/ 115 h 395"/>
                <a:gd name="T14" fmla="*/ 123 w 264"/>
                <a:gd name="T15" fmla="*/ 0 h 395"/>
                <a:gd name="T16" fmla="*/ 0 w 264"/>
                <a:gd name="T17" fmla="*/ 106 h 395"/>
                <a:gd name="T18" fmla="*/ 31 w 264"/>
                <a:gd name="T19" fmla="*/ 140 h 395"/>
                <a:gd name="T20" fmla="*/ 63 w 264"/>
                <a:gd name="T21" fmla="*/ 108 h 395"/>
                <a:gd name="T22" fmla="*/ 29 w 264"/>
                <a:gd name="T23" fmla="*/ 77 h 395"/>
                <a:gd name="T24" fmla="*/ 115 w 264"/>
                <a:gd name="T25" fmla="*/ 21 h 395"/>
                <a:gd name="T26" fmla="*/ 205 w 264"/>
                <a:gd name="T27" fmla="*/ 115 h 395"/>
                <a:gd name="T28" fmla="*/ 150 w 264"/>
                <a:gd name="T29" fmla="*/ 230 h 395"/>
                <a:gd name="T30" fmla="*/ 6 w 264"/>
                <a:gd name="T31" fmla="*/ 370 h 395"/>
                <a:gd name="T32" fmla="*/ 0 w 264"/>
                <a:gd name="T33" fmla="*/ 394 h 395"/>
                <a:gd name="T34" fmla="*/ 246 w 264"/>
                <a:gd name="T35" fmla="*/ 394 h 395"/>
                <a:gd name="T36" fmla="*/ 263 w 264"/>
                <a:gd name="T37" fmla="*/ 28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395">
                  <a:moveTo>
                    <a:pt x="263" y="286"/>
                  </a:moveTo>
                  <a:lnTo>
                    <a:pt x="242" y="286"/>
                  </a:lnTo>
                  <a:cubicBezTo>
                    <a:pt x="240" y="299"/>
                    <a:pt x="234" y="334"/>
                    <a:pt x="227" y="340"/>
                  </a:cubicBezTo>
                  <a:cubicBezTo>
                    <a:pt x="223" y="344"/>
                    <a:pt x="177" y="344"/>
                    <a:pt x="169" y="344"/>
                  </a:cubicBezTo>
                  <a:lnTo>
                    <a:pt x="60" y="344"/>
                  </a:lnTo>
                  <a:cubicBezTo>
                    <a:pt x="121" y="288"/>
                    <a:pt x="142" y="273"/>
                    <a:pt x="179" y="244"/>
                  </a:cubicBezTo>
                  <a:cubicBezTo>
                    <a:pt x="223" y="209"/>
                    <a:pt x="263" y="173"/>
                    <a:pt x="263" y="115"/>
                  </a:cubicBezTo>
                  <a:cubicBezTo>
                    <a:pt x="263" y="44"/>
                    <a:pt x="200" y="0"/>
                    <a:pt x="123" y="0"/>
                  </a:cubicBezTo>
                  <a:cubicBezTo>
                    <a:pt x="50" y="0"/>
                    <a:pt x="0" y="52"/>
                    <a:pt x="0" y="106"/>
                  </a:cubicBezTo>
                  <a:cubicBezTo>
                    <a:pt x="0" y="136"/>
                    <a:pt x="25" y="140"/>
                    <a:pt x="31" y="140"/>
                  </a:cubicBezTo>
                  <a:cubicBezTo>
                    <a:pt x="46" y="140"/>
                    <a:pt x="63" y="129"/>
                    <a:pt x="63" y="108"/>
                  </a:cubicBezTo>
                  <a:cubicBezTo>
                    <a:pt x="63" y="98"/>
                    <a:pt x="60" y="77"/>
                    <a:pt x="29" y="77"/>
                  </a:cubicBezTo>
                  <a:cubicBezTo>
                    <a:pt x="46" y="35"/>
                    <a:pt x="86" y="21"/>
                    <a:pt x="115" y="21"/>
                  </a:cubicBezTo>
                  <a:cubicBezTo>
                    <a:pt x="175" y="21"/>
                    <a:pt x="205" y="67"/>
                    <a:pt x="205" y="115"/>
                  </a:cubicBezTo>
                  <a:cubicBezTo>
                    <a:pt x="205" y="167"/>
                    <a:pt x="169" y="207"/>
                    <a:pt x="150" y="230"/>
                  </a:cubicBezTo>
                  <a:lnTo>
                    <a:pt x="6" y="370"/>
                  </a:lnTo>
                  <a:cubicBezTo>
                    <a:pt x="0" y="376"/>
                    <a:pt x="0" y="378"/>
                    <a:pt x="0" y="394"/>
                  </a:cubicBezTo>
                  <a:lnTo>
                    <a:pt x="246" y="394"/>
                  </a:lnTo>
                  <a:lnTo>
                    <a:pt x="263" y="2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13" name="Freeform 101"/>
            <p:cNvSpPr>
              <a:spLocks noChangeArrowheads="1"/>
            </p:cNvSpPr>
            <p:nvPr/>
          </p:nvSpPr>
          <p:spPr bwMode="auto">
            <a:xfrm>
              <a:off x="3927" y="2544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14" name="Freeform 102"/>
            <p:cNvSpPr>
              <a:spLocks noChangeArrowheads="1"/>
            </p:cNvSpPr>
            <p:nvPr/>
          </p:nvSpPr>
          <p:spPr bwMode="auto">
            <a:xfrm>
              <a:off x="4014" y="2544"/>
              <a:ext cx="7" cy="191"/>
            </a:xfrm>
            <a:custGeom>
              <a:avLst/>
              <a:gdLst>
                <a:gd name="T0" fmla="*/ 36 w 37"/>
                <a:gd name="T1" fmla="*/ 31 h 846"/>
                <a:gd name="T2" fmla="*/ 17 w 37"/>
                <a:gd name="T3" fmla="*/ 0 h 846"/>
                <a:gd name="T4" fmla="*/ 0 w 37"/>
                <a:gd name="T5" fmla="*/ 31 h 846"/>
                <a:gd name="T6" fmla="*/ 0 w 37"/>
                <a:gd name="T7" fmla="*/ 814 h 846"/>
                <a:gd name="T8" fmla="*/ 17 w 37"/>
                <a:gd name="T9" fmla="*/ 845 h 846"/>
                <a:gd name="T10" fmla="*/ 36 w 37"/>
                <a:gd name="T11" fmla="*/ 814 h 846"/>
                <a:gd name="T12" fmla="*/ 36 w 37"/>
                <a:gd name="T13" fmla="*/ 31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46">
                  <a:moveTo>
                    <a:pt x="36" y="31"/>
                  </a:moveTo>
                  <a:cubicBezTo>
                    <a:pt x="36" y="15"/>
                    <a:pt x="36" y="0"/>
                    <a:pt x="17" y="0"/>
                  </a:cubicBezTo>
                  <a:cubicBezTo>
                    <a:pt x="0" y="0"/>
                    <a:pt x="0" y="15"/>
                    <a:pt x="0" y="31"/>
                  </a:cubicBezTo>
                  <a:lnTo>
                    <a:pt x="0" y="814"/>
                  </a:lnTo>
                  <a:cubicBezTo>
                    <a:pt x="0" y="829"/>
                    <a:pt x="0" y="845"/>
                    <a:pt x="17" y="845"/>
                  </a:cubicBezTo>
                  <a:cubicBezTo>
                    <a:pt x="36" y="845"/>
                    <a:pt x="36" y="829"/>
                    <a:pt x="36" y="814"/>
                  </a:cubicBezTo>
                  <a:lnTo>
                    <a:pt x="36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15" name="Freeform 103"/>
            <p:cNvSpPr>
              <a:spLocks noChangeArrowheads="1"/>
            </p:cNvSpPr>
            <p:nvPr/>
          </p:nvSpPr>
          <p:spPr bwMode="auto">
            <a:xfrm>
              <a:off x="4053" y="2603"/>
              <a:ext cx="73" cy="86"/>
            </a:xfrm>
            <a:custGeom>
              <a:avLst/>
              <a:gdLst>
                <a:gd name="T0" fmla="*/ 119 w 327"/>
                <a:gd name="T1" fmla="*/ 179 h 385"/>
                <a:gd name="T2" fmla="*/ 250 w 327"/>
                <a:gd name="T3" fmla="*/ 159 h 385"/>
                <a:gd name="T4" fmla="*/ 313 w 327"/>
                <a:gd name="T5" fmla="*/ 73 h 385"/>
                <a:gd name="T6" fmla="*/ 223 w 327"/>
                <a:gd name="T7" fmla="*/ 0 h 385"/>
                <a:gd name="T8" fmla="*/ 0 w 327"/>
                <a:gd name="T9" fmla="*/ 230 h 385"/>
                <a:gd name="T10" fmla="*/ 132 w 327"/>
                <a:gd name="T11" fmla="*/ 384 h 385"/>
                <a:gd name="T12" fmla="*/ 326 w 327"/>
                <a:gd name="T13" fmla="*/ 284 h 385"/>
                <a:gd name="T14" fmla="*/ 315 w 327"/>
                <a:gd name="T15" fmla="*/ 273 h 385"/>
                <a:gd name="T16" fmla="*/ 305 w 327"/>
                <a:gd name="T17" fmla="*/ 282 h 385"/>
                <a:gd name="T18" fmla="*/ 134 w 327"/>
                <a:gd name="T19" fmla="*/ 365 h 385"/>
                <a:gd name="T20" fmla="*/ 61 w 327"/>
                <a:gd name="T21" fmla="*/ 267 h 385"/>
                <a:gd name="T22" fmla="*/ 75 w 327"/>
                <a:gd name="T23" fmla="*/ 179 h 385"/>
                <a:gd name="T24" fmla="*/ 119 w 327"/>
                <a:gd name="T25" fmla="*/ 179 h 385"/>
                <a:gd name="T26" fmla="*/ 81 w 327"/>
                <a:gd name="T27" fmla="*/ 159 h 385"/>
                <a:gd name="T28" fmla="*/ 223 w 327"/>
                <a:gd name="T29" fmla="*/ 19 h 385"/>
                <a:gd name="T30" fmla="*/ 286 w 327"/>
                <a:gd name="T31" fmla="*/ 73 h 385"/>
                <a:gd name="T32" fmla="*/ 115 w 327"/>
                <a:gd name="T33" fmla="*/ 159 h 385"/>
                <a:gd name="T34" fmla="*/ 81 w 327"/>
                <a:gd name="T35" fmla="*/ 15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7" h="385">
                  <a:moveTo>
                    <a:pt x="119" y="179"/>
                  </a:moveTo>
                  <a:cubicBezTo>
                    <a:pt x="144" y="179"/>
                    <a:pt x="207" y="177"/>
                    <a:pt x="250" y="159"/>
                  </a:cubicBezTo>
                  <a:cubicBezTo>
                    <a:pt x="309" y="134"/>
                    <a:pt x="313" y="84"/>
                    <a:pt x="313" y="73"/>
                  </a:cubicBezTo>
                  <a:cubicBezTo>
                    <a:pt x="313" y="35"/>
                    <a:pt x="280" y="0"/>
                    <a:pt x="223" y="0"/>
                  </a:cubicBezTo>
                  <a:cubicBezTo>
                    <a:pt x="129" y="0"/>
                    <a:pt x="0" y="83"/>
                    <a:pt x="0" y="230"/>
                  </a:cubicBezTo>
                  <a:cubicBezTo>
                    <a:pt x="0" y="317"/>
                    <a:pt x="50" y="384"/>
                    <a:pt x="132" y="384"/>
                  </a:cubicBezTo>
                  <a:cubicBezTo>
                    <a:pt x="255" y="384"/>
                    <a:pt x="326" y="294"/>
                    <a:pt x="326" y="284"/>
                  </a:cubicBezTo>
                  <a:cubicBezTo>
                    <a:pt x="326" y="278"/>
                    <a:pt x="321" y="273"/>
                    <a:pt x="315" y="273"/>
                  </a:cubicBezTo>
                  <a:cubicBezTo>
                    <a:pt x="311" y="273"/>
                    <a:pt x="309" y="275"/>
                    <a:pt x="305" y="282"/>
                  </a:cubicBezTo>
                  <a:cubicBezTo>
                    <a:pt x="238" y="365"/>
                    <a:pt x="146" y="365"/>
                    <a:pt x="134" y="365"/>
                  </a:cubicBezTo>
                  <a:cubicBezTo>
                    <a:pt x="69" y="365"/>
                    <a:pt x="61" y="294"/>
                    <a:pt x="61" y="267"/>
                  </a:cubicBezTo>
                  <a:cubicBezTo>
                    <a:pt x="61" y="257"/>
                    <a:pt x="61" y="230"/>
                    <a:pt x="75" y="179"/>
                  </a:cubicBezTo>
                  <a:lnTo>
                    <a:pt x="119" y="179"/>
                  </a:lnTo>
                  <a:close/>
                  <a:moveTo>
                    <a:pt x="81" y="159"/>
                  </a:moveTo>
                  <a:cubicBezTo>
                    <a:pt x="113" y="31"/>
                    <a:pt x="200" y="19"/>
                    <a:pt x="223" y="19"/>
                  </a:cubicBezTo>
                  <a:cubicBezTo>
                    <a:pt x="263" y="19"/>
                    <a:pt x="286" y="44"/>
                    <a:pt x="286" y="73"/>
                  </a:cubicBezTo>
                  <a:cubicBezTo>
                    <a:pt x="286" y="159"/>
                    <a:pt x="150" y="159"/>
                    <a:pt x="115" y="159"/>
                  </a:cubicBezTo>
                  <a:lnTo>
                    <a:pt x="8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16" name="Freeform 104"/>
            <p:cNvSpPr>
              <a:spLocks noChangeArrowheads="1"/>
            </p:cNvSpPr>
            <p:nvPr/>
          </p:nvSpPr>
          <p:spPr bwMode="auto">
            <a:xfrm>
              <a:off x="4148" y="2572"/>
              <a:ext cx="90" cy="6"/>
            </a:xfrm>
            <a:custGeom>
              <a:avLst/>
              <a:gdLst>
                <a:gd name="T0" fmla="*/ 378 w 402"/>
                <a:gd name="T1" fmla="*/ 31 h 32"/>
                <a:gd name="T2" fmla="*/ 401 w 402"/>
                <a:gd name="T3" fmla="*/ 15 h 32"/>
                <a:gd name="T4" fmla="*/ 378 w 402"/>
                <a:gd name="T5" fmla="*/ 0 h 32"/>
                <a:gd name="T6" fmla="*/ 23 w 402"/>
                <a:gd name="T7" fmla="*/ 0 h 32"/>
                <a:gd name="T8" fmla="*/ 0 w 402"/>
                <a:gd name="T9" fmla="*/ 15 h 32"/>
                <a:gd name="T10" fmla="*/ 23 w 402"/>
                <a:gd name="T11" fmla="*/ 31 h 32"/>
                <a:gd name="T12" fmla="*/ 378 w 402"/>
                <a:gd name="T1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2" h="32">
                  <a:moveTo>
                    <a:pt x="378" y="31"/>
                  </a:moveTo>
                  <a:cubicBezTo>
                    <a:pt x="386" y="31"/>
                    <a:pt x="401" y="31"/>
                    <a:pt x="401" y="15"/>
                  </a:cubicBezTo>
                  <a:cubicBezTo>
                    <a:pt x="401" y="0"/>
                    <a:pt x="388" y="0"/>
                    <a:pt x="378" y="0"/>
                  </a:cubicBezTo>
                  <a:lnTo>
                    <a:pt x="23" y="0"/>
                  </a:lnTo>
                  <a:cubicBezTo>
                    <a:pt x="13" y="0"/>
                    <a:pt x="0" y="0"/>
                    <a:pt x="0" y="15"/>
                  </a:cubicBezTo>
                  <a:cubicBezTo>
                    <a:pt x="0" y="31"/>
                    <a:pt x="13" y="31"/>
                    <a:pt x="23" y="31"/>
                  </a:cubicBezTo>
                  <a:lnTo>
                    <a:pt x="378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17" name="Freeform 105"/>
            <p:cNvSpPr>
              <a:spLocks noChangeArrowheads="1"/>
            </p:cNvSpPr>
            <p:nvPr/>
          </p:nvSpPr>
          <p:spPr bwMode="auto">
            <a:xfrm>
              <a:off x="4259" y="2520"/>
              <a:ext cx="40" cy="90"/>
            </a:xfrm>
            <a:custGeom>
              <a:avLst/>
              <a:gdLst>
                <a:gd name="T0" fmla="*/ 165 w 181"/>
                <a:gd name="T1" fmla="*/ 23 h 400"/>
                <a:gd name="T2" fmla="*/ 142 w 181"/>
                <a:gd name="T3" fmla="*/ 0 h 400"/>
                <a:gd name="T4" fmla="*/ 108 w 181"/>
                <a:gd name="T5" fmla="*/ 33 h 400"/>
                <a:gd name="T6" fmla="*/ 132 w 181"/>
                <a:gd name="T7" fmla="*/ 56 h 400"/>
                <a:gd name="T8" fmla="*/ 165 w 181"/>
                <a:gd name="T9" fmla="*/ 23 h 400"/>
                <a:gd name="T10" fmla="*/ 44 w 181"/>
                <a:gd name="T11" fmla="*/ 324 h 400"/>
                <a:gd name="T12" fmla="*/ 38 w 181"/>
                <a:gd name="T13" fmla="*/ 349 h 400"/>
                <a:gd name="T14" fmla="*/ 94 w 181"/>
                <a:gd name="T15" fmla="*/ 399 h 400"/>
                <a:gd name="T16" fmla="*/ 180 w 181"/>
                <a:gd name="T17" fmla="*/ 309 h 400"/>
                <a:gd name="T18" fmla="*/ 171 w 181"/>
                <a:gd name="T19" fmla="*/ 301 h 400"/>
                <a:gd name="T20" fmla="*/ 159 w 181"/>
                <a:gd name="T21" fmla="*/ 311 h 400"/>
                <a:gd name="T22" fmla="*/ 96 w 181"/>
                <a:gd name="T23" fmla="*/ 382 h 400"/>
                <a:gd name="T24" fmla="*/ 83 w 181"/>
                <a:gd name="T25" fmla="*/ 361 h 400"/>
                <a:gd name="T26" fmla="*/ 92 w 181"/>
                <a:gd name="T27" fmla="*/ 324 h 400"/>
                <a:gd name="T28" fmla="*/ 109 w 181"/>
                <a:gd name="T29" fmla="*/ 276 h 400"/>
                <a:gd name="T30" fmla="*/ 140 w 181"/>
                <a:gd name="T31" fmla="*/ 202 h 400"/>
                <a:gd name="T32" fmla="*/ 144 w 181"/>
                <a:gd name="T33" fmla="*/ 182 h 400"/>
                <a:gd name="T34" fmla="*/ 86 w 181"/>
                <a:gd name="T35" fmla="*/ 132 h 400"/>
                <a:gd name="T36" fmla="*/ 0 w 181"/>
                <a:gd name="T37" fmla="*/ 223 h 400"/>
                <a:gd name="T38" fmla="*/ 10 w 181"/>
                <a:gd name="T39" fmla="*/ 230 h 400"/>
                <a:gd name="T40" fmla="*/ 21 w 181"/>
                <a:gd name="T41" fmla="*/ 221 h 400"/>
                <a:gd name="T42" fmla="*/ 84 w 181"/>
                <a:gd name="T43" fmla="*/ 148 h 400"/>
                <a:gd name="T44" fmla="*/ 100 w 181"/>
                <a:gd name="T45" fmla="*/ 169 h 400"/>
                <a:gd name="T46" fmla="*/ 81 w 181"/>
                <a:gd name="T47" fmla="*/ 228 h 400"/>
                <a:gd name="T48" fmla="*/ 44 w 181"/>
                <a:gd name="T49" fmla="*/ 32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400">
                  <a:moveTo>
                    <a:pt x="165" y="23"/>
                  </a:moveTo>
                  <a:cubicBezTo>
                    <a:pt x="165" y="13"/>
                    <a:pt x="157" y="0"/>
                    <a:pt x="142" y="0"/>
                  </a:cubicBezTo>
                  <a:cubicBezTo>
                    <a:pt x="125" y="0"/>
                    <a:pt x="108" y="15"/>
                    <a:pt x="108" y="33"/>
                  </a:cubicBezTo>
                  <a:cubicBezTo>
                    <a:pt x="108" y="42"/>
                    <a:pt x="115" y="56"/>
                    <a:pt x="132" y="56"/>
                  </a:cubicBezTo>
                  <a:cubicBezTo>
                    <a:pt x="150" y="56"/>
                    <a:pt x="165" y="38"/>
                    <a:pt x="165" y="23"/>
                  </a:cubicBezTo>
                  <a:close/>
                  <a:moveTo>
                    <a:pt x="44" y="324"/>
                  </a:moveTo>
                  <a:cubicBezTo>
                    <a:pt x="40" y="332"/>
                    <a:pt x="38" y="338"/>
                    <a:pt x="38" y="349"/>
                  </a:cubicBezTo>
                  <a:cubicBezTo>
                    <a:pt x="38" y="376"/>
                    <a:pt x="61" y="399"/>
                    <a:pt x="94" y="399"/>
                  </a:cubicBezTo>
                  <a:cubicBezTo>
                    <a:pt x="156" y="399"/>
                    <a:pt x="180" y="317"/>
                    <a:pt x="180" y="309"/>
                  </a:cubicBezTo>
                  <a:cubicBezTo>
                    <a:pt x="180" y="301"/>
                    <a:pt x="173" y="301"/>
                    <a:pt x="171" y="301"/>
                  </a:cubicBezTo>
                  <a:cubicBezTo>
                    <a:pt x="163" y="301"/>
                    <a:pt x="163" y="305"/>
                    <a:pt x="159" y="311"/>
                  </a:cubicBezTo>
                  <a:cubicBezTo>
                    <a:pt x="146" y="359"/>
                    <a:pt x="119" y="382"/>
                    <a:pt x="96" y="382"/>
                  </a:cubicBezTo>
                  <a:cubicBezTo>
                    <a:pt x="84" y="382"/>
                    <a:pt x="83" y="374"/>
                    <a:pt x="83" y="361"/>
                  </a:cubicBezTo>
                  <a:cubicBezTo>
                    <a:pt x="83" y="347"/>
                    <a:pt x="86" y="338"/>
                    <a:pt x="92" y="324"/>
                  </a:cubicBezTo>
                  <a:cubicBezTo>
                    <a:pt x="98" y="307"/>
                    <a:pt x="104" y="292"/>
                    <a:pt x="109" y="276"/>
                  </a:cubicBezTo>
                  <a:cubicBezTo>
                    <a:pt x="115" y="263"/>
                    <a:pt x="136" y="207"/>
                    <a:pt x="140" y="202"/>
                  </a:cubicBezTo>
                  <a:cubicBezTo>
                    <a:pt x="142" y="196"/>
                    <a:pt x="144" y="188"/>
                    <a:pt x="144" y="182"/>
                  </a:cubicBezTo>
                  <a:cubicBezTo>
                    <a:pt x="144" y="154"/>
                    <a:pt x="119" y="132"/>
                    <a:pt x="86" y="132"/>
                  </a:cubicBezTo>
                  <a:cubicBezTo>
                    <a:pt x="27" y="132"/>
                    <a:pt x="0" y="213"/>
                    <a:pt x="0" y="223"/>
                  </a:cubicBezTo>
                  <a:cubicBezTo>
                    <a:pt x="0" y="230"/>
                    <a:pt x="8" y="230"/>
                    <a:pt x="10" y="230"/>
                  </a:cubicBezTo>
                  <a:cubicBezTo>
                    <a:pt x="19" y="230"/>
                    <a:pt x="19" y="227"/>
                    <a:pt x="21" y="221"/>
                  </a:cubicBezTo>
                  <a:cubicBezTo>
                    <a:pt x="36" y="169"/>
                    <a:pt x="63" y="148"/>
                    <a:pt x="84" y="148"/>
                  </a:cubicBezTo>
                  <a:cubicBezTo>
                    <a:pt x="94" y="148"/>
                    <a:pt x="100" y="154"/>
                    <a:pt x="100" y="169"/>
                  </a:cubicBezTo>
                  <a:cubicBezTo>
                    <a:pt x="100" y="182"/>
                    <a:pt x="96" y="192"/>
                    <a:pt x="81" y="228"/>
                  </a:cubicBezTo>
                  <a:lnTo>
                    <a:pt x="44" y="3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18" name="Freeform 106"/>
            <p:cNvSpPr>
              <a:spLocks noChangeArrowheads="1"/>
            </p:cNvSpPr>
            <p:nvPr/>
          </p:nvSpPr>
          <p:spPr bwMode="auto">
            <a:xfrm>
              <a:off x="4316" y="2517"/>
              <a:ext cx="102" cy="91"/>
            </a:xfrm>
            <a:custGeom>
              <a:avLst/>
              <a:gdLst>
                <a:gd name="T0" fmla="*/ 159 w 454"/>
                <a:gd name="T1" fmla="*/ 221 h 406"/>
                <a:gd name="T2" fmla="*/ 267 w 454"/>
                <a:gd name="T3" fmla="*/ 221 h 406"/>
                <a:gd name="T4" fmla="*/ 453 w 454"/>
                <a:gd name="T5" fmla="*/ 92 h 406"/>
                <a:gd name="T6" fmla="*/ 323 w 454"/>
                <a:gd name="T7" fmla="*/ 0 h 406"/>
                <a:gd name="T8" fmla="*/ 115 w 454"/>
                <a:gd name="T9" fmla="*/ 0 h 406"/>
                <a:gd name="T10" fmla="*/ 96 w 454"/>
                <a:gd name="T11" fmla="*/ 13 h 406"/>
                <a:gd name="T12" fmla="*/ 115 w 454"/>
                <a:gd name="T13" fmla="*/ 21 h 406"/>
                <a:gd name="T14" fmla="*/ 138 w 454"/>
                <a:gd name="T15" fmla="*/ 23 h 406"/>
                <a:gd name="T16" fmla="*/ 152 w 454"/>
                <a:gd name="T17" fmla="*/ 31 h 406"/>
                <a:gd name="T18" fmla="*/ 150 w 454"/>
                <a:gd name="T19" fmla="*/ 44 h 406"/>
                <a:gd name="T20" fmla="*/ 71 w 454"/>
                <a:gd name="T21" fmla="*/ 357 h 406"/>
                <a:gd name="T22" fmla="*/ 17 w 454"/>
                <a:gd name="T23" fmla="*/ 384 h 406"/>
                <a:gd name="T24" fmla="*/ 0 w 454"/>
                <a:gd name="T25" fmla="*/ 397 h 406"/>
                <a:gd name="T26" fmla="*/ 10 w 454"/>
                <a:gd name="T27" fmla="*/ 405 h 406"/>
                <a:gd name="T28" fmla="*/ 86 w 454"/>
                <a:gd name="T29" fmla="*/ 403 h 406"/>
                <a:gd name="T30" fmla="*/ 127 w 454"/>
                <a:gd name="T31" fmla="*/ 403 h 406"/>
                <a:gd name="T32" fmla="*/ 165 w 454"/>
                <a:gd name="T33" fmla="*/ 405 h 406"/>
                <a:gd name="T34" fmla="*/ 179 w 454"/>
                <a:gd name="T35" fmla="*/ 392 h 406"/>
                <a:gd name="T36" fmla="*/ 159 w 454"/>
                <a:gd name="T37" fmla="*/ 384 h 406"/>
                <a:gd name="T38" fmla="*/ 136 w 454"/>
                <a:gd name="T39" fmla="*/ 382 h 406"/>
                <a:gd name="T40" fmla="*/ 123 w 454"/>
                <a:gd name="T41" fmla="*/ 374 h 406"/>
                <a:gd name="T42" fmla="*/ 125 w 454"/>
                <a:gd name="T43" fmla="*/ 361 h 406"/>
                <a:gd name="T44" fmla="*/ 159 w 454"/>
                <a:gd name="T45" fmla="*/ 221 h 406"/>
                <a:gd name="T46" fmla="*/ 204 w 454"/>
                <a:gd name="T47" fmla="*/ 42 h 406"/>
                <a:gd name="T48" fmla="*/ 232 w 454"/>
                <a:gd name="T49" fmla="*/ 21 h 406"/>
                <a:gd name="T50" fmla="*/ 303 w 454"/>
                <a:gd name="T51" fmla="*/ 21 h 406"/>
                <a:gd name="T52" fmla="*/ 392 w 454"/>
                <a:gd name="T53" fmla="*/ 81 h 406"/>
                <a:gd name="T54" fmla="*/ 355 w 454"/>
                <a:gd name="T55" fmla="*/ 173 h 406"/>
                <a:gd name="T56" fmla="*/ 257 w 454"/>
                <a:gd name="T57" fmla="*/ 202 h 406"/>
                <a:gd name="T58" fmla="*/ 163 w 454"/>
                <a:gd name="T59" fmla="*/ 202 h 406"/>
                <a:gd name="T60" fmla="*/ 204 w 454"/>
                <a:gd name="T61" fmla="*/ 4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4" h="406">
                  <a:moveTo>
                    <a:pt x="159" y="221"/>
                  </a:moveTo>
                  <a:lnTo>
                    <a:pt x="267" y="221"/>
                  </a:lnTo>
                  <a:cubicBezTo>
                    <a:pt x="367" y="221"/>
                    <a:pt x="453" y="157"/>
                    <a:pt x="453" y="92"/>
                  </a:cubicBezTo>
                  <a:cubicBezTo>
                    <a:pt x="453" y="42"/>
                    <a:pt x="403" y="0"/>
                    <a:pt x="323" y="0"/>
                  </a:cubicBezTo>
                  <a:lnTo>
                    <a:pt x="115" y="0"/>
                  </a:lnTo>
                  <a:cubicBezTo>
                    <a:pt x="104" y="0"/>
                    <a:pt x="96" y="0"/>
                    <a:pt x="96" y="13"/>
                  </a:cubicBezTo>
                  <a:cubicBezTo>
                    <a:pt x="96" y="21"/>
                    <a:pt x="102" y="21"/>
                    <a:pt x="115" y="21"/>
                  </a:cubicBezTo>
                  <a:cubicBezTo>
                    <a:pt x="125" y="21"/>
                    <a:pt x="127" y="21"/>
                    <a:pt x="138" y="23"/>
                  </a:cubicBezTo>
                  <a:cubicBezTo>
                    <a:pt x="150" y="23"/>
                    <a:pt x="152" y="25"/>
                    <a:pt x="152" y="31"/>
                  </a:cubicBezTo>
                  <a:cubicBezTo>
                    <a:pt x="152" y="33"/>
                    <a:pt x="152" y="35"/>
                    <a:pt x="150" y="44"/>
                  </a:cubicBezTo>
                  <a:lnTo>
                    <a:pt x="71" y="357"/>
                  </a:lnTo>
                  <a:cubicBezTo>
                    <a:pt x="65" y="380"/>
                    <a:pt x="63" y="384"/>
                    <a:pt x="17" y="384"/>
                  </a:cubicBezTo>
                  <a:cubicBezTo>
                    <a:pt x="8" y="384"/>
                    <a:pt x="0" y="384"/>
                    <a:pt x="0" y="397"/>
                  </a:cubicBezTo>
                  <a:cubicBezTo>
                    <a:pt x="0" y="397"/>
                    <a:pt x="0" y="405"/>
                    <a:pt x="10" y="405"/>
                  </a:cubicBezTo>
                  <a:cubicBezTo>
                    <a:pt x="27" y="405"/>
                    <a:pt x="69" y="403"/>
                    <a:pt x="86" y="403"/>
                  </a:cubicBezTo>
                  <a:cubicBezTo>
                    <a:pt x="96" y="403"/>
                    <a:pt x="117" y="403"/>
                    <a:pt x="127" y="403"/>
                  </a:cubicBezTo>
                  <a:cubicBezTo>
                    <a:pt x="140" y="403"/>
                    <a:pt x="154" y="405"/>
                    <a:pt x="165" y="405"/>
                  </a:cubicBezTo>
                  <a:cubicBezTo>
                    <a:pt x="169" y="405"/>
                    <a:pt x="179" y="405"/>
                    <a:pt x="179" y="392"/>
                  </a:cubicBezTo>
                  <a:cubicBezTo>
                    <a:pt x="179" y="384"/>
                    <a:pt x="171" y="384"/>
                    <a:pt x="159" y="384"/>
                  </a:cubicBezTo>
                  <a:cubicBezTo>
                    <a:pt x="157" y="384"/>
                    <a:pt x="148" y="384"/>
                    <a:pt x="136" y="382"/>
                  </a:cubicBezTo>
                  <a:cubicBezTo>
                    <a:pt x="123" y="382"/>
                    <a:pt x="123" y="380"/>
                    <a:pt x="123" y="374"/>
                  </a:cubicBezTo>
                  <a:cubicBezTo>
                    <a:pt x="123" y="372"/>
                    <a:pt x="123" y="369"/>
                    <a:pt x="125" y="361"/>
                  </a:cubicBezTo>
                  <a:lnTo>
                    <a:pt x="159" y="221"/>
                  </a:lnTo>
                  <a:close/>
                  <a:moveTo>
                    <a:pt x="204" y="42"/>
                  </a:moveTo>
                  <a:cubicBezTo>
                    <a:pt x="207" y="23"/>
                    <a:pt x="207" y="21"/>
                    <a:pt x="232" y="21"/>
                  </a:cubicBezTo>
                  <a:lnTo>
                    <a:pt x="303" y="21"/>
                  </a:lnTo>
                  <a:cubicBezTo>
                    <a:pt x="357" y="21"/>
                    <a:pt x="392" y="38"/>
                    <a:pt x="392" y="81"/>
                  </a:cubicBezTo>
                  <a:cubicBezTo>
                    <a:pt x="392" y="98"/>
                    <a:pt x="384" y="146"/>
                    <a:pt x="355" y="173"/>
                  </a:cubicBezTo>
                  <a:cubicBezTo>
                    <a:pt x="334" y="190"/>
                    <a:pt x="300" y="202"/>
                    <a:pt x="257" y="202"/>
                  </a:cubicBezTo>
                  <a:lnTo>
                    <a:pt x="163" y="202"/>
                  </a:lnTo>
                  <a:lnTo>
                    <a:pt x="2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19" name="Freeform 107"/>
            <p:cNvSpPr>
              <a:spLocks noChangeArrowheads="1"/>
            </p:cNvSpPr>
            <p:nvPr/>
          </p:nvSpPr>
          <p:spPr bwMode="auto">
            <a:xfrm>
              <a:off x="4432" y="2517"/>
              <a:ext cx="118" cy="91"/>
            </a:xfrm>
            <a:custGeom>
              <a:avLst/>
              <a:gdLst>
                <a:gd name="T0" fmla="*/ 300 w 525"/>
                <a:gd name="T1" fmla="*/ 179 h 406"/>
                <a:gd name="T2" fmla="*/ 355 w 525"/>
                <a:gd name="T3" fmla="*/ 123 h 406"/>
                <a:gd name="T4" fmla="*/ 509 w 525"/>
                <a:gd name="T5" fmla="*/ 21 h 406"/>
                <a:gd name="T6" fmla="*/ 524 w 525"/>
                <a:gd name="T7" fmla="*/ 10 h 406"/>
                <a:gd name="T8" fmla="*/ 515 w 525"/>
                <a:gd name="T9" fmla="*/ 0 h 406"/>
                <a:gd name="T10" fmla="*/ 459 w 525"/>
                <a:gd name="T11" fmla="*/ 2 h 406"/>
                <a:gd name="T12" fmla="*/ 390 w 525"/>
                <a:gd name="T13" fmla="*/ 0 h 406"/>
                <a:gd name="T14" fmla="*/ 378 w 525"/>
                <a:gd name="T15" fmla="*/ 13 h 406"/>
                <a:gd name="T16" fmla="*/ 388 w 525"/>
                <a:gd name="T17" fmla="*/ 21 h 406"/>
                <a:gd name="T18" fmla="*/ 407 w 525"/>
                <a:gd name="T19" fmla="*/ 36 h 406"/>
                <a:gd name="T20" fmla="*/ 394 w 525"/>
                <a:gd name="T21" fmla="*/ 61 h 406"/>
                <a:gd name="T22" fmla="*/ 292 w 525"/>
                <a:gd name="T23" fmla="*/ 161 h 406"/>
                <a:gd name="T24" fmla="*/ 230 w 525"/>
                <a:gd name="T25" fmla="*/ 44 h 406"/>
                <a:gd name="T26" fmla="*/ 228 w 525"/>
                <a:gd name="T27" fmla="*/ 36 h 406"/>
                <a:gd name="T28" fmla="*/ 259 w 525"/>
                <a:gd name="T29" fmla="*/ 21 h 406"/>
                <a:gd name="T30" fmla="*/ 273 w 525"/>
                <a:gd name="T31" fmla="*/ 8 h 406"/>
                <a:gd name="T32" fmla="*/ 261 w 525"/>
                <a:gd name="T33" fmla="*/ 0 h 406"/>
                <a:gd name="T34" fmla="*/ 223 w 525"/>
                <a:gd name="T35" fmla="*/ 2 h 406"/>
                <a:gd name="T36" fmla="*/ 184 w 525"/>
                <a:gd name="T37" fmla="*/ 2 h 406"/>
                <a:gd name="T38" fmla="*/ 148 w 525"/>
                <a:gd name="T39" fmla="*/ 2 h 406"/>
                <a:gd name="T40" fmla="*/ 117 w 525"/>
                <a:gd name="T41" fmla="*/ 0 h 406"/>
                <a:gd name="T42" fmla="*/ 104 w 525"/>
                <a:gd name="T43" fmla="*/ 13 h 406"/>
                <a:gd name="T44" fmla="*/ 121 w 525"/>
                <a:gd name="T45" fmla="*/ 21 h 406"/>
                <a:gd name="T46" fmla="*/ 165 w 525"/>
                <a:gd name="T47" fmla="*/ 38 h 406"/>
                <a:gd name="T48" fmla="*/ 248 w 525"/>
                <a:gd name="T49" fmla="*/ 203 h 406"/>
                <a:gd name="T50" fmla="*/ 215 w 525"/>
                <a:gd name="T51" fmla="*/ 236 h 406"/>
                <a:gd name="T52" fmla="*/ 165 w 525"/>
                <a:gd name="T53" fmla="*/ 284 h 406"/>
                <a:gd name="T54" fmla="*/ 15 w 525"/>
                <a:gd name="T55" fmla="*/ 384 h 406"/>
                <a:gd name="T56" fmla="*/ 0 w 525"/>
                <a:gd name="T57" fmla="*/ 397 h 406"/>
                <a:gd name="T58" fmla="*/ 8 w 525"/>
                <a:gd name="T59" fmla="*/ 405 h 406"/>
                <a:gd name="T60" fmla="*/ 63 w 525"/>
                <a:gd name="T61" fmla="*/ 403 h 406"/>
                <a:gd name="T62" fmla="*/ 98 w 525"/>
                <a:gd name="T63" fmla="*/ 403 h 406"/>
                <a:gd name="T64" fmla="*/ 132 w 525"/>
                <a:gd name="T65" fmla="*/ 405 h 406"/>
                <a:gd name="T66" fmla="*/ 144 w 525"/>
                <a:gd name="T67" fmla="*/ 394 h 406"/>
                <a:gd name="T68" fmla="*/ 134 w 525"/>
                <a:gd name="T69" fmla="*/ 384 h 406"/>
                <a:gd name="T70" fmla="*/ 115 w 525"/>
                <a:gd name="T71" fmla="*/ 369 h 406"/>
                <a:gd name="T72" fmla="*/ 136 w 525"/>
                <a:gd name="T73" fmla="*/ 338 h 406"/>
                <a:gd name="T74" fmla="*/ 257 w 525"/>
                <a:gd name="T75" fmla="*/ 221 h 406"/>
                <a:gd name="T76" fmla="*/ 328 w 525"/>
                <a:gd name="T77" fmla="*/ 361 h 406"/>
                <a:gd name="T78" fmla="*/ 332 w 525"/>
                <a:gd name="T79" fmla="*/ 369 h 406"/>
                <a:gd name="T80" fmla="*/ 300 w 525"/>
                <a:gd name="T81" fmla="*/ 384 h 406"/>
                <a:gd name="T82" fmla="*/ 288 w 525"/>
                <a:gd name="T83" fmla="*/ 397 h 406"/>
                <a:gd name="T84" fmla="*/ 298 w 525"/>
                <a:gd name="T85" fmla="*/ 405 h 406"/>
                <a:gd name="T86" fmla="*/ 338 w 525"/>
                <a:gd name="T87" fmla="*/ 403 h 406"/>
                <a:gd name="T88" fmla="*/ 376 w 525"/>
                <a:gd name="T89" fmla="*/ 403 h 406"/>
                <a:gd name="T90" fmla="*/ 411 w 525"/>
                <a:gd name="T91" fmla="*/ 403 h 406"/>
                <a:gd name="T92" fmla="*/ 444 w 525"/>
                <a:gd name="T93" fmla="*/ 405 h 406"/>
                <a:gd name="T94" fmla="*/ 455 w 525"/>
                <a:gd name="T95" fmla="*/ 392 h 406"/>
                <a:gd name="T96" fmla="*/ 438 w 525"/>
                <a:gd name="T97" fmla="*/ 384 h 406"/>
                <a:gd name="T98" fmla="*/ 396 w 525"/>
                <a:gd name="T99" fmla="*/ 367 h 406"/>
                <a:gd name="T100" fmla="*/ 300 w 525"/>
                <a:gd name="T101" fmla="*/ 17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5" h="406">
                  <a:moveTo>
                    <a:pt x="300" y="179"/>
                  </a:moveTo>
                  <a:lnTo>
                    <a:pt x="355" y="123"/>
                  </a:lnTo>
                  <a:cubicBezTo>
                    <a:pt x="432" y="48"/>
                    <a:pt x="455" y="25"/>
                    <a:pt x="509" y="21"/>
                  </a:cubicBezTo>
                  <a:cubicBezTo>
                    <a:pt x="516" y="21"/>
                    <a:pt x="524" y="21"/>
                    <a:pt x="524" y="10"/>
                  </a:cubicBezTo>
                  <a:cubicBezTo>
                    <a:pt x="524" y="2"/>
                    <a:pt x="516" y="0"/>
                    <a:pt x="515" y="0"/>
                  </a:cubicBezTo>
                  <a:cubicBezTo>
                    <a:pt x="497" y="0"/>
                    <a:pt x="476" y="2"/>
                    <a:pt x="459" y="2"/>
                  </a:cubicBezTo>
                  <a:cubicBezTo>
                    <a:pt x="444" y="2"/>
                    <a:pt x="405" y="0"/>
                    <a:pt x="390" y="0"/>
                  </a:cubicBezTo>
                  <a:cubicBezTo>
                    <a:pt x="386" y="0"/>
                    <a:pt x="378" y="2"/>
                    <a:pt x="378" y="13"/>
                  </a:cubicBezTo>
                  <a:cubicBezTo>
                    <a:pt x="378" y="13"/>
                    <a:pt x="378" y="21"/>
                    <a:pt x="388" y="21"/>
                  </a:cubicBezTo>
                  <a:cubicBezTo>
                    <a:pt x="394" y="21"/>
                    <a:pt x="407" y="23"/>
                    <a:pt x="407" y="36"/>
                  </a:cubicBezTo>
                  <a:cubicBezTo>
                    <a:pt x="407" y="44"/>
                    <a:pt x="399" y="54"/>
                    <a:pt x="394" y="61"/>
                  </a:cubicBezTo>
                  <a:cubicBezTo>
                    <a:pt x="388" y="65"/>
                    <a:pt x="313" y="138"/>
                    <a:pt x="292" y="161"/>
                  </a:cubicBezTo>
                  <a:lnTo>
                    <a:pt x="230" y="44"/>
                  </a:lnTo>
                  <a:cubicBezTo>
                    <a:pt x="230" y="42"/>
                    <a:pt x="228" y="38"/>
                    <a:pt x="228" y="36"/>
                  </a:cubicBezTo>
                  <a:cubicBezTo>
                    <a:pt x="228" y="33"/>
                    <a:pt x="240" y="23"/>
                    <a:pt x="259" y="21"/>
                  </a:cubicBezTo>
                  <a:cubicBezTo>
                    <a:pt x="263" y="21"/>
                    <a:pt x="273" y="21"/>
                    <a:pt x="273" y="8"/>
                  </a:cubicBezTo>
                  <a:cubicBezTo>
                    <a:pt x="273" y="8"/>
                    <a:pt x="271" y="0"/>
                    <a:pt x="261" y="0"/>
                  </a:cubicBezTo>
                  <a:cubicBezTo>
                    <a:pt x="250" y="0"/>
                    <a:pt x="234" y="2"/>
                    <a:pt x="223" y="2"/>
                  </a:cubicBezTo>
                  <a:cubicBezTo>
                    <a:pt x="209" y="2"/>
                    <a:pt x="196" y="2"/>
                    <a:pt x="184" y="2"/>
                  </a:cubicBezTo>
                  <a:cubicBezTo>
                    <a:pt x="173" y="2"/>
                    <a:pt x="159" y="2"/>
                    <a:pt x="148" y="2"/>
                  </a:cubicBezTo>
                  <a:cubicBezTo>
                    <a:pt x="138" y="2"/>
                    <a:pt x="127" y="0"/>
                    <a:pt x="117" y="0"/>
                  </a:cubicBezTo>
                  <a:cubicBezTo>
                    <a:pt x="113" y="0"/>
                    <a:pt x="104" y="0"/>
                    <a:pt x="104" y="13"/>
                  </a:cubicBezTo>
                  <a:cubicBezTo>
                    <a:pt x="104" y="21"/>
                    <a:pt x="111" y="21"/>
                    <a:pt x="121" y="21"/>
                  </a:cubicBezTo>
                  <a:cubicBezTo>
                    <a:pt x="156" y="21"/>
                    <a:pt x="159" y="27"/>
                    <a:pt x="165" y="38"/>
                  </a:cubicBezTo>
                  <a:lnTo>
                    <a:pt x="248" y="203"/>
                  </a:lnTo>
                  <a:lnTo>
                    <a:pt x="215" y="236"/>
                  </a:lnTo>
                  <a:cubicBezTo>
                    <a:pt x="204" y="248"/>
                    <a:pt x="175" y="273"/>
                    <a:pt x="165" y="284"/>
                  </a:cubicBezTo>
                  <a:cubicBezTo>
                    <a:pt x="92" y="357"/>
                    <a:pt x="67" y="382"/>
                    <a:pt x="15" y="384"/>
                  </a:cubicBezTo>
                  <a:cubicBezTo>
                    <a:pt x="6" y="384"/>
                    <a:pt x="0" y="384"/>
                    <a:pt x="0" y="397"/>
                  </a:cubicBezTo>
                  <a:cubicBezTo>
                    <a:pt x="0" y="399"/>
                    <a:pt x="2" y="405"/>
                    <a:pt x="8" y="405"/>
                  </a:cubicBezTo>
                  <a:cubicBezTo>
                    <a:pt x="25" y="405"/>
                    <a:pt x="46" y="403"/>
                    <a:pt x="63" y="403"/>
                  </a:cubicBezTo>
                  <a:cubicBezTo>
                    <a:pt x="73" y="403"/>
                    <a:pt x="88" y="403"/>
                    <a:pt x="98" y="403"/>
                  </a:cubicBezTo>
                  <a:cubicBezTo>
                    <a:pt x="109" y="403"/>
                    <a:pt x="123" y="405"/>
                    <a:pt x="132" y="405"/>
                  </a:cubicBezTo>
                  <a:cubicBezTo>
                    <a:pt x="134" y="405"/>
                    <a:pt x="144" y="405"/>
                    <a:pt x="144" y="394"/>
                  </a:cubicBezTo>
                  <a:cubicBezTo>
                    <a:pt x="144" y="384"/>
                    <a:pt x="138" y="384"/>
                    <a:pt x="134" y="384"/>
                  </a:cubicBezTo>
                  <a:cubicBezTo>
                    <a:pt x="129" y="384"/>
                    <a:pt x="115" y="382"/>
                    <a:pt x="115" y="369"/>
                  </a:cubicBezTo>
                  <a:cubicBezTo>
                    <a:pt x="115" y="359"/>
                    <a:pt x="123" y="351"/>
                    <a:pt x="136" y="338"/>
                  </a:cubicBezTo>
                  <a:lnTo>
                    <a:pt x="257" y="221"/>
                  </a:lnTo>
                  <a:lnTo>
                    <a:pt x="328" y="361"/>
                  </a:lnTo>
                  <a:cubicBezTo>
                    <a:pt x="332" y="367"/>
                    <a:pt x="332" y="369"/>
                    <a:pt x="332" y="369"/>
                  </a:cubicBezTo>
                  <a:cubicBezTo>
                    <a:pt x="332" y="372"/>
                    <a:pt x="321" y="382"/>
                    <a:pt x="300" y="384"/>
                  </a:cubicBezTo>
                  <a:cubicBezTo>
                    <a:pt x="296" y="384"/>
                    <a:pt x="288" y="384"/>
                    <a:pt x="288" y="397"/>
                  </a:cubicBezTo>
                  <a:cubicBezTo>
                    <a:pt x="288" y="397"/>
                    <a:pt x="288" y="405"/>
                    <a:pt x="298" y="405"/>
                  </a:cubicBezTo>
                  <a:cubicBezTo>
                    <a:pt x="309" y="405"/>
                    <a:pt x="324" y="403"/>
                    <a:pt x="338" y="403"/>
                  </a:cubicBezTo>
                  <a:cubicBezTo>
                    <a:pt x="349" y="403"/>
                    <a:pt x="363" y="403"/>
                    <a:pt x="376" y="403"/>
                  </a:cubicBezTo>
                  <a:cubicBezTo>
                    <a:pt x="386" y="403"/>
                    <a:pt x="399" y="403"/>
                    <a:pt x="411" y="403"/>
                  </a:cubicBezTo>
                  <a:cubicBezTo>
                    <a:pt x="420" y="403"/>
                    <a:pt x="434" y="405"/>
                    <a:pt x="444" y="405"/>
                  </a:cubicBezTo>
                  <a:cubicBezTo>
                    <a:pt x="445" y="405"/>
                    <a:pt x="455" y="405"/>
                    <a:pt x="455" y="392"/>
                  </a:cubicBezTo>
                  <a:cubicBezTo>
                    <a:pt x="455" y="384"/>
                    <a:pt x="447" y="384"/>
                    <a:pt x="438" y="384"/>
                  </a:cubicBezTo>
                  <a:cubicBezTo>
                    <a:pt x="403" y="384"/>
                    <a:pt x="401" y="378"/>
                    <a:pt x="396" y="367"/>
                  </a:cubicBezTo>
                  <a:lnTo>
                    <a:pt x="300" y="1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20" name="Freeform 108"/>
            <p:cNvSpPr>
              <a:spLocks noChangeArrowheads="1"/>
            </p:cNvSpPr>
            <p:nvPr/>
          </p:nvSpPr>
          <p:spPr bwMode="auto">
            <a:xfrm>
              <a:off x="4593" y="2544"/>
              <a:ext cx="7" cy="191"/>
            </a:xfrm>
            <a:custGeom>
              <a:avLst/>
              <a:gdLst>
                <a:gd name="T0" fmla="*/ 36 w 37"/>
                <a:gd name="T1" fmla="*/ 31 h 846"/>
                <a:gd name="T2" fmla="*/ 17 w 37"/>
                <a:gd name="T3" fmla="*/ 0 h 846"/>
                <a:gd name="T4" fmla="*/ 0 w 37"/>
                <a:gd name="T5" fmla="*/ 31 h 846"/>
                <a:gd name="T6" fmla="*/ 0 w 37"/>
                <a:gd name="T7" fmla="*/ 814 h 846"/>
                <a:gd name="T8" fmla="*/ 17 w 37"/>
                <a:gd name="T9" fmla="*/ 845 h 846"/>
                <a:gd name="T10" fmla="*/ 36 w 37"/>
                <a:gd name="T11" fmla="*/ 814 h 846"/>
                <a:gd name="T12" fmla="*/ 36 w 37"/>
                <a:gd name="T13" fmla="*/ 31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46">
                  <a:moveTo>
                    <a:pt x="36" y="31"/>
                  </a:moveTo>
                  <a:cubicBezTo>
                    <a:pt x="36" y="15"/>
                    <a:pt x="36" y="0"/>
                    <a:pt x="17" y="0"/>
                  </a:cubicBezTo>
                  <a:cubicBezTo>
                    <a:pt x="0" y="0"/>
                    <a:pt x="0" y="15"/>
                    <a:pt x="0" y="31"/>
                  </a:cubicBezTo>
                  <a:lnTo>
                    <a:pt x="0" y="814"/>
                  </a:lnTo>
                  <a:cubicBezTo>
                    <a:pt x="0" y="829"/>
                    <a:pt x="0" y="845"/>
                    <a:pt x="17" y="845"/>
                  </a:cubicBezTo>
                  <a:cubicBezTo>
                    <a:pt x="36" y="845"/>
                    <a:pt x="36" y="829"/>
                    <a:pt x="36" y="814"/>
                  </a:cubicBezTo>
                  <a:lnTo>
                    <a:pt x="36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21" name="Freeform 109"/>
            <p:cNvSpPr>
              <a:spLocks noChangeArrowheads="1"/>
            </p:cNvSpPr>
            <p:nvPr/>
          </p:nvSpPr>
          <p:spPr bwMode="auto">
            <a:xfrm>
              <a:off x="4632" y="2519"/>
              <a:ext cx="59" cy="89"/>
            </a:xfrm>
            <a:custGeom>
              <a:avLst/>
              <a:gdLst>
                <a:gd name="T0" fmla="*/ 263 w 264"/>
                <a:gd name="T1" fmla="*/ 286 h 395"/>
                <a:gd name="T2" fmla="*/ 242 w 264"/>
                <a:gd name="T3" fmla="*/ 286 h 395"/>
                <a:gd name="T4" fmla="*/ 227 w 264"/>
                <a:gd name="T5" fmla="*/ 340 h 395"/>
                <a:gd name="T6" fmla="*/ 169 w 264"/>
                <a:gd name="T7" fmla="*/ 344 h 395"/>
                <a:gd name="T8" fmla="*/ 60 w 264"/>
                <a:gd name="T9" fmla="*/ 344 h 395"/>
                <a:gd name="T10" fmla="*/ 179 w 264"/>
                <a:gd name="T11" fmla="*/ 244 h 395"/>
                <a:gd name="T12" fmla="*/ 263 w 264"/>
                <a:gd name="T13" fmla="*/ 115 h 395"/>
                <a:gd name="T14" fmla="*/ 123 w 264"/>
                <a:gd name="T15" fmla="*/ 0 h 395"/>
                <a:gd name="T16" fmla="*/ 0 w 264"/>
                <a:gd name="T17" fmla="*/ 106 h 395"/>
                <a:gd name="T18" fmla="*/ 31 w 264"/>
                <a:gd name="T19" fmla="*/ 140 h 395"/>
                <a:gd name="T20" fmla="*/ 63 w 264"/>
                <a:gd name="T21" fmla="*/ 108 h 395"/>
                <a:gd name="T22" fmla="*/ 29 w 264"/>
                <a:gd name="T23" fmla="*/ 77 h 395"/>
                <a:gd name="T24" fmla="*/ 115 w 264"/>
                <a:gd name="T25" fmla="*/ 21 h 395"/>
                <a:gd name="T26" fmla="*/ 205 w 264"/>
                <a:gd name="T27" fmla="*/ 115 h 395"/>
                <a:gd name="T28" fmla="*/ 150 w 264"/>
                <a:gd name="T29" fmla="*/ 230 h 395"/>
                <a:gd name="T30" fmla="*/ 6 w 264"/>
                <a:gd name="T31" fmla="*/ 370 h 395"/>
                <a:gd name="T32" fmla="*/ 0 w 264"/>
                <a:gd name="T33" fmla="*/ 394 h 395"/>
                <a:gd name="T34" fmla="*/ 246 w 264"/>
                <a:gd name="T35" fmla="*/ 394 h 395"/>
                <a:gd name="T36" fmla="*/ 263 w 264"/>
                <a:gd name="T37" fmla="*/ 28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395">
                  <a:moveTo>
                    <a:pt x="263" y="286"/>
                  </a:moveTo>
                  <a:lnTo>
                    <a:pt x="242" y="286"/>
                  </a:lnTo>
                  <a:cubicBezTo>
                    <a:pt x="240" y="299"/>
                    <a:pt x="234" y="334"/>
                    <a:pt x="227" y="340"/>
                  </a:cubicBezTo>
                  <a:cubicBezTo>
                    <a:pt x="223" y="344"/>
                    <a:pt x="177" y="344"/>
                    <a:pt x="169" y="344"/>
                  </a:cubicBezTo>
                  <a:lnTo>
                    <a:pt x="60" y="344"/>
                  </a:lnTo>
                  <a:cubicBezTo>
                    <a:pt x="121" y="288"/>
                    <a:pt x="142" y="273"/>
                    <a:pt x="179" y="244"/>
                  </a:cubicBezTo>
                  <a:cubicBezTo>
                    <a:pt x="223" y="209"/>
                    <a:pt x="263" y="173"/>
                    <a:pt x="263" y="115"/>
                  </a:cubicBezTo>
                  <a:cubicBezTo>
                    <a:pt x="263" y="44"/>
                    <a:pt x="200" y="0"/>
                    <a:pt x="123" y="0"/>
                  </a:cubicBezTo>
                  <a:cubicBezTo>
                    <a:pt x="50" y="0"/>
                    <a:pt x="0" y="52"/>
                    <a:pt x="0" y="106"/>
                  </a:cubicBezTo>
                  <a:cubicBezTo>
                    <a:pt x="0" y="136"/>
                    <a:pt x="25" y="140"/>
                    <a:pt x="31" y="140"/>
                  </a:cubicBezTo>
                  <a:cubicBezTo>
                    <a:pt x="46" y="140"/>
                    <a:pt x="63" y="129"/>
                    <a:pt x="63" y="108"/>
                  </a:cubicBezTo>
                  <a:cubicBezTo>
                    <a:pt x="63" y="98"/>
                    <a:pt x="60" y="77"/>
                    <a:pt x="29" y="77"/>
                  </a:cubicBezTo>
                  <a:cubicBezTo>
                    <a:pt x="46" y="35"/>
                    <a:pt x="86" y="21"/>
                    <a:pt x="115" y="21"/>
                  </a:cubicBezTo>
                  <a:cubicBezTo>
                    <a:pt x="175" y="21"/>
                    <a:pt x="205" y="67"/>
                    <a:pt x="205" y="115"/>
                  </a:cubicBezTo>
                  <a:cubicBezTo>
                    <a:pt x="205" y="167"/>
                    <a:pt x="169" y="207"/>
                    <a:pt x="150" y="230"/>
                  </a:cubicBezTo>
                  <a:lnTo>
                    <a:pt x="6" y="370"/>
                  </a:lnTo>
                  <a:cubicBezTo>
                    <a:pt x="0" y="376"/>
                    <a:pt x="0" y="378"/>
                    <a:pt x="0" y="394"/>
                  </a:cubicBezTo>
                  <a:lnTo>
                    <a:pt x="246" y="394"/>
                  </a:lnTo>
                  <a:lnTo>
                    <a:pt x="263" y="2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22" name="Freeform 110"/>
            <p:cNvSpPr>
              <a:spLocks noChangeArrowheads="1"/>
            </p:cNvSpPr>
            <p:nvPr/>
          </p:nvSpPr>
          <p:spPr bwMode="auto">
            <a:xfrm>
              <a:off x="4780" y="2594"/>
              <a:ext cx="92" cy="92"/>
            </a:xfrm>
            <a:custGeom>
              <a:avLst/>
              <a:gdLst>
                <a:gd name="T0" fmla="*/ 205 w 410"/>
                <a:gd name="T1" fmla="*/ 180 h 410"/>
                <a:gd name="T2" fmla="*/ 36 w 410"/>
                <a:gd name="T3" fmla="*/ 12 h 410"/>
                <a:gd name="T4" fmla="*/ 17 w 410"/>
                <a:gd name="T5" fmla="*/ 0 h 410"/>
                <a:gd name="T6" fmla="*/ 0 w 410"/>
                <a:gd name="T7" fmla="*/ 17 h 410"/>
                <a:gd name="T8" fmla="*/ 12 w 410"/>
                <a:gd name="T9" fmla="*/ 35 h 410"/>
                <a:gd name="T10" fmla="*/ 180 w 410"/>
                <a:gd name="T11" fmla="*/ 203 h 410"/>
                <a:gd name="T12" fmla="*/ 12 w 410"/>
                <a:gd name="T13" fmla="*/ 374 h 410"/>
                <a:gd name="T14" fmla="*/ 0 w 410"/>
                <a:gd name="T15" fmla="*/ 392 h 410"/>
                <a:gd name="T16" fmla="*/ 17 w 410"/>
                <a:gd name="T17" fmla="*/ 409 h 410"/>
                <a:gd name="T18" fmla="*/ 36 w 410"/>
                <a:gd name="T19" fmla="*/ 397 h 410"/>
                <a:gd name="T20" fmla="*/ 204 w 410"/>
                <a:gd name="T21" fmla="*/ 228 h 410"/>
                <a:gd name="T22" fmla="*/ 380 w 410"/>
                <a:gd name="T23" fmla="*/ 403 h 410"/>
                <a:gd name="T24" fmla="*/ 392 w 410"/>
                <a:gd name="T25" fmla="*/ 409 h 410"/>
                <a:gd name="T26" fmla="*/ 409 w 410"/>
                <a:gd name="T27" fmla="*/ 392 h 410"/>
                <a:gd name="T28" fmla="*/ 407 w 410"/>
                <a:gd name="T29" fmla="*/ 382 h 410"/>
                <a:gd name="T30" fmla="*/ 228 w 410"/>
                <a:gd name="T31" fmla="*/ 203 h 410"/>
                <a:gd name="T32" fmla="*/ 384 w 410"/>
                <a:gd name="T33" fmla="*/ 50 h 410"/>
                <a:gd name="T34" fmla="*/ 405 w 410"/>
                <a:gd name="T35" fmla="*/ 29 h 410"/>
                <a:gd name="T36" fmla="*/ 409 w 410"/>
                <a:gd name="T37" fmla="*/ 17 h 410"/>
                <a:gd name="T38" fmla="*/ 392 w 410"/>
                <a:gd name="T39" fmla="*/ 0 h 410"/>
                <a:gd name="T40" fmla="*/ 372 w 410"/>
                <a:gd name="T41" fmla="*/ 13 h 410"/>
                <a:gd name="T42" fmla="*/ 205 w 410"/>
                <a:gd name="T43" fmla="*/ 18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0" h="410">
                  <a:moveTo>
                    <a:pt x="205" y="180"/>
                  </a:moveTo>
                  <a:lnTo>
                    <a:pt x="36" y="12"/>
                  </a:lnTo>
                  <a:cubicBezTo>
                    <a:pt x="25" y="2"/>
                    <a:pt x="23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5"/>
                    <a:pt x="12" y="35"/>
                  </a:cubicBezTo>
                  <a:lnTo>
                    <a:pt x="180" y="203"/>
                  </a:lnTo>
                  <a:lnTo>
                    <a:pt x="12" y="374"/>
                  </a:lnTo>
                  <a:cubicBezTo>
                    <a:pt x="2" y="384"/>
                    <a:pt x="0" y="386"/>
                    <a:pt x="0" y="392"/>
                  </a:cubicBezTo>
                  <a:cubicBezTo>
                    <a:pt x="0" y="401"/>
                    <a:pt x="8" y="409"/>
                    <a:pt x="17" y="409"/>
                  </a:cubicBezTo>
                  <a:cubicBezTo>
                    <a:pt x="23" y="409"/>
                    <a:pt x="25" y="407"/>
                    <a:pt x="36" y="397"/>
                  </a:cubicBezTo>
                  <a:lnTo>
                    <a:pt x="204" y="228"/>
                  </a:lnTo>
                  <a:lnTo>
                    <a:pt x="380" y="403"/>
                  </a:lnTo>
                  <a:cubicBezTo>
                    <a:pt x="382" y="405"/>
                    <a:pt x="388" y="409"/>
                    <a:pt x="392" y="409"/>
                  </a:cubicBezTo>
                  <a:cubicBezTo>
                    <a:pt x="403" y="409"/>
                    <a:pt x="409" y="401"/>
                    <a:pt x="409" y="392"/>
                  </a:cubicBezTo>
                  <a:cubicBezTo>
                    <a:pt x="409" y="390"/>
                    <a:pt x="409" y="386"/>
                    <a:pt x="407" y="382"/>
                  </a:cubicBezTo>
                  <a:cubicBezTo>
                    <a:pt x="405" y="380"/>
                    <a:pt x="271" y="248"/>
                    <a:pt x="228" y="203"/>
                  </a:cubicBezTo>
                  <a:lnTo>
                    <a:pt x="384" y="50"/>
                  </a:lnTo>
                  <a:cubicBezTo>
                    <a:pt x="388" y="44"/>
                    <a:pt x="401" y="33"/>
                    <a:pt x="405" y="29"/>
                  </a:cubicBezTo>
                  <a:cubicBezTo>
                    <a:pt x="405" y="27"/>
                    <a:pt x="409" y="23"/>
                    <a:pt x="409" y="17"/>
                  </a:cubicBezTo>
                  <a:cubicBezTo>
                    <a:pt x="409" y="8"/>
                    <a:pt x="403" y="0"/>
                    <a:pt x="392" y="0"/>
                  </a:cubicBezTo>
                  <a:cubicBezTo>
                    <a:pt x="386" y="0"/>
                    <a:pt x="382" y="4"/>
                    <a:pt x="372" y="13"/>
                  </a:cubicBezTo>
                  <a:lnTo>
                    <a:pt x="205" y="1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23" name="Freeform 111"/>
            <p:cNvSpPr>
              <a:spLocks noChangeArrowheads="1"/>
            </p:cNvSpPr>
            <p:nvPr/>
          </p:nvSpPr>
          <p:spPr bwMode="auto">
            <a:xfrm>
              <a:off x="4966" y="2544"/>
              <a:ext cx="7" cy="191"/>
            </a:xfrm>
            <a:custGeom>
              <a:avLst/>
              <a:gdLst>
                <a:gd name="T0" fmla="*/ 36 w 37"/>
                <a:gd name="T1" fmla="*/ 31 h 846"/>
                <a:gd name="T2" fmla="*/ 17 w 37"/>
                <a:gd name="T3" fmla="*/ 0 h 846"/>
                <a:gd name="T4" fmla="*/ 0 w 37"/>
                <a:gd name="T5" fmla="*/ 31 h 846"/>
                <a:gd name="T6" fmla="*/ 0 w 37"/>
                <a:gd name="T7" fmla="*/ 814 h 846"/>
                <a:gd name="T8" fmla="*/ 17 w 37"/>
                <a:gd name="T9" fmla="*/ 845 h 846"/>
                <a:gd name="T10" fmla="*/ 36 w 37"/>
                <a:gd name="T11" fmla="*/ 814 h 846"/>
                <a:gd name="T12" fmla="*/ 36 w 37"/>
                <a:gd name="T13" fmla="*/ 31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46">
                  <a:moveTo>
                    <a:pt x="36" y="31"/>
                  </a:moveTo>
                  <a:cubicBezTo>
                    <a:pt x="36" y="15"/>
                    <a:pt x="36" y="0"/>
                    <a:pt x="17" y="0"/>
                  </a:cubicBezTo>
                  <a:cubicBezTo>
                    <a:pt x="0" y="0"/>
                    <a:pt x="0" y="15"/>
                    <a:pt x="0" y="31"/>
                  </a:cubicBezTo>
                  <a:lnTo>
                    <a:pt x="0" y="814"/>
                  </a:lnTo>
                  <a:cubicBezTo>
                    <a:pt x="0" y="829"/>
                    <a:pt x="0" y="845"/>
                    <a:pt x="17" y="845"/>
                  </a:cubicBezTo>
                  <a:cubicBezTo>
                    <a:pt x="36" y="845"/>
                    <a:pt x="36" y="829"/>
                    <a:pt x="36" y="814"/>
                  </a:cubicBezTo>
                  <a:lnTo>
                    <a:pt x="36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24" name="Freeform 112"/>
            <p:cNvSpPr>
              <a:spLocks noChangeArrowheads="1"/>
            </p:cNvSpPr>
            <p:nvPr/>
          </p:nvSpPr>
          <p:spPr bwMode="auto">
            <a:xfrm>
              <a:off x="5006" y="2603"/>
              <a:ext cx="109" cy="126"/>
            </a:xfrm>
            <a:custGeom>
              <a:avLst/>
              <a:gdLst>
                <a:gd name="T0" fmla="*/ 102 w 483"/>
                <a:gd name="T1" fmla="*/ 518 h 560"/>
                <a:gd name="T2" fmla="*/ 98 w 483"/>
                <a:gd name="T3" fmla="*/ 536 h 560"/>
                <a:gd name="T4" fmla="*/ 123 w 483"/>
                <a:gd name="T5" fmla="*/ 559 h 560"/>
                <a:gd name="T6" fmla="*/ 154 w 483"/>
                <a:gd name="T7" fmla="*/ 536 h 560"/>
                <a:gd name="T8" fmla="*/ 182 w 483"/>
                <a:gd name="T9" fmla="*/ 382 h 560"/>
                <a:gd name="T10" fmla="*/ 211 w 483"/>
                <a:gd name="T11" fmla="*/ 384 h 560"/>
                <a:gd name="T12" fmla="*/ 482 w 483"/>
                <a:gd name="T13" fmla="*/ 117 h 560"/>
                <a:gd name="T14" fmla="*/ 386 w 483"/>
                <a:gd name="T15" fmla="*/ 0 h 560"/>
                <a:gd name="T16" fmla="*/ 161 w 483"/>
                <a:gd name="T17" fmla="*/ 328 h 560"/>
                <a:gd name="T18" fmla="*/ 21 w 483"/>
                <a:gd name="T19" fmla="*/ 203 h 560"/>
                <a:gd name="T20" fmla="*/ 92 w 483"/>
                <a:gd name="T21" fmla="*/ 29 h 560"/>
                <a:gd name="T22" fmla="*/ 100 w 483"/>
                <a:gd name="T23" fmla="*/ 17 h 560"/>
                <a:gd name="T24" fmla="*/ 88 w 483"/>
                <a:gd name="T25" fmla="*/ 10 h 560"/>
                <a:gd name="T26" fmla="*/ 0 w 483"/>
                <a:gd name="T27" fmla="*/ 213 h 560"/>
                <a:gd name="T28" fmla="*/ 146 w 483"/>
                <a:gd name="T29" fmla="*/ 376 h 560"/>
                <a:gd name="T30" fmla="*/ 102 w 483"/>
                <a:gd name="T31" fmla="*/ 518 h 560"/>
                <a:gd name="T32" fmla="*/ 219 w 483"/>
                <a:gd name="T33" fmla="*/ 334 h 560"/>
                <a:gd name="T34" fmla="*/ 204 w 483"/>
                <a:gd name="T35" fmla="*/ 334 h 560"/>
                <a:gd name="T36" fmla="*/ 192 w 483"/>
                <a:gd name="T37" fmla="*/ 330 h 560"/>
                <a:gd name="T38" fmla="*/ 209 w 483"/>
                <a:gd name="T39" fmla="*/ 238 h 560"/>
                <a:gd name="T40" fmla="*/ 376 w 483"/>
                <a:gd name="T41" fmla="*/ 50 h 560"/>
                <a:gd name="T42" fmla="*/ 459 w 483"/>
                <a:gd name="T43" fmla="*/ 136 h 560"/>
                <a:gd name="T44" fmla="*/ 219 w 483"/>
                <a:gd name="T45" fmla="*/ 33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3" h="560">
                  <a:moveTo>
                    <a:pt x="102" y="518"/>
                  </a:moveTo>
                  <a:cubicBezTo>
                    <a:pt x="98" y="530"/>
                    <a:pt x="98" y="530"/>
                    <a:pt x="98" y="536"/>
                  </a:cubicBezTo>
                  <a:cubicBezTo>
                    <a:pt x="98" y="553"/>
                    <a:pt x="113" y="559"/>
                    <a:pt x="123" y="559"/>
                  </a:cubicBezTo>
                  <a:cubicBezTo>
                    <a:pt x="127" y="559"/>
                    <a:pt x="144" y="557"/>
                    <a:pt x="154" y="536"/>
                  </a:cubicBezTo>
                  <a:cubicBezTo>
                    <a:pt x="156" y="530"/>
                    <a:pt x="159" y="501"/>
                    <a:pt x="182" y="382"/>
                  </a:cubicBezTo>
                  <a:cubicBezTo>
                    <a:pt x="190" y="382"/>
                    <a:pt x="196" y="384"/>
                    <a:pt x="211" y="384"/>
                  </a:cubicBezTo>
                  <a:cubicBezTo>
                    <a:pt x="351" y="384"/>
                    <a:pt x="482" y="250"/>
                    <a:pt x="482" y="117"/>
                  </a:cubicBezTo>
                  <a:cubicBezTo>
                    <a:pt x="482" y="50"/>
                    <a:pt x="449" y="0"/>
                    <a:pt x="386" y="0"/>
                  </a:cubicBezTo>
                  <a:cubicBezTo>
                    <a:pt x="263" y="0"/>
                    <a:pt x="211" y="165"/>
                    <a:pt x="161" y="328"/>
                  </a:cubicBezTo>
                  <a:cubicBezTo>
                    <a:pt x="69" y="313"/>
                    <a:pt x="21" y="265"/>
                    <a:pt x="21" y="203"/>
                  </a:cubicBezTo>
                  <a:cubicBezTo>
                    <a:pt x="21" y="180"/>
                    <a:pt x="42" y="86"/>
                    <a:pt x="92" y="29"/>
                  </a:cubicBezTo>
                  <a:cubicBezTo>
                    <a:pt x="100" y="21"/>
                    <a:pt x="100" y="19"/>
                    <a:pt x="100" y="17"/>
                  </a:cubicBezTo>
                  <a:cubicBezTo>
                    <a:pt x="100" y="13"/>
                    <a:pt x="98" y="10"/>
                    <a:pt x="88" y="10"/>
                  </a:cubicBezTo>
                  <a:cubicBezTo>
                    <a:pt x="65" y="10"/>
                    <a:pt x="0" y="132"/>
                    <a:pt x="0" y="213"/>
                  </a:cubicBezTo>
                  <a:cubicBezTo>
                    <a:pt x="0" y="294"/>
                    <a:pt x="56" y="355"/>
                    <a:pt x="146" y="376"/>
                  </a:cubicBezTo>
                  <a:lnTo>
                    <a:pt x="102" y="518"/>
                  </a:lnTo>
                  <a:close/>
                  <a:moveTo>
                    <a:pt x="219" y="334"/>
                  </a:moveTo>
                  <a:cubicBezTo>
                    <a:pt x="211" y="334"/>
                    <a:pt x="209" y="334"/>
                    <a:pt x="204" y="334"/>
                  </a:cubicBezTo>
                  <a:cubicBezTo>
                    <a:pt x="194" y="334"/>
                    <a:pt x="192" y="332"/>
                    <a:pt x="192" y="330"/>
                  </a:cubicBezTo>
                  <a:cubicBezTo>
                    <a:pt x="192" y="328"/>
                    <a:pt x="207" y="251"/>
                    <a:pt x="209" y="238"/>
                  </a:cubicBezTo>
                  <a:cubicBezTo>
                    <a:pt x="236" y="131"/>
                    <a:pt x="301" y="50"/>
                    <a:pt x="376" y="50"/>
                  </a:cubicBezTo>
                  <a:cubicBezTo>
                    <a:pt x="436" y="50"/>
                    <a:pt x="459" y="94"/>
                    <a:pt x="459" y="136"/>
                  </a:cubicBezTo>
                  <a:cubicBezTo>
                    <a:pt x="459" y="230"/>
                    <a:pt x="349" y="334"/>
                    <a:pt x="219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25" name="Freeform 113"/>
            <p:cNvSpPr>
              <a:spLocks noChangeArrowheads="1"/>
            </p:cNvSpPr>
            <p:nvPr/>
          </p:nvSpPr>
          <p:spPr bwMode="auto">
            <a:xfrm>
              <a:off x="5129" y="2656"/>
              <a:ext cx="72" cy="86"/>
            </a:xfrm>
            <a:custGeom>
              <a:avLst/>
              <a:gdLst>
                <a:gd name="T0" fmla="*/ 321 w 324"/>
                <a:gd name="T1" fmla="*/ 21 h 385"/>
                <a:gd name="T2" fmla="*/ 323 w 324"/>
                <a:gd name="T3" fmla="*/ 13 h 385"/>
                <a:gd name="T4" fmla="*/ 309 w 324"/>
                <a:gd name="T5" fmla="*/ 0 h 385"/>
                <a:gd name="T6" fmla="*/ 252 w 324"/>
                <a:gd name="T7" fmla="*/ 25 h 385"/>
                <a:gd name="T8" fmla="*/ 180 w 324"/>
                <a:gd name="T9" fmla="*/ 0 h 385"/>
                <a:gd name="T10" fmla="*/ 0 w 324"/>
                <a:gd name="T11" fmla="*/ 171 h 385"/>
                <a:gd name="T12" fmla="*/ 117 w 324"/>
                <a:gd name="T13" fmla="*/ 273 h 385"/>
                <a:gd name="T14" fmla="*/ 188 w 324"/>
                <a:gd name="T15" fmla="*/ 255 h 385"/>
                <a:gd name="T16" fmla="*/ 165 w 324"/>
                <a:gd name="T17" fmla="*/ 349 h 385"/>
                <a:gd name="T18" fmla="*/ 131 w 324"/>
                <a:gd name="T19" fmla="*/ 349 h 385"/>
                <a:gd name="T20" fmla="*/ 115 w 324"/>
                <a:gd name="T21" fmla="*/ 370 h 385"/>
                <a:gd name="T22" fmla="*/ 129 w 324"/>
                <a:gd name="T23" fmla="*/ 384 h 385"/>
                <a:gd name="T24" fmla="*/ 194 w 324"/>
                <a:gd name="T25" fmla="*/ 380 h 385"/>
                <a:gd name="T26" fmla="*/ 261 w 324"/>
                <a:gd name="T27" fmla="*/ 384 h 385"/>
                <a:gd name="T28" fmla="*/ 278 w 324"/>
                <a:gd name="T29" fmla="*/ 363 h 385"/>
                <a:gd name="T30" fmla="*/ 265 w 324"/>
                <a:gd name="T31" fmla="*/ 349 h 385"/>
                <a:gd name="T32" fmla="*/ 238 w 324"/>
                <a:gd name="T33" fmla="*/ 349 h 385"/>
                <a:gd name="T34" fmla="*/ 321 w 324"/>
                <a:gd name="T35" fmla="*/ 21 h 385"/>
                <a:gd name="T36" fmla="*/ 202 w 324"/>
                <a:gd name="T37" fmla="*/ 198 h 385"/>
                <a:gd name="T38" fmla="*/ 190 w 324"/>
                <a:gd name="T39" fmla="*/ 215 h 385"/>
                <a:gd name="T40" fmla="*/ 121 w 324"/>
                <a:gd name="T41" fmla="*/ 246 h 385"/>
                <a:gd name="T42" fmla="*/ 73 w 324"/>
                <a:gd name="T43" fmla="*/ 200 h 385"/>
                <a:gd name="T44" fmla="*/ 106 w 324"/>
                <a:gd name="T45" fmla="*/ 77 h 385"/>
                <a:gd name="T46" fmla="*/ 180 w 324"/>
                <a:gd name="T47" fmla="*/ 27 h 385"/>
                <a:gd name="T48" fmla="*/ 236 w 324"/>
                <a:gd name="T49" fmla="*/ 63 h 385"/>
                <a:gd name="T50" fmla="*/ 234 w 324"/>
                <a:gd name="T51" fmla="*/ 71 h 385"/>
                <a:gd name="T52" fmla="*/ 202 w 324"/>
                <a:gd name="T53" fmla="*/ 19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385">
                  <a:moveTo>
                    <a:pt x="321" y="21"/>
                  </a:moveTo>
                  <a:lnTo>
                    <a:pt x="323" y="13"/>
                  </a:lnTo>
                  <a:cubicBezTo>
                    <a:pt x="323" y="8"/>
                    <a:pt x="319" y="0"/>
                    <a:pt x="309" y="0"/>
                  </a:cubicBezTo>
                  <a:cubicBezTo>
                    <a:pt x="307" y="0"/>
                    <a:pt x="271" y="8"/>
                    <a:pt x="252" y="25"/>
                  </a:cubicBezTo>
                  <a:cubicBezTo>
                    <a:pt x="244" y="17"/>
                    <a:pt x="221" y="0"/>
                    <a:pt x="180" y="0"/>
                  </a:cubicBezTo>
                  <a:cubicBezTo>
                    <a:pt x="65" y="0"/>
                    <a:pt x="0" y="92"/>
                    <a:pt x="0" y="171"/>
                  </a:cubicBezTo>
                  <a:cubicBezTo>
                    <a:pt x="0" y="244"/>
                    <a:pt x="56" y="273"/>
                    <a:pt x="117" y="273"/>
                  </a:cubicBezTo>
                  <a:cubicBezTo>
                    <a:pt x="150" y="273"/>
                    <a:pt x="175" y="263"/>
                    <a:pt x="188" y="255"/>
                  </a:cubicBezTo>
                  <a:lnTo>
                    <a:pt x="165" y="349"/>
                  </a:lnTo>
                  <a:cubicBezTo>
                    <a:pt x="152" y="349"/>
                    <a:pt x="142" y="349"/>
                    <a:pt x="131" y="349"/>
                  </a:cubicBezTo>
                  <a:cubicBezTo>
                    <a:pt x="115" y="351"/>
                    <a:pt x="115" y="369"/>
                    <a:pt x="115" y="370"/>
                  </a:cubicBezTo>
                  <a:cubicBezTo>
                    <a:pt x="115" y="378"/>
                    <a:pt x="121" y="384"/>
                    <a:pt x="129" y="384"/>
                  </a:cubicBezTo>
                  <a:cubicBezTo>
                    <a:pt x="148" y="384"/>
                    <a:pt x="173" y="380"/>
                    <a:pt x="194" y="380"/>
                  </a:cubicBezTo>
                  <a:cubicBezTo>
                    <a:pt x="209" y="380"/>
                    <a:pt x="246" y="384"/>
                    <a:pt x="261" y="384"/>
                  </a:cubicBezTo>
                  <a:cubicBezTo>
                    <a:pt x="271" y="384"/>
                    <a:pt x="278" y="378"/>
                    <a:pt x="278" y="363"/>
                  </a:cubicBezTo>
                  <a:cubicBezTo>
                    <a:pt x="278" y="357"/>
                    <a:pt x="276" y="351"/>
                    <a:pt x="265" y="349"/>
                  </a:cubicBezTo>
                  <a:cubicBezTo>
                    <a:pt x="259" y="349"/>
                    <a:pt x="244" y="349"/>
                    <a:pt x="238" y="349"/>
                  </a:cubicBezTo>
                  <a:lnTo>
                    <a:pt x="321" y="21"/>
                  </a:lnTo>
                  <a:close/>
                  <a:moveTo>
                    <a:pt x="202" y="198"/>
                  </a:moveTo>
                  <a:cubicBezTo>
                    <a:pt x="200" y="207"/>
                    <a:pt x="200" y="207"/>
                    <a:pt x="190" y="215"/>
                  </a:cubicBezTo>
                  <a:cubicBezTo>
                    <a:pt x="177" y="230"/>
                    <a:pt x="150" y="246"/>
                    <a:pt x="121" y="246"/>
                  </a:cubicBezTo>
                  <a:cubicBezTo>
                    <a:pt x="94" y="246"/>
                    <a:pt x="73" y="232"/>
                    <a:pt x="73" y="200"/>
                  </a:cubicBezTo>
                  <a:cubicBezTo>
                    <a:pt x="73" y="177"/>
                    <a:pt x="90" y="106"/>
                    <a:pt x="106" y="77"/>
                  </a:cubicBezTo>
                  <a:cubicBezTo>
                    <a:pt x="123" y="44"/>
                    <a:pt x="152" y="27"/>
                    <a:pt x="180" y="27"/>
                  </a:cubicBezTo>
                  <a:cubicBezTo>
                    <a:pt x="223" y="27"/>
                    <a:pt x="236" y="60"/>
                    <a:pt x="236" y="63"/>
                  </a:cubicBezTo>
                  <a:cubicBezTo>
                    <a:pt x="236" y="65"/>
                    <a:pt x="236" y="69"/>
                    <a:pt x="234" y="71"/>
                  </a:cubicBezTo>
                  <a:lnTo>
                    <a:pt x="202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26" name="Freeform 114"/>
            <p:cNvSpPr>
              <a:spLocks noChangeArrowheads="1"/>
            </p:cNvSpPr>
            <p:nvPr/>
          </p:nvSpPr>
          <p:spPr bwMode="auto">
            <a:xfrm>
              <a:off x="5237" y="2544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27" name="Freeform 115"/>
            <p:cNvSpPr>
              <a:spLocks noChangeArrowheads="1"/>
            </p:cNvSpPr>
            <p:nvPr/>
          </p:nvSpPr>
          <p:spPr bwMode="auto">
            <a:xfrm>
              <a:off x="5298" y="2601"/>
              <a:ext cx="90" cy="88"/>
            </a:xfrm>
            <a:custGeom>
              <a:avLst/>
              <a:gdLst>
                <a:gd name="T0" fmla="*/ 349 w 402"/>
                <a:gd name="T1" fmla="*/ 42 h 391"/>
                <a:gd name="T2" fmla="*/ 298 w 402"/>
                <a:gd name="T3" fmla="*/ 102 h 391"/>
                <a:gd name="T4" fmla="*/ 340 w 402"/>
                <a:gd name="T5" fmla="*/ 140 h 391"/>
                <a:gd name="T6" fmla="*/ 401 w 402"/>
                <a:gd name="T7" fmla="*/ 73 h 391"/>
                <a:gd name="T8" fmla="*/ 319 w 402"/>
                <a:gd name="T9" fmla="*/ 0 h 391"/>
                <a:gd name="T10" fmla="*/ 205 w 402"/>
                <a:gd name="T11" fmla="*/ 52 h 391"/>
                <a:gd name="T12" fmla="*/ 106 w 402"/>
                <a:gd name="T13" fmla="*/ 0 h 391"/>
                <a:gd name="T14" fmla="*/ 33 w 402"/>
                <a:gd name="T15" fmla="*/ 48 h 391"/>
                <a:gd name="T16" fmla="*/ 0 w 402"/>
                <a:gd name="T17" fmla="*/ 132 h 391"/>
                <a:gd name="T18" fmla="*/ 21 w 402"/>
                <a:gd name="T19" fmla="*/ 144 h 391"/>
                <a:gd name="T20" fmla="*/ 36 w 402"/>
                <a:gd name="T21" fmla="*/ 140 h 391"/>
                <a:gd name="T22" fmla="*/ 44 w 402"/>
                <a:gd name="T23" fmla="*/ 115 h 391"/>
                <a:gd name="T24" fmla="*/ 102 w 402"/>
                <a:gd name="T25" fmla="*/ 31 h 391"/>
                <a:gd name="T26" fmla="*/ 121 w 402"/>
                <a:gd name="T27" fmla="*/ 61 h 391"/>
                <a:gd name="T28" fmla="*/ 109 w 402"/>
                <a:gd name="T29" fmla="*/ 125 h 391"/>
                <a:gd name="T30" fmla="*/ 86 w 402"/>
                <a:gd name="T31" fmla="*/ 217 h 391"/>
                <a:gd name="T32" fmla="*/ 69 w 402"/>
                <a:gd name="T33" fmla="*/ 286 h 391"/>
                <a:gd name="T34" fmla="*/ 54 w 402"/>
                <a:gd name="T35" fmla="*/ 353 h 391"/>
                <a:gd name="T36" fmla="*/ 94 w 402"/>
                <a:gd name="T37" fmla="*/ 390 h 391"/>
                <a:gd name="T38" fmla="*/ 150 w 402"/>
                <a:gd name="T39" fmla="*/ 346 h 391"/>
                <a:gd name="T40" fmla="*/ 209 w 402"/>
                <a:gd name="T41" fmla="*/ 108 h 391"/>
                <a:gd name="T42" fmla="*/ 223 w 402"/>
                <a:gd name="T43" fmla="*/ 81 h 391"/>
                <a:gd name="T44" fmla="*/ 317 w 402"/>
                <a:gd name="T45" fmla="*/ 31 h 391"/>
                <a:gd name="T46" fmla="*/ 349 w 402"/>
                <a:gd name="T47" fmla="*/ 4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2" h="391">
                  <a:moveTo>
                    <a:pt x="349" y="42"/>
                  </a:moveTo>
                  <a:cubicBezTo>
                    <a:pt x="303" y="52"/>
                    <a:pt x="298" y="94"/>
                    <a:pt x="298" y="102"/>
                  </a:cubicBezTo>
                  <a:cubicBezTo>
                    <a:pt x="298" y="121"/>
                    <a:pt x="311" y="140"/>
                    <a:pt x="340" y="140"/>
                  </a:cubicBezTo>
                  <a:cubicBezTo>
                    <a:pt x="369" y="140"/>
                    <a:pt x="401" y="117"/>
                    <a:pt x="401" y="73"/>
                  </a:cubicBezTo>
                  <a:cubicBezTo>
                    <a:pt x="401" y="35"/>
                    <a:pt x="371" y="0"/>
                    <a:pt x="319" y="0"/>
                  </a:cubicBezTo>
                  <a:cubicBezTo>
                    <a:pt x="271" y="0"/>
                    <a:pt x="230" y="23"/>
                    <a:pt x="205" y="52"/>
                  </a:cubicBezTo>
                  <a:cubicBezTo>
                    <a:pt x="184" y="12"/>
                    <a:pt x="136" y="0"/>
                    <a:pt x="106" y="0"/>
                  </a:cubicBezTo>
                  <a:cubicBezTo>
                    <a:pt x="75" y="0"/>
                    <a:pt x="50" y="17"/>
                    <a:pt x="33" y="48"/>
                  </a:cubicBezTo>
                  <a:cubicBezTo>
                    <a:pt x="12" y="81"/>
                    <a:pt x="0" y="127"/>
                    <a:pt x="0" y="132"/>
                  </a:cubicBezTo>
                  <a:cubicBezTo>
                    <a:pt x="0" y="144"/>
                    <a:pt x="13" y="144"/>
                    <a:pt x="21" y="144"/>
                  </a:cubicBezTo>
                  <a:cubicBezTo>
                    <a:pt x="29" y="144"/>
                    <a:pt x="33" y="144"/>
                    <a:pt x="36" y="140"/>
                  </a:cubicBezTo>
                  <a:cubicBezTo>
                    <a:pt x="38" y="138"/>
                    <a:pt x="38" y="136"/>
                    <a:pt x="44" y="115"/>
                  </a:cubicBezTo>
                  <a:cubicBezTo>
                    <a:pt x="60" y="52"/>
                    <a:pt x="79" y="31"/>
                    <a:pt x="102" y="31"/>
                  </a:cubicBezTo>
                  <a:cubicBezTo>
                    <a:pt x="115" y="31"/>
                    <a:pt x="121" y="38"/>
                    <a:pt x="121" y="61"/>
                  </a:cubicBezTo>
                  <a:cubicBezTo>
                    <a:pt x="121" y="77"/>
                    <a:pt x="119" y="86"/>
                    <a:pt x="109" y="125"/>
                  </a:cubicBezTo>
                  <a:cubicBezTo>
                    <a:pt x="106" y="140"/>
                    <a:pt x="92" y="196"/>
                    <a:pt x="86" y="217"/>
                  </a:cubicBezTo>
                  <a:cubicBezTo>
                    <a:pt x="83" y="232"/>
                    <a:pt x="73" y="271"/>
                    <a:pt x="69" y="286"/>
                  </a:cubicBezTo>
                  <a:cubicBezTo>
                    <a:pt x="63" y="309"/>
                    <a:pt x="54" y="347"/>
                    <a:pt x="54" y="353"/>
                  </a:cubicBezTo>
                  <a:cubicBezTo>
                    <a:pt x="54" y="370"/>
                    <a:pt x="67" y="390"/>
                    <a:pt x="94" y="390"/>
                  </a:cubicBezTo>
                  <a:cubicBezTo>
                    <a:pt x="109" y="390"/>
                    <a:pt x="140" y="380"/>
                    <a:pt x="150" y="346"/>
                  </a:cubicBezTo>
                  <a:cubicBezTo>
                    <a:pt x="150" y="342"/>
                    <a:pt x="207" y="111"/>
                    <a:pt x="209" y="108"/>
                  </a:cubicBezTo>
                  <a:cubicBezTo>
                    <a:pt x="211" y="94"/>
                    <a:pt x="211" y="92"/>
                    <a:pt x="223" y="81"/>
                  </a:cubicBezTo>
                  <a:cubicBezTo>
                    <a:pt x="242" y="56"/>
                    <a:pt x="275" y="31"/>
                    <a:pt x="317" y="31"/>
                  </a:cubicBezTo>
                  <a:cubicBezTo>
                    <a:pt x="338" y="31"/>
                    <a:pt x="348" y="40"/>
                    <a:pt x="349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28" name="Freeform 116"/>
            <p:cNvSpPr>
              <a:spLocks noChangeArrowheads="1"/>
            </p:cNvSpPr>
            <p:nvPr/>
          </p:nvSpPr>
          <p:spPr bwMode="auto">
            <a:xfrm>
              <a:off x="5410" y="2544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29" name="Freeform 117"/>
            <p:cNvSpPr>
              <a:spLocks noChangeArrowheads="1"/>
            </p:cNvSpPr>
            <p:nvPr/>
          </p:nvSpPr>
          <p:spPr bwMode="auto">
            <a:xfrm>
              <a:off x="5497" y="2544"/>
              <a:ext cx="7" cy="191"/>
            </a:xfrm>
            <a:custGeom>
              <a:avLst/>
              <a:gdLst>
                <a:gd name="T0" fmla="*/ 36 w 37"/>
                <a:gd name="T1" fmla="*/ 31 h 846"/>
                <a:gd name="T2" fmla="*/ 17 w 37"/>
                <a:gd name="T3" fmla="*/ 0 h 846"/>
                <a:gd name="T4" fmla="*/ 0 w 37"/>
                <a:gd name="T5" fmla="*/ 31 h 846"/>
                <a:gd name="T6" fmla="*/ 0 w 37"/>
                <a:gd name="T7" fmla="*/ 814 h 846"/>
                <a:gd name="T8" fmla="*/ 17 w 37"/>
                <a:gd name="T9" fmla="*/ 845 h 846"/>
                <a:gd name="T10" fmla="*/ 36 w 37"/>
                <a:gd name="T11" fmla="*/ 814 h 846"/>
                <a:gd name="T12" fmla="*/ 36 w 37"/>
                <a:gd name="T13" fmla="*/ 31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46">
                  <a:moveTo>
                    <a:pt x="36" y="31"/>
                  </a:moveTo>
                  <a:cubicBezTo>
                    <a:pt x="36" y="15"/>
                    <a:pt x="36" y="0"/>
                    <a:pt x="17" y="0"/>
                  </a:cubicBezTo>
                  <a:cubicBezTo>
                    <a:pt x="0" y="0"/>
                    <a:pt x="0" y="15"/>
                    <a:pt x="0" y="31"/>
                  </a:cubicBezTo>
                  <a:lnTo>
                    <a:pt x="0" y="814"/>
                  </a:lnTo>
                  <a:cubicBezTo>
                    <a:pt x="0" y="829"/>
                    <a:pt x="0" y="845"/>
                    <a:pt x="17" y="845"/>
                  </a:cubicBezTo>
                  <a:cubicBezTo>
                    <a:pt x="36" y="845"/>
                    <a:pt x="36" y="829"/>
                    <a:pt x="36" y="814"/>
                  </a:cubicBezTo>
                  <a:lnTo>
                    <a:pt x="36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30" name="Freeform 118"/>
            <p:cNvSpPr>
              <a:spLocks noChangeArrowheads="1"/>
            </p:cNvSpPr>
            <p:nvPr/>
          </p:nvSpPr>
          <p:spPr bwMode="auto">
            <a:xfrm>
              <a:off x="5535" y="2519"/>
              <a:ext cx="59" cy="89"/>
            </a:xfrm>
            <a:custGeom>
              <a:avLst/>
              <a:gdLst>
                <a:gd name="T0" fmla="*/ 263 w 264"/>
                <a:gd name="T1" fmla="*/ 286 h 395"/>
                <a:gd name="T2" fmla="*/ 242 w 264"/>
                <a:gd name="T3" fmla="*/ 286 h 395"/>
                <a:gd name="T4" fmla="*/ 227 w 264"/>
                <a:gd name="T5" fmla="*/ 340 h 395"/>
                <a:gd name="T6" fmla="*/ 169 w 264"/>
                <a:gd name="T7" fmla="*/ 344 h 395"/>
                <a:gd name="T8" fmla="*/ 60 w 264"/>
                <a:gd name="T9" fmla="*/ 344 h 395"/>
                <a:gd name="T10" fmla="*/ 179 w 264"/>
                <a:gd name="T11" fmla="*/ 244 h 395"/>
                <a:gd name="T12" fmla="*/ 263 w 264"/>
                <a:gd name="T13" fmla="*/ 115 h 395"/>
                <a:gd name="T14" fmla="*/ 123 w 264"/>
                <a:gd name="T15" fmla="*/ 0 h 395"/>
                <a:gd name="T16" fmla="*/ 0 w 264"/>
                <a:gd name="T17" fmla="*/ 106 h 395"/>
                <a:gd name="T18" fmla="*/ 31 w 264"/>
                <a:gd name="T19" fmla="*/ 140 h 395"/>
                <a:gd name="T20" fmla="*/ 63 w 264"/>
                <a:gd name="T21" fmla="*/ 108 h 395"/>
                <a:gd name="T22" fmla="*/ 29 w 264"/>
                <a:gd name="T23" fmla="*/ 77 h 395"/>
                <a:gd name="T24" fmla="*/ 115 w 264"/>
                <a:gd name="T25" fmla="*/ 21 h 395"/>
                <a:gd name="T26" fmla="*/ 205 w 264"/>
                <a:gd name="T27" fmla="*/ 115 h 395"/>
                <a:gd name="T28" fmla="*/ 150 w 264"/>
                <a:gd name="T29" fmla="*/ 230 h 395"/>
                <a:gd name="T30" fmla="*/ 6 w 264"/>
                <a:gd name="T31" fmla="*/ 370 h 395"/>
                <a:gd name="T32" fmla="*/ 0 w 264"/>
                <a:gd name="T33" fmla="*/ 394 h 395"/>
                <a:gd name="T34" fmla="*/ 246 w 264"/>
                <a:gd name="T35" fmla="*/ 394 h 395"/>
                <a:gd name="T36" fmla="*/ 263 w 264"/>
                <a:gd name="T37" fmla="*/ 28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395">
                  <a:moveTo>
                    <a:pt x="263" y="286"/>
                  </a:moveTo>
                  <a:lnTo>
                    <a:pt x="242" y="286"/>
                  </a:lnTo>
                  <a:cubicBezTo>
                    <a:pt x="240" y="299"/>
                    <a:pt x="234" y="334"/>
                    <a:pt x="227" y="340"/>
                  </a:cubicBezTo>
                  <a:cubicBezTo>
                    <a:pt x="223" y="344"/>
                    <a:pt x="177" y="344"/>
                    <a:pt x="169" y="344"/>
                  </a:cubicBezTo>
                  <a:lnTo>
                    <a:pt x="60" y="344"/>
                  </a:lnTo>
                  <a:cubicBezTo>
                    <a:pt x="121" y="288"/>
                    <a:pt x="142" y="273"/>
                    <a:pt x="179" y="244"/>
                  </a:cubicBezTo>
                  <a:cubicBezTo>
                    <a:pt x="223" y="209"/>
                    <a:pt x="263" y="173"/>
                    <a:pt x="263" y="115"/>
                  </a:cubicBezTo>
                  <a:cubicBezTo>
                    <a:pt x="263" y="44"/>
                    <a:pt x="200" y="0"/>
                    <a:pt x="123" y="0"/>
                  </a:cubicBezTo>
                  <a:cubicBezTo>
                    <a:pt x="50" y="0"/>
                    <a:pt x="0" y="52"/>
                    <a:pt x="0" y="106"/>
                  </a:cubicBezTo>
                  <a:cubicBezTo>
                    <a:pt x="0" y="136"/>
                    <a:pt x="25" y="140"/>
                    <a:pt x="31" y="140"/>
                  </a:cubicBezTo>
                  <a:cubicBezTo>
                    <a:pt x="46" y="140"/>
                    <a:pt x="63" y="129"/>
                    <a:pt x="63" y="108"/>
                  </a:cubicBezTo>
                  <a:cubicBezTo>
                    <a:pt x="63" y="98"/>
                    <a:pt x="60" y="77"/>
                    <a:pt x="29" y="77"/>
                  </a:cubicBezTo>
                  <a:cubicBezTo>
                    <a:pt x="46" y="35"/>
                    <a:pt x="86" y="21"/>
                    <a:pt x="115" y="21"/>
                  </a:cubicBezTo>
                  <a:cubicBezTo>
                    <a:pt x="175" y="21"/>
                    <a:pt x="205" y="67"/>
                    <a:pt x="205" y="115"/>
                  </a:cubicBezTo>
                  <a:cubicBezTo>
                    <a:pt x="205" y="167"/>
                    <a:pt x="169" y="207"/>
                    <a:pt x="150" y="230"/>
                  </a:cubicBezTo>
                  <a:lnTo>
                    <a:pt x="6" y="370"/>
                  </a:lnTo>
                  <a:cubicBezTo>
                    <a:pt x="0" y="376"/>
                    <a:pt x="0" y="378"/>
                    <a:pt x="0" y="394"/>
                  </a:cubicBezTo>
                  <a:lnTo>
                    <a:pt x="246" y="394"/>
                  </a:lnTo>
                  <a:lnTo>
                    <a:pt x="263" y="2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3431" name="Group 119"/>
          <p:cNvGrpSpPr>
            <a:grpSpLocks/>
          </p:cNvGrpSpPr>
          <p:nvPr/>
        </p:nvGrpSpPr>
        <p:grpSpPr bwMode="auto">
          <a:xfrm>
            <a:off x="1209675" y="5994400"/>
            <a:ext cx="7580313" cy="1089025"/>
            <a:chOff x="762" y="3776"/>
            <a:chExt cx="4775" cy="686"/>
          </a:xfrm>
        </p:grpSpPr>
        <p:grpSp>
          <p:nvGrpSpPr>
            <p:cNvPr id="13432" name="Group 120"/>
            <p:cNvGrpSpPr>
              <a:grpSpLocks/>
            </p:cNvGrpSpPr>
            <p:nvPr/>
          </p:nvGrpSpPr>
          <p:grpSpPr bwMode="auto">
            <a:xfrm>
              <a:off x="762" y="3776"/>
              <a:ext cx="4195" cy="489"/>
              <a:chOff x="762" y="3776"/>
              <a:chExt cx="4195" cy="489"/>
            </a:xfrm>
          </p:grpSpPr>
          <p:sp>
            <p:nvSpPr>
              <p:cNvPr id="13433" name="Freeform 121"/>
              <p:cNvSpPr>
                <a:spLocks noChangeArrowheads="1"/>
              </p:cNvSpPr>
              <p:nvPr/>
            </p:nvSpPr>
            <p:spPr bwMode="auto">
              <a:xfrm>
                <a:off x="762" y="3776"/>
                <a:ext cx="4195" cy="489"/>
              </a:xfrm>
              <a:custGeom>
                <a:avLst/>
                <a:gdLst>
                  <a:gd name="T0" fmla="*/ 9250 w 18503"/>
                  <a:gd name="T1" fmla="*/ 2161 h 2162"/>
                  <a:gd name="T2" fmla="*/ 0 w 18503"/>
                  <a:gd name="T3" fmla="*/ 2161 h 2162"/>
                  <a:gd name="T4" fmla="*/ 0 w 18503"/>
                  <a:gd name="T5" fmla="*/ 0 h 2162"/>
                  <a:gd name="T6" fmla="*/ 18502 w 18503"/>
                  <a:gd name="T7" fmla="*/ 0 h 2162"/>
                  <a:gd name="T8" fmla="*/ 18502 w 18503"/>
                  <a:gd name="T9" fmla="*/ 2161 h 2162"/>
                  <a:gd name="T10" fmla="*/ 9250 w 18503"/>
                  <a:gd name="T11" fmla="*/ 2161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03" h="2162">
                    <a:moveTo>
                      <a:pt x="9250" y="2161"/>
                    </a:moveTo>
                    <a:lnTo>
                      <a:pt x="0" y="2161"/>
                    </a:lnTo>
                    <a:lnTo>
                      <a:pt x="0" y="0"/>
                    </a:lnTo>
                    <a:lnTo>
                      <a:pt x="18502" y="0"/>
                    </a:lnTo>
                    <a:lnTo>
                      <a:pt x="18502" y="2161"/>
                    </a:lnTo>
                    <a:lnTo>
                      <a:pt x="9250" y="21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34" name="Freeform 122"/>
              <p:cNvSpPr>
                <a:spLocks noChangeArrowheads="1"/>
              </p:cNvSpPr>
              <p:nvPr/>
            </p:nvSpPr>
            <p:spPr bwMode="auto">
              <a:xfrm>
                <a:off x="772" y="3926"/>
                <a:ext cx="147" cy="150"/>
              </a:xfrm>
              <a:custGeom>
                <a:avLst/>
                <a:gdLst>
                  <a:gd name="T0" fmla="*/ 651 w 652"/>
                  <a:gd name="T1" fmla="*/ 8 h 667"/>
                  <a:gd name="T2" fmla="*/ 641 w 652"/>
                  <a:gd name="T3" fmla="*/ 0 h 667"/>
                  <a:gd name="T4" fmla="*/ 626 w 652"/>
                  <a:gd name="T5" fmla="*/ 10 h 667"/>
                  <a:gd name="T6" fmla="*/ 564 w 652"/>
                  <a:gd name="T7" fmla="*/ 81 h 667"/>
                  <a:gd name="T8" fmla="*/ 410 w 652"/>
                  <a:gd name="T9" fmla="*/ 0 h 667"/>
                  <a:gd name="T10" fmla="*/ 0 w 652"/>
                  <a:gd name="T11" fmla="*/ 416 h 667"/>
                  <a:gd name="T12" fmla="*/ 248 w 652"/>
                  <a:gd name="T13" fmla="*/ 666 h 667"/>
                  <a:gd name="T14" fmla="*/ 447 w 652"/>
                  <a:gd name="T15" fmla="*/ 587 h 667"/>
                  <a:gd name="T16" fmla="*/ 547 w 652"/>
                  <a:gd name="T17" fmla="*/ 426 h 667"/>
                  <a:gd name="T18" fmla="*/ 537 w 652"/>
                  <a:gd name="T19" fmla="*/ 418 h 667"/>
                  <a:gd name="T20" fmla="*/ 524 w 652"/>
                  <a:gd name="T21" fmla="*/ 426 h 667"/>
                  <a:gd name="T22" fmla="*/ 433 w 652"/>
                  <a:gd name="T23" fmla="*/ 572 h 667"/>
                  <a:gd name="T24" fmla="*/ 262 w 652"/>
                  <a:gd name="T25" fmla="*/ 639 h 667"/>
                  <a:gd name="T26" fmla="*/ 83 w 652"/>
                  <a:gd name="T27" fmla="*/ 447 h 667"/>
                  <a:gd name="T28" fmla="*/ 193 w 652"/>
                  <a:gd name="T29" fmla="*/ 139 h 667"/>
                  <a:gd name="T30" fmla="*/ 418 w 652"/>
                  <a:gd name="T31" fmla="*/ 29 h 667"/>
                  <a:gd name="T32" fmla="*/ 566 w 652"/>
                  <a:gd name="T33" fmla="*/ 206 h 667"/>
                  <a:gd name="T34" fmla="*/ 564 w 652"/>
                  <a:gd name="T35" fmla="*/ 252 h 667"/>
                  <a:gd name="T36" fmla="*/ 576 w 652"/>
                  <a:gd name="T37" fmla="*/ 262 h 667"/>
                  <a:gd name="T38" fmla="*/ 593 w 652"/>
                  <a:gd name="T39" fmla="*/ 243 h 667"/>
                  <a:gd name="T40" fmla="*/ 651 w 652"/>
                  <a:gd name="T41" fmla="*/ 8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2" h="667">
                    <a:moveTo>
                      <a:pt x="651" y="8"/>
                    </a:moveTo>
                    <a:cubicBezTo>
                      <a:pt x="651" y="6"/>
                      <a:pt x="649" y="0"/>
                      <a:pt x="641" y="0"/>
                    </a:cubicBezTo>
                    <a:cubicBezTo>
                      <a:pt x="639" y="0"/>
                      <a:pt x="636" y="0"/>
                      <a:pt x="626" y="10"/>
                    </a:cubicBezTo>
                    <a:lnTo>
                      <a:pt x="564" y="81"/>
                    </a:lnTo>
                    <a:cubicBezTo>
                      <a:pt x="555" y="69"/>
                      <a:pt x="512" y="0"/>
                      <a:pt x="410" y="0"/>
                    </a:cubicBezTo>
                    <a:cubicBezTo>
                      <a:pt x="206" y="0"/>
                      <a:pt x="0" y="202"/>
                      <a:pt x="0" y="416"/>
                    </a:cubicBezTo>
                    <a:cubicBezTo>
                      <a:pt x="0" y="566"/>
                      <a:pt x="108" y="666"/>
                      <a:pt x="248" y="666"/>
                    </a:cubicBezTo>
                    <a:cubicBezTo>
                      <a:pt x="329" y="666"/>
                      <a:pt x="397" y="630"/>
                      <a:pt x="447" y="587"/>
                    </a:cubicBezTo>
                    <a:cubicBezTo>
                      <a:pt x="532" y="512"/>
                      <a:pt x="547" y="428"/>
                      <a:pt x="547" y="426"/>
                    </a:cubicBezTo>
                    <a:cubicBezTo>
                      <a:pt x="547" y="418"/>
                      <a:pt x="539" y="418"/>
                      <a:pt x="537" y="418"/>
                    </a:cubicBezTo>
                    <a:cubicBezTo>
                      <a:pt x="530" y="418"/>
                      <a:pt x="526" y="418"/>
                      <a:pt x="524" y="426"/>
                    </a:cubicBezTo>
                    <a:cubicBezTo>
                      <a:pt x="516" y="453"/>
                      <a:pt x="495" y="518"/>
                      <a:pt x="433" y="572"/>
                    </a:cubicBezTo>
                    <a:cubicBezTo>
                      <a:pt x="368" y="622"/>
                      <a:pt x="310" y="639"/>
                      <a:pt x="262" y="639"/>
                    </a:cubicBezTo>
                    <a:cubicBezTo>
                      <a:pt x="181" y="639"/>
                      <a:pt x="83" y="591"/>
                      <a:pt x="83" y="447"/>
                    </a:cubicBezTo>
                    <a:cubicBezTo>
                      <a:pt x="83" y="395"/>
                      <a:pt x="102" y="248"/>
                      <a:pt x="193" y="139"/>
                    </a:cubicBezTo>
                    <a:cubicBezTo>
                      <a:pt x="250" y="75"/>
                      <a:pt x="337" y="29"/>
                      <a:pt x="418" y="29"/>
                    </a:cubicBezTo>
                    <a:cubicBezTo>
                      <a:pt x="512" y="29"/>
                      <a:pt x="566" y="100"/>
                      <a:pt x="566" y="206"/>
                    </a:cubicBezTo>
                    <a:cubicBezTo>
                      <a:pt x="566" y="241"/>
                      <a:pt x="564" y="243"/>
                      <a:pt x="564" y="252"/>
                    </a:cubicBezTo>
                    <a:cubicBezTo>
                      <a:pt x="564" y="262"/>
                      <a:pt x="572" y="262"/>
                      <a:pt x="576" y="262"/>
                    </a:cubicBezTo>
                    <a:cubicBezTo>
                      <a:pt x="589" y="262"/>
                      <a:pt x="589" y="260"/>
                      <a:pt x="593" y="243"/>
                    </a:cubicBezTo>
                    <a:lnTo>
                      <a:pt x="651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35" name="Freeform 123"/>
              <p:cNvSpPr>
                <a:spLocks noChangeArrowheads="1"/>
              </p:cNvSpPr>
              <p:nvPr/>
            </p:nvSpPr>
            <p:spPr bwMode="auto">
              <a:xfrm>
                <a:off x="945" y="3916"/>
                <a:ext cx="48" cy="207"/>
              </a:xfrm>
              <a:custGeom>
                <a:avLst/>
                <a:gdLst>
                  <a:gd name="T0" fmla="*/ 214 w 215"/>
                  <a:gd name="T1" fmla="*/ 907 h 916"/>
                  <a:gd name="T2" fmla="*/ 198 w 215"/>
                  <a:gd name="T3" fmla="*/ 886 h 916"/>
                  <a:gd name="T4" fmla="*/ 54 w 215"/>
                  <a:gd name="T5" fmla="*/ 458 h 916"/>
                  <a:gd name="T6" fmla="*/ 202 w 215"/>
                  <a:gd name="T7" fmla="*/ 25 h 916"/>
                  <a:gd name="T8" fmla="*/ 214 w 215"/>
                  <a:gd name="T9" fmla="*/ 8 h 916"/>
                  <a:gd name="T10" fmla="*/ 204 w 215"/>
                  <a:gd name="T11" fmla="*/ 0 h 916"/>
                  <a:gd name="T12" fmla="*/ 58 w 215"/>
                  <a:gd name="T13" fmla="*/ 179 h 916"/>
                  <a:gd name="T14" fmla="*/ 0 w 215"/>
                  <a:gd name="T15" fmla="*/ 458 h 916"/>
                  <a:gd name="T16" fmla="*/ 60 w 215"/>
                  <a:gd name="T17" fmla="*/ 745 h 916"/>
                  <a:gd name="T18" fmla="*/ 204 w 215"/>
                  <a:gd name="T19" fmla="*/ 915 h 916"/>
                  <a:gd name="T20" fmla="*/ 214 w 215"/>
                  <a:gd name="T21" fmla="*/ 90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916">
                    <a:moveTo>
                      <a:pt x="214" y="907"/>
                    </a:moveTo>
                    <a:cubicBezTo>
                      <a:pt x="214" y="905"/>
                      <a:pt x="214" y="903"/>
                      <a:pt x="198" y="886"/>
                    </a:cubicBezTo>
                    <a:cubicBezTo>
                      <a:pt x="83" y="772"/>
                      <a:pt x="54" y="599"/>
                      <a:pt x="54" y="458"/>
                    </a:cubicBezTo>
                    <a:cubicBezTo>
                      <a:pt x="54" y="300"/>
                      <a:pt x="89" y="139"/>
                      <a:pt x="202" y="25"/>
                    </a:cubicBezTo>
                    <a:cubicBezTo>
                      <a:pt x="214" y="15"/>
                      <a:pt x="214" y="12"/>
                      <a:pt x="214" y="8"/>
                    </a:cubicBezTo>
                    <a:cubicBezTo>
                      <a:pt x="214" y="2"/>
                      <a:pt x="210" y="0"/>
                      <a:pt x="204" y="0"/>
                    </a:cubicBezTo>
                    <a:cubicBezTo>
                      <a:pt x="196" y="0"/>
                      <a:pt x="112" y="62"/>
                      <a:pt x="58" y="179"/>
                    </a:cubicBezTo>
                    <a:cubicBezTo>
                      <a:pt x="10" y="279"/>
                      <a:pt x="0" y="381"/>
                      <a:pt x="0" y="458"/>
                    </a:cubicBezTo>
                    <a:cubicBezTo>
                      <a:pt x="0" y="530"/>
                      <a:pt x="10" y="641"/>
                      <a:pt x="60" y="745"/>
                    </a:cubicBezTo>
                    <a:cubicBezTo>
                      <a:pt x="116" y="857"/>
                      <a:pt x="196" y="915"/>
                      <a:pt x="204" y="915"/>
                    </a:cubicBezTo>
                    <a:cubicBezTo>
                      <a:pt x="210" y="915"/>
                      <a:pt x="214" y="913"/>
                      <a:pt x="214" y="90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36" name="Freeform 124"/>
              <p:cNvSpPr>
                <a:spLocks noChangeArrowheads="1"/>
              </p:cNvSpPr>
              <p:nvPr/>
            </p:nvSpPr>
            <p:spPr bwMode="auto">
              <a:xfrm>
                <a:off x="1015" y="3978"/>
                <a:ext cx="103" cy="134"/>
              </a:xfrm>
              <a:custGeom>
                <a:avLst/>
                <a:gdLst>
                  <a:gd name="T0" fmla="*/ 458 w 459"/>
                  <a:gd name="T1" fmla="*/ 17 h 594"/>
                  <a:gd name="T2" fmla="*/ 441 w 459"/>
                  <a:gd name="T3" fmla="*/ 0 h 594"/>
                  <a:gd name="T4" fmla="*/ 358 w 459"/>
                  <a:gd name="T5" fmla="*/ 40 h 594"/>
                  <a:gd name="T6" fmla="*/ 258 w 459"/>
                  <a:gd name="T7" fmla="*/ 0 h 594"/>
                  <a:gd name="T8" fmla="*/ 0 w 459"/>
                  <a:gd name="T9" fmla="*/ 270 h 594"/>
                  <a:gd name="T10" fmla="*/ 160 w 459"/>
                  <a:gd name="T11" fmla="*/ 422 h 594"/>
                  <a:gd name="T12" fmla="*/ 260 w 459"/>
                  <a:gd name="T13" fmla="*/ 393 h 594"/>
                  <a:gd name="T14" fmla="*/ 227 w 459"/>
                  <a:gd name="T15" fmla="*/ 532 h 594"/>
                  <a:gd name="T16" fmla="*/ 214 w 459"/>
                  <a:gd name="T17" fmla="*/ 547 h 594"/>
                  <a:gd name="T18" fmla="*/ 181 w 459"/>
                  <a:gd name="T19" fmla="*/ 549 h 594"/>
                  <a:gd name="T20" fmla="*/ 154 w 459"/>
                  <a:gd name="T21" fmla="*/ 555 h 594"/>
                  <a:gd name="T22" fmla="*/ 148 w 459"/>
                  <a:gd name="T23" fmla="*/ 576 h 594"/>
                  <a:gd name="T24" fmla="*/ 164 w 459"/>
                  <a:gd name="T25" fmla="*/ 593 h 594"/>
                  <a:gd name="T26" fmla="*/ 262 w 459"/>
                  <a:gd name="T27" fmla="*/ 589 h 594"/>
                  <a:gd name="T28" fmla="*/ 364 w 459"/>
                  <a:gd name="T29" fmla="*/ 593 h 594"/>
                  <a:gd name="T30" fmla="*/ 389 w 459"/>
                  <a:gd name="T31" fmla="*/ 566 h 594"/>
                  <a:gd name="T32" fmla="*/ 364 w 459"/>
                  <a:gd name="T33" fmla="*/ 549 h 594"/>
                  <a:gd name="T34" fmla="*/ 324 w 459"/>
                  <a:gd name="T35" fmla="*/ 549 h 594"/>
                  <a:gd name="T36" fmla="*/ 458 w 459"/>
                  <a:gd name="T37" fmla="*/ 17 h 594"/>
                  <a:gd name="T38" fmla="*/ 281 w 459"/>
                  <a:gd name="T39" fmla="*/ 316 h 594"/>
                  <a:gd name="T40" fmla="*/ 266 w 459"/>
                  <a:gd name="T41" fmla="*/ 343 h 594"/>
                  <a:gd name="T42" fmla="*/ 164 w 459"/>
                  <a:gd name="T43" fmla="*/ 389 h 594"/>
                  <a:gd name="T44" fmla="*/ 104 w 459"/>
                  <a:gd name="T45" fmla="*/ 318 h 594"/>
                  <a:gd name="T46" fmla="*/ 150 w 459"/>
                  <a:gd name="T47" fmla="*/ 123 h 594"/>
                  <a:gd name="T48" fmla="*/ 260 w 459"/>
                  <a:gd name="T49" fmla="*/ 33 h 594"/>
                  <a:gd name="T50" fmla="*/ 337 w 459"/>
                  <a:gd name="T51" fmla="*/ 85 h 594"/>
                  <a:gd name="T52" fmla="*/ 335 w 459"/>
                  <a:gd name="T53" fmla="*/ 100 h 594"/>
                  <a:gd name="T54" fmla="*/ 281 w 459"/>
                  <a:gd name="T55" fmla="*/ 316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9" h="594">
                    <a:moveTo>
                      <a:pt x="458" y="17"/>
                    </a:moveTo>
                    <a:cubicBezTo>
                      <a:pt x="458" y="12"/>
                      <a:pt x="453" y="0"/>
                      <a:pt x="441" y="0"/>
                    </a:cubicBezTo>
                    <a:cubicBezTo>
                      <a:pt x="439" y="0"/>
                      <a:pt x="385" y="12"/>
                      <a:pt x="358" y="40"/>
                    </a:cubicBezTo>
                    <a:cubicBezTo>
                      <a:pt x="343" y="25"/>
                      <a:pt x="314" y="0"/>
                      <a:pt x="258" y="0"/>
                    </a:cubicBezTo>
                    <a:cubicBezTo>
                      <a:pt x="100" y="0"/>
                      <a:pt x="0" y="146"/>
                      <a:pt x="0" y="270"/>
                    </a:cubicBezTo>
                    <a:cubicBezTo>
                      <a:pt x="0" y="383"/>
                      <a:pt x="85" y="422"/>
                      <a:pt x="160" y="422"/>
                    </a:cubicBezTo>
                    <a:cubicBezTo>
                      <a:pt x="204" y="422"/>
                      <a:pt x="241" y="403"/>
                      <a:pt x="260" y="393"/>
                    </a:cubicBezTo>
                    <a:lnTo>
                      <a:pt x="227" y="532"/>
                    </a:lnTo>
                    <a:cubicBezTo>
                      <a:pt x="223" y="545"/>
                      <a:pt x="220" y="547"/>
                      <a:pt x="214" y="547"/>
                    </a:cubicBezTo>
                    <a:cubicBezTo>
                      <a:pt x="204" y="549"/>
                      <a:pt x="189" y="549"/>
                      <a:pt x="181" y="549"/>
                    </a:cubicBezTo>
                    <a:cubicBezTo>
                      <a:pt x="164" y="549"/>
                      <a:pt x="158" y="549"/>
                      <a:pt x="154" y="555"/>
                    </a:cubicBezTo>
                    <a:cubicBezTo>
                      <a:pt x="150" y="559"/>
                      <a:pt x="148" y="574"/>
                      <a:pt x="148" y="576"/>
                    </a:cubicBezTo>
                    <a:cubicBezTo>
                      <a:pt x="148" y="582"/>
                      <a:pt x="150" y="593"/>
                      <a:pt x="164" y="593"/>
                    </a:cubicBezTo>
                    <a:cubicBezTo>
                      <a:pt x="196" y="593"/>
                      <a:pt x="231" y="589"/>
                      <a:pt x="262" y="589"/>
                    </a:cubicBezTo>
                    <a:cubicBezTo>
                      <a:pt x="297" y="589"/>
                      <a:pt x="331" y="593"/>
                      <a:pt x="364" y="593"/>
                    </a:cubicBezTo>
                    <a:cubicBezTo>
                      <a:pt x="370" y="593"/>
                      <a:pt x="389" y="593"/>
                      <a:pt x="389" y="566"/>
                    </a:cubicBezTo>
                    <a:cubicBezTo>
                      <a:pt x="389" y="551"/>
                      <a:pt x="372" y="549"/>
                      <a:pt x="364" y="549"/>
                    </a:cubicBezTo>
                    <a:cubicBezTo>
                      <a:pt x="352" y="549"/>
                      <a:pt x="337" y="549"/>
                      <a:pt x="324" y="549"/>
                    </a:cubicBezTo>
                    <a:lnTo>
                      <a:pt x="458" y="17"/>
                    </a:lnTo>
                    <a:close/>
                    <a:moveTo>
                      <a:pt x="281" y="316"/>
                    </a:moveTo>
                    <a:cubicBezTo>
                      <a:pt x="275" y="333"/>
                      <a:pt x="275" y="333"/>
                      <a:pt x="266" y="343"/>
                    </a:cubicBezTo>
                    <a:cubicBezTo>
                      <a:pt x="235" y="372"/>
                      <a:pt x="198" y="389"/>
                      <a:pt x="164" y="389"/>
                    </a:cubicBezTo>
                    <a:cubicBezTo>
                      <a:pt x="108" y="389"/>
                      <a:pt x="104" y="339"/>
                      <a:pt x="104" y="318"/>
                    </a:cubicBezTo>
                    <a:cubicBezTo>
                      <a:pt x="104" y="270"/>
                      <a:pt x="135" y="158"/>
                      <a:pt x="150" y="123"/>
                    </a:cubicBezTo>
                    <a:cubicBezTo>
                      <a:pt x="179" y="56"/>
                      <a:pt x="223" y="33"/>
                      <a:pt x="260" y="33"/>
                    </a:cubicBezTo>
                    <a:cubicBezTo>
                      <a:pt x="314" y="33"/>
                      <a:pt x="337" y="77"/>
                      <a:pt x="337" y="85"/>
                    </a:cubicBezTo>
                    <a:cubicBezTo>
                      <a:pt x="337" y="89"/>
                      <a:pt x="337" y="96"/>
                      <a:pt x="335" y="100"/>
                    </a:cubicBezTo>
                    <a:lnTo>
                      <a:pt x="281" y="3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37" name="Freeform 125"/>
              <p:cNvSpPr>
                <a:spLocks noChangeArrowheads="1"/>
              </p:cNvSpPr>
              <p:nvPr/>
            </p:nvSpPr>
            <p:spPr bwMode="auto">
              <a:xfrm>
                <a:off x="1143" y="4050"/>
                <a:ext cx="24" cy="62"/>
              </a:xfrm>
              <a:custGeom>
                <a:avLst/>
                <a:gdLst>
                  <a:gd name="T0" fmla="*/ 108 w 109"/>
                  <a:gd name="T1" fmla="*/ 96 h 276"/>
                  <a:gd name="T2" fmla="*/ 50 w 109"/>
                  <a:gd name="T3" fmla="*/ 0 h 276"/>
                  <a:gd name="T4" fmla="*/ 0 w 109"/>
                  <a:gd name="T5" fmla="*/ 48 h 276"/>
                  <a:gd name="T6" fmla="*/ 50 w 109"/>
                  <a:gd name="T7" fmla="*/ 98 h 276"/>
                  <a:gd name="T8" fmla="*/ 81 w 109"/>
                  <a:gd name="T9" fmla="*/ 85 h 276"/>
                  <a:gd name="T10" fmla="*/ 87 w 109"/>
                  <a:gd name="T11" fmla="*/ 83 h 276"/>
                  <a:gd name="T12" fmla="*/ 89 w 109"/>
                  <a:gd name="T13" fmla="*/ 96 h 276"/>
                  <a:gd name="T14" fmla="*/ 25 w 109"/>
                  <a:gd name="T15" fmla="*/ 250 h 276"/>
                  <a:gd name="T16" fmla="*/ 15 w 109"/>
                  <a:gd name="T17" fmla="*/ 264 h 276"/>
                  <a:gd name="T18" fmla="*/ 25 w 109"/>
                  <a:gd name="T19" fmla="*/ 275 h 276"/>
                  <a:gd name="T20" fmla="*/ 108 w 109"/>
                  <a:gd name="T21" fmla="*/ 9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276">
                    <a:moveTo>
                      <a:pt x="108" y="96"/>
                    </a:moveTo>
                    <a:cubicBezTo>
                      <a:pt x="108" y="35"/>
                      <a:pt x="85" y="0"/>
                      <a:pt x="50" y="0"/>
                    </a:cubicBezTo>
                    <a:cubicBezTo>
                      <a:pt x="19" y="0"/>
                      <a:pt x="0" y="23"/>
                      <a:pt x="0" y="48"/>
                    </a:cubicBezTo>
                    <a:cubicBezTo>
                      <a:pt x="0" y="73"/>
                      <a:pt x="19" y="98"/>
                      <a:pt x="50" y="98"/>
                    </a:cubicBezTo>
                    <a:cubicBezTo>
                      <a:pt x="60" y="98"/>
                      <a:pt x="73" y="94"/>
                      <a:pt x="81" y="85"/>
                    </a:cubicBezTo>
                    <a:cubicBezTo>
                      <a:pt x="85" y="83"/>
                      <a:pt x="85" y="83"/>
                      <a:pt x="87" y="83"/>
                    </a:cubicBezTo>
                    <a:cubicBezTo>
                      <a:pt x="87" y="83"/>
                      <a:pt x="89" y="83"/>
                      <a:pt x="89" y="96"/>
                    </a:cubicBezTo>
                    <a:cubicBezTo>
                      <a:pt x="89" y="164"/>
                      <a:pt x="56" y="220"/>
                      <a:pt x="25" y="250"/>
                    </a:cubicBezTo>
                    <a:cubicBezTo>
                      <a:pt x="15" y="260"/>
                      <a:pt x="15" y="262"/>
                      <a:pt x="15" y="264"/>
                    </a:cubicBezTo>
                    <a:cubicBezTo>
                      <a:pt x="15" y="272"/>
                      <a:pt x="19" y="275"/>
                      <a:pt x="25" y="275"/>
                    </a:cubicBezTo>
                    <a:cubicBezTo>
                      <a:pt x="35" y="275"/>
                      <a:pt x="108" y="204"/>
                      <a:pt x="108" y="9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38" name="Freeform 126"/>
              <p:cNvSpPr>
                <a:spLocks noChangeArrowheads="1"/>
              </p:cNvSpPr>
              <p:nvPr/>
            </p:nvSpPr>
            <p:spPr bwMode="auto">
              <a:xfrm>
                <a:off x="1226" y="3929"/>
                <a:ext cx="167" cy="142"/>
              </a:xfrm>
              <a:custGeom>
                <a:avLst/>
                <a:gdLst>
                  <a:gd name="T0" fmla="*/ 293 w 739"/>
                  <a:gd name="T1" fmla="*/ 352 h 629"/>
                  <a:gd name="T2" fmla="*/ 456 w 739"/>
                  <a:gd name="T3" fmla="*/ 352 h 629"/>
                  <a:gd name="T4" fmla="*/ 738 w 739"/>
                  <a:gd name="T5" fmla="*/ 141 h 629"/>
                  <a:gd name="T6" fmla="*/ 532 w 739"/>
                  <a:gd name="T7" fmla="*/ 0 h 629"/>
                  <a:gd name="T8" fmla="*/ 181 w 739"/>
                  <a:gd name="T9" fmla="*/ 0 h 629"/>
                  <a:gd name="T10" fmla="*/ 146 w 739"/>
                  <a:gd name="T11" fmla="*/ 27 h 629"/>
                  <a:gd name="T12" fmla="*/ 185 w 739"/>
                  <a:gd name="T13" fmla="*/ 44 h 629"/>
                  <a:gd name="T14" fmla="*/ 241 w 739"/>
                  <a:gd name="T15" fmla="*/ 46 h 629"/>
                  <a:gd name="T16" fmla="*/ 110 w 739"/>
                  <a:gd name="T17" fmla="*/ 568 h 629"/>
                  <a:gd name="T18" fmla="*/ 89 w 739"/>
                  <a:gd name="T19" fmla="*/ 584 h 629"/>
                  <a:gd name="T20" fmla="*/ 40 w 739"/>
                  <a:gd name="T21" fmla="*/ 587 h 629"/>
                  <a:gd name="T22" fmla="*/ 12 w 739"/>
                  <a:gd name="T23" fmla="*/ 589 h 629"/>
                  <a:gd name="T24" fmla="*/ 0 w 739"/>
                  <a:gd name="T25" fmla="*/ 611 h 629"/>
                  <a:gd name="T26" fmla="*/ 21 w 739"/>
                  <a:gd name="T27" fmla="*/ 628 h 629"/>
                  <a:gd name="T28" fmla="*/ 89 w 739"/>
                  <a:gd name="T29" fmla="*/ 626 h 629"/>
                  <a:gd name="T30" fmla="*/ 160 w 739"/>
                  <a:gd name="T31" fmla="*/ 626 h 629"/>
                  <a:gd name="T32" fmla="*/ 231 w 739"/>
                  <a:gd name="T33" fmla="*/ 626 h 629"/>
                  <a:gd name="T34" fmla="*/ 302 w 739"/>
                  <a:gd name="T35" fmla="*/ 628 h 629"/>
                  <a:gd name="T36" fmla="*/ 329 w 739"/>
                  <a:gd name="T37" fmla="*/ 603 h 629"/>
                  <a:gd name="T38" fmla="*/ 291 w 739"/>
                  <a:gd name="T39" fmla="*/ 587 h 629"/>
                  <a:gd name="T40" fmla="*/ 235 w 739"/>
                  <a:gd name="T41" fmla="*/ 584 h 629"/>
                  <a:gd name="T42" fmla="*/ 293 w 739"/>
                  <a:gd name="T43" fmla="*/ 352 h 629"/>
                  <a:gd name="T44" fmla="*/ 360 w 739"/>
                  <a:gd name="T45" fmla="*/ 60 h 629"/>
                  <a:gd name="T46" fmla="*/ 370 w 739"/>
                  <a:gd name="T47" fmla="*/ 44 h 629"/>
                  <a:gd name="T48" fmla="*/ 395 w 739"/>
                  <a:gd name="T49" fmla="*/ 44 h 629"/>
                  <a:gd name="T50" fmla="*/ 491 w 739"/>
                  <a:gd name="T51" fmla="*/ 44 h 629"/>
                  <a:gd name="T52" fmla="*/ 609 w 739"/>
                  <a:gd name="T53" fmla="*/ 116 h 629"/>
                  <a:gd name="T54" fmla="*/ 564 w 739"/>
                  <a:gd name="T55" fmla="*/ 264 h 629"/>
                  <a:gd name="T56" fmla="*/ 422 w 739"/>
                  <a:gd name="T57" fmla="*/ 314 h 629"/>
                  <a:gd name="T58" fmla="*/ 295 w 739"/>
                  <a:gd name="T59" fmla="*/ 314 h 629"/>
                  <a:gd name="T60" fmla="*/ 360 w 739"/>
                  <a:gd name="T61" fmla="*/ 6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9" h="629">
                    <a:moveTo>
                      <a:pt x="293" y="352"/>
                    </a:moveTo>
                    <a:lnTo>
                      <a:pt x="456" y="352"/>
                    </a:lnTo>
                    <a:cubicBezTo>
                      <a:pt x="624" y="352"/>
                      <a:pt x="738" y="250"/>
                      <a:pt x="738" y="141"/>
                    </a:cubicBezTo>
                    <a:cubicBezTo>
                      <a:pt x="738" y="48"/>
                      <a:pt x="655" y="0"/>
                      <a:pt x="532" y="0"/>
                    </a:cubicBezTo>
                    <a:lnTo>
                      <a:pt x="181" y="0"/>
                    </a:lnTo>
                    <a:cubicBezTo>
                      <a:pt x="162" y="0"/>
                      <a:pt x="146" y="0"/>
                      <a:pt x="146" y="27"/>
                    </a:cubicBezTo>
                    <a:cubicBezTo>
                      <a:pt x="146" y="44"/>
                      <a:pt x="160" y="44"/>
                      <a:pt x="185" y="44"/>
                    </a:cubicBezTo>
                    <a:cubicBezTo>
                      <a:pt x="204" y="44"/>
                      <a:pt x="223" y="44"/>
                      <a:pt x="241" y="46"/>
                    </a:cubicBezTo>
                    <a:lnTo>
                      <a:pt x="110" y="568"/>
                    </a:lnTo>
                    <a:cubicBezTo>
                      <a:pt x="106" y="582"/>
                      <a:pt x="106" y="582"/>
                      <a:pt x="89" y="584"/>
                    </a:cubicBezTo>
                    <a:cubicBezTo>
                      <a:pt x="73" y="587"/>
                      <a:pt x="54" y="587"/>
                      <a:pt x="40" y="587"/>
                    </a:cubicBezTo>
                    <a:cubicBezTo>
                      <a:pt x="17" y="587"/>
                      <a:pt x="15" y="587"/>
                      <a:pt x="12" y="589"/>
                    </a:cubicBezTo>
                    <a:cubicBezTo>
                      <a:pt x="0" y="595"/>
                      <a:pt x="0" y="607"/>
                      <a:pt x="0" y="611"/>
                    </a:cubicBezTo>
                    <a:cubicBezTo>
                      <a:pt x="0" y="614"/>
                      <a:pt x="0" y="628"/>
                      <a:pt x="21" y="628"/>
                    </a:cubicBezTo>
                    <a:cubicBezTo>
                      <a:pt x="44" y="628"/>
                      <a:pt x="67" y="626"/>
                      <a:pt x="89" y="626"/>
                    </a:cubicBezTo>
                    <a:cubicBezTo>
                      <a:pt x="112" y="626"/>
                      <a:pt x="137" y="626"/>
                      <a:pt x="160" y="626"/>
                    </a:cubicBezTo>
                    <a:cubicBezTo>
                      <a:pt x="183" y="626"/>
                      <a:pt x="208" y="626"/>
                      <a:pt x="231" y="626"/>
                    </a:cubicBezTo>
                    <a:cubicBezTo>
                      <a:pt x="254" y="626"/>
                      <a:pt x="279" y="628"/>
                      <a:pt x="302" y="628"/>
                    </a:cubicBezTo>
                    <a:cubicBezTo>
                      <a:pt x="310" y="628"/>
                      <a:pt x="329" y="628"/>
                      <a:pt x="329" y="603"/>
                    </a:cubicBezTo>
                    <a:cubicBezTo>
                      <a:pt x="329" y="587"/>
                      <a:pt x="316" y="587"/>
                      <a:pt x="291" y="587"/>
                    </a:cubicBezTo>
                    <a:cubicBezTo>
                      <a:pt x="270" y="587"/>
                      <a:pt x="254" y="584"/>
                      <a:pt x="235" y="584"/>
                    </a:cubicBezTo>
                    <a:lnTo>
                      <a:pt x="293" y="352"/>
                    </a:lnTo>
                    <a:close/>
                    <a:moveTo>
                      <a:pt x="360" y="60"/>
                    </a:moveTo>
                    <a:cubicBezTo>
                      <a:pt x="364" y="46"/>
                      <a:pt x="364" y="46"/>
                      <a:pt x="370" y="44"/>
                    </a:cubicBezTo>
                    <a:cubicBezTo>
                      <a:pt x="379" y="44"/>
                      <a:pt x="385" y="44"/>
                      <a:pt x="395" y="44"/>
                    </a:cubicBezTo>
                    <a:lnTo>
                      <a:pt x="491" y="44"/>
                    </a:lnTo>
                    <a:cubicBezTo>
                      <a:pt x="541" y="44"/>
                      <a:pt x="609" y="52"/>
                      <a:pt x="609" y="116"/>
                    </a:cubicBezTo>
                    <a:cubicBezTo>
                      <a:pt x="609" y="127"/>
                      <a:pt x="599" y="220"/>
                      <a:pt x="564" y="264"/>
                    </a:cubicBezTo>
                    <a:cubicBezTo>
                      <a:pt x="545" y="289"/>
                      <a:pt x="503" y="314"/>
                      <a:pt x="422" y="314"/>
                    </a:cubicBezTo>
                    <a:lnTo>
                      <a:pt x="295" y="314"/>
                    </a:lnTo>
                    <a:lnTo>
                      <a:pt x="36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39" name="Freeform 127"/>
              <p:cNvSpPr>
                <a:spLocks noChangeArrowheads="1"/>
              </p:cNvSpPr>
              <p:nvPr/>
            </p:nvSpPr>
            <p:spPr bwMode="auto">
              <a:xfrm>
                <a:off x="1412" y="3916"/>
                <a:ext cx="48" cy="207"/>
              </a:xfrm>
              <a:custGeom>
                <a:avLst/>
                <a:gdLst>
                  <a:gd name="T0" fmla="*/ 214 w 215"/>
                  <a:gd name="T1" fmla="*/ 458 h 916"/>
                  <a:gd name="T2" fmla="*/ 154 w 215"/>
                  <a:gd name="T3" fmla="*/ 173 h 916"/>
                  <a:gd name="T4" fmla="*/ 8 w 215"/>
                  <a:gd name="T5" fmla="*/ 0 h 916"/>
                  <a:gd name="T6" fmla="*/ 0 w 215"/>
                  <a:gd name="T7" fmla="*/ 8 h 916"/>
                  <a:gd name="T8" fmla="*/ 17 w 215"/>
                  <a:gd name="T9" fmla="*/ 31 h 916"/>
                  <a:gd name="T10" fmla="*/ 160 w 215"/>
                  <a:gd name="T11" fmla="*/ 458 h 916"/>
                  <a:gd name="T12" fmla="*/ 12 w 215"/>
                  <a:gd name="T13" fmla="*/ 890 h 916"/>
                  <a:gd name="T14" fmla="*/ 0 w 215"/>
                  <a:gd name="T15" fmla="*/ 907 h 916"/>
                  <a:gd name="T16" fmla="*/ 8 w 215"/>
                  <a:gd name="T17" fmla="*/ 915 h 916"/>
                  <a:gd name="T18" fmla="*/ 156 w 215"/>
                  <a:gd name="T19" fmla="*/ 736 h 916"/>
                  <a:gd name="T20" fmla="*/ 214 w 215"/>
                  <a:gd name="T21" fmla="*/ 458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916">
                    <a:moveTo>
                      <a:pt x="214" y="458"/>
                    </a:moveTo>
                    <a:cubicBezTo>
                      <a:pt x="214" y="387"/>
                      <a:pt x="204" y="277"/>
                      <a:pt x="154" y="173"/>
                    </a:cubicBezTo>
                    <a:cubicBezTo>
                      <a:pt x="98" y="60"/>
                      <a:pt x="19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0" y="15"/>
                      <a:pt x="17" y="31"/>
                    </a:cubicBezTo>
                    <a:cubicBezTo>
                      <a:pt x="108" y="121"/>
                      <a:pt x="160" y="266"/>
                      <a:pt x="160" y="458"/>
                    </a:cubicBezTo>
                    <a:cubicBezTo>
                      <a:pt x="160" y="614"/>
                      <a:pt x="127" y="776"/>
                      <a:pt x="12" y="890"/>
                    </a:cubicBezTo>
                    <a:cubicBezTo>
                      <a:pt x="0" y="903"/>
                      <a:pt x="0" y="905"/>
                      <a:pt x="0" y="907"/>
                    </a:cubicBezTo>
                    <a:cubicBezTo>
                      <a:pt x="0" y="913"/>
                      <a:pt x="4" y="915"/>
                      <a:pt x="8" y="915"/>
                    </a:cubicBezTo>
                    <a:cubicBezTo>
                      <a:pt x="19" y="915"/>
                      <a:pt x="102" y="853"/>
                      <a:pt x="156" y="736"/>
                    </a:cubicBezTo>
                    <a:cubicBezTo>
                      <a:pt x="204" y="636"/>
                      <a:pt x="214" y="535"/>
                      <a:pt x="214" y="45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40" name="Freeform 128"/>
              <p:cNvSpPr>
                <a:spLocks noChangeArrowheads="1"/>
              </p:cNvSpPr>
              <p:nvPr/>
            </p:nvSpPr>
            <p:spPr bwMode="auto">
              <a:xfrm>
                <a:off x="1550" y="3995"/>
                <a:ext cx="137" cy="48"/>
              </a:xfrm>
              <a:custGeom>
                <a:avLst/>
                <a:gdLst>
                  <a:gd name="T0" fmla="*/ 578 w 610"/>
                  <a:gd name="T1" fmla="*/ 37 h 217"/>
                  <a:gd name="T2" fmla="*/ 609 w 610"/>
                  <a:gd name="T3" fmla="*/ 19 h 217"/>
                  <a:gd name="T4" fmla="*/ 580 w 610"/>
                  <a:gd name="T5" fmla="*/ 0 h 217"/>
                  <a:gd name="T6" fmla="*/ 31 w 610"/>
                  <a:gd name="T7" fmla="*/ 0 h 217"/>
                  <a:gd name="T8" fmla="*/ 0 w 610"/>
                  <a:gd name="T9" fmla="*/ 19 h 217"/>
                  <a:gd name="T10" fmla="*/ 31 w 610"/>
                  <a:gd name="T11" fmla="*/ 37 h 217"/>
                  <a:gd name="T12" fmla="*/ 578 w 610"/>
                  <a:gd name="T13" fmla="*/ 37 h 217"/>
                  <a:gd name="T14" fmla="*/ 580 w 610"/>
                  <a:gd name="T15" fmla="*/ 216 h 217"/>
                  <a:gd name="T16" fmla="*/ 609 w 610"/>
                  <a:gd name="T17" fmla="*/ 198 h 217"/>
                  <a:gd name="T18" fmla="*/ 578 w 610"/>
                  <a:gd name="T19" fmla="*/ 179 h 217"/>
                  <a:gd name="T20" fmla="*/ 31 w 610"/>
                  <a:gd name="T21" fmla="*/ 179 h 217"/>
                  <a:gd name="T22" fmla="*/ 0 w 610"/>
                  <a:gd name="T23" fmla="*/ 198 h 217"/>
                  <a:gd name="T24" fmla="*/ 31 w 610"/>
                  <a:gd name="T25" fmla="*/ 216 h 217"/>
                  <a:gd name="T26" fmla="*/ 580 w 610"/>
                  <a:gd name="T27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0" h="217">
                    <a:moveTo>
                      <a:pt x="578" y="37"/>
                    </a:moveTo>
                    <a:cubicBezTo>
                      <a:pt x="593" y="37"/>
                      <a:pt x="609" y="37"/>
                      <a:pt x="609" y="19"/>
                    </a:cubicBezTo>
                    <a:cubicBezTo>
                      <a:pt x="609" y="0"/>
                      <a:pt x="593" y="0"/>
                      <a:pt x="580" y="0"/>
                    </a:cubicBezTo>
                    <a:lnTo>
                      <a:pt x="31" y="0"/>
                    </a:lnTo>
                    <a:cubicBezTo>
                      <a:pt x="17" y="0"/>
                      <a:pt x="0" y="0"/>
                      <a:pt x="0" y="19"/>
                    </a:cubicBezTo>
                    <a:cubicBezTo>
                      <a:pt x="0" y="37"/>
                      <a:pt x="17" y="37"/>
                      <a:pt x="31" y="37"/>
                    </a:cubicBezTo>
                    <a:lnTo>
                      <a:pt x="578" y="37"/>
                    </a:lnTo>
                    <a:close/>
                    <a:moveTo>
                      <a:pt x="580" y="216"/>
                    </a:moveTo>
                    <a:cubicBezTo>
                      <a:pt x="593" y="216"/>
                      <a:pt x="609" y="216"/>
                      <a:pt x="609" y="198"/>
                    </a:cubicBezTo>
                    <a:cubicBezTo>
                      <a:pt x="609" y="179"/>
                      <a:pt x="593" y="179"/>
                      <a:pt x="578" y="179"/>
                    </a:cubicBezTo>
                    <a:lnTo>
                      <a:pt x="31" y="179"/>
                    </a:lnTo>
                    <a:cubicBezTo>
                      <a:pt x="17" y="179"/>
                      <a:pt x="0" y="179"/>
                      <a:pt x="0" y="198"/>
                    </a:cubicBezTo>
                    <a:cubicBezTo>
                      <a:pt x="0" y="216"/>
                      <a:pt x="17" y="216"/>
                      <a:pt x="31" y="216"/>
                    </a:cubicBezTo>
                    <a:lnTo>
                      <a:pt x="580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41" name="Freeform 129"/>
              <p:cNvSpPr>
                <a:spLocks noChangeArrowheads="1"/>
              </p:cNvSpPr>
              <p:nvPr/>
            </p:nvSpPr>
            <p:spPr bwMode="auto">
              <a:xfrm>
                <a:off x="1913" y="3790"/>
                <a:ext cx="174" cy="141"/>
              </a:xfrm>
              <a:custGeom>
                <a:avLst/>
                <a:gdLst>
                  <a:gd name="T0" fmla="*/ 657 w 773"/>
                  <a:gd name="T1" fmla="*/ 96 h 627"/>
                  <a:gd name="T2" fmla="*/ 755 w 773"/>
                  <a:gd name="T3" fmla="*/ 29 h 627"/>
                  <a:gd name="T4" fmla="*/ 772 w 773"/>
                  <a:gd name="T5" fmla="*/ 10 h 627"/>
                  <a:gd name="T6" fmla="*/ 759 w 773"/>
                  <a:gd name="T7" fmla="*/ 0 h 627"/>
                  <a:gd name="T8" fmla="*/ 668 w 773"/>
                  <a:gd name="T9" fmla="*/ 2 h 627"/>
                  <a:gd name="T10" fmla="*/ 574 w 773"/>
                  <a:gd name="T11" fmla="*/ 0 h 627"/>
                  <a:gd name="T12" fmla="*/ 557 w 773"/>
                  <a:gd name="T13" fmla="*/ 19 h 627"/>
                  <a:gd name="T14" fmla="*/ 574 w 773"/>
                  <a:gd name="T15" fmla="*/ 29 h 627"/>
                  <a:gd name="T16" fmla="*/ 636 w 773"/>
                  <a:gd name="T17" fmla="*/ 69 h 627"/>
                  <a:gd name="T18" fmla="*/ 632 w 773"/>
                  <a:gd name="T19" fmla="*/ 87 h 627"/>
                  <a:gd name="T20" fmla="*/ 530 w 773"/>
                  <a:gd name="T21" fmla="*/ 495 h 627"/>
                  <a:gd name="T22" fmla="*/ 329 w 773"/>
                  <a:gd name="T23" fmla="*/ 17 h 627"/>
                  <a:gd name="T24" fmla="*/ 300 w 773"/>
                  <a:gd name="T25" fmla="*/ 0 h 627"/>
                  <a:gd name="T26" fmla="*/ 177 w 773"/>
                  <a:gd name="T27" fmla="*/ 0 h 627"/>
                  <a:gd name="T28" fmla="*/ 150 w 773"/>
                  <a:gd name="T29" fmla="*/ 19 h 627"/>
                  <a:gd name="T30" fmla="*/ 175 w 773"/>
                  <a:gd name="T31" fmla="*/ 29 h 627"/>
                  <a:gd name="T32" fmla="*/ 237 w 773"/>
                  <a:gd name="T33" fmla="*/ 37 h 627"/>
                  <a:gd name="T34" fmla="*/ 114 w 773"/>
                  <a:gd name="T35" fmla="*/ 528 h 627"/>
                  <a:gd name="T36" fmla="*/ 15 w 773"/>
                  <a:gd name="T37" fmla="*/ 597 h 627"/>
                  <a:gd name="T38" fmla="*/ 0 w 773"/>
                  <a:gd name="T39" fmla="*/ 616 h 627"/>
                  <a:gd name="T40" fmla="*/ 12 w 773"/>
                  <a:gd name="T41" fmla="*/ 626 h 627"/>
                  <a:gd name="T42" fmla="*/ 104 w 773"/>
                  <a:gd name="T43" fmla="*/ 624 h 627"/>
                  <a:gd name="T44" fmla="*/ 198 w 773"/>
                  <a:gd name="T45" fmla="*/ 626 h 627"/>
                  <a:gd name="T46" fmla="*/ 214 w 773"/>
                  <a:gd name="T47" fmla="*/ 607 h 627"/>
                  <a:gd name="T48" fmla="*/ 196 w 773"/>
                  <a:gd name="T49" fmla="*/ 597 h 627"/>
                  <a:gd name="T50" fmla="*/ 135 w 773"/>
                  <a:gd name="T51" fmla="*/ 557 h 627"/>
                  <a:gd name="T52" fmla="*/ 139 w 773"/>
                  <a:gd name="T53" fmla="*/ 537 h 627"/>
                  <a:gd name="T54" fmla="*/ 260 w 773"/>
                  <a:gd name="T55" fmla="*/ 52 h 627"/>
                  <a:gd name="T56" fmla="*/ 268 w 773"/>
                  <a:gd name="T57" fmla="*/ 69 h 627"/>
                  <a:gd name="T58" fmla="*/ 497 w 773"/>
                  <a:gd name="T59" fmla="*/ 609 h 627"/>
                  <a:gd name="T60" fmla="*/ 514 w 773"/>
                  <a:gd name="T61" fmla="*/ 626 h 627"/>
                  <a:gd name="T62" fmla="*/ 528 w 773"/>
                  <a:gd name="T63" fmla="*/ 607 h 627"/>
                  <a:gd name="T64" fmla="*/ 657 w 773"/>
                  <a:gd name="T65" fmla="*/ 96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3" h="627">
                    <a:moveTo>
                      <a:pt x="657" y="96"/>
                    </a:moveTo>
                    <a:cubicBezTo>
                      <a:pt x="666" y="60"/>
                      <a:pt x="682" y="31"/>
                      <a:pt x="755" y="29"/>
                    </a:cubicBezTo>
                    <a:cubicBezTo>
                      <a:pt x="761" y="29"/>
                      <a:pt x="772" y="27"/>
                      <a:pt x="772" y="10"/>
                    </a:cubicBezTo>
                    <a:cubicBezTo>
                      <a:pt x="772" y="8"/>
                      <a:pt x="772" y="0"/>
                      <a:pt x="759" y="0"/>
                    </a:cubicBezTo>
                    <a:cubicBezTo>
                      <a:pt x="730" y="0"/>
                      <a:pt x="697" y="2"/>
                      <a:pt x="668" y="2"/>
                    </a:cubicBezTo>
                    <a:cubicBezTo>
                      <a:pt x="636" y="2"/>
                      <a:pt x="603" y="0"/>
                      <a:pt x="574" y="0"/>
                    </a:cubicBezTo>
                    <a:cubicBezTo>
                      <a:pt x="568" y="0"/>
                      <a:pt x="557" y="0"/>
                      <a:pt x="557" y="19"/>
                    </a:cubicBezTo>
                    <a:cubicBezTo>
                      <a:pt x="557" y="29"/>
                      <a:pt x="566" y="29"/>
                      <a:pt x="574" y="29"/>
                    </a:cubicBezTo>
                    <a:cubicBezTo>
                      <a:pt x="626" y="29"/>
                      <a:pt x="636" y="48"/>
                      <a:pt x="636" y="69"/>
                    </a:cubicBezTo>
                    <a:cubicBezTo>
                      <a:pt x="636" y="71"/>
                      <a:pt x="634" y="85"/>
                      <a:pt x="632" y="87"/>
                    </a:cubicBezTo>
                    <a:lnTo>
                      <a:pt x="530" y="495"/>
                    </a:lnTo>
                    <a:lnTo>
                      <a:pt x="329" y="17"/>
                    </a:lnTo>
                    <a:cubicBezTo>
                      <a:pt x="320" y="0"/>
                      <a:pt x="320" y="0"/>
                      <a:pt x="300" y="0"/>
                    </a:cubicBezTo>
                    <a:lnTo>
                      <a:pt x="177" y="0"/>
                    </a:lnTo>
                    <a:cubicBezTo>
                      <a:pt x="158" y="0"/>
                      <a:pt x="150" y="0"/>
                      <a:pt x="150" y="19"/>
                    </a:cubicBezTo>
                    <a:cubicBezTo>
                      <a:pt x="150" y="29"/>
                      <a:pt x="158" y="29"/>
                      <a:pt x="175" y="29"/>
                    </a:cubicBezTo>
                    <a:cubicBezTo>
                      <a:pt x="179" y="29"/>
                      <a:pt x="237" y="29"/>
                      <a:pt x="237" y="37"/>
                    </a:cubicBezTo>
                    <a:lnTo>
                      <a:pt x="114" y="528"/>
                    </a:lnTo>
                    <a:cubicBezTo>
                      <a:pt x="106" y="566"/>
                      <a:pt x="89" y="595"/>
                      <a:pt x="15" y="597"/>
                    </a:cubicBezTo>
                    <a:cubicBezTo>
                      <a:pt x="10" y="597"/>
                      <a:pt x="0" y="599"/>
                      <a:pt x="0" y="616"/>
                    </a:cubicBezTo>
                    <a:cubicBezTo>
                      <a:pt x="0" y="622"/>
                      <a:pt x="4" y="626"/>
                      <a:pt x="12" y="626"/>
                    </a:cubicBezTo>
                    <a:cubicBezTo>
                      <a:pt x="42" y="626"/>
                      <a:pt x="73" y="624"/>
                      <a:pt x="104" y="624"/>
                    </a:cubicBezTo>
                    <a:cubicBezTo>
                      <a:pt x="135" y="624"/>
                      <a:pt x="168" y="626"/>
                      <a:pt x="198" y="626"/>
                    </a:cubicBezTo>
                    <a:cubicBezTo>
                      <a:pt x="202" y="626"/>
                      <a:pt x="214" y="626"/>
                      <a:pt x="214" y="607"/>
                    </a:cubicBezTo>
                    <a:cubicBezTo>
                      <a:pt x="214" y="599"/>
                      <a:pt x="206" y="597"/>
                      <a:pt x="196" y="597"/>
                    </a:cubicBezTo>
                    <a:cubicBezTo>
                      <a:pt x="144" y="597"/>
                      <a:pt x="135" y="576"/>
                      <a:pt x="135" y="557"/>
                    </a:cubicBezTo>
                    <a:cubicBezTo>
                      <a:pt x="135" y="551"/>
                      <a:pt x="137" y="547"/>
                      <a:pt x="139" y="537"/>
                    </a:cubicBezTo>
                    <a:lnTo>
                      <a:pt x="260" y="52"/>
                    </a:lnTo>
                    <a:cubicBezTo>
                      <a:pt x="264" y="58"/>
                      <a:pt x="264" y="60"/>
                      <a:pt x="268" y="69"/>
                    </a:cubicBezTo>
                    <a:lnTo>
                      <a:pt x="497" y="609"/>
                    </a:lnTo>
                    <a:cubicBezTo>
                      <a:pt x="503" y="624"/>
                      <a:pt x="505" y="626"/>
                      <a:pt x="514" y="626"/>
                    </a:cubicBezTo>
                    <a:cubicBezTo>
                      <a:pt x="524" y="626"/>
                      <a:pt x="524" y="624"/>
                      <a:pt x="528" y="607"/>
                    </a:cubicBezTo>
                    <a:lnTo>
                      <a:pt x="657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42" name="Freeform 130"/>
              <p:cNvSpPr>
                <a:spLocks noChangeArrowheads="1"/>
              </p:cNvSpPr>
              <p:nvPr/>
            </p:nvSpPr>
            <p:spPr bwMode="auto">
              <a:xfrm>
                <a:off x="2087" y="3866"/>
                <a:ext cx="53" cy="96"/>
              </a:xfrm>
              <a:custGeom>
                <a:avLst/>
                <a:gdLst>
                  <a:gd name="T0" fmla="*/ 146 w 236"/>
                  <a:gd name="T1" fmla="*/ 19 h 427"/>
                  <a:gd name="T2" fmla="*/ 127 w 236"/>
                  <a:gd name="T3" fmla="*/ 0 h 427"/>
                  <a:gd name="T4" fmla="*/ 0 w 236"/>
                  <a:gd name="T5" fmla="*/ 42 h 427"/>
                  <a:gd name="T6" fmla="*/ 0 w 236"/>
                  <a:gd name="T7" fmla="*/ 64 h 427"/>
                  <a:gd name="T8" fmla="*/ 94 w 236"/>
                  <a:gd name="T9" fmla="*/ 46 h 427"/>
                  <a:gd name="T10" fmla="*/ 94 w 236"/>
                  <a:gd name="T11" fmla="*/ 374 h 427"/>
                  <a:gd name="T12" fmla="*/ 29 w 236"/>
                  <a:gd name="T13" fmla="*/ 403 h 427"/>
                  <a:gd name="T14" fmla="*/ 4 w 236"/>
                  <a:gd name="T15" fmla="*/ 403 h 427"/>
                  <a:gd name="T16" fmla="*/ 4 w 236"/>
                  <a:gd name="T17" fmla="*/ 426 h 427"/>
                  <a:gd name="T18" fmla="*/ 119 w 236"/>
                  <a:gd name="T19" fmla="*/ 424 h 427"/>
                  <a:gd name="T20" fmla="*/ 235 w 236"/>
                  <a:gd name="T21" fmla="*/ 426 h 427"/>
                  <a:gd name="T22" fmla="*/ 235 w 236"/>
                  <a:gd name="T23" fmla="*/ 403 h 427"/>
                  <a:gd name="T24" fmla="*/ 210 w 236"/>
                  <a:gd name="T25" fmla="*/ 403 h 427"/>
                  <a:gd name="T26" fmla="*/ 146 w 236"/>
                  <a:gd name="T27" fmla="*/ 374 h 427"/>
                  <a:gd name="T28" fmla="*/ 146 w 236"/>
                  <a:gd name="T29" fmla="*/ 19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427">
                    <a:moveTo>
                      <a:pt x="146" y="19"/>
                    </a:moveTo>
                    <a:cubicBezTo>
                      <a:pt x="146" y="0"/>
                      <a:pt x="144" y="0"/>
                      <a:pt x="127" y="0"/>
                    </a:cubicBezTo>
                    <a:cubicBezTo>
                      <a:pt x="85" y="40"/>
                      <a:pt x="27" y="42"/>
                      <a:pt x="0" y="42"/>
                    </a:cubicBezTo>
                    <a:lnTo>
                      <a:pt x="0" y="64"/>
                    </a:lnTo>
                    <a:cubicBezTo>
                      <a:pt x="15" y="64"/>
                      <a:pt x="58" y="64"/>
                      <a:pt x="94" y="46"/>
                    </a:cubicBezTo>
                    <a:lnTo>
                      <a:pt x="94" y="374"/>
                    </a:lnTo>
                    <a:cubicBezTo>
                      <a:pt x="94" y="395"/>
                      <a:pt x="94" y="403"/>
                      <a:pt x="29" y="403"/>
                    </a:cubicBezTo>
                    <a:lnTo>
                      <a:pt x="4" y="403"/>
                    </a:lnTo>
                    <a:lnTo>
                      <a:pt x="4" y="426"/>
                    </a:lnTo>
                    <a:cubicBezTo>
                      <a:pt x="17" y="426"/>
                      <a:pt x="96" y="424"/>
                      <a:pt x="119" y="424"/>
                    </a:cubicBezTo>
                    <a:cubicBezTo>
                      <a:pt x="139" y="424"/>
                      <a:pt x="220" y="426"/>
                      <a:pt x="235" y="426"/>
                    </a:cubicBezTo>
                    <a:lnTo>
                      <a:pt x="235" y="403"/>
                    </a:lnTo>
                    <a:lnTo>
                      <a:pt x="210" y="403"/>
                    </a:lnTo>
                    <a:cubicBezTo>
                      <a:pt x="146" y="403"/>
                      <a:pt x="146" y="395"/>
                      <a:pt x="146" y="374"/>
                    </a:cubicBezTo>
                    <a:lnTo>
                      <a:pt x="146" y="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43" name="Freeform 131"/>
              <p:cNvSpPr>
                <a:spLocks noChangeArrowheads="1"/>
              </p:cNvSpPr>
              <p:nvPr/>
            </p:nvSpPr>
            <p:spPr bwMode="auto">
              <a:xfrm>
                <a:off x="2163" y="3866"/>
                <a:ext cx="64" cy="96"/>
              </a:xfrm>
              <a:custGeom>
                <a:avLst/>
                <a:gdLst>
                  <a:gd name="T0" fmla="*/ 285 w 286"/>
                  <a:gd name="T1" fmla="*/ 310 h 427"/>
                  <a:gd name="T2" fmla="*/ 262 w 286"/>
                  <a:gd name="T3" fmla="*/ 310 h 427"/>
                  <a:gd name="T4" fmla="*/ 245 w 286"/>
                  <a:gd name="T5" fmla="*/ 368 h 427"/>
                  <a:gd name="T6" fmla="*/ 183 w 286"/>
                  <a:gd name="T7" fmla="*/ 372 h 427"/>
                  <a:gd name="T8" fmla="*/ 64 w 286"/>
                  <a:gd name="T9" fmla="*/ 372 h 427"/>
                  <a:gd name="T10" fmla="*/ 193 w 286"/>
                  <a:gd name="T11" fmla="*/ 264 h 427"/>
                  <a:gd name="T12" fmla="*/ 285 w 286"/>
                  <a:gd name="T13" fmla="*/ 125 h 427"/>
                  <a:gd name="T14" fmla="*/ 133 w 286"/>
                  <a:gd name="T15" fmla="*/ 0 h 427"/>
                  <a:gd name="T16" fmla="*/ 0 w 286"/>
                  <a:gd name="T17" fmla="*/ 114 h 427"/>
                  <a:gd name="T18" fmla="*/ 33 w 286"/>
                  <a:gd name="T19" fmla="*/ 152 h 427"/>
                  <a:gd name="T20" fmla="*/ 69 w 286"/>
                  <a:gd name="T21" fmla="*/ 116 h 427"/>
                  <a:gd name="T22" fmla="*/ 31 w 286"/>
                  <a:gd name="T23" fmla="*/ 83 h 427"/>
                  <a:gd name="T24" fmla="*/ 125 w 286"/>
                  <a:gd name="T25" fmla="*/ 23 h 427"/>
                  <a:gd name="T26" fmla="*/ 223 w 286"/>
                  <a:gd name="T27" fmla="*/ 125 h 427"/>
                  <a:gd name="T28" fmla="*/ 162 w 286"/>
                  <a:gd name="T29" fmla="*/ 250 h 427"/>
                  <a:gd name="T30" fmla="*/ 6 w 286"/>
                  <a:gd name="T31" fmla="*/ 401 h 427"/>
                  <a:gd name="T32" fmla="*/ 0 w 286"/>
                  <a:gd name="T33" fmla="*/ 426 h 427"/>
                  <a:gd name="T34" fmla="*/ 266 w 286"/>
                  <a:gd name="T35" fmla="*/ 426 h 427"/>
                  <a:gd name="T36" fmla="*/ 285 w 286"/>
                  <a:gd name="T37" fmla="*/ 31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6" h="427">
                    <a:moveTo>
                      <a:pt x="285" y="310"/>
                    </a:moveTo>
                    <a:lnTo>
                      <a:pt x="262" y="310"/>
                    </a:lnTo>
                    <a:cubicBezTo>
                      <a:pt x="260" y="324"/>
                      <a:pt x="254" y="362"/>
                      <a:pt x="245" y="368"/>
                    </a:cubicBezTo>
                    <a:cubicBezTo>
                      <a:pt x="241" y="372"/>
                      <a:pt x="191" y="372"/>
                      <a:pt x="183" y="372"/>
                    </a:cubicBezTo>
                    <a:lnTo>
                      <a:pt x="64" y="372"/>
                    </a:lnTo>
                    <a:cubicBezTo>
                      <a:pt x="131" y="312"/>
                      <a:pt x="154" y="295"/>
                      <a:pt x="193" y="264"/>
                    </a:cubicBezTo>
                    <a:cubicBezTo>
                      <a:pt x="241" y="227"/>
                      <a:pt x="285" y="187"/>
                      <a:pt x="285" y="125"/>
                    </a:cubicBezTo>
                    <a:cubicBezTo>
                      <a:pt x="285" y="48"/>
                      <a:pt x="216" y="0"/>
                      <a:pt x="133" y="0"/>
                    </a:cubicBezTo>
                    <a:cubicBezTo>
                      <a:pt x="54" y="0"/>
                      <a:pt x="0" y="56"/>
                      <a:pt x="0" y="114"/>
                    </a:cubicBezTo>
                    <a:cubicBezTo>
                      <a:pt x="0" y="148"/>
                      <a:pt x="27" y="152"/>
                      <a:pt x="33" y="152"/>
                    </a:cubicBezTo>
                    <a:cubicBezTo>
                      <a:pt x="50" y="152"/>
                      <a:pt x="69" y="139"/>
                      <a:pt x="69" y="116"/>
                    </a:cubicBezTo>
                    <a:cubicBezTo>
                      <a:pt x="69" y="106"/>
                      <a:pt x="64" y="83"/>
                      <a:pt x="31" y="83"/>
                    </a:cubicBezTo>
                    <a:cubicBezTo>
                      <a:pt x="50" y="37"/>
                      <a:pt x="94" y="23"/>
                      <a:pt x="125" y="23"/>
                    </a:cubicBezTo>
                    <a:cubicBezTo>
                      <a:pt x="189" y="23"/>
                      <a:pt x="223" y="73"/>
                      <a:pt x="223" y="125"/>
                    </a:cubicBezTo>
                    <a:cubicBezTo>
                      <a:pt x="223" y="181"/>
                      <a:pt x="183" y="225"/>
                      <a:pt x="162" y="250"/>
                    </a:cubicBezTo>
                    <a:lnTo>
                      <a:pt x="6" y="401"/>
                    </a:lnTo>
                    <a:cubicBezTo>
                      <a:pt x="0" y="408"/>
                      <a:pt x="0" y="410"/>
                      <a:pt x="0" y="426"/>
                    </a:cubicBezTo>
                    <a:lnTo>
                      <a:pt x="266" y="426"/>
                    </a:lnTo>
                    <a:lnTo>
                      <a:pt x="285" y="3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44" name="Freeform 132"/>
              <p:cNvSpPr>
                <a:spLocks noChangeArrowheads="1"/>
              </p:cNvSpPr>
              <p:nvPr/>
            </p:nvSpPr>
            <p:spPr bwMode="auto">
              <a:xfrm>
                <a:off x="2268" y="3776"/>
                <a:ext cx="48" cy="207"/>
              </a:xfrm>
              <a:custGeom>
                <a:avLst/>
                <a:gdLst>
                  <a:gd name="T0" fmla="*/ 214 w 215"/>
                  <a:gd name="T1" fmla="*/ 907 h 916"/>
                  <a:gd name="T2" fmla="*/ 198 w 215"/>
                  <a:gd name="T3" fmla="*/ 886 h 916"/>
                  <a:gd name="T4" fmla="*/ 54 w 215"/>
                  <a:gd name="T5" fmla="*/ 458 h 916"/>
                  <a:gd name="T6" fmla="*/ 202 w 215"/>
                  <a:gd name="T7" fmla="*/ 25 h 916"/>
                  <a:gd name="T8" fmla="*/ 214 w 215"/>
                  <a:gd name="T9" fmla="*/ 8 h 916"/>
                  <a:gd name="T10" fmla="*/ 204 w 215"/>
                  <a:gd name="T11" fmla="*/ 0 h 916"/>
                  <a:gd name="T12" fmla="*/ 58 w 215"/>
                  <a:gd name="T13" fmla="*/ 179 h 916"/>
                  <a:gd name="T14" fmla="*/ 0 w 215"/>
                  <a:gd name="T15" fmla="*/ 458 h 916"/>
                  <a:gd name="T16" fmla="*/ 60 w 215"/>
                  <a:gd name="T17" fmla="*/ 745 h 916"/>
                  <a:gd name="T18" fmla="*/ 204 w 215"/>
                  <a:gd name="T19" fmla="*/ 915 h 916"/>
                  <a:gd name="T20" fmla="*/ 214 w 215"/>
                  <a:gd name="T21" fmla="*/ 90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916">
                    <a:moveTo>
                      <a:pt x="214" y="907"/>
                    </a:moveTo>
                    <a:cubicBezTo>
                      <a:pt x="214" y="905"/>
                      <a:pt x="214" y="903"/>
                      <a:pt x="198" y="886"/>
                    </a:cubicBezTo>
                    <a:cubicBezTo>
                      <a:pt x="83" y="772"/>
                      <a:pt x="54" y="599"/>
                      <a:pt x="54" y="458"/>
                    </a:cubicBezTo>
                    <a:cubicBezTo>
                      <a:pt x="54" y="300"/>
                      <a:pt x="89" y="139"/>
                      <a:pt x="202" y="25"/>
                    </a:cubicBezTo>
                    <a:cubicBezTo>
                      <a:pt x="214" y="15"/>
                      <a:pt x="214" y="12"/>
                      <a:pt x="214" y="8"/>
                    </a:cubicBezTo>
                    <a:cubicBezTo>
                      <a:pt x="214" y="2"/>
                      <a:pt x="210" y="0"/>
                      <a:pt x="204" y="0"/>
                    </a:cubicBezTo>
                    <a:cubicBezTo>
                      <a:pt x="196" y="0"/>
                      <a:pt x="112" y="62"/>
                      <a:pt x="58" y="179"/>
                    </a:cubicBezTo>
                    <a:cubicBezTo>
                      <a:pt x="10" y="279"/>
                      <a:pt x="0" y="381"/>
                      <a:pt x="0" y="458"/>
                    </a:cubicBezTo>
                    <a:cubicBezTo>
                      <a:pt x="0" y="530"/>
                      <a:pt x="10" y="641"/>
                      <a:pt x="60" y="745"/>
                    </a:cubicBezTo>
                    <a:cubicBezTo>
                      <a:pt x="116" y="857"/>
                      <a:pt x="196" y="915"/>
                      <a:pt x="204" y="915"/>
                    </a:cubicBezTo>
                    <a:cubicBezTo>
                      <a:pt x="210" y="915"/>
                      <a:pt x="214" y="913"/>
                      <a:pt x="214" y="90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45" name="Freeform 133"/>
              <p:cNvSpPr>
                <a:spLocks noChangeArrowheads="1"/>
              </p:cNvSpPr>
              <p:nvPr/>
            </p:nvSpPr>
            <p:spPr bwMode="auto">
              <a:xfrm>
                <a:off x="2324" y="3838"/>
                <a:ext cx="124" cy="134"/>
              </a:xfrm>
              <a:custGeom>
                <a:avLst/>
                <a:gdLst>
                  <a:gd name="T0" fmla="*/ 62 w 552"/>
                  <a:gd name="T1" fmla="*/ 532 h 594"/>
                  <a:gd name="T2" fmla="*/ 56 w 552"/>
                  <a:gd name="T3" fmla="*/ 547 h 594"/>
                  <a:gd name="T4" fmla="*/ 31 w 552"/>
                  <a:gd name="T5" fmla="*/ 549 h 594"/>
                  <a:gd name="T6" fmla="*/ 0 w 552"/>
                  <a:gd name="T7" fmla="*/ 574 h 594"/>
                  <a:gd name="T8" fmla="*/ 17 w 552"/>
                  <a:gd name="T9" fmla="*/ 593 h 594"/>
                  <a:gd name="T10" fmla="*/ 102 w 552"/>
                  <a:gd name="T11" fmla="*/ 589 h 594"/>
                  <a:gd name="T12" fmla="*/ 200 w 552"/>
                  <a:gd name="T13" fmla="*/ 593 h 594"/>
                  <a:gd name="T14" fmla="*/ 225 w 552"/>
                  <a:gd name="T15" fmla="*/ 566 h 594"/>
                  <a:gd name="T16" fmla="*/ 200 w 552"/>
                  <a:gd name="T17" fmla="*/ 549 h 594"/>
                  <a:gd name="T18" fmla="*/ 160 w 552"/>
                  <a:gd name="T19" fmla="*/ 549 h 594"/>
                  <a:gd name="T20" fmla="*/ 200 w 552"/>
                  <a:gd name="T21" fmla="*/ 389 h 594"/>
                  <a:gd name="T22" fmla="*/ 293 w 552"/>
                  <a:gd name="T23" fmla="*/ 422 h 594"/>
                  <a:gd name="T24" fmla="*/ 551 w 552"/>
                  <a:gd name="T25" fmla="*/ 152 h 594"/>
                  <a:gd name="T26" fmla="*/ 391 w 552"/>
                  <a:gd name="T27" fmla="*/ 0 h 594"/>
                  <a:gd name="T28" fmla="*/ 264 w 552"/>
                  <a:gd name="T29" fmla="*/ 50 h 594"/>
                  <a:gd name="T30" fmla="*/ 158 w 552"/>
                  <a:gd name="T31" fmla="*/ 0 h 594"/>
                  <a:gd name="T32" fmla="*/ 77 w 552"/>
                  <a:gd name="T33" fmla="*/ 52 h 594"/>
                  <a:gd name="T34" fmla="*/ 44 w 552"/>
                  <a:gd name="T35" fmla="*/ 144 h 594"/>
                  <a:gd name="T36" fmla="*/ 64 w 552"/>
                  <a:gd name="T37" fmla="*/ 156 h 594"/>
                  <a:gd name="T38" fmla="*/ 83 w 552"/>
                  <a:gd name="T39" fmla="*/ 152 h 594"/>
                  <a:gd name="T40" fmla="*/ 92 w 552"/>
                  <a:gd name="T41" fmla="*/ 125 h 594"/>
                  <a:gd name="T42" fmla="*/ 154 w 552"/>
                  <a:gd name="T43" fmla="*/ 33 h 594"/>
                  <a:gd name="T44" fmla="*/ 175 w 552"/>
                  <a:gd name="T45" fmla="*/ 67 h 594"/>
                  <a:gd name="T46" fmla="*/ 168 w 552"/>
                  <a:gd name="T47" fmla="*/ 106 h 594"/>
                  <a:gd name="T48" fmla="*/ 62 w 552"/>
                  <a:gd name="T49" fmla="*/ 532 h 594"/>
                  <a:gd name="T50" fmla="*/ 272 w 552"/>
                  <a:gd name="T51" fmla="*/ 94 h 594"/>
                  <a:gd name="T52" fmla="*/ 387 w 552"/>
                  <a:gd name="T53" fmla="*/ 33 h 594"/>
                  <a:gd name="T54" fmla="*/ 447 w 552"/>
                  <a:gd name="T55" fmla="*/ 102 h 594"/>
                  <a:gd name="T56" fmla="*/ 401 w 552"/>
                  <a:gd name="T57" fmla="*/ 300 h 594"/>
                  <a:gd name="T58" fmla="*/ 291 w 552"/>
                  <a:gd name="T59" fmla="*/ 389 h 594"/>
                  <a:gd name="T60" fmla="*/ 214 w 552"/>
                  <a:gd name="T61" fmla="*/ 335 h 594"/>
                  <a:gd name="T62" fmla="*/ 216 w 552"/>
                  <a:gd name="T63" fmla="*/ 322 h 594"/>
                  <a:gd name="T64" fmla="*/ 272 w 552"/>
                  <a:gd name="T65" fmla="*/ 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2" h="594">
                    <a:moveTo>
                      <a:pt x="62" y="532"/>
                    </a:moveTo>
                    <a:cubicBezTo>
                      <a:pt x="58" y="545"/>
                      <a:pt x="56" y="547"/>
                      <a:pt x="56" y="547"/>
                    </a:cubicBezTo>
                    <a:cubicBezTo>
                      <a:pt x="50" y="549"/>
                      <a:pt x="40" y="549"/>
                      <a:pt x="31" y="549"/>
                    </a:cubicBezTo>
                    <a:cubicBezTo>
                      <a:pt x="17" y="549"/>
                      <a:pt x="0" y="549"/>
                      <a:pt x="0" y="574"/>
                    </a:cubicBezTo>
                    <a:cubicBezTo>
                      <a:pt x="0" y="584"/>
                      <a:pt x="8" y="593"/>
                      <a:pt x="17" y="593"/>
                    </a:cubicBezTo>
                    <a:cubicBezTo>
                      <a:pt x="44" y="593"/>
                      <a:pt x="75" y="589"/>
                      <a:pt x="102" y="589"/>
                    </a:cubicBezTo>
                    <a:cubicBezTo>
                      <a:pt x="133" y="589"/>
                      <a:pt x="168" y="593"/>
                      <a:pt x="200" y="593"/>
                    </a:cubicBezTo>
                    <a:cubicBezTo>
                      <a:pt x="206" y="593"/>
                      <a:pt x="225" y="593"/>
                      <a:pt x="225" y="566"/>
                    </a:cubicBezTo>
                    <a:cubicBezTo>
                      <a:pt x="225" y="551"/>
                      <a:pt x="210" y="549"/>
                      <a:pt x="200" y="549"/>
                    </a:cubicBezTo>
                    <a:cubicBezTo>
                      <a:pt x="187" y="549"/>
                      <a:pt x="173" y="549"/>
                      <a:pt x="160" y="549"/>
                    </a:cubicBezTo>
                    <a:lnTo>
                      <a:pt x="200" y="389"/>
                    </a:lnTo>
                    <a:cubicBezTo>
                      <a:pt x="214" y="401"/>
                      <a:pt x="243" y="422"/>
                      <a:pt x="293" y="422"/>
                    </a:cubicBezTo>
                    <a:cubicBezTo>
                      <a:pt x="451" y="422"/>
                      <a:pt x="551" y="277"/>
                      <a:pt x="551" y="152"/>
                    </a:cubicBezTo>
                    <a:cubicBezTo>
                      <a:pt x="551" y="40"/>
                      <a:pt x="466" y="0"/>
                      <a:pt x="391" y="0"/>
                    </a:cubicBezTo>
                    <a:cubicBezTo>
                      <a:pt x="327" y="0"/>
                      <a:pt x="279" y="35"/>
                      <a:pt x="264" y="50"/>
                    </a:cubicBezTo>
                    <a:cubicBezTo>
                      <a:pt x="229" y="0"/>
                      <a:pt x="168" y="0"/>
                      <a:pt x="158" y="0"/>
                    </a:cubicBezTo>
                    <a:cubicBezTo>
                      <a:pt x="125" y="0"/>
                      <a:pt x="98" y="19"/>
                      <a:pt x="77" y="52"/>
                    </a:cubicBezTo>
                    <a:cubicBezTo>
                      <a:pt x="54" y="89"/>
                      <a:pt x="44" y="139"/>
                      <a:pt x="44" y="144"/>
                    </a:cubicBezTo>
                    <a:cubicBezTo>
                      <a:pt x="44" y="156"/>
                      <a:pt x="56" y="156"/>
                      <a:pt x="64" y="156"/>
                    </a:cubicBezTo>
                    <a:cubicBezTo>
                      <a:pt x="75" y="156"/>
                      <a:pt x="79" y="156"/>
                      <a:pt x="83" y="152"/>
                    </a:cubicBezTo>
                    <a:cubicBezTo>
                      <a:pt x="85" y="150"/>
                      <a:pt x="85" y="148"/>
                      <a:pt x="92" y="125"/>
                    </a:cubicBezTo>
                    <a:cubicBezTo>
                      <a:pt x="108" y="52"/>
                      <a:pt x="131" y="33"/>
                      <a:pt x="154" y="33"/>
                    </a:cubicBezTo>
                    <a:cubicBezTo>
                      <a:pt x="164" y="33"/>
                      <a:pt x="175" y="37"/>
                      <a:pt x="175" y="67"/>
                    </a:cubicBezTo>
                    <a:cubicBezTo>
                      <a:pt x="175" y="81"/>
                      <a:pt x="173" y="94"/>
                      <a:pt x="168" y="106"/>
                    </a:cubicBezTo>
                    <a:lnTo>
                      <a:pt x="62" y="532"/>
                    </a:lnTo>
                    <a:close/>
                    <a:moveTo>
                      <a:pt x="272" y="94"/>
                    </a:moveTo>
                    <a:cubicBezTo>
                      <a:pt x="300" y="62"/>
                      <a:pt x="343" y="33"/>
                      <a:pt x="387" y="33"/>
                    </a:cubicBezTo>
                    <a:cubicBezTo>
                      <a:pt x="443" y="33"/>
                      <a:pt x="447" y="83"/>
                      <a:pt x="447" y="102"/>
                    </a:cubicBezTo>
                    <a:cubicBezTo>
                      <a:pt x="447" y="150"/>
                      <a:pt x="416" y="264"/>
                      <a:pt x="401" y="300"/>
                    </a:cubicBezTo>
                    <a:cubicBezTo>
                      <a:pt x="372" y="366"/>
                      <a:pt x="329" y="389"/>
                      <a:pt x="291" y="389"/>
                    </a:cubicBezTo>
                    <a:cubicBezTo>
                      <a:pt x="237" y="389"/>
                      <a:pt x="214" y="345"/>
                      <a:pt x="214" y="335"/>
                    </a:cubicBezTo>
                    <a:lnTo>
                      <a:pt x="216" y="322"/>
                    </a:lnTo>
                    <a:lnTo>
                      <a:pt x="27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46" name="Freeform 134"/>
              <p:cNvSpPr>
                <a:spLocks noChangeArrowheads="1"/>
              </p:cNvSpPr>
              <p:nvPr/>
            </p:nvSpPr>
            <p:spPr bwMode="auto">
              <a:xfrm>
                <a:off x="2468" y="3866"/>
                <a:ext cx="53" cy="96"/>
              </a:xfrm>
              <a:custGeom>
                <a:avLst/>
                <a:gdLst>
                  <a:gd name="T0" fmla="*/ 146 w 236"/>
                  <a:gd name="T1" fmla="*/ 19 h 427"/>
                  <a:gd name="T2" fmla="*/ 127 w 236"/>
                  <a:gd name="T3" fmla="*/ 0 h 427"/>
                  <a:gd name="T4" fmla="*/ 0 w 236"/>
                  <a:gd name="T5" fmla="*/ 42 h 427"/>
                  <a:gd name="T6" fmla="*/ 0 w 236"/>
                  <a:gd name="T7" fmla="*/ 64 h 427"/>
                  <a:gd name="T8" fmla="*/ 94 w 236"/>
                  <a:gd name="T9" fmla="*/ 46 h 427"/>
                  <a:gd name="T10" fmla="*/ 94 w 236"/>
                  <a:gd name="T11" fmla="*/ 374 h 427"/>
                  <a:gd name="T12" fmla="*/ 29 w 236"/>
                  <a:gd name="T13" fmla="*/ 403 h 427"/>
                  <a:gd name="T14" fmla="*/ 4 w 236"/>
                  <a:gd name="T15" fmla="*/ 403 h 427"/>
                  <a:gd name="T16" fmla="*/ 4 w 236"/>
                  <a:gd name="T17" fmla="*/ 426 h 427"/>
                  <a:gd name="T18" fmla="*/ 119 w 236"/>
                  <a:gd name="T19" fmla="*/ 424 h 427"/>
                  <a:gd name="T20" fmla="*/ 235 w 236"/>
                  <a:gd name="T21" fmla="*/ 426 h 427"/>
                  <a:gd name="T22" fmla="*/ 235 w 236"/>
                  <a:gd name="T23" fmla="*/ 403 h 427"/>
                  <a:gd name="T24" fmla="*/ 210 w 236"/>
                  <a:gd name="T25" fmla="*/ 403 h 427"/>
                  <a:gd name="T26" fmla="*/ 146 w 236"/>
                  <a:gd name="T27" fmla="*/ 374 h 427"/>
                  <a:gd name="T28" fmla="*/ 146 w 236"/>
                  <a:gd name="T29" fmla="*/ 19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427">
                    <a:moveTo>
                      <a:pt x="146" y="19"/>
                    </a:moveTo>
                    <a:cubicBezTo>
                      <a:pt x="146" y="0"/>
                      <a:pt x="144" y="0"/>
                      <a:pt x="127" y="0"/>
                    </a:cubicBezTo>
                    <a:cubicBezTo>
                      <a:pt x="85" y="40"/>
                      <a:pt x="27" y="42"/>
                      <a:pt x="0" y="42"/>
                    </a:cubicBezTo>
                    <a:lnTo>
                      <a:pt x="0" y="64"/>
                    </a:lnTo>
                    <a:cubicBezTo>
                      <a:pt x="15" y="64"/>
                      <a:pt x="58" y="64"/>
                      <a:pt x="94" y="46"/>
                    </a:cubicBezTo>
                    <a:lnTo>
                      <a:pt x="94" y="374"/>
                    </a:lnTo>
                    <a:cubicBezTo>
                      <a:pt x="94" y="395"/>
                      <a:pt x="94" y="403"/>
                      <a:pt x="29" y="403"/>
                    </a:cubicBezTo>
                    <a:lnTo>
                      <a:pt x="4" y="403"/>
                    </a:lnTo>
                    <a:lnTo>
                      <a:pt x="4" y="426"/>
                    </a:lnTo>
                    <a:cubicBezTo>
                      <a:pt x="17" y="426"/>
                      <a:pt x="96" y="424"/>
                      <a:pt x="119" y="424"/>
                    </a:cubicBezTo>
                    <a:cubicBezTo>
                      <a:pt x="139" y="424"/>
                      <a:pt x="220" y="426"/>
                      <a:pt x="235" y="426"/>
                    </a:cubicBezTo>
                    <a:lnTo>
                      <a:pt x="235" y="403"/>
                    </a:lnTo>
                    <a:lnTo>
                      <a:pt x="210" y="403"/>
                    </a:lnTo>
                    <a:cubicBezTo>
                      <a:pt x="146" y="403"/>
                      <a:pt x="146" y="395"/>
                      <a:pt x="146" y="374"/>
                    </a:cubicBezTo>
                    <a:lnTo>
                      <a:pt x="146" y="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47" name="Freeform 135"/>
              <p:cNvSpPr>
                <a:spLocks noChangeArrowheads="1"/>
              </p:cNvSpPr>
              <p:nvPr/>
            </p:nvSpPr>
            <p:spPr bwMode="auto">
              <a:xfrm>
                <a:off x="2563" y="3910"/>
                <a:ext cx="24" cy="62"/>
              </a:xfrm>
              <a:custGeom>
                <a:avLst/>
                <a:gdLst>
                  <a:gd name="T0" fmla="*/ 108 w 109"/>
                  <a:gd name="T1" fmla="*/ 96 h 276"/>
                  <a:gd name="T2" fmla="*/ 50 w 109"/>
                  <a:gd name="T3" fmla="*/ 0 h 276"/>
                  <a:gd name="T4" fmla="*/ 0 w 109"/>
                  <a:gd name="T5" fmla="*/ 48 h 276"/>
                  <a:gd name="T6" fmla="*/ 50 w 109"/>
                  <a:gd name="T7" fmla="*/ 98 h 276"/>
                  <a:gd name="T8" fmla="*/ 81 w 109"/>
                  <a:gd name="T9" fmla="*/ 85 h 276"/>
                  <a:gd name="T10" fmla="*/ 87 w 109"/>
                  <a:gd name="T11" fmla="*/ 83 h 276"/>
                  <a:gd name="T12" fmla="*/ 89 w 109"/>
                  <a:gd name="T13" fmla="*/ 96 h 276"/>
                  <a:gd name="T14" fmla="*/ 25 w 109"/>
                  <a:gd name="T15" fmla="*/ 250 h 276"/>
                  <a:gd name="T16" fmla="*/ 15 w 109"/>
                  <a:gd name="T17" fmla="*/ 264 h 276"/>
                  <a:gd name="T18" fmla="*/ 25 w 109"/>
                  <a:gd name="T19" fmla="*/ 275 h 276"/>
                  <a:gd name="T20" fmla="*/ 108 w 109"/>
                  <a:gd name="T21" fmla="*/ 9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276">
                    <a:moveTo>
                      <a:pt x="108" y="96"/>
                    </a:moveTo>
                    <a:cubicBezTo>
                      <a:pt x="108" y="35"/>
                      <a:pt x="85" y="0"/>
                      <a:pt x="50" y="0"/>
                    </a:cubicBezTo>
                    <a:cubicBezTo>
                      <a:pt x="19" y="0"/>
                      <a:pt x="0" y="23"/>
                      <a:pt x="0" y="48"/>
                    </a:cubicBezTo>
                    <a:cubicBezTo>
                      <a:pt x="0" y="73"/>
                      <a:pt x="19" y="98"/>
                      <a:pt x="50" y="98"/>
                    </a:cubicBezTo>
                    <a:cubicBezTo>
                      <a:pt x="60" y="98"/>
                      <a:pt x="73" y="94"/>
                      <a:pt x="81" y="85"/>
                    </a:cubicBezTo>
                    <a:cubicBezTo>
                      <a:pt x="85" y="83"/>
                      <a:pt x="85" y="83"/>
                      <a:pt x="87" y="83"/>
                    </a:cubicBezTo>
                    <a:cubicBezTo>
                      <a:pt x="87" y="83"/>
                      <a:pt x="89" y="83"/>
                      <a:pt x="89" y="96"/>
                    </a:cubicBezTo>
                    <a:cubicBezTo>
                      <a:pt x="89" y="164"/>
                      <a:pt x="56" y="220"/>
                      <a:pt x="25" y="250"/>
                    </a:cubicBezTo>
                    <a:cubicBezTo>
                      <a:pt x="15" y="260"/>
                      <a:pt x="15" y="262"/>
                      <a:pt x="15" y="264"/>
                    </a:cubicBezTo>
                    <a:cubicBezTo>
                      <a:pt x="15" y="272"/>
                      <a:pt x="19" y="275"/>
                      <a:pt x="25" y="275"/>
                    </a:cubicBezTo>
                    <a:cubicBezTo>
                      <a:pt x="35" y="275"/>
                      <a:pt x="108" y="204"/>
                      <a:pt x="108" y="9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48" name="Freeform 136"/>
              <p:cNvSpPr>
                <a:spLocks noChangeArrowheads="1"/>
              </p:cNvSpPr>
              <p:nvPr/>
            </p:nvSpPr>
            <p:spPr bwMode="auto">
              <a:xfrm>
                <a:off x="2634" y="3838"/>
                <a:ext cx="124" cy="134"/>
              </a:xfrm>
              <a:custGeom>
                <a:avLst/>
                <a:gdLst>
                  <a:gd name="T0" fmla="*/ 62 w 552"/>
                  <a:gd name="T1" fmla="*/ 532 h 594"/>
                  <a:gd name="T2" fmla="*/ 56 w 552"/>
                  <a:gd name="T3" fmla="*/ 547 h 594"/>
                  <a:gd name="T4" fmla="*/ 31 w 552"/>
                  <a:gd name="T5" fmla="*/ 549 h 594"/>
                  <a:gd name="T6" fmla="*/ 0 w 552"/>
                  <a:gd name="T7" fmla="*/ 574 h 594"/>
                  <a:gd name="T8" fmla="*/ 17 w 552"/>
                  <a:gd name="T9" fmla="*/ 593 h 594"/>
                  <a:gd name="T10" fmla="*/ 102 w 552"/>
                  <a:gd name="T11" fmla="*/ 589 h 594"/>
                  <a:gd name="T12" fmla="*/ 200 w 552"/>
                  <a:gd name="T13" fmla="*/ 593 h 594"/>
                  <a:gd name="T14" fmla="*/ 225 w 552"/>
                  <a:gd name="T15" fmla="*/ 566 h 594"/>
                  <a:gd name="T16" fmla="*/ 200 w 552"/>
                  <a:gd name="T17" fmla="*/ 549 h 594"/>
                  <a:gd name="T18" fmla="*/ 160 w 552"/>
                  <a:gd name="T19" fmla="*/ 549 h 594"/>
                  <a:gd name="T20" fmla="*/ 200 w 552"/>
                  <a:gd name="T21" fmla="*/ 389 h 594"/>
                  <a:gd name="T22" fmla="*/ 293 w 552"/>
                  <a:gd name="T23" fmla="*/ 422 h 594"/>
                  <a:gd name="T24" fmla="*/ 551 w 552"/>
                  <a:gd name="T25" fmla="*/ 152 h 594"/>
                  <a:gd name="T26" fmla="*/ 391 w 552"/>
                  <a:gd name="T27" fmla="*/ 0 h 594"/>
                  <a:gd name="T28" fmla="*/ 264 w 552"/>
                  <a:gd name="T29" fmla="*/ 50 h 594"/>
                  <a:gd name="T30" fmla="*/ 158 w 552"/>
                  <a:gd name="T31" fmla="*/ 0 h 594"/>
                  <a:gd name="T32" fmla="*/ 77 w 552"/>
                  <a:gd name="T33" fmla="*/ 52 h 594"/>
                  <a:gd name="T34" fmla="*/ 44 w 552"/>
                  <a:gd name="T35" fmla="*/ 144 h 594"/>
                  <a:gd name="T36" fmla="*/ 64 w 552"/>
                  <a:gd name="T37" fmla="*/ 156 h 594"/>
                  <a:gd name="T38" fmla="*/ 83 w 552"/>
                  <a:gd name="T39" fmla="*/ 152 h 594"/>
                  <a:gd name="T40" fmla="*/ 92 w 552"/>
                  <a:gd name="T41" fmla="*/ 125 h 594"/>
                  <a:gd name="T42" fmla="*/ 154 w 552"/>
                  <a:gd name="T43" fmla="*/ 33 h 594"/>
                  <a:gd name="T44" fmla="*/ 175 w 552"/>
                  <a:gd name="T45" fmla="*/ 67 h 594"/>
                  <a:gd name="T46" fmla="*/ 168 w 552"/>
                  <a:gd name="T47" fmla="*/ 106 h 594"/>
                  <a:gd name="T48" fmla="*/ 62 w 552"/>
                  <a:gd name="T49" fmla="*/ 532 h 594"/>
                  <a:gd name="T50" fmla="*/ 272 w 552"/>
                  <a:gd name="T51" fmla="*/ 94 h 594"/>
                  <a:gd name="T52" fmla="*/ 387 w 552"/>
                  <a:gd name="T53" fmla="*/ 33 h 594"/>
                  <a:gd name="T54" fmla="*/ 447 w 552"/>
                  <a:gd name="T55" fmla="*/ 102 h 594"/>
                  <a:gd name="T56" fmla="*/ 401 w 552"/>
                  <a:gd name="T57" fmla="*/ 300 h 594"/>
                  <a:gd name="T58" fmla="*/ 291 w 552"/>
                  <a:gd name="T59" fmla="*/ 389 h 594"/>
                  <a:gd name="T60" fmla="*/ 214 w 552"/>
                  <a:gd name="T61" fmla="*/ 335 h 594"/>
                  <a:gd name="T62" fmla="*/ 216 w 552"/>
                  <a:gd name="T63" fmla="*/ 322 h 594"/>
                  <a:gd name="T64" fmla="*/ 272 w 552"/>
                  <a:gd name="T65" fmla="*/ 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2" h="594">
                    <a:moveTo>
                      <a:pt x="62" y="532"/>
                    </a:moveTo>
                    <a:cubicBezTo>
                      <a:pt x="58" y="545"/>
                      <a:pt x="56" y="547"/>
                      <a:pt x="56" y="547"/>
                    </a:cubicBezTo>
                    <a:cubicBezTo>
                      <a:pt x="50" y="549"/>
                      <a:pt x="40" y="549"/>
                      <a:pt x="31" y="549"/>
                    </a:cubicBezTo>
                    <a:cubicBezTo>
                      <a:pt x="17" y="549"/>
                      <a:pt x="0" y="549"/>
                      <a:pt x="0" y="574"/>
                    </a:cubicBezTo>
                    <a:cubicBezTo>
                      <a:pt x="0" y="584"/>
                      <a:pt x="8" y="593"/>
                      <a:pt x="17" y="593"/>
                    </a:cubicBezTo>
                    <a:cubicBezTo>
                      <a:pt x="44" y="593"/>
                      <a:pt x="75" y="589"/>
                      <a:pt x="102" y="589"/>
                    </a:cubicBezTo>
                    <a:cubicBezTo>
                      <a:pt x="133" y="589"/>
                      <a:pt x="168" y="593"/>
                      <a:pt x="200" y="593"/>
                    </a:cubicBezTo>
                    <a:cubicBezTo>
                      <a:pt x="206" y="593"/>
                      <a:pt x="225" y="593"/>
                      <a:pt x="225" y="566"/>
                    </a:cubicBezTo>
                    <a:cubicBezTo>
                      <a:pt x="225" y="551"/>
                      <a:pt x="210" y="549"/>
                      <a:pt x="200" y="549"/>
                    </a:cubicBezTo>
                    <a:cubicBezTo>
                      <a:pt x="187" y="549"/>
                      <a:pt x="173" y="549"/>
                      <a:pt x="160" y="549"/>
                    </a:cubicBezTo>
                    <a:lnTo>
                      <a:pt x="200" y="389"/>
                    </a:lnTo>
                    <a:cubicBezTo>
                      <a:pt x="214" y="401"/>
                      <a:pt x="243" y="422"/>
                      <a:pt x="293" y="422"/>
                    </a:cubicBezTo>
                    <a:cubicBezTo>
                      <a:pt x="451" y="422"/>
                      <a:pt x="551" y="277"/>
                      <a:pt x="551" y="152"/>
                    </a:cubicBezTo>
                    <a:cubicBezTo>
                      <a:pt x="551" y="40"/>
                      <a:pt x="466" y="0"/>
                      <a:pt x="391" y="0"/>
                    </a:cubicBezTo>
                    <a:cubicBezTo>
                      <a:pt x="327" y="0"/>
                      <a:pt x="279" y="35"/>
                      <a:pt x="264" y="50"/>
                    </a:cubicBezTo>
                    <a:cubicBezTo>
                      <a:pt x="229" y="0"/>
                      <a:pt x="168" y="0"/>
                      <a:pt x="158" y="0"/>
                    </a:cubicBezTo>
                    <a:cubicBezTo>
                      <a:pt x="125" y="0"/>
                      <a:pt x="98" y="19"/>
                      <a:pt x="77" y="52"/>
                    </a:cubicBezTo>
                    <a:cubicBezTo>
                      <a:pt x="54" y="89"/>
                      <a:pt x="44" y="139"/>
                      <a:pt x="44" y="144"/>
                    </a:cubicBezTo>
                    <a:cubicBezTo>
                      <a:pt x="44" y="156"/>
                      <a:pt x="56" y="156"/>
                      <a:pt x="64" y="156"/>
                    </a:cubicBezTo>
                    <a:cubicBezTo>
                      <a:pt x="75" y="156"/>
                      <a:pt x="79" y="156"/>
                      <a:pt x="83" y="152"/>
                    </a:cubicBezTo>
                    <a:cubicBezTo>
                      <a:pt x="85" y="150"/>
                      <a:pt x="85" y="148"/>
                      <a:pt x="92" y="125"/>
                    </a:cubicBezTo>
                    <a:cubicBezTo>
                      <a:pt x="108" y="52"/>
                      <a:pt x="131" y="33"/>
                      <a:pt x="154" y="33"/>
                    </a:cubicBezTo>
                    <a:cubicBezTo>
                      <a:pt x="164" y="33"/>
                      <a:pt x="175" y="37"/>
                      <a:pt x="175" y="67"/>
                    </a:cubicBezTo>
                    <a:cubicBezTo>
                      <a:pt x="175" y="81"/>
                      <a:pt x="173" y="94"/>
                      <a:pt x="168" y="106"/>
                    </a:cubicBezTo>
                    <a:lnTo>
                      <a:pt x="62" y="532"/>
                    </a:lnTo>
                    <a:close/>
                    <a:moveTo>
                      <a:pt x="272" y="94"/>
                    </a:moveTo>
                    <a:cubicBezTo>
                      <a:pt x="300" y="62"/>
                      <a:pt x="341" y="33"/>
                      <a:pt x="387" y="33"/>
                    </a:cubicBezTo>
                    <a:cubicBezTo>
                      <a:pt x="443" y="33"/>
                      <a:pt x="447" y="83"/>
                      <a:pt x="447" y="102"/>
                    </a:cubicBezTo>
                    <a:cubicBezTo>
                      <a:pt x="447" y="150"/>
                      <a:pt x="416" y="264"/>
                      <a:pt x="401" y="300"/>
                    </a:cubicBezTo>
                    <a:cubicBezTo>
                      <a:pt x="372" y="366"/>
                      <a:pt x="329" y="389"/>
                      <a:pt x="291" y="389"/>
                    </a:cubicBezTo>
                    <a:cubicBezTo>
                      <a:pt x="237" y="389"/>
                      <a:pt x="214" y="345"/>
                      <a:pt x="214" y="335"/>
                    </a:cubicBezTo>
                    <a:lnTo>
                      <a:pt x="216" y="322"/>
                    </a:lnTo>
                    <a:lnTo>
                      <a:pt x="27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49" name="Freeform 137"/>
              <p:cNvSpPr>
                <a:spLocks noChangeArrowheads="1"/>
              </p:cNvSpPr>
              <p:nvPr/>
            </p:nvSpPr>
            <p:spPr bwMode="auto">
              <a:xfrm>
                <a:off x="2771" y="3866"/>
                <a:ext cx="64" cy="96"/>
              </a:xfrm>
              <a:custGeom>
                <a:avLst/>
                <a:gdLst>
                  <a:gd name="T0" fmla="*/ 285 w 286"/>
                  <a:gd name="T1" fmla="*/ 310 h 427"/>
                  <a:gd name="T2" fmla="*/ 262 w 286"/>
                  <a:gd name="T3" fmla="*/ 310 h 427"/>
                  <a:gd name="T4" fmla="*/ 245 w 286"/>
                  <a:gd name="T5" fmla="*/ 368 h 427"/>
                  <a:gd name="T6" fmla="*/ 183 w 286"/>
                  <a:gd name="T7" fmla="*/ 372 h 427"/>
                  <a:gd name="T8" fmla="*/ 64 w 286"/>
                  <a:gd name="T9" fmla="*/ 372 h 427"/>
                  <a:gd name="T10" fmla="*/ 193 w 286"/>
                  <a:gd name="T11" fmla="*/ 264 h 427"/>
                  <a:gd name="T12" fmla="*/ 285 w 286"/>
                  <a:gd name="T13" fmla="*/ 125 h 427"/>
                  <a:gd name="T14" fmla="*/ 133 w 286"/>
                  <a:gd name="T15" fmla="*/ 0 h 427"/>
                  <a:gd name="T16" fmla="*/ 0 w 286"/>
                  <a:gd name="T17" fmla="*/ 114 h 427"/>
                  <a:gd name="T18" fmla="*/ 33 w 286"/>
                  <a:gd name="T19" fmla="*/ 152 h 427"/>
                  <a:gd name="T20" fmla="*/ 69 w 286"/>
                  <a:gd name="T21" fmla="*/ 116 h 427"/>
                  <a:gd name="T22" fmla="*/ 31 w 286"/>
                  <a:gd name="T23" fmla="*/ 83 h 427"/>
                  <a:gd name="T24" fmla="*/ 125 w 286"/>
                  <a:gd name="T25" fmla="*/ 23 h 427"/>
                  <a:gd name="T26" fmla="*/ 223 w 286"/>
                  <a:gd name="T27" fmla="*/ 125 h 427"/>
                  <a:gd name="T28" fmla="*/ 162 w 286"/>
                  <a:gd name="T29" fmla="*/ 250 h 427"/>
                  <a:gd name="T30" fmla="*/ 6 w 286"/>
                  <a:gd name="T31" fmla="*/ 401 h 427"/>
                  <a:gd name="T32" fmla="*/ 0 w 286"/>
                  <a:gd name="T33" fmla="*/ 426 h 427"/>
                  <a:gd name="T34" fmla="*/ 266 w 286"/>
                  <a:gd name="T35" fmla="*/ 426 h 427"/>
                  <a:gd name="T36" fmla="*/ 285 w 286"/>
                  <a:gd name="T37" fmla="*/ 31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6" h="427">
                    <a:moveTo>
                      <a:pt x="285" y="310"/>
                    </a:moveTo>
                    <a:lnTo>
                      <a:pt x="262" y="310"/>
                    </a:lnTo>
                    <a:cubicBezTo>
                      <a:pt x="260" y="324"/>
                      <a:pt x="254" y="362"/>
                      <a:pt x="245" y="368"/>
                    </a:cubicBezTo>
                    <a:cubicBezTo>
                      <a:pt x="241" y="372"/>
                      <a:pt x="191" y="372"/>
                      <a:pt x="183" y="372"/>
                    </a:cubicBezTo>
                    <a:lnTo>
                      <a:pt x="64" y="372"/>
                    </a:lnTo>
                    <a:cubicBezTo>
                      <a:pt x="131" y="312"/>
                      <a:pt x="154" y="295"/>
                      <a:pt x="193" y="264"/>
                    </a:cubicBezTo>
                    <a:cubicBezTo>
                      <a:pt x="241" y="227"/>
                      <a:pt x="285" y="187"/>
                      <a:pt x="285" y="125"/>
                    </a:cubicBezTo>
                    <a:cubicBezTo>
                      <a:pt x="285" y="48"/>
                      <a:pt x="216" y="0"/>
                      <a:pt x="133" y="0"/>
                    </a:cubicBezTo>
                    <a:cubicBezTo>
                      <a:pt x="54" y="0"/>
                      <a:pt x="0" y="56"/>
                      <a:pt x="0" y="114"/>
                    </a:cubicBezTo>
                    <a:cubicBezTo>
                      <a:pt x="0" y="148"/>
                      <a:pt x="27" y="152"/>
                      <a:pt x="33" y="152"/>
                    </a:cubicBezTo>
                    <a:cubicBezTo>
                      <a:pt x="50" y="152"/>
                      <a:pt x="69" y="139"/>
                      <a:pt x="69" y="116"/>
                    </a:cubicBezTo>
                    <a:cubicBezTo>
                      <a:pt x="69" y="106"/>
                      <a:pt x="64" y="83"/>
                      <a:pt x="31" y="83"/>
                    </a:cubicBezTo>
                    <a:cubicBezTo>
                      <a:pt x="50" y="37"/>
                      <a:pt x="94" y="23"/>
                      <a:pt x="125" y="23"/>
                    </a:cubicBezTo>
                    <a:cubicBezTo>
                      <a:pt x="189" y="23"/>
                      <a:pt x="223" y="73"/>
                      <a:pt x="223" y="125"/>
                    </a:cubicBezTo>
                    <a:cubicBezTo>
                      <a:pt x="223" y="181"/>
                      <a:pt x="183" y="225"/>
                      <a:pt x="162" y="250"/>
                    </a:cubicBezTo>
                    <a:lnTo>
                      <a:pt x="6" y="401"/>
                    </a:lnTo>
                    <a:cubicBezTo>
                      <a:pt x="0" y="408"/>
                      <a:pt x="0" y="410"/>
                      <a:pt x="0" y="426"/>
                    </a:cubicBezTo>
                    <a:lnTo>
                      <a:pt x="266" y="426"/>
                    </a:lnTo>
                    <a:lnTo>
                      <a:pt x="285" y="3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50" name="Freeform 138"/>
              <p:cNvSpPr>
                <a:spLocks noChangeArrowheads="1"/>
              </p:cNvSpPr>
              <p:nvPr/>
            </p:nvSpPr>
            <p:spPr bwMode="auto">
              <a:xfrm>
                <a:off x="2866" y="3776"/>
                <a:ext cx="48" cy="207"/>
              </a:xfrm>
              <a:custGeom>
                <a:avLst/>
                <a:gdLst>
                  <a:gd name="T0" fmla="*/ 214 w 215"/>
                  <a:gd name="T1" fmla="*/ 458 h 916"/>
                  <a:gd name="T2" fmla="*/ 154 w 215"/>
                  <a:gd name="T3" fmla="*/ 173 h 916"/>
                  <a:gd name="T4" fmla="*/ 8 w 215"/>
                  <a:gd name="T5" fmla="*/ 0 h 916"/>
                  <a:gd name="T6" fmla="*/ 0 w 215"/>
                  <a:gd name="T7" fmla="*/ 8 h 916"/>
                  <a:gd name="T8" fmla="*/ 17 w 215"/>
                  <a:gd name="T9" fmla="*/ 31 h 916"/>
                  <a:gd name="T10" fmla="*/ 160 w 215"/>
                  <a:gd name="T11" fmla="*/ 458 h 916"/>
                  <a:gd name="T12" fmla="*/ 12 w 215"/>
                  <a:gd name="T13" fmla="*/ 890 h 916"/>
                  <a:gd name="T14" fmla="*/ 0 w 215"/>
                  <a:gd name="T15" fmla="*/ 907 h 916"/>
                  <a:gd name="T16" fmla="*/ 8 w 215"/>
                  <a:gd name="T17" fmla="*/ 915 h 916"/>
                  <a:gd name="T18" fmla="*/ 156 w 215"/>
                  <a:gd name="T19" fmla="*/ 736 h 916"/>
                  <a:gd name="T20" fmla="*/ 214 w 215"/>
                  <a:gd name="T21" fmla="*/ 458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916">
                    <a:moveTo>
                      <a:pt x="214" y="458"/>
                    </a:moveTo>
                    <a:cubicBezTo>
                      <a:pt x="214" y="387"/>
                      <a:pt x="204" y="277"/>
                      <a:pt x="154" y="173"/>
                    </a:cubicBezTo>
                    <a:cubicBezTo>
                      <a:pt x="98" y="60"/>
                      <a:pt x="19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0" y="15"/>
                      <a:pt x="17" y="31"/>
                    </a:cubicBezTo>
                    <a:cubicBezTo>
                      <a:pt x="108" y="121"/>
                      <a:pt x="160" y="266"/>
                      <a:pt x="160" y="458"/>
                    </a:cubicBezTo>
                    <a:cubicBezTo>
                      <a:pt x="160" y="614"/>
                      <a:pt x="127" y="776"/>
                      <a:pt x="12" y="890"/>
                    </a:cubicBezTo>
                    <a:cubicBezTo>
                      <a:pt x="0" y="903"/>
                      <a:pt x="0" y="905"/>
                      <a:pt x="0" y="907"/>
                    </a:cubicBezTo>
                    <a:cubicBezTo>
                      <a:pt x="0" y="913"/>
                      <a:pt x="4" y="915"/>
                      <a:pt x="8" y="915"/>
                    </a:cubicBezTo>
                    <a:cubicBezTo>
                      <a:pt x="19" y="915"/>
                      <a:pt x="102" y="853"/>
                      <a:pt x="156" y="736"/>
                    </a:cubicBezTo>
                    <a:cubicBezTo>
                      <a:pt x="204" y="636"/>
                      <a:pt x="214" y="535"/>
                      <a:pt x="214" y="45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51" name="Freeform 139"/>
              <p:cNvSpPr>
                <a:spLocks noChangeArrowheads="1"/>
              </p:cNvSpPr>
              <p:nvPr/>
            </p:nvSpPr>
            <p:spPr bwMode="auto">
              <a:xfrm>
                <a:off x="1782" y="4016"/>
                <a:ext cx="1276" cy="8"/>
              </a:xfrm>
              <a:custGeom>
                <a:avLst/>
                <a:gdLst>
                  <a:gd name="T0" fmla="*/ 2814 w 5632"/>
                  <a:gd name="T1" fmla="*/ 40 h 41"/>
                  <a:gd name="T2" fmla="*/ 0 w 5632"/>
                  <a:gd name="T3" fmla="*/ 40 h 41"/>
                  <a:gd name="T4" fmla="*/ 0 w 5632"/>
                  <a:gd name="T5" fmla="*/ 0 h 41"/>
                  <a:gd name="T6" fmla="*/ 5631 w 5632"/>
                  <a:gd name="T7" fmla="*/ 0 h 41"/>
                  <a:gd name="T8" fmla="*/ 5631 w 5632"/>
                  <a:gd name="T9" fmla="*/ 40 h 41"/>
                  <a:gd name="T10" fmla="*/ 2814 w 5632"/>
                  <a:gd name="T11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32" h="41">
                    <a:moveTo>
                      <a:pt x="2814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5631" y="0"/>
                    </a:lnTo>
                    <a:lnTo>
                      <a:pt x="5631" y="40"/>
                    </a:lnTo>
                    <a:lnTo>
                      <a:pt x="2814" y="4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52" name="Freeform 140"/>
              <p:cNvSpPr>
                <a:spLocks noChangeArrowheads="1"/>
              </p:cNvSpPr>
              <p:nvPr/>
            </p:nvSpPr>
            <p:spPr bwMode="auto">
              <a:xfrm>
                <a:off x="1790" y="4072"/>
                <a:ext cx="174" cy="141"/>
              </a:xfrm>
              <a:custGeom>
                <a:avLst/>
                <a:gdLst>
                  <a:gd name="T0" fmla="*/ 657 w 773"/>
                  <a:gd name="T1" fmla="*/ 96 h 627"/>
                  <a:gd name="T2" fmla="*/ 755 w 773"/>
                  <a:gd name="T3" fmla="*/ 29 h 627"/>
                  <a:gd name="T4" fmla="*/ 772 w 773"/>
                  <a:gd name="T5" fmla="*/ 10 h 627"/>
                  <a:gd name="T6" fmla="*/ 759 w 773"/>
                  <a:gd name="T7" fmla="*/ 0 h 627"/>
                  <a:gd name="T8" fmla="*/ 668 w 773"/>
                  <a:gd name="T9" fmla="*/ 2 h 627"/>
                  <a:gd name="T10" fmla="*/ 574 w 773"/>
                  <a:gd name="T11" fmla="*/ 0 h 627"/>
                  <a:gd name="T12" fmla="*/ 557 w 773"/>
                  <a:gd name="T13" fmla="*/ 19 h 627"/>
                  <a:gd name="T14" fmla="*/ 574 w 773"/>
                  <a:gd name="T15" fmla="*/ 29 h 627"/>
                  <a:gd name="T16" fmla="*/ 636 w 773"/>
                  <a:gd name="T17" fmla="*/ 69 h 627"/>
                  <a:gd name="T18" fmla="*/ 632 w 773"/>
                  <a:gd name="T19" fmla="*/ 87 h 627"/>
                  <a:gd name="T20" fmla="*/ 530 w 773"/>
                  <a:gd name="T21" fmla="*/ 495 h 627"/>
                  <a:gd name="T22" fmla="*/ 329 w 773"/>
                  <a:gd name="T23" fmla="*/ 17 h 627"/>
                  <a:gd name="T24" fmla="*/ 300 w 773"/>
                  <a:gd name="T25" fmla="*/ 0 h 627"/>
                  <a:gd name="T26" fmla="*/ 177 w 773"/>
                  <a:gd name="T27" fmla="*/ 0 h 627"/>
                  <a:gd name="T28" fmla="*/ 150 w 773"/>
                  <a:gd name="T29" fmla="*/ 19 h 627"/>
                  <a:gd name="T30" fmla="*/ 175 w 773"/>
                  <a:gd name="T31" fmla="*/ 29 h 627"/>
                  <a:gd name="T32" fmla="*/ 237 w 773"/>
                  <a:gd name="T33" fmla="*/ 37 h 627"/>
                  <a:gd name="T34" fmla="*/ 114 w 773"/>
                  <a:gd name="T35" fmla="*/ 528 h 627"/>
                  <a:gd name="T36" fmla="*/ 15 w 773"/>
                  <a:gd name="T37" fmla="*/ 597 h 627"/>
                  <a:gd name="T38" fmla="*/ 0 w 773"/>
                  <a:gd name="T39" fmla="*/ 616 h 627"/>
                  <a:gd name="T40" fmla="*/ 12 w 773"/>
                  <a:gd name="T41" fmla="*/ 626 h 627"/>
                  <a:gd name="T42" fmla="*/ 104 w 773"/>
                  <a:gd name="T43" fmla="*/ 624 h 627"/>
                  <a:gd name="T44" fmla="*/ 198 w 773"/>
                  <a:gd name="T45" fmla="*/ 626 h 627"/>
                  <a:gd name="T46" fmla="*/ 214 w 773"/>
                  <a:gd name="T47" fmla="*/ 607 h 627"/>
                  <a:gd name="T48" fmla="*/ 196 w 773"/>
                  <a:gd name="T49" fmla="*/ 597 h 627"/>
                  <a:gd name="T50" fmla="*/ 135 w 773"/>
                  <a:gd name="T51" fmla="*/ 557 h 627"/>
                  <a:gd name="T52" fmla="*/ 139 w 773"/>
                  <a:gd name="T53" fmla="*/ 537 h 627"/>
                  <a:gd name="T54" fmla="*/ 260 w 773"/>
                  <a:gd name="T55" fmla="*/ 52 h 627"/>
                  <a:gd name="T56" fmla="*/ 268 w 773"/>
                  <a:gd name="T57" fmla="*/ 69 h 627"/>
                  <a:gd name="T58" fmla="*/ 497 w 773"/>
                  <a:gd name="T59" fmla="*/ 609 h 627"/>
                  <a:gd name="T60" fmla="*/ 514 w 773"/>
                  <a:gd name="T61" fmla="*/ 626 h 627"/>
                  <a:gd name="T62" fmla="*/ 528 w 773"/>
                  <a:gd name="T63" fmla="*/ 607 h 627"/>
                  <a:gd name="T64" fmla="*/ 657 w 773"/>
                  <a:gd name="T65" fmla="*/ 96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3" h="627">
                    <a:moveTo>
                      <a:pt x="657" y="96"/>
                    </a:moveTo>
                    <a:cubicBezTo>
                      <a:pt x="666" y="60"/>
                      <a:pt x="682" y="31"/>
                      <a:pt x="755" y="29"/>
                    </a:cubicBezTo>
                    <a:cubicBezTo>
                      <a:pt x="761" y="29"/>
                      <a:pt x="772" y="27"/>
                      <a:pt x="772" y="10"/>
                    </a:cubicBezTo>
                    <a:cubicBezTo>
                      <a:pt x="772" y="8"/>
                      <a:pt x="772" y="0"/>
                      <a:pt x="759" y="0"/>
                    </a:cubicBezTo>
                    <a:cubicBezTo>
                      <a:pt x="730" y="0"/>
                      <a:pt x="697" y="2"/>
                      <a:pt x="668" y="2"/>
                    </a:cubicBezTo>
                    <a:cubicBezTo>
                      <a:pt x="636" y="2"/>
                      <a:pt x="603" y="0"/>
                      <a:pt x="574" y="0"/>
                    </a:cubicBezTo>
                    <a:cubicBezTo>
                      <a:pt x="568" y="0"/>
                      <a:pt x="557" y="0"/>
                      <a:pt x="557" y="19"/>
                    </a:cubicBezTo>
                    <a:cubicBezTo>
                      <a:pt x="557" y="29"/>
                      <a:pt x="566" y="29"/>
                      <a:pt x="574" y="29"/>
                    </a:cubicBezTo>
                    <a:cubicBezTo>
                      <a:pt x="626" y="29"/>
                      <a:pt x="636" y="48"/>
                      <a:pt x="636" y="69"/>
                    </a:cubicBezTo>
                    <a:cubicBezTo>
                      <a:pt x="636" y="71"/>
                      <a:pt x="634" y="85"/>
                      <a:pt x="632" y="87"/>
                    </a:cubicBezTo>
                    <a:lnTo>
                      <a:pt x="530" y="495"/>
                    </a:lnTo>
                    <a:lnTo>
                      <a:pt x="329" y="17"/>
                    </a:lnTo>
                    <a:cubicBezTo>
                      <a:pt x="320" y="0"/>
                      <a:pt x="320" y="0"/>
                      <a:pt x="300" y="0"/>
                    </a:cubicBezTo>
                    <a:lnTo>
                      <a:pt x="177" y="0"/>
                    </a:lnTo>
                    <a:cubicBezTo>
                      <a:pt x="158" y="0"/>
                      <a:pt x="150" y="0"/>
                      <a:pt x="150" y="19"/>
                    </a:cubicBezTo>
                    <a:cubicBezTo>
                      <a:pt x="150" y="29"/>
                      <a:pt x="158" y="29"/>
                      <a:pt x="175" y="29"/>
                    </a:cubicBezTo>
                    <a:cubicBezTo>
                      <a:pt x="179" y="29"/>
                      <a:pt x="237" y="29"/>
                      <a:pt x="237" y="37"/>
                    </a:cubicBezTo>
                    <a:lnTo>
                      <a:pt x="114" y="528"/>
                    </a:lnTo>
                    <a:cubicBezTo>
                      <a:pt x="106" y="566"/>
                      <a:pt x="89" y="595"/>
                      <a:pt x="15" y="597"/>
                    </a:cubicBezTo>
                    <a:cubicBezTo>
                      <a:pt x="10" y="597"/>
                      <a:pt x="0" y="599"/>
                      <a:pt x="0" y="616"/>
                    </a:cubicBezTo>
                    <a:cubicBezTo>
                      <a:pt x="0" y="622"/>
                      <a:pt x="4" y="626"/>
                      <a:pt x="12" y="626"/>
                    </a:cubicBezTo>
                    <a:cubicBezTo>
                      <a:pt x="42" y="626"/>
                      <a:pt x="73" y="624"/>
                      <a:pt x="104" y="624"/>
                    </a:cubicBezTo>
                    <a:cubicBezTo>
                      <a:pt x="135" y="624"/>
                      <a:pt x="168" y="626"/>
                      <a:pt x="198" y="626"/>
                    </a:cubicBezTo>
                    <a:cubicBezTo>
                      <a:pt x="202" y="626"/>
                      <a:pt x="214" y="626"/>
                      <a:pt x="214" y="607"/>
                    </a:cubicBezTo>
                    <a:cubicBezTo>
                      <a:pt x="214" y="599"/>
                      <a:pt x="206" y="597"/>
                      <a:pt x="196" y="597"/>
                    </a:cubicBezTo>
                    <a:cubicBezTo>
                      <a:pt x="144" y="597"/>
                      <a:pt x="135" y="576"/>
                      <a:pt x="135" y="557"/>
                    </a:cubicBezTo>
                    <a:cubicBezTo>
                      <a:pt x="135" y="551"/>
                      <a:pt x="137" y="547"/>
                      <a:pt x="139" y="537"/>
                    </a:cubicBezTo>
                    <a:lnTo>
                      <a:pt x="260" y="52"/>
                    </a:lnTo>
                    <a:cubicBezTo>
                      <a:pt x="264" y="58"/>
                      <a:pt x="264" y="60"/>
                      <a:pt x="268" y="69"/>
                    </a:cubicBezTo>
                    <a:lnTo>
                      <a:pt x="497" y="609"/>
                    </a:lnTo>
                    <a:cubicBezTo>
                      <a:pt x="503" y="624"/>
                      <a:pt x="505" y="626"/>
                      <a:pt x="514" y="626"/>
                    </a:cubicBezTo>
                    <a:cubicBezTo>
                      <a:pt x="524" y="626"/>
                      <a:pt x="524" y="624"/>
                      <a:pt x="528" y="607"/>
                    </a:cubicBezTo>
                    <a:lnTo>
                      <a:pt x="657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53" name="Freeform 141"/>
              <p:cNvSpPr>
                <a:spLocks noChangeArrowheads="1"/>
              </p:cNvSpPr>
              <p:nvPr/>
            </p:nvSpPr>
            <p:spPr bwMode="auto">
              <a:xfrm>
                <a:off x="1965" y="4149"/>
                <a:ext cx="53" cy="96"/>
              </a:xfrm>
              <a:custGeom>
                <a:avLst/>
                <a:gdLst>
                  <a:gd name="T0" fmla="*/ 146 w 236"/>
                  <a:gd name="T1" fmla="*/ 19 h 427"/>
                  <a:gd name="T2" fmla="*/ 127 w 236"/>
                  <a:gd name="T3" fmla="*/ 0 h 427"/>
                  <a:gd name="T4" fmla="*/ 0 w 236"/>
                  <a:gd name="T5" fmla="*/ 42 h 427"/>
                  <a:gd name="T6" fmla="*/ 0 w 236"/>
                  <a:gd name="T7" fmla="*/ 64 h 427"/>
                  <a:gd name="T8" fmla="*/ 94 w 236"/>
                  <a:gd name="T9" fmla="*/ 46 h 427"/>
                  <a:gd name="T10" fmla="*/ 94 w 236"/>
                  <a:gd name="T11" fmla="*/ 374 h 427"/>
                  <a:gd name="T12" fmla="*/ 29 w 236"/>
                  <a:gd name="T13" fmla="*/ 403 h 427"/>
                  <a:gd name="T14" fmla="*/ 4 w 236"/>
                  <a:gd name="T15" fmla="*/ 403 h 427"/>
                  <a:gd name="T16" fmla="*/ 4 w 236"/>
                  <a:gd name="T17" fmla="*/ 426 h 427"/>
                  <a:gd name="T18" fmla="*/ 119 w 236"/>
                  <a:gd name="T19" fmla="*/ 424 h 427"/>
                  <a:gd name="T20" fmla="*/ 235 w 236"/>
                  <a:gd name="T21" fmla="*/ 426 h 427"/>
                  <a:gd name="T22" fmla="*/ 235 w 236"/>
                  <a:gd name="T23" fmla="*/ 403 h 427"/>
                  <a:gd name="T24" fmla="*/ 210 w 236"/>
                  <a:gd name="T25" fmla="*/ 403 h 427"/>
                  <a:gd name="T26" fmla="*/ 146 w 236"/>
                  <a:gd name="T27" fmla="*/ 374 h 427"/>
                  <a:gd name="T28" fmla="*/ 146 w 236"/>
                  <a:gd name="T29" fmla="*/ 19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427">
                    <a:moveTo>
                      <a:pt x="146" y="19"/>
                    </a:moveTo>
                    <a:cubicBezTo>
                      <a:pt x="146" y="0"/>
                      <a:pt x="144" y="0"/>
                      <a:pt x="127" y="0"/>
                    </a:cubicBezTo>
                    <a:cubicBezTo>
                      <a:pt x="85" y="40"/>
                      <a:pt x="27" y="42"/>
                      <a:pt x="0" y="42"/>
                    </a:cubicBezTo>
                    <a:lnTo>
                      <a:pt x="0" y="64"/>
                    </a:lnTo>
                    <a:cubicBezTo>
                      <a:pt x="15" y="64"/>
                      <a:pt x="58" y="64"/>
                      <a:pt x="94" y="46"/>
                    </a:cubicBezTo>
                    <a:lnTo>
                      <a:pt x="94" y="374"/>
                    </a:lnTo>
                    <a:cubicBezTo>
                      <a:pt x="94" y="395"/>
                      <a:pt x="94" y="403"/>
                      <a:pt x="29" y="403"/>
                    </a:cubicBezTo>
                    <a:lnTo>
                      <a:pt x="4" y="403"/>
                    </a:lnTo>
                    <a:lnTo>
                      <a:pt x="4" y="426"/>
                    </a:lnTo>
                    <a:cubicBezTo>
                      <a:pt x="17" y="426"/>
                      <a:pt x="96" y="424"/>
                      <a:pt x="119" y="424"/>
                    </a:cubicBezTo>
                    <a:cubicBezTo>
                      <a:pt x="139" y="424"/>
                      <a:pt x="220" y="426"/>
                      <a:pt x="235" y="426"/>
                    </a:cubicBezTo>
                    <a:lnTo>
                      <a:pt x="235" y="403"/>
                    </a:lnTo>
                    <a:lnTo>
                      <a:pt x="210" y="403"/>
                    </a:lnTo>
                    <a:cubicBezTo>
                      <a:pt x="146" y="403"/>
                      <a:pt x="146" y="395"/>
                      <a:pt x="146" y="374"/>
                    </a:cubicBezTo>
                    <a:lnTo>
                      <a:pt x="146" y="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54" name="Freeform 142"/>
              <p:cNvSpPr>
                <a:spLocks noChangeArrowheads="1"/>
              </p:cNvSpPr>
              <p:nvPr/>
            </p:nvSpPr>
            <p:spPr bwMode="auto">
              <a:xfrm>
                <a:off x="2062" y="4059"/>
                <a:ext cx="48" cy="207"/>
              </a:xfrm>
              <a:custGeom>
                <a:avLst/>
                <a:gdLst>
                  <a:gd name="T0" fmla="*/ 214 w 215"/>
                  <a:gd name="T1" fmla="*/ 907 h 916"/>
                  <a:gd name="T2" fmla="*/ 198 w 215"/>
                  <a:gd name="T3" fmla="*/ 886 h 916"/>
                  <a:gd name="T4" fmla="*/ 54 w 215"/>
                  <a:gd name="T5" fmla="*/ 458 h 916"/>
                  <a:gd name="T6" fmla="*/ 202 w 215"/>
                  <a:gd name="T7" fmla="*/ 25 h 916"/>
                  <a:gd name="T8" fmla="*/ 214 w 215"/>
                  <a:gd name="T9" fmla="*/ 8 h 916"/>
                  <a:gd name="T10" fmla="*/ 204 w 215"/>
                  <a:gd name="T11" fmla="*/ 0 h 916"/>
                  <a:gd name="T12" fmla="*/ 58 w 215"/>
                  <a:gd name="T13" fmla="*/ 179 h 916"/>
                  <a:gd name="T14" fmla="*/ 0 w 215"/>
                  <a:gd name="T15" fmla="*/ 458 h 916"/>
                  <a:gd name="T16" fmla="*/ 60 w 215"/>
                  <a:gd name="T17" fmla="*/ 745 h 916"/>
                  <a:gd name="T18" fmla="*/ 204 w 215"/>
                  <a:gd name="T19" fmla="*/ 915 h 916"/>
                  <a:gd name="T20" fmla="*/ 214 w 215"/>
                  <a:gd name="T21" fmla="*/ 90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916">
                    <a:moveTo>
                      <a:pt x="214" y="907"/>
                    </a:moveTo>
                    <a:cubicBezTo>
                      <a:pt x="214" y="905"/>
                      <a:pt x="214" y="903"/>
                      <a:pt x="198" y="886"/>
                    </a:cubicBezTo>
                    <a:cubicBezTo>
                      <a:pt x="83" y="772"/>
                      <a:pt x="54" y="599"/>
                      <a:pt x="54" y="458"/>
                    </a:cubicBezTo>
                    <a:cubicBezTo>
                      <a:pt x="54" y="300"/>
                      <a:pt x="89" y="139"/>
                      <a:pt x="202" y="25"/>
                    </a:cubicBezTo>
                    <a:cubicBezTo>
                      <a:pt x="214" y="15"/>
                      <a:pt x="214" y="12"/>
                      <a:pt x="214" y="8"/>
                    </a:cubicBezTo>
                    <a:cubicBezTo>
                      <a:pt x="214" y="2"/>
                      <a:pt x="210" y="0"/>
                      <a:pt x="204" y="0"/>
                    </a:cubicBezTo>
                    <a:cubicBezTo>
                      <a:pt x="196" y="0"/>
                      <a:pt x="112" y="62"/>
                      <a:pt x="58" y="179"/>
                    </a:cubicBezTo>
                    <a:cubicBezTo>
                      <a:pt x="10" y="279"/>
                      <a:pt x="0" y="381"/>
                      <a:pt x="0" y="458"/>
                    </a:cubicBezTo>
                    <a:cubicBezTo>
                      <a:pt x="0" y="530"/>
                      <a:pt x="10" y="641"/>
                      <a:pt x="60" y="745"/>
                    </a:cubicBezTo>
                    <a:cubicBezTo>
                      <a:pt x="116" y="857"/>
                      <a:pt x="196" y="915"/>
                      <a:pt x="204" y="915"/>
                    </a:cubicBezTo>
                    <a:cubicBezTo>
                      <a:pt x="210" y="915"/>
                      <a:pt x="214" y="913"/>
                      <a:pt x="214" y="90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55" name="Freeform 143"/>
              <p:cNvSpPr>
                <a:spLocks noChangeArrowheads="1"/>
              </p:cNvSpPr>
              <p:nvPr/>
            </p:nvSpPr>
            <p:spPr bwMode="auto">
              <a:xfrm>
                <a:off x="2119" y="4120"/>
                <a:ext cx="124" cy="134"/>
              </a:xfrm>
              <a:custGeom>
                <a:avLst/>
                <a:gdLst>
                  <a:gd name="T0" fmla="*/ 62 w 552"/>
                  <a:gd name="T1" fmla="*/ 532 h 594"/>
                  <a:gd name="T2" fmla="*/ 56 w 552"/>
                  <a:gd name="T3" fmla="*/ 547 h 594"/>
                  <a:gd name="T4" fmla="*/ 31 w 552"/>
                  <a:gd name="T5" fmla="*/ 549 h 594"/>
                  <a:gd name="T6" fmla="*/ 0 w 552"/>
                  <a:gd name="T7" fmla="*/ 574 h 594"/>
                  <a:gd name="T8" fmla="*/ 17 w 552"/>
                  <a:gd name="T9" fmla="*/ 593 h 594"/>
                  <a:gd name="T10" fmla="*/ 102 w 552"/>
                  <a:gd name="T11" fmla="*/ 589 h 594"/>
                  <a:gd name="T12" fmla="*/ 200 w 552"/>
                  <a:gd name="T13" fmla="*/ 593 h 594"/>
                  <a:gd name="T14" fmla="*/ 225 w 552"/>
                  <a:gd name="T15" fmla="*/ 566 h 594"/>
                  <a:gd name="T16" fmla="*/ 200 w 552"/>
                  <a:gd name="T17" fmla="*/ 549 h 594"/>
                  <a:gd name="T18" fmla="*/ 160 w 552"/>
                  <a:gd name="T19" fmla="*/ 549 h 594"/>
                  <a:gd name="T20" fmla="*/ 200 w 552"/>
                  <a:gd name="T21" fmla="*/ 389 h 594"/>
                  <a:gd name="T22" fmla="*/ 293 w 552"/>
                  <a:gd name="T23" fmla="*/ 422 h 594"/>
                  <a:gd name="T24" fmla="*/ 551 w 552"/>
                  <a:gd name="T25" fmla="*/ 152 h 594"/>
                  <a:gd name="T26" fmla="*/ 391 w 552"/>
                  <a:gd name="T27" fmla="*/ 0 h 594"/>
                  <a:gd name="T28" fmla="*/ 264 w 552"/>
                  <a:gd name="T29" fmla="*/ 50 h 594"/>
                  <a:gd name="T30" fmla="*/ 158 w 552"/>
                  <a:gd name="T31" fmla="*/ 0 h 594"/>
                  <a:gd name="T32" fmla="*/ 77 w 552"/>
                  <a:gd name="T33" fmla="*/ 52 h 594"/>
                  <a:gd name="T34" fmla="*/ 44 w 552"/>
                  <a:gd name="T35" fmla="*/ 144 h 594"/>
                  <a:gd name="T36" fmla="*/ 64 w 552"/>
                  <a:gd name="T37" fmla="*/ 156 h 594"/>
                  <a:gd name="T38" fmla="*/ 83 w 552"/>
                  <a:gd name="T39" fmla="*/ 152 h 594"/>
                  <a:gd name="T40" fmla="*/ 92 w 552"/>
                  <a:gd name="T41" fmla="*/ 125 h 594"/>
                  <a:gd name="T42" fmla="*/ 154 w 552"/>
                  <a:gd name="T43" fmla="*/ 33 h 594"/>
                  <a:gd name="T44" fmla="*/ 175 w 552"/>
                  <a:gd name="T45" fmla="*/ 67 h 594"/>
                  <a:gd name="T46" fmla="*/ 168 w 552"/>
                  <a:gd name="T47" fmla="*/ 106 h 594"/>
                  <a:gd name="T48" fmla="*/ 62 w 552"/>
                  <a:gd name="T49" fmla="*/ 532 h 594"/>
                  <a:gd name="T50" fmla="*/ 272 w 552"/>
                  <a:gd name="T51" fmla="*/ 94 h 594"/>
                  <a:gd name="T52" fmla="*/ 387 w 552"/>
                  <a:gd name="T53" fmla="*/ 33 h 594"/>
                  <a:gd name="T54" fmla="*/ 447 w 552"/>
                  <a:gd name="T55" fmla="*/ 102 h 594"/>
                  <a:gd name="T56" fmla="*/ 401 w 552"/>
                  <a:gd name="T57" fmla="*/ 300 h 594"/>
                  <a:gd name="T58" fmla="*/ 291 w 552"/>
                  <a:gd name="T59" fmla="*/ 389 h 594"/>
                  <a:gd name="T60" fmla="*/ 214 w 552"/>
                  <a:gd name="T61" fmla="*/ 335 h 594"/>
                  <a:gd name="T62" fmla="*/ 216 w 552"/>
                  <a:gd name="T63" fmla="*/ 322 h 594"/>
                  <a:gd name="T64" fmla="*/ 272 w 552"/>
                  <a:gd name="T65" fmla="*/ 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2" h="594">
                    <a:moveTo>
                      <a:pt x="62" y="532"/>
                    </a:moveTo>
                    <a:cubicBezTo>
                      <a:pt x="58" y="545"/>
                      <a:pt x="56" y="547"/>
                      <a:pt x="56" y="547"/>
                    </a:cubicBezTo>
                    <a:cubicBezTo>
                      <a:pt x="50" y="549"/>
                      <a:pt x="40" y="549"/>
                      <a:pt x="31" y="549"/>
                    </a:cubicBezTo>
                    <a:cubicBezTo>
                      <a:pt x="17" y="549"/>
                      <a:pt x="0" y="549"/>
                      <a:pt x="0" y="574"/>
                    </a:cubicBezTo>
                    <a:cubicBezTo>
                      <a:pt x="0" y="584"/>
                      <a:pt x="8" y="593"/>
                      <a:pt x="17" y="593"/>
                    </a:cubicBezTo>
                    <a:cubicBezTo>
                      <a:pt x="44" y="593"/>
                      <a:pt x="75" y="589"/>
                      <a:pt x="102" y="589"/>
                    </a:cubicBezTo>
                    <a:cubicBezTo>
                      <a:pt x="133" y="589"/>
                      <a:pt x="168" y="593"/>
                      <a:pt x="200" y="593"/>
                    </a:cubicBezTo>
                    <a:cubicBezTo>
                      <a:pt x="206" y="593"/>
                      <a:pt x="225" y="593"/>
                      <a:pt x="225" y="566"/>
                    </a:cubicBezTo>
                    <a:cubicBezTo>
                      <a:pt x="225" y="551"/>
                      <a:pt x="210" y="549"/>
                      <a:pt x="200" y="549"/>
                    </a:cubicBezTo>
                    <a:cubicBezTo>
                      <a:pt x="187" y="549"/>
                      <a:pt x="173" y="549"/>
                      <a:pt x="160" y="549"/>
                    </a:cubicBezTo>
                    <a:lnTo>
                      <a:pt x="200" y="389"/>
                    </a:lnTo>
                    <a:cubicBezTo>
                      <a:pt x="214" y="401"/>
                      <a:pt x="243" y="422"/>
                      <a:pt x="293" y="422"/>
                    </a:cubicBezTo>
                    <a:cubicBezTo>
                      <a:pt x="451" y="422"/>
                      <a:pt x="551" y="277"/>
                      <a:pt x="551" y="152"/>
                    </a:cubicBezTo>
                    <a:cubicBezTo>
                      <a:pt x="551" y="40"/>
                      <a:pt x="466" y="0"/>
                      <a:pt x="391" y="0"/>
                    </a:cubicBezTo>
                    <a:cubicBezTo>
                      <a:pt x="327" y="0"/>
                      <a:pt x="279" y="35"/>
                      <a:pt x="264" y="50"/>
                    </a:cubicBezTo>
                    <a:cubicBezTo>
                      <a:pt x="229" y="0"/>
                      <a:pt x="168" y="0"/>
                      <a:pt x="158" y="0"/>
                    </a:cubicBezTo>
                    <a:cubicBezTo>
                      <a:pt x="125" y="0"/>
                      <a:pt x="98" y="19"/>
                      <a:pt x="77" y="52"/>
                    </a:cubicBezTo>
                    <a:cubicBezTo>
                      <a:pt x="54" y="89"/>
                      <a:pt x="44" y="139"/>
                      <a:pt x="44" y="144"/>
                    </a:cubicBezTo>
                    <a:cubicBezTo>
                      <a:pt x="44" y="156"/>
                      <a:pt x="56" y="156"/>
                      <a:pt x="64" y="156"/>
                    </a:cubicBezTo>
                    <a:cubicBezTo>
                      <a:pt x="75" y="156"/>
                      <a:pt x="79" y="156"/>
                      <a:pt x="83" y="152"/>
                    </a:cubicBezTo>
                    <a:cubicBezTo>
                      <a:pt x="85" y="150"/>
                      <a:pt x="85" y="148"/>
                      <a:pt x="92" y="125"/>
                    </a:cubicBezTo>
                    <a:cubicBezTo>
                      <a:pt x="108" y="52"/>
                      <a:pt x="131" y="33"/>
                      <a:pt x="154" y="33"/>
                    </a:cubicBezTo>
                    <a:cubicBezTo>
                      <a:pt x="164" y="33"/>
                      <a:pt x="175" y="37"/>
                      <a:pt x="175" y="67"/>
                    </a:cubicBezTo>
                    <a:cubicBezTo>
                      <a:pt x="175" y="81"/>
                      <a:pt x="173" y="94"/>
                      <a:pt x="168" y="106"/>
                    </a:cubicBezTo>
                    <a:lnTo>
                      <a:pt x="62" y="532"/>
                    </a:lnTo>
                    <a:close/>
                    <a:moveTo>
                      <a:pt x="272" y="94"/>
                    </a:moveTo>
                    <a:cubicBezTo>
                      <a:pt x="300" y="62"/>
                      <a:pt x="341" y="33"/>
                      <a:pt x="387" y="33"/>
                    </a:cubicBezTo>
                    <a:cubicBezTo>
                      <a:pt x="443" y="33"/>
                      <a:pt x="447" y="83"/>
                      <a:pt x="447" y="102"/>
                    </a:cubicBezTo>
                    <a:cubicBezTo>
                      <a:pt x="447" y="150"/>
                      <a:pt x="416" y="264"/>
                      <a:pt x="401" y="300"/>
                    </a:cubicBezTo>
                    <a:cubicBezTo>
                      <a:pt x="372" y="366"/>
                      <a:pt x="329" y="389"/>
                      <a:pt x="291" y="389"/>
                    </a:cubicBezTo>
                    <a:cubicBezTo>
                      <a:pt x="237" y="389"/>
                      <a:pt x="214" y="345"/>
                      <a:pt x="214" y="335"/>
                    </a:cubicBezTo>
                    <a:lnTo>
                      <a:pt x="216" y="322"/>
                    </a:lnTo>
                    <a:lnTo>
                      <a:pt x="27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56" name="Freeform 144"/>
              <p:cNvSpPr>
                <a:spLocks noChangeArrowheads="1"/>
              </p:cNvSpPr>
              <p:nvPr/>
            </p:nvSpPr>
            <p:spPr bwMode="auto">
              <a:xfrm>
                <a:off x="2263" y="4149"/>
                <a:ext cx="53" cy="96"/>
              </a:xfrm>
              <a:custGeom>
                <a:avLst/>
                <a:gdLst>
                  <a:gd name="T0" fmla="*/ 146 w 236"/>
                  <a:gd name="T1" fmla="*/ 19 h 427"/>
                  <a:gd name="T2" fmla="*/ 127 w 236"/>
                  <a:gd name="T3" fmla="*/ 0 h 427"/>
                  <a:gd name="T4" fmla="*/ 0 w 236"/>
                  <a:gd name="T5" fmla="*/ 42 h 427"/>
                  <a:gd name="T6" fmla="*/ 0 w 236"/>
                  <a:gd name="T7" fmla="*/ 64 h 427"/>
                  <a:gd name="T8" fmla="*/ 94 w 236"/>
                  <a:gd name="T9" fmla="*/ 46 h 427"/>
                  <a:gd name="T10" fmla="*/ 94 w 236"/>
                  <a:gd name="T11" fmla="*/ 374 h 427"/>
                  <a:gd name="T12" fmla="*/ 29 w 236"/>
                  <a:gd name="T13" fmla="*/ 403 h 427"/>
                  <a:gd name="T14" fmla="*/ 4 w 236"/>
                  <a:gd name="T15" fmla="*/ 403 h 427"/>
                  <a:gd name="T16" fmla="*/ 4 w 236"/>
                  <a:gd name="T17" fmla="*/ 426 h 427"/>
                  <a:gd name="T18" fmla="*/ 119 w 236"/>
                  <a:gd name="T19" fmla="*/ 424 h 427"/>
                  <a:gd name="T20" fmla="*/ 235 w 236"/>
                  <a:gd name="T21" fmla="*/ 426 h 427"/>
                  <a:gd name="T22" fmla="*/ 235 w 236"/>
                  <a:gd name="T23" fmla="*/ 403 h 427"/>
                  <a:gd name="T24" fmla="*/ 210 w 236"/>
                  <a:gd name="T25" fmla="*/ 403 h 427"/>
                  <a:gd name="T26" fmla="*/ 146 w 236"/>
                  <a:gd name="T27" fmla="*/ 374 h 427"/>
                  <a:gd name="T28" fmla="*/ 146 w 236"/>
                  <a:gd name="T29" fmla="*/ 19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427">
                    <a:moveTo>
                      <a:pt x="146" y="19"/>
                    </a:moveTo>
                    <a:cubicBezTo>
                      <a:pt x="146" y="0"/>
                      <a:pt x="144" y="0"/>
                      <a:pt x="127" y="0"/>
                    </a:cubicBezTo>
                    <a:cubicBezTo>
                      <a:pt x="85" y="40"/>
                      <a:pt x="27" y="42"/>
                      <a:pt x="0" y="42"/>
                    </a:cubicBezTo>
                    <a:lnTo>
                      <a:pt x="0" y="64"/>
                    </a:lnTo>
                    <a:cubicBezTo>
                      <a:pt x="15" y="64"/>
                      <a:pt x="58" y="64"/>
                      <a:pt x="94" y="46"/>
                    </a:cubicBezTo>
                    <a:lnTo>
                      <a:pt x="94" y="374"/>
                    </a:lnTo>
                    <a:cubicBezTo>
                      <a:pt x="94" y="395"/>
                      <a:pt x="94" y="403"/>
                      <a:pt x="29" y="403"/>
                    </a:cubicBezTo>
                    <a:lnTo>
                      <a:pt x="4" y="403"/>
                    </a:lnTo>
                    <a:lnTo>
                      <a:pt x="4" y="426"/>
                    </a:lnTo>
                    <a:cubicBezTo>
                      <a:pt x="17" y="426"/>
                      <a:pt x="96" y="424"/>
                      <a:pt x="119" y="424"/>
                    </a:cubicBezTo>
                    <a:cubicBezTo>
                      <a:pt x="139" y="424"/>
                      <a:pt x="220" y="426"/>
                      <a:pt x="235" y="426"/>
                    </a:cubicBezTo>
                    <a:lnTo>
                      <a:pt x="235" y="403"/>
                    </a:lnTo>
                    <a:lnTo>
                      <a:pt x="210" y="403"/>
                    </a:lnTo>
                    <a:cubicBezTo>
                      <a:pt x="146" y="403"/>
                      <a:pt x="146" y="395"/>
                      <a:pt x="146" y="374"/>
                    </a:cubicBezTo>
                    <a:lnTo>
                      <a:pt x="146" y="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57" name="Freeform 145"/>
              <p:cNvSpPr>
                <a:spLocks noChangeArrowheads="1"/>
              </p:cNvSpPr>
              <p:nvPr/>
            </p:nvSpPr>
            <p:spPr bwMode="auto">
              <a:xfrm>
                <a:off x="2351" y="4059"/>
                <a:ext cx="48" cy="207"/>
              </a:xfrm>
              <a:custGeom>
                <a:avLst/>
                <a:gdLst>
                  <a:gd name="T0" fmla="*/ 214 w 215"/>
                  <a:gd name="T1" fmla="*/ 458 h 916"/>
                  <a:gd name="T2" fmla="*/ 154 w 215"/>
                  <a:gd name="T3" fmla="*/ 173 h 916"/>
                  <a:gd name="T4" fmla="*/ 8 w 215"/>
                  <a:gd name="T5" fmla="*/ 0 h 916"/>
                  <a:gd name="T6" fmla="*/ 0 w 215"/>
                  <a:gd name="T7" fmla="*/ 8 h 916"/>
                  <a:gd name="T8" fmla="*/ 17 w 215"/>
                  <a:gd name="T9" fmla="*/ 31 h 916"/>
                  <a:gd name="T10" fmla="*/ 160 w 215"/>
                  <a:gd name="T11" fmla="*/ 458 h 916"/>
                  <a:gd name="T12" fmla="*/ 12 w 215"/>
                  <a:gd name="T13" fmla="*/ 890 h 916"/>
                  <a:gd name="T14" fmla="*/ 0 w 215"/>
                  <a:gd name="T15" fmla="*/ 907 h 916"/>
                  <a:gd name="T16" fmla="*/ 8 w 215"/>
                  <a:gd name="T17" fmla="*/ 915 h 916"/>
                  <a:gd name="T18" fmla="*/ 156 w 215"/>
                  <a:gd name="T19" fmla="*/ 736 h 916"/>
                  <a:gd name="T20" fmla="*/ 214 w 215"/>
                  <a:gd name="T21" fmla="*/ 458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916">
                    <a:moveTo>
                      <a:pt x="214" y="458"/>
                    </a:moveTo>
                    <a:cubicBezTo>
                      <a:pt x="214" y="387"/>
                      <a:pt x="204" y="277"/>
                      <a:pt x="154" y="173"/>
                    </a:cubicBezTo>
                    <a:cubicBezTo>
                      <a:pt x="98" y="60"/>
                      <a:pt x="19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0" y="15"/>
                      <a:pt x="17" y="31"/>
                    </a:cubicBezTo>
                    <a:cubicBezTo>
                      <a:pt x="108" y="121"/>
                      <a:pt x="160" y="266"/>
                      <a:pt x="160" y="458"/>
                    </a:cubicBezTo>
                    <a:cubicBezTo>
                      <a:pt x="160" y="614"/>
                      <a:pt x="127" y="776"/>
                      <a:pt x="12" y="890"/>
                    </a:cubicBezTo>
                    <a:cubicBezTo>
                      <a:pt x="0" y="903"/>
                      <a:pt x="0" y="905"/>
                      <a:pt x="0" y="907"/>
                    </a:cubicBezTo>
                    <a:cubicBezTo>
                      <a:pt x="0" y="913"/>
                      <a:pt x="4" y="915"/>
                      <a:pt x="8" y="915"/>
                    </a:cubicBezTo>
                    <a:cubicBezTo>
                      <a:pt x="19" y="915"/>
                      <a:pt x="102" y="853"/>
                      <a:pt x="156" y="736"/>
                    </a:cubicBezTo>
                    <a:cubicBezTo>
                      <a:pt x="204" y="636"/>
                      <a:pt x="214" y="535"/>
                      <a:pt x="214" y="45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58" name="Freeform 146"/>
              <p:cNvSpPr>
                <a:spLocks noChangeArrowheads="1"/>
              </p:cNvSpPr>
              <p:nvPr/>
            </p:nvSpPr>
            <p:spPr bwMode="auto">
              <a:xfrm>
                <a:off x="2428" y="4072"/>
                <a:ext cx="174" cy="141"/>
              </a:xfrm>
              <a:custGeom>
                <a:avLst/>
                <a:gdLst>
                  <a:gd name="T0" fmla="*/ 657 w 773"/>
                  <a:gd name="T1" fmla="*/ 96 h 627"/>
                  <a:gd name="T2" fmla="*/ 755 w 773"/>
                  <a:gd name="T3" fmla="*/ 29 h 627"/>
                  <a:gd name="T4" fmla="*/ 772 w 773"/>
                  <a:gd name="T5" fmla="*/ 10 h 627"/>
                  <a:gd name="T6" fmla="*/ 759 w 773"/>
                  <a:gd name="T7" fmla="*/ 0 h 627"/>
                  <a:gd name="T8" fmla="*/ 668 w 773"/>
                  <a:gd name="T9" fmla="*/ 2 h 627"/>
                  <a:gd name="T10" fmla="*/ 574 w 773"/>
                  <a:gd name="T11" fmla="*/ 0 h 627"/>
                  <a:gd name="T12" fmla="*/ 557 w 773"/>
                  <a:gd name="T13" fmla="*/ 19 h 627"/>
                  <a:gd name="T14" fmla="*/ 574 w 773"/>
                  <a:gd name="T15" fmla="*/ 29 h 627"/>
                  <a:gd name="T16" fmla="*/ 636 w 773"/>
                  <a:gd name="T17" fmla="*/ 69 h 627"/>
                  <a:gd name="T18" fmla="*/ 632 w 773"/>
                  <a:gd name="T19" fmla="*/ 87 h 627"/>
                  <a:gd name="T20" fmla="*/ 530 w 773"/>
                  <a:gd name="T21" fmla="*/ 495 h 627"/>
                  <a:gd name="T22" fmla="*/ 329 w 773"/>
                  <a:gd name="T23" fmla="*/ 17 h 627"/>
                  <a:gd name="T24" fmla="*/ 300 w 773"/>
                  <a:gd name="T25" fmla="*/ 0 h 627"/>
                  <a:gd name="T26" fmla="*/ 177 w 773"/>
                  <a:gd name="T27" fmla="*/ 0 h 627"/>
                  <a:gd name="T28" fmla="*/ 150 w 773"/>
                  <a:gd name="T29" fmla="*/ 19 h 627"/>
                  <a:gd name="T30" fmla="*/ 175 w 773"/>
                  <a:gd name="T31" fmla="*/ 29 h 627"/>
                  <a:gd name="T32" fmla="*/ 237 w 773"/>
                  <a:gd name="T33" fmla="*/ 37 h 627"/>
                  <a:gd name="T34" fmla="*/ 114 w 773"/>
                  <a:gd name="T35" fmla="*/ 528 h 627"/>
                  <a:gd name="T36" fmla="*/ 15 w 773"/>
                  <a:gd name="T37" fmla="*/ 597 h 627"/>
                  <a:gd name="T38" fmla="*/ 0 w 773"/>
                  <a:gd name="T39" fmla="*/ 616 h 627"/>
                  <a:gd name="T40" fmla="*/ 12 w 773"/>
                  <a:gd name="T41" fmla="*/ 626 h 627"/>
                  <a:gd name="T42" fmla="*/ 104 w 773"/>
                  <a:gd name="T43" fmla="*/ 624 h 627"/>
                  <a:gd name="T44" fmla="*/ 198 w 773"/>
                  <a:gd name="T45" fmla="*/ 626 h 627"/>
                  <a:gd name="T46" fmla="*/ 214 w 773"/>
                  <a:gd name="T47" fmla="*/ 607 h 627"/>
                  <a:gd name="T48" fmla="*/ 196 w 773"/>
                  <a:gd name="T49" fmla="*/ 597 h 627"/>
                  <a:gd name="T50" fmla="*/ 135 w 773"/>
                  <a:gd name="T51" fmla="*/ 557 h 627"/>
                  <a:gd name="T52" fmla="*/ 139 w 773"/>
                  <a:gd name="T53" fmla="*/ 537 h 627"/>
                  <a:gd name="T54" fmla="*/ 260 w 773"/>
                  <a:gd name="T55" fmla="*/ 52 h 627"/>
                  <a:gd name="T56" fmla="*/ 268 w 773"/>
                  <a:gd name="T57" fmla="*/ 69 h 627"/>
                  <a:gd name="T58" fmla="*/ 497 w 773"/>
                  <a:gd name="T59" fmla="*/ 609 h 627"/>
                  <a:gd name="T60" fmla="*/ 514 w 773"/>
                  <a:gd name="T61" fmla="*/ 626 h 627"/>
                  <a:gd name="T62" fmla="*/ 528 w 773"/>
                  <a:gd name="T63" fmla="*/ 607 h 627"/>
                  <a:gd name="T64" fmla="*/ 657 w 773"/>
                  <a:gd name="T65" fmla="*/ 96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3" h="627">
                    <a:moveTo>
                      <a:pt x="657" y="96"/>
                    </a:moveTo>
                    <a:cubicBezTo>
                      <a:pt x="666" y="60"/>
                      <a:pt x="682" y="31"/>
                      <a:pt x="755" y="29"/>
                    </a:cubicBezTo>
                    <a:cubicBezTo>
                      <a:pt x="761" y="29"/>
                      <a:pt x="772" y="27"/>
                      <a:pt x="772" y="10"/>
                    </a:cubicBezTo>
                    <a:cubicBezTo>
                      <a:pt x="772" y="8"/>
                      <a:pt x="772" y="0"/>
                      <a:pt x="759" y="0"/>
                    </a:cubicBezTo>
                    <a:cubicBezTo>
                      <a:pt x="730" y="0"/>
                      <a:pt x="697" y="2"/>
                      <a:pt x="668" y="2"/>
                    </a:cubicBezTo>
                    <a:cubicBezTo>
                      <a:pt x="636" y="2"/>
                      <a:pt x="603" y="0"/>
                      <a:pt x="574" y="0"/>
                    </a:cubicBezTo>
                    <a:cubicBezTo>
                      <a:pt x="568" y="0"/>
                      <a:pt x="557" y="0"/>
                      <a:pt x="557" y="19"/>
                    </a:cubicBezTo>
                    <a:cubicBezTo>
                      <a:pt x="557" y="29"/>
                      <a:pt x="566" y="29"/>
                      <a:pt x="574" y="29"/>
                    </a:cubicBezTo>
                    <a:cubicBezTo>
                      <a:pt x="626" y="29"/>
                      <a:pt x="636" y="48"/>
                      <a:pt x="636" y="69"/>
                    </a:cubicBezTo>
                    <a:cubicBezTo>
                      <a:pt x="636" y="71"/>
                      <a:pt x="634" y="85"/>
                      <a:pt x="632" y="87"/>
                    </a:cubicBezTo>
                    <a:lnTo>
                      <a:pt x="530" y="495"/>
                    </a:lnTo>
                    <a:lnTo>
                      <a:pt x="329" y="17"/>
                    </a:lnTo>
                    <a:cubicBezTo>
                      <a:pt x="320" y="0"/>
                      <a:pt x="320" y="0"/>
                      <a:pt x="300" y="0"/>
                    </a:cubicBezTo>
                    <a:lnTo>
                      <a:pt x="177" y="0"/>
                    </a:lnTo>
                    <a:cubicBezTo>
                      <a:pt x="158" y="0"/>
                      <a:pt x="150" y="0"/>
                      <a:pt x="150" y="19"/>
                    </a:cubicBezTo>
                    <a:cubicBezTo>
                      <a:pt x="150" y="29"/>
                      <a:pt x="158" y="29"/>
                      <a:pt x="175" y="29"/>
                    </a:cubicBezTo>
                    <a:cubicBezTo>
                      <a:pt x="179" y="29"/>
                      <a:pt x="237" y="29"/>
                      <a:pt x="237" y="37"/>
                    </a:cubicBezTo>
                    <a:lnTo>
                      <a:pt x="114" y="528"/>
                    </a:lnTo>
                    <a:cubicBezTo>
                      <a:pt x="106" y="566"/>
                      <a:pt x="89" y="595"/>
                      <a:pt x="15" y="597"/>
                    </a:cubicBezTo>
                    <a:cubicBezTo>
                      <a:pt x="10" y="597"/>
                      <a:pt x="0" y="599"/>
                      <a:pt x="0" y="616"/>
                    </a:cubicBezTo>
                    <a:cubicBezTo>
                      <a:pt x="0" y="622"/>
                      <a:pt x="4" y="626"/>
                      <a:pt x="12" y="626"/>
                    </a:cubicBezTo>
                    <a:cubicBezTo>
                      <a:pt x="42" y="626"/>
                      <a:pt x="73" y="624"/>
                      <a:pt x="104" y="624"/>
                    </a:cubicBezTo>
                    <a:cubicBezTo>
                      <a:pt x="135" y="624"/>
                      <a:pt x="168" y="626"/>
                      <a:pt x="198" y="626"/>
                    </a:cubicBezTo>
                    <a:cubicBezTo>
                      <a:pt x="202" y="626"/>
                      <a:pt x="214" y="626"/>
                      <a:pt x="214" y="607"/>
                    </a:cubicBezTo>
                    <a:cubicBezTo>
                      <a:pt x="214" y="599"/>
                      <a:pt x="206" y="597"/>
                      <a:pt x="196" y="597"/>
                    </a:cubicBezTo>
                    <a:cubicBezTo>
                      <a:pt x="144" y="597"/>
                      <a:pt x="135" y="576"/>
                      <a:pt x="135" y="557"/>
                    </a:cubicBezTo>
                    <a:cubicBezTo>
                      <a:pt x="135" y="551"/>
                      <a:pt x="137" y="547"/>
                      <a:pt x="139" y="537"/>
                    </a:cubicBezTo>
                    <a:lnTo>
                      <a:pt x="260" y="52"/>
                    </a:lnTo>
                    <a:cubicBezTo>
                      <a:pt x="264" y="58"/>
                      <a:pt x="264" y="60"/>
                      <a:pt x="268" y="69"/>
                    </a:cubicBezTo>
                    <a:lnTo>
                      <a:pt x="497" y="609"/>
                    </a:lnTo>
                    <a:cubicBezTo>
                      <a:pt x="503" y="624"/>
                      <a:pt x="505" y="626"/>
                      <a:pt x="514" y="626"/>
                    </a:cubicBezTo>
                    <a:cubicBezTo>
                      <a:pt x="524" y="626"/>
                      <a:pt x="524" y="624"/>
                      <a:pt x="528" y="607"/>
                    </a:cubicBezTo>
                    <a:lnTo>
                      <a:pt x="657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59" name="Freeform 147"/>
              <p:cNvSpPr>
                <a:spLocks noChangeArrowheads="1"/>
              </p:cNvSpPr>
              <p:nvPr/>
            </p:nvSpPr>
            <p:spPr bwMode="auto">
              <a:xfrm>
                <a:off x="2596" y="4149"/>
                <a:ext cx="64" cy="96"/>
              </a:xfrm>
              <a:custGeom>
                <a:avLst/>
                <a:gdLst>
                  <a:gd name="T0" fmla="*/ 285 w 286"/>
                  <a:gd name="T1" fmla="*/ 310 h 427"/>
                  <a:gd name="T2" fmla="*/ 262 w 286"/>
                  <a:gd name="T3" fmla="*/ 310 h 427"/>
                  <a:gd name="T4" fmla="*/ 245 w 286"/>
                  <a:gd name="T5" fmla="*/ 368 h 427"/>
                  <a:gd name="T6" fmla="*/ 183 w 286"/>
                  <a:gd name="T7" fmla="*/ 372 h 427"/>
                  <a:gd name="T8" fmla="*/ 64 w 286"/>
                  <a:gd name="T9" fmla="*/ 372 h 427"/>
                  <a:gd name="T10" fmla="*/ 193 w 286"/>
                  <a:gd name="T11" fmla="*/ 264 h 427"/>
                  <a:gd name="T12" fmla="*/ 285 w 286"/>
                  <a:gd name="T13" fmla="*/ 125 h 427"/>
                  <a:gd name="T14" fmla="*/ 133 w 286"/>
                  <a:gd name="T15" fmla="*/ 0 h 427"/>
                  <a:gd name="T16" fmla="*/ 0 w 286"/>
                  <a:gd name="T17" fmla="*/ 114 h 427"/>
                  <a:gd name="T18" fmla="*/ 33 w 286"/>
                  <a:gd name="T19" fmla="*/ 152 h 427"/>
                  <a:gd name="T20" fmla="*/ 69 w 286"/>
                  <a:gd name="T21" fmla="*/ 116 h 427"/>
                  <a:gd name="T22" fmla="*/ 31 w 286"/>
                  <a:gd name="T23" fmla="*/ 83 h 427"/>
                  <a:gd name="T24" fmla="*/ 125 w 286"/>
                  <a:gd name="T25" fmla="*/ 23 h 427"/>
                  <a:gd name="T26" fmla="*/ 223 w 286"/>
                  <a:gd name="T27" fmla="*/ 125 h 427"/>
                  <a:gd name="T28" fmla="*/ 162 w 286"/>
                  <a:gd name="T29" fmla="*/ 250 h 427"/>
                  <a:gd name="T30" fmla="*/ 6 w 286"/>
                  <a:gd name="T31" fmla="*/ 401 h 427"/>
                  <a:gd name="T32" fmla="*/ 0 w 286"/>
                  <a:gd name="T33" fmla="*/ 426 h 427"/>
                  <a:gd name="T34" fmla="*/ 266 w 286"/>
                  <a:gd name="T35" fmla="*/ 426 h 427"/>
                  <a:gd name="T36" fmla="*/ 285 w 286"/>
                  <a:gd name="T37" fmla="*/ 31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6" h="427">
                    <a:moveTo>
                      <a:pt x="285" y="310"/>
                    </a:moveTo>
                    <a:lnTo>
                      <a:pt x="262" y="310"/>
                    </a:lnTo>
                    <a:cubicBezTo>
                      <a:pt x="260" y="324"/>
                      <a:pt x="254" y="362"/>
                      <a:pt x="245" y="368"/>
                    </a:cubicBezTo>
                    <a:cubicBezTo>
                      <a:pt x="241" y="372"/>
                      <a:pt x="191" y="372"/>
                      <a:pt x="183" y="372"/>
                    </a:cubicBezTo>
                    <a:lnTo>
                      <a:pt x="64" y="372"/>
                    </a:lnTo>
                    <a:cubicBezTo>
                      <a:pt x="131" y="312"/>
                      <a:pt x="154" y="295"/>
                      <a:pt x="193" y="264"/>
                    </a:cubicBezTo>
                    <a:cubicBezTo>
                      <a:pt x="241" y="227"/>
                      <a:pt x="285" y="187"/>
                      <a:pt x="285" y="125"/>
                    </a:cubicBezTo>
                    <a:cubicBezTo>
                      <a:pt x="285" y="48"/>
                      <a:pt x="216" y="0"/>
                      <a:pt x="133" y="0"/>
                    </a:cubicBezTo>
                    <a:cubicBezTo>
                      <a:pt x="54" y="0"/>
                      <a:pt x="0" y="56"/>
                      <a:pt x="0" y="114"/>
                    </a:cubicBezTo>
                    <a:cubicBezTo>
                      <a:pt x="0" y="148"/>
                      <a:pt x="27" y="152"/>
                      <a:pt x="33" y="152"/>
                    </a:cubicBezTo>
                    <a:cubicBezTo>
                      <a:pt x="50" y="152"/>
                      <a:pt x="69" y="139"/>
                      <a:pt x="69" y="116"/>
                    </a:cubicBezTo>
                    <a:cubicBezTo>
                      <a:pt x="69" y="106"/>
                      <a:pt x="64" y="83"/>
                      <a:pt x="31" y="83"/>
                    </a:cubicBezTo>
                    <a:cubicBezTo>
                      <a:pt x="50" y="37"/>
                      <a:pt x="94" y="23"/>
                      <a:pt x="125" y="23"/>
                    </a:cubicBezTo>
                    <a:cubicBezTo>
                      <a:pt x="189" y="23"/>
                      <a:pt x="223" y="73"/>
                      <a:pt x="223" y="125"/>
                    </a:cubicBezTo>
                    <a:cubicBezTo>
                      <a:pt x="223" y="181"/>
                      <a:pt x="183" y="225"/>
                      <a:pt x="162" y="250"/>
                    </a:cubicBezTo>
                    <a:lnTo>
                      <a:pt x="6" y="401"/>
                    </a:lnTo>
                    <a:cubicBezTo>
                      <a:pt x="0" y="408"/>
                      <a:pt x="0" y="410"/>
                      <a:pt x="0" y="426"/>
                    </a:cubicBezTo>
                    <a:lnTo>
                      <a:pt x="266" y="426"/>
                    </a:lnTo>
                    <a:lnTo>
                      <a:pt x="285" y="3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60" name="Freeform 148"/>
              <p:cNvSpPr>
                <a:spLocks noChangeArrowheads="1"/>
              </p:cNvSpPr>
              <p:nvPr/>
            </p:nvSpPr>
            <p:spPr bwMode="auto">
              <a:xfrm>
                <a:off x="2700" y="4059"/>
                <a:ext cx="48" cy="207"/>
              </a:xfrm>
              <a:custGeom>
                <a:avLst/>
                <a:gdLst>
                  <a:gd name="T0" fmla="*/ 214 w 215"/>
                  <a:gd name="T1" fmla="*/ 907 h 916"/>
                  <a:gd name="T2" fmla="*/ 198 w 215"/>
                  <a:gd name="T3" fmla="*/ 886 h 916"/>
                  <a:gd name="T4" fmla="*/ 54 w 215"/>
                  <a:gd name="T5" fmla="*/ 458 h 916"/>
                  <a:gd name="T6" fmla="*/ 202 w 215"/>
                  <a:gd name="T7" fmla="*/ 25 h 916"/>
                  <a:gd name="T8" fmla="*/ 214 w 215"/>
                  <a:gd name="T9" fmla="*/ 8 h 916"/>
                  <a:gd name="T10" fmla="*/ 204 w 215"/>
                  <a:gd name="T11" fmla="*/ 0 h 916"/>
                  <a:gd name="T12" fmla="*/ 58 w 215"/>
                  <a:gd name="T13" fmla="*/ 179 h 916"/>
                  <a:gd name="T14" fmla="*/ 0 w 215"/>
                  <a:gd name="T15" fmla="*/ 458 h 916"/>
                  <a:gd name="T16" fmla="*/ 60 w 215"/>
                  <a:gd name="T17" fmla="*/ 745 h 916"/>
                  <a:gd name="T18" fmla="*/ 204 w 215"/>
                  <a:gd name="T19" fmla="*/ 915 h 916"/>
                  <a:gd name="T20" fmla="*/ 214 w 215"/>
                  <a:gd name="T21" fmla="*/ 90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916">
                    <a:moveTo>
                      <a:pt x="214" y="907"/>
                    </a:moveTo>
                    <a:cubicBezTo>
                      <a:pt x="214" y="905"/>
                      <a:pt x="214" y="903"/>
                      <a:pt x="198" y="886"/>
                    </a:cubicBezTo>
                    <a:cubicBezTo>
                      <a:pt x="83" y="772"/>
                      <a:pt x="54" y="599"/>
                      <a:pt x="54" y="458"/>
                    </a:cubicBezTo>
                    <a:cubicBezTo>
                      <a:pt x="54" y="300"/>
                      <a:pt x="89" y="139"/>
                      <a:pt x="202" y="25"/>
                    </a:cubicBezTo>
                    <a:cubicBezTo>
                      <a:pt x="214" y="15"/>
                      <a:pt x="214" y="12"/>
                      <a:pt x="214" y="8"/>
                    </a:cubicBezTo>
                    <a:cubicBezTo>
                      <a:pt x="214" y="2"/>
                      <a:pt x="210" y="0"/>
                      <a:pt x="204" y="0"/>
                    </a:cubicBezTo>
                    <a:cubicBezTo>
                      <a:pt x="196" y="0"/>
                      <a:pt x="112" y="62"/>
                      <a:pt x="58" y="179"/>
                    </a:cubicBezTo>
                    <a:cubicBezTo>
                      <a:pt x="10" y="279"/>
                      <a:pt x="0" y="381"/>
                      <a:pt x="0" y="458"/>
                    </a:cubicBezTo>
                    <a:cubicBezTo>
                      <a:pt x="0" y="530"/>
                      <a:pt x="10" y="641"/>
                      <a:pt x="60" y="745"/>
                    </a:cubicBezTo>
                    <a:cubicBezTo>
                      <a:pt x="116" y="857"/>
                      <a:pt x="196" y="915"/>
                      <a:pt x="204" y="915"/>
                    </a:cubicBezTo>
                    <a:cubicBezTo>
                      <a:pt x="210" y="915"/>
                      <a:pt x="214" y="913"/>
                      <a:pt x="214" y="90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61" name="Freeform 149"/>
              <p:cNvSpPr>
                <a:spLocks noChangeArrowheads="1"/>
              </p:cNvSpPr>
              <p:nvPr/>
            </p:nvSpPr>
            <p:spPr bwMode="auto">
              <a:xfrm>
                <a:off x="2757" y="4120"/>
                <a:ext cx="124" cy="134"/>
              </a:xfrm>
              <a:custGeom>
                <a:avLst/>
                <a:gdLst>
                  <a:gd name="T0" fmla="*/ 62 w 552"/>
                  <a:gd name="T1" fmla="*/ 532 h 594"/>
                  <a:gd name="T2" fmla="*/ 56 w 552"/>
                  <a:gd name="T3" fmla="*/ 547 h 594"/>
                  <a:gd name="T4" fmla="*/ 31 w 552"/>
                  <a:gd name="T5" fmla="*/ 549 h 594"/>
                  <a:gd name="T6" fmla="*/ 0 w 552"/>
                  <a:gd name="T7" fmla="*/ 574 h 594"/>
                  <a:gd name="T8" fmla="*/ 17 w 552"/>
                  <a:gd name="T9" fmla="*/ 593 h 594"/>
                  <a:gd name="T10" fmla="*/ 102 w 552"/>
                  <a:gd name="T11" fmla="*/ 589 h 594"/>
                  <a:gd name="T12" fmla="*/ 200 w 552"/>
                  <a:gd name="T13" fmla="*/ 593 h 594"/>
                  <a:gd name="T14" fmla="*/ 225 w 552"/>
                  <a:gd name="T15" fmla="*/ 566 h 594"/>
                  <a:gd name="T16" fmla="*/ 200 w 552"/>
                  <a:gd name="T17" fmla="*/ 549 h 594"/>
                  <a:gd name="T18" fmla="*/ 160 w 552"/>
                  <a:gd name="T19" fmla="*/ 549 h 594"/>
                  <a:gd name="T20" fmla="*/ 200 w 552"/>
                  <a:gd name="T21" fmla="*/ 389 h 594"/>
                  <a:gd name="T22" fmla="*/ 293 w 552"/>
                  <a:gd name="T23" fmla="*/ 422 h 594"/>
                  <a:gd name="T24" fmla="*/ 551 w 552"/>
                  <a:gd name="T25" fmla="*/ 152 h 594"/>
                  <a:gd name="T26" fmla="*/ 391 w 552"/>
                  <a:gd name="T27" fmla="*/ 0 h 594"/>
                  <a:gd name="T28" fmla="*/ 264 w 552"/>
                  <a:gd name="T29" fmla="*/ 50 h 594"/>
                  <a:gd name="T30" fmla="*/ 158 w 552"/>
                  <a:gd name="T31" fmla="*/ 0 h 594"/>
                  <a:gd name="T32" fmla="*/ 77 w 552"/>
                  <a:gd name="T33" fmla="*/ 52 h 594"/>
                  <a:gd name="T34" fmla="*/ 44 w 552"/>
                  <a:gd name="T35" fmla="*/ 144 h 594"/>
                  <a:gd name="T36" fmla="*/ 64 w 552"/>
                  <a:gd name="T37" fmla="*/ 156 h 594"/>
                  <a:gd name="T38" fmla="*/ 83 w 552"/>
                  <a:gd name="T39" fmla="*/ 152 h 594"/>
                  <a:gd name="T40" fmla="*/ 92 w 552"/>
                  <a:gd name="T41" fmla="*/ 125 h 594"/>
                  <a:gd name="T42" fmla="*/ 154 w 552"/>
                  <a:gd name="T43" fmla="*/ 33 h 594"/>
                  <a:gd name="T44" fmla="*/ 175 w 552"/>
                  <a:gd name="T45" fmla="*/ 67 h 594"/>
                  <a:gd name="T46" fmla="*/ 168 w 552"/>
                  <a:gd name="T47" fmla="*/ 106 h 594"/>
                  <a:gd name="T48" fmla="*/ 62 w 552"/>
                  <a:gd name="T49" fmla="*/ 532 h 594"/>
                  <a:gd name="T50" fmla="*/ 272 w 552"/>
                  <a:gd name="T51" fmla="*/ 94 h 594"/>
                  <a:gd name="T52" fmla="*/ 387 w 552"/>
                  <a:gd name="T53" fmla="*/ 33 h 594"/>
                  <a:gd name="T54" fmla="*/ 447 w 552"/>
                  <a:gd name="T55" fmla="*/ 102 h 594"/>
                  <a:gd name="T56" fmla="*/ 401 w 552"/>
                  <a:gd name="T57" fmla="*/ 300 h 594"/>
                  <a:gd name="T58" fmla="*/ 291 w 552"/>
                  <a:gd name="T59" fmla="*/ 389 h 594"/>
                  <a:gd name="T60" fmla="*/ 214 w 552"/>
                  <a:gd name="T61" fmla="*/ 335 h 594"/>
                  <a:gd name="T62" fmla="*/ 216 w 552"/>
                  <a:gd name="T63" fmla="*/ 322 h 594"/>
                  <a:gd name="T64" fmla="*/ 272 w 552"/>
                  <a:gd name="T65" fmla="*/ 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2" h="594">
                    <a:moveTo>
                      <a:pt x="62" y="532"/>
                    </a:moveTo>
                    <a:cubicBezTo>
                      <a:pt x="58" y="545"/>
                      <a:pt x="56" y="547"/>
                      <a:pt x="56" y="547"/>
                    </a:cubicBezTo>
                    <a:cubicBezTo>
                      <a:pt x="50" y="549"/>
                      <a:pt x="40" y="549"/>
                      <a:pt x="31" y="549"/>
                    </a:cubicBezTo>
                    <a:cubicBezTo>
                      <a:pt x="17" y="549"/>
                      <a:pt x="0" y="549"/>
                      <a:pt x="0" y="574"/>
                    </a:cubicBezTo>
                    <a:cubicBezTo>
                      <a:pt x="0" y="584"/>
                      <a:pt x="8" y="593"/>
                      <a:pt x="17" y="593"/>
                    </a:cubicBezTo>
                    <a:cubicBezTo>
                      <a:pt x="44" y="593"/>
                      <a:pt x="75" y="589"/>
                      <a:pt x="102" y="589"/>
                    </a:cubicBezTo>
                    <a:cubicBezTo>
                      <a:pt x="133" y="589"/>
                      <a:pt x="168" y="593"/>
                      <a:pt x="200" y="593"/>
                    </a:cubicBezTo>
                    <a:cubicBezTo>
                      <a:pt x="206" y="593"/>
                      <a:pt x="225" y="593"/>
                      <a:pt x="225" y="566"/>
                    </a:cubicBezTo>
                    <a:cubicBezTo>
                      <a:pt x="225" y="551"/>
                      <a:pt x="210" y="549"/>
                      <a:pt x="200" y="549"/>
                    </a:cubicBezTo>
                    <a:cubicBezTo>
                      <a:pt x="187" y="549"/>
                      <a:pt x="173" y="549"/>
                      <a:pt x="160" y="549"/>
                    </a:cubicBezTo>
                    <a:lnTo>
                      <a:pt x="200" y="389"/>
                    </a:lnTo>
                    <a:cubicBezTo>
                      <a:pt x="214" y="401"/>
                      <a:pt x="243" y="422"/>
                      <a:pt x="293" y="422"/>
                    </a:cubicBezTo>
                    <a:cubicBezTo>
                      <a:pt x="451" y="422"/>
                      <a:pt x="551" y="277"/>
                      <a:pt x="551" y="152"/>
                    </a:cubicBezTo>
                    <a:cubicBezTo>
                      <a:pt x="551" y="40"/>
                      <a:pt x="466" y="0"/>
                      <a:pt x="391" y="0"/>
                    </a:cubicBezTo>
                    <a:cubicBezTo>
                      <a:pt x="327" y="0"/>
                      <a:pt x="279" y="35"/>
                      <a:pt x="264" y="50"/>
                    </a:cubicBezTo>
                    <a:cubicBezTo>
                      <a:pt x="229" y="0"/>
                      <a:pt x="168" y="0"/>
                      <a:pt x="158" y="0"/>
                    </a:cubicBezTo>
                    <a:cubicBezTo>
                      <a:pt x="125" y="0"/>
                      <a:pt x="98" y="19"/>
                      <a:pt x="77" y="52"/>
                    </a:cubicBezTo>
                    <a:cubicBezTo>
                      <a:pt x="54" y="89"/>
                      <a:pt x="44" y="139"/>
                      <a:pt x="44" y="144"/>
                    </a:cubicBezTo>
                    <a:cubicBezTo>
                      <a:pt x="44" y="156"/>
                      <a:pt x="56" y="156"/>
                      <a:pt x="64" y="156"/>
                    </a:cubicBezTo>
                    <a:cubicBezTo>
                      <a:pt x="75" y="156"/>
                      <a:pt x="79" y="156"/>
                      <a:pt x="83" y="152"/>
                    </a:cubicBezTo>
                    <a:cubicBezTo>
                      <a:pt x="85" y="150"/>
                      <a:pt x="85" y="148"/>
                      <a:pt x="92" y="125"/>
                    </a:cubicBezTo>
                    <a:cubicBezTo>
                      <a:pt x="108" y="52"/>
                      <a:pt x="131" y="33"/>
                      <a:pt x="154" y="33"/>
                    </a:cubicBezTo>
                    <a:cubicBezTo>
                      <a:pt x="164" y="33"/>
                      <a:pt x="175" y="37"/>
                      <a:pt x="175" y="67"/>
                    </a:cubicBezTo>
                    <a:cubicBezTo>
                      <a:pt x="175" y="81"/>
                      <a:pt x="173" y="94"/>
                      <a:pt x="168" y="106"/>
                    </a:cubicBezTo>
                    <a:lnTo>
                      <a:pt x="62" y="532"/>
                    </a:lnTo>
                    <a:close/>
                    <a:moveTo>
                      <a:pt x="272" y="94"/>
                    </a:moveTo>
                    <a:cubicBezTo>
                      <a:pt x="300" y="62"/>
                      <a:pt x="341" y="33"/>
                      <a:pt x="387" y="33"/>
                    </a:cubicBezTo>
                    <a:cubicBezTo>
                      <a:pt x="443" y="33"/>
                      <a:pt x="447" y="83"/>
                      <a:pt x="447" y="102"/>
                    </a:cubicBezTo>
                    <a:cubicBezTo>
                      <a:pt x="447" y="150"/>
                      <a:pt x="416" y="264"/>
                      <a:pt x="401" y="300"/>
                    </a:cubicBezTo>
                    <a:cubicBezTo>
                      <a:pt x="372" y="366"/>
                      <a:pt x="329" y="389"/>
                      <a:pt x="291" y="389"/>
                    </a:cubicBezTo>
                    <a:cubicBezTo>
                      <a:pt x="237" y="389"/>
                      <a:pt x="214" y="345"/>
                      <a:pt x="214" y="335"/>
                    </a:cubicBezTo>
                    <a:lnTo>
                      <a:pt x="216" y="322"/>
                    </a:lnTo>
                    <a:lnTo>
                      <a:pt x="27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62" name="Freeform 150"/>
              <p:cNvSpPr>
                <a:spLocks noChangeArrowheads="1"/>
              </p:cNvSpPr>
              <p:nvPr/>
            </p:nvSpPr>
            <p:spPr bwMode="auto">
              <a:xfrm>
                <a:off x="2894" y="4149"/>
                <a:ext cx="64" cy="96"/>
              </a:xfrm>
              <a:custGeom>
                <a:avLst/>
                <a:gdLst>
                  <a:gd name="T0" fmla="*/ 285 w 286"/>
                  <a:gd name="T1" fmla="*/ 310 h 427"/>
                  <a:gd name="T2" fmla="*/ 262 w 286"/>
                  <a:gd name="T3" fmla="*/ 310 h 427"/>
                  <a:gd name="T4" fmla="*/ 245 w 286"/>
                  <a:gd name="T5" fmla="*/ 368 h 427"/>
                  <a:gd name="T6" fmla="*/ 183 w 286"/>
                  <a:gd name="T7" fmla="*/ 372 h 427"/>
                  <a:gd name="T8" fmla="*/ 64 w 286"/>
                  <a:gd name="T9" fmla="*/ 372 h 427"/>
                  <a:gd name="T10" fmla="*/ 193 w 286"/>
                  <a:gd name="T11" fmla="*/ 264 h 427"/>
                  <a:gd name="T12" fmla="*/ 285 w 286"/>
                  <a:gd name="T13" fmla="*/ 125 h 427"/>
                  <a:gd name="T14" fmla="*/ 133 w 286"/>
                  <a:gd name="T15" fmla="*/ 0 h 427"/>
                  <a:gd name="T16" fmla="*/ 0 w 286"/>
                  <a:gd name="T17" fmla="*/ 114 h 427"/>
                  <a:gd name="T18" fmla="*/ 33 w 286"/>
                  <a:gd name="T19" fmla="*/ 152 h 427"/>
                  <a:gd name="T20" fmla="*/ 69 w 286"/>
                  <a:gd name="T21" fmla="*/ 116 h 427"/>
                  <a:gd name="T22" fmla="*/ 31 w 286"/>
                  <a:gd name="T23" fmla="*/ 83 h 427"/>
                  <a:gd name="T24" fmla="*/ 125 w 286"/>
                  <a:gd name="T25" fmla="*/ 23 h 427"/>
                  <a:gd name="T26" fmla="*/ 223 w 286"/>
                  <a:gd name="T27" fmla="*/ 125 h 427"/>
                  <a:gd name="T28" fmla="*/ 162 w 286"/>
                  <a:gd name="T29" fmla="*/ 250 h 427"/>
                  <a:gd name="T30" fmla="*/ 6 w 286"/>
                  <a:gd name="T31" fmla="*/ 401 h 427"/>
                  <a:gd name="T32" fmla="*/ 0 w 286"/>
                  <a:gd name="T33" fmla="*/ 426 h 427"/>
                  <a:gd name="T34" fmla="*/ 266 w 286"/>
                  <a:gd name="T35" fmla="*/ 426 h 427"/>
                  <a:gd name="T36" fmla="*/ 285 w 286"/>
                  <a:gd name="T37" fmla="*/ 31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6" h="427">
                    <a:moveTo>
                      <a:pt x="285" y="310"/>
                    </a:moveTo>
                    <a:lnTo>
                      <a:pt x="262" y="310"/>
                    </a:lnTo>
                    <a:cubicBezTo>
                      <a:pt x="260" y="324"/>
                      <a:pt x="254" y="362"/>
                      <a:pt x="245" y="368"/>
                    </a:cubicBezTo>
                    <a:cubicBezTo>
                      <a:pt x="241" y="372"/>
                      <a:pt x="191" y="372"/>
                      <a:pt x="183" y="372"/>
                    </a:cubicBezTo>
                    <a:lnTo>
                      <a:pt x="64" y="372"/>
                    </a:lnTo>
                    <a:cubicBezTo>
                      <a:pt x="131" y="312"/>
                      <a:pt x="154" y="295"/>
                      <a:pt x="193" y="264"/>
                    </a:cubicBezTo>
                    <a:cubicBezTo>
                      <a:pt x="241" y="227"/>
                      <a:pt x="285" y="187"/>
                      <a:pt x="285" y="125"/>
                    </a:cubicBezTo>
                    <a:cubicBezTo>
                      <a:pt x="285" y="48"/>
                      <a:pt x="216" y="0"/>
                      <a:pt x="133" y="0"/>
                    </a:cubicBezTo>
                    <a:cubicBezTo>
                      <a:pt x="54" y="0"/>
                      <a:pt x="0" y="56"/>
                      <a:pt x="0" y="114"/>
                    </a:cubicBezTo>
                    <a:cubicBezTo>
                      <a:pt x="0" y="148"/>
                      <a:pt x="27" y="152"/>
                      <a:pt x="33" y="152"/>
                    </a:cubicBezTo>
                    <a:cubicBezTo>
                      <a:pt x="50" y="152"/>
                      <a:pt x="69" y="139"/>
                      <a:pt x="69" y="116"/>
                    </a:cubicBezTo>
                    <a:cubicBezTo>
                      <a:pt x="69" y="106"/>
                      <a:pt x="64" y="83"/>
                      <a:pt x="31" y="83"/>
                    </a:cubicBezTo>
                    <a:cubicBezTo>
                      <a:pt x="50" y="37"/>
                      <a:pt x="94" y="23"/>
                      <a:pt x="125" y="23"/>
                    </a:cubicBezTo>
                    <a:cubicBezTo>
                      <a:pt x="189" y="23"/>
                      <a:pt x="223" y="73"/>
                      <a:pt x="223" y="125"/>
                    </a:cubicBezTo>
                    <a:cubicBezTo>
                      <a:pt x="223" y="181"/>
                      <a:pt x="183" y="225"/>
                      <a:pt x="162" y="250"/>
                    </a:cubicBezTo>
                    <a:lnTo>
                      <a:pt x="6" y="401"/>
                    </a:lnTo>
                    <a:cubicBezTo>
                      <a:pt x="0" y="408"/>
                      <a:pt x="0" y="410"/>
                      <a:pt x="0" y="426"/>
                    </a:cubicBezTo>
                    <a:lnTo>
                      <a:pt x="266" y="426"/>
                    </a:lnTo>
                    <a:lnTo>
                      <a:pt x="285" y="3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63" name="Freeform 151"/>
              <p:cNvSpPr>
                <a:spLocks noChangeArrowheads="1"/>
              </p:cNvSpPr>
              <p:nvPr/>
            </p:nvSpPr>
            <p:spPr bwMode="auto">
              <a:xfrm>
                <a:off x="2990" y="4059"/>
                <a:ext cx="48" cy="207"/>
              </a:xfrm>
              <a:custGeom>
                <a:avLst/>
                <a:gdLst>
                  <a:gd name="T0" fmla="*/ 214 w 215"/>
                  <a:gd name="T1" fmla="*/ 458 h 916"/>
                  <a:gd name="T2" fmla="*/ 154 w 215"/>
                  <a:gd name="T3" fmla="*/ 173 h 916"/>
                  <a:gd name="T4" fmla="*/ 8 w 215"/>
                  <a:gd name="T5" fmla="*/ 0 h 916"/>
                  <a:gd name="T6" fmla="*/ 0 w 215"/>
                  <a:gd name="T7" fmla="*/ 8 h 916"/>
                  <a:gd name="T8" fmla="*/ 17 w 215"/>
                  <a:gd name="T9" fmla="*/ 31 h 916"/>
                  <a:gd name="T10" fmla="*/ 160 w 215"/>
                  <a:gd name="T11" fmla="*/ 458 h 916"/>
                  <a:gd name="T12" fmla="*/ 12 w 215"/>
                  <a:gd name="T13" fmla="*/ 890 h 916"/>
                  <a:gd name="T14" fmla="*/ 0 w 215"/>
                  <a:gd name="T15" fmla="*/ 907 h 916"/>
                  <a:gd name="T16" fmla="*/ 8 w 215"/>
                  <a:gd name="T17" fmla="*/ 915 h 916"/>
                  <a:gd name="T18" fmla="*/ 156 w 215"/>
                  <a:gd name="T19" fmla="*/ 736 h 916"/>
                  <a:gd name="T20" fmla="*/ 214 w 215"/>
                  <a:gd name="T21" fmla="*/ 458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916">
                    <a:moveTo>
                      <a:pt x="214" y="458"/>
                    </a:moveTo>
                    <a:cubicBezTo>
                      <a:pt x="214" y="387"/>
                      <a:pt x="204" y="277"/>
                      <a:pt x="154" y="173"/>
                    </a:cubicBezTo>
                    <a:cubicBezTo>
                      <a:pt x="98" y="60"/>
                      <a:pt x="19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0" y="15"/>
                      <a:pt x="17" y="31"/>
                    </a:cubicBezTo>
                    <a:cubicBezTo>
                      <a:pt x="108" y="121"/>
                      <a:pt x="160" y="266"/>
                      <a:pt x="160" y="458"/>
                    </a:cubicBezTo>
                    <a:cubicBezTo>
                      <a:pt x="160" y="614"/>
                      <a:pt x="127" y="776"/>
                      <a:pt x="12" y="890"/>
                    </a:cubicBezTo>
                    <a:cubicBezTo>
                      <a:pt x="0" y="903"/>
                      <a:pt x="0" y="905"/>
                      <a:pt x="0" y="907"/>
                    </a:cubicBezTo>
                    <a:cubicBezTo>
                      <a:pt x="0" y="913"/>
                      <a:pt x="4" y="915"/>
                      <a:pt x="8" y="915"/>
                    </a:cubicBezTo>
                    <a:cubicBezTo>
                      <a:pt x="19" y="915"/>
                      <a:pt x="102" y="853"/>
                      <a:pt x="156" y="736"/>
                    </a:cubicBezTo>
                    <a:cubicBezTo>
                      <a:pt x="204" y="636"/>
                      <a:pt x="214" y="535"/>
                      <a:pt x="214" y="45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64" name="Freeform 152"/>
              <p:cNvSpPr>
                <a:spLocks noChangeArrowheads="1"/>
              </p:cNvSpPr>
              <p:nvPr/>
            </p:nvSpPr>
            <p:spPr bwMode="auto">
              <a:xfrm>
                <a:off x="3152" y="3976"/>
                <a:ext cx="138" cy="88"/>
              </a:xfrm>
              <a:custGeom>
                <a:avLst/>
                <a:gdLst>
                  <a:gd name="T0" fmla="*/ 612 w 613"/>
                  <a:gd name="T1" fmla="*/ 29 h 394"/>
                  <a:gd name="T2" fmla="*/ 599 w 613"/>
                  <a:gd name="T3" fmla="*/ 0 h 394"/>
                  <a:gd name="T4" fmla="*/ 587 w 613"/>
                  <a:gd name="T5" fmla="*/ 25 h 394"/>
                  <a:gd name="T6" fmla="*/ 458 w 613"/>
                  <a:gd name="T7" fmla="*/ 146 h 394"/>
                  <a:gd name="T8" fmla="*/ 312 w 613"/>
                  <a:gd name="T9" fmla="*/ 77 h 394"/>
                  <a:gd name="T10" fmla="*/ 154 w 613"/>
                  <a:gd name="T11" fmla="*/ 0 h 394"/>
                  <a:gd name="T12" fmla="*/ 0 w 613"/>
                  <a:gd name="T13" fmla="*/ 166 h 394"/>
                  <a:gd name="T14" fmla="*/ 12 w 613"/>
                  <a:gd name="T15" fmla="*/ 196 h 394"/>
                  <a:gd name="T16" fmla="*/ 25 w 613"/>
                  <a:gd name="T17" fmla="*/ 175 h 394"/>
                  <a:gd name="T18" fmla="*/ 154 w 613"/>
                  <a:gd name="T19" fmla="*/ 52 h 394"/>
                  <a:gd name="T20" fmla="*/ 300 w 613"/>
                  <a:gd name="T21" fmla="*/ 121 h 394"/>
                  <a:gd name="T22" fmla="*/ 458 w 613"/>
                  <a:gd name="T23" fmla="*/ 198 h 394"/>
                  <a:gd name="T24" fmla="*/ 612 w 613"/>
                  <a:gd name="T25" fmla="*/ 29 h 394"/>
                  <a:gd name="T26" fmla="*/ 33 w 613"/>
                  <a:gd name="T27" fmla="*/ 356 h 394"/>
                  <a:gd name="T28" fmla="*/ 0 w 613"/>
                  <a:gd name="T29" fmla="*/ 374 h 394"/>
                  <a:gd name="T30" fmla="*/ 31 w 613"/>
                  <a:gd name="T31" fmla="*/ 393 h 394"/>
                  <a:gd name="T32" fmla="*/ 580 w 613"/>
                  <a:gd name="T33" fmla="*/ 393 h 394"/>
                  <a:gd name="T34" fmla="*/ 612 w 613"/>
                  <a:gd name="T35" fmla="*/ 374 h 394"/>
                  <a:gd name="T36" fmla="*/ 578 w 613"/>
                  <a:gd name="T37" fmla="*/ 356 h 394"/>
                  <a:gd name="T38" fmla="*/ 33 w 613"/>
                  <a:gd name="T39" fmla="*/ 356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394">
                    <a:moveTo>
                      <a:pt x="612" y="29"/>
                    </a:moveTo>
                    <a:cubicBezTo>
                      <a:pt x="612" y="8"/>
                      <a:pt x="605" y="0"/>
                      <a:pt x="599" y="0"/>
                    </a:cubicBezTo>
                    <a:cubicBezTo>
                      <a:pt x="595" y="0"/>
                      <a:pt x="587" y="4"/>
                      <a:pt x="587" y="25"/>
                    </a:cubicBezTo>
                    <a:cubicBezTo>
                      <a:pt x="582" y="102"/>
                      <a:pt x="518" y="146"/>
                      <a:pt x="458" y="146"/>
                    </a:cubicBezTo>
                    <a:cubicBezTo>
                      <a:pt x="404" y="146"/>
                      <a:pt x="360" y="112"/>
                      <a:pt x="312" y="77"/>
                    </a:cubicBezTo>
                    <a:cubicBezTo>
                      <a:pt x="264" y="37"/>
                      <a:pt x="214" y="0"/>
                      <a:pt x="154" y="0"/>
                    </a:cubicBezTo>
                    <a:cubicBezTo>
                      <a:pt x="62" y="0"/>
                      <a:pt x="0" y="81"/>
                      <a:pt x="0" y="166"/>
                    </a:cubicBezTo>
                    <a:cubicBezTo>
                      <a:pt x="0" y="196"/>
                      <a:pt x="12" y="196"/>
                      <a:pt x="12" y="196"/>
                    </a:cubicBezTo>
                    <a:cubicBezTo>
                      <a:pt x="23" y="196"/>
                      <a:pt x="25" y="177"/>
                      <a:pt x="25" y="175"/>
                    </a:cubicBezTo>
                    <a:cubicBezTo>
                      <a:pt x="31" y="85"/>
                      <a:pt x="104" y="52"/>
                      <a:pt x="154" y="52"/>
                    </a:cubicBezTo>
                    <a:cubicBezTo>
                      <a:pt x="208" y="52"/>
                      <a:pt x="252" y="83"/>
                      <a:pt x="300" y="121"/>
                    </a:cubicBezTo>
                    <a:cubicBezTo>
                      <a:pt x="349" y="158"/>
                      <a:pt x="397" y="198"/>
                      <a:pt x="458" y="198"/>
                    </a:cubicBezTo>
                    <a:cubicBezTo>
                      <a:pt x="549" y="198"/>
                      <a:pt x="612" y="116"/>
                      <a:pt x="612" y="29"/>
                    </a:cubicBezTo>
                    <a:close/>
                    <a:moveTo>
                      <a:pt x="33" y="356"/>
                    </a:moveTo>
                    <a:cubicBezTo>
                      <a:pt x="19" y="356"/>
                      <a:pt x="0" y="356"/>
                      <a:pt x="0" y="374"/>
                    </a:cubicBezTo>
                    <a:cubicBezTo>
                      <a:pt x="0" y="393"/>
                      <a:pt x="17" y="393"/>
                      <a:pt x="31" y="393"/>
                    </a:cubicBezTo>
                    <a:lnTo>
                      <a:pt x="580" y="393"/>
                    </a:lnTo>
                    <a:cubicBezTo>
                      <a:pt x="595" y="393"/>
                      <a:pt x="612" y="393"/>
                      <a:pt x="612" y="374"/>
                    </a:cubicBezTo>
                    <a:cubicBezTo>
                      <a:pt x="612" y="356"/>
                      <a:pt x="595" y="356"/>
                      <a:pt x="578" y="356"/>
                    </a:cubicBezTo>
                    <a:lnTo>
                      <a:pt x="33" y="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65" name="Freeform 153"/>
              <p:cNvSpPr>
                <a:spLocks noChangeArrowheads="1"/>
              </p:cNvSpPr>
              <p:nvPr/>
            </p:nvSpPr>
            <p:spPr bwMode="auto">
              <a:xfrm>
                <a:off x="3371" y="3790"/>
                <a:ext cx="184" cy="460"/>
              </a:xfrm>
              <a:custGeom>
                <a:avLst/>
                <a:gdLst>
                  <a:gd name="T0" fmla="*/ 44 w 814"/>
                  <a:gd name="T1" fmla="*/ 1990 h 2033"/>
                  <a:gd name="T2" fmla="*/ 89 w 814"/>
                  <a:gd name="T3" fmla="*/ 1947 h 2033"/>
                  <a:gd name="T4" fmla="*/ 46 w 814"/>
                  <a:gd name="T5" fmla="*/ 1901 h 2033"/>
                  <a:gd name="T6" fmla="*/ 0 w 814"/>
                  <a:gd name="T7" fmla="*/ 1947 h 2033"/>
                  <a:gd name="T8" fmla="*/ 102 w 814"/>
                  <a:gd name="T9" fmla="*/ 2032 h 2033"/>
                  <a:gd name="T10" fmla="*/ 358 w 814"/>
                  <a:gd name="T11" fmla="*/ 1554 h 2033"/>
                  <a:gd name="T12" fmla="*/ 539 w 814"/>
                  <a:gd name="T13" fmla="*/ 678 h 2033"/>
                  <a:gd name="T14" fmla="*/ 636 w 814"/>
                  <a:gd name="T15" fmla="*/ 183 h 2033"/>
                  <a:gd name="T16" fmla="*/ 716 w 814"/>
                  <a:gd name="T17" fmla="*/ 21 h 2033"/>
                  <a:gd name="T18" fmla="*/ 770 w 814"/>
                  <a:gd name="T19" fmla="*/ 42 h 2033"/>
                  <a:gd name="T20" fmla="*/ 724 w 814"/>
                  <a:gd name="T21" fmla="*/ 85 h 2033"/>
                  <a:gd name="T22" fmla="*/ 768 w 814"/>
                  <a:gd name="T23" fmla="*/ 131 h 2033"/>
                  <a:gd name="T24" fmla="*/ 813 w 814"/>
                  <a:gd name="T25" fmla="*/ 85 h 2033"/>
                  <a:gd name="T26" fmla="*/ 713 w 814"/>
                  <a:gd name="T27" fmla="*/ 0 h 2033"/>
                  <a:gd name="T28" fmla="*/ 541 w 814"/>
                  <a:gd name="T29" fmla="*/ 287 h 2033"/>
                  <a:gd name="T30" fmla="*/ 314 w 814"/>
                  <a:gd name="T31" fmla="*/ 1354 h 2033"/>
                  <a:gd name="T32" fmla="*/ 233 w 814"/>
                  <a:gd name="T33" fmla="*/ 1774 h 2033"/>
                  <a:gd name="T34" fmla="*/ 100 w 814"/>
                  <a:gd name="T35" fmla="*/ 2013 h 2033"/>
                  <a:gd name="T36" fmla="*/ 44 w 814"/>
                  <a:gd name="T37" fmla="*/ 1990 h 2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4" h="2033">
                    <a:moveTo>
                      <a:pt x="44" y="1990"/>
                    </a:moveTo>
                    <a:cubicBezTo>
                      <a:pt x="73" y="1990"/>
                      <a:pt x="89" y="1970"/>
                      <a:pt x="89" y="1947"/>
                    </a:cubicBezTo>
                    <a:cubicBezTo>
                      <a:pt x="89" y="1916"/>
                      <a:pt x="67" y="1901"/>
                      <a:pt x="46" y="1901"/>
                    </a:cubicBezTo>
                    <a:cubicBezTo>
                      <a:pt x="23" y="1901"/>
                      <a:pt x="0" y="1916"/>
                      <a:pt x="0" y="1947"/>
                    </a:cubicBezTo>
                    <a:cubicBezTo>
                      <a:pt x="0" y="1995"/>
                      <a:pt x="46" y="2032"/>
                      <a:pt x="102" y="2032"/>
                    </a:cubicBezTo>
                    <a:cubicBezTo>
                      <a:pt x="241" y="2032"/>
                      <a:pt x="293" y="1818"/>
                      <a:pt x="358" y="1554"/>
                    </a:cubicBezTo>
                    <a:cubicBezTo>
                      <a:pt x="428" y="1265"/>
                      <a:pt x="489" y="971"/>
                      <a:pt x="539" y="678"/>
                    </a:cubicBezTo>
                    <a:cubicBezTo>
                      <a:pt x="572" y="485"/>
                      <a:pt x="605" y="302"/>
                      <a:pt x="636" y="183"/>
                    </a:cubicBezTo>
                    <a:cubicBezTo>
                      <a:pt x="647" y="137"/>
                      <a:pt x="678" y="21"/>
                      <a:pt x="716" y="21"/>
                    </a:cubicBezTo>
                    <a:cubicBezTo>
                      <a:pt x="743" y="21"/>
                      <a:pt x="765" y="37"/>
                      <a:pt x="770" y="42"/>
                    </a:cubicBezTo>
                    <a:cubicBezTo>
                      <a:pt x="738" y="44"/>
                      <a:pt x="724" y="62"/>
                      <a:pt x="724" y="85"/>
                    </a:cubicBezTo>
                    <a:cubicBezTo>
                      <a:pt x="724" y="116"/>
                      <a:pt x="747" y="131"/>
                      <a:pt x="768" y="131"/>
                    </a:cubicBezTo>
                    <a:cubicBezTo>
                      <a:pt x="790" y="131"/>
                      <a:pt x="813" y="116"/>
                      <a:pt x="813" y="85"/>
                    </a:cubicBezTo>
                    <a:cubicBezTo>
                      <a:pt x="813" y="35"/>
                      <a:pt x="763" y="0"/>
                      <a:pt x="713" y="0"/>
                    </a:cubicBezTo>
                    <a:cubicBezTo>
                      <a:pt x="643" y="0"/>
                      <a:pt x="593" y="100"/>
                      <a:pt x="541" y="287"/>
                    </a:cubicBezTo>
                    <a:cubicBezTo>
                      <a:pt x="539" y="295"/>
                      <a:pt x="414" y="755"/>
                      <a:pt x="314" y="1354"/>
                    </a:cubicBezTo>
                    <a:cubicBezTo>
                      <a:pt x="289" y="1493"/>
                      <a:pt x="262" y="1647"/>
                      <a:pt x="233" y="1774"/>
                    </a:cubicBezTo>
                    <a:cubicBezTo>
                      <a:pt x="216" y="1841"/>
                      <a:pt x="175" y="2013"/>
                      <a:pt x="100" y="2013"/>
                    </a:cubicBezTo>
                    <a:cubicBezTo>
                      <a:pt x="67" y="2013"/>
                      <a:pt x="46" y="1990"/>
                      <a:pt x="44" y="19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66" name="Freeform 154"/>
              <p:cNvSpPr>
                <a:spLocks noChangeArrowheads="1"/>
              </p:cNvSpPr>
              <p:nvPr/>
            </p:nvSpPr>
            <p:spPr bwMode="auto">
              <a:xfrm>
                <a:off x="3609" y="3928"/>
                <a:ext cx="98" cy="146"/>
              </a:xfrm>
              <a:custGeom>
                <a:avLst/>
                <a:gdLst>
                  <a:gd name="T0" fmla="*/ 437 w 438"/>
                  <a:gd name="T1" fmla="*/ 10 h 648"/>
                  <a:gd name="T2" fmla="*/ 424 w 438"/>
                  <a:gd name="T3" fmla="*/ 0 h 648"/>
                  <a:gd name="T4" fmla="*/ 308 w 438"/>
                  <a:gd name="T5" fmla="*/ 10 h 648"/>
                  <a:gd name="T6" fmla="*/ 295 w 438"/>
                  <a:gd name="T7" fmla="*/ 27 h 648"/>
                  <a:gd name="T8" fmla="*/ 318 w 438"/>
                  <a:gd name="T9" fmla="*/ 40 h 648"/>
                  <a:gd name="T10" fmla="*/ 364 w 438"/>
                  <a:gd name="T11" fmla="*/ 54 h 648"/>
                  <a:gd name="T12" fmla="*/ 360 w 438"/>
                  <a:gd name="T13" fmla="*/ 73 h 648"/>
                  <a:gd name="T14" fmla="*/ 306 w 438"/>
                  <a:gd name="T15" fmla="*/ 289 h 648"/>
                  <a:gd name="T16" fmla="*/ 220 w 438"/>
                  <a:gd name="T17" fmla="*/ 231 h 648"/>
                  <a:gd name="T18" fmla="*/ 0 w 438"/>
                  <a:gd name="T19" fmla="*/ 499 h 648"/>
                  <a:gd name="T20" fmla="*/ 123 w 438"/>
                  <a:gd name="T21" fmla="*/ 647 h 648"/>
                  <a:gd name="T22" fmla="*/ 241 w 438"/>
                  <a:gd name="T23" fmla="*/ 578 h 648"/>
                  <a:gd name="T24" fmla="*/ 324 w 438"/>
                  <a:gd name="T25" fmla="*/ 647 h 648"/>
                  <a:gd name="T26" fmla="*/ 393 w 438"/>
                  <a:gd name="T27" fmla="*/ 595 h 648"/>
                  <a:gd name="T28" fmla="*/ 420 w 438"/>
                  <a:gd name="T29" fmla="*/ 505 h 648"/>
                  <a:gd name="T30" fmla="*/ 410 w 438"/>
                  <a:gd name="T31" fmla="*/ 495 h 648"/>
                  <a:gd name="T32" fmla="*/ 397 w 438"/>
                  <a:gd name="T33" fmla="*/ 512 h 648"/>
                  <a:gd name="T34" fmla="*/ 327 w 438"/>
                  <a:gd name="T35" fmla="*/ 626 h 648"/>
                  <a:gd name="T36" fmla="*/ 300 w 438"/>
                  <a:gd name="T37" fmla="*/ 584 h 648"/>
                  <a:gd name="T38" fmla="*/ 306 w 438"/>
                  <a:gd name="T39" fmla="*/ 541 h 648"/>
                  <a:gd name="T40" fmla="*/ 437 w 438"/>
                  <a:gd name="T41" fmla="*/ 10 h 648"/>
                  <a:gd name="T42" fmla="*/ 245 w 438"/>
                  <a:gd name="T43" fmla="*/ 526 h 648"/>
                  <a:gd name="T44" fmla="*/ 227 w 438"/>
                  <a:gd name="T45" fmla="*/ 562 h 648"/>
                  <a:gd name="T46" fmla="*/ 125 w 438"/>
                  <a:gd name="T47" fmla="*/ 626 h 648"/>
                  <a:gd name="T48" fmla="*/ 64 w 438"/>
                  <a:gd name="T49" fmla="*/ 541 h 648"/>
                  <a:gd name="T50" fmla="*/ 116 w 438"/>
                  <a:gd name="T51" fmla="*/ 339 h 648"/>
                  <a:gd name="T52" fmla="*/ 223 w 438"/>
                  <a:gd name="T53" fmla="*/ 252 h 648"/>
                  <a:gd name="T54" fmla="*/ 295 w 438"/>
                  <a:gd name="T55" fmla="*/ 333 h 648"/>
                  <a:gd name="T56" fmla="*/ 291 w 438"/>
                  <a:gd name="T57" fmla="*/ 347 h 648"/>
                  <a:gd name="T58" fmla="*/ 245 w 438"/>
                  <a:gd name="T59" fmla="*/ 526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8" h="648">
                    <a:moveTo>
                      <a:pt x="437" y="10"/>
                    </a:moveTo>
                    <a:cubicBezTo>
                      <a:pt x="437" y="8"/>
                      <a:pt x="437" y="0"/>
                      <a:pt x="424" y="0"/>
                    </a:cubicBezTo>
                    <a:cubicBezTo>
                      <a:pt x="412" y="0"/>
                      <a:pt x="324" y="8"/>
                      <a:pt x="308" y="10"/>
                    </a:cubicBezTo>
                    <a:cubicBezTo>
                      <a:pt x="302" y="10"/>
                      <a:pt x="295" y="15"/>
                      <a:pt x="295" y="27"/>
                    </a:cubicBezTo>
                    <a:cubicBezTo>
                      <a:pt x="295" y="40"/>
                      <a:pt x="304" y="40"/>
                      <a:pt x="318" y="40"/>
                    </a:cubicBezTo>
                    <a:cubicBezTo>
                      <a:pt x="362" y="40"/>
                      <a:pt x="364" y="46"/>
                      <a:pt x="364" y="54"/>
                    </a:cubicBezTo>
                    <a:lnTo>
                      <a:pt x="360" y="73"/>
                    </a:lnTo>
                    <a:lnTo>
                      <a:pt x="306" y="289"/>
                    </a:lnTo>
                    <a:cubicBezTo>
                      <a:pt x="289" y="256"/>
                      <a:pt x="262" y="231"/>
                      <a:pt x="220" y="231"/>
                    </a:cubicBezTo>
                    <a:cubicBezTo>
                      <a:pt x="114" y="231"/>
                      <a:pt x="0" y="366"/>
                      <a:pt x="0" y="499"/>
                    </a:cubicBezTo>
                    <a:cubicBezTo>
                      <a:pt x="0" y="587"/>
                      <a:pt x="50" y="647"/>
                      <a:pt x="123" y="647"/>
                    </a:cubicBezTo>
                    <a:cubicBezTo>
                      <a:pt x="141" y="647"/>
                      <a:pt x="187" y="643"/>
                      <a:pt x="241" y="578"/>
                    </a:cubicBezTo>
                    <a:cubicBezTo>
                      <a:pt x="250" y="616"/>
                      <a:pt x="281" y="647"/>
                      <a:pt x="324" y="647"/>
                    </a:cubicBezTo>
                    <a:cubicBezTo>
                      <a:pt x="358" y="647"/>
                      <a:pt x="379" y="626"/>
                      <a:pt x="393" y="595"/>
                    </a:cubicBezTo>
                    <a:cubicBezTo>
                      <a:pt x="408" y="564"/>
                      <a:pt x="420" y="507"/>
                      <a:pt x="420" y="505"/>
                    </a:cubicBezTo>
                    <a:cubicBezTo>
                      <a:pt x="420" y="495"/>
                      <a:pt x="412" y="495"/>
                      <a:pt x="410" y="495"/>
                    </a:cubicBezTo>
                    <a:cubicBezTo>
                      <a:pt x="399" y="495"/>
                      <a:pt x="399" y="499"/>
                      <a:pt x="397" y="512"/>
                    </a:cubicBezTo>
                    <a:cubicBezTo>
                      <a:pt x="381" y="572"/>
                      <a:pt x="364" y="626"/>
                      <a:pt x="327" y="626"/>
                    </a:cubicBezTo>
                    <a:cubicBezTo>
                      <a:pt x="302" y="626"/>
                      <a:pt x="300" y="603"/>
                      <a:pt x="300" y="584"/>
                    </a:cubicBezTo>
                    <a:cubicBezTo>
                      <a:pt x="300" y="562"/>
                      <a:pt x="302" y="555"/>
                      <a:pt x="306" y="541"/>
                    </a:cubicBezTo>
                    <a:lnTo>
                      <a:pt x="437" y="10"/>
                    </a:lnTo>
                    <a:close/>
                    <a:moveTo>
                      <a:pt x="245" y="526"/>
                    </a:moveTo>
                    <a:cubicBezTo>
                      <a:pt x="241" y="543"/>
                      <a:pt x="241" y="545"/>
                      <a:pt x="227" y="562"/>
                    </a:cubicBezTo>
                    <a:cubicBezTo>
                      <a:pt x="187" y="611"/>
                      <a:pt x="150" y="626"/>
                      <a:pt x="125" y="626"/>
                    </a:cubicBezTo>
                    <a:cubicBezTo>
                      <a:pt x="79" y="626"/>
                      <a:pt x="64" y="576"/>
                      <a:pt x="64" y="541"/>
                    </a:cubicBezTo>
                    <a:cubicBezTo>
                      <a:pt x="64" y="495"/>
                      <a:pt x="94" y="381"/>
                      <a:pt x="116" y="339"/>
                    </a:cubicBezTo>
                    <a:cubicBezTo>
                      <a:pt x="144" y="285"/>
                      <a:pt x="185" y="252"/>
                      <a:pt x="223" y="252"/>
                    </a:cubicBezTo>
                    <a:cubicBezTo>
                      <a:pt x="281" y="252"/>
                      <a:pt x="295" y="327"/>
                      <a:pt x="295" y="333"/>
                    </a:cubicBezTo>
                    <a:cubicBezTo>
                      <a:pt x="295" y="337"/>
                      <a:pt x="293" y="343"/>
                      <a:pt x="291" y="347"/>
                    </a:cubicBezTo>
                    <a:lnTo>
                      <a:pt x="245" y="5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67" name="Freeform 155"/>
              <p:cNvSpPr>
                <a:spLocks noChangeArrowheads="1"/>
              </p:cNvSpPr>
              <p:nvPr/>
            </p:nvSpPr>
            <p:spPr bwMode="auto">
              <a:xfrm>
                <a:off x="3716" y="3978"/>
                <a:ext cx="98" cy="95"/>
              </a:xfrm>
              <a:custGeom>
                <a:avLst/>
                <a:gdLst>
                  <a:gd name="T0" fmla="*/ 379 w 436"/>
                  <a:gd name="T1" fmla="*/ 46 h 423"/>
                  <a:gd name="T2" fmla="*/ 322 w 436"/>
                  <a:gd name="T3" fmla="*/ 110 h 423"/>
                  <a:gd name="T4" fmla="*/ 368 w 436"/>
                  <a:gd name="T5" fmla="*/ 152 h 423"/>
                  <a:gd name="T6" fmla="*/ 435 w 436"/>
                  <a:gd name="T7" fmla="*/ 79 h 423"/>
                  <a:gd name="T8" fmla="*/ 345 w 436"/>
                  <a:gd name="T9" fmla="*/ 0 h 423"/>
                  <a:gd name="T10" fmla="*/ 223 w 436"/>
                  <a:gd name="T11" fmla="*/ 54 h 423"/>
                  <a:gd name="T12" fmla="*/ 114 w 436"/>
                  <a:gd name="T13" fmla="*/ 0 h 423"/>
                  <a:gd name="T14" fmla="*/ 35 w 436"/>
                  <a:gd name="T15" fmla="*/ 52 h 423"/>
                  <a:gd name="T16" fmla="*/ 0 w 436"/>
                  <a:gd name="T17" fmla="*/ 144 h 423"/>
                  <a:gd name="T18" fmla="*/ 23 w 436"/>
                  <a:gd name="T19" fmla="*/ 156 h 423"/>
                  <a:gd name="T20" fmla="*/ 40 w 436"/>
                  <a:gd name="T21" fmla="*/ 152 h 423"/>
                  <a:gd name="T22" fmla="*/ 48 w 436"/>
                  <a:gd name="T23" fmla="*/ 125 h 423"/>
                  <a:gd name="T24" fmla="*/ 110 w 436"/>
                  <a:gd name="T25" fmla="*/ 33 h 423"/>
                  <a:gd name="T26" fmla="*/ 131 w 436"/>
                  <a:gd name="T27" fmla="*/ 67 h 423"/>
                  <a:gd name="T28" fmla="*/ 119 w 436"/>
                  <a:gd name="T29" fmla="*/ 135 h 423"/>
                  <a:gd name="T30" fmla="*/ 94 w 436"/>
                  <a:gd name="T31" fmla="*/ 235 h 423"/>
                  <a:gd name="T32" fmla="*/ 75 w 436"/>
                  <a:gd name="T33" fmla="*/ 310 h 423"/>
                  <a:gd name="T34" fmla="*/ 58 w 436"/>
                  <a:gd name="T35" fmla="*/ 383 h 423"/>
                  <a:gd name="T36" fmla="*/ 102 w 436"/>
                  <a:gd name="T37" fmla="*/ 422 h 423"/>
                  <a:gd name="T38" fmla="*/ 162 w 436"/>
                  <a:gd name="T39" fmla="*/ 374 h 423"/>
                  <a:gd name="T40" fmla="*/ 227 w 436"/>
                  <a:gd name="T41" fmla="*/ 116 h 423"/>
                  <a:gd name="T42" fmla="*/ 241 w 436"/>
                  <a:gd name="T43" fmla="*/ 87 h 423"/>
                  <a:gd name="T44" fmla="*/ 343 w 436"/>
                  <a:gd name="T45" fmla="*/ 33 h 423"/>
                  <a:gd name="T46" fmla="*/ 379 w 436"/>
                  <a:gd name="T47" fmla="*/ 46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6" h="423">
                    <a:moveTo>
                      <a:pt x="379" y="46"/>
                    </a:moveTo>
                    <a:cubicBezTo>
                      <a:pt x="329" y="56"/>
                      <a:pt x="322" y="102"/>
                      <a:pt x="322" y="110"/>
                    </a:cubicBezTo>
                    <a:cubicBezTo>
                      <a:pt x="322" y="131"/>
                      <a:pt x="337" y="152"/>
                      <a:pt x="368" y="152"/>
                    </a:cubicBezTo>
                    <a:cubicBezTo>
                      <a:pt x="399" y="152"/>
                      <a:pt x="435" y="127"/>
                      <a:pt x="435" y="79"/>
                    </a:cubicBezTo>
                    <a:cubicBezTo>
                      <a:pt x="435" y="37"/>
                      <a:pt x="401" y="0"/>
                      <a:pt x="345" y="0"/>
                    </a:cubicBezTo>
                    <a:cubicBezTo>
                      <a:pt x="293" y="0"/>
                      <a:pt x="250" y="25"/>
                      <a:pt x="223" y="54"/>
                    </a:cubicBezTo>
                    <a:cubicBezTo>
                      <a:pt x="200" y="12"/>
                      <a:pt x="148" y="0"/>
                      <a:pt x="114" y="0"/>
                    </a:cubicBezTo>
                    <a:cubicBezTo>
                      <a:pt x="81" y="0"/>
                      <a:pt x="54" y="19"/>
                      <a:pt x="35" y="52"/>
                    </a:cubicBezTo>
                    <a:cubicBezTo>
                      <a:pt x="12" y="87"/>
                      <a:pt x="0" y="137"/>
                      <a:pt x="0" y="144"/>
                    </a:cubicBezTo>
                    <a:cubicBezTo>
                      <a:pt x="0" y="156"/>
                      <a:pt x="15" y="156"/>
                      <a:pt x="23" y="156"/>
                    </a:cubicBezTo>
                    <a:cubicBezTo>
                      <a:pt x="31" y="156"/>
                      <a:pt x="35" y="156"/>
                      <a:pt x="40" y="152"/>
                    </a:cubicBezTo>
                    <a:cubicBezTo>
                      <a:pt x="42" y="150"/>
                      <a:pt x="42" y="148"/>
                      <a:pt x="48" y="125"/>
                    </a:cubicBezTo>
                    <a:cubicBezTo>
                      <a:pt x="64" y="54"/>
                      <a:pt x="85" y="33"/>
                      <a:pt x="110" y="33"/>
                    </a:cubicBezTo>
                    <a:cubicBezTo>
                      <a:pt x="125" y="33"/>
                      <a:pt x="131" y="42"/>
                      <a:pt x="131" y="67"/>
                    </a:cubicBezTo>
                    <a:cubicBezTo>
                      <a:pt x="131" y="83"/>
                      <a:pt x="129" y="94"/>
                      <a:pt x="119" y="135"/>
                    </a:cubicBezTo>
                    <a:cubicBezTo>
                      <a:pt x="114" y="152"/>
                      <a:pt x="100" y="212"/>
                      <a:pt x="94" y="235"/>
                    </a:cubicBezTo>
                    <a:cubicBezTo>
                      <a:pt x="89" y="252"/>
                      <a:pt x="79" y="293"/>
                      <a:pt x="75" y="310"/>
                    </a:cubicBezTo>
                    <a:cubicBezTo>
                      <a:pt x="69" y="335"/>
                      <a:pt x="58" y="376"/>
                      <a:pt x="58" y="383"/>
                    </a:cubicBezTo>
                    <a:cubicBezTo>
                      <a:pt x="58" y="401"/>
                      <a:pt x="73" y="422"/>
                      <a:pt x="102" y="422"/>
                    </a:cubicBezTo>
                    <a:cubicBezTo>
                      <a:pt x="119" y="422"/>
                      <a:pt x="152" y="412"/>
                      <a:pt x="162" y="374"/>
                    </a:cubicBezTo>
                    <a:cubicBezTo>
                      <a:pt x="162" y="370"/>
                      <a:pt x="225" y="121"/>
                      <a:pt x="227" y="116"/>
                    </a:cubicBezTo>
                    <a:cubicBezTo>
                      <a:pt x="229" y="102"/>
                      <a:pt x="229" y="100"/>
                      <a:pt x="241" y="87"/>
                    </a:cubicBezTo>
                    <a:cubicBezTo>
                      <a:pt x="262" y="60"/>
                      <a:pt x="297" y="33"/>
                      <a:pt x="343" y="33"/>
                    </a:cubicBezTo>
                    <a:cubicBezTo>
                      <a:pt x="366" y="33"/>
                      <a:pt x="376" y="44"/>
                      <a:pt x="379" y="4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68" name="Freeform 156"/>
              <p:cNvSpPr>
                <a:spLocks noChangeArrowheads="1"/>
              </p:cNvSpPr>
              <p:nvPr/>
            </p:nvSpPr>
            <p:spPr bwMode="auto">
              <a:xfrm>
                <a:off x="3836" y="3926"/>
                <a:ext cx="123" cy="150"/>
              </a:xfrm>
              <a:custGeom>
                <a:avLst/>
                <a:gdLst>
                  <a:gd name="T0" fmla="*/ 545 w 546"/>
                  <a:gd name="T1" fmla="*/ 8 h 667"/>
                  <a:gd name="T2" fmla="*/ 535 w 546"/>
                  <a:gd name="T3" fmla="*/ 0 h 667"/>
                  <a:gd name="T4" fmla="*/ 518 w 546"/>
                  <a:gd name="T5" fmla="*/ 15 h 667"/>
                  <a:gd name="T6" fmla="*/ 474 w 546"/>
                  <a:gd name="T7" fmla="*/ 67 h 667"/>
                  <a:gd name="T8" fmla="*/ 341 w 546"/>
                  <a:gd name="T9" fmla="*/ 0 h 667"/>
                  <a:gd name="T10" fmla="*/ 116 w 546"/>
                  <a:gd name="T11" fmla="*/ 216 h 667"/>
                  <a:gd name="T12" fmla="*/ 210 w 546"/>
                  <a:gd name="T13" fmla="*/ 347 h 667"/>
                  <a:gd name="T14" fmla="*/ 310 w 546"/>
                  <a:gd name="T15" fmla="*/ 372 h 667"/>
                  <a:gd name="T16" fmla="*/ 393 w 546"/>
                  <a:gd name="T17" fmla="*/ 470 h 667"/>
                  <a:gd name="T18" fmla="*/ 229 w 546"/>
                  <a:gd name="T19" fmla="*/ 639 h 667"/>
                  <a:gd name="T20" fmla="*/ 69 w 546"/>
                  <a:gd name="T21" fmla="*/ 503 h 667"/>
                  <a:gd name="T22" fmla="*/ 73 w 546"/>
                  <a:gd name="T23" fmla="*/ 455 h 667"/>
                  <a:gd name="T24" fmla="*/ 75 w 546"/>
                  <a:gd name="T25" fmla="*/ 449 h 667"/>
                  <a:gd name="T26" fmla="*/ 64 w 546"/>
                  <a:gd name="T27" fmla="*/ 439 h 667"/>
                  <a:gd name="T28" fmla="*/ 54 w 546"/>
                  <a:gd name="T29" fmla="*/ 441 h 667"/>
                  <a:gd name="T30" fmla="*/ 0 w 546"/>
                  <a:gd name="T31" fmla="*/ 657 h 667"/>
                  <a:gd name="T32" fmla="*/ 10 w 546"/>
                  <a:gd name="T33" fmla="*/ 666 h 667"/>
                  <a:gd name="T34" fmla="*/ 27 w 546"/>
                  <a:gd name="T35" fmla="*/ 653 h 667"/>
                  <a:gd name="T36" fmla="*/ 71 w 546"/>
                  <a:gd name="T37" fmla="*/ 601 h 667"/>
                  <a:gd name="T38" fmla="*/ 227 w 546"/>
                  <a:gd name="T39" fmla="*/ 666 h 667"/>
                  <a:gd name="T40" fmla="*/ 460 w 546"/>
                  <a:gd name="T41" fmla="*/ 431 h 667"/>
                  <a:gd name="T42" fmla="*/ 414 w 546"/>
                  <a:gd name="T43" fmla="*/ 324 h 667"/>
                  <a:gd name="T44" fmla="*/ 297 w 546"/>
                  <a:gd name="T45" fmla="*/ 279 h 667"/>
                  <a:gd name="T46" fmla="*/ 237 w 546"/>
                  <a:gd name="T47" fmla="*/ 262 h 667"/>
                  <a:gd name="T48" fmla="*/ 181 w 546"/>
                  <a:gd name="T49" fmla="*/ 177 h 667"/>
                  <a:gd name="T50" fmla="*/ 341 w 546"/>
                  <a:gd name="T51" fmla="*/ 25 h 667"/>
                  <a:gd name="T52" fmla="*/ 474 w 546"/>
                  <a:gd name="T53" fmla="*/ 168 h 667"/>
                  <a:gd name="T54" fmla="*/ 470 w 546"/>
                  <a:gd name="T55" fmla="*/ 218 h 667"/>
                  <a:gd name="T56" fmla="*/ 480 w 546"/>
                  <a:gd name="T57" fmla="*/ 229 h 667"/>
                  <a:gd name="T58" fmla="*/ 495 w 546"/>
                  <a:gd name="T59" fmla="*/ 210 h 667"/>
                  <a:gd name="T60" fmla="*/ 545 w 546"/>
                  <a:gd name="T61" fmla="*/ 8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6" h="667">
                    <a:moveTo>
                      <a:pt x="545" y="8"/>
                    </a:moveTo>
                    <a:cubicBezTo>
                      <a:pt x="545" y="6"/>
                      <a:pt x="543" y="0"/>
                      <a:pt x="535" y="0"/>
                    </a:cubicBezTo>
                    <a:cubicBezTo>
                      <a:pt x="528" y="0"/>
                      <a:pt x="528" y="0"/>
                      <a:pt x="518" y="15"/>
                    </a:cubicBezTo>
                    <a:lnTo>
                      <a:pt x="474" y="67"/>
                    </a:lnTo>
                    <a:cubicBezTo>
                      <a:pt x="449" y="23"/>
                      <a:pt x="401" y="0"/>
                      <a:pt x="341" y="0"/>
                    </a:cubicBezTo>
                    <a:cubicBezTo>
                      <a:pt x="225" y="0"/>
                      <a:pt x="116" y="106"/>
                      <a:pt x="116" y="216"/>
                    </a:cubicBezTo>
                    <a:cubicBezTo>
                      <a:pt x="116" y="291"/>
                      <a:pt x="164" y="333"/>
                      <a:pt x="210" y="347"/>
                    </a:cubicBezTo>
                    <a:lnTo>
                      <a:pt x="310" y="372"/>
                    </a:lnTo>
                    <a:cubicBezTo>
                      <a:pt x="343" y="381"/>
                      <a:pt x="393" y="395"/>
                      <a:pt x="393" y="470"/>
                    </a:cubicBezTo>
                    <a:cubicBezTo>
                      <a:pt x="393" y="551"/>
                      <a:pt x="318" y="639"/>
                      <a:pt x="229" y="639"/>
                    </a:cubicBezTo>
                    <a:cubicBezTo>
                      <a:pt x="171" y="639"/>
                      <a:pt x="69" y="618"/>
                      <a:pt x="69" y="503"/>
                    </a:cubicBezTo>
                    <a:cubicBezTo>
                      <a:pt x="69" y="483"/>
                      <a:pt x="73" y="460"/>
                      <a:pt x="73" y="455"/>
                    </a:cubicBezTo>
                    <a:cubicBezTo>
                      <a:pt x="75" y="451"/>
                      <a:pt x="75" y="449"/>
                      <a:pt x="75" y="449"/>
                    </a:cubicBezTo>
                    <a:cubicBezTo>
                      <a:pt x="75" y="439"/>
                      <a:pt x="69" y="439"/>
                      <a:pt x="64" y="439"/>
                    </a:cubicBezTo>
                    <a:cubicBezTo>
                      <a:pt x="60" y="439"/>
                      <a:pt x="58" y="439"/>
                      <a:pt x="54" y="441"/>
                    </a:cubicBezTo>
                    <a:cubicBezTo>
                      <a:pt x="52" y="445"/>
                      <a:pt x="0" y="655"/>
                      <a:pt x="0" y="657"/>
                    </a:cubicBezTo>
                    <a:cubicBezTo>
                      <a:pt x="0" y="663"/>
                      <a:pt x="4" y="666"/>
                      <a:pt x="10" y="666"/>
                    </a:cubicBezTo>
                    <a:cubicBezTo>
                      <a:pt x="15" y="666"/>
                      <a:pt x="17" y="666"/>
                      <a:pt x="27" y="653"/>
                    </a:cubicBezTo>
                    <a:lnTo>
                      <a:pt x="71" y="601"/>
                    </a:lnTo>
                    <a:cubicBezTo>
                      <a:pt x="110" y="653"/>
                      <a:pt x="173" y="666"/>
                      <a:pt x="227" y="666"/>
                    </a:cubicBezTo>
                    <a:cubicBezTo>
                      <a:pt x="352" y="666"/>
                      <a:pt x="460" y="545"/>
                      <a:pt x="460" y="431"/>
                    </a:cubicBezTo>
                    <a:cubicBezTo>
                      <a:pt x="460" y="368"/>
                      <a:pt x="428" y="337"/>
                      <a:pt x="414" y="324"/>
                    </a:cubicBezTo>
                    <a:cubicBezTo>
                      <a:pt x="393" y="302"/>
                      <a:pt x="381" y="300"/>
                      <a:pt x="297" y="279"/>
                    </a:cubicBezTo>
                    <a:cubicBezTo>
                      <a:pt x="279" y="272"/>
                      <a:pt x="245" y="262"/>
                      <a:pt x="237" y="262"/>
                    </a:cubicBezTo>
                    <a:cubicBezTo>
                      <a:pt x="212" y="254"/>
                      <a:pt x="181" y="227"/>
                      <a:pt x="181" y="177"/>
                    </a:cubicBezTo>
                    <a:cubicBezTo>
                      <a:pt x="181" y="104"/>
                      <a:pt x="254" y="25"/>
                      <a:pt x="341" y="25"/>
                    </a:cubicBezTo>
                    <a:cubicBezTo>
                      <a:pt x="418" y="25"/>
                      <a:pt x="474" y="64"/>
                      <a:pt x="474" y="168"/>
                    </a:cubicBezTo>
                    <a:cubicBezTo>
                      <a:pt x="474" y="198"/>
                      <a:pt x="470" y="214"/>
                      <a:pt x="470" y="218"/>
                    </a:cubicBezTo>
                    <a:cubicBezTo>
                      <a:pt x="470" y="220"/>
                      <a:pt x="470" y="229"/>
                      <a:pt x="480" y="229"/>
                    </a:cubicBezTo>
                    <a:cubicBezTo>
                      <a:pt x="489" y="229"/>
                      <a:pt x="491" y="225"/>
                      <a:pt x="495" y="210"/>
                    </a:cubicBezTo>
                    <a:lnTo>
                      <a:pt x="545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69" name="Freeform 157"/>
              <p:cNvSpPr>
                <a:spLocks noChangeArrowheads="1"/>
              </p:cNvSpPr>
              <p:nvPr/>
            </p:nvSpPr>
            <p:spPr bwMode="auto">
              <a:xfrm>
                <a:off x="3985" y="3916"/>
                <a:ext cx="48" cy="207"/>
              </a:xfrm>
              <a:custGeom>
                <a:avLst/>
                <a:gdLst>
                  <a:gd name="T0" fmla="*/ 214 w 215"/>
                  <a:gd name="T1" fmla="*/ 907 h 916"/>
                  <a:gd name="T2" fmla="*/ 198 w 215"/>
                  <a:gd name="T3" fmla="*/ 886 h 916"/>
                  <a:gd name="T4" fmla="*/ 54 w 215"/>
                  <a:gd name="T5" fmla="*/ 458 h 916"/>
                  <a:gd name="T6" fmla="*/ 202 w 215"/>
                  <a:gd name="T7" fmla="*/ 25 h 916"/>
                  <a:gd name="T8" fmla="*/ 214 w 215"/>
                  <a:gd name="T9" fmla="*/ 8 h 916"/>
                  <a:gd name="T10" fmla="*/ 204 w 215"/>
                  <a:gd name="T11" fmla="*/ 0 h 916"/>
                  <a:gd name="T12" fmla="*/ 58 w 215"/>
                  <a:gd name="T13" fmla="*/ 179 h 916"/>
                  <a:gd name="T14" fmla="*/ 0 w 215"/>
                  <a:gd name="T15" fmla="*/ 458 h 916"/>
                  <a:gd name="T16" fmla="*/ 60 w 215"/>
                  <a:gd name="T17" fmla="*/ 745 h 916"/>
                  <a:gd name="T18" fmla="*/ 204 w 215"/>
                  <a:gd name="T19" fmla="*/ 915 h 916"/>
                  <a:gd name="T20" fmla="*/ 214 w 215"/>
                  <a:gd name="T21" fmla="*/ 90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916">
                    <a:moveTo>
                      <a:pt x="214" y="907"/>
                    </a:moveTo>
                    <a:cubicBezTo>
                      <a:pt x="214" y="905"/>
                      <a:pt x="214" y="903"/>
                      <a:pt x="198" y="886"/>
                    </a:cubicBezTo>
                    <a:cubicBezTo>
                      <a:pt x="83" y="772"/>
                      <a:pt x="54" y="599"/>
                      <a:pt x="54" y="458"/>
                    </a:cubicBezTo>
                    <a:cubicBezTo>
                      <a:pt x="54" y="300"/>
                      <a:pt x="89" y="139"/>
                      <a:pt x="202" y="25"/>
                    </a:cubicBezTo>
                    <a:cubicBezTo>
                      <a:pt x="214" y="15"/>
                      <a:pt x="214" y="12"/>
                      <a:pt x="214" y="8"/>
                    </a:cubicBezTo>
                    <a:cubicBezTo>
                      <a:pt x="214" y="2"/>
                      <a:pt x="210" y="0"/>
                      <a:pt x="204" y="0"/>
                    </a:cubicBezTo>
                    <a:cubicBezTo>
                      <a:pt x="196" y="0"/>
                      <a:pt x="112" y="62"/>
                      <a:pt x="58" y="179"/>
                    </a:cubicBezTo>
                    <a:cubicBezTo>
                      <a:pt x="10" y="279"/>
                      <a:pt x="0" y="381"/>
                      <a:pt x="0" y="458"/>
                    </a:cubicBezTo>
                    <a:cubicBezTo>
                      <a:pt x="0" y="530"/>
                      <a:pt x="10" y="641"/>
                      <a:pt x="60" y="745"/>
                    </a:cubicBezTo>
                    <a:cubicBezTo>
                      <a:pt x="116" y="857"/>
                      <a:pt x="196" y="915"/>
                      <a:pt x="204" y="915"/>
                    </a:cubicBezTo>
                    <a:cubicBezTo>
                      <a:pt x="210" y="915"/>
                      <a:pt x="214" y="913"/>
                      <a:pt x="214" y="90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70" name="Freeform 158"/>
              <p:cNvSpPr>
                <a:spLocks noChangeArrowheads="1"/>
              </p:cNvSpPr>
              <p:nvPr/>
            </p:nvSpPr>
            <p:spPr bwMode="auto">
              <a:xfrm>
                <a:off x="4051" y="3978"/>
                <a:ext cx="98" cy="95"/>
              </a:xfrm>
              <a:custGeom>
                <a:avLst/>
                <a:gdLst>
                  <a:gd name="T0" fmla="*/ 379 w 436"/>
                  <a:gd name="T1" fmla="*/ 46 h 423"/>
                  <a:gd name="T2" fmla="*/ 322 w 436"/>
                  <a:gd name="T3" fmla="*/ 110 h 423"/>
                  <a:gd name="T4" fmla="*/ 368 w 436"/>
                  <a:gd name="T5" fmla="*/ 152 h 423"/>
                  <a:gd name="T6" fmla="*/ 435 w 436"/>
                  <a:gd name="T7" fmla="*/ 79 h 423"/>
                  <a:gd name="T8" fmla="*/ 345 w 436"/>
                  <a:gd name="T9" fmla="*/ 0 h 423"/>
                  <a:gd name="T10" fmla="*/ 223 w 436"/>
                  <a:gd name="T11" fmla="*/ 54 h 423"/>
                  <a:gd name="T12" fmla="*/ 114 w 436"/>
                  <a:gd name="T13" fmla="*/ 0 h 423"/>
                  <a:gd name="T14" fmla="*/ 35 w 436"/>
                  <a:gd name="T15" fmla="*/ 52 h 423"/>
                  <a:gd name="T16" fmla="*/ 0 w 436"/>
                  <a:gd name="T17" fmla="*/ 144 h 423"/>
                  <a:gd name="T18" fmla="*/ 23 w 436"/>
                  <a:gd name="T19" fmla="*/ 156 h 423"/>
                  <a:gd name="T20" fmla="*/ 40 w 436"/>
                  <a:gd name="T21" fmla="*/ 152 h 423"/>
                  <a:gd name="T22" fmla="*/ 48 w 436"/>
                  <a:gd name="T23" fmla="*/ 125 h 423"/>
                  <a:gd name="T24" fmla="*/ 110 w 436"/>
                  <a:gd name="T25" fmla="*/ 33 h 423"/>
                  <a:gd name="T26" fmla="*/ 131 w 436"/>
                  <a:gd name="T27" fmla="*/ 67 h 423"/>
                  <a:gd name="T28" fmla="*/ 119 w 436"/>
                  <a:gd name="T29" fmla="*/ 135 h 423"/>
                  <a:gd name="T30" fmla="*/ 94 w 436"/>
                  <a:gd name="T31" fmla="*/ 235 h 423"/>
                  <a:gd name="T32" fmla="*/ 75 w 436"/>
                  <a:gd name="T33" fmla="*/ 310 h 423"/>
                  <a:gd name="T34" fmla="*/ 58 w 436"/>
                  <a:gd name="T35" fmla="*/ 383 h 423"/>
                  <a:gd name="T36" fmla="*/ 102 w 436"/>
                  <a:gd name="T37" fmla="*/ 422 h 423"/>
                  <a:gd name="T38" fmla="*/ 162 w 436"/>
                  <a:gd name="T39" fmla="*/ 374 h 423"/>
                  <a:gd name="T40" fmla="*/ 227 w 436"/>
                  <a:gd name="T41" fmla="*/ 116 h 423"/>
                  <a:gd name="T42" fmla="*/ 241 w 436"/>
                  <a:gd name="T43" fmla="*/ 87 h 423"/>
                  <a:gd name="T44" fmla="*/ 343 w 436"/>
                  <a:gd name="T45" fmla="*/ 33 h 423"/>
                  <a:gd name="T46" fmla="*/ 379 w 436"/>
                  <a:gd name="T47" fmla="*/ 46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6" h="423">
                    <a:moveTo>
                      <a:pt x="379" y="46"/>
                    </a:moveTo>
                    <a:cubicBezTo>
                      <a:pt x="329" y="56"/>
                      <a:pt x="322" y="102"/>
                      <a:pt x="322" y="110"/>
                    </a:cubicBezTo>
                    <a:cubicBezTo>
                      <a:pt x="322" y="131"/>
                      <a:pt x="337" y="152"/>
                      <a:pt x="368" y="152"/>
                    </a:cubicBezTo>
                    <a:cubicBezTo>
                      <a:pt x="399" y="152"/>
                      <a:pt x="435" y="127"/>
                      <a:pt x="435" y="79"/>
                    </a:cubicBezTo>
                    <a:cubicBezTo>
                      <a:pt x="435" y="37"/>
                      <a:pt x="401" y="0"/>
                      <a:pt x="345" y="0"/>
                    </a:cubicBezTo>
                    <a:cubicBezTo>
                      <a:pt x="293" y="0"/>
                      <a:pt x="250" y="25"/>
                      <a:pt x="223" y="54"/>
                    </a:cubicBezTo>
                    <a:cubicBezTo>
                      <a:pt x="200" y="12"/>
                      <a:pt x="148" y="0"/>
                      <a:pt x="114" y="0"/>
                    </a:cubicBezTo>
                    <a:cubicBezTo>
                      <a:pt x="81" y="0"/>
                      <a:pt x="54" y="19"/>
                      <a:pt x="35" y="52"/>
                    </a:cubicBezTo>
                    <a:cubicBezTo>
                      <a:pt x="12" y="87"/>
                      <a:pt x="0" y="137"/>
                      <a:pt x="0" y="144"/>
                    </a:cubicBezTo>
                    <a:cubicBezTo>
                      <a:pt x="0" y="156"/>
                      <a:pt x="15" y="156"/>
                      <a:pt x="23" y="156"/>
                    </a:cubicBezTo>
                    <a:cubicBezTo>
                      <a:pt x="31" y="156"/>
                      <a:pt x="35" y="156"/>
                      <a:pt x="40" y="152"/>
                    </a:cubicBezTo>
                    <a:cubicBezTo>
                      <a:pt x="42" y="150"/>
                      <a:pt x="42" y="148"/>
                      <a:pt x="48" y="125"/>
                    </a:cubicBezTo>
                    <a:cubicBezTo>
                      <a:pt x="64" y="54"/>
                      <a:pt x="85" y="33"/>
                      <a:pt x="110" y="33"/>
                    </a:cubicBezTo>
                    <a:cubicBezTo>
                      <a:pt x="125" y="33"/>
                      <a:pt x="131" y="42"/>
                      <a:pt x="131" y="67"/>
                    </a:cubicBezTo>
                    <a:cubicBezTo>
                      <a:pt x="131" y="83"/>
                      <a:pt x="129" y="94"/>
                      <a:pt x="119" y="135"/>
                    </a:cubicBezTo>
                    <a:cubicBezTo>
                      <a:pt x="114" y="152"/>
                      <a:pt x="100" y="212"/>
                      <a:pt x="94" y="235"/>
                    </a:cubicBezTo>
                    <a:cubicBezTo>
                      <a:pt x="89" y="252"/>
                      <a:pt x="79" y="293"/>
                      <a:pt x="75" y="310"/>
                    </a:cubicBezTo>
                    <a:cubicBezTo>
                      <a:pt x="69" y="335"/>
                      <a:pt x="58" y="376"/>
                      <a:pt x="58" y="383"/>
                    </a:cubicBezTo>
                    <a:cubicBezTo>
                      <a:pt x="58" y="401"/>
                      <a:pt x="73" y="422"/>
                      <a:pt x="102" y="422"/>
                    </a:cubicBezTo>
                    <a:cubicBezTo>
                      <a:pt x="119" y="422"/>
                      <a:pt x="152" y="412"/>
                      <a:pt x="162" y="374"/>
                    </a:cubicBezTo>
                    <a:cubicBezTo>
                      <a:pt x="162" y="370"/>
                      <a:pt x="225" y="121"/>
                      <a:pt x="227" y="116"/>
                    </a:cubicBezTo>
                    <a:cubicBezTo>
                      <a:pt x="229" y="102"/>
                      <a:pt x="229" y="100"/>
                      <a:pt x="241" y="87"/>
                    </a:cubicBezTo>
                    <a:cubicBezTo>
                      <a:pt x="262" y="60"/>
                      <a:pt x="297" y="33"/>
                      <a:pt x="343" y="33"/>
                    </a:cubicBezTo>
                    <a:cubicBezTo>
                      <a:pt x="366" y="33"/>
                      <a:pt x="376" y="44"/>
                      <a:pt x="379" y="4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71" name="Freeform 159"/>
              <p:cNvSpPr>
                <a:spLocks noChangeArrowheads="1"/>
              </p:cNvSpPr>
              <p:nvPr/>
            </p:nvSpPr>
            <p:spPr bwMode="auto">
              <a:xfrm>
                <a:off x="4173" y="3916"/>
                <a:ext cx="48" cy="207"/>
              </a:xfrm>
              <a:custGeom>
                <a:avLst/>
                <a:gdLst>
                  <a:gd name="T0" fmla="*/ 214 w 215"/>
                  <a:gd name="T1" fmla="*/ 458 h 916"/>
                  <a:gd name="T2" fmla="*/ 154 w 215"/>
                  <a:gd name="T3" fmla="*/ 173 h 916"/>
                  <a:gd name="T4" fmla="*/ 8 w 215"/>
                  <a:gd name="T5" fmla="*/ 0 h 916"/>
                  <a:gd name="T6" fmla="*/ 0 w 215"/>
                  <a:gd name="T7" fmla="*/ 8 h 916"/>
                  <a:gd name="T8" fmla="*/ 17 w 215"/>
                  <a:gd name="T9" fmla="*/ 31 h 916"/>
                  <a:gd name="T10" fmla="*/ 160 w 215"/>
                  <a:gd name="T11" fmla="*/ 458 h 916"/>
                  <a:gd name="T12" fmla="*/ 12 w 215"/>
                  <a:gd name="T13" fmla="*/ 890 h 916"/>
                  <a:gd name="T14" fmla="*/ 0 w 215"/>
                  <a:gd name="T15" fmla="*/ 907 h 916"/>
                  <a:gd name="T16" fmla="*/ 8 w 215"/>
                  <a:gd name="T17" fmla="*/ 915 h 916"/>
                  <a:gd name="T18" fmla="*/ 156 w 215"/>
                  <a:gd name="T19" fmla="*/ 736 h 916"/>
                  <a:gd name="T20" fmla="*/ 214 w 215"/>
                  <a:gd name="T21" fmla="*/ 458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916">
                    <a:moveTo>
                      <a:pt x="214" y="458"/>
                    </a:moveTo>
                    <a:cubicBezTo>
                      <a:pt x="214" y="387"/>
                      <a:pt x="204" y="277"/>
                      <a:pt x="154" y="173"/>
                    </a:cubicBezTo>
                    <a:cubicBezTo>
                      <a:pt x="98" y="60"/>
                      <a:pt x="19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0" y="15"/>
                      <a:pt x="17" y="31"/>
                    </a:cubicBezTo>
                    <a:cubicBezTo>
                      <a:pt x="108" y="121"/>
                      <a:pt x="160" y="266"/>
                      <a:pt x="160" y="458"/>
                    </a:cubicBezTo>
                    <a:cubicBezTo>
                      <a:pt x="160" y="614"/>
                      <a:pt x="127" y="776"/>
                      <a:pt x="12" y="890"/>
                    </a:cubicBezTo>
                    <a:cubicBezTo>
                      <a:pt x="0" y="903"/>
                      <a:pt x="0" y="905"/>
                      <a:pt x="0" y="907"/>
                    </a:cubicBezTo>
                    <a:cubicBezTo>
                      <a:pt x="0" y="913"/>
                      <a:pt x="4" y="915"/>
                      <a:pt x="8" y="915"/>
                    </a:cubicBezTo>
                    <a:cubicBezTo>
                      <a:pt x="19" y="915"/>
                      <a:pt x="102" y="853"/>
                      <a:pt x="156" y="736"/>
                    </a:cubicBezTo>
                    <a:cubicBezTo>
                      <a:pt x="204" y="636"/>
                      <a:pt x="214" y="535"/>
                      <a:pt x="214" y="45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72" name="Freeform 160"/>
              <p:cNvSpPr>
                <a:spLocks noChangeArrowheads="1"/>
              </p:cNvSpPr>
              <p:nvPr/>
            </p:nvSpPr>
            <p:spPr bwMode="auto">
              <a:xfrm>
                <a:off x="4266" y="3916"/>
                <a:ext cx="8" cy="207"/>
              </a:xfrm>
              <a:custGeom>
                <a:avLst/>
                <a:gdLst>
                  <a:gd name="T0" fmla="*/ 40 w 41"/>
                  <a:gd name="T1" fmla="*/ 33 h 916"/>
                  <a:gd name="T2" fmla="*/ 19 w 41"/>
                  <a:gd name="T3" fmla="*/ 0 h 916"/>
                  <a:gd name="T4" fmla="*/ 0 w 41"/>
                  <a:gd name="T5" fmla="*/ 33 h 916"/>
                  <a:gd name="T6" fmla="*/ 0 w 41"/>
                  <a:gd name="T7" fmla="*/ 882 h 916"/>
                  <a:gd name="T8" fmla="*/ 19 w 41"/>
                  <a:gd name="T9" fmla="*/ 915 h 916"/>
                  <a:gd name="T10" fmla="*/ 40 w 41"/>
                  <a:gd name="T11" fmla="*/ 882 h 916"/>
                  <a:gd name="T12" fmla="*/ 40 w 41"/>
                  <a:gd name="T13" fmla="*/ 3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916">
                    <a:moveTo>
                      <a:pt x="40" y="33"/>
                    </a:moveTo>
                    <a:cubicBezTo>
                      <a:pt x="40" y="17"/>
                      <a:pt x="40" y="0"/>
                      <a:pt x="19" y="0"/>
                    </a:cubicBezTo>
                    <a:cubicBezTo>
                      <a:pt x="0" y="0"/>
                      <a:pt x="0" y="17"/>
                      <a:pt x="0" y="33"/>
                    </a:cubicBezTo>
                    <a:lnTo>
                      <a:pt x="0" y="882"/>
                    </a:lnTo>
                    <a:cubicBezTo>
                      <a:pt x="0" y="899"/>
                      <a:pt x="0" y="915"/>
                      <a:pt x="19" y="915"/>
                    </a:cubicBezTo>
                    <a:cubicBezTo>
                      <a:pt x="40" y="915"/>
                      <a:pt x="40" y="899"/>
                      <a:pt x="40" y="882"/>
                    </a:cubicBezTo>
                    <a:lnTo>
                      <a:pt x="40" y="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73" name="Freeform 161"/>
              <p:cNvSpPr>
                <a:spLocks noChangeArrowheads="1"/>
              </p:cNvSpPr>
              <p:nvPr/>
            </p:nvSpPr>
            <p:spPr bwMode="auto">
              <a:xfrm>
                <a:off x="4310" y="3981"/>
                <a:ext cx="118" cy="136"/>
              </a:xfrm>
              <a:custGeom>
                <a:avLst/>
                <a:gdLst>
                  <a:gd name="T0" fmla="*/ 110 w 523"/>
                  <a:gd name="T1" fmla="*/ 562 h 606"/>
                  <a:gd name="T2" fmla="*/ 106 w 523"/>
                  <a:gd name="T3" fmla="*/ 580 h 606"/>
                  <a:gd name="T4" fmla="*/ 133 w 523"/>
                  <a:gd name="T5" fmla="*/ 605 h 606"/>
                  <a:gd name="T6" fmla="*/ 166 w 523"/>
                  <a:gd name="T7" fmla="*/ 580 h 606"/>
                  <a:gd name="T8" fmla="*/ 198 w 523"/>
                  <a:gd name="T9" fmla="*/ 414 h 606"/>
                  <a:gd name="T10" fmla="*/ 229 w 523"/>
                  <a:gd name="T11" fmla="*/ 416 h 606"/>
                  <a:gd name="T12" fmla="*/ 522 w 523"/>
                  <a:gd name="T13" fmla="*/ 127 h 606"/>
                  <a:gd name="T14" fmla="*/ 418 w 523"/>
                  <a:gd name="T15" fmla="*/ 0 h 606"/>
                  <a:gd name="T16" fmla="*/ 175 w 523"/>
                  <a:gd name="T17" fmla="*/ 356 h 606"/>
                  <a:gd name="T18" fmla="*/ 23 w 523"/>
                  <a:gd name="T19" fmla="*/ 220 h 606"/>
                  <a:gd name="T20" fmla="*/ 100 w 523"/>
                  <a:gd name="T21" fmla="*/ 31 h 606"/>
                  <a:gd name="T22" fmla="*/ 108 w 523"/>
                  <a:gd name="T23" fmla="*/ 19 h 606"/>
                  <a:gd name="T24" fmla="*/ 96 w 523"/>
                  <a:gd name="T25" fmla="*/ 10 h 606"/>
                  <a:gd name="T26" fmla="*/ 0 w 523"/>
                  <a:gd name="T27" fmla="*/ 231 h 606"/>
                  <a:gd name="T28" fmla="*/ 158 w 523"/>
                  <a:gd name="T29" fmla="*/ 408 h 606"/>
                  <a:gd name="T30" fmla="*/ 110 w 523"/>
                  <a:gd name="T31" fmla="*/ 562 h 606"/>
                  <a:gd name="T32" fmla="*/ 237 w 523"/>
                  <a:gd name="T33" fmla="*/ 362 h 606"/>
                  <a:gd name="T34" fmla="*/ 220 w 523"/>
                  <a:gd name="T35" fmla="*/ 362 h 606"/>
                  <a:gd name="T36" fmla="*/ 208 w 523"/>
                  <a:gd name="T37" fmla="*/ 358 h 606"/>
                  <a:gd name="T38" fmla="*/ 227 w 523"/>
                  <a:gd name="T39" fmla="*/ 258 h 606"/>
                  <a:gd name="T40" fmla="*/ 408 w 523"/>
                  <a:gd name="T41" fmla="*/ 54 h 606"/>
                  <a:gd name="T42" fmla="*/ 497 w 523"/>
                  <a:gd name="T43" fmla="*/ 148 h 606"/>
                  <a:gd name="T44" fmla="*/ 237 w 523"/>
                  <a:gd name="T45" fmla="*/ 362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3" h="606">
                    <a:moveTo>
                      <a:pt x="110" y="562"/>
                    </a:moveTo>
                    <a:cubicBezTo>
                      <a:pt x="106" y="574"/>
                      <a:pt x="106" y="574"/>
                      <a:pt x="106" y="580"/>
                    </a:cubicBezTo>
                    <a:cubicBezTo>
                      <a:pt x="106" y="599"/>
                      <a:pt x="123" y="605"/>
                      <a:pt x="133" y="605"/>
                    </a:cubicBezTo>
                    <a:cubicBezTo>
                      <a:pt x="137" y="605"/>
                      <a:pt x="156" y="603"/>
                      <a:pt x="166" y="580"/>
                    </a:cubicBezTo>
                    <a:cubicBezTo>
                      <a:pt x="168" y="574"/>
                      <a:pt x="173" y="543"/>
                      <a:pt x="198" y="414"/>
                    </a:cubicBezTo>
                    <a:cubicBezTo>
                      <a:pt x="206" y="414"/>
                      <a:pt x="212" y="416"/>
                      <a:pt x="229" y="416"/>
                    </a:cubicBezTo>
                    <a:cubicBezTo>
                      <a:pt x="381" y="416"/>
                      <a:pt x="522" y="270"/>
                      <a:pt x="522" y="127"/>
                    </a:cubicBezTo>
                    <a:cubicBezTo>
                      <a:pt x="522" y="54"/>
                      <a:pt x="487" y="0"/>
                      <a:pt x="418" y="0"/>
                    </a:cubicBezTo>
                    <a:cubicBezTo>
                      <a:pt x="285" y="0"/>
                      <a:pt x="229" y="179"/>
                      <a:pt x="175" y="356"/>
                    </a:cubicBezTo>
                    <a:cubicBezTo>
                      <a:pt x="75" y="339"/>
                      <a:pt x="23" y="287"/>
                      <a:pt x="23" y="220"/>
                    </a:cubicBezTo>
                    <a:cubicBezTo>
                      <a:pt x="23" y="196"/>
                      <a:pt x="46" y="94"/>
                      <a:pt x="100" y="31"/>
                    </a:cubicBezTo>
                    <a:cubicBezTo>
                      <a:pt x="108" y="23"/>
                      <a:pt x="108" y="21"/>
                      <a:pt x="108" y="19"/>
                    </a:cubicBezTo>
                    <a:cubicBezTo>
                      <a:pt x="108" y="15"/>
                      <a:pt x="106" y="10"/>
                      <a:pt x="96" y="10"/>
                    </a:cubicBezTo>
                    <a:cubicBezTo>
                      <a:pt x="71" y="10"/>
                      <a:pt x="0" y="144"/>
                      <a:pt x="0" y="231"/>
                    </a:cubicBezTo>
                    <a:cubicBezTo>
                      <a:pt x="0" y="318"/>
                      <a:pt x="60" y="385"/>
                      <a:pt x="158" y="408"/>
                    </a:cubicBezTo>
                    <a:lnTo>
                      <a:pt x="110" y="562"/>
                    </a:lnTo>
                    <a:close/>
                    <a:moveTo>
                      <a:pt x="237" y="362"/>
                    </a:moveTo>
                    <a:cubicBezTo>
                      <a:pt x="229" y="362"/>
                      <a:pt x="227" y="362"/>
                      <a:pt x="220" y="362"/>
                    </a:cubicBezTo>
                    <a:cubicBezTo>
                      <a:pt x="210" y="362"/>
                      <a:pt x="208" y="360"/>
                      <a:pt x="208" y="358"/>
                    </a:cubicBezTo>
                    <a:cubicBezTo>
                      <a:pt x="208" y="356"/>
                      <a:pt x="225" y="272"/>
                      <a:pt x="227" y="258"/>
                    </a:cubicBezTo>
                    <a:cubicBezTo>
                      <a:pt x="256" y="141"/>
                      <a:pt x="327" y="54"/>
                      <a:pt x="408" y="54"/>
                    </a:cubicBezTo>
                    <a:cubicBezTo>
                      <a:pt x="472" y="54"/>
                      <a:pt x="497" y="102"/>
                      <a:pt x="497" y="148"/>
                    </a:cubicBezTo>
                    <a:cubicBezTo>
                      <a:pt x="497" y="250"/>
                      <a:pt x="379" y="362"/>
                      <a:pt x="237" y="3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74" name="Freeform 162"/>
              <p:cNvSpPr>
                <a:spLocks noChangeArrowheads="1"/>
              </p:cNvSpPr>
              <p:nvPr/>
            </p:nvSpPr>
            <p:spPr bwMode="auto">
              <a:xfrm>
                <a:off x="4443" y="4037"/>
                <a:ext cx="78" cy="94"/>
              </a:xfrm>
              <a:custGeom>
                <a:avLst/>
                <a:gdLst>
                  <a:gd name="T0" fmla="*/ 347 w 350"/>
                  <a:gd name="T1" fmla="*/ 23 h 417"/>
                  <a:gd name="T2" fmla="*/ 349 w 350"/>
                  <a:gd name="T3" fmla="*/ 15 h 417"/>
                  <a:gd name="T4" fmla="*/ 335 w 350"/>
                  <a:gd name="T5" fmla="*/ 0 h 417"/>
                  <a:gd name="T6" fmla="*/ 272 w 350"/>
                  <a:gd name="T7" fmla="*/ 27 h 417"/>
                  <a:gd name="T8" fmla="*/ 196 w 350"/>
                  <a:gd name="T9" fmla="*/ 0 h 417"/>
                  <a:gd name="T10" fmla="*/ 0 w 350"/>
                  <a:gd name="T11" fmla="*/ 185 h 417"/>
                  <a:gd name="T12" fmla="*/ 127 w 350"/>
                  <a:gd name="T13" fmla="*/ 295 h 417"/>
                  <a:gd name="T14" fmla="*/ 204 w 350"/>
                  <a:gd name="T15" fmla="*/ 277 h 417"/>
                  <a:gd name="T16" fmla="*/ 179 w 350"/>
                  <a:gd name="T17" fmla="*/ 379 h 417"/>
                  <a:gd name="T18" fmla="*/ 141 w 350"/>
                  <a:gd name="T19" fmla="*/ 379 h 417"/>
                  <a:gd name="T20" fmla="*/ 125 w 350"/>
                  <a:gd name="T21" fmla="*/ 401 h 417"/>
                  <a:gd name="T22" fmla="*/ 139 w 350"/>
                  <a:gd name="T23" fmla="*/ 416 h 417"/>
                  <a:gd name="T24" fmla="*/ 210 w 350"/>
                  <a:gd name="T25" fmla="*/ 412 h 417"/>
                  <a:gd name="T26" fmla="*/ 283 w 350"/>
                  <a:gd name="T27" fmla="*/ 416 h 417"/>
                  <a:gd name="T28" fmla="*/ 302 w 350"/>
                  <a:gd name="T29" fmla="*/ 393 h 417"/>
                  <a:gd name="T30" fmla="*/ 287 w 350"/>
                  <a:gd name="T31" fmla="*/ 379 h 417"/>
                  <a:gd name="T32" fmla="*/ 258 w 350"/>
                  <a:gd name="T33" fmla="*/ 379 h 417"/>
                  <a:gd name="T34" fmla="*/ 347 w 350"/>
                  <a:gd name="T35" fmla="*/ 23 h 417"/>
                  <a:gd name="T36" fmla="*/ 218 w 350"/>
                  <a:gd name="T37" fmla="*/ 214 h 417"/>
                  <a:gd name="T38" fmla="*/ 206 w 350"/>
                  <a:gd name="T39" fmla="*/ 235 h 417"/>
                  <a:gd name="T40" fmla="*/ 131 w 350"/>
                  <a:gd name="T41" fmla="*/ 266 h 417"/>
                  <a:gd name="T42" fmla="*/ 79 w 350"/>
                  <a:gd name="T43" fmla="*/ 216 h 417"/>
                  <a:gd name="T44" fmla="*/ 114 w 350"/>
                  <a:gd name="T45" fmla="*/ 83 h 417"/>
                  <a:gd name="T46" fmla="*/ 196 w 350"/>
                  <a:gd name="T47" fmla="*/ 29 h 417"/>
                  <a:gd name="T48" fmla="*/ 256 w 350"/>
                  <a:gd name="T49" fmla="*/ 69 h 417"/>
                  <a:gd name="T50" fmla="*/ 254 w 350"/>
                  <a:gd name="T51" fmla="*/ 77 h 417"/>
                  <a:gd name="T52" fmla="*/ 218 w 350"/>
                  <a:gd name="T53" fmla="*/ 214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0" h="417">
                    <a:moveTo>
                      <a:pt x="347" y="23"/>
                    </a:moveTo>
                    <a:lnTo>
                      <a:pt x="349" y="15"/>
                    </a:lnTo>
                    <a:cubicBezTo>
                      <a:pt x="349" y="8"/>
                      <a:pt x="345" y="0"/>
                      <a:pt x="335" y="0"/>
                    </a:cubicBezTo>
                    <a:cubicBezTo>
                      <a:pt x="333" y="0"/>
                      <a:pt x="293" y="8"/>
                      <a:pt x="272" y="27"/>
                    </a:cubicBezTo>
                    <a:cubicBezTo>
                      <a:pt x="264" y="19"/>
                      <a:pt x="239" y="0"/>
                      <a:pt x="196" y="0"/>
                    </a:cubicBezTo>
                    <a:cubicBezTo>
                      <a:pt x="71" y="0"/>
                      <a:pt x="0" y="100"/>
                      <a:pt x="0" y="185"/>
                    </a:cubicBezTo>
                    <a:cubicBezTo>
                      <a:pt x="0" y="264"/>
                      <a:pt x="60" y="295"/>
                      <a:pt x="127" y="295"/>
                    </a:cubicBezTo>
                    <a:cubicBezTo>
                      <a:pt x="162" y="295"/>
                      <a:pt x="189" y="285"/>
                      <a:pt x="204" y="277"/>
                    </a:cubicBezTo>
                    <a:lnTo>
                      <a:pt x="179" y="379"/>
                    </a:lnTo>
                    <a:cubicBezTo>
                      <a:pt x="164" y="379"/>
                      <a:pt x="154" y="379"/>
                      <a:pt x="141" y="379"/>
                    </a:cubicBezTo>
                    <a:cubicBezTo>
                      <a:pt x="125" y="381"/>
                      <a:pt x="125" y="399"/>
                      <a:pt x="125" y="401"/>
                    </a:cubicBezTo>
                    <a:cubicBezTo>
                      <a:pt x="125" y="410"/>
                      <a:pt x="131" y="416"/>
                      <a:pt x="139" y="416"/>
                    </a:cubicBezTo>
                    <a:cubicBezTo>
                      <a:pt x="160" y="416"/>
                      <a:pt x="187" y="412"/>
                      <a:pt x="210" y="412"/>
                    </a:cubicBezTo>
                    <a:cubicBezTo>
                      <a:pt x="227" y="412"/>
                      <a:pt x="266" y="416"/>
                      <a:pt x="283" y="416"/>
                    </a:cubicBezTo>
                    <a:cubicBezTo>
                      <a:pt x="293" y="416"/>
                      <a:pt x="302" y="410"/>
                      <a:pt x="302" y="393"/>
                    </a:cubicBezTo>
                    <a:cubicBezTo>
                      <a:pt x="302" y="387"/>
                      <a:pt x="300" y="381"/>
                      <a:pt x="287" y="379"/>
                    </a:cubicBezTo>
                    <a:cubicBezTo>
                      <a:pt x="281" y="379"/>
                      <a:pt x="264" y="379"/>
                      <a:pt x="258" y="379"/>
                    </a:cubicBezTo>
                    <a:lnTo>
                      <a:pt x="347" y="23"/>
                    </a:lnTo>
                    <a:close/>
                    <a:moveTo>
                      <a:pt x="218" y="214"/>
                    </a:moveTo>
                    <a:cubicBezTo>
                      <a:pt x="216" y="225"/>
                      <a:pt x="216" y="225"/>
                      <a:pt x="206" y="235"/>
                    </a:cubicBezTo>
                    <a:cubicBezTo>
                      <a:pt x="191" y="250"/>
                      <a:pt x="162" y="266"/>
                      <a:pt x="131" y="266"/>
                    </a:cubicBezTo>
                    <a:cubicBezTo>
                      <a:pt x="102" y="266"/>
                      <a:pt x="79" y="252"/>
                      <a:pt x="79" y="216"/>
                    </a:cubicBezTo>
                    <a:cubicBezTo>
                      <a:pt x="79" y="191"/>
                      <a:pt x="98" y="114"/>
                      <a:pt x="114" y="83"/>
                    </a:cubicBezTo>
                    <a:cubicBezTo>
                      <a:pt x="133" y="48"/>
                      <a:pt x="164" y="29"/>
                      <a:pt x="196" y="29"/>
                    </a:cubicBezTo>
                    <a:cubicBezTo>
                      <a:pt x="241" y="29"/>
                      <a:pt x="256" y="64"/>
                      <a:pt x="256" y="69"/>
                    </a:cubicBezTo>
                    <a:cubicBezTo>
                      <a:pt x="256" y="71"/>
                      <a:pt x="254" y="75"/>
                      <a:pt x="254" y="77"/>
                    </a:cubicBezTo>
                    <a:lnTo>
                      <a:pt x="218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75" name="Freeform 163"/>
              <p:cNvSpPr>
                <a:spLocks noChangeArrowheads="1"/>
              </p:cNvSpPr>
              <p:nvPr/>
            </p:nvSpPr>
            <p:spPr bwMode="auto">
              <a:xfrm>
                <a:off x="4560" y="3916"/>
                <a:ext cx="48" cy="207"/>
              </a:xfrm>
              <a:custGeom>
                <a:avLst/>
                <a:gdLst>
                  <a:gd name="T0" fmla="*/ 214 w 215"/>
                  <a:gd name="T1" fmla="*/ 907 h 916"/>
                  <a:gd name="T2" fmla="*/ 198 w 215"/>
                  <a:gd name="T3" fmla="*/ 886 h 916"/>
                  <a:gd name="T4" fmla="*/ 54 w 215"/>
                  <a:gd name="T5" fmla="*/ 458 h 916"/>
                  <a:gd name="T6" fmla="*/ 202 w 215"/>
                  <a:gd name="T7" fmla="*/ 25 h 916"/>
                  <a:gd name="T8" fmla="*/ 214 w 215"/>
                  <a:gd name="T9" fmla="*/ 8 h 916"/>
                  <a:gd name="T10" fmla="*/ 204 w 215"/>
                  <a:gd name="T11" fmla="*/ 0 h 916"/>
                  <a:gd name="T12" fmla="*/ 58 w 215"/>
                  <a:gd name="T13" fmla="*/ 179 h 916"/>
                  <a:gd name="T14" fmla="*/ 0 w 215"/>
                  <a:gd name="T15" fmla="*/ 458 h 916"/>
                  <a:gd name="T16" fmla="*/ 60 w 215"/>
                  <a:gd name="T17" fmla="*/ 745 h 916"/>
                  <a:gd name="T18" fmla="*/ 204 w 215"/>
                  <a:gd name="T19" fmla="*/ 915 h 916"/>
                  <a:gd name="T20" fmla="*/ 214 w 215"/>
                  <a:gd name="T21" fmla="*/ 90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916">
                    <a:moveTo>
                      <a:pt x="214" y="907"/>
                    </a:moveTo>
                    <a:cubicBezTo>
                      <a:pt x="214" y="905"/>
                      <a:pt x="214" y="903"/>
                      <a:pt x="198" y="886"/>
                    </a:cubicBezTo>
                    <a:cubicBezTo>
                      <a:pt x="83" y="772"/>
                      <a:pt x="54" y="599"/>
                      <a:pt x="54" y="458"/>
                    </a:cubicBezTo>
                    <a:cubicBezTo>
                      <a:pt x="54" y="300"/>
                      <a:pt x="89" y="139"/>
                      <a:pt x="202" y="25"/>
                    </a:cubicBezTo>
                    <a:cubicBezTo>
                      <a:pt x="214" y="15"/>
                      <a:pt x="214" y="12"/>
                      <a:pt x="214" y="8"/>
                    </a:cubicBezTo>
                    <a:cubicBezTo>
                      <a:pt x="214" y="2"/>
                      <a:pt x="210" y="0"/>
                      <a:pt x="204" y="0"/>
                    </a:cubicBezTo>
                    <a:cubicBezTo>
                      <a:pt x="196" y="0"/>
                      <a:pt x="112" y="62"/>
                      <a:pt x="58" y="179"/>
                    </a:cubicBezTo>
                    <a:cubicBezTo>
                      <a:pt x="10" y="279"/>
                      <a:pt x="0" y="381"/>
                      <a:pt x="0" y="458"/>
                    </a:cubicBezTo>
                    <a:cubicBezTo>
                      <a:pt x="0" y="530"/>
                      <a:pt x="10" y="641"/>
                      <a:pt x="60" y="745"/>
                    </a:cubicBezTo>
                    <a:cubicBezTo>
                      <a:pt x="116" y="857"/>
                      <a:pt x="196" y="915"/>
                      <a:pt x="204" y="915"/>
                    </a:cubicBezTo>
                    <a:cubicBezTo>
                      <a:pt x="210" y="915"/>
                      <a:pt x="214" y="913"/>
                      <a:pt x="214" y="90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76" name="Freeform 164"/>
              <p:cNvSpPr>
                <a:spLocks noChangeArrowheads="1"/>
              </p:cNvSpPr>
              <p:nvPr/>
            </p:nvSpPr>
            <p:spPr bwMode="auto">
              <a:xfrm>
                <a:off x="4626" y="3978"/>
                <a:ext cx="98" cy="95"/>
              </a:xfrm>
              <a:custGeom>
                <a:avLst/>
                <a:gdLst>
                  <a:gd name="T0" fmla="*/ 379 w 436"/>
                  <a:gd name="T1" fmla="*/ 46 h 423"/>
                  <a:gd name="T2" fmla="*/ 322 w 436"/>
                  <a:gd name="T3" fmla="*/ 110 h 423"/>
                  <a:gd name="T4" fmla="*/ 368 w 436"/>
                  <a:gd name="T5" fmla="*/ 152 h 423"/>
                  <a:gd name="T6" fmla="*/ 435 w 436"/>
                  <a:gd name="T7" fmla="*/ 79 h 423"/>
                  <a:gd name="T8" fmla="*/ 345 w 436"/>
                  <a:gd name="T9" fmla="*/ 0 h 423"/>
                  <a:gd name="T10" fmla="*/ 223 w 436"/>
                  <a:gd name="T11" fmla="*/ 54 h 423"/>
                  <a:gd name="T12" fmla="*/ 114 w 436"/>
                  <a:gd name="T13" fmla="*/ 0 h 423"/>
                  <a:gd name="T14" fmla="*/ 35 w 436"/>
                  <a:gd name="T15" fmla="*/ 52 h 423"/>
                  <a:gd name="T16" fmla="*/ 0 w 436"/>
                  <a:gd name="T17" fmla="*/ 144 h 423"/>
                  <a:gd name="T18" fmla="*/ 23 w 436"/>
                  <a:gd name="T19" fmla="*/ 156 h 423"/>
                  <a:gd name="T20" fmla="*/ 40 w 436"/>
                  <a:gd name="T21" fmla="*/ 152 h 423"/>
                  <a:gd name="T22" fmla="*/ 48 w 436"/>
                  <a:gd name="T23" fmla="*/ 125 h 423"/>
                  <a:gd name="T24" fmla="*/ 110 w 436"/>
                  <a:gd name="T25" fmla="*/ 33 h 423"/>
                  <a:gd name="T26" fmla="*/ 131 w 436"/>
                  <a:gd name="T27" fmla="*/ 67 h 423"/>
                  <a:gd name="T28" fmla="*/ 119 w 436"/>
                  <a:gd name="T29" fmla="*/ 135 h 423"/>
                  <a:gd name="T30" fmla="*/ 94 w 436"/>
                  <a:gd name="T31" fmla="*/ 235 h 423"/>
                  <a:gd name="T32" fmla="*/ 75 w 436"/>
                  <a:gd name="T33" fmla="*/ 310 h 423"/>
                  <a:gd name="T34" fmla="*/ 58 w 436"/>
                  <a:gd name="T35" fmla="*/ 383 h 423"/>
                  <a:gd name="T36" fmla="*/ 102 w 436"/>
                  <a:gd name="T37" fmla="*/ 422 h 423"/>
                  <a:gd name="T38" fmla="*/ 162 w 436"/>
                  <a:gd name="T39" fmla="*/ 374 h 423"/>
                  <a:gd name="T40" fmla="*/ 227 w 436"/>
                  <a:gd name="T41" fmla="*/ 116 h 423"/>
                  <a:gd name="T42" fmla="*/ 241 w 436"/>
                  <a:gd name="T43" fmla="*/ 87 h 423"/>
                  <a:gd name="T44" fmla="*/ 343 w 436"/>
                  <a:gd name="T45" fmla="*/ 33 h 423"/>
                  <a:gd name="T46" fmla="*/ 379 w 436"/>
                  <a:gd name="T47" fmla="*/ 46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6" h="423">
                    <a:moveTo>
                      <a:pt x="379" y="46"/>
                    </a:moveTo>
                    <a:cubicBezTo>
                      <a:pt x="329" y="56"/>
                      <a:pt x="322" y="102"/>
                      <a:pt x="322" y="110"/>
                    </a:cubicBezTo>
                    <a:cubicBezTo>
                      <a:pt x="322" y="131"/>
                      <a:pt x="337" y="152"/>
                      <a:pt x="368" y="152"/>
                    </a:cubicBezTo>
                    <a:cubicBezTo>
                      <a:pt x="399" y="152"/>
                      <a:pt x="435" y="127"/>
                      <a:pt x="435" y="79"/>
                    </a:cubicBezTo>
                    <a:cubicBezTo>
                      <a:pt x="435" y="37"/>
                      <a:pt x="401" y="0"/>
                      <a:pt x="345" y="0"/>
                    </a:cubicBezTo>
                    <a:cubicBezTo>
                      <a:pt x="293" y="0"/>
                      <a:pt x="250" y="25"/>
                      <a:pt x="223" y="54"/>
                    </a:cubicBezTo>
                    <a:cubicBezTo>
                      <a:pt x="200" y="12"/>
                      <a:pt x="148" y="0"/>
                      <a:pt x="114" y="0"/>
                    </a:cubicBezTo>
                    <a:cubicBezTo>
                      <a:pt x="81" y="0"/>
                      <a:pt x="54" y="19"/>
                      <a:pt x="35" y="52"/>
                    </a:cubicBezTo>
                    <a:cubicBezTo>
                      <a:pt x="12" y="87"/>
                      <a:pt x="0" y="137"/>
                      <a:pt x="0" y="144"/>
                    </a:cubicBezTo>
                    <a:cubicBezTo>
                      <a:pt x="0" y="156"/>
                      <a:pt x="15" y="156"/>
                      <a:pt x="23" y="156"/>
                    </a:cubicBezTo>
                    <a:cubicBezTo>
                      <a:pt x="31" y="156"/>
                      <a:pt x="35" y="156"/>
                      <a:pt x="40" y="152"/>
                    </a:cubicBezTo>
                    <a:cubicBezTo>
                      <a:pt x="42" y="150"/>
                      <a:pt x="42" y="148"/>
                      <a:pt x="48" y="125"/>
                    </a:cubicBezTo>
                    <a:cubicBezTo>
                      <a:pt x="64" y="54"/>
                      <a:pt x="85" y="33"/>
                      <a:pt x="110" y="33"/>
                    </a:cubicBezTo>
                    <a:cubicBezTo>
                      <a:pt x="125" y="33"/>
                      <a:pt x="131" y="42"/>
                      <a:pt x="131" y="67"/>
                    </a:cubicBezTo>
                    <a:cubicBezTo>
                      <a:pt x="131" y="83"/>
                      <a:pt x="129" y="94"/>
                      <a:pt x="119" y="135"/>
                    </a:cubicBezTo>
                    <a:cubicBezTo>
                      <a:pt x="114" y="152"/>
                      <a:pt x="100" y="212"/>
                      <a:pt x="94" y="235"/>
                    </a:cubicBezTo>
                    <a:cubicBezTo>
                      <a:pt x="89" y="252"/>
                      <a:pt x="79" y="293"/>
                      <a:pt x="75" y="310"/>
                    </a:cubicBezTo>
                    <a:cubicBezTo>
                      <a:pt x="69" y="335"/>
                      <a:pt x="58" y="376"/>
                      <a:pt x="58" y="383"/>
                    </a:cubicBezTo>
                    <a:cubicBezTo>
                      <a:pt x="58" y="401"/>
                      <a:pt x="73" y="422"/>
                      <a:pt x="102" y="422"/>
                    </a:cubicBezTo>
                    <a:cubicBezTo>
                      <a:pt x="119" y="422"/>
                      <a:pt x="152" y="412"/>
                      <a:pt x="162" y="374"/>
                    </a:cubicBezTo>
                    <a:cubicBezTo>
                      <a:pt x="162" y="370"/>
                      <a:pt x="225" y="121"/>
                      <a:pt x="227" y="116"/>
                    </a:cubicBezTo>
                    <a:cubicBezTo>
                      <a:pt x="229" y="102"/>
                      <a:pt x="229" y="100"/>
                      <a:pt x="241" y="87"/>
                    </a:cubicBezTo>
                    <a:cubicBezTo>
                      <a:pt x="262" y="60"/>
                      <a:pt x="297" y="33"/>
                      <a:pt x="343" y="33"/>
                    </a:cubicBezTo>
                    <a:cubicBezTo>
                      <a:pt x="366" y="33"/>
                      <a:pt x="376" y="44"/>
                      <a:pt x="379" y="4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77" name="Freeform 165"/>
              <p:cNvSpPr>
                <a:spLocks noChangeArrowheads="1"/>
              </p:cNvSpPr>
              <p:nvPr/>
            </p:nvSpPr>
            <p:spPr bwMode="auto">
              <a:xfrm>
                <a:off x="4748" y="3916"/>
                <a:ext cx="48" cy="207"/>
              </a:xfrm>
              <a:custGeom>
                <a:avLst/>
                <a:gdLst>
                  <a:gd name="T0" fmla="*/ 214 w 215"/>
                  <a:gd name="T1" fmla="*/ 458 h 916"/>
                  <a:gd name="T2" fmla="*/ 154 w 215"/>
                  <a:gd name="T3" fmla="*/ 173 h 916"/>
                  <a:gd name="T4" fmla="*/ 8 w 215"/>
                  <a:gd name="T5" fmla="*/ 0 h 916"/>
                  <a:gd name="T6" fmla="*/ 0 w 215"/>
                  <a:gd name="T7" fmla="*/ 8 h 916"/>
                  <a:gd name="T8" fmla="*/ 17 w 215"/>
                  <a:gd name="T9" fmla="*/ 31 h 916"/>
                  <a:gd name="T10" fmla="*/ 160 w 215"/>
                  <a:gd name="T11" fmla="*/ 458 h 916"/>
                  <a:gd name="T12" fmla="*/ 12 w 215"/>
                  <a:gd name="T13" fmla="*/ 890 h 916"/>
                  <a:gd name="T14" fmla="*/ 0 w 215"/>
                  <a:gd name="T15" fmla="*/ 907 h 916"/>
                  <a:gd name="T16" fmla="*/ 8 w 215"/>
                  <a:gd name="T17" fmla="*/ 915 h 916"/>
                  <a:gd name="T18" fmla="*/ 156 w 215"/>
                  <a:gd name="T19" fmla="*/ 736 h 916"/>
                  <a:gd name="T20" fmla="*/ 214 w 215"/>
                  <a:gd name="T21" fmla="*/ 458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916">
                    <a:moveTo>
                      <a:pt x="214" y="458"/>
                    </a:moveTo>
                    <a:cubicBezTo>
                      <a:pt x="214" y="387"/>
                      <a:pt x="204" y="277"/>
                      <a:pt x="154" y="173"/>
                    </a:cubicBezTo>
                    <a:cubicBezTo>
                      <a:pt x="98" y="60"/>
                      <a:pt x="19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0" y="15"/>
                      <a:pt x="17" y="31"/>
                    </a:cubicBezTo>
                    <a:cubicBezTo>
                      <a:pt x="108" y="121"/>
                      <a:pt x="160" y="266"/>
                      <a:pt x="160" y="458"/>
                    </a:cubicBezTo>
                    <a:cubicBezTo>
                      <a:pt x="160" y="614"/>
                      <a:pt x="127" y="776"/>
                      <a:pt x="12" y="890"/>
                    </a:cubicBezTo>
                    <a:cubicBezTo>
                      <a:pt x="0" y="903"/>
                      <a:pt x="0" y="905"/>
                      <a:pt x="0" y="907"/>
                    </a:cubicBezTo>
                    <a:cubicBezTo>
                      <a:pt x="0" y="913"/>
                      <a:pt x="4" y="915"/>
                      <a:pt x="8" y="915"/>
                    </a:cubicBezTo>
                    <a:cubicBezTo>
                      <a:pt x="19" y="915"/>
                      <a:pt x="102" y="853"/>
                      <a:pt x="156" y="736"/>
                    </a:cubicBezTo>
                    <a:cubicBezTo>
                      <a:pt x="204" y="636"/>
                      <a:pt x="214" y="535"/>
                      <a:pt x="214" y="45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78" name="Freeform 166"/>
              <p:cNvSpPr>
                <a:spLocks noChangeArrowheads="1"/>
              </p:cNvSpPr>
              <p:nvPr/>
            </p:nvSpPr>
            <p:spPr bwMode="auto">
              <a:xfrm>
                <a:off x="4841" y="3916"/>
                <a:ext cx="8" cy="207"/>
              </a:xfrm>
              <a:custGeom>
                <a:avLst/>
                <a:gdLst>
                  <a:gd name="T0" fmla="*/ 40 w 41"/>
                  <a:gd name="T1" fmla="*/ 33 h 916"/>
                  <a:gd name="T2" fmla="*/ 19 w 41"/>
                  <a:gd name="T3" fmla="*/ 0 h 916"/>
                  <a:gd name="T4" fmla="*/ 0 w 41"/>
                  <a:gd name="T5" fmla="*/ 33 h 916"/>
                  <a:gd name="T6" fmla="*/ 0 w 41"/>
                  <a:gd name="T7" fmla="*/ 882 h 916"/>
                  <a:gd name="T8" fmla="*/ 19 w 41"/>
                  <a:gd name="T9" fmla="*/ 915 h 916"/>
                  <a:gd name="T10" fmla="*/ 40 w 41"/>
                  <a:gd name="T11" fmla="*/ 882 h 916"/>
                  <a:gd name="T12" fmla="*/ 40 w 41"/>
                  <a:gd name="T13" fmla="*/ 3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916">
                    <a:moveTo>
                      <a:pt x="40" y="33"/>
                    </a:moveTo>
                    <a:cubicBezTo>
                      <a:pt x="40" y="17"/>
                      <a:pt x="40" y="0"/>
                      <a:pt x="19" y="0"/>
                    </a:cubicBezTo>
                    <a:cubicBezTo>
                      <a:pt x="0" y="0"/>
                      <a:pt x="0" y="17"/>
                      <a:pt x="0" y="33"/>
                    </a:cubicBezTo>
                    <a:lnTo>
                      <a:pt x="0" y="882"/>
                    </a:lnTo>
                    <a:cubicBezTo>
                      <a:pt x="0" y="899"/>
                      <a:pt x="0" y="915"/>
                      <a:pt x="19" y="915"/>
                    </a:cubicBezTo>
                    <a:cubicBezTo>
                      <a:pt x="40" y="915"/>
                      <a:pt x="40" y="899"/>
                      <a:pt x="40" y="882"/>
                    </a:cubicBezTo>
                    <a:lnTo>
                      <a:pt x="40" y="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79" name="Freeform 167"/>
              <p:cNvSpPr>
                <a:spLocks noChangeArrowheads="1"/>
              </p:cNvSpPr>
              <p:nvPr/>
            </p:nvSpPr>
            <p:spPr bwMode="auto">
              <a:xfrm>
                <a:off x="4883" y="3890"/>
                <a:ext cx="64" cy="96"/>
              </a:xfrm>
              <a:custGeom>
                <a:avLst/>
                <a:gdLst>
                  <a:gd name="T0" fmla="*/ 285 w 286"/>
                  <a:gd name="T1" fmla="*/ 310 h 427"/>
                  <a:gd name="T2" fmla="*/ 262 w 286"/>
                  <a:gd name="T3" fmla="*/ 310 h 427"/>
                  <a:gd name="T4" fmla="*/ 245 w 286"/>
                  <a:gd name="T5" fmla="*/ 368 h 427"/>
                  <a:gd name="T6" fmla="*/ 183 w 286"/>
                  <a:gd name="T7" fmla="*/ 372 h 427"/>
                  <a:gd name="T8" fmla="*/ 64 w 286"/>
                  <a:gd name="T9" fmla="*/ 372 h 427"/>
                  <a:gd name="T10" fmla="*/ 193 w 286"/>
                  <a:gd name="T11" fmla="*/ 264 h 427"/>
                  <a:gd name="T12" fmla="*/ 285 w 286"/>
                  <a:gd name="T13" fmla="*/ 125 h 427"/>
                  <a:gd name="T14" fmla="*/ 133 w 286"/>
                  <a:gd name="T15" fmla="*/ 0 h 427"/>
                  <a:gd name="T16" fmla="*/ 0 w 286"/>
                  <a:gd name="T17" fmla="*/ 114 h 427"/>
                  <a:gd name="T18" fmla="*/ 33 w 286"/>
                  <a:gd name="T19" fmla="*/ 152 h 427"/>
                  <a:gd name="T20" fmla="*/ 69 w 286"/>
                  <a:gd name="T21" fmla="*/ 116 h 427"/>
                  <a:gd name="T22" fmla="*/ 31 w 286"/>
                  <a:gd name="T23" fmla="*/ 83 h 427"/>
                  <a:gd name="T24" fmla="*/ 125 w 286"/>
                  <a:gd name="T25" fmla="*/ 23 h 427"/>
                  <a:gd name="T26" fmla="*/ 223 w 286"/>
                  <a:gd name="T27" fmla="*/ 125 h 427"/>
                  <a:gd name="T28" fmla="*/ 162 w 286"/>
                  <a:gd name="T29" fmla="*/ 250 h 427"/>
                  <a:gd name="T30" fmla="*/ 6 w 286"/>
                  <a:gd name="T31" fmla="*/ 401 h 427"/>
                  <a:gd name="T32" fmla="*/ 0 w 286"/>
                  <a:gd name="T33" fmla="*/ 426 h 427"/>
                  <a:gd name="T34" fmla="*/ 266 w 286"/>
                  <a:gd name="T35" fmla="*/ 426 h 427"/>
                  <a:gd name="T36" fmla="*/ 285 w 286"/>
                  <a:gd name="T37" fmla="*/ 31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6" h="427">
                    <a:moveTo>
                      <a:pt x="285" y="310"/>
                    </a:moveTo>
                    <a:lnTo>
                      <a:pt x="262" y="310"/>
                    </a:lnTo>
                    <a:cubicBezTo>
                      <a:pt x="260" y="324"/>
                      <a:pt x="254" y="362"/>
                      <a:pt x="245" y="368"/>
                    </a:cubicBezTo>
                    <a:cubicBezTo>
                      <a:pt x="241" y="372"/>
                      <a:pt x="191" y="372"/>
                      <a:pt x="183" y="372"/>
                    </a:cubicBezTo>
                    <a:lnTo>
                      <a:pt x="64" y="372"/>
                    </a:lnTo>
                    <a:cubicBezTo>
                      <a:pt x="131" y="312"/>
                      <a:pt x="154" y="295"/>
                      <a:pt x="193" y="264"/>
                    </a:cubicBezTo>
                    <a:cubicBezTo>
                      <a:pt x="241" y="227"/>
                      <a:pt x="285" y="187"/>
                      <a:pt x="285" y="125"/>
                    </a:cubicBezTo>
                    <a:cubicBezTo>
                      <a:pt x="285" y="48"/>
                      <a:pt x="216" y="0"/>
                      <a:pt x="133" y="0"/>
                    </a:cubicBezTo>
                    <a:cubicBezTo>
                      <a:pt x="54" y="0"/>
                      <a:pt x="0" y="56"/>
                      <a:pt x="0" y="114"/>
                    </a:cubicBezTo>
                    <a:cubicBezTo>
                      <a:pt x="0" y="148"/>
                      <a:pt x="27" y="152"/>
                      <a:pt x="33" y="152"/>
                    </a:cubicBezTo>
                    <a:cubicBezTo>
                      <a:pt x="50" y="152"/>
                      <a:pt x="69" y="139"/>
                      <a:pt x="69" y="116"/>
                    </a:cubicBezTo>
                    <a:cubicBezTo>
                      <a:pt x="69" y="106"/>
                      <a:pt x="64" y="83"/>
                      <a:pt x="31" y="83"/>
                    </a:cubicBezTo>
                    <a:cubicBezTo>
                      <a:pt x="50" y="37"/>
                      <a:pt x="94" y="23"/>
                      <a:pt x="125" y="23"/>
                    </a:cubicBezTo>
                    <a:cubicBezTo>
                      <a:pt x="189" y="23"/>
                      <a:pt x="223" y="73"/>
                      <a:pt x="223" y="125"/>
                    </a:cubicBezTo>
                    <a:cubicBezTo>
                      <a:pt x="223" y="181"/>
                      <a:pt x="183" y="225"/>
                      <a:pt x="162" y="250"/>
                    </a:cubicBezTo>
                    <a:lnTo>
                      <a:pt x="6" y="401"/>
                    </a:lnTo>
                    <a:cubicBezTo>
                      <a:pt x="0" y="408"/>
                      <a:pt x="0" y="410"/>
                      <a:pt x="0" y="426"/>
                    </a:cubicBezTo>
                    <a:lnTo>
                      <a:pt x="266" y="426"/>
                    </a:lnTo>
                    <a:lnTo>
                      <a:pt x="285" y="3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480" name="Line 168"/>
            <p:cNvSpPr>
              <a:spLocks noChangeShapeType="1"/>
            </p:cNvSpPr>
            <p:nvPr/>
          </p:nvSpPr>
          <p:spPr bwMode="auto">
            <a:xfrm>
              <a:off x="4278" y="4210"/>
              <a:ext cx="543" cy="0"/>
            </a:xfrm>
            <a:prstGeom prst="line">
              <a:avLst/>
            </a:prstGeom>
            <a:noFill/>
            <a:ln w="3600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81" name="Text Box 169"/>
            <p:cNvSpPr txBox="1">
              <a:spLocks noChangeArrowheads="1"/>
            </p:cNvSpPr>
            <p:nvPr/>
          </p:nvSpPr>
          <p:spPr bwMode="auto">
            <a:xfrm>
              <a:off x="4379" y="4228"/>
              <a:ext cx="115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relative w.f.</a:t>
              </a:r>
            </a:p>
          </p:txBody>
        </p:sp>
        <p:sp>
          <p:nvSpPr>
            <p:cNvPr id="13482" name="Line 170"/>
            <p:cNvSpPr>
              <a:spLocks noChangeShapeType="1"/>
            </p:cNvSpPr>
            <p:nvPr/>
          </p:nvSpPr>
          <p:spPr bwMode="auto">
            <a:xfrm>
              <a:off x="3848" y="4203"/>
              <a:ext cx="350" cy="0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83" name="Text Box 171"/>
            <p:cNvSpPr txBox="1">
              <a:spLocks noChangeArrowheads="1"/>
            </p:cNvSpPr>
            <p:nvPr/>
          </p:nvSpPr>
          <p:spPr bwMode="auto">
            <a:xfrm>
              <a:off x="3382" y="4206"/>
              <a:ext cx="9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source fn.</a:t>
              </a:r>
            </a:p>
          </p:txBody>
        </p:sp>
      </p:grpSp>
      <p:sp>
        <p:nvSpPr>
          <p:cNvPr id="13484" name="Line 172"/>
          <p:cNvSpPr>
            <a:spLocks noChangeShapeType="1"/>
          </p:cNvSpPr>
          <p:nvPr/>
        </p:nvSpPr>
        <p:spPr bwMode="auto">
          <a:xfrm>
            <a:off x="7851775" y="4365625"/>
            <a:ext cx="1022350" cy="1588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485" name="Text Box 173"/>
          <p:cNvSpPr txBox="1">
            <a:spLocks noChangeArrowheads="1"/>
          </p:cNvSpPr>
          <p:nvPr/>
        </p:nvSpPr>
        <p:spPr bwMode="auto">
          <a:xfrm>
            <a:off x="8191500" y="3240088"/>
            <a:ext cx="18891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ja-JP" sz="2000" b="0">
                <a:latin typeface="メイリオ" panose="020B0604030504040204" pitchFamily="50" charset="-128"/>
              </a:rPr>
              <a:t>Relative w.f.</a:t>
            </a:r>
          </a:p>
          <a:p>
            <a:r>
              <a:rPr lang="en-US" altLang="ja-JP" sz="2000" b="0"/>
              <a:t>(pair rest frame)</a:t>
            </a:r>
          </a:p>
        </p:txBody>
      </p:sp>
      <p:sp>
        <p:nvSpPr>
          <p:cNvPr id="13486" name="Line 174"/>
          <p:cNvSpPr>
            <a:spLocks noChangeShapeType="1"/>
          </p:cNvSpPr>
          <p:nvPr/>
        </p:nvSpPr>
        <p:spPr bwMode="auto">
          <a:xfrm flipH="1">
            <a:off x="8893175" y="3903663"/>
            <a:ext cx="539750" cy="46355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175"/>
            <a:ext cx="10080625" cy="604838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S-wave contribution to the Correlation Function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Effects of Hadron-Hadron Interactions on C(q)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Only the S-wave w.f. is assumed to be modified.</a:t>
            </a:r>
            <a:br>
              <a:rPr lang="en-US" altLang="ja-JP" sz="2400"/>
            </a:br>
            <a:r>
              <a:rPr lang="en-US" altLang="ja-JP" sz="2400"/>
              <a:t>(C(q) deviates from 1 at low q (q&lt;200 MeV/c) → S-wave dominance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Cases with non-identical particle pair and Gaussian source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414338" y="2482850"/>
            <a:ext cx="9386887" cy="2613025"/>
            <a:chOff x="261" y="1564"/>
            <a:chExt cx="5913" cy="1646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1564"/>
              <a:ext cx="5913" cy="1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79463" y="5557838"/>
            <a:ext cx="8810625" cy="1016000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180000" tIns="96892" rIns="180000" bIns="72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b="0" i="1">
                <a:solidFill>
                  <a:srgbClr val="0000FF"/>
                </a:solidFill>
              </a:rPr>
              <a:t>C(q) shows enhancement of  S-wave |w.f.|</a:t>
            </a:r>
            <a:r>
              <a:rPr lang="en-US" altLang="ja-JP" sz="2800" b="0" i="1" baseline="33000">
                <a:solidFill>
                  <a:srgbClr val="0000FF"/>
                </a:solidFill>
              </a:rPr>
              <a:t>2</a:t>
            </a:r>
            <a:r>
              <a:rPr lang="en-US" altLang="ja-JP" sz="2800" b="0" i="1">
                <a:solidFill>
                  <a:srgbClr val="0000FF"/>
                </a:solidFill>
              </a:rPr>
              <a:t> from | j</a:t>
            </a:r>
            <a:r>
              <a:rPr lang="en-US" altLang="ja-JP" sz="2800" b="0" i="1" baseline="-33000">
                <a:solidFill>
                  <a:srgbClr val="0000FF"/>
                </a:solidFill>
              </a:rPr>
              <a:t>0</a:t>
            </a:r>
            <a:r>
              <a:rPr lang="en-US" altLang="ja-JP" sz="2800" b="0" i="1">
                <a:solidFill>
                  <a:srgbClr val="0000FF"/>
                </a:solidFill>
              </a:rPr>
              <a:t>(qr)|</a:t>
            </a:r>
            <a:r>
              <a:rPr lang="en-US" altLang="ja-JP" sz="2800" b="0" i="1" baseline="33000">
                <a:solidFill>
                  <a:srgbClr val="0000FF"/>
                </a:solidFill>
              </a:rPr>
              <a:t>2</a:t>
            </a:r>
            <a:r>
              <a:rPr lang="en-US" altLang="ja-JP" sz="2800" b="0" i="1">
                <a:solidFill>
                  <a:srgbClr val="0000FF"/>
                </a:solidFill>
              </a:rPr>
              <a:t>. </a:t>
            </a:r>
          </a:p>
          <a:p>
            <a:r>
              <a:rPr lang="en-US" altLang="ja-JP" sz="2800" b="0" i="1">
                <a:solidFill>
                  <a:srgbClr val="0000FF"/>
                </a:solidFill>
              </a:rPr>
              <a:t>Solve 1D Schrodinger Eq. and Integrate in 1D.</a:t>
            </a: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6669088" y="2468563"/>
            <a:ext cx="3265487" cy="1330325"/>
            <a:chOff x="4201" y="1555"/>
            <a:chExt cx="2057" cy="838"/>
          </a:xfrm>
        </p:grpSpPr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4307" y="2110"/>
              <a:ext cx="971" cy="7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4671" y="2164"/>
              <a:ext cx="36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L&gt;0</a:t>
              </a:r>
            </a:p>
          </p:txBody>
        </p:sp>
        <p:grpSp>
          <p:nvGrpSpPr>
            <p:cNvPr id="14345" name="Group 9"/>
            <p:cNvGrpSpPr>
              <a:grpSpLocks/>
            </p:cNvGrpSpPr>
            <p:nvPr/>
          </p:nvGrpSpPr>
          <p:grpSpPr bwMode="auto">
            <a:xfrm>
              <a:off x="4251" y="1614"/>
              <a:ext cx="1918" cy="446"/>
              <a:chOff x="4251" y="1614"/>
              <a:chExt cx="1918" cy="446"/>
            </a:xfrm>
          </p:grpSpPr>
          <p:sp>
            <p:nvSpPr>
              <p:cNvPr id="14346" name="Freeform 10"/>
              <p:cNvSpPr>
                <a:spLocks noChangeArrowheads="1"/>
              </p:cNvSpPr>
              <p:nvPr/>
            </p:nvSpPr>
            <p:spPr bwMode="auto">
              <a:xfrm>
                <a:off x="4251" y="1614"/>
                <a:ext cx="1919" cy="446"/>
              </a:xfrm>
              <a:custGeom>
                <a:avLst/>
                <a:gdLst>
                  <a:gd name="T0" fmla="*/ 4232 w 8465"/>
                  <a:gd name="T1" fmla="*/ 1968 h 1969"/>
                  <a:gd name="T2" fmla="*/ 0 w 8465"/>
                  <a:gd name="T3" fmla="*/ 1968 h 1969"/>
                  <a:gd name="T4" fmla="*/ 0 w 8465"/>
                  <a:gd name="T5" fmla="*/ 0 h 1969"/>
                  <a:gd name="T6" fmla="*/ 8464 w 8465"/>
                  <a:gd name="T7" fmla="*/ 0 h 1969"/>
                  <a:gd name="T8" fmla="*/ 8464 w 8465"/>
                  <a:gd name="T9" fmla="*/ 1968 h 1969"/>
                  <a:gd name="T10" fmla="*/ 4232 w 8465"/>
                  <a:gd name="T11" fmla="*/ 1968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65" h="1969">
                    <a:moveTo>
                      <a:pt x="4232" y="1968"/>
                    </a:moveTo>
                    <a:lnTo>
                      <a:pt x="0" y="1968"/>
                    </a:lnTo>
                    <a:lnTo>
                      <a:pt x="0" y="0"/>
                    </a:lnTo>
                    <a:lnTo>
                      <a:pt x="8464" y="0"/>
                    </a:lnTo>
                    <a:lnTo>
                      <a:pt x="8464" y="1968"/>
                    </a:lnTo>
                    <a:lnTo>
                      <a:pt x="4232" y="196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47" name="Freeform 11"/>
              <p:cNvSpPr>
                <a:spLocks noChangeArrowheads="1"/>
              </p:cNvSpPr>
              <p:nvPr/>
            </p:nvSpPr>
            <p:spPr bwMode="auto">
              <a:xfrm>
                <a:off x="4268" y="1634"/>
                <a:ext cx="35" cy="159"/>
              </a:xfrm>
              <a:custGeom>
                <a:avLst/>
                <a:gdLst>
                  <a:gd name="T0" fmla="*/ 155 w 159"/>
                  <a:gd name="T1" fmla="*/ 27 h 705"/>
                  <a:gd name="T2" fmla="*/ 158 w 159"/>
                  <a:gd name="T3" fmla="*/ 14 h 705"/>
                  <a:gd name="T4" fmla="*/ 144 w 159"/>
                  <a:gd name="T5" fmla="*/ 0 h 705"/>
                  <a:gd name="T6" fmla="*/ 128 w 159"/>
                  <a:gd name="T7" fmla="*/ 16 h 705"/>
                  <a:gd name="T8" fmla="*/ 3 w 159"/>
                  <a:gd name="T9" fmla="*/ 339 h 705"/>
                  <a:gd name="T10" fmla="*/ 0 w 159"/>
                  <a:gd name="T11" fmla="*/ 352 h 705"/>
                  <a:gd name="T12" fmla="*/ 3 w 159"/>
                  <a:gd name="T13" fmla="*/ 365 h 705"/>
                  <a:gd name="T14" fmla="*/ 128 w 159"/>
                  <a:gd name="T15" fmla="*/ 688 h 705"/>
                  <a:gd name="T16" fmla="*/ 144 w 159"/>
                  <a:gd name="T17" fmla="*/ 704 h 705"/>
                  <a:gd name="T18" fmla="*/ 158 w 159"/>
                  <a:gd name="T19" fmla="*/ 691 h 705"/>
                  <a:gd name="T20" fmla="*/ 155 w 159"/>
                  <a:gd name="T21" fmla="*/ 679 h 705"/>
                  <a:gd name="T22" fmla="*/ 29 w 159"/>
                  <a:gd name="T23" fmla="*/ 352 h 705"/>
                  <a:gd name="T24" fmla="*/ 155 w 159"/>
                  <a:gd name="T25" fmla="*/ 27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705">
                    <a:moveTo>
                      <a:pt x="155" y="27"/>
                    </a:moveTo>
                    <a:cubicBezTo>
                      <a:pt x="158" y="19"/>
                      <a:pt x="158" y="18"/>
                      <a:pt x="158" y="14"/>
                    </a:cubicBezTo>
                    <a:cubicBezTo>
                      <a:pt x="158" y="6"/>
                      <a:pt x="152" y="0"/>
                      <a:pt x="144" y="0"/>
                    </a:cubicBezTo>
                    <a:cubicBezTo>
                      <a:pt x="138" y="0"/>
                      <a:pt x="133" y="3"/>
                      <a:pt x="128" y="16"/>
                    </a:cubicBezTo>
                    <a:lnTo>
                      <a:pt x="3" y="339"/>
                    </a:lnTo>
                    <a:cubicBezTo>
                      <a:pt x="2" y="344"/>
                      <a:pt x="0" y="349"/>
                      <a:pt x="0" y="352"/>
                    </a:cubicBezTo>
                    <a:cubicBezTo>
                      <a:pt x="0" y="354"/>
                      <a:pt x="0" y="355"/>
                      <a:pt x="3" y="365"/>
                    </a:cubicBezTo>
                    <a:lnTo>
                      <a:pt x="128" y="688"/>
                    </a:lnTo>
                    <a:cubicBezTo>
                      <a:pt x="131" y="696"/>
                      <a:pt x="134" y="704"/>
                      <a:pt x="144" y="704"/>
                    </a:cubicBezTo>
                    <a:cubicBezTo>
                      <a:pt x="152" y="704"/>
                      <a:pt x="158" y="698"/>
                      <a:pt x="158" y="691"/>
                    </a:cubicBezTo>
                    <a:cubicBezTo>
                      <a:pt x="158" y="688"/>
                      <a:pt x="158" y="687"/>
                      <a:pt x="155" y="679"/>
                    </a:cubicBezTo>
                    <a:lnTo>
                      <a:pt x="29" y="352"/>
                    </a:lnTo>
                    <a:lnTo>
                      <a:pt x="155" y="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48" name="Freeform 12"/>
              <p:cNvSpPr>
                <a:spLocks noChangeArrowheads="1"/>
              </p:cNvSpPr>
              <p:nvPr/>
            </p:nvSpPr>
            <p:spPr bwMode="auto">
              <a:xfrm>
                <a:off x="4320" y="1683"/>
                <a:ext cx="61" cy="72"/>
              </a:xfrm>
              <a:custGeom>
                <a:avLst/>
                <a:gdLst>
                  <a:gd name="T0" fmla="*/ 99 w 273"/>
                  <a:gd name="T1" fmla="*/ 149 h 321"/>
                  <a:gd name="T2" fmla="*/ 208 w 273"/>
                  <a:gd name="T3" fmla="*/ 133 h 321"/>
                  <a:gd name="T4" fmla="*/ 261 w 273"/>
                  <a:gd name="T5" fmla="*/ 61 h 321"/>
                  <a:gd name="T6" fmla="*/ 186 w 273"/>
                  <a:gd name="T7" fmla="*/ 0 h 321"/>
                  <a:gd name="T8" fmla="*/ 0 w 273"/>
                  <a:gd name="T9" fmla="*/ 192 h 321"/>
                  <a:gd name="T10" fmla="*/ 110 w 273"/>
                  <a:gd name="T11" fmla="*/ 320 h 321"/>
                  <a:gd name="T12" fmla="*/ 272 w 273"/>
                  <a:gd name="T13" fmla="*/ 237 h 321"/>
                  <a:gd name="T14" fmla="*/ 262 w 273"/>
                  <a:gd name="T15" fmla="*/ 227 h 321"/>
                  <a:gd name="T16" fmla="*/ 254 w 273"/>
                  <a:gd name="T17" fmla="*/ 235 h 321"/>
                  <a:gd name="T18" fmla="*/ 112 w 273"/>
                  <a:gd name="T19" fmla="*/ 304 h 321"/>
                  <a:gd name="T20" fmla="*/ 51 w 273"/>
                  <a:gd name="T21" fmla="*/ 222 h 321"/>
                  <a:gd name="T22" fmla="*/ 62 w 273"/>
                  <a:gd name="T23" fmla="*/ 149 h 321"/>
                  <a:gd name="T24" fmla="*/ 99 w 273"/>
                  <a:gd name="T25" fmla="*/ 149 h 321"/>
                  <a:gd name="T26" fmla="*/ 67 w 273"/>
                  <a:gd name="T27" fmla="*/ 133 h 321"/>
                  <a:gd name="T28" fmla="*/ 186 w 273"/>
                  <a:gd name="T29" fmla="*/ 16 h 321"/>
                  <a:gd name="T30" fmla="*/ 238 w 273"/>
                  <a:gd name="T31" fmla="*/ 61 h 321"/>
                  <a:gd name="T32" fmla="*/ 96 w 273"/>
                  <a:gd name="T33" fmla="*/ 133 h 321"/>
                  <a:gd name="T34" fmla="*/ 67 w 273"/>
                  <a:gd name="T35" fmla="*/ 13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3" h="321">
                    <a:moveTo>
                      <a:pt x="99" y="149"/>
                    </a:moveTo>
                    <a:cubicBezTo>
                      <a:pt x="120" y="149"/>
                      <a:pt x="173" y="147"/>
                      <a:pt x="208" y="133"/>
                    </a:cubicBezTo>
                    <a:cubicBezTo>
                      <a:pt x="258" y="112"/>
                      <a:pt x="261" y="70"/>
                      <a:pt x="261" y="61"/>
                    </a:cubicBezTo>
                    <a:cubicBezTo>
                      <a:pt x="261" y="29"/>
                      <a:pt x="234" y="0"/>
                      <a:pt x="186" y="0"/>
                    </a:cubicBezTo>
                    <a:cubicBezTo>
                      <a:pt x="107" y="0"/>
                      <a:pt x="0" y="69"/>
                      <a:pt x="0" y="192"/>
                    </a:cubicBezTo>
                    <a:cubicBezTo>
                      <a:pt x="0" y="264"/>
                      <a:pt x="42" y="320"/>
                      <a:pt x="110" y="320"/>
                    </a:cubicBezTo>
                    <a:cubicBezTo>
                      <a:pt x="213" y="320"/>
                      <a:pt x="272" y="245"/>
                      <a:pt x="272" y="237"/>
                    </a:cubicBezTo>
                    <a:cubicBezTo>
                      <a:pt x="272" y="232"/>
                      <a:pt x="267" y="227"/>
                      <a:pt x="262" y="227"/>
                    </a:cubicBezTo>
                    <a:cubicBezTo>
                      <a:pt x="259" y="227"/>
                      <a:pt x="258" y="229"/>
                      <a:pt x="254" y="235"/>
                    </a:cubicBezTo>
                    <a:cubicBezTo>
                      <a:pt x="198" y="304"/>
                      <a:pt x="122" y="304"/>
                      <a:pt x="112" y="304"/>
                    </a:cubicBezTo>
                    <a:cubicBezTo>
                      <a:pt x="58" y="304"/>
                      <a:pt x="51" y="245"/>
                      <a:pt x="51" y="222"/>
                    </a:cubicBezTo>
                    <a:cubicBezTo>
                      <a:pt x="51" y="214"/>
                      <a:pt x="51" y="192"/>
                      <a:pt x="62" y="149"/>
                    </a:cubicBezTo>
                    <a:lnTo>
                      <a:pt x="99" y="149"/>
                    </a:lnTo>
                    <a:close/>
                    <a:moveTo>
                      <a:pt x="67" y="133"/>
                    </a:moveTo>
                    <a:cubicBezTo>
                      <a:pt x="94" y="26"/>
                      <a:pt x="166" y="16"/>
                      <a:pt x="186" y="16"/>
                    </a:cubicBezTo>
                    <a:cubicBezTo>
                      <a:pt x="219" y="16"/>
                      <a:pt x="238" y="37"/>
                      <a:pt x="238" y="61"/>
                    </a:cubicBezTo>
                    <a:cubicBezTo>
                      <a:pt x="238" y="133"/>
                      <a:pt x="125" y="133"/>
                      <a:pt x="96" y="133"/>
                    </a:cubicBezTo>
                    <a:lnTo>
                      <a:pt x="67" y="1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49" name="Freeform 13"/>
              <p:cNvSpPr>
                <a:spLocks noChangeArrowheads="1"/>
              </p:cNvSpPr>
              <p:nvPr/>
            </p:nvSpPr>
            <p:spPr bwMode="auto">
              <a:xfrm>
                <a:off x="4392" y="1614"/>
                <a:ext cx="33" cy="75"/>
              </a:xfrm>
              <a:custGeom>
                <a:avLst/>
                <a:gdLst>
                  <a:gd name="T0" fmla="*/ 138 w 151"/>
                  <a:gd name="T1" fmla="*/ 19 h 334"/>
                  <a:gd name="T2" fmla="*/ 118 w 151"/>
                  <a:gd name="T3" fmla="*/ 0 h 334"/>
                  <a:gd name="T4" fmla="*/ 90 w 151"/>
                  <a:gd name="T5" fmla="*/ 27 h 334"/>
                  <a:gd name="T6" fmla="*/ 110 w 151"/>
                  <a:gd name="T7" fmla="*/ 46 h 334"/>
                  <a:gd name="T8" fmla="*/ 138 w 151"/>
                  <a:gd name="T9" fmla="*/ 19 h 334"/>
                  <a:gd name="T10" fmla="*/ 37 w 151"/>
                  <a:gd name="T11" fmla="*/ 270 h 334"/>
                  <a:gd name="T12" fmla="*/ 32 w 151"/>
                  <a:gd name="T13" fmla="*/ 291 h 334"/>
                  <a:gd name="T14" fmla="*/ 78 w 151"/>
                  <a:gd name="T15" fmla="*/ 333 h 334"/>
                  <a:gd name="T16" fmla="*/ 150 w 151"/>
                  <a:gd name="T17" fmla="*/ 258 h 334"/>
                  <a:gd name="T18" fmla="*/ 142 w 151"/>
                  <a:gd name="T19" fmla="*/ 251 h 334"/>
                  <a:gd name="T20" fmla="*/ 133 w 151"/>
                  <a:gd name="T21" fmla="*/ 259 h 334"/>
                  <a:gd name="T22" fmla="*/ 80 w 151"/>
                  <a:gd name="T23" fmla="*/ 318 h 334"/>
                  <a:gd name="T24" fmla="*/ 69 w 151"/>
                  <a:gd name="T25" fmla="*/ 301 h 334"/>
                  <a:gd name="T26" fmla="*/ 77 w 151"/>
                  <a:gd name="T27" fmla="*/ 270 h 334"/>
                  <a:gd name="T28" fmla="*/ 91 w 151"/>
                  <a:gd name="T29" fmla="*/ 230 h 334"/>
                  <a:gd name="T30" fmla="*/ 117 w 151"/>
                  <a:gd name="T31" fmla="*/ 168 h 334"/>
                  <a:gd name="T32" fmla="*/ 120 w 151"/>
                  <a:gd name="T33" fmla="*/ 152 h 334"/>
                  <a:gd name="T34" fmla="*/ 72 w 151"/>
                  <a:gd name="T35" fmla="*/ 110 h 334"/>
                  <a:gd name="T36" fmla="*/ 0 w 151"/>
                  <a:gd name="T37" fmla="*/ 186 h 334"/>
                  <a:gd name="T38" fmla="*/ 8 w 151"/>
                  <a:gd name="T39" fmla="*/ 192 h 334"/>
                  <a:gd name="T40" fmla="*/ 18 w 151"/>
                  <a:gd name="T41" fmla="*/ 184 h 334"/>
                  <a:gd name="T42" fmla="*/ 70 w 151"/>
                  <a:gd name="T43" fmla="*/ 123 h 334"/>
                  <a:gd name="T44" fmla="*/ 83 w 151"/>
                  <a:gd name="T45" fmla="*/ 141 h 334"/>
                  <a:gd name="T46" fmla="*/ 67 w 151"/>
                  <a:gd name="T47" fmla="*/ 190 h 334"/>
                  <a:gd name="T48" fmla="*/ 37 w 151"/>
                  <a:gd name="T49" fmla="*/ 27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1" h="334">
                    <a:moveTo>
                      <a:pt x="138" y="19"/>
                    </a:moveTo>
                    <a:cubicBezTo>
                      <a:pt x="138" y="11"/>
                      <a:pt x="131" y="0"/>
                      <a:pt x="118" y="0"/>
                    </a:cubicBezTo>
                    <a:cubicBezTo>
                      <a:pt x="104" y="0"/>
                      <a:pt x="90" y="13"/>
                      <a:pt x="90" y="27"/>
                    </a:cubicBezTo>
                    <a:cubicBezTo>
                      <a:pt x="90" y="35"/>
                      <a:pt x="96" y="46"/>
                      <a:pt x="110" y="46"/>
                    </a:cubicBezTo>
                    <a:cubicBezTo>
                      <a:pt x="125" y="46"/>
                      <a:pt x="138" y="32"/>
                      <a:pt x="138" y="19"/>
                    </a:cubicBezTo>
                    <a:close/>
                    <a:moveTo>
                      <a:pt x="37" y="270"/>
                    </a:moveTo>
                    <a:cubicBezTo>
                      <a:pt x="34" y="277"/>
                      <a:pt x="32" y="282"/>
                      <a:pt x="32" y="291"/>
                    </a:cubicBezTo>
                    <a:cubicBezTo>
                      <a:pt x="32" y="314"/>
                      <a:pt x="51" y="333"/>
                      <a:pt x="78" y="333"/>
                    </a:cubicBezTo>
                    <a:cubicBezTo>
                      <a:pt x="128" y="333"/>
                      <a:pt x="150" y="264"/>
                      <a:pt x="150" y="258"/>
                    </a:cubicBezTo>
                    <a:cubicBezTo>
                      <a:pt x="150" y="251"/>
                      <a:pt x="144" y="251"/>
                      <a:pt x="142" y="251"/>
                    </a:cubicBezTo>
                    <a:cubicBezTo>
                      <a:pt x="136" y="251"/>
                      <a:pt x="136" y="254"/>
                      <a:pt x="133" y="259"/>
                    </a:cubicBezTo>
                    <a:cubicBezTo>
                      <a:pt x="122" y="299"/>
                      <a:pt x="99" y="318"/>
                      <a:pt x="80" y="318"/>
                    </a:cubicBezTo>
                    <a:cubicBezTo>
                      <a:pt x="70" y="318"/>
                      <a:pt x="69" y="312"/>
                      <a:pt x="69" y="301"/>
                    </a:cubicBezTo>
                    <a:cubicBezTo>
                      <a:pt x="69" y="290"/>
                      <a:pt x="72" y="282"/>
                      <a:pt x="77" y="270"/>
                    </a:cubicBezTo>
                    <a:cubicBezTo>
                      <a:pt x="82" y="256"/>
                      <a:pt x="86" y="243"/>
                      <a:pt x="91" y="230"/>
                    </a:cubicBezTo>
                    <a:cubicBezTo>
                      <a:pt x="96" y="219"/>
                      <a:pt x="114" y="173"/>
                      <a:pt x="117" y="168"/>
                    </a:cubicBezTo>
                    <a:cubicBezTo>
                      <a:pt x="118" y="163"/>
                      <a:pt x="120" y="157"/>
                      <a:pt x="120" y="152"/>
                    </a:cubicBezTo>
                    <a:cubicBezTo>
                      <a:pt x="120" y="128"/>
                      <a:pt x="99" y="110"/>
                      <a:pt x="72" y="110"/>
                    </a:cubicBezTo>
                    <a:cubicBezTo>
                      <a:pt x="22" y="110"/>
                      <a:pt x="0" y="178"/>
                      <a:pt x="0" y="186"/>
                    </a:cubicBezTo>
                    <a:cubicBezTo>
                      <a:pt x="0" y="192"/>
                      <a:pt x="6" y="192"/>
                      <a:pt x="8" y="192"/>
                    </a:cubicBezTo>
                    <a:cubicBezTo>
                      <a:pt x="16" y="192"/>
                      <a:pt x="16" y="189"/>
                      <a:pt x="18" y="184"/>
                    </a:cubicBezTo>
                    <a:cubicBezTo>
                      <a:pt x="30" y="141"/>
                      <a:pt x="53" y="123"/>
                      <a:pt x="70" y="123"/>
                    </a:cubicBezTo>
                    <a:cubicBezTo>
                      <a:pt x="78" y="123"/>
                      <a:pt x="83" y="128"/>
                      <a:pt x="83" y="141"/>
                    </a:cubicBezTo>
                    <a:cubicBezTo>
                      <a:pt x="83" y="152"/>
                      <a:pt x="80" y="160"/>
                      <a:pt x="67" y="190"/>
                    </a:cubicBezTo>
                    <a:lnTo>
                      <a:pt x="37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50" name="Freeform 14"/>
              <p:cNvSpPr>
                <a:spLocks noChangeArrowheads="1"/>
              </p:cNvSpPr>
              <p:nvPr/>
            </p:nvSpPr>
            <p:spPr bwMode="auto">
              <a:xfrm>
                <a:off x="4439" y="1637"/>
                <a:ext cx="60" cy="72"/>
              </a:xfrm>
              <a:custGeom>
                <a:avLst/>
                <a:gdLst>
                  <a:gd name="T0" fmla="*/ 267 w 270"/>
                  <a:gd name="T1" fmla="*/ 18 h 321"/>
                  <a:gd name="T2" fmla="*/ 269 w 270"/>
                  <a:gd name="T3" fmla="*/ 11 h 321"/>
                  <a:gd name="T4" fmla="*/ 258 w 270"/>
                  <a:gd name="T5" fmla="*/ 0 h 321"/>
                  <a:gd name="T6" fmla="*/ 210 w 270"/>
                  <a:gd name="T7" fmla="*/ 21 h 321"/>
                  <a:gd name="T8" fmla="*/ 150 w 270"/>
                  <a:gd name="T9" fmla="*/ 0 h 321"/>
                  <a:gd name="T10" fmla="*/ 0 w 270"/>
                  <a:gd name="T11" fmla="*/ 142 h 321"/>
                  <a:gd name="T12" fmla="*/ 98 w 270"/>
                  <a:gd name="T13" fmla="*/ 227 h 321"/>
                  <a:gd name="T14" fmla="*/ 157 w 270"/>
                  <a:gd name="T15" fmla="*/ 213 h 321"/>
                  <a:gd name="T16" fmla="*/ 138 w 270"/>
                  <a:gd name="T17" fmla="*/ 291 h 321"/>
                  <a:gd name="T18" fmla="*/ 109 w 270"/>
                  <a:gd name="T19" fmla="*/ 291 h 321"/>
                  <a:gd name="T20" fmla="*/ 96 w 270"/>
                  <a:gd name="T21" fmla="*/ 309 h 321"/>
                  <a:gd name="T22" fmla="*/ 107 w 270"/>
                  <a:gd name="T23" fmla="*/ 320 h 321"/>
                  <a:gd name="T24" fmla="*/ 162 w 270"/>
                  <a:gd name="T25" fmla="*/ 317 h 321"/>
                  <a:gd name="T26" fmla="*/ 218 w 270"/>
                  <a:gd name="T27" fmla="*/ 320 h 321"/>
                  <a:gd name="T28" fmla="*/ 232 w 270"/>
                  <a:gd name="T29" fmla="*/ 302 h 321"/>
                  <a:gd name="T30" fmla="*/ 221 w 270"/>
                  <a:gd name="T31" fmla="*/ 291 h 321"/>
                  <a:gd name="T32" fmla="*/ 198 w 270"/>
                  <a:gd name="T33" fmla="*/ 291 h 321"/>
                  <a:gd name="T34" fmla="*/ 267 w 270"/>
                  <a:gd name="T35" fmla="*/ 18 h 321"/>
                  <a:gd name="T36" fmla="*/ 168 w 270"/>
                  <a:gd name="T37" fmla="*/ 165 h 321"/>
                  <a:gd name="T38" fmla="*/ 158 w 270"/>
                  <a:gd name="T39" fmla="*/ 179 h 321"/>
                  <a:gd name="T40" fmla="*/ 101 w 270"/>
                  <a:gd name="T41" fmla="*/ 205 h 321"/>
                  <a:gd name="T42" fmla="*/ 61 w 270"/>
                  <a:gd name="T43" fmla="*/ 166 h 321"/>
                  <a:gd name="T44" fmla="*/ 88 w 270"/>
                  <a:gd name="T45" fmla="*/ 64 h 321"/>
                  <a:gd name="T46" fmla="*/ 150 w 270"/>
                  <a:gd name="T47" fmla="*/ 22 h 321"/>
                  <a:gd name="T48" fmla="*/ 197 w 270"/>
                  <a:gd name="T49" fmla="*/ 53 h 321"/>
                  <a:gd name="T50" fmla="*/ 195 w 270"/>
                  <a:gd name="T51" fmla="*/ 59 h 321"/>
                  <a:gd name="T52" fmla="*/ 168 w 270"/>
                  <a:gd name="T53" fmla="*/ 165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321">
                    <a:moveTo>
                      <a:pt x="267" y="18"/>
                    </a:moveTo>
                    <a:lnTo>
                      <a:pt x="269" y="11"/>
                    </a:lnTo>
                    <a:cubicBezTo>
                      <a:pt x="269" y="6"/>
                      <a:pt x="266" y="0"/>
                      <a:pt x="258" y="0"/>
                    </a:cubicBezTo>
                    <a:cubicBezTo>
                      <a:pt x="256" y="0"/>
                      <a:pt x="226" y="6"/>
                      <a:pt x="210" y="21"/>
                    </a:cubicBezTo>
                    <a:cubicBezTo>
                      <a:pt x="203" y="14"/>
                      <a:pt x="184" y="0"/>
                      <a:pt x="150" y="0"/>
                    </a:cubicBezTo>
                    <a:cubicBezTo>
                      <a:pt x="54" y="0"/>
                      <a:pt x="0" y="77"/>
                      <a:pt x="0" y="142"/>
                    </a:cubicBezTo>
                    <a:cubicBezTo>
                      <a:pt x="0" y="203"/>
                      <a:pt x="46" y="227"/>
                      <a:pt x="98" y="227"/>
                    </a:cubicBezTo>
                    <a:cubicBezTo>
                      <a:pt x="125" y="227"/>
                      <a:pt x="146" y="219"/>
                      <a:pt x="157" y="213"/>
                    </a:cubicBezTo>
                    <a:lnTo>
                      <a:pt x="138" y="291"/>
                    </a:lnTo>
                    <a:cubicBezTo>
                      <a:pt x="126" y="291"/>
                      <a:pt x="118" y="291"/>
                      <a:pt x="109" y="291"/>
                    </a:cubicBezTo>
                    <a:cubicBezTo>
                      <a:pt x="96" y="293"/>
                      <a:pt x="96" y="307"/>
                      <a:pt x="96" y="309"/>
                    </a:cubicBezTo>
                    <a:cubicBezTo>
                      <a:pt x="96" y="315"/>
                      <a:pt x="101" y="320"/>
                      <a:pt x="107" y="320"/>
                    </a:cubicBezTo>
                    <a:cubicBezTo>
                      <a:pt x="123" y="320"/>
                      <a:pt x="144" y="317"/>
                      <a:pt x="162" y="317"/>
                    </a:cubicBezTo>
                    <a:cubicBezTo>
                      <a:pt x="174" y="317"/>
                      <a:pt x="205" y="320"/>
                      <a:pt x="218" y="320"/>
                    </a:cubicBezTo>
                    <a:cubicBezTo>
                      <a:pt x="226" y="320"/>
                      <a:pt x="232" y="315"/>
                      <a:pt x="232" y="302"/>
                    </a:cubicBezTo>
                    <a:cubicBezTo>
                      <a:pt x="232" y="298"/>
                      <a:pt x="230" y="293"/>
                      <a:pt x="221" y="291"/>
                    </a:cubicBezTo>
                    <a:cubicBezTo>
                      <a:pt x="216" y="291"/>
                      <a:pt x="203" y="291"/>
                      <a:pt x="198" y="291"/>
                    </a:cubicBezTo>
                    <a:lnTo>
                      <a:pt x="267" y="18"/>
                    </a:lnTo>
                    <a:close/>
                    <a:moveTo>
                      <a:pt x="168" y="165"/>
                    </a:moveTo>
                    <a:cubicBezTo>
                      <a:pt x="166" y="173"/>
                      <a:pt x="166" y="173"/>
                      <a:pt x="158" y="179"/>
                    </a:cubicBezTo>
                    <a:cubicBezTo>
                      <a:pt x="147" y="192"/>
                      <a:pt x="125" y="205"/>
                      <a:pt x="101" y="205"/>
                    </a:cubicBezTo>
                    <a:cubicBezTo>
                      <a:pt x="78" y="205"/>
                      <a:pt x="61" y="194"/>
                      <a:pt x="61" y="166"/>
                    </a:cubicBezTo>
                    <a:cubicBezTo>
                      <a:pt x="61" y="147"/>
                      <a:pt x="75" y="88"/>
                      <a:pt x="88" y="64"/>
                    </a:cubicBezTo>
                    <a:cubicBezTo>
                      <a:pt x="102" y="37"/>
                      <a:pt x="126" y="22"/>
                      <a:pt x="150" y="22"/>
                    </a:cubicBezTo>
                    <a:cubicBezTo>
                      <a:pt x="186" y="22"/>
                      <a:pt x="197" y="50"/>
                      <a:pt x="197" y="53"/>
                    </a:cubicBezTo>
                    <a:cubicBezTo>
                      <a:pt x="197" y="54"/>
                      <a:pt x="197" y="58"/>
                      <a:pt x="195" y="59"/>
                    </a:cubicBez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51" name="Freeform 15"/>
              <p:cNvSpPr>
                <a:spLocks noChangeArrowheads="1"/>
              </p:cNvSpPr>
              <p:nvPr/>
            </p:nvSpPr>
            <p:spPr bwMode="auto">
              <a:xfrm>
                <a:off x="4517" y="1654"/>
                <a:ext cx="12" cy="12"/>
              </a:xfrm>
              <a:custGeom>
                <a:avLst/>
                <a:gdLst>
                  <a:gd name="T0" fmla="*/ 58 w 59"/>
                  <a:gd name="T1" fmla="*/ 29 h 59"/>
                  <a:gd name="T2" fmla="*/ 29 w 59"/>
                  <a:gd name="T3" fmla="*/ 0 h 59"/>
                  <a:gd name="T4" fmla="*/ 0 w 59"/>
                  <a:gd name="T5" fmla="*/ 29 h 59"/>
                  <a:gd name="T6" fmla="*/ 29 w 59"/>
                  <a:gd name="T7" fmla="*/ 58 h 59"/>
                  <a:gd name="T8" fmla="*/ 58 w 59"/>
                  <a:gd name="T9" fmla="*/ 2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8" y="29"/>
                    </a:moveTo>
                    <a:cubicBezTo>
                      <a:pt x="58" y="11"/>
                      <a:pt x="43" y="0"/>
                      <a:pt x="29" y="0"/>
                    </a:cubicBezTo>
                    <a:cubicBezTo>
                      <a:pt x="13" y="0"/>
                      <a:pt x="0" y="14"/>
                      <a:pt x="0" y="29"/>
                    </a:cubicBezTo>
                    <a:cubicBezTo>
                      <a:pt x="0" y="46"/>
                      <a:pt x="16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52" name="Freeform 16"/>
              <p:cNvSpPr>
                <a:spLocks noChangeArrowheads="1"/>
              </p:cNvSpPr>
              <p:nvPr/>
            </p:nvSpPr>
            <p:spPr bwMode="auto">
              <a:xfrm>
                <a:off x="4547" y="1637"/>
                <a:ext cx="60" cy="51"/>
              </a:xfrm>
              <a:custGeom>
                <a:avLst/>
                <a:gdLst>
                  <a:gd name="T0" fmla="*/ 53 w 267"/>
                  <a:gd name="T1" fmla="*/ 160 h 228"/>
                  <a:gd name="T2" fmla="*/ 42 w 267"/>
                  <a:gd name="T3" fmla="*/ 203 h 228"/>
                  <a:gd name="T4" fmla="*/ 67 w 267"/>
                  <a:gd name="T5" fmla="*/ 227 h 228"/>
                  <a:gd name="T6" fmla="*/ 104 w 267"/>
                  <a:gd name="T7" fmla="*/ 200 h 228"/>
                  <a:gd name="T8" fmla="*/ 125 w 267"/>
                  <a:gd name="T9" fmla="*/ 114 h 228"/>
                  <a:gd name="T10" fmla="*/ 130 w 267"/>
                  <a:gd name="T11" fmla="*/ 93 h 228"/>
                  <a:gd name="T12" fmla="*/ 134 w 267"/>
                  <a:gd name="T13" fmla="*/ 72 h 228"/>
                  <a:gd name="T14" fmla="*/ 163 w 267"/>
                  <a:gd name="T15" fmla="*/ 38 h 228"/>
                  <a:gd name="T16" fmla="*/ 206 w 267"/>
                  <a:gd name="T17" fmla="*/ 22 h 228"/>
                  <a:gd name="T18" fmla="*/ 227 w 267"/>
                  <a:gd name="T19" fmla="*/ 30 h 228"/>
                  <a:gd name="T20" fmla="*/ 198 w 267"/>
                  <a:gd name="T21" fmla="*/ 67 h 228"/>
                  <a:gd name="T22" fmla="*/ 226 w 267"/>
                  <a:gd name="T23" fmla="*/ 94 h 228"/>
                  <a:gd name="T24" fmla="*/ 266 w 267"/>
                  <a:gd name="T25" fmla="*/ 50 h 228"/>
                  <a:gd name="T26" fmla="*/ 208 w 267"/>
                  <a:gd name="T27" fmla="*/ 0 h 228"/>
                  <a:gd name="T28" fmla="*/ 136 w 267"/>
                  <a:gd name="T29" fmla="*/ 32 h 228"/>
                  <a:gd name="T30" fmla="*/ 69 w 267"/>
                  <a:gd name="T31" fmla="*/ 0 h 228"/>
                  <a:gd name="T32" fmla="*/ 0 w 267"/>
                  <a:gd name="T33" fmla="*/ 77 h 228"/>
                  <a:gd name="T34" fmla="*/ 16 w 267"/>
                  <a:gd name="T35" fmla="*/ 86 h 228"/>
                  <a:gd name="T36" fmla="*/ 32 w 267"/>
                  <a:gd name="T37" fmla="*/ 75 h 228"/>
                  <a:gd name="T38" fmla="*/ 66 w 267"/>
                  <a:gd name="T39" fmla="*/ 22 h 228"/>
                  <a:gd name="T40" fmla="*/ 80 w 267"/>
                  <a:gd name="T41" fmla="*/ 43 h 228"/>
                  <a:gd name="T42" fmla="*/ 74 w 267"/>
                  <a:gd name="T43" fmla="*/ 70 h 228"/>
                  <a:gd name="T44" fmla="*/ 66 w 267"/>
                  <a:gd name="T45" fmla="*/ 109 h 228"/>
                  <a:gd name="T46" fmla="*/ 53 w 267"/>
                  <a:gd name="T47" fmla="*/ 16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7" h="228">
                    <a:moveTo>
                      <a:pt x="53" y="160"/>
                    </a:moveTo>
                    <a:cubicBezTo>
                      <a:pt x="48" y="174"/>
                      <a:pt x="42" y="200"/>
                      <a:pt x="42" y="203"/>
                    </a:cubicBezTo>
                    <a:cubicBezTo>
                      <a:pt x="42" y="221"/>
                      <a:pt x="56" y="227"/>
                      <a:pt x="67" y="227"/>
                    </a:cubicBezTo>
                    <a:cubicBezTo>
                      <a:pt x="80" y="227"/>
                      <a:pt x="98" y="221"/>
                      <a:pt x="104" y="200"/>
                    </a:cubicBezTo>
                    <a:cubicBezTo>
                      <a:pt x="106" y="192"/>
                      <a:pt x="122" y="128"/>
                      <a:pt x="125" y="114"/>
                    </a:cubicBezTo>
                    <a:cubicBezTo>
                      <a:pt x="126" y="109"/>
                      <a:pt x="128" y="98"/>
                      <a:pt x="130" y="93"/>
                    </a:cubicBezTo>
                    <a:cubicBezTo>
                      <a:pt x="131" y="86"/>
                      <a:pt x="134" y="78"/>
                      <a:pt x="134" y="72"/>
                    </a:cubicBezTo>
                    <a:cubicBezTo>
                      <a:pt x="136" y="67"/>
                      <a:pt x="152" y="46"/>
                      <a:pt x="163" y="38"/>
                    </a:cubicBezTo>
                    <a:cubicBezTo>
                      <a:pt x="168" y="34"/>
                      <a:pt x="184" y="22"/>
                      <a:pt x="206" y="22"/>
                    </a:cubicBezTo>
                    <a:cubicBezTo>
                      <a:pt x="214" y="22"/>
                      <a:pt x="221" y="24"/>
                      <a:pt x="227" y="30"/>
                    </a:cubicBezTo>
                    <a:cubicBezTo>
                      <a:pt x="203" y="38"/>
                      <a:pt x="198" y="59"/>
                      <a:pt x="198" y="67"/>
                    </a:cubicBezTo>
                    <a:cubicBezTo>
                      <a:pt x="198" y="85"/>
                      <a:pt x="210" y="94"/>
                      <a:pt x="226" y="94"/>
                    </a:cubicBezTo>
                    <a:cubicBezTo>
                      <a:pt x="243" y="94"/>
                      <a:pt x="266" y="80"/>
                      <a:pt x="266" y="50"/>
                    </a:cubicBezTo>
                    <a:cubicBezTo>
                      <a:pt x="266" y="22"/>
                      <a:pt x="242" y="0"/>
                      <a:pt x="208" y="0"/>
                    </a:cubicBezTo>
                    <a:cubicBezTo>
                      <a:pt x="182" y="0"/>
                      <a:pt x="158" y="10"/>
                      <a:pt x="136" y="32"/>
                    </a:cubicBezTo>
                    <a:cubicBezTo>
                      <a:pt x="123" y="6"/>
                      <a:pt x="90" y="0"/>
                      <a:pt x="69" y="0"/>
                    </a:cubicBezTo>
                    <a:cubicBezTo>
                      <a:pt x="18" y="0"/>
                      <a:pt x="0" y="74"/>
                      <a:pt x="0" y="77"/>
                    </a:cubicBezTo>
                    <a:cubicBezTo>
                      <a:pt x="0" y="86"/>
                      <a:pt x="8" y="86"/>
                      <a:pt x="16" y="86"/>
                    </a:cubicBezTo>
                    <a:cubicBezTo>
                      <a:pt x="27" y="86"/>
                      <a:pt x="29" y="86"/>
                      <a:pt x="32" y="75"/>
                    </a:cubicBezTo>
                    <a:cubicBezTo>
                      <a:pt x="38" y="53"/>
                      <a:pt x="46" y="22"/>
                      <a:pt x="66" y="22"/>
                    </a:cubicBezTo>
                    <a:cubicBezTo>
                      <a:pt x="78" y="22"/>
                      <a:pt x="80" y="35"/>
                      <a:pt x="80" y="43"/>
                    </a:cubicBezTo>
                    <a:cubicBezTo>
                      <a:pt x="80" y="50"/>
                      <a:pt x="78" y="54"/>
                      <a:pt x="74" y="70"/>
                    </a:cubicBezTo>
                    <a:cubicBezTo>
                      <a:pt x="69" y="90"/>
                      <a:pt x="69" y="91"/>
                      <a:pt x="66" y="109"/>
                    </a:cubicBezTo>
                    <a:lnTo>
                      <a:pt x="53" y="1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53" name="Freeform 17"/>
              <p:cNvSpPr>
                <a:spLocks noChangeArrowheads="1"/>
              </p:cNvSpPr>
              <p:nvPr/>
            </p:nvSpPr>
            <p:spPr bwMode="auto">
              <a:xfrm>
                <a:off x="4620" y="1648"/>
                <a:ext cx="65" cy="138"/>
              </a:xfrm>
              <a:custGeom>
                <a:avLst/>
                <a:gdLst>
                  <a:gd name="T0" fmla="*/ 290 w 291"/>
                  <a:gd name="T1" fmla="*/ 26 h 611"/>
                  <a:gd name="T2" fmla="*/ 262 w 291"/>
                  <a:gd name="T3" fmla="*/ 0 h 611"/>
                  <a:gd name="T4" fmla="*/ 226 w 291"/>
                  <a:gd name="T5" fmla="*/ 37 h 611"/>
                  <a:gd name="T6" fmla="*/ 251 w 291"/>
                  <a:gd name="T7" fmla="*/ 62 h 611"/>
                  <a:gd name="T8" fmla="*/ 290 w 291"/>
                  <a:gd name="T9" fmla="*/ 26 h 611"/>
                  <a:gd name="T10" fmla="*/ 147 w 291"/>
                  <a:gd name="T11" fmla="*/ 501 h 611"/>
                  <a:gd name="T12" fmla="*/ 61 w 291"/>
                  <a:gd name="T13" fmla="*/ 595 h 611"/>
                  <a:gd name="T14" fmla="*/ 34 w 291"/>
                  <a:gd name="T15" fmla="*/ 589 h 611"/>
                  <a:gd name="T16" fmla="*/ 66 w 291"/>
                  <a:gd name="T17" fmla="*/ 551 h 611"/>
                  <a:gd name="T18" fmla="*/ 38 w 291"/>
                  <a:gd name="T19" fmla="*/ 527 h 611"/>
                  <a:gd name="T20" fmla="*/ 0 w 291"/>
                  <a:gd name="T21" fmla="*/ 567 h 611"/>
                  <a:gd name="T22" fmla="*/ 62 w 291"/>
                  <a:gd name="T23" fmla="*/ 610 h 611"/>
                  <a:gd name="T24" fmla="*/ 195 w 291"/>
                  <a:gd name="T25" fmla="*/ 504 h 611"/>
                  <a:gd name="T26" fmla="*/ 261 w 291"/>
                  <a:gd name="T27" fmla="*/ 245 h 611"/>
                  <a:gd name="T28" fmla="*/ 264 w 291"/>
                  <a:gd name="T29" fmla="*/ 219 h 611"/>
                  <a:gd name="T30" fmla="*/ 198 w 291"/>
                  <a:gd name="T31" fmla="*/ 154 h 611"/>
                  <a:gd name="T32" fmla="*/ 86 w 291"/>
                  <a:gd name="T33" fmla="*/ 262 h 611"/>
                  <a:gd name="T34" fmla="*/ 94 w 291"/>
                  <a:gd name="T35" fmla="*/ 270 h 611"/>
                  <a:gd name="T36" fmla="*/ 107 w 291"/>
                  <a:gd name="T37" fmla="*/ 256 h 611"/>
                  <a:gd name="T38" fmla="*/ 197 w 291"/>
                  <a:gd name="T39" fmla="*/ 170 h 611"/>
                  <a:gd name="T40" fmla="*/ 219 w 291"/>
                  <a:gd name="T41" fmla="*/ 202 h 611"/>
                  <a:gd name="T42" fmla="*/ 214 w 291"/>
                  <a:gd name="T43" fmla="*/ 238 h 611"/>
                  <a:gd name="T44" fmla="*/ 147 w 291"/>
                  <a:gd name="T45" fmla="*/ 50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1" h="611">
                    <a:moveTo>
                      <a:pt x="290" y="26"/>
                    </a:moveTo>
                    <a:cubicBezTo>
                      <a:pt x="290" y="11"/>
                      <a:pt x="280" y="0"/>
                      <a:pt x="262" y="0"/>
                    </a:cubicBezTo>
                    <a:cubicBezTo>
                      <a:pt x="246" y="0"/>
                      <a:pt x="226" y="16"/>
                      <a:pt x="226" y="37"/>
                    </a:cubicBezTo>
                    <a:cubicBezTo>
                      <a:pt x="226" y="51"/>
                      <a:pt x="235" y="62"/>
                      <a:pt x="251" y="62"/>
                    </a:cubicBezTo>
                    <a:cubicBezTo>
                      <a:pt x="270" y="62"/>
                      <a:pt x="290" y="45"/>
                      <a:pt x="290" y="26"/>
                    </a:cubicBezTo>
                    <a:close/>
                    <a:moveTo>
                      <a:pt x="147" y="501"/>
                    </a:moveTo>
                    <a:cubicBezTo>
                      <a:pt x="134" y="555"/>
                      <a:pt x="101" y="595"/>
                      <a:pt x="61" y="595"/>
                    </a:cubicBezTo>
                    <a:cubicBezTo>
                      <a:pt x="56" y="595"/>
                      <a:pt x="46" y="595"/>
                      <a:pt x="34" y="589"/>
                    </a:cubicBezTo>
                    <a:cubicBezTo>
                      <a:pt x="54" y="584"/>
                      <a:pt x="66" y="565"/>
                      <a:pt x="66" y="551"/>
                    </a:cubicBezTo>
                    <a:cubicBezTo>
                      <a:pt x="66" y="539"/>
                      <a:pt x="58" y="527"/>
                      <a:pt x="38" y="527"/>
                    </a:cubicBezTo>
                    <a:cubicBezTo>
                      <a:pt x="21" y="527"/>
                      <a:pt x="0" y="541"/>
                      <a:pt x="0" y="567"/>
                    </a:cubicBezTo>
                    <a:cubicBezTo>
                      <a:pt x="0" y="595"/>
                      <a:pt x="29" y="610"/>
                      <a:pt x="62" y="610"/>
                    </a:cubicBezTo>
                    <a:cubicBezTo>
                      <a:pt x="112" y="610"/>
                      <a:pt x="178" y="573"/>
                      <a:pt x="195" y="504"/>
                    </a:cubicBezTo>
                    <a:lnTo>
                      <a:pt x="261" y="245"/>
                    </a:lnTo>
                    <a:cubicBezTo>
                      <a:pt x="264" y="230"/>
                      <a:pt x="264" y="221"/>
                      <a:pt x="264" y="219"/>
                    </a:cubicBezTo>
                    <a:cubicBezTo>
                      <a:pt x="264" y="179"/>
                      <a:pt x="234" y="154"/>
                      <a:pt x="198" y="154"/>
                    </a:cubicBezTo>
                    <a:cubicBezTo>
                      <a:pt x="126" y="154"/>
                      <a:pt x="86" y="256"/>
                      <a:pt x="86" y="262"/>
                    </a:cubicBezTo>
                    <a:cubicBezTo>
                      <a:pt x="86" y="270"/>
                      <a:pt x="93" y="270"/>
                      <a:pt x="94" y="270"/>
                    </a:cubicBezTo>
                    <a:cubicBezTo>
                      <a:pt x="101" y="270"/>
                      <a:pt x="102" y="269"/>
                      <a:pt x="107" y="256"/>
                    </a:cubicBezTo>
                    <a:cubicBezTo>
                      <a:pt x="125" y="213"/>
                      <a:pt x="158" y="170"/>
                      <a:pt x="197" y="170"/>
                    </a:cubicBezTo>
                    <a:cubicBezTo>
                      <a:pt x="206" y="170"/>
                      <a:pt x="219" y="173"/>
                      <a:pt x="219" y="202"/>
                    </a:cubicBezTo>
                    <a:cubicBezTo>
                      <a:pt x="219" y="219"/>
                      <a:pt x="218" y="226"/>
                      <a:pt x="214" y="238"/>
                    </a:cubicBezTo>
                    <a:lnTo>
                      <a:pt x="147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54" name="Freeform 18"/>
              <p:cNvSpPr>
                <a:spLocks noChangeArrowheads="1"/>
              </p:cNvSpPr>
              <p:nvPr/>
            </p:nvSpPr>
            <p:spPr bwMode="auto">
              <a:xfrm>
                <a:off x="4693" y="1704"/>
                <a:ext cx="51" cy="76"/>
              </a:xfrm>
              <a:custGeom>
                <a:avLst/>
                <a:gdLst>
                  <a:gd name="T0" fmla="*/ 230 w 231"/>
                  <a:gd name="T1" fmla="*/ 171 h 339"/>
                  <a:gd name="T2" fmla="*/ 200 w 231"/>
                  <a:gd name="T3" fmla="*/ 43 h 339"/>
                  <a:gd name="T4" fmla="*/ 115 w 231"/>
                  <a:gd name="T5" fmla="*/ 0 h 339"/>
                  <a:gd name="T6" fmla="*/ 0 w 231"/>
                  <a:gd name="T7" fmla="*/ 171 h 339"/>
                  <a:gd name="T8" fmla="*/ 115 w 231"/>
                  <a:gd name="T9" fmla="*/ 338 h 339"/>
                  <a:gd name="T10" fmla="*/ 230 w 231"/>
                  <a:gd name="T11" fmla="*/ 171 h 339"/>
                  <a:gd name="T12" fmla="*/ 115 w 231"/>
                  <a:gd name="T13" fmla="*/ 325 h 339"/>
                  <a:gd name="T14" fmla="*/ 53 w 231"/>
                  <a:gd name="T15" fmla="*/ 270 h 339"/>
                  <a:gd name="T16" fmla="*/ 45 w 231"/>
                  <a:gd name="T17" fmla="*/ 165 h 339"/>
                  <a:gd name="T18" fmla="*/ 53 w 231"/>
                  <a:gd name="T19" fmla="*/ 64 h 339"/>
                  <a:gd name="T20" fmla="*/ 115 w 231"/>
                  <a:gd name="T21" fmla="*/ 14 h 339"/>
                  <a:gd name="T22" fmla="*/ 176 w 231"/>
                  <a:gd name="T23" fmla="*/ 59 h 339"/>
                  <a:gd name="T24" fmla="*/ 184 w 231"/>
                  <a:gd name="T25" fmla="*/ 165 h 339"/>
                  <a:gd name="T26" fmla="*/ 178 w 231"/>
                  <a:gd name="T27" fmla="*/ 269 h 339"/>
                  <a:gd name="T28" fmla="*/ 115 w 231"/>
                  <a:gd name="T29" fmla="*/ 32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339">
                    <a:moveTo>
                      <a:pt x="230" y="171"/>
                    </a:moveTo>
                    <a:cubicBezTo>
                      <a:pt x="230" y="117"/>
                      <a:pt x="224" y="77"/>
                      <a:pt x="200" y="43"/>
                    </a:cubicBezTo>
                    <a:cubicBezTo>
                      <a:pt x="186" y="19"/>
                      <a:pt x="155" y="0"/>
                      <a:pt x="115" y="0"/>
                    </a:cubicBezTo>
                    <a:cubicBezTo>
                      <a:pt x="0" y="0"/>
                      <a:pt x="0" y="134"/>
                      <a:pt x="0" y="171"/>
                    </a:cubicBezTo>
                    <a:cubicBezTo>
                      <a:pt x="0" y="206"/>
                      <a:pt x="0" y="338"/>
                      <a:pt x="115" y="338"/>
                    </a:cubicBezTo>
                    <a:cubicBezTo>
                      <a:pt x="230" y="338"/>
                      <a:pt x="230" y="206"/>
                      <a:pt x="230" y="171"/>
                    </a:cubicBezTo>
                    <a:close/>
                    <a:moveTo>
                      <a:pt x="115" y="325"/>
                    </a:moveTo>
                    <a:cubicBezTo>
                      <a:pt x="93" y="325"/>
                      <a:pt x="62" y="310"/>
                      <a:pt x="53" y="270"/>
                    </a:cubicBezTo>
                    <a:cubicBezTo>
                      <a:pt x="45" y="242"/>
                      <a:pt x="45" y="200"/>
                      <a:pt x="45" y="165"/>
                    </a:cubicBezTo>
                    <a:cubicBezTo>
                      <a:pt x="45" y="128"/>
                      <a:pt x="45" y="91"/>
                      <a:pt x="53" y="64"/>
                    </a:cubicBezTo>
                    <a:cubicBezTo>
                      <a:pt x="62" y="24"/>
                      <a:pt x="94" y="14"/>
                      <a:pt x="115" y="14"/>
                    </a:cubicBezTo>
                    <a:cubicBezTo>
                      <a:pt x="142" y="14"/>
                      <a:pt x="168" y="30"/>
                      <a:pt x="176" y="59"/>
                    </a:cubicBezTo>
                    <a:cubicBezTo>
                      <a:pt x="184" y="85"/>
                      <a:pt x="184" y="122"/>
                      <a:pt x="184" y="165"/>
                    </a:cubicBezTo>
                    <a:cubicBezTo>
                      <a:pt x="184" y="200"/>
                      <a:pt x="184" y="237"/>
                      <a:pt x="178" y="269"/>
                    </a:cubicBezTo>
                    <a:cubicBezTo>
                      <a:pt x="168" y="314"/>
                      <a:pt x="134" y="325"/>
                      <a:pt x="115" y="3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55" name="Freeform 19"/>
              <p:cNvSpPr>
                <a:spLocks noChangeArrowheads="1"/>
              </p:cNvSpPr>
              <p:nvPr/>
            </p:nvSpPr>
            <p:spPr bwMode="auto">
              <a:xfrm>
                <a:off x="4775" y="1634"/>
                <a:ext cx="37" cy="159"/>
              </a:xfrm>
              <a:custGeom>
                <a:avLst/>
                <a:gdLst>
                  <a:gd name="T0" fmla="*/ 165 w 166"/>
                  <a:gd name="T1" fmla="*/ 698 h 705"/>
                  <a:gd name="T2" fmla="*/ 152 w 166"/>
                  <a:gd name="T3" fmla="*/ 682 h 705"/>
                  <a:gd name="T4" fmla="*/ 42 w 166"/>
                  <a:gd name="T5" fmla="*/ 352 h 705"/>
                  <a:gd name="T6" fmla="*/ 155 w 166"/>
                  <a:gd name="T7" fmla="*/ 19 h 705"/>
                  <a:gd name="T8" fmla="*/ 165 w 166"/>
                  <a:gd name="T9" fmla="*/ 6 h 705"/>
                  <a:gd name="T10" fmla="*/ 157 w 166"/>
                  <a:gd name="T11" fmla="*/ 0 h 705"/>
                  <a:gd name="T12" fmla="*/ 45 w 166"/>
                  <a:gd name="T13" fmla="*/ 138 h 705"/>
                  <a:gd name="T14" fmla="*/ 0 w 166"/>
                  <a:gd name="T15" fmla="*/ 352 h 705"/>
                  <a:gd name="T16" fmla="*/ 46 w 166"/>
                  <a:gd name="T17" fmla="*/ 573 h 705"/>
                  <a:gd name="T18" fmla="*/ 157 w 166"/>
                  <a:gd name="T19" fmla="*/ 704 h 705"/>
                  <a:gd name="T20" fmla="*/ 165 w 166"/>
                  <a:gd name="T21" fmla="*/ 698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6" h="705">
                    <a:moveTo>
                      <a:pt x="165" y="698"/>
                    </a:moveTo>
                    <a:cubicBezTo>
                      <a:pt x="165" y="696"/>
                      <a:pt x="165" y="695"/>
                      <a:pt x="152" y="682"/>
                    </a:cubicBezTo>
                    <a:cubicBezTo>
                      <a:pt x="64" y="594"/>
                      <a:pt x="42" y="461"/>
                      <a:pt x="42" y="352"/>
                    </a:cubicBezTo>
                    <a:cubicBezTo>
                      <a:pt x="42" y="230"/>
                      <a:pt x="69" y="107"/>
                      <a:pt x="155" y="19"/>
                    </a:cubicBezTo>
                    <a:cubicBezTo>
                      <a:pt x="165" y="11"/>
                      <a:pt x="165" y="10"/>
                      <a:pt x="165" y="6"/>
                    </a:cubicBezTo>
                    <a:cubicBezTo>
                      <a:pt x="165" y="2"/>
                      <a:pt x="162" y="0"/>
                      <a:pt x="157" y="0"/>
                    </a:cubicBezTo>
                    <a:cubicBezTo>
                      <a:pt x="150" y="0"/>
                      <a:pt x="86" y="48"/>
                      <a:pt x="45" y="138"/>
                    </a:cubicBezTo>
                    <a:cubicBezTo>
                      <a:pt x="8" y="214"/>
                      <a:pt x="0" y="293"/>
                      <a:pt x="0" y="352"/>
                    </a:cubicBezTo>
                    <a:cubicBezTo>
                      <a:pt x="0" y="408"/>
                      <a:pt x="8" y="493"/>
                      <a:pt x="46" y="573"/>
                    </a:cubicBezTo>
                    <a:cubicBezTo>
                      <a:pt x="90" y="659"/>
                      <a:pt x="150" y="704"/>
                      <a:pt x="157" y="704"/>
                    </a:cubicBezTo>
                    <a:cubicBezTo>
                      <a:pt x="162" y="704"/>
                      <a:pt x="165" y="703"/>
                      <a:pt x="165" y="69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56" name="Freeform 20"/>
              <p:cNvSpPr>
                <a:spLocks noChangeArrowheads="1"/>
              </p:cNvSpPr>
              <p:nvPr/>
            </p:nvSpPr>
            <p:spPr bwMode="auto">
              <a:xfrm>
                <a:off x="4827" y="1683"/>
                <a:ext cx="65" cy="101"/>
              </a:xfrm>
              <a:custGeom>
                <a:avLst/>
                <a:gdLst>
                  <a:gd name="T0" fmla="*/ 291 w 292"/>
                  <a:gd name="T1" fmla="*/ 8 h 449"/>
                  <a:gd name="T2" fmla="*/ 285 w 292"/>
                  <a:gd name="T3" fmla="*/ 0 h 449"/>
                  <a:gd name="T4" fmla="*/ 237 w 292"/>
                  <a:gd name="T5" fmla="*/ 50 h 449"/>
                  <a:gd name="T6" fmla="*/ 170 w 292"/>
                  <a:gd name="T7" fmla="*/ 0 h 449"/>
                  <a:gd name="T8" fmla="*/ 0 w 292"/>
                  <a:gd name="T9" fmla="*/ 206 h 449"/>
                  <a:gd name="T10" fmla="*/ 93 w 292"/>
                  <a:gd name="T11" fmla="*/ 320 h 449"/>
                  <a:gd name="T12" fmla="*/ 176 w 292"/>
                  <a:gd name="T13" fmla="*/ 277 h 449"/>
                  <a:gd name="T14" fmla="*/ 146 w 292"/>
                  <a:gd name="T15" fmla="*/ 403 h 449"/>
                  <a:gd name="T16" fmla="*/ 94 w 292"/>
                  <a:gd name="T17" fmla="*/ 427 h 449"/>
                  <a:gd name="T18" fmla="*/ 78 w 292"/>
                  <a:gd name="T19" fmla="*/ 442 h 449"/>
                  <a:gd name="T20" fmla="*/ 86 w 292"/>
                  <a:gd name="T21" fmla="*/ 448 h 449"/>
                  <a:gd name="T22" fmla="*/ 158 w 292"/>
                  <a:gd name="T23" fmla="*/ 446 h 449"/>
                  <a:gd name="T24" fmla="*/ 230 w 292"/>
                  <a:gd name="T25" fmla="*/ 448 h 449"/>
                  <a:gd name="T26" fmla="*/ 243 w 292"/>
                  <a:gd name="T27" fmla="*/ 435 h 449"/>
                  <a:gd name="T28" fmla="*/ 226 w 292"/>
                  <a:gd name="T29" fmla="*/ 427 h 449"/>
                  <a:gd name="T30" fmla="*/ 190 w 292"/>
                  <a:gd name="T31" fmla="*/ 416 h 449"/>
                  <a:gd name="T32" fmla="*/ 194 w 292"/>
                  <a:gd name="T33" fmla="*/ 400 h 449"/>
                  <a:gd name="T34" fmla="*/ 291 w 292"/>
                  <a:gd name="T35" fmla="*/ 8 h 449"/>
                  <a:gd name="T36" fmla="*/ 96 w 292"/>
                  <a:gd name="T37" fmla="*/ 304 h 449"/>
                  <a:gd name="T38" fmla="*/ 50 w 292"/>
                  <a:gd name="T39" fmla="*/ 238 h 449"/>
                  <a:gd name="T40" fmla="*/ 83 w 292"/>
                  <a:gd name="T41" fmla="*/ 98 h 449"/>
                  <a:gd name="T42" fmla="*/ 170 w 292"/>
                  <a:gd name="T43" fmla="*/ 16 h 449"/>
                  <a:gd name="T44" fmla="*/ 226 w 292"/>
                  <a:gd name="T45" fmla="*/ 77 h 449"/>
                  <a:gd name="T46" fmla="*/ 186 w 292"/>
                  <a:gd name="T47" fmla="*/ 238 h 449"/>
                  <a:gd name="T48" fmla="*/ 96 w 292"/>
                  <a:gd name="T49" fmla="*/ 30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2" h="449">
                    <a:moveTo>
                      <a:pt x="291" y="8"/>
                    </a:moveTo>
                    <a:cubicBezTo>
                      <a:pt x="291" y="5"/>
                      <a:pt x="290" y="0"/>
                      <a:pt x="285" y="0"/>
                    </a:cubicBezTo>
                    <a:cubicBezTo>
                      <a:pt x="277" y="0"/>
                      <a:pt x="248" y="29"/>
                      <a:pt x="237" y="50"/>
                    </a:cubicBezTo>
                    <a:cubicBezTo>
                      <a:pt x="221" y="11"/>
                      <a:pt x="194" y="0"/>
                      <a:pt x="170" y="0"/>
                    </a:cubicBezTo>
                    <a:cubicBezTo>
                      <a:pt x="86" y="0"/>
                      <a:pt x="0" y="104"/>
                      <a:pt x="0" y="206"/>
                    </a:cubicBezTo>
                    <a:cubicBezTo>
                      <a:pt x="0" y="275"/>
                      <a:pt x="42" y="320"/>
                      <a:pt x="93" y="320"/>
                    </a:cubicBezTo>
                    <a:cubicBezTo>
                      <a:pt x="123" y="320"/>
                      <a:pt x="152" y="302"/>
                      <a:pt x="176" y="277"/>
                    </a:cubicBezTo>
                    <a:cubicBezTo>
                      <a:pt x="170" y="302"/>
                      <a:pt x="147" y="397"/>
                      <a:pt x="146" y="403"/>
                    </a:cubicBezTo>
                    <a:cubicBezTo>
                      <a:pt x="139" y="424"/>
                      <a:pt x="133" y="426"/>
                      <a:pt x="94" y="427"/>
                    </a:cubicBezTo>
                    <a:cubicBezTo>
                      <a:pt x="85" y="427"/>
                      <a:pt x="78" y="427"/>
                      <a:pt x="78" y="442"/>
                    </a:cubicBezTo>
                    <a:cubicBezTo>
                      <a:pt x="78" y="442"/>
                      <a:pt x="78" y="448"/>
                      <a:pt x="86" y="448"/>
                    </a:cubicBezTo>
                    <a:cubicBezTo>
                      <a:pt x="110" y="448"/>
                      <a:pt x="134" y="446"/>
                      <a:pt x="158" y="446"/>
                    </a:cubicBezTo>
                    <a:cubicBezTo>
                      <a:pt x="182" y="446"/>
                      <a:pt x="206" y="448"/>
                      <a:pt x="230" y="448"/>
                    </a:cubicBezTo>
                    <a:cubicBezTo>
                      <a:pt x="234" y="448"/>
                      <a:pt x="243" y="448"/>
                      <a:pt x="243" y="435"/>
                    </a:cubicBezTo>
                    <a:cubicBezTo>
                      <a:pt x="243" y="427"/>
                      <a:pt x="237" y="427"/>
                      <a:pt x="226" y="427"/>
                    </a:cubicBezTo>
                    <a:cubicBezTo>
                      <a:pt x="190" y="427"/>
                      <a:pt x="190" y="422"/>
                      <a:pt x="190" y="416"/>
                    </a:cubicBezTo>
                    <a:cubicBezTo>
                      <a:pt x="190" y="411"/>
                      <a:pt x="192" y="406"/>
                      <a:pt x="194" y="400"/>
                    </a:cubicBezTo>
                    <a:lnTo>
                      <a:pt x="291" y="8"/>
                    </a:lnTo>
                    <a:close/>
                    <a:moveTo>
                      <a:pt x="96" y="304"/>
                    </a:moveTo>
                    <a:cubicBezTo>
                      <a:pt x="53" y="304"/>
                      <a:pt x="50" y="250"/>
                      <a:pt x="50" y="238"/>
                    </a:cubicBezTo>
                    <a:cubicBezTo>
                      <a:pt x="50" y="203"/>
                      <a:pt x="70" y="126"/>
                      <a:pt x="83" y="98"/>
                    </a:cubicBezTo>
                    <a:cubicBezTo>
                      <a:pt x="104" y="45"/>
                      <a:pt x="141" y="16"/>
                      <a:pt x="170" y="16"/>
                    </a:cubicBezTo>
                    <a:cubicBezTo>
                      <a:pt x="216" y="16"/>
                      <a:pt x="226" y="72"/>
                      <a:pt x="226" y="77"/>
                    </a:cubicBezTo>
                    <a:cubicBezTo>
                      <a:pt x="226" y="82"/>
                      <a:pt x="187" y="237"/>
                      <a:pt x="186" y="238"/>
                    </a:cubicBezTo>
                    <a:cubicBezTo>
                      <a:pt x="174" y="259"/>
                      <a:pt x="134" y="304"/>
                      <a:pt x="96" y="3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57" name="Freeform 21"/>
              <p:cNvSpPr>
                <a:spLocks noChangeArrowheads="1"/>
              </p:cNvSpPr>
              <p:nvPr/>
            </p:nvSpPr>
            <p:spPr bwMode="auto">
              <a:xfrm>
                <a:off x="4903" y="1683"/>
                <a:ext cx="65" cy="72"/>
              </a:xfrm>
              <a:custGeom>
                <a:avLst/>
                <a:gdLst>
                  <a:gd name="T0" fmla="*/ 42 w 289"/>
                  <a:gd name="T1" fmla="*/ 270 h 321"/>
                  <a:gd name="T2" fmla="*/ 35 w 289"/>
                  <a:gd name="T3" fmla="*/ 301 h 321"/>
                  <a:gd name="T4" fmla="*/ 56 w 289"/>
                  <a:gd name="T5" fmla="*/ 320 h 321"/>
                  <a:gd name="T6" fmla="*/ 82 w 289"/>
                  <a:gd name="T7" fmla="*/ 301 h 321"/>
                  <a:gd name="T8" fmla="*/ 110 w 289"/>
                  <a:gd name="T9" fmla="*/ 189 h 321"/>
                  <a:gd name="T10" fmla="*/ 133 w 289"/>
                  <a:gd name="T11" fmla="*/ 96 h 321"/>
                  <a:gd name="T12" fmla="*/ 173 w 289"/>
                  <a:gd name="T13" fmla="*/ 38 h 321"/>
                  <a:gd name="T14" fmla="*/ 229 w 289"/>
                  <a:gd name="T15" fmla="*/ 16 h 321"/>
                  <a:gd name="T16" fmla="*/ 259 w 289"/>
                  <a:gd name="T17" fmla="*/ 24 h 321"/>
                  <a:gd name="T18" fmla="*/ 222 w 289"/>
                  <a:gd name="T19" fmla="*/ 62 h 321"/>
                  <a:gd name="T20" fmla="*/ 250 w 289"/>
                  <a:gd name="T21" fmla="*/ 88 h 321"/>
                  <a:gd name="T22" fmla="*/ 288 w 289"/>
                  <a:gd name="T23" fmla="*/ 46 h 321"/>
                  <a:gd name="T24" fmla="*/ 229 w 289"/>
                  <a:gd name="T25" fmla="*/ 0 h 321"/>
                  <a:gd name="T26" fmla="*/ 139 w 289"/>
                  <a:gd name="T27" fmla="*/ 54 h 321"/>
                  <a:gd name="T28" fmla="*/ 74 w 289"/>
                  <a:gd name="T29" fmla="*/ 0 h 321"/>
                  <a:gd name="T30" fmla="*/ 22 w 289"/>
                  <a:gd name="T31" fmla="*/ 40 h 321"/>
                  <a:gd name="T32" fmla="*/ 0 w 289"/>
                  <a:gd name="T33" fmla="*/ 109 h 321"/>
                  <a:gd name="T34" fmla="*/ 8 w 289"/>
                  <a:gd name="T35" fmla="*/ 115 h 321"/>
                  <a:gd name="T36" fmla="*/ 21 w 289"/>
                  <a:gd name="T37" fmla="*/ 99 h 321"/>
                  <a:gd name="T38" fmla="*/ 72 w 289"/>
                  <a:gd name="T39" fmla="*/ 16 h 321"/>
                  <a:gd name="T40" fmla="*/ 94 w 289"/>
                  <a:gd name="T41" fmla="*/ 48 h 321"/>
                  <a:gd name="T42" fmla="*/ 83 w 289"/>
                  <a:gd name="T43" fmla="*/ 107 h 321"/>
                  <a:gd name="T44" fmla="*/ 42 w 289"/>
                  <a:gd name="T45" fmla="*/ 27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9" h="321">
                    <a:moveTo>
                      <a:pt x="42" y="270"/>
                    </a:moveTo>
                    <a:cubicBezTo>
                      <a:pt x="40" y="282"/>
                      <a:pt x="35" y="298"/>
                      <a:pt x="35" y="301"/>
                    </a:cubicBezTo>
                    <a:cubicBezTo>
                      <a:pt x="35" y="314"/>
                      <a:pt x="45" y="320"/>
                      <a:pt x="56" y="320"/>
                    </a:cubicBezTo>
                    <a:cubicBezTo>
                      <a:pt x="64" y="320"/>
                      <a:pt x="77" y="314"/>
                      <a:pt x="82" y="301"/>
                    </a:cubicBezTo>
                    <a:cubicBezTo>
                      <a:pt x="83" y="298"/>
                      <a:pt x="107" y="202"/>
                      <a:pt x="110" y="189"/>
                    </a:cubicBezTo>
                    <a:cubicBezTo>
                      <a:pt x="115" y="165"/>
                      <a:pt x="128" y="115"/>
                      <a:pt x="133" y="96"/>
                    </a:cubicBezTo>
                    <a:cubicBezTo>
                      <a:pt x="136" y="88"/>
                      <a:pt x="155" y="54"/>
                      <a:pt x="173" y="38"/>
                    </a:cubicBezTo>
                    <a:cubicBezTo>
                      <a:pt x="178" y="34"/>
                      <a:pt x="198" y="16"/>
                      <a:pt x="229" y="16"/>
                    </a:cubicBezTo>
                    <a:cubicBezTo>
                      <a:pt x="248" y="16"/>
                      <a:pt x="258" y="24"/>
                      <a:pt x="259" y="24"/>
                    </a:cubicBezTo>
                    <a:cubicBezTo>
                      <a:pt x="237" y="27"/>
                      <a:pt x="222" y="45"/>
                      <a:pt x="222" y="62"/>
                    </a:cubicBezTo>
                    <a:cubicBezTo>
                      <a:pt x="222" y="74"/>
                      <a:pt x="230" y="88"/>
                      <a:pt x="250" y="88"/>
                    </a:cubicBezTo>
                    <a:cubicBezTo>
                      <a:pt x="267" y="88"/>
                      <a:pt x="288" y="72"/>
                      <a:pt x="288" y="46"/>
                    </a:cubicBezTo>
                    <a:cubicBezTo>
                      <a:pt x="288" y="21"/>
                      <a:pt x="266" y="0"/>
                      <a:pt x="229" y="0"/>
                    </a:cubicBezTo>
                    <a:cubicBezTo>
                      <a:pt x="182" y="0"/>
                      <a:pt x="152" y="35"/>
                      <a:pt x="139" y="54"/>
                    </a:cubicBezTo>
                    <a:cubicBezTo>
                      <a:pt x="133" y="22"/>
                      <a:pt x="107" y="0"/>
                      <a:pt x="74" y="0"/>
                    </a:cubicBezTo>
                    <a:cubicBezTo>
                      <a:pt x="42" y="0"/>
                      <a:pt x="29" y="27"/>
                      <a:pt x="22" y="40"/>
                    </a:cubicBezTo>
                    <a:cubicBezTo>
                      <a:pt x="10" y="64"/>
                      <a:pt x="0" y="107"/>
                      <a:pt x="0" y="109"/>
                    </a:cubicBezTo>
                    <a:cubicBezTo>
                      <a:pt x="0" y="115"/>
                      <a:pt x="6" y="115"/>
                      <a:pt x="8" y="115"/>
                    </a:cubicBezTo>
                    <a:cubicBezTo>
                      <a:pt x="16" y="115"/>
                      <a:pt x="16" y="115"/>
                      <a:pt x="21" y="99"/>
                    </a:cubicBezTo>
                    <a:cubicBezTo>
                      <a:pt x="32" y="50"/>
                      <a:pt x="46" y="16"/>
                      <a:pt x="72" y="16"/>
                    </a:cubicBezTo>
                    <a:cubicBezTo>
                      <a:pt x="85" y="16"/>
                      <a:pt x="94" y="21"/>
                      <a:pt x="94" y="48"/>
                    </a:cubicBezTo>
                    <a:cubicBezTo>
                      <a:pt x="94" y="62"/>
                      <a:pt x="91" y="70"/>
                      <a:pt x="83" y="107"/>
                    </a:cubicBezTo>
                    <a:lnTo>
                      <a:pt x="42" y="27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58" name="Freeform 22"/>
              <p:cNvSpPr>
                <a:spLocks noChangeArrowheads="1"/>
              </p:cNvSpPr>
              <p:nvPr/>
            </p:nvSpPr>
            <p:spPr bwMode="auto">
              <a:xfrm>
                <a:off x="4983" y="1634"/>
                <a:ext cx="37" cy="159"/>
              </a:xfrm>
              <a:custGeom>
                <a:avLst/>
                <a:gdLst>
                  <a:gd name="T0" fmla="*/ 165 w 166"/>
                  <a:gd name="T1" fmla="*/ 352 h 705"/>
                  <a:gd name="T2" fmla="*/ 118 w 166"/>
                  <a:gd name="T3" fmla="*/ 133 h 705"/>
                  <a:gd name="T4" fmla="*/ 6 w 166"/>
                  <a:gd name="T5" fmla="*/ 0 h 705"/>
                  <a:gd name="T6" fmla="*/ 0 w 166"/>
                  <a:gd name="T7" fmla="*/ 6 h 705"/>
                  <a:gd name="T8" fmla="*/ 13 w 166"/>
                  <a:gd name="T9" fmla="*/ 24 h 705"/>
                  <a:gd name="T10" fmla="*/ 123 w 166"/>
                  <a:gd name="T11" fmla="*/ 352 h 705"/>
                  <a:gd name="T12" fmla="*/ 10 w 166"/>
                  <a:gd name="T13" fmla="*/ 685 h 705"/>
                  <a:gd name="T14" fmla="*/ 0 w 166"/>
                  <a:gd name="T15" fmla="*/ 698 h 705"/>
                  <a:gd name="T16" fmla="*/ 6 w 166"/>
                  <a:gd name="T17" fmla="*/ 704 h 705"/>
                  <a:gd name="T18" fmla="*/ 120 w 166"/>
                  <a:gd name="T19" fmla="*/ 567 h 705"/>
                  <a:gd name="T20" fmla="*/ 165 w 166"/>
                  <a:gd name="T21" fmla="*/ 35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6" h="705">
                    <a:moveTo>
                      <a:pt x="165" y="352"/>
                    </a:moveTo>
                    <a:cubicBezTo>
                      <a:pt x="165" y="298"/>
                      <a:pt x="157" y="213"/>
                      <a:pt x="118" y="133"/>
                    </a:cubicBezTo>
                    <a:cubicBezTo>
                      <a:pt x="75" y="46"/>
                      <a:pt x="14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0" y="11"/>
                      <a:pt x="13" y="24"/>
                    </a:cubicBezTo>
                    <a:cubicBezTo>
                      <a:pt x="83" y="93"/>
                      <a:pt x="123" y="205"/>
                      <a:pt x="123" y="352"/>
                    </a:cubicBezTo>
                    <a:cubicBezTo>
                      <a:pt x="123" y="472"/>
                      <a:pt x="98" y="597"/>
                      <a:pt x="10" y="685"/>
                    </a:cubicBezTo>
                    <a:cubicBezTo>
                      <a:pt x="0" y="695"/>
                      <a:pt x="0" y="696"/>
                      <a:pt x="0" y="698"/>
                    </a:cubicBezTo>
                    <a:cubicBezTo>
                      <a:pt x="0" y="703"/>
                      <a:pt x="3" y="704"/>
                      <a:pt x="6" y="704"/>
                    </a:cubicBezTo>
                    <a:cubicBezTo>
                      <a:pt x="14" y="704"/>
                      <a:pt x="78" y="656"/>
                      <a:pt x="120" y="567"/>
                    </a:cubicBezTo>
                    <a:cubicBezTo>
                      <a:pt x="157" y="490"/>
                      <a:pt x="165" y="411"/>
                      <a:pt x="165" y="35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59" name="Freeform 23"/>
              <p:cNvSpPr>
                <a:spLocks noChangeArrowheads="1"/>
              </p:cNvSpPr>
              <p:nvPr/>
            </p:nvSpPr>
            <p:spPr bwMode="auto">
              <a:xfrm>
                <a:off x="5045" y="1634"/>
                <a:ext cx="35" cy="159"/>
              </a:xfrm>
              <a:custGeom>
                <a:avLst/>
                <a:gdLst>
                  <a:gd name="T0" fmla="*/ 155 w 159"/>
                  <a:gd name="T1" fmla="*/ 365 h 705"/>
                  <a:gd name="T2" fmla="*/ 158 w 159"/>
                  <a:gd name="T3" fmla="*/ 352 h 705"/>
                  <a:gd name="T4" fmla="*/ 155 w 159"/>
                  <a:gd name="T5" fmla="*/ 341 h 705"/>
                  <a:gd name="T6" fmla="*/ 30 w 159"/>
                  <a:gd name="T7" fmla="*/ 16 h 705"/>
                  <a:gd name="T8" fmla="*/ 14 w 159"/>
                  <a:gd name="T9" fmla="*/ 0 h 705"/>
                  <a:gd name="T10" fmla="*/ 0 w 159"/>
                  <a:gd name="T11" fmla="*/ 14 h 705"/>
                  <a:gd name="T12" fmla="*/ 3 w 159"/>
                  <a:gd name="T13" fmla="*/ 26 h 705"/>
                  <a:gd name="T14" fmla="*/ 130 w 159"/>
                  <a:gd name="T15" fmla="*/ 352 h 705"/>
                  <a:gd name="T16" fmla="*/ 3 w 159"/>
                  <a:gd name="T17" fmla="*/ 679 h 705"/>
                  <a:gd name="T18" fmla="*/ 0 w 159"/>
                  <a:gd name="T19" fmla="*/ 691 h 705"/>
                  <a:gd name="T20" fmla="*/ 14 w 159"/>
                  <a:gd name="T21" fmla="*/ 704 h 705"/>
                  <a:gd name="T22" fmla="*/ 29 w 159"/>
                  <a:gd name="T23" fmla="*/ 691 h 705"/>
                  <a:gd name="T24" fmla="*/ 155 w 159"/>
                  <a:gd name="T25" fmla="*/ 365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705">
                    <a:moveTo>
                      <a:pt x="155" y="365"/>
                    </a:moveTo>
                    <a:cubicBezTo>
                      <a:pt x="158" y="355"/>
                      <a:pt x="158" y="354"/>
                      <a:pt x="158" y="352"/>
                    </a:cubicBezTo>
                    <a:cubicBezTo>
                      <a:pt x="158" y="350"/>
                      <a:pt x="158" y="349"/>
                      <a:pt x="155" y="341"/>
                    </a:cubicBezTo>
                    <a:lnTo>
                      <a:pt x="30" y="16"/>
                    </a:lnTo>
                    <a:cubicBezTo>
                      <a:pt x="26" y="5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6"/>
                      <a:pt x="0" y="18"/>
                      <a:pt x="3" y="26"/>
                    </a:cubicBezTo>
                    <a:lnTo>
                      <a:pt x="130" y="352"/>
                    </a:lnTo>
                    <a:lnTo>
                      <a:pt x="3" y="679"/>
                    </a:lnTo>
                    <a:cubicBezTo>
                      <a:pt x="0" y="685"/>
                      <a:pt x="0" y="687"/>
                      <a:pt x="0" y="691"/>
                    </a:cubicBezTo>
                    <a:cubicBezTo>
                      <a:pt x="0" y="698"/>
                      <a:pt x="6" y="704"/>
                      <a:pt x="14" y="704"/>
                    </a:cubicBezTo>
                    <a:cubicBezTo>
                      <a:pt x="24" y="704"/>
                      <a:pt x="26" y="698"/>
                      <a:pt x="29" y="691"/>
                    </a:cubicBezTo>
                    <a:lnTo>
                      <a:pt x="155" y="3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60" name="Freeform 24"/>
              <p:cNvSpPr>
                <a:spLocks noChangeArrowheads="1"/>
              </p:cNvSpPr>
              <p:nvPr/>
            </p:nvSpPr>
            <p:spPr bwMode="auto">
              <a:xfrm>
                <a:off x="5105" y="1699"/>
                <a:ext cx="78" cy="78"/>
              </a:xfrm>
              <a:custGeom>
                <a:avLst/>
                <a:gdLst>
                  <a:gd name="T0" fmla="*/ 346 w 347"/>
                  <a:gd name="T1" fmla="*/ 264 h 348"/>
                  <a:gd name="T2" fmla="*/ 330 w 347"/>
                  <a:gd name="T3" fmla="*/ 264 h 348"/>
                  <a:gd name="T4" fmla="*/ 320 w 347"/>
                  <a:gd name="T5" fmla="*/ 301 h 348"/>
                  <a:gd name="T6" fmla="*/ 285 w 347"/>
                  <a:gd name="T7" fmla="*/ 312 h 348"/>
                  <a:gd name="T8" fmla="*/ 243 w 347"/>
                  <a:gd name="T9" fmla="*/ 312 h 348"/>
                  <a:gd name="T10" fmla="*/ 294 w 347"/>
                  <a:gd name="T11" fmla="*/ 229 h 348"/>
                  <a:gd name="T12" fmla="*/ 339 w 347"/>
                  <a:gd name="T13" fmla="*/ 123 h 348"/>
                  <a:gd name="T14" fmla="*/ 173 w 347"/>
                  <a:gd name="T15" fmla="*/ 0 h 348"/>
                  <a:gd name="T16" fmla="*/ 6 w 347"/>
                  <a:gd name="T17" fmla="*/ 123 h 348"/>
                  <a:gd name="T18" fmla="*/ 64 w 347"/>
                  <a:gd name="T19" fmla="*/ 245 h 348"/>
                  <a:gd name="T20" fmla="*/ 102 w 347"/>
                  <a:gd name="T21" fmla="*/ 312 h 348"/>
                  <a:gd name="T22" fmla="*/ 61 w 347"/>
                  <a:gd name="T23" fmla="*/ 312 h 348"/>
                  <a:gd name="T24" fmla="*/ 27 w 347"/>
                  <a:gd name="T25" fmla="*/ 302 h 348"/>
                  <a:gd name="T26" fmla="*/ 16 w 347"/>
                  <a:gd name="T27" fmla="*/ 264 h 348"/>
                  <a:gd name="T28" fmla="*/ 0 w 347"/>
                  <a:gd name="T29" fmla="*/ 264 h 348"/>
                  <a:gd name="T30" fmla="*/ 18 w 347"/>
                  <a:gd name="T31" fmla="*/ 347 h 348"/>
                  <a:gd name="T32" fmla="*/ 107 w 347"/>
                  <a:gd name="T33" fmla="*/ 347 h 348"/>
                  <a:gd name="T34" fmla="*/ 120 w 347"/>
                  <a:gd name="T35" fmla="*/ 336 h 348"/>
                  <a:gd name="T36" fmla="*/ 91 w 347"/>
                  <a:gd name="T37" fmla="*/ 235 h 348"/>
                  <a:gd name="T38" fmla="*/ 59 w 347"/>
                  <a:gd name="T39" fmla="*/ 123 h 348"/>
                  <a:gd name="T40" fmla="*/ 173 w 347"/>
                  <a:gd name="T41" fmla="*/ 14 h 348"/>
                  <a:gd name="T42" fmla="*/ 286 w 347"/>
                  <a:gd name="T43" fmla="*/ 123 h 348"/>
                  <a:gd name="T44" fmla="*/ 254 w 347"/>
                  <a:gd name="T45" fmla="*/ 232 h 348"/>
                  <a:gd name="T46" fmla="*/ 226 w 347"/>
                  <a:gd name="T47" fmla="*/ 336 h 348"/>
                  <a:gd name="T48" fmla="*/ 240 w 347"/>
                  <a:gd name="T49" fmla="*/ 347 h 348"/>
                  <a:gd name="T50" fmla="*/ 328 w 347"/>
                  <a:gd name="T51" fmla="*/ 347 h 348"/>
                  <a:gd name="T52" fmla="*/ 346 w 347"/>
                  <a:gd name="T53" fmla="*/ 264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7" h="348">
                    <a:moveTo>
                      <a:pt x="346" y="264"/>
                    </a:moveTo>
                    <a:lnTo>
                      <a:pt x="330" y="264"/>
                    </a:lnTo>
                    <a:cubicBezTo>
                      <a:pt x="328" y="266"/>
                      <a:pt x="325" y="290"/>
                      <a:pt x="320" y="301"/>
                    </a:cubicBezTo>
                    <a:cubicBezTo>
                      <a:pt x="317" y="309"/>
                      <a:pt x="315" y="312"/>
                      <a:pt x="285" y="312"/>
                    </a:cubicBezTo>
                    <a:lnTo>
                      <a:pt x="243" y="312"/>
                    </a:lnTo>
                    <a:cubicBezTo>
                      <a:pt x="251" y="285"/>
                      <a:pt x="266" y="266"/>
                      <a:pt x="294" y="229"/>
                    </a:cubicBezTo>
                    <a:cubicBezTo>
                      <a:pt x="318" y="195"/>
                      <a:pt x="339" y="163"/>
                      <a:pt x="339" y="123"/>
                    </a:cubicBezTo>
                    <a:cubicBezTo>
                      <a:pt x="339" y="56"/>
                      <a:pt x="267" y="0"/>
                      <a:pt x="173" y="0"/>
                    </a:cubicBezTo>
                    <a:cubicBezTo>
                      <a:pt x="78" y="0"/>
                      <a:pt x="6" y="56"/>
                      <a:pt x="6" y="123"/>
                    </a:cubicBezTo>
                    <a:cubicBezTo>
                      <a:pt x="6" y="166"/>
                      <a:pt x="30" y="198"/>
                      <a:pt x="64" y="245"/>
                    </a:cubicBezTo>
                    <a:cubicBezTo>
                      <a:pt x="78" y="264"/>
                      <a:pt x="94" y="286"/>
                      <a:pt x="102" y="312"/>
                    </a:cubicBezTo>
                    <a:lnTo>
                      <a:pt x="61" y="312"/>
                    </a:lnTo>
                    <a:cubicBezTo>
                      <a:pt x="30" y="312"/>
                      <a:pt x="29" y="309"/>
                      <a:pt x="27" y="302"/>
                    </a:cubicBezTo>
                    <a:cubicBezTo>
                      <a:pt x="22" y="294"/>
                      <a:pt x="16" y="266"/>
                      <a:pt x="16" y="264"/>
                    </a:cubicBezTo>
                    <a:lnTo>
                      <a:pt x="0" y="264"/>
                    </a:lnTo>
                    <a:lnTo>
                      <a:pt x="18" y="347"/>
                    </a:lnTo>
                    <a:lnTo>
                      <a:pt x="107" y="347"/>
                    </a:lnTo>
                    <a:cubicBezTo>
                      <a:pt x="117" y="347"/>
                      <a:pt x="120" y="347"/>
                      <a:pt x="120" y="336"/>
                    </a:cubicBezTo>
                    <a:cubicBezTo>
                      <a:pt x="120" y="301"/>
                      <a:pt x="102" y="259"/>
                      <a:pt x="91" y="235"/>
                    </a:cubicBezTo>
                    <a:cubicBezTo>
                      <a:pt x="74" y="192"/>
                      <a:pt x="59" y="158"/>
                      <a:pt x="59" y="123"/>
                    </a:cubicBezTo>
                    <a:cubicBezTo>
                      <a:pt x="59" y="53"/>
                      <a:pt x="115" y="14"/>
                      <a:pt x="173" y="14"/>
                    </a:cubicBezTo>
                    <a:cubicBezTo>
                      <a:pt x="232" y="14"/>
                      <a:pt x="286" y="53"/>
                      <a:pt x="286" y="123"/>
                    </a:cubicBezTo>
                    <a:cubicBezTo>
                      <a:pt x="286" y="160"/>
                      <a:pt x="272" y="194"/>
                      <a:pt x="254" y="232"/>
                    </a:cubicBezTo>
                    <a:cubicBezTo>
                      <a:pt x="245" y="258"/>
                      <a:pt x="226" y="301"/>
                      <a:pt x="226" y="336"/>
                    </a:cubicBezTo>
                    <a:cubicBezTo>
                      <a:pt x="226" y="347"/>
                      <a:pt x="229" y="347"/>
                      <a:pt x="240" y="347"/>
                    </a:cubicBezTo>
                    <a:lnTo>
                      <a:pt x="328" y="347"/>
                    </a:lnTo>
                    <a:lnTo>
                      <a:pt x="346" y="26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61" name="Freeform 25"/>
              <p:cNvSpPr>
                <a:spLocks noChangeArrowheads="1"/>
              </p:cNvSpPr>
              <p:nvPr/>
            </p:nvSpPr>
            <p:spPr bwMode="auto">
              <a:xfrm>
                <a:off x="5250" y="1695"/>
                <a:ext cx="106" cy="37"/>
              </a:xfrm>
              <a:custGeom>
                <a:avLst/>
                <a:gdLst>
                  <a:gd name="T0" fmla="*/ 445 w 470"/>
                  <a:gd name="T1" fmla="*/ 29 h 167"/>
                  <a:gd name="T2" fmla="*/ 469 w 470"/>
                  <a:gd name="T3" fmla="*/ 14 h 167"/>
                  <a:gd name="T4" fmla="*/ 446 w 470"/>
                  <a:gd name="T5" fmla="*/ 0 h 167"/>
                  <a:gd name="T6" fmla="*/ 24 w 470"/>
                  <a:gd name="T7" fmla="*/ 0 h 167"/>
                  <a:gd name="T8" fmla="*/ 0 w 470"/>
                  <a:gd name="T9" fmla="*/ 14 h 167"/>
                  <a:gd name="T10" fmla="*/ 24 w 470"/>
                  <a:gd name="T11" fmla="*/ 29 h 167"/>
                  <a:gd name="T12" fmla="*/ 445 w 470"/>
                  <a:gd name="T13" fmla="*/ 29 h 167"/>
                  <a:gd name="T14" fmla="*/ 446 w 470"/>
                  <a:gd name="T15" fmla="*/ 166 h 167"/>
                  <a:gd name="T16" fmla="*/ 469 w 470"/>
                  <a:gd name="T17" fmla="*/ 152 h 167"/>
                  <a:gd name="T18" fmla="*/ 445 w 470"/>
                  <a:gd name="T19" fmla="*/ 138 h 167"/>
                  <a:gd name="T20" fmla="*/ 24 w 470"/>
                  <a:gd name="T21" fmla="*/ 138 h 167"/>
                  <a:gd name="T22" fmla="*/ 0 w 470"/>
                  <a:gd name="T23" fmla="*/ 152 h 167"/>
                  <a:gd name="T24" fmla="*/ 24 w 470"/>
                  <a:gd name="T25" fmla="*/ 166 h 167"/>
                  <a:gd name="T26" fmla="*/ 446 w 470"/>
                  <a:gd name="T27" fmla="*/ 16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67">
                    <a:moveTo>
                      <a:pt x="445" y="29"/>
                    </a:moveTo>
                    <a:cubicBezTo>
                      <a:pt x="456" y="29"/>
                      <a:pt x="469" y="29"/>
                      <a:pt x="469" y="14"/>
                    </a:cubicBezTo>
                    <a:cubicBezTo>
                      <a:pt x="469" y="0"/>
                      <a:pt x="456" y="0"/>
                      <a:pt x="446" y="0"/>
                    </a:cubicBezTo>
                    <a:lnTo>
                      <a:pt x="24" y="0"/>
                    </a:lnTo>
                    <a:cubicBezTo>
                      <a:pt x="13" y="0"/>
                      <a:pt x="0" y="0"/>
                      <a:pt x="0" y="14"/>
                    </a:cubicBezTo>
                    <a:cubicBezTo>
                      <a:pt x="0" y="29"/>
                      <a:pt x="13" y="29"/>
                      <a:pt x="24" y="29"/>
                    </a:cubicBezTo>
                    <a:lnTo>
                      <a:pt x="445" y="29"/>
                    </a:lnTo>
                    <a:close/>
                    <a:moveTo>
                      <a:pt x="446" y="166"/>
                    </a:moveTo>
                    <a:cubicBezTo>
                      <a:pt x="456" y="166"/>
                      <a:pt x="469" y="166"/>
                      <a:pt x="469" y="152"/>
                    </a:cubicBezTo>
                    <a:cubicBezTo>
                      <a:pt x="469" y="138"/>
                      <a:pt x="456" y="138"/>
                      <a:pt x="445" y="138"/>
                    </a:cubicBezTo>
                    <a:lnTo>
                      <a:pt x="24" y="138"/>
                    </a:lnTo>
                    <a:cubicBezTo>
                      <a:pt x="13" y="138"/>
                      <a:pt x="0" y="138"/>
                      <a:pt x="0" y="152"/>
                    </a:cubicBezTo>
                    <a:cubicBezTo>
                      <a:pt x="0" y="166"/>
                      <a:pt x="13" y="166"/>
                      <a:pt x="24" y="166"/>
                    </a:cubicBezTo>
                    <a:lnTo>
                      <a:pt x="446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62" name="Freeform 26"/>
              <p:cNvSpPr>
                <a:spLocks noChangeArrowheads="1"/>
              </p:cNvSpPr>
              <p:nvPr/>
            </p:nvSpPr>
            <p:spPr bwMode="auto">
              <a:xfrm>
                <a:off x="5408" y="1648"/>
                <a:ext cx="65" cy="138"/>
              </a:xfrm>
              <a:custGeom>
                <a:avLst/>
                <a:gdLst>
                  <a:gd name="T0" fmla="*/ 290 w 291"/>
                  <a:gd name="T1" fmla="*/ 26 h 611"/>
                  <a:gd name="T2" fmla="*/ 262 w 291"/>
                  <a:gd name="T3" fmla="*/ 0 h 611"/>
                  <a:gd name="T4" fmla="*/ 226 w 291"/>
                  <a:gd name="T5" fmla="*/ 37 h 611"/>
                  <a:gd name="T6" fmla="*/ 251 w 291"/>
                  <a:gd name="T7" fmla="*/ 62 h 611"/>
                  <a:gd name="T8" fmla="*/ 290 w 291"/>
                  <a:gd name="T9" fmla="*/ 26 h 611"/>
                  <a:gd name="T10" fmla="*/ 147 w 291"/>
                  <a:gd name="T11" fmla="*/ 501 h 611"/>
                  <a:gd name="T12" fmla="*/ 61 w 291"/>
                  <a:gd name="T13" fmla="*/ 595 h 611"/>
                  <a:gd name="T14" fmla="*/ 34 w 291"/>
                  <a:gd name="T15" fmla="*/ 589 h 611"/>
                  <a:gd name="T16" fmla="*/ 66 w 291"/>
                  <a:gd name="T17" fmla="*/ 551 h 611"/>
                  <a:gd name="T18" fmla="*/ 38 w 291"/>
                  <a:gd name="T19" fmla="*/ 527 h 611"/>
                  <a:gd name="T20" fmla="*/ 0 w 291"/>
                  <a:gd name="T21" fmla="*/ 567 h 611"/>
                  <a:gd name="T22" fmla="*/ 62 w 291"/>
                  <a:gd name="T23" fmla="*/ 610 h 611"/>
                  <a:gd name="T24" fmla="*/ 195 w 291"/>
                  <a:gd name="T25" fmla="*/ 504 h 611"/>
                  <a:gd name="T26" fmla="*/ 261 w 291"/>
                  <a:gd name="T27" fmla="*/ 245 h 611"/>
                  <a:gd name="T28" fmla="*/ 264 w 291"/>
                  <a:gd name="T29" fmla="*/ 219 h 611"/>
                  <a:gd name="T30" fmla="*/ 198 w 291"/>
                  <a:gd name="T31" fmla="*/ 154 h 611"/>
                  <a:gd name="T32" fmla="*/ 86 w 291"/>
                  <a:gd name="T33" fmla="*/ 262 h 611"/>
                  <a:gd name="T34" fmla="*/ 94 w 291"/>
                  <a:gd name="T35" fmla="*/ 270 h 611"/>
                  <a:gd name="T36" fmla="*/ 107 w 291"/>
                  <a:gd name="T37" fmla="*/ 256 h 611"/>
                  <a:gd name="T38" fmla="*/ 197 w 291"/>
                  <a:gd name="T39" fmla="*/ 170 h 611"/>
                  <a:gd name="T40" fmla="*/ 219 w 291"/>
                  <a:gd name="T41" fmla="*/ 202 h 611"/>
                  <a:gd name="T42" fmla="*/ 214 w 291"/>
                  <a:gd name="T43" fmla="*/ 238 h 611"/>
                  <a:gd name="T44" fmla="*/ 147 w 291"/>
                  <a:gd name="T45" fmla="*/ 50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1" h="611">
                    <a:moveTo>
                      <a:pt x="290" y="26"/>
                    </a:moveTo>
                    <a:cubicBezTo>
                      <a:pt x="290" y="11"/>
                      <a:pt x="280" y="0"/>
                      <a:pt x="262" y="0"/>
                    </a:cubicBezTo>
                    <a:cubicBezTo>
                      <a:pt x="246" y="0"/>
                      <a:pt x="226" y="16"/>
                      <a:pt x="226" y="37"/>
                    </a:cubicBezTo>
                    <a:cubicBezTo>
                      <a:pt x="226" y="51"/>
                      <a:pt x="235" y="62"/>
                      <a:pt x="251" y="62"/>
                    </a:cubicBezTo>
                    <a:cubicBezTo>
                      <a:pt x="270" y="62"/>
                      <a:pt x="290" y="45"/>
                      <a:pt x="290" y="26"/>
                    </a:cubicBezTo>
                    <a:close/>
                    <a:moveTo>
                      <a:pt x="147" y="501"/>
                    </a:moveTo>
                    <a:cubicBezTo>
                      <a:pt x="134" y="555"/>
                      <a:pt x="101" y="595"/>
                      <a:pt x="61" y="595"/>
                    </a:cubicBezTo>
                    <a:cubicBezTo>
                      <a:pt x="56" y="595"/>
                      <a:pt x="46" y="595"/>
                      <a:pt x="34" y="589"/>
                    </a:cubicBezTo>
                    <a:cubicBezTo>
                      <a:pt x="54" y="584"/>
                      <a:pt x="66" y="565"/>
                      <a:pt x="66" y="551"/>
                    </a:cubicBezTo>
                    <a:cubicBezTo>
                      <a:pt x="66" y="539"/>
                      <a:pt x="58" y="527"/>
                      <a:pt x="38" y="527"/>
                    </a:cubicBezTo>
                    <a:cubicBezTo>
                      <a:pt x="21" y="527"/>
                      <a:pt x="0" y="541"/>
                      <a:pt x="0" y="567"/>
                    </a:cubicBezTo>
                    <a:cubicBezTo>
                      <a:pt x="0" y="595"/>
                      <a:pt x="29" y="610"/>
                      <a:pt x="62" y="610"/>
                    </a:cubicBezTo>
                    <a:cubicBezTo>
                      <a:pt x="112" y="610"/>
                      <a:pt x="178" y="573"/>
                      <a:pt x="195" y="504"/>
                    </a:cubicBezTo>
                    <a:lnTo>
                      <a:pt x="261" y="245"/>
                    </a:lnTo>
                    <a:cubicBezTo>
                      <a:pt x="264" y="230"/>
                      <a:pt x="264" y="221"/>
                      <a:pt x="264" y="219"/>
                    </a:cubicBezTo>
                    <a:cubicBezTo>
                      <a:pt x="264" y="179"/>
                      <a:pt x="234" y="154"/>
                      <a:pt x="198" y="154"/>
                    </a:cubicBezTo>
                    <a:cubicBezTo>
                      <a:pt x="126" y="154"/>
                      <a:pt x="86" y="256"/>
                      <a:pt x="86" y="262"/>
                    </a:cubicBezTo>
                    <a:cubicBezTo>
                      <a:pt x="86" y="270"/>
                      <a:pt x="93" y="270"/>
                      <a:pt x="94" y="270"/>
                    </a:cubicBezTo>
                    <a:cubicBezTo>
                      <a:pt x="101" y="270"/>
                      <a:pt x="102" y="269"/>
                      <a:pt x="107" y="256"/>
                    </a:cubicBezTo>
                    <a:cubicBezTo>
                      <a:pt x="125" y="213"/>
                      <a:pt x="158" y="170"/>
                      <a:pt x="197" y="170"/>
                    </a:cubicBezTo>
                    <a:cubicBezTo>
                      <a:pt x="206" y="170"/>
                      <a:pt x="219" y="173"/>
                      <a:pt x="219" y="202"/>
                    </a:cubicBezTo>
                    <a:cubicBezTo>
                      <a:pt x="219" y="219"/>
                      <a:pt x="218" y="226"/>
                      <a:pt x="214" y="238"/>
                    </a:cubicBezTo>
                    <a:lnTo>
                      <a:pt x="147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63" name="Freeform 27"/>
              <p:cNvSpPr>
                <a:spLocks noChangeArrowheads="1"/>
              </p:cNvSpPr>
              <p:nvPr/>
            </p:nvSpPr>
            <p:spPr bwMode="auto">
              <a:xfrm>
                <a:off x="5492" y="1614"/>
                <a:ext cx="49" cy="74"/>
              </a:xfrm>
              <a:custGeom>
                <a:avLst/>
                <a:gdLst>
                  <a:gd name="T0" fmla="*/ 219 w 220"/>
                  <a:gd name="T1" fmla="*/ 238 h 329"/>
                  <a:gd name="T2" fmla="*/ 202 w 220"/>
                  <a:gd name="T3" fmla="*/ 238 h 329"/>
                  <a:gd name="T4" fmla="*/ 189 w 220"/>
                  <a:gd name="T5" fmla="*/ 283 h 329"/>
                  <a:gd name="T6" fmla="*/ 141 w 220"/>
                  <a:gd name="T7" fmla="*/ 286 h 329"/>
                  <a:gd name="T8" fmla="*/ 50 w 220"/>
                  <a:gd name="T9" fmla="*/ 286 h 329"/>
                  <a:gd name="T10" fmla="*/ 149 w 220"/>
                  <a:gd name="T11" fmla="*/ 203 h 329"/>
                  <a:gd name="T12" fmla="*/ 219 w 220"/>
                  <a:gd name="T13" fmla="*/ 96 h 329"/>
                  <a:gd name="T14" fmla="*/ 102 w 220"/>
                  <a:gd name="T15" fmla="*/ 0 h 329"/>
                  <a:gd name="T16" fmla="*/ 0 w 220"/>
                  <a:gd name="T17" fmla="*/ 88 h 329"/>
                  <a:gd name="T18" fmla="*/ 26 w 220"/>
                  <a:gd name="T19" fmla="*/ 117 h 329"/>
                  <a:gd name="T20" fmla="*/ 53 w 220"/>
                  <a:gd name="T21" fmla="*/ 90 h 329"/>
                  <a:gd name="T22" fmla="*/ 24 w 220"/>
                  <a:gd name="T23" fmla="*/ 64 h 329"/>
                  <a:gd name="T24" fmla="*/ 96 w 220"/>
                  <a:gd name="T25" fmla="*/ 18 h 329"/>
                  <a:gd name="T26" fmla="*/ 171 w 220"/>
                  <a:gd name="T27" fmla="*/ 96 h 329"/>
                  <a:gd name="T28" fmla="*/ 125 w 220"/>
                  <a:gd name="T29" fmla="*/ 192 h 329"/>
                  <a:gd name="T30" fmla="*/ 5 w 220"/>
                  <a:gd name="T31" fmla="*/ 309 h 329"/>
                  <a:gd name="T32" fmla="*/ 0 w 220"/>
                  <a:gd name="T33" fmla="*/ 328 h 329"/>
                  <a:gd name="T34" fmla="*/ 205 w 220"/>
                  <a:gd name="T35" fmla="*/ 328 h 329"/>
                  <a:gd name="T36" fmla="*/ 219 w 220"/>
                  <a:gd name="T37" fmla="*/ 238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0" h="329">
                    <a:moveTo>
                      <a:pt x="219" y="238"/>
                    </a:moveTo>
                    <a:lnTo>
                      <a:pt x="202" y="238"/>
                    </a:lnTo>
                    <a:cubicBezTo>
                      <a:pt x="200" y="250"/>
                      <a:pt x="195" y="278"/>
                      <a:pt x="189" y="283"/>
                    </a:cubicBezTo>
                    <a:cubicBezTo>
                      <a:pt x="186" y="286"/>
                      <a:pt x="147" y="286"/>
                      <a:pt x="141" y="286"/>
                    </a:cubicBezTo>
                    <a:lnTo>
                      <a:pt x="50" y="286"/>
                    </a:lnTo>
                    <a:cubicBezTo>
                      <a:pt x="101" y="240"/>
                      <a:pt x="118" y="227"/>
                      <a:pt x="149" y="203"/>
                    </a:cubicBezTo>
                    <a:cubicBezTo>
                      <a:pt x="186" y="174"/>
                      <a:pt x="219" y="144"/>
                      <a:pt x="219" y="96"/>
                    </a:cubicBezTo>
                    <a:cubicBezTo>
                      <a:pt x="219" y="37"/>
                      <a:pt x="166" y="0"/>
                      <a:pt x="102" y="0"/>
                    </a:cubicBezTo>
                    <a:cubicBezTo>
                      <a:pt x="42" y="0"/>
                      <a:pt x="0" y="43"/>
                      <a:pt x="0" y="88"/>
                    </a:cubicBezTo>
                    <a:cubicBezTo>
                      <a:pt x="0" y="114"/>
                      <a:pt x="21" y="117"/>
                      <a:pt x="26" y="117"/>
                    </a:cubicBezTo>
                    <a:cubicBezTo>
                      <a:pt x="38" y="117"/>
                      <a:pt x="53" y="107"/>
                      <a:pt x="53" y="90"/>
                    </a:cubicBezTo>
                    <a:cubicBezTo>
                      <a:pt x="53" y="82"/>
                      <a:pt x="50" y="64"/>
                      <a:pt x="24" y="64"/>
                    </a:cubicBezTo>
                    <a:cubicBezTo>
                      <a:pt x="38" y="29"/>
                      <a:pt x="72" y="18"/>
                      <a:pt x="96" y="18"/>
                    </a:cubicBezTo>
                    <a:cubicBezTo>
                      <a:pt x="146" y="18"/>
                      <a:pt x="171" y="56"/>
                      <a:pt x="171" y="96"/>
                    </a:cubicBezTo>
                    <a:cubicBezTo>
                      <a:pt x="171" y="139"/>
                      <a:pt x="141" y="173"/>
                      <a:pt x="125" y="192"/>
                    </a:cubicBezTo>
                    <a:lnTo>
                      <a:pt x="5" y="309"/>
                    </a:lnTo>
                    <a:cubicBezTo>
                      <a:pt x="0" y="314"/>
                      <a:pt x="0" y="315"/>
                      <a:pt x="0" y="328"/>
                    </a:cubicBezTo>
                    <a:lnTo>
                      <a:pt x="205" y="328"/>
                    </a:lnTo>
                    <a:lnTo>
                      <a:pt x="219" y="23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64" name="Freeform 28"/>
              <p:cNvSpPr>
                <a:spLocks noChangeArrowheads="1"/>
              </p:cNvSpPr>
              <p:nvPr/>
            </p:nvSpPr>
            <p:spPr bwMode="auto">
              <a:xfrm>
                <a:off x="5481" y="1719"/>
                <a:ext cx="51" cy="76"/>
              </a:xfrm>
              <a:custGeom>
                <a:avLst/>
                <a:gdLst>
                  <a:gd name="T0" fmla="*/ 230 w 231"/>
                  <a:gd name="T1" fmla="*/ 171 h 339"/>
                  <a:gd name="T2" fmla="*/ 200 w 231"/>
                  <a:gd name="T3" fmla="*/ 43 h 339"/>
                  <a:gd name="T4" fmla="*/ 115 w 231"/>
                  <a:gd name="T5" fmla="*/ 0 h 339"/>
                  <a:gd name="T6" fmla="*/ 0 w 231"/>
                  <a:gd name="T7" fmla="*/ 171 h 339"/>
                  <a:gd name="T8" fmla="*/ 115 w 231"/>
                  <a:gd name="T9" fmla="*/ 338 h 339"/>
                  <a:gd name="T10" fmla="*/ 230 w 231"/>
                  <a:gd name="T11" fmla="*/ 171 h 339"/>
                  <a:gd name="T12" fmla="*/ 115 w 231"/>
                  <a:gd name="T13" fmla="*/ 325 h 339"/>
                  <a:gd name="T14" fmla="*/ 53 w 231"/>
                  <a:gd name="T15" fmla="*/ 270 h 339"/>
                  <a:gd name="T16" fmla="*/ 45 w 231"/>
                  <a:gd name="T17" fmla="*/ 165 h 339"/>
                  <a:gd name="T18" fmla="*/ 53 w 231"/>
                  <a:gd name="T19" fmla="*/ 64 h 339"/>
                  <a:gd name="T20" fmla="*/ 115 w 231"/>
                  <a:gd name="T21" fmla="*/ 14 h 339"/>
                  <a:gd name="T22" fmla="*/ 176 w 231"/>
                  <a:gd name="T23" fmla="*/ 59 h 339"/>
                  <a:gd name="T24" fmla="*/ 184 w 231"/>
                  <a:gd name="T25" fmla="*/ 165 h 339"/>
                  <a:gd name="T26" fmla="*/ 179 w 231"/>
                  <a:gd name="T27" fmla="*/ 269 h 339"/>
                  <a:gd name="T28" fmla="*/ 115 w 231"/>
                  <a:gd name="T29" fmla="*/ 32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339">
                    <a:moveTo>
                      <a:pt x="230" y="171"/>
                    </a:moveTo>
                    <a:cubicBezTo>
                      <a:pt x="230" y="117"/>
                      <a:pt x="224" y="77"/>
                      <a:pt x="200" y="43"/>
                    </a:cubicBezTo>
                    <a:cubicBezTo>
                      <a:pt x="186" y="19"/>
                      <a:pt x="155" y="0"/>
                      <a:pt x="115" y="0"/>
                    </a:cubicBezTo>
                    <a:cubicBezTo>
                      <a:pt x="0" y="0"/>
                      <a:pt x="0" y="134"/>
                      <a:pt x="0" y="171"/>
                    </a:cubicBezTo>
                    <a:cubicBezTo>
                      <a:pt x="0" y="206"/>
                      <a:pt x="0" y="338"/>
                      <a:pt x="115" y="338"/>
                    </a:cubicBezTo>
                    <a:cubicBezTo>
                      <a:pt x="230" y="338"/>
                      <a:pt x="230" y="206"/>
                      <a:pt x="230" y="171"/>
                    </a:cubicBezTo>
                    <a:close/>
                    <a:moveTo>
                      <a:pt x="115" y="325"/>
                    </a:moveTo>
                    <a:cubicBezTo>
                      <a:pt x="93" y="325"/>
                      <a:pt x="62" y="310"/>
                      <a:pt x="53" y="270"/>
                    </a:cubicBezTo>
                    <a:cubicBezTo>
                      <a:pt x="45" y="242"/>
                      <a:pt x="45" y="200"/>
                      <a:pt x="45" y="165"/>
                    </a:cubicBezTo>
                    <a:cubicBezTo>
                      <a:pt x="45" y="128"/>
                      <a:pt x="45" y="91"/>
                      <a:pt x="53" y="64"/>
                    </a:cubicBezTo>
                    <a:cubicBezTo>
                      <a:pt x="62" y="24"/>
                      <a:pt x="94" y="14"/>
                      <a:pt x="115" y="14"/>
                    </a:cubicBezTo>
                    <a:cubicBezTo>
                      <a:pt x="142" y="14"/>
                      <a:pt x="168" y="30"/>
                      <a:pt x="176" y="59"/>
                    </a:cubicBezTo>
                    <a:cubicBezTo>
                      <a:pt x="184" y="85"/>
                      <a:pt x="184" y="122"/>
                      <a:pt x="184" y="165"/>
                    </a:cubicBezTo>
                    <a:cubicBezTo>
                      <a:pt x="184" y="200"/>
                      <a:pt x="184" y="237"/>
                      <a:pt x="179" y="269"/>
                    </a:cubicBezTo>
                    <a:cubicBezTo>
                      <a:pt x="168" y="314"/>
                      <a:pt x="134" y="325"/>
                      <a:pt x="115" y="3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65" name="Freeform 29"/>
              <p:cNvSpPr>
                <a:spLocks noChangeArrowheads="1"/>
              </p:cNvSpPr>
              <p:nvPr/>
            </p:nvSpPr>
            <p:spPr bwMode="auto">
              <a:xfrm>
                <a:off x="5572" y="1634"/>
                <a:ext cx="37" cy="159"/>
              </a:xfrm>
              <a:custGeom>
                <a:avLst/>
                <a:gdLst>
                  <a:gd name="T0" fmla="*/ 165 w 166"/>
                  <a:gd name="T1" fmla="*/ 698 h 705"/>
                  <a:gd name="T2" fmla="*/ 152 w 166"/>
                  <a:gd name="T3" fmla="*/ 682 h 705"/>
                  <a:gd name="T4" fmla="*/ 42 w 166"/>
                  <a:gd name="T5" fmla="*/ 352 h 705"/>
                  <a:gd name="T6" fmla="*/ 155 w 166"/>
                  <a:gd name="T7" fmla="*/ 19 h 705"/>
                  <a:gd name="T8" fmla="*/ 165 w 166"/>
                  <a:gd name="T9" fmla="*/ 6 h 705"/>
                  <a:gd name="T10" fmla="*/ 157 w 166"/>
                  <a:gd name="T11" fmla="*/ 0 h 705"/>
                  <a:gd name="T12" fmla="*/ 45 w 166"/>
                  <a:gd name="T13" fmla="*/ 138 h 705"/>
                  <a:gd name="T14" fmla="*/ 0 w 166"/>
                  <a:gd name="T15" fmla="*/ 352 h 705"/>
                  <a:gd name="T16" fmla="*/ 46 w 166"/>
                  <a:gd name="T17" fmla="*/ 573 h 705"/>
                  <a:gd name="T18" fmla="*/ 157 w 166"/>
                  <a:gd name="T19" fmla="*/ 704 h 705"/>
                  <a:gd name="T20" fmla="*/ 165 w 166"/>
                  <a:gd name="T21" fmla="*/ 698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6" h="705">
                    <a:moveTo>
                      <a:pt x="165" y="698"/>
                    </a:moveTo>
                    <a:cubicBezTo>
                      <a:pt x="165" y="696"/>
                      <a:pt x="165" y="695"/>
                      <a:pt x="152" y="682"/>
                    </a:cubicBezTo>
                    <a:cubicBezTo>
                      <a:pt x="64" y="594"/>
                      <a:pt x="42" y="461"/>
                      <a:pt x="42" y="352"/>
                    </a:cubicBezTo>
                    <a:cubicBezTo>
                      <a:pt x="42" y="230"/>
                      <a:pt x="69" y="107"/>
                      <a:pt x="155" y="19"/>
                    </a:cubicBezTo>
                    <a:cubicBezTo>
                      <a:pt x="165" y="11"/>
                      <a:pt x="165" y="10"/>
                      <a:pt x="165" y="6"/>
                    </a:cubicBezTo>
                    <a:cubicBezTo>
                      <a:pt x="165" y="2"/>
                      <a:pt x="162" y="0"/>
                      <a:pt x="157" y="0"/>
                    </a:cubicBezTo>
                    <a:cubicBezTo>
                      <a:pt x="150" y="0"/>
                      <a:pt x="86" y="48"/>
                      <a:pt x="45" y="138"/>
                    </a:cubicBezTo>
                    <a:cubicBezTo>
                      <a:pt x="8" y="214"/>
                      <a:pt x="0" y="293"/>
                      <a:pt x="0" y="352"/>
                    </a:cubicBezTo>
                    <a:cubicBezTo>
                      <a:pt x="0" y="408"/>
                      <a:pt x="8" y="493"/>
                      <a:pt x="46" y="573"/>
                    </a:cubicBezTo>
                    <a:cubicBezTo>
                      <a:pt x="90" y="659"/>
                      <a:pt x="150" y="704"/>
                      <a:pt x="157" y="704"/>
                    </a:cubicBezTo>
                    <a:cubicBezTo>
                      <a:pt x="162" y="704"/>
                      <a:pt x="165" y="703"/>
                      <a:pt x="165" y="69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66" name="Freeform 30"/>
              <p:cNvSpPr>
                <a:spLocks noChangeArrowheads="1"/>
              </p:cNvSpPr>
              <p:nvPr/>
            </p:nvSpPr>
            <p:spPr bwMode="auto">
              <a:xfrm>
                <a:off x="5625" y="1683"/>
                <a:ext cx="65" cy="101"/>
              </a:xfrm>
              <a:custGeom>
                <a:avLst/>
                <a:gdLst>
                  <a:gd name="T0" fmla="*/ 291 w 292"/>
                  <a:gd name="T1" fmla="*/ 8 h 449"/>
                  <a:gd name="T2" fmla="*/ 285 w 292"/>
                  <a:gd name="T3" fmla="*/ 0 h 449"/>
                  <a:gd name="T4" fmla="*/ 237 w 292"/>
                  <a:gd name="T5" fmla="*/ 50 h 449"/>
                  <a:gd name="T6" fmla="*/ 170 w 292"/>
                  <a:gd name="T7" fmla="*/ 0 h 449"/>
                  <a:gd name="T8" fmla="*/ 0 w 292"/>
                  <a:gd name="T9" fmla="*/ 206 h 449"/>
                  <a:gd name="T10" fmla="*/ 93 w 292"/>
                  <a:gd name="T11" fmla="*/ 320 h 449"/>
                  <a:gd name="T12" fmla="*/ 176 w 292"/>
                  <a:gd name="T13" fmla="*/ 277 h 449"/>
                  <a:gd name="T14" fmla="*/ 146 w 292"/>
                  <a:gd name="T15" fmla="*/ 403 h 449"/>
                  <a:gd name="T16" fmla="*/ 94 w 292"/>
                  <a:gd name="T17" fmla="*/ 427 h 449"/>
                  <a:gd name="T18" fmla="*/ 78 w 292"/>
                  <a:gd name="T19" fmla="*/ 442 h 449"/>
                  <a:gd name="T20" fmla="*/ 86 w 292"/>
                  <a:gd name="T21" fmla="*/ 448 h 449"/>
                  <a:gd name="T22" fmla="*/ 158 w 292"/>
                  <a:gd name="T23" fmla="*/ 446 h 449"/>
                  <a:gd name="T24" fmla="*/ 230 w 292"/>
                  <a:gd name="T25" fmla="*/ 448 h 449"/>
                  <a:gd name="T26" fmla="*/ 243 w 292"/>
                  <a:gd name="T27" fmla="*/ 435 h 449"/>
                  <a:gd name="T28" fmla="*/ 224 w 292"/>
                  <a:gd name="T29" fmla="*/ 427 h 449"/>
                  <a:gd name="T30" fmla="*/ 190 w 292"/>
                  <a:gd name="T31" fmla="*/ 416 h 449"/>
                  <a:gd name="T32" fmla="*/ 194 w 292"/>
                  <a:gd name="T33" fmla="*/ 400 h 449"/>
                  <a:gd name="T34" fmla="*/ 291 w 292"/>
                  <a:gd name="T35" fmla="*/ 8 h 449"/>
                  <a:gd name="T36" fmla="*/ 96 w 292"/>
                  <a:gd name="T37" fmla="*/ 304 h 449"/>
                  <a:gd name="T38" fmla="*/ 50 w 292"/>
                  <a:gd name="T39" fmla="*/ 238 h 449"/>
                  <a:gd name="T40" fmla="*/ 83 w 292"/>
                  <a:gd name="T41" fmla="*/ 98 h 449"/>
                  <a:gd name="T42" fmla="*/ 170 w 292"/>
                  <a:gd name="T43" fmla="*/ 16 h 449"/>
                  <a:gd name="T44" fmla="*/ 226 w 292"/>
                  <a:gd name="T45" fmla="*/ 77 h 449"/>
                  <a:gd name="T46" fmla="*/ 186 w 292"/>
                  <a:gd name="T47" fmla="*/ 238 h 449"/>
                  <a:gd name="T48" fmla="*/ 96 w 292"/>
                  <a:gd name="T49" fmla="*/ 30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2" h="449">
                    <a:moveTo>
                      <a:pt x="291" y="8"/>
                    </a:moveTo>
                    <a:cubicBezTo>
                      <a:pt x="291" y="5"/>
                      <a:pt x="290" y="0"/>
                      <a:pt x="285" y="0"/>
                    </a:cubicBezTo>
                    <a:cubicBezTo>
                      <a:pt x="277" y="0"/>
                      <a:pt x="248" y="29"/>
                      <a:pt x="237" y="50"/>
                    </a:cubicBezTo>
                    <a:cubicBezTo>
                      <a:pt x="221" y="11"/>
                      <a:pt x="194" y="0"/>
                      <a:pt x="170" y="0"/>
                    </a:cubicBezTo>
                    <a:cubicBezTo>
                      <a:pt x="86" y="0"/>
                      <a:pt x="0" y="104"/>
                      <a:pt x="0" y="206"/>
                    </a:cubicBezTo>
                    <a:cubicBezTo>
                      <a:pt x="0" y="275"/>
                      <a:pt x="42" y="320"/>
                      <a:pt x="93" y="320"/>
                    </a:cubicBezTo>
                    <a:cubicBezTo>
                      <a:pt x="123" y="320"/>
                      <a:pt x="152" y="302"/>
                      <a:pt x="176" y="277"/>
                    </a:cubicBezTo>
                    <a:cubicBezTo>
                      <a:pt x="170" y="302"/>
                      <a:pt x="147" y="397"/>
                      <a:pt x="146" y="403"/>
                    </a:cubicBezTo>
                    <a:cubicBezTo>
                      <a:pt x="139" y="424"/>
                      <a:pt x="133" y="426"/>
                      <a:pt x="94" y="427"/>
                    </a:cubicBezTo>
                    <a:cubicBezTo>
                      <a:pt x="85" y="427"/>
                      <a:pt x="78" y="427"/>
                      <a:pt x="78" y="442"/>
                    </a:cubicBezTo>
                    <a:cubicBezTo>
                      <a:pt x="78" y="442"/>
                      <a:pt x="78" y="448"/>
                      <a:pt x="86" y="448"/>
                    </a:cubicBezTo>
                    <a:cubicBezTo>
                      <a:pt x="109" y="448"/>
                      <a:pt x="134" y="446"/>
                      <a:pt x="158" y="446"/>
                    </a:cubicBezTo>
                    <a:cubicBezTo>
                      <a:pt x="182" y="446"/>
                      <a:pt x="206" y="448"/>
                      <a:pt x="230" y="448"/>
                    </a:cubicBezTo>
                    <a:cubicBezTo>
                      <a:pt x="234" y="448"/>
                      <a:pt x="243" y="448"/>
                      <a:pt x="243" y="435"/>
                    </a:cubicBezTo>
                    <a:cubicBezTo>
                      <a:pt x="243" y="427"/>
                      <a:pt x="237" y="427"/>
                      <a:pt x="224" y="427"/>
                    </a:cubicBezTo>
                    <a:cubicBezTo>
                      <a:pt x="190" y="427"/>
                      <a:pt x="190" y="422"/>
                      <a:pt x="190" y="416"/>
                    </a:cubicBezTo>
                    <a:cubicBezTo>
                      <a:pt x="190" y="411"/>
                      <a:pt x="192" y="406"/>
                      <a:pt x="194" y="400"/>
                    </a:cubicBezTo>
                    <a:lnTo>
                      <a:pt x="291" y="8"/>
                    </a:lnTo>
                    <a:close/>
                    <a:moveTo>
                      <a:pt x="96" y="304"/>
                    </a:moveTo>
                    <a:cubicBezTo>
                      <a:pt x="53" y="304"/>
                      <a:pt x="50" y="250"/>
                      <a:pt x="50" y="238"/>
                    </a:cubicBezTo>
                    <a:cubicBezTo>
                      <a:pt x="50" y="203"/>
                      <a:pt x="70" y="126"/>
                      <a:pt x="83" y="98"/>
                    </a:cubicBezTo>
                    <a:cubicBezTo>
                      <a:pt x="104" y="45"/>
                      <a:pt x="141" y="16"/>
                      <a:pt x="170" y="16"/>
                    </a:cubicBezTo>
                    <a:cubicBezTo>
                      <a:pt x="216" y="16"/>
                      <a:pt x="226" y="72"/>
                      <a:pt x="226" y="77"/>
                    </a:cubicBezTo>
                    <a:cubicBezTo>
                      <a:pt x="226" y="82"/>
                      <a:pt x="187" y="237"/>
                      <a:pt x="186" y="238"/>
                    </a:cubicBezTo>
                    <a:cubicBezTo>
                      <a:pt x="174" y="259"/>
                      <a:pt x="134" y="304"/>
                      <a:pt x="96" y="3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67" name="Freeform 31"/>
              <p:cNvSpPr>
                <a:spLocks noChangeArrowheads="1"/>
              </p:cNvSpPr>
              <p:nvPr/>
            </p:nvSpPr>
            <p:spPr bwMode="auto">
              <a:xfrm>
                <a:off x="5700" y="1683"/>
                <a:ext cx="65" cy="72"/>
              </a:xfrm>
              <a:custGeom>
                <a:avLst/>
                <a:gdLst>
                  <a:gd name="T0" fmla="*/ 42 w 289"/>
                  <a:gd name="T1" fmla="*/ 270 h 321"/>
                  <a:gd name="T2" fmla="*/ 35 w 289"/>
                  <a:gd name="T3" fmla="*/ 301 h 321"/>
                  <a:gd name="T4" fmla="*/ 56 w 289"/>
                  <a:gd name="T5" fmla="*/ 320 h 321"/>
                  <a:gd name="T6" fmla="*/ 82 w 289"/>
                  <a:gd name="T7" fmla="*/ 301 h 321"/>
                  <a:gd name="T8" fmla="*/ 110 w 289"/>
                  <a:gd name="T9" fmla="*/ 189 h 321"/>
                  <a:gd name="T10" fmla="*/ 133 w 289"/>
                  <a:gd name="T11" fmla="*/ 96 h 321"/>
                  <a:gd name="T12" fmla="*/ 173 w 289"/>
                  <a:gd name="T13" fmla="*/ 38 h 321"/>
                  <a:gd name="T14" fmla="*/ 229 w 289"/>
                  <a:gd name="T15" fmla="*/ 16 h 321"/>
                  <a:gd name="T16" fmla="*/ 259 w 289"/>
                  <a:gd name="T17" fmla="*/ 24 h 321"/>
                  <a:gd name="T18" fmla="*/ 222 w 289"/>
                  <a:gd name="T19" fmla="*/ 62 h 321"/>
                  <a:gd name="T20" fmla="*/ 250 w 289"/>
                  <a:gd name="T21" fmla="*/ 88 h 321"/>
                  <a:gd name="T22" fmla="*/ 288 w 289"/>
                  <a:gd name="T23" fmla="*/ 46 h 321"/>
                  <a:gd name="T24" fmla="*/ 229 w 289"/>
                  <a:gd name="T25" fmla="*/ 0 h 321"/>
                  <a:gd name="T26" fmla="*/ 139 w 289"/>
                  <a:gd name="T27" fmla="*/ 54 h 321"/>
                  <a:gd name="T28" fmla="*/ 74 w 289"/>
                  <a:gd name="T29" fmla="*/ 0 h 321"/>
                  <a:gd name="T30" fmla="*/ 22 w 289"/>
                  <a:gd name="T31" fmla="*/ 40 h 321"/>
                  <a:gd name="T32" fmla="*/ 0 w 289"/>
                  <a:gd name="T33" fmla="*/ 109 h 321"/>
                  <a:gd name="T34" fmla="*/ 8 w 289"/>
                  <a:gd name="T35" fmla="*/ 115 h 321"/>
                  <a:gd name="T36" fmla="*/ 21 w 289"/>
                  <a:gd name="T37" fmla="*/ 99 h 321"/>
                  <a:gd name="T38" fmla="*/ 72 w 289"/>
                  <a:gd name="T39" fmla="*/ 16 h 321"/>
                  <a:gd name="T40" fmla="*/ 94 w 289"/>
                  <a:gd name="T41" fmla="*/ 48 h 321"/>
                  <a:gd name="T42" fmla="*/ 83 w 289"/>
                  <a:gd name="T43" fmla="*/ 107 h 321"/>
                  <a:gd name="T44" fmla="*/ 42 w 289"/>
                  <a:gd name="T45" fmla="*/ 27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9" h="321">
                    <a:moveTo>
                      <a:pt x="42" y="270"/>
                    </a:moveTo>
                    <a:cubicBezTo>
                      <a:pt x="40" y="282"/>
                      <a:pt x="35" y="298"/>
                      <a:pt x="35" y="301"/>
                    </a:cubicBezTo>
                    <a:cubicBezTo>
                      <a:pt x="35" y="314"/>
                      <a:pt x="45" y="320"/>
                      <a:pt x="56" y="320"/>
                    </a:cubicBezTo>
                    <a:cubicBezTo>
                      <a:pt x="64" y="320"/>
                      <a:pt x="77" y="314"/>
                      <a:pt x="82" y="301"/>
                    </a:cubicBezTo>
                    <a:cubicBezTo>
                      <a:pt x="83" y="298"/>
                      <a:pt x="107" y="202"/>
                      <a:pt x="110" y="189"/>
                    </a:cubicBezTo>
                    <a:cubicBezTo>
                      <a:pt x="115" y="165"/>
                      <a:pt x="128" y="115"/>
                      <a:pt x="133" y="96"/>
                    </a:cubicBezTo>
                    <a:cubicBezTo>
                      <a:pt x="136" y="88"/>
                      <a:pt x="155" y="54"/>
                      <a:pt x="173" y="38"/>
                    </a:cubicBezTo>
                    <a:cubicBezTo>
                      <a:pt x="178" y="34"/>
                      <a:pt x="198" y="16"/>
                      <a:pt x="229" y="16"/>
                    </a:cubicBezTo>
                    <a:cubicBezTo>
                      <a:pt x="248" y="16"/>
                      <a:pt x="258" y="24"/>
                      <a:pt x="259" y="24"/>
                    </a:cubicBezTo>
                    <a:cubicBezTo>
                      <a:pt x="237" y="27"/>
                      <a:pt x="222" y="45"/>
                      <a:pt x="222" y="62"/>
                    </a:cubicBezTo>
                    <a:cubicBezTo>
                      <a:pt x="222" y="74"/>
                      <a:pt x="230" y="88"/>
                      <a:pt x="250" y="88"/>
                    </a:cubicBezTo>
                    <a:cubicBezTo>
                      <a:pt x="267" y="88"/>
                      <a:pt x="288" y="72"/>
                      <a:pt x="288" y="46"/>
                    </a:cubicBezTo>
                    <a:cubicBezTo>
                      <a:pt x="288" y="21"/>
                      <a:pt x="266" y="0"/>
                      <a:pt x="229" y="0"/>
                    </a:cubicBezTo>
                    <a:cubicBezTo>
                      <a:pt x="182" y="0"/>
                      <a:pt x="152" y="35"/>
                      <a:pt x="139" y="54"/>
                    </a:cubicBezTo>
                    <a:cubicBezTo>
                      <a:pt x="133" y="22"/>
                      <a:pt x="107" y="0"/>
                      <a:pt x="74" y="0"/>
                    </a:cubicBezTo>
                    <a:cubicBezTo>
                      <a:pt x="42" y="0"/>
                      <a:pt x="29" y="27"/>
                      <a:pt x="22" y="40"/>
                    </a:cubicBezTo>
                    <a:cubicBezTo>
                      <a:pt x="10" y="64"/>
                      <a:pt x="0" y="107"/>
                      <a:pt x="0" y="109"/>
                    </a:cubicBezTo>
                    <a:cubicBezTo>
                      <a:pt x="0" y="115"/>
                      <a:pt x="6" y="115"/>
                      <a:pt x="8" y="115"/>
                    </a:cubicBezTo>
                    <a:cubicBezTo>
                      <a:pt x="16" y="115"/>
                      <a:pt x="16" y="115"/>
                      <a:pt x="21" y="99"/>
                    </a:cubicBezTo>
                    <a:cubicBezTo>
                      <a:pt x="32" y="50"/>
                      <a:pt x="46" y="16"/>
                      <a:pt x="72" y="16"/>
                    </a:cubicBezTo>
                    <a:cubicBezTo>
                      <a:pt x="85" y="16"/>
                      <a:pt x="94" y="21"/>
                      <a:pt x="94" y="48"/>
                    </a:cubicBezTo>
                    <a:cubicBezTo>
                      <a:pt x="94" y="62"/>
                      <a:pt x="91" y="70"/>
                      <a:pt x="83" y="107"/>
                    </a:cubicBezTo>
                    <a:lnTo>
                      <a:pt x="42" y="27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68" name="Freeform 32"/>
              <p:cNvSpPr>
                <a:spLocks noChangeArrowheads="1"/>
              </p:cNvSpPr>
              <p:nvPr/>
            </p:nvSpPr>
            <p:spPr bwMode="auto">
              <a:xfrm>
                <a:off x="5780" y="1634"/>
                <a:ext cx="37" cy="159"/>
              </a:xfrm>
              <a:custGeom>
                <a:avLst/>
                <a:gdLst>
                  <a:gd name="T0" fmla="*/ 165 w 166"/>
                  <a:gd name="T1" fmla="*/ 352 h 705"/>
                  <a:gd name="T2" fmla="*/ 118 w 166"/>
                  <a:gd name="T3" fmla="*/ 133 h 705"/>
                  <a:gd name="T4" fmla="*/ 6 w 166"/>
                  <a:gd name="T5" fmla="*/ 0 h 705"/>
                  <a:gd name="T6" fmla="*/ 0 w 166"/>
                  <a:gd name="T7" fmla="*/ 6 h 705"/>
                  <a:gd name="T8" fmla="*/ 13 w 166"/>
                  <a:gd name="T9" fmla="*/ 24 h 705"/>
                  <a:gd name="T10" fmla="*/ 123 w 166"/>
                  <a:gd name="T11" fmla="*/ 352 h 705"/>
                  <a:gd name="T12" fmla="*/ 10 w 166"/>
                  <a:gd name="T13" fmla="*/ 685 h 705"/>
                  <a:gd name="T14" fmla="*/ 0 w 166"/>
                  <a:gd name="T15" fmla="*/ 698 h 705"/>
                  <a:gd name="T16" fmla="*/ 6 w 166"/>
                  <a:gd name="T17" fmla="*/ 704 h 705"/>
                  <a:gd name="T18" fmla="*/ 120 w 166"/>
                  <a:gd name="T19" fmla="*/ 567 h 705"/>
                  <a:gd name="T20" fmla="*/ 165 w 166"/>
                  <a:gd name="T21" fmla="*/ 35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6" h="705">
                    <a:moveTo>
                      <a:pt x="165" y="352"/>
                    </a:moveTo>
                    <a:cubicBezTo>
                      <a:pt x="165" y="298"/>
                      <a:pt x="157" y="213"/>
                      <a:pt x="118" y="133"/>
                    </a:cubicBezTo>
                    <a:cubicBezTo>
                      <a:pt x="75" y="46"/>
                      <a:pt x="14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0" y="11"/>
                      <a:pt x="13" y="24"/>
                    </a:cubicBezTo>
                    <a:cubicBezTo>
                      <a:pt x="83" y="93"/>
                      <a:pt x="123" y="205"/>
                      <a:pt x="123" y="352"/>
                    </a:cubicBezTo>
                    <a:cubicBezTo>
                      <a:pt x="123" y="472"/>
                      <a:pt x="98" y="597"/>
                      <a:pt x="10" y="685"/>
                    </a:cubicBezTo>
                    <a:cubicBezTo>
                      <a:pt x="0" y="695"/>
                      <a:pt x="0" y="696"/>
                      <a:pt x="0" y="698"/>
                    </a:cubicBezTo>
                    <a:cubicBezTo>
                      <a:pt x="0" y="703"/>
                      <a:pt x="3" y="704"/>
                      <a:pt x="6" y="704"/>
                    </a:cubicBezTo>
                    <a:cubicBezTo>
                      <a:pt x="14" y="704"/>
                      <a:pt x="78" y="656"/>
                      <a:pt x="120" y="567"/>
                    </a:cubicBezTo>
                    <a:cubicBezTo>
                      <a:pt x="157" y="490"/>
                      <a:pt x="165" y="411"/>
                      <a:pt x="165" y="35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69" name="Freeform 33"/>
              <p:cNvSpPr>
                <a:spLocks noChangeArrowheads="1"/>
              </p:cNvSpPr>
              <p:nvPr/>
            </p:nvSpPr>
            <p:spPr bwMode="auto">
              <a:xfrm>
                <a:off x="4268" y="1895"/>
                <a:ext cx="35" cy="159"/>
              </a:xfrm>
              <a:custGeom>
                <a:avLst/>
                <a:gdLst>
                  <a:gd name="T0" fmla="*/ 155 w 159"/>
                  <a:gd name="T1" fmla="*/ 27 h 705"/>
                  <a:gd name="T2" fmla="*/ 158 w 159"/>
                  <a:gd name="T3" fmla="*/ 14 h 705"/>
                  <a:gd name="T4" fmla="*/ 144 w 159"/>
                  <a:gd name="T5" fmla="*/ 0 h 705"/>
                  <a:gd name="T6" fmla="*/ 128 w 159"/>
                  <a:gd name="T7" fmla="*/ 16 h 705"/>
                  <a:gd name="T8" fmla="*/ 3 w 159"/>
                  <a:gd name="T9" fmla="*/ 339 h 705"/>
                  <a:gd name="T10" fmla="*/ 0 w 159"/>
                  <a:gd name="T11" fmla="*/ 352 h 705"/>
                  <a:gd name="T12" fmla="*/ 3 w 159"/>
                  <a:gd name="T13" fmla="*/ 365 h 705"/>
                  <a:gd name="T14" fmla="*/ 128 w 159"/>
                  <a:gd name="T15" fmla="*/ 688 h 705"/>
                  <a:gd name="T16" fmla="*/ 144 w 159"/>
                  <a:gd name="T17" fmla="*/ 704 h 705"/>
                  <a:gd name="T18" fmla="*/ 158 w 159"/>
                  <a:gd name="T19" fmla="*/ 691 h 705"/>
                  <a:gd name="T20" fmla="*/ 155 w 159"/>
                  <a:gd name="T21" fmla="*/ 679 h 705"/>
                  <a:gd name="T22" fmla="*/ 29 w 159"/>
                  <a:gd name="T23" fmla="*/ 352 h 705"/>
                  <a:gd name="T24" fmla="*/ 155 w 159"/>
                  <a:gd name="T25" fmla="*/ 27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705">
                    <a:moveTo>
                      <a:pt x="155" y="27"/>
                    </a:moveTo>
                    <a:cubicBezTo>
                      <a:pt x="158" y="19"/>
                      <a:pt x="158" y="18"/>
                      <a:pt x="158" y="14"/>
                    </a:cubicBezTo>
                    <a:cubicBezTo>
                      <a:pt x="158" y="6"/>
                      <a:pt x="152" y="0"/>
                      <a:pt x="144" y="0"/>
                    </a:cubicBezTo>
                    <a:cubicBezTo>
                      <a:pt x="138" y="0"/>
                      <a:pt x="133" y="3"/>
                      <a:pt x="128" y="16"/>
                    </a:cubicBezTo>
                    <a:lnTo>
                      <a:pt x="3" y="339"/>
                    </a:lnTo>
                    <a:cubicBezTo>
                      <a:pt x="2" y="344"/>
                      <a:pt x="0" y="349"/>
                      <a:pt x="0" y="352"/>
                    </a:cubicBezTo>
                    <a:cubicBezTo>
                      <a:pt x="0" y="354"/>
                      <a:pt x="0" y="355"/>
                      <a:pt x="3" y="365"/>
                    </a:cubicBezTo>
                    <a:lnTo>
                      <a:pt x="128" y="688"/>
                    </a:lnTo>
                    <a:cubicBezTo>
                      <a:pt x="131" y="696"/>
                      <a:pt x="134" y="704"/>
                      <a:pt x="144" y="704"/>
                    </a:cubicBezTo>
                    <a:cubicBezTo>
                      <a:pt x="152" y="704"/>
                      <a:pt x="158" y="698"/>
                      <a:pt x="158" y="691"/>
                    </a:cubicBezTo>
                    <a:cubicBezTo>
                      <a:pt x="158" y="688"/>
                      <a:pt x="158" y="687"/>
                      <a:pt x="155" y="679"/>
                    </a:cubicBezTo>
                    <a:lnTo>
                      <a:pt x="29" y="352"/>
                    </a:lnTo>
                    <a:lnTo>
                      <a:pt x="155" y="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70" name="Freeform 34"/>
              <p:cNvSpPr>
                <a:spLocks noChangeArrowheads="1"/>
              </p:cNvSpPr>
              <p:nvPr/>
            </p:nvSpPr>
            <p:spPr bwMode="auto">
              <a:xfrm>
                <a:off x="4332" y="1895"/>
                <a:ext cx="21" cy="159"/>
              </a:xfrm>
              <a:custGeom>
                <a:avLst/>
                <a:gdLst>
                  <a:gd name="T0" fmla="*/ 98 w 99"/>
                  <a:gd name="T1" fmla="*/ 704 h 705"/>
                  <a:gd name="T2" fmla="*/ 98 w 99"/>
                  <a:gd name="T3" fmla="*/ 677 h 705"/>
                  <a:gd name="T4" fmla="*/ 29 w 99"/>
                  <a:gd name="T5" fmla="*/ 677 h 705"/>
                  <a:gd name="T6" fmla="*/ 29 w 99"/>
                  <a:gd name="T7" fmla="*/ 29 h 705"/>
                  <a:gd name="T8" fmla="*/ 98 w 99"/>
                  <a:gd name="T9" fmla="*/ 29 h 705"/>
                  <a:gd name="T10" fmla="*/ 98 w 99"/>
                  <a:gd name="T11" fmla="*/ 0 h 705"/>
                  <a:gd name="T12" fmla="*/ 0 w 99"/>
                  <a:gd name="T13" fmla="*/ 0 h 705"/>
                  <a:gd name="T14" fmla="*/ 0 w 99"/>
                  <a:gd name="T15" fmla="*/ 704 h 705"/>
                  <a:gd name="T16" fmla="*/ 98 w 99"/>
                  <a:gd name="T17" fmla="*/ 704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05">
                    <a:moveTo>
                      <a:pt x="98" y="704"/>
                    </a:moveTo>
                    <a:lnTo>
                      <a:pt x="98" y="677"/>
                    </a:lnTo>
                    <a:lnTo>
                      <a:pt x="29" y="677"/>
                    </a:lnTo>
                    <a:lnTo>
                      <a:pt x="29" y="29"/>
                    </a:lnTo>
                    <a:lnTo>
                      <a:pt x="98" y="29"/>
                    </a:lnTo>
                    <a:lnTo>
                      <a:pt x="98" y="0"/>
                    </a:lnTo>
                    <a:lnTo>
                      <a:pt x="0" y="0"/>
                    </a:lnTo>
                    <a:lnTo>
                      <a:pt x="0" y="704"/>
                    </a:lnTo>
                    <a:lnTo>
                      <a:pt x="98" y="70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71" name="Freeform 35"/>
              <p:cNvSpPr>
                <a:spLocks noChangeArrowheads="1"/>
              </p:cNvSpPr>
              <p:nvPr/>
            </p:nvSpPr>
            <p:spPr bwMode="auto">
              <a:xfrm>
                <a:off x="4364" y="1944"/>
                <a:ext cx="61" cy="72"/>
              </a:xfrm>
              <a:custGeom>
                <a:avLst/>
                <a:gdLst>
                  <a:gd name="T0" fmla="*/ 99 w 273"/>
                  <a:gd name="T1" fmla="*/ 149 h 321"/>
                  <a:gd name="T2" fmla="*/ 208 w 273"/>
                  <a:gd name="T3" fmla="*/ 133 h 321"/>
                  <a:gd name="T4" fmla="*/ 261 w 273"/>
                  <a:gd name="T5" fmla="*/ 61 h 321"/>
                  <a:gd name="T6" fmla="*/ 186 w 273"/>
                  <a:gd name="T7" fmla="*/ 0 h 321"/>
                  <a:gd name="T8" fmla="*/ 0 w 273"/>
                  <a:gd name="T9" fmla="*/ 192 h 321"/>
                  <a:gd name="T10" fmla="*/ 110 w 273"/>
                  <a:gd name="T11" fmla="*/ 320 h 321"/>
                  <a:gd name="T12" fmla="*/ 272 w 273"/>
                  <a:gd name="T13" fmla="*/ 237 h 321"/>
                  <a:gd name="T14" fmla="*/ 262 w 273"/>
                  <a:gd name="T15" fmla="*/ 227 h 321"/>
                  <a:gd name="T16" fmla="*/ 254 w 273"/>
                  <a:gd name="T17" fmla="*/ 235 h 321"/>
                  <a:gd name="T18" fmla="*/ 112 w 273"/>
                  <a:gd name="T19" fmla="*/ 304 h 321"/>
                  <a:gd name="T20" fmla="*/ 51 w 273"/>
                  <a:gd name="T21" fmla="*/ 222 h 321"/>
                  <a:gd name="T22" fmla="*/ 62 w 273"/>
                  <a:gd name="T23" fmla="*/ 149 h 321"/>
                  <a:gd name="T24" fmla="*/ 99 w 273"/>
                  <a:gd name="T25" fmla="*/ 149 h 321"/>
                  <a:gd name="T26" fmla="*/ 67 w 273"/>
                  <a:gd name="T27" fmla="*/ 133 h 321"/>
                  <a:gd name="T28" fmla="*/ 186 w 273"/>
                  <a:gd name="T29" fmla="*/ 16 h 321"/>
                  <a:gd name="T30" fmla="*/ 237 w 273"/>
                  <a:gd name="T31" fmla="*/ 61 h 321"/>
                  <a:gd name="T32" fmla="*/ 96 w 273"/>
                  <a:gd name="T33" fmla="*/ 133 h 321"/>
                  <a:gd name="T34" fmla="*/ 67 w 273"/>
                  <a:gd name="T35" fmla="*/ 13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3" h="321">
                    <a:moveTo>
                      <a:pt x="99" y="149"/>
                    </a:moveTo>
                    <a:cubicBezTo>
                      <a:pt x="120" y="149"/>
                      <a:pt x="173" y="147"/>
                      <a:pt x="208" y="133"/>
                    </a:cubicBezTo>
                    <a:cubicBezTo>
                      <a:pt x="258" y="112"/>
                      <a:pt x="261" y="70"/>
                      <a:pt x="261" y="61"/>
                    </a:cubicBezTo>
                    <a:cubicBezTo>
                      <a:pt x="261" y="29"/>
                      <a:pt x="234" y="0"/>
                      <a:pt x="186" y="0"/>
                    </a:cubicBezTo>
                    <a:cubicBezTo>
                      <a:pt x="107" y="0"/>
                      <a:pt x="0" y="69"/>
                      <a:pt x="0" y="192"/>
                    </a:cubicBezTo>
                    <a:cubicBezTo>
                      <a:pt x="0" y="264"/>
                      <a:pt x="42" y="320"/>
                      <a:pt x="110" y="320"/>
                    </a:cubicBezTo>
                    <a:cubicBezTo>
                      <a:pt x="213" y="320"/>
                      <a:pt x="272" y="245"/>
                      <a:pt x="272" y="237"/>
                    </a:cubicBezTo>
                    <a:cubicBezTo>
                      <a:pt x="272" y="232"/>
                      <a:pt x="267" y="227"/>
                      <a:pt x="262" y="227"/>
                    </a:cubicBezTo>
                    <a:cubicBezTo>
                      <a:pt x="259" y="227"/>
                      <a:pt x="258" y="229"/>
                      <a:pt x="254" y="235"/>
                    </a:cubicBezTo>
                    <a:cubicBezTo>
                      <a:pt x="198" y="304"/>
                      <a:pt x="122" y="304"/>
                      <a:pt x="112" y="304"/>
                    </a:cubicBezTo>
                    <a:cubicBezTo>
                      <a:pt x="58" y="304"/>
                      <a:pt x="51" y="245"/>
                      <a:pt x="51" y="222"/>
                    </a:cubicBezTo>
                    <a:cubicBezTo>
                      <a:pt x="51" y="214"/>
                      <a:pt x="51" y="192"/>
                      <a:pt x="62" y="149"/>
                    </a:cubicBezTo>
                    <a:lnTo>
                      <a:pt x="99" y="149"/>
                    </a:lnTo>
                    <a:close/>
                    <a:moveTo>
                      <a:pt x="67" y="133"/>
                    </a:moveTo>
                    <a:cubicBezTo>
                      <a:pt x="94" y="26"/>
                      <a:pt x="166" y="16"/>
                      <a:pt x="186" y="16"/>
                    </a:cubicBezTo>
                    <a:cubicBezTo>
                      <a:pt x="219" y="16"/>
                      <a:pt x="237" y="37"/>
                      <a:pt x="237" y="61"/>
                    </a:cubicBezTo>
                    <a:cubicBezTo>
                      <a:pt x="237" y="133"/>
                      <a:pt x="125" y="133"/>
                      <a:pt x="96" y="133"/>
                    </a:cubicBezTo>
                    <a:lnTo>
                      <a:pt x="67" y="1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72" name="Freeform 36"/>
              <p:cNvSpPr>
                <a:spLocks noChangeArrowheads="1"/>
              </p:cNvSpPr>
              <p:nvPr/>
            </p:nvSpPr>
            <p:spPr bwMode="auto">
              <a:xfrm>
                <a:off x="4437" y="1875"/>
                <a:ext cx="33" cy="75"/>
              </a:xfrm>
              <a:custGeom>
                <a:avLst/>
                <a:gdLst>
                  <a:gd name="T0" fmla="*/ 138 w 151"/>
                  <a:gd name="T1" fmla="*/ 19 h 334"/>
                  <a:gd name="T2" fmla="*/ 118 w 151"/>
                  <a:gd name="T3" fmla="*/ 0 h 334"/>
                  <a:gd name="T4" fmla="*/ 90 w 151"/>
                  <a:gd name="T5" fmla="*/ 27 h 334"/>
                  <a:gd name="T6" fmla="*/ 110 w 151"/>
                  <a:gd name="T7" fmla="*/ 46 h 334"/>
                  <a:gd name="T8" fmla="*/ 138 w 151"/>
                  <a:gd name="T9" fmla="*/ 19 h 334"/>
                  <a:gd name="T10" fmla="*/ 37 w 151"/>
                  <a:gd name="T11" fmla="*/ 270 h 334"/>
                  <a:gd name="T12" fmla="*/ 32 w 151"/>
                  <a:gd name="T13" fmla="*/ 291 h 334"/>
                  <a:gd name="T14" fmla="*/ 78 w 151"/>
                  <a:gd name="T15" fmla="*/ 333 h 334"/>
                  <a:gd name="T16" fmla="*/ 150 w 151"/>
                  <a:gd name="T17" fmla="*/ 258 h 334"/>
                  <a:gd name="T18" fmla="*/ 142 w 151"/>
                  <a:gd name="T19" fmla="*/ 251 h 334"/>
                  <a:gd name="T20" fmla="*/ 133 w 151"/>
                  <a:gd name="T21" fmla="*/ 259 h 334"/>
                  <a:gd name="T22" fmla="*/ 80 w 151"/>
                  <a:gd name="T23" fmla="*/ 318 h 334"/>
                  <a:gd name="T24" fmla="*/ 69 w 151"/>
                  <a:gd name="T25" fmla="*/ 302 h 334"/>
                  <a:gd name="T26" fmla="*/ 77 w 151"/>
                  <a:gd name="T27" fmla="*/ 270 h 334"/>
                  <a:gd name="T28" fmla="*/ 91 w 151"/>
                  <a:gd name="T29" fmla="*/ 230 h 334"/>
                  <a:gd name="T30" fmla="*/ 117 w 151"/>
                  <a:gd name="T31" fmla="*/ 168 h 334"/>
                  <a:gd name="T32" fmla="*/ 120 w 151"/>
                  <a:gd name="T33" fmla="*/ 152 h 334"/>
                  <a:gd name="T34" fmla="*/ 72 w 151"/>
                  <a:gd name="T35" fmla="*/ 110 h 334"/>
                  <a:gd name="T36" fmla="*/ 0 w 151"/>
                  <a:gd name="T37" fmla="*/ 186 h 334"/>
                  <a:gd name="T38" fmla="*/ 8 w 151"/>
                  <a:gd name="T39" fmla="*/ 192 h 334"/>
                  <a:gd name="T40" fmla="*/ 18 w 151"/>
                  <a:gd name="T41" fmla="*/ 184 h 334"/>
                  <a:gd name="T42" fmla="*/ 70 w 151"/>
                  <a:gd name="T43" fmla="*/ 123 h 334"/>
                  <a:gd name="T44" fmla="*/ 83 w 151"/>
                  <a:gd name="T45" fmla="*/ 141 h 334"/>
                  <a:gd name="T46" fmla="*/ 67 w 151"/>
                  <a:gd name="T47" fmla="*/ 190 h 334"/>
                  <a:gd name="T48" fmla="*/ 37 w 151"/>
                  <a:gd name="T49" fmla="*/ 27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1" h="334">
                    <a:moveTo>
                      <a:pt x="138" y="19"/>
                    </a:moveTo>
                    <a:cubicBezTo>
                      <a:pt x="138" y="11"/>
                      <a:pt x="131" y="0"/>
                      <a:pt x="118" y="0"/>
                    </a:cubicBezTo>
                    <a:cubicBezTo>
                      <a:pt x="104" y="0"/>
                      <a:pt x="90" y="13"/>
                      <a:pt x="90" y="27"/>
                    </a:cubicBezTo>
                    <a:cubicBezTo>
                      <a:pt x="90" y="35"/>
                      <a:pt x="96" y="46"/>
                      <a:pt x="110" y="46"/>
                    </a:cubicBezTo>
                    <a:cubicBezTo>
                      <a:pt x="125" y="46"/>
                      <a:pt x="138" y="32"/>
                      <a:pt x="138" y="19"/>
                    </a:cubicBezTo>
                    <a:close/>
                    <a:moveTo>
                      <a:pt x="37" y="270"/>
                    </a:moveTo>
                    <a:cubicBezTo>
                      <a:pt x="34" y="277"/>
                      <a:pt x="32" y="282"/>
                      <a:pt x="32" y="291"/>
                    </a:cubicBezTo>
                    <a:cubicBezTo>
                      <a:pt x="32" y="314"/>
                      <a:pt x="51" y="333"/>
                      <a:pt x="78" y="333"/>
                    </a:cubicBezTo>
                    <a:cubicBezTo>
                      <a:pt x="128" y="333"/>
                      <a:pt x="150" y="264"/>
                      <a:pt x="150" y="258"/>
                    </a:cubicBezTo>
                    <a:cubicBezTo>
                      <a:pt x="150" y="251"/>
                      <a:pt x="144" y="251"/>
                      <a:pt x="142" y="251"/>
                    </a:cubicBezTo>
                    <a:cubicBezTo>
                      <a:pt x="136" y="251"/>
                      <a:pt x="136" y="254"/>
                      <a:pt x="133" y="259"/>
                    </a:cubicBezTo>
                    <a:cubicBezTo>
                      <a:pt x="122" y="299"/>
                      <a:pt x="99" y="318"/>
                      <a:pt x="80" y="318"/>
                    </a:cubicBezTo>
                    <a:cubicBezTo>
                      <a:pt x="70" y="318"/>
                      <a:pt x="69" y="312"/>
                      <a:pt x="69" y="302"/>
                    </a:cubicBezTo>
                    <a:cubicBezTo>
                      <a:pt x="69" y="290"/>
                      <a:pt x="72" y="282"/>
                      <a:pt x="77" y="270"/>
                    </a:cubicBezTo>
                    <a:cubicBezTo>
                      <a:pt x="82" y="256"/>
                      <a:pt x="86" y="243"/>
                      <a:pt x="91" y="230"/>
                    </a:cubicBezTo>
                    <a:cubicBezTo>
                      <a:pt x="96" y="219"/>
                      <a:pt x="114" y="173"/>
                      <a:pt x="117" y="168"/>
                    </a:cubicBezTo>
                    <a:cubicBezTo>
                      <a:pt x="118" y="163"/>
                      <a:pt x="120" y="157"/>
                      <a:pt x="120" y="152"/>
                    </a:cubicBezTo>
                    <a:cubicBezTo>
                      <a:pt x="120" y="128"/>
                      <a:pt x="99" y="110"/>
                      <a:pt x="72" y="110"/>
                    </a:cubicBezTo>
                    <a:cubicBezTo>
                      <a:pt x="22" y="110"/>
                      <a:pt x="0" y="178"/>
                      <a:pt x="0" y="186"/>
                    </a:cubicBezTo>
                    <a:cubicBezTo>
                      <a:pt x="0" y="192"/>
                      <a:pt x="6" y="192"/>
                      <a:pt x="8" y="192"/>
                    </a:cubicBezTo>
                    <a:cubicBezTo>
                      <a:pt x="16" y="192"/>
                      <a:pt x="16" y="189"/>
                      <a:pt x="18" y="184"/>
                    </a:cubicBezTo>
                    <a:cubicBezTo>
                      <a:pt x="30" y="141"/>
                      <a:pt x="53" y="123"/>
                      <a:pt x="70" y="123"/>
                    </a:cubicBezTo>
                    <a:cubicBezTo>
                      <a:pt x="78" y="123"/>
                      <a:pt x="83" y="128"/>
                      <a:pt x="83" y="141"/>
                    </a:cubicBezTo>
                    <a:cubicBezTo>
                      <a:pt x="83" y="152"/>
                      <a:pt x="80" y="160"/>
                      <a:pt x="67" y="190"/>
                    </a:cubicBezTo>
                    <a:lnTo>
                      <a:pt x="37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73" name="Freeform 37"/>
              <p:cNvSpPr>
                <a:spLocks noChangeArrowheads="1"/>
              </p:cNvSpPr>
              <p:nvPr/>
            </p:nvSpPr>
            <p:spPr bwMode="auto">
              <a:xfrm>
                <a:off x="4483" y="1898"/>
                <a:ext cx="60" cy="72"/>
              </a:xfrm>
              <a:custGeom>
                <a:avLst/>
                <a:gdLst>
                  <a:gd name="T0" fmla="*/ 267 w 270"/>
                  <a:gd name="T1" fmla="*/ 18 h 321"/>
                  <a:gd name="T2" fmla="*/ 269 w 270"/>
                  <a:gd name="T3" fmla="*/ 11 h 321"/>
                  <a:gd name="T4" fmla="*/ 258 w 270"/>
                  <a:gd name="T5" fmla="*/ 0 h 321"/>
                  <a:gd name="T6" fmla="*/ 210 w 270"/>
                  <a:gd name="T7" fmla="*/ 21 h 321"/>
                  <a:gd name="T8" fmla="*/ 150 w 270"/>
                  <a:gd name="T9" fmla="*/ 0 h 321"/>
                  <a:gd name="T10" fmla="*/ 0 w 270"/>
                  <a:gd name="T11" fmla="*/ 142 h 321"/>
                  <a:gd name="T12" fmla="*/ 98 w 270"/>
                  <a:gd name="T13" fmla="*/ 227 h 321"/>
                  <a:gd name="T14" fmla="*/ 157 w 270"/>
                  <a:gd name="T15" fmla="*/ 213 h 321"/>
                  <a:gd name="T16" fmla="*/ 138 w 270"/>
                  <a:gd name="T17" fmla="*/ 291 h 321"/>
                  <a:gd name="T18" fmla="*/ 109 w 270"/>
                  <a:gd name="T19" fmla="*/ 291 h 321"/>
                  <a:gd name="T20" fmla="*/ 96 w 270"/>
                  <a:gd name="T21" fmla="*/ 309 h 321"/>
                  <a:gd name="T22" fmla="*/ 107 w 270"/>
                  <a:gd name="T23" fmla="*/ 320 h 321"/>
                  <a:gd name="T24" fmla="*/ 162 w 270"/>
                  <a:gd name="T25" fmla="*/ 317 h 321"/>
                  <a:gd name="T26" fmla="*/ 218 w 270"/>
                  <a:gd name="T27" fmla="*/ 320 h 321"/>
                  <a:gd name="T28" fmla="*/ 232 w 270"/>
                  <a:gd name="T29" fmla="*/ 302 h 321"/>
                  <a:gd name="T30" fmla="*/ 221 w 270"/>
                  <a:gd name="T31" fmla="*/ 291 h 321"/>
                  <a:gd name="T32" fmla="*/ 198 w 270"/>
                  <a:gd name="T33" fmla="*/ 291 h 321"/>
                  <a:gd name="T34" fmla="*/ 267 w 270"/>
                  <a:gd name="T35" fmla="*/ 18 h 321"/>
                  <a:gd name="T36" fmla="*/ 170 w 270"/>
                  <a:gd name="T37" fmla="*/ 165 h 321"/>
                  <a:gd name="T38" fmla="*/ 158 w 270"/>
                  <a:gd name="T39" fmla="*/ 181 h 321"/>
                  <a:gd name="T40" fmla="*/ 101 w 270"/>
                  <a:gd name="T41" fmla="*/ 205 h 321"/>
                  <a:gd name="T42" fmla="*/ 61 w 270"/>
                  <a:gd name="T43" fmla="*/ 166 h 321"/>
                  <a:gd name="T44" fmla="*/ 88 w 270"/>
                  <a:gd name="T45" fmla="*/ 64 h 321"/>
                  <a:gd name="T46" fmla="*/ 150 w 270"/>
                  <a:gd name="T47" fmla="*/ 22 h 321"/>
                  <a:gd name="T48" fmla="*/ 197 w 270"/>
                  <a:gd name="T49" fmla="*/ 53 h 321"/>
                  <a:gd name="T50" fmla="*/ 195 w 270"/>
                  <a:gd name="T51" fmla="*/ 59 h 321"/>
                  <a:gd name="T52" fmla="*/ 170 w 270"/>
                  <a:gd name="T53" fmla="*/ 165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321">
                    <a:moveTo>
                      <a:pt x="267" y="18"/>
                    </a:moveTo>
                    <a:lnTo>
                      <a:pt x="269" y="11"/>
                    </a:lnTo>
                    <a:cubicBezTo>
                      <a:pt x="269" y="6"/>
                      <a:pt x="266" y="0"/>
                      <a:pt x="258" y="0"/>
                    </a:cubicBezTo>
                    <a:cubicBezTo>
                      <a:pt x="256" y="0"/>
                      <a:pt x="226" y="6"/>
                      <a:pt x="210" y="21"/>
                    </a:cubicBezTo>
                    <a:cubicBezTo>
                      <a:pt x="203" y="14"/>
                      <a:pt x="184" y="0"/>
                      <a:pt x="150" y="0"/>
                    </a:cubicBezTo>
                    <a:cubicBezTo>
                      <a:pt x="54" y="0"/>
                      <a:pt x="0" y="77"/>
                      <a:pt x="0" y="142"/>
                    </a:cubicBezTo>
                    <a:cubicBezTo>
                      <a:pt x="0" y="203"/>
                      <a:pt x="46" y="227"/>
                      <a:pt x="98" y="227"/>
                    </a:cubicBezTo>
                    <a:cubicBezTo>
                      <a:pt x="125" y="227"/>
                      <a:pt x="146" y="219"/>
                      <a:pt x="157" y="213"/>
                    </a:cubicBezTo>
                    <a:lnTo>
                      <a:pt x="138" y="291"/>
                    </a:lnTo>
                    <a:cubicBezTo>
                      <a:pt x="128" y="291"/>
                      <a:pt x="118" y="291"/>
                      <a:pt x="109" y="291"/>
                    </a:cubicBezTo>
                    <a:cubicBezTo>
                      <a:pt x="96" y="293"/>
                      <a:pt x="96" y="307"/>
                      <a:pt x="96" y="309"/>
                    </a:cubicBezTo>
                    <a:cubicBezTo>
                      <a:pt x="96" y="315"/>
                      <a:pt x="101" y="320"/>
                      <a:pt x="107" y="320"/>
                    </a:cubicBezTo>
                    <a:cubicBezTo>
                      <a:pt x="123" y="320"/>
                      <a:pt x="144" y="317"/>
                      <a:pt x="162" y="317"/>
                    </a:cubicBezTo>
                    <a:cubicBezTo>
                      <a:pt x="174" y="317"/>
                      <a:pt x="205" y="320"/>
                      <a:pt x="218" y="320"/>
                    </a:cubicBezTo>
                    <a:cubicBezTo>
                      <a:pt x="226" y="320"/>
                      <a:pt x="232" y="315"/>
                      <a:pt x="232" y="302"/>
                    </a:cubicBezTo>
                    <a:cubicBezTo>
                      <a:pt x="232" y="298"/>
                      <a:pt x="230" y="293"/>
                      <a:pt x="221" y="291"/>
                    </a:cubicBezTo>
                    <a:cubicBezTo>
                      <a:pt x="216" y="291"/>
                      <a:pt x="203" y="291"/>
                      <a:pt x="198" y="291"/>
                    </a:cubicBezTo>
                    <a:lnTo>
                      <a:pt x="267" y="18"/>
                    </a:lnTo>
                    <a:close/>
                    <a:moveTo>
                      <a:pt x="170" y="165"/>
                    </a:moveTo>
                    <a:cubicBezTo>
                      <a:pt x="166" y="173"/>
                      <a:pt x="166" y="173"/>
                      <a:pt x="158" y="181"/>
                    </a:cubicBezTo>
                    <a:cubicBezTo>
                      <a:pt x="147" y="192"/>
                      <a:pt x="125" y="205"/>
                      <a:pt x="101" y="205"/>
                    </a:cubicBezTo>
                    <a:cubicBezTo>
                      <a:pt x="78" y="205"/>
                      <a:pt x="61" y="194"/>
                      <a:pt x="61" y="166"/>
                    </a:cubicBezTo>
                    <a:cubicBezTo>
                      <a:pt x="61" y="147"/>
                      <a:pt x="75" y="88"/>
                      <a:pt x="88" y="64"/>
                    </a:cubicBezTo>
                    <a:cubicBezTo>
                      <a:pt x="102" y="37"/>
                      <a:pt x="126" y="22"/>
                      <a:pt x="150" y="22"/>
                    </a:cubicBezTo>
                    <a:cubicBezTo>
                      <a:pt x="186" y="22"/>
                      <a:pt x="197" y="50"/>
                      <a:pt x="197" y="53"/>
                    </a:cubicBezTo>
                    <a:cubicBezTo>
                      <a:pt x="197" y="54"/>
                      <a:pt x="197" y="58"/>
                      <a:pt x="195" y="59"/>
                    </a:cubicBezTo>
                    <a:lnTo>
                      <a:pt x="170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74" name="Freeform 38"/>
              <p:cNvSpPr>
                <a:spLocks noChangeArrowheads="1"/>
              </p:cNvSpPr>
              <p:nvPr/>
            </p:nvSpPr>
            <p:spPr bwMode="auto">
              <a:xfrm>
                <a:off x="4562" y="1915"/>
                <a:ext cx="12" cy="12"/>
              </a:xfrm>
              <a:custGeom>
                <a:avLst/>
                <a:gdLst>
                  <a:gd name="T0" fmla="*/ 58 w 59"/>
                  <a:gd name="T1" fmla="*/ 29 h 59"/>
                  <a:gd name="T2" fmla="*/ 29 w 59"/>
                  <a:gd name="T3" fmla="*/ 0 h 59"/>
                  <a:gd name="T4" fmla="*/ 0 w 59"/>
                  <a:gd name="T5" fmla="*/ 29 h 59"/>
                  <a:gd name="T6" fmla="*/ 29 w 59"/>
                  <a:gd name="T7" fmla="*/ 58 h 59"/>
                  <a:gd name="T8" fmla="*/ 58 w 59"/>
                  <a:gd name="T9" fmla="*/ 2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8" y="29"/>
                    </a:moveTo>
                    <a:cubicBezTo>
                      <a:pt x="58" y="11"/>
                      <a:pt x="43" y="0"/>
                      <a:pt x="29" y="0"/>
                    </a:cubicBezTo>
                    <a:cubicBezTo>
                      <a:pt x="13" y="0"/>
                      <a:pt x="0" y="14"/>
                      <a:pt x="0" y="29"/>
                    </a:cubicBezTo>
                    <a:cubicBezTo>
                      <a:pt x="0" y="46"/>
                      <a:pt x="14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75" name="Freeform 39"/>
              <p:cNvSpPr>
                <a:spLocks noChangeArrowheads="1"/>
              </p:cNvSpPr>
              <p:nvPr/>
            </p:nvSpPr>
            <p:spPr bwMode="auto">
              <a:xfrm>
                <a:off x="4591" y="1898"/>
                <a:ext cx="60" cy="51"/>
              </a:xfrm>
              <a:custGeom>
                <a:avLst/>
                <a:gdLst>
                  <a:gd name="T0" fmla="*/ 51 w 267"/>
                  <a:gd name="T1" fmla="*/ 160 h 228"/>
                  <a:gd name="T2" fmla="*/ 42 w 267"/>
                  <a:gd name="T3" fmla="*/ 203 h 228"/>
                  <a:gd name="T4" fmla="*/ 67 w 267"/>
                  <a:gd name="T5" fmla="*/ 227 h 228"/>
                  <a:gd name="T6" fmla="*/ 104 w 267"/>
                  <a:gd name="T7" fmla="*/ 200 h 228"/>
                  <a:gd name="T8" fmla="*/ 125 w 267"/>
                  <a:gd name="T9" fmla="*/ 114 h 228"/>
                  <a:gd name="T10" fmla="*/ 130 w 267"/>
                  <a:gd name="T11" fmla="*/ 93 h 228"/>
                  <a:gd name="T12" fmla="*/ 134 w 267"/>
                  <a:gd name="T13" fmla="*/ 72 h 228"/>
                  <a:gd name="T14" fmla="*/ 162 w 267"/>
                  <a:gd name="T15" fmla="*/ 38 h 228"/>
                  <a:gd name="T16" fmla="*/ 206 w 267"/>
                  <a:gd name="T17" fmla="*/ 22 h 228"/>
                  <a:gd name="T18" fmla="*/ 227 w 267"/>
                  <a:gd name="T19" fmla="*/ 30 h 228"/>
                  <a:gd name="T20" fmla="*/ 198 w 267"/>
                  <a:gd name="T21" fmla="*/ 67 h 228"/>
                  <a:gd name="T22" fmla="*/ 226 w 267"/>
                  <a:gd name="T23" fmla="*/ 94 h 228"/>
                  <a:gd name="T24" fmla="*/ 266 w 267"/>
                  <a:gd name="T25" fmla="*/ 50 h 228"/>
                  <a:gd name="T26" fmla="*/ 208 w 267"/>
                  <a:gd name="T27" fmla="*/ 0 h 228"/>
                  <a:gd name="T28" fmla="*/ 136 w 267"/>
                  <a:gd name="T29" fmla="*/ 32 h 228"/>
                  <a:gd name="T30" fmla="*/ 69 w 267"/>
                  <a:gd name="T31" fmla="*/ 0 h 228"/>
                  <a:gd name="T32" fmla="*/ 0 w 267"/>
                  <a:gd name="T33" fmla="*/ 77 h 228"/>
                  <a:gd name="T34" fmla="*/ 16 w 267"/>
                  <a:gd name="T35" fmla="*/ 86 h 228"/>
                  <a:gd name="T36" fmla="*/ 32 w 267"/>
                  <a:gd name="T37" fmla="*/ 75 h 228"/>
                  <a:gd name="T38" fmla="*/ 66 w 267"/>
                  <a:gd name="T39" fmla="*/ 22 h 228"/>
                  <a:gd name="T40" fmla="*/ 80 w 267"/>
                  <a:gd name="T41" fmla="*/ 43 h 228"/>
                  <a:gd name="T42" fmla="*/ 74 w 267"/>
                  <a:gd name="T43" fmla="*/ 70 h 228"/>
                  <a:gd name="T44" fmla="*/ 66 w 267"/>
                  <a:gd name="T45" fmla="*/ 109 h 228"/>
                  <a:gd name="T46" fmla="*/ 51 w 267"/>
                  <a:gd name="T47" fmla="*/ 16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7" h="228">
                    <a:moveTo>
                      <a:pt x="51" y="160"/>
                    </a:moveTo>
                    <a:cubicBezTo>
                      <a:pt x="48" y="174"/>
                      <a:pt x="42" y="200"/>
                      <a:pt x="42" y="203"/>
                    </a:cubicBezTo>
                    <a:cubicBezTo>
                      <a:pt x="42" y="221"/>
                      <a:pt x="56" y="227"/>
                      <a:pt x="67" y="227"/>
                    </a:cubicBezTo>
                    <a:cubicBezTo>
                      <a:pt x="80" y="227"/>
                      <a:pt x="98" y="221"/>
                      <a:pt x="104" y="200"/>
                    </a:cubicBezTo>
                    <a:cubicBezTo>
                      <a:pt x="106" y="192"/>
                      <a:pt x="122" y="128"/>
                      <a:pt x="125" y="114"/>
                    </a:cubicBezTo>
                    <a:cubicBezTo>
                      <a:pt x="126" y="109"/>
                      <a:pt x="128" y="98"/>
                      <a:pt x="130" y="93"/>
                    </a:cubicBezTo>
                    <a:cubicBezTo>
                      <a:pt x="131" y="86"/>
                      <a:pt x="134" y="78"/>
                      <a:pt x="134" y="72"/>
                    </a:cubicBezTo>
                    <a:cubicBezTo>
                      <a:pt x="136" y="67"/>
                      <a:pt x="152" y="46"/>
                      <a:pt x="162" y="38"/>
                    </a:cubicBezTo>
                    <a:cubicBezTo>
                      <a:pt x="168" y="34"/>
                      <a:pt x="182" y="22"/>
                      <a:pt x="206" y="22"/>
                    </a:cubicBezTo>
                    <a:cubicBezTo>
                      <a:pt x="214" y="22"/>
                      <a:pt x="221" y="24"/>
                      <a:pt x="227" y="30"/>
                    </a:cubicBezTo>
                    <a:cubicBezTo>
                      <a:pt x="203" y="38"/>
                      <a:pt x="198" y="59"/>
                      <a:pt x="198" y="67"/>
                    </a:cubicBezTo>
                    <a:cubicBezTo>
                      <a:pt x="198" y="85"/>
                      <a:pt x="210" y="94"/>
                      <a:pt x="226" y="94"/>
                    </a:cubicBezTo>
                    <a:cubicBezTo>
                      <a:pt x="243" y="94"/>
                      <a:pt x="266" y="80"/>
                      <a:pt x="266" y="50"/>
                    </a:cubicBezTo>
                    <a:cubicBezTo>
                      <a:pt x="266" y="22"/>
                      <a:pt x="242" y="0"/>
                      <a:pt x="208" y="0"/>
                    </a:cubicBezTo>
                    <a:cubicBezTo>
                      <a:pt x="182" y="0"/>
                      <a:pt x="158" y="10"/>
                      <a:pt x="136" y="32"/>
                    </a:cubicBezTo>
                    <a:cubicBezTo>
                      <a:pt x="123" y="6"/>
                      <a:pt x="90" y="0"/>
                      <a:pt x="69" y="0"/>
                    </a:cubicBezTo>
                    <a:cubicBezTo>
                      <a:pt x="18" y="0"/>
                      <a:pt x="0" y="74"/>
                      <a:pt x="0" y="77"/>
                    </a:cubicBezTo>
                    <a:cubicBezTo>
                      <a:pt x="0" y="86"/>
                      <a:pt x="8" y="86"/>
                      <a:pt x="16" y="86"/>
                    </a:cubicBezTo>
                    <a:cubicBezTo>
                      <a:pt x="27" y="86"/>
                      <a:pt x="29" y="86"/>
                      <a:pt x="32" y="75"/>
                    </a:cubicBezTo>
                    <a:cubicBezTo>
                      <a:pt x="38" y="53"/>
                      <a:pt x="46" y="22"/>
                      <a:pt x="66" y="22"/>
                    </a:cubicBezTo>
                    <a:cubicBezTo>
                      <a:pt x="78" y="22"/>
                      <a:pt x="80" y="35"/>
                      <a:pt x="80" y="43"/>
                    </a:cubicBezTo>
                    <a:cubicBezTo>
                      <a:pt x="80" y="50"/>
                      <a:pt x="78" y="54"/>
                      <a:pt x="74" y="70"/>
                    </a:cubicBezTo>
                    <a:cubicBezTo>
                      <a:pt x="69" y="90"/>
                      <a:pt x="69" y="91"/>
                      <a:pt x="66" y="109"/>
                    </a:cubicBezTo>
                    <a:lnTo>
                      <a:pt x="51" y="1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76" name="Freeform 40"/>
              <p:cNvSpPr>
                <a:spLocks noChangeArrowheads="1"/>
              </p:cNvSpPr>
              <p:nvPr/>
            </p:nvSpPr>
            <p:spPr bwMode="auto">
              <a:xfrm>
                <a:off x="4715" y="1972"/>
                <a:ext cx="97" cy="6"/>
              </a:xfrm>
              <a:custGeom>
                <a:avLst/>
                <a:gdLst>
                  <a:gd name="T0" fmla="*/ 406 w 431"/>
                  <a:gd name="T1" fmla="*/ 30 h 31"/>
                  <a:gd name="T2" fmla="*/ 430 w 431"/>
                  <a:gd name="T3" fmla="*/ 14 h 31"/>
                  <a:gd name="T4" fmla="*/ 406 w 431"/>
                  <a:gd name="T5" fmla="*/ 0 h 31"/>
                  <a:gd name="T6" fmla="*/ 24 w 431"/>
                  <a:gd name="T7" fmla="*/ 0 h 31"/>
                  <a:gd name="T8" fmla="*/ 0 w 431"/>
                  <a:gd name="T9" fmla="*/ 14 h 31"/>
                  <a:gd name="T10" fmla="*/ 24 w 431"/>
                  <a:gd name="T11" fmla="*/ 30 h 31"/>
                  <a:gd name="T12" fmla="*/ 406 w 431"/>
                  <a:gd name="T1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" h="31">
                    <a:moveTo>
                      <a:pt x="406" y="30"/>
                    </a:moveTo>
                    <a:cubicBezTo>
                      <a:pt x="418" y="30"/>
                      <a:pt x="430" y="30"/>
                      <a:pt x="430" y="14"/>
                    </a:cubicBezTo>
                    <a:cubicBezTo>
                      <a:pt x="430" y="0"/>
                      <a:pt x="418" y="0"/>
                      <a:pt x="406" y="0"/>
                    </a:cubicBezTo>
                    <a:lnTo>
                      <a:pt x="24" y="0"/>
                    </a:lnTo>
                    <a:cubicBezTo>
                      <a:pt x="13" y="0"/>
                      <a:pt x="0" y="0"/>
                      <a:pt x="0" y="14"/>
                    </a:cubicBezTo>
                    <a:cubicBezTo>
                      <a:pt x="0" y="30"/>
                      <a:pt x="13" y="30"/>
                      <a:pt x="24" y="30"/>
                    </a:cubicBezTo>
                    <a:lnTo>
                      <a:pt x="406" y="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77" name="Freeform 41"/>
              <p:cNvSpPr>
                <a:spLocks noChangeArrowheads="1"/>
              </p:cNvSpPr>
              <p:nvPr/>
            </p:nvSpPr>
            <p:spPr bwMode="auto">
              <a:xfrm>
                <a:off x="4859" y="1909"/>
                <a:ext cx="65" cy="138"/>
              </a:xfrm>
              <a:custGeom>
                <a:avLst/>
                <a:gdLst>
                  <a:gd name="T0" fmla="*/ 290 w 291"/>
                  <a:gd name="T1" fmla="*/ 26 h 611"/>
                  <a:gd name="T2" fmla="*/ 262 w 291"/>
                  <a:gd name="T3" fmla="*/ 0 h 611"/>
                  <a:gd name="T4" fmla="*/ 226 w 291"/>
                  <a:gd name="T5" fmla="*/ 37 h 611"/>
                  <a:gd name="T6" fmla="*/ 251 w 291"/>
                  <a:gd name="T7" fmla="*/ 62 h 611"/>
                  <a:gd name="T8" fmla="*/ 290 w 291"/>
                  <a:gd name="T9" fmla="*/ 26 h 611"/>
                  <a:gd name="T10" fmla="*/ 147 w 291"/>
                  <a:gd name="T11" fmla="*/ 501 h 611"/>
                  <a:gd name="T12" fmla="*/ 61 w 291"/>
                  <a:gd name="T13" fmla="*/ 595 h 611"/>
                  <a:gd name="T14" fmla="*/ 34 w 291"/>
                  <a:gd name="T15" fmla="*/ 589 h 611"/>
                  <a:gd name="T16" fmla="*/ 66 w 291"/>
                  <a:gd name="T17" fmla="*/ 551 h 611"/>
                  <a:gd name="T18" fmla="*/ 38 w 291"/>
                  <a:gd name="T19" fmla="*/ 527 h 611"/>
                  <a:gd name="T20" fmla="*/ 0 w 291"/>
                  <a:gd name="T21" fmla="*/ 567 h 611"/>
                  <a:gd name="T22" fmla="*/ 62 w 291"/>
                  <a:gd name="T23" fmla="*/ 610 h 611"/>
                  <a:gd name="T24" fmla="*/ 195 w 291"/>
                  <a:gd name="T25" fmla="*/ 503 h 611"/>
                  <a:gd name="T26" fmla="*/ 261 w 291"/>
                  <a:gd name="T27" fmla="*/ 245 h 611"/>
                  <a:gd name="T28" fmla="*/ 264 w 291"/>
                  <a:gd name="T29" fmla="*/ 219 h 611"/>
                  <a:gd name="T30" fmla="*/ 198 w 291"/>
                  <a:gd name="T31" fmla="*/ 154 h 611"/>
                  <a:gd name="T32" fmla="*/ 86 w 291"/>
                  <a:gd name="T33" fmla="*/ 262 h 611"/>
                  <a:gd name="T34" fmla="*/ 94 w 291"/>
                  <a:gd name="T35" fmla="*/ 270 h 611"/>
                  <a:gd name="T36" fmla="*/ 107 w 291"/>
                  <a:gd name="T37" fmla="*/ 256 h 611"/>
                  <a:gd name="T38" fmla="*/ 197 w 291"/>
                  <a:gd name="T39" fmla="*/ 170 h 611"/>
                  <a:gd name="T40" fmla="*/ 219 w 291"/>
                  <a:gd name="T41" fmla="*/ 202 h 611"/>
                  <a:gd name="T42" fmla="*/ 214 w 291"/>
                  <a:gd name="T43" fmla="*/ 238 h 611"/>
                  <a:gd name="T44" fmla="*/ 147 w 291"/>
                  <a:gd name="T45" fmla="*/ 50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1" h="611">
                    <a:moveTo>
                      <a:pt x="290" y="26"/>
                    </a:moveTo>
                    <a:cubicBezTo>
                      <a:pt x="290" y="11"/>
                      <a:pt x="280" y="0"/>
                      <a:pt x="262" y="0"/>
                    </a:cubicBezTo>
                    <a:cubicBezTo>
                      <a:pt x="246" y="0"/>
                      <a:pt x="226" y="16"/>
                      <a:pt x="226" y="37"/>
                    </a:cubicBezTo>
                    <a:cubicBezTo>
                      <a:pt x="226" y="51"/>
                      <a:pt x="235" y="62"/>
                      <a:pt x="251" y="62"/>
                    </a:cubicBezTo>
                    <a:cubicBezTo>
                      <a:pt x="270" y="62"/>
                      <a:pt x="290" y="45"/>
                      <a:pt x="290" y="26"/>
                    </a:cubicBezTo>
                    <a:close/>
                    <a:moveTo>
                      <a:pt x="147" y="501"/>
                    </a:moveTo>
                    <a:cubicBezTo>
                      <a:pt x="134" y="555"/>
                      <a:pt x="101" y="595"/>
                      <a:pt x="61" y="595"/>
                    </a:cubicBezTo>
                    <a:cubicBezTo>
                      <a:pt x="56" y="595"/>
                      <a:pt x="46" y="595"/>
                      <a:pt x="34" y="589"/>
                    </a:cubicBezTo>
                    <a:cubicBezTo>
                      <a:pt x="54" y="584"/>
                      <a:pt x="66" y="565"/>
                      <a:pt x="66" y="551"/>
                    </a:cubicBezTo>
                    <a:cubicBezTo>
                      <a:pt x="66" y="539"/>
                      <a:pt x="58" y="527"/>
                      <a:pt x="38" y="527"/>
                    </a:cubicBezTo>
                    <a:cubicBezTo>
                      <a:pt x="21" y="527"/>
                      <a:pt x="0" y="541"/>
                      <a:pt x="0" y="567"/>
                    </a:cubicBezTo>
                    <a:cubicBezTo>
                      <a:pt x="0" y="595"/>
                      <a:pt x="29" y="610"/>
                      <a:pt x="62" y="610"/>
                    </a:cubicBezTo>
                    <a:cubicBezTo>
                      <a:pt x="112" y="610"/>
                      <a:pt x="178" y="573"/>
                      <a:pt x="195" y="503"/>
                    </a:cubicBezTo>
                    <a:lnTo>
                      <a:pt x="261" y="245"/>
                    </a:lnTo>
                    <a:cubicBezTo>
                      <a:pt x="264" y="230"/>
                      <a:pt x="264" y="221"/>
                      <a:pt x="264" y="219"/>
                    </a:cubicBezTo>
                    <a:cubicBezTo>
                      <a:pt x="264" y="179"/>
                      <a:pt x="234" y="154"/>
                      <a:pt x="198" y="154"/>
                    </a:cubicBezTo>
                    <a:cubicBezTo>
                      <a:pt x="126" y="154"/>
                      <a:pt x="86" y="256"/>
                      <a:pt x="86" y="262"/>
                    </a:cubicBezTo>
                    <a:cubicBezTo>
                      <a:pt x="86" y="270"/>
                      <a:pt x="93" y="270"/>
                      <a:pt x="94" y="270"/>
                    </a:cubicBezTo>
                    <a:cubicBezTo>
                      <a:pt x="101" y="270"/>
                      <a:pt x="102" y="269"/>
                      <a:pt x="107" y="256"/>
                    </a:cubicBezTo>
                    <a:cubicBezTo>
                      <a:pt x="125" y="213"/>
                      <a:pt x="158" y="170"/>
                      <a:pt x="197" y="170"/>
                    </a:cubicBezTo>
                    <a:cubicBezTo>
                      <a:pt x="206" y="170"/>
                      <a:pt x="219" y="173"/>
                      <a:pt x="219" y="202"/>
                    </a:cubicBezTo>
                    <a:cubicBezTo>
                      <a:pt x="219" y="219"/>
                      <a:pt x="218" y="226"/>
                      <a:pt x="214" y="238"/>
                    </a:cubicBezTo>
                    <a:lnTo>
                      <a:pt x="147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78" name="Freeform 42"/>
              <p:cNvSpPr>
                <a:spLocks noChangeArrowheads="1"/>
              </p:cNvSpPr>
              <p:nvPr/>
            </p:nvSpPr>
            <p:spPr bwMode="auto">
              <a:xfrm>
                <a:off x="4933" y="1964"/>
                <a:ext cx="51" cy="76"/>
              </a:xfrm>
              <a:custGeom>
                <a:avLst/>
                <a:gdLst>
                  <a:gd name="T0" fmla="*/ 230 w 231"/>
                  <a:gd name="T1" fmla="*/ 171 h 339"/>
                  <a:gd name="T2" fmla="*/ 200 w 231"/>
                  <a:gd name="T3" fmla="*/ 43 h 339"/>
                  <a:gd name="T4" fmla="*/ 115 w 231"/>
                  <a:gd name="T5" fmla="*/ 0 h 339"/>
                  <a:gd name="T6" fmla="*/ 0 w 231"/>
                  <a:gd name="T7" fmla="*/ 171 h 339"/>
                  <a:gd name="T8" fmla="*/ 115 w 231"/>
                  <a:gd name="T9" fmla="*/ 338 h 339"/>
                  <a:gd name="T10" fmla="*/ 230 w 231"/>
                  <a:gd name="T11" fmla="*/ 171 h 339"/>
                  <a:gd name="T12" fmla="*/ 115 w 231"/>
                  <a:gd name="T13" fmla="*/ 325 h 339"/>
                  <a:gd name="T14" fmla="*/ 53 w 231"/>
                  <a:gd name="T15" fmla="*/ 270 h 339"/>
                  <a:gd name="T16" fmla="*/ 45 w 231"/>
                  <a:gd name="T17" fmla="*/ 165 h 339"/>
                  <a:gd name="T18" fmla="*/ 53 w 231"/>
                  <a:gd name="T19" fmla="*/ 64 h 339"/>
                  <a:gd name="T20" fmla="*/ 115 w 231"/>
                  <a:gd name="T21" fmla="*/ 14 h 339"/>
                  <a:gd name="T22" fmla="*/ 176 w 231"/>
                  <a:gd name="T23" fmla="*/ 59 h 339"/>
                  <a:gd name="T24" fmla="*/ 184 w 231"/>
                  <a:gd name="T25" fmla="*/ 165 h 339"/>
                  <a:gd name="T26" fmla="*/ 178 w 231"/>
                  <a:gd name="T27" fmla="*/ 269 h 339"/>
                  <a:gd name="T28" fmla="*/ 115 w 231"/>
                  <a:gd name="T29" fmla="*/ 32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339">
                    <a:moveTo>
                      <a:pt x="230" y="171"/>
                    </a:moveTo>
                    <a:cubicBezTo>
                      <a:pt x="230" y="117"/>
                      <a:pt x="224" y="77"/>
                      <a:pt x="200" y="43"/>
                    </a:cubicBezTo>
                    <a:cubicBezTo>
                      <a:pt x="186" y="19"/>
                      <a:pt x="155" y="0"/>
                      <a:pt x="115" y="0"/>
                    </a:cubicBezTo>
                    <a:cubicBezTo>
                      <a:pt x="0" y="0"/>
                      <a:pt x="0" y="134"/>
                      <a:pt x="0" y="171"/>
                    </a:cubicBezTo>
                    <a:cubicBezTo>
                      <a:pt x="0" y="206"/>
                      <a:pt x="0" y="338"/>
                      <a:pt x="115" y="338"/>
                    </a:cubicBezTo>
                    <a:cubicBezTo>
                      <a:pt x="230" y="338"/>
                      <a:pt x="230" y="206"/>
                      <a:pt x="230" y="171"/>
                    </a:cubicBezTo>
                    <a:close/>
                    <a:moveTo>
                      <a:pt x="115" y="325"/>
                    </a:moveTo>
                    <a:cubicBezTo>
                      <a:pt x="93" y="325"/>
                      <a:pt x="62" y="310"/>
                      <a:pt x="53" y="270"/>
                    </a:cubicBezTo>
                    <a:cubicBezTo>
                      <a:pt x="45" y="242"/>
                      <a:pt x="45" y="200"/>
                      <a:pt x="45" y="165"/>
                    </a:cubicBezTo>
                    <a:cubicBezTo>
                      <a:pt x="45" y="128"/>
                      <a:pt x="45" y="91"/>
                      <a:pt x="53" y="64"/>
                    </a:cubicBezTo>
                    <a:cubicBezTo>
                      <a:pt x="62" y="24"/>
                      <a:pt x="94" y="14"/>
                      <a:pt x="115" y="14"/>
                    </a:cubicBezTo>
                    <a:cubicBezTo>
                      <a:pt x="142" y="14"/>
                      <a:pt x="168" y="30"/>
                      <a:pt x="176" y="59"/>
                    </a:cubicBezTo>
                    <a:cubicBezTo>
                      <a:pt x="184" y="85"/>
                      <a:pt x="184" y="122"/>
                      <a:pt x="184" y="165"/>
                    </a:cubicBezTo>
                    <a:cubicBezTo>
                      <a:pt x="184" y="200"/>
                      <a:pt x="184" y="237"/>
                      <a:pt x="178" y="269"/>
                    </a:cubicBezTo>
                    <a:cubicBezTo>
                      <a:pt x="168" y="314"/>
                      <a:pt x="134" y="325"/>
                      <a:pt x="115" y="3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79" name="Freeform 43"/>
              <p:cNvSpPr>
                <a:spLocks noChangeArrowheads="1"/>
              </p:cNvSpPr>
              <p:nvPr/>
            </p:nvSpPr>
            <p:spPr bwMode="auto">
              <a:xfrm>
                <a:off x="5014" y="1895"/>
                <a:ext cx="37" cy="159"/>
              </a:xfrm>
              <a:custGeom>
                <a:avLst/>
                <a:gdLst>
                  <a:gd name="T0" fmla="*/ 165 w 166"/>
                  <a:gd name="T1" fmla="*/ 698 h 705"/>
                  <a:gd name="T2" fmla="*/ 152 w 166"/>
                  <a:gd name="T3" fmla="*/ 682 h 705"/>
                  <a:gd name="T4" fmla="*/ 42 w 166"/>
                  <a:gd name="T5" fmla="*/ 352 h 705"/>
                  <a:gd name="T6" fmla="*/ 155 w 166"/>
                  <a:gd name="T7" fmla="*/ 19 h 705"/>
                  <a:gd name="T8" fmla="*/ 165 w 166"/>
                  <a:gd name="T9" fmla="*/ 6 h 705"/>
                  <a:gd name="T10" fmla="*/ 157 w 166"/>
                  <a:gd name="T11" fmla="*/ 0 h 705"/>
                  <a:gd name="T12" fmla="*/ 45 w 166"/>
                  <a:gd name="T13" fmla="*/ 138 h 705"/>
                  <a:gd name="T14" fmla="*/ 0 w 166"/>
                  <a:gd name="T15" fmla="*/ 352 h 705"/>
                  <a:gd name="T16" fmla="*/ 46 w 166"/>
                  <a:gd name="T17" fmla="*/ 573 h 705"/>
                  <a:gd name="T18" fmla="*/ 157 w 166"/>
                  <a:gd name="T19" fmla="*/ 704 h 705"/>
                  <a:gd name="T20" fmla="*/ 165 w 166"/>
                  <a:gd name="T21" fmla="*/ 698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6" h="705">
                    <a:moveTo>
                      <a:pt x="165" y="698"/>
                    </a:moveTo>
                    <a:cubicBezTo>
                      <a:pt x="165" y="696"/>
                      <a:pt x="165" y="695"/>
                      <a:pt x="152" y="682"/>
                    </a:cubicBezTo>
                    <a:cubicBezTo>
                      <a:pt x="64" y="594"/>
                      <a:pt x="42" y="461"/>
                      <a:pt x="42" y="352"/>
                    </a:cubicBezTo>
                    <a:cubicBezTo>
                      <a:pt x="42" y="230"/>
                      <a:pt x="69" y="107"/>
                      <a:pt x="155" y="19"/>
                    </a:cubicBezTo>
                    <a:cubicBezTo>
                      <a:pt x="165" y="11"/>
                      <a:pt x="165" y="10"/>
                      <a:pt x="165" y="6"/>
                    </a:cubicBezTo>
                    <a:cubicBezTo>
                      <a:pt x="165" y="2"/>
                      <a:pt x="162" y="0"/>
                      <a:pt x="157" y="0"/>
                    </a:cubicBezTo>
                    <a:cubicBezTo>
                      <a:pt x="150" y="0"/>
                      <a:pt x="86" y="48"/>
                      <a:pt x="45" y="138"/>
                    </a:cubicBezTo>
                    <a:cubicBezTo>
                      <a:pt x="8" y="214"/>
                      <a:pt x="0" y="293"/>
                      <a:pt x="0" y="352"/>
                    </a:cubicBezTo>
                    <a:cubicBezTo>
                      <a:pt x="0" y="408"/>
                      <a:pt x="8" y="493"/>
                      <a:pt x="46" y="573"/>
                    </a:cubicBezTo>
                    <a:cubicBezTo>
                      <a:pt x="90" y="659"/>
                      <a:pt x="150" y="704"/>
                      <a:pt x="157" y="704"/>
                    </a:cubicBezTo>
                    <a:cubicBezTo>
                      <a:pt x="162" y="704"/>
                      <a:pt x="165" y="703"/>
                      <a:pt x="165" y="69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80" name="Freeform 44"/>
              <p:cNvSpPr>
                <a:spLocks noChangeArrowheads="1"/>
              </p:cNvSpPr>
              <p:nvPr/>
            </p:nvSpPr>
            <p:spPr bwMode="auto">
              <a:xfrm>
                <a:off x="5067" y="1944"/>
                <a:ext cx="65" cy="101"/>
              </a:xfrm>
              <a:custGeom>
                <a:avLst/>
                <a:gdLst>
                  <a:gd name="T0" fmla="*/ 291 w 292"/>
                  <a:gd name="T1" fmla="*/ 8 h 449"/>
                  <a:gd name="T2" fmla="*/ 285 w 292"/>
                  <a:gd name="T3" fmla="*/ 0 h 449"/>
                  <a:gd name="T4" fmla="*/ 237 w 292"/>
                  <a:gd name="T5" fmla="*/ 50 h 449"/>
                  <a:gd name="T6" fmla="*/ 170 w 292"/>
                  <a:gd name="T7" fmla="*/ 0 h 449"/>
                  <a:gd name="T8" fmla="*/ 0 w 292"/>
                  <a:gd name="T9" fmla="*/ 206 h 449"/>
                  <a:gd name="T10" fmla="*/ 93 w 292"/>
                  <a:gd name="T11" fmla="*/ 320 h 449"/>
                  <a:gd name="T12" fmla="*/ 176 w 292"/>
                  <a:gd name="T13" fmla="*/ 277 h 449"/>
                  <a:gd name="T14" fmla="*/ 146 w 292"/>
                  <a:gd name="T15" fmla="*/ 403 h 449"/>
                  <a:gd name="T16" fmla="*/ 94 w 292"/>
                  <a:gd name="T17" fmla="*/ 427 h 449"/>
                  <a:gd name="T18" fmla="*/ 78 w 292"/>
                  <a:gd name="T19" fmla="*/ 442 h 449"/>
                  <a:gd name="T20" fmla="*/ 86 w 292"/>
                  <a:gd name="T21" fmla="*/ 448 h 449"/>
                  <a:gd name="T22" fmla="*/ 158 w 292"/>
                  <a:gd name="T23" fmla="*/ 446 h 449"/>
                  <a:gd name="T24" fmla="*/ 230 w 292"/>
                  <a:gd name="T25" fmla="*/ 448 h 449"/>
                  <a:gd name="T26" fmla="*/ 243 w 292"/>
                  <a:gd name="T27" fmla="*/ 435 h 449"/>
                  <a:gd name="T28" fmla="*/ 224 w 292"/>
                  <a:gd name="T29" fmla="*/ 427 h 449"/>
                  <a:gd name="T30" fmla="*/ 190 w 292"/>
                  <a:gd name="T31" fmla="*/ 416 h 449"/>
                  <a:gd name="T32" fmla="*/ 194 w 292"/>
                  <a:gd name="T33" fmla="*/ 400 h 449"/>
                  <a:gd name="T34" fmla="*/ 291 w 292"/>
                  <a:gd name="T35" fmla="*/ 8 h 449"/>
                  <a:gd name="T36" fmla="*/ 96 w 292"/>
                  <a:gd name="T37" fmla="*/ 304 h 449"/>
                  <a:gd name="T38" fmla="*/ 50 w 292"/>
                  <a:gd name="T39" fmla="*/ 238 h 449"/>
                  <a:gd name="T40" fmla="*/ 83 w 292"/>
                  <a:gd name="T41" fmla="*/ 98 h 449"/>
                  <a:gd name="T42" fmla="*/ 170 w 292"/>
                  <a:gd name="T43" fmla="*/ 16 h 449"/>
                  <a:gd name="T44" fmla="*/ 226 w 292"/>
                  <a:gd name="T45" fmla="*/ 77 h 449"/>
                  <a:gd name="T46" fmla="*/ 186 w 292"/>
                  <a:gd name="T47" fmla="*/ 238 h 449"/>
                  <a:gd name="T48" fmla="*/ 96 w 292"/>
                  <a:gd name="T49" fmla="*/ 30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2" h="449">
                    <a:moveTo>
                      <a:pt x="291" y="8"/>
                    </a:moveTo>
                    <a:cubicBezTo>
                      <a:pt x="291" y="5"/>
                      <a:pt x="290" y="0"/>
                      <a:pt x="285" y="0"/>
                    </a:cubicBezTo>
                    <a:cubicBezTo>
                      <a:pt x="277" y="0"/>
                      <a:pt x="248" y="29"/>
                      <a:pt x="237" y="50"/>
                    </a:cubicBezTo>
                    <a:cubicBezTo>
                      <a:pt x="221" y="11"/>
                      <a:pt x="194" y="0"/>
                      <a:pt x="170" y="0"/>
                    </a:cubicBezTo>
                    <a:cubicBezTo>
                      <a:pt x="86" y="0"/>
                      <a:pt x="0" y="104"/>
                      <a:pt x="0" y="206"/>
                    </a:cubicBezTo>
                    <a:cubicBezTo>
                      <a:pt x="0" y="275"/>
                      <a:pt x="42" y="320"/>
                      <a:pt x="93" y="320"/>
                    </a:cubicBezTo>
                    <a:cubicBezTo>
                      <a:pt x="123" y="320"/>
                      <a:pt x="152" y="302"/>
                      <a:pt x="176" y="277"/>
                    </a:cubicBezTo>
                    <a:cubicBezTo>
                      <a:pt x="170" y="302"/>
                      <a:pt x="147" y="397"/>
                      <a:pt x="146" y="403"/>
                    </a:cubicBezTo>
                    <a:cubicBezTo>
                      <a:pt x="139" y="424"/>
                      <a:pt x="133" y="426"/>
                      <a:pt x="94" y="427"/>
                    </a:cubicBezTo>
                    <a:cubicBezTo>
                      <a:pt x="85" y="427"/>
                      <a:pt x="78" y="427"/>
                      <a:pt x="78" y="442"/>
                    </a:cubicBezTo>
                    <a:cubicBezTo>
                      <a:pt x="78" y="442"/>
                      <a:pt x="78" y="448"/>
                      <a:pt x="86" y="448"/>
                    </a:cubicBezTo>
                    <a:cubicBezTo>
                      <a:pt x="110" y="448"/>
                      <a:pt x="134" y="446"/>
                      <a:pt x="158" y="446"/>
                    </a:cubicBezTo>
                    <a:cubicBezTo>
                      <a:pt x="182" y="446"/>
                      <a:pt x="206" y="448"/>
                      <a:pt x="230" y="448"/>
                    </a:cubicBezTo>
                    <a:cubicBezTo>
                      <a:pt x="234" y="448"/>
                      <a:pt x="243" y="448"/>
                      <a:pt x="243" y="435"/>
                    </a:cubicBezTo>
                    <a:cubicBezTo>
                      <a:pt x="243" y="427"/>
                      <a:pt x="237" y="427"/>
                      <a:pt x="224" y="427"/>
                    </a:cubicBezTo>
                    <a:cubicBezTo>
                      <a:pt x="190" y="427"/>
                      <a:pt x="190" y="422"/>
                      <a:pt x="190" y="416"/>
                    </a:cubicBezTo>
                    <a:cubicBezTo>
                      <a:pt x="190" y="411"/>
                      <a:pt x="192" y="406"/>
                      <a:pt x="194" y="400"/>
                    </a:cubicBezTo>
                    <a:lnTo>
                      <a:pt x="291" y="8"/>
                    </a:lnTo>
                    <a:close/>
                    <a:moveTo>
                      <a:pt x="96" y="304"/>
                    </a:moveTo>
                    <a:cubicBezTo>
                      <a:pt x="53" y="304"/>
                      <a:pt x="50" y="250"/>
                      <a:pt x="50" y="238"/>
                    </a:cubicBezTo>
                    <a:cubicBezTo>
                      <a:pt x="50" y="203"/>
                      <a:pt x="70" y="126"/>
                      <a:pt x="83" y="98"/>
                    </a:cubicBezTo>
                    <a:cubicBezTo>
                      <a:pt x="104" y="45"/>
                      <a:pt x="141" y="16"/>
                      <a:pt x="170" y="16"/>
                    </a:cubicBezTo>
                    <a:cubicBezTo>
                      <a:pt x="216" y="16"/>
                      <a:pt x="226" y="72"/>
                      <a:pt x="226" y="77"/>
                    </a:cubicBezTo>
                    <a:cubicBezTo>
                      <a:pt x="226" y="82"/>
                      <a:pt x="187" y="237"/>
                      <a:pt x="186" y="238"/>
                    </a:cubicBezTo>
                    <a:cubicBezTo>
                      <a:pt x="174" y="259"/>
                      <a:pt x="134" y="304"/>
                      <a:pt x="96" y="3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81" name="Freeform 45"/>
              <p:cNvSpPr>
                <a:spLocks noChangeArrowheads="1"/>
              </p:cNvSpPr>
              <p:nvPr/>
            </p:nvSpPr>
            <p:spPr bwMode="auto">
              <a:xfrm>
                <a:off x="5142" y="1944"/>
                <a:ext cx="65" cy="72"/>
              </a:xfrm>
              <a:custGeom>
                <a:avLst/>
                <a:gdLst>
                  <a:gd name="T0" fmla="*/ 42 w 289"/>
                  <a:gd name="T1" fmla="*/ 270 h 321"/>
                  <a:gd name="T2" fmla="*/ 35 w 289"/>
                  <a:gd name="T3" fmla="*/ 301 h 321"/>
                  <a:gd name="T4" fmla="*/ 56 w 289"/>
                  <a:gd name="T5" fmla="*/ 320 h 321"/>
                  <a:gd name="T6" fmla="*/ 82 w 289"/>
                  <a:gd name="T7" fmla="*/ 301 h 321"/>
                  <a:gd name="T8" fmla="*/ 110 w 289"/>
                  <a:gd name="T9" fmla="*/ 189 h 321"/>
                  <a:gd name="T10" fmla="*/ 133 w 289"/>
                  <a:gd name="T11" fmla="*/ 96 h 321"/>
                  <a:gd name="T12" fmla="*/ 173 w 289"/>
                  <a:gd name="T13" fmla="*/ 38 h 321"/>
                  <a:gd name="T14" fmla="*/ 229 w 289"/>
                  <a:gd name="T15" fmla="*/ 16 h 321"/>
                  <a:gd name="T16" fmla="*/ 259 w 289"/>
                  <a:gd name="T17" fmla="*/ 24 h 321"/>
                  <a:gd name="T18" fmla="*/ 222 w 289"/>
                  <a:gd name="T19" fmla="*/ 62 h 321"/>
                  <a:gd name="T20" fmla="*/ 250 w 289"/>
                  <a:gd name="T21" fmla="*/ 88 h 321"/>
                  <a:gd name="T22" fmla="*/ 288 w 289"/>
                  <a:gd name="T23" fmla="*/ 46 h 321"/>
                  <a:gd name="T24" fmla="*/ 229 w 289"/>
                  <a:gd name="T25" fmla="*/ 0 h 321"/>
                  <a:gd name="T26" fmla="*/ 139 w 289"/>
                  <a:gd name="T27" fmla="*/ 54 h 321"/>
                  <a:gd name="T28" fmla="*/ 74 w 289"/>
                  <a:gd name="T29" fmla="*/ 0 h 321"/>
                  <a:gd name="T30" fmla="*/ 22 w 289"/>
                  <a:gd name="T31" fmla="*/ 40 h 321"/>
                  <a:gd name="T32" fmla="*/ 0 w 289"/>
                  <a:gd name="T33" fmla="*/ 109 h 321"/>
                  <a:gd name="T34" fmla="*/ 8 w 289"/>
                  <a:gd name="T35" fmla="*/ 115 h 321"/>
                  <a:gd name="T36" fmla="*/ 21 w 289"/>
                  <a:gd name="T37" fmla="*/ 99 h 321"/>
                  <a:gd name="T38" fmla="*/ 72 w 289"/>
                  <a:gd name="T39" fmla="*/ 16 h 321"/>
                  <a:gd name="T40" fmla="*/ 94 w 289"/>
                  <a:gd name="T41" fmla="*/ 48 h 321"/>
                  <a:gd name="T42" fmla="*/ 83 w 289"/>
                  <a:gd name="T43" fmla="*/ 107 h 321"/>
                  <a:gd name="T44" fmla="*/ 42 w 289"/>
                  <a:gd name="T45" fmla="*/ 27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9" h="321">
                    <a:moveTo>
                      <a:pt x="42" y="270"/>
                    </a:moveTo>
                    <a:cubicBezTo>
                      <a:pt x="40" y="282"/>
                      <a:pt x="35" y="298"/>
                      <a:pt x="35" y="301"/>
                    </a:cubicBezTo>
                    <a:cubicBezTo>
                      <a:pt x="35" y="314"/>
                      <a:pt x="45" y="320"/>
                      <a:pt x="56" y="320"/>
                    </a:cubicBezTo>
                    <a:cubicBezTo>
                      <a:pt x="64" y="320"/>
                      <a:pt x="77" y="314"/>
                      <a:pt x="82" y="301"/>
                    </a:cubicBezTo>
                    <a:cubicBezTo>
                      <a:pt x="83" y="298"/>
                      <a:pt x="107" y="202"/>
                      <a:pt x="110" y="189"/>
                    </a:cubicBezTo>
                    <a:cubicBezTo>
                      <a:pt x="115" y="165"/>
                      <a:pt x="128" y="115"/>
                      <a:pt x="133" y="96"/>
                    </a:cubicBezTo>
                    <a:cubicBezTo>
                      <a:pt x="136" y="88"/>
                      <a:pt x="155" y="54"/>
                      <a:pt x="173" y="38"/>
                    </a:cubicBezTo>
                    <a:cubicBezTo>
                      <a:pt x="178" y="34"/>
                      <a:pt x="198" y="16"/>
                      <a:pt x="229" y="16"/>
                    </a:cubicBezTo>
                    <a:cubicBezTo>
                      <a:pt x="248" y="16"/>
                      <a:pt x="258" y="24"/>
                      <a:pt x="259" y="24"/>
                    </a:cubicBezTo>
                    <a:cubicBezTo>
                      <a:pt x="237" y="27"/>
                      <a:pt x="222" y="45"/>
                      <a:pt x="222" y="62"/>
                    </a:cubicBezTo>
                    <a:cubicBezTo>
                      <a:pt x="222" y="74"/>
                      <a:pt x="230" y="88"/>
                      <a:pt x="250" y="88"/>
                    </a:cubicBezTo>
                    <a:cubicBezTo>
                      <a:pt x="267" y="88"/>
                      <a:pt x="288" y="72"/>
                      <a:pt x="288" y="46"/>
                    </a:cubicBezTo>
                    <a:cubicBezTo>
                      <a:pt x="288" y="21"/>
                      <a:pt x="266" y="0"/>
                      <a:pt x="229" y="0"/>
                    </a:cubicBezTo>
                    <a:cubicBezTo>
                      <a:pt x="182" y="0"/>
                      <a:pt x="152" y="35"/>
                      <a:pt x="139" y="54"/>
                    </a:cubicBezTo>
                    <a:cubicBezTo>
                      <a:pt x="133" y="22"/>
                      <a:pt x="107" y="0"/>
                      <a:pt x="74" y="0"/>
                    </a:cubicBezTo>
                    <a:cubicBezTo>
                      <a:pt x="42" y="0"/>
                      <a:pt x="29" y="27"/>
                      <a:pt x="22" y="40"/>
                    </a:cubicBezTo>
                    <a:cubicBezTo>
                      <a:pt x="10" y="64"/>
                      <a:pt x="0" y="107"/>
                      <a:pt x="0" y="109"/>
                    </a:cubicBezTo>
                    <a:cubicBezTo>
                      <a:pt x="0" y="115"/>
                      <a:pt x="6" y="115"/>
                      <a:pt x="8" y="115"/>
                    </a:cubicBezTo>
                    <a:cubicBezTo>
                      <a:pt x="16" y="115"/>
                      <a:pt x="16" y="115"/>
                      <a:pt x="21" y="99"/>
                    </a:cubicBezTo>
                    <a:cubicBezTo>
                      <a:pt x="32" y="50"/>
                      <a:pt x="46" y="16"/>
                      <a:pt x="72" y="16"/>
                    </a:cubicBezTo>
                    <a:cubicBezTo>
                      <a:pt x="85" y="16"/>
                      <a:pt x="94" y="21"/>
                      <a:pt x="94" y="48"/>
                    </a:cubicBezTo>
                    <a:cubicBezTo>
                      <a:pt x="94" y="62"/>
                      <a:pt x="91" y="70"/>
                      <a:pt x="83" y="107"/>
                    </a:cubicBezTo>
                    <a:lnTo>
                      <a:pt x="42" y="27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82" name="Freeform 46"/>
              <p:cNvSpPr>
                <a:spLocks noChangeArrowheads="1"/>
              </p:cNvSpPr>
              <p:nvPr/>
            </p:nvSpPr>
            <p:spPr bwMode="auto">
              <a:xfrm>
                <a:off x="5223" y="1895"/>
                <a:ext cx="37" cy="159"/>
              </a:xfrm>
              <a:custGeom>
                <a:avLst/>
                <a:gdLst>
                  <a:gd name="T0" fmla="*/ 165 w 166"/>
                  <a:gd name="T1" fmla="*/ 352 h 705"/>
                  <a:gd name="T2" fmla="*/ 118 w 166"/>
                  <a:gd name="T3" fmla="*/ 133 h 705"/>
                  <a:gd name="T4" fmla="*/ 6 w 166"/>
                  <a:gd name="T5" fmla="*/ 0 h 705"/>
                  <a:gd name="T6" fmla="*/ 0 w 166"/>
                  <a:gd name="T7" fmla="*/ 6 h 705"/>
                  <a:gd name="T8" fmla="*/ 13 w 166"/>
                  <a:gd name="T9" fmla="*/ 24 h 705"/>
                  <a:gd name="T10" fmla="*/ 123 w 166"/>
                  <a:gd name="T11" fmla="*/ 352 h 705"/>
                  <a:gd name="T12" fmla="*/ 10 w 166"/>
                  <a:gd name="T13" fmla="*/ 685 h 705"/>
                  <a:gd name="T14" fmla="*/ 0 w 166"/>
                  <a:gd name="T15" fmla="*/ 698 h 705"/>
                  <a:gd name="T16" fmla="*/ 6 w 166"/>
                  <a:gd name="T17" fmla="*/ 704 h 705"/>
                  <a:gd name="T18" fmla="*/ 120 w 166"/>
                  <a:gd name="T19" fmla="*/ 567 h 705"/>
                  <a:gd name="T20" fmla="*/ 165 w 166"/>
                  <a:gd name="T21" fmla="*/ 35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6" h="705">
                    <a:moveTo>
                      <a:pt x="165" y="352"/>
                    </a:moveTo>
                    <a:cubicBezTo>
                      <a:pt x="165" y="298"/>
                      <a:pt x="157" y="213"/>
                      <a:pt x="118" y="133"/>
                    </a:cubicBezTo>
                    <a:cubicBezTo>
                      <a:pt x="75" y="46"/>
                      <a:pt x="14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0" y="11"/>
                      <a:pt x="13" y="24"/>
                    </a:cubicBezTo>
                    <a:cubicBezTo>
                      <a:pt x="83" y="93"/>
                      <a:pt x="123" y="205"/>
                      <a:pt x="123" y="352"/>
                    </a:cubicBezTo>
                    <a:cubicBezTo>
                      <a:pt x="123" y="472"/>
                      <a:pt x="98" y="597"/>
                      <a:pt x="10" y="685"/>
                    </a:cubicBezTo>
                    <a:cubicBezTo>
                      <a:pt x="0" y="695"/>
                      <a:pt x="0" y="696"/>
                      <a:pt x="0" y="698"/>
                    </a:cubicBezTo>
                    <a:cubicBezTo>
                      <a:pt x="0" y="703"/>
                      <a:pt x="3" y="704"/>
                      <a:pt x="6" y="704"/>
                    </a:cubicBezTo>
                    <a:cubicBezTo>
                      <a:pt x="14" y="704"/>
                      <a:pt x="78" y="656"/>
                      <a:pt x="120" y="567"/>
                    </a:cubicBezTo>
                    <a:cubicBezTo>
                      <a:pt x="157" y="490"/>
                      <a:pt x="165" y="411"/>
                      <a:pt x="165" y="35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83" name="Freeform 47"/>
              <p:cNvSpPr>
                <a:spLocks noChangeArrowheads="1"/>
              </p:cNvSpPr>
              <p:nvPr/>
            </p:nvSpPr>
            <p:spPr bwMode="auto">
              <a:xfrm>
                <a:off x="5279" y="1895"/>
                <a:ext cx="21" cy="159"/>
              </a:xfrm>
              <a:custGeom>
                <a:avLst/>
                <a:gdLst>
                  <a:gd name="T0" fmla="*/ 98 w 99"/>
                  <a:gd name="T1" fmla="*/ 0 h 705"/>
                  <a:gd name="T2" fmla="*/ 0 w 99"/>
                  <a:gd name="T3" fmla="*/ 0 h 705"/>
                  <a:gd name="T4" fmla="*/ 0 w 99"/>
                  <a:gd name="T5" fmla="*/ 29 h 705"/>
                  <a:gd name="T6" fmla="*/ 69 w 99"/>
                  <a:gd name="T7" fmla="*/ 29 h 705"/>
                  <a:gd name="T8" fmla="*/ 69 w 99"/>
                  <a:gd name="T9" fmla="*/ 677 h 705"/>
                  <a:gd name="T10" fmla="*/ 0 w 99"/>
                  <a:gd name="T11" fmla="*/ 677 h 705"/>
                  <a:gd name="T12" fmla="*/ 0 w 99"/>
                  <a:gd name="T13" fmla="*/ 704 h 705"/>
                  <a:gd name="T14" fmla="*/ 98 w 99"/>
                  <a:gd name="T15" fmla="*/ 704 h 705"/>
                  <a:gd name="T16" fmla="*/ 98 w 99"/>
                  <a:gd name="T17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05">
                    <a:moveTo>
                      <a:pt x="98" y="0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69" y="29"/>
                    </a:lnTo>
                    <a:lnTo>
                      <a:pt x="69" y="677"/>
                    </a:lnTo>
                    <a:lnTo>
                      <a:pt x="0" y="677"/>
                    </a:lnTo>
                    <a:lnTo>
                      <a:pt x="0" y="704"/>
                    </a:lnTo>
                    <a:lnTo>
                      <a:pt x="98" y="704"/>
                    </a:lnTo>
                    <a:lnTo>
                      <a:pt x="98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84" name="Freeform 48"/>
              <p:cNvSpPr>
                <a:spLocks noChangeArrowheads="1"/>
              </p:cNvSpPr>
              <p:nvPr/>
            </p:nvSpPr>
            <p:spPr bwMode="auto">
              <a:xfrm>
                <a:off x="5351" y="1944"/>
                <a:ext cx="89" cy="103"/>
              </a:xfrm>
              <a:custGeom>
                <a:avLst/>
                <a:gdLst>
                  <a:gd name="T0" fmla="*/ 390 w 398"/>
                  <a:gd name="T1" fmla="*/ 27 h 457"/>
                  <a:gd name="T2" fmla="*/ 397 w 398"/>
                  <a:gd name="T3" fmla="*/ 16 h 457"/>
                  <a:gd name="T4" fmla="*/ 389 w 398"/>
                  <a:gd name="T5" fmla="*/ 8 h 457"/>
                  <a:gd name="T6" fmla="*/ 378 w 398"/>
                  <a:gd name="T7" fmla="*/ 16 h 457"/>
                  <a:gd name="T8" fmla="*/ 216 w 398"/>
                  <a:gd name="T9" fmla="*/ 197 h 457"/>
                  <a:gd name="T10" fmla="*/ 166 w 398"/>
                  <a:gd name="T11" fmla="*/ 51 h 457"/>
                  <a:gd name="T12" fmla="*/ 80 w 398"/>
                  <a:gd name="T13" fmla="*/ 0 h 457"/>
                  <a:gd name="T14" fmla="*/ 21 w 398"/>
                  <a:gd name="T15" fmla="*/ 46 h 457"/>
                  <a:gd name="T16" fmla="*/ 30 w 398"/>
                  <a:gd name="T17" fmla="*/ 54 h 457"/>
                  <a:gd name="T18" fmla="*/ 38 w 398"/>
                  <a:gd name="T19" fmla="*/ 46 h 457"/>
                  <a:gd name="T20" fmla="*/ 77 w 398"/>
                  <a:gd name="T21" fmla="*/ 16 h 457"/>
                  <a:gd name="T22" fmla="*/ 131 w 398"/>
                  <a:gd name="T23" fmla="*/ 101 h 457"/>
                  <a:gd name="T24" fmla="*/ 176 w 398"/>
                  <a:gd name="T25" fmla="*/ 240 h 457"/>
                  <a:gd name="T26" fmla="*/ 170 w 398"/>
                  <a:gd name="T27" fmla="*/ 248 h 457"/>
                  <a:gd name="T28" fmla="*/ 8 w 398"/>
                  <a:gd name="T29" fmla="*/ 429 h 457"/>
                  <a:gd name="T30" fmla="*/ 0 w 398"/>
                  <a:gd name="T31" fmla="*/ 440 h 457"/>
                  <a:gd name="T32" fmla="*/ 8 w 398"/>
                  <a:gd name="T33" fmla="*/ 448 h 457"/>
                  <a:gd name="T34" fmla="*/ 19 w 398"/>
                  <a:gd name="T35" fmla="*/ 442 h 457"/>
                  <a:gd name="T36" fmla="*/ 181 w 398"/>
                  <a:gd name="T37" fmla="*/ 259 h 457"/>
                  <a:gd name="T38" fmla="*/ 229 w 398"/>
                  <a:gd name="T39" fmla="*/ 400 h 457"/>
                  <a:gd name="T40" fmla="*/ 317 w 398"/>
                  <a:gd name="T41" fmla="*/ 456 h 457"/>
                  <a:gd name="T42" fmla="*/ 378 w 398"/>
                  <a:gd name="T43" fmla="*/ 411 h 457"/>
                  <a:gd name="T44" fmla="*/ 368 w 398"/>
                  <a:gd name="T45" fmla="*/ 403 h 457"/>
                  <a:gd name="T46" fmla="*/ 358 w 398"/>
                  <a:gd name="T47" fmla="*/ 413 h 457"/>
                  <a:gd name="T48" fmla="*/ 322 w 398"/>
                  <a:gd name="T49" fmla="*/ 442 h 457"/>
                  <a:gd name="T50" fmla="*/ 222 w 398"/>
                  <a:gd name="T51" fmla="*/ 216 h 457"/>
                  <a:gd name="T52" fmla="*/ 390 w 398"/>
                  <a:gd name="T53" fmla="*/ 2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8" h="457">
                    <a:moveTo>
                      <a:pt x="390" y="27"/>
                    </a:moveTo>
                    <a:cubicBezTo>
                      <a:pt x="397" y="19"/>
                      <a:pt x="397" y="18"/>
                      <a:pt x="397" y="16"/>
                    </a:cubicBezTo>
                    <a:cubicBezTo>
                      <a:pt x="397" y="11"/>
                      <a:pt x="395" y="8"/>
                      <a:pt x="389" y="8"/>
                    </a:cubicBezTo>
                    <a:cubicBezTo>
                      <a:pt x="384" y="8"/>
                      <a:pt x="382" y="11"/>
                      <a:pt x="378" y="16"/>
                    </a:cubicBezTo>
                    <a:lnTo>
                      <a:pt x="216" y="197"/>
                    </a:lnTo>
                    <a:cubicBezTo>
                      <a:pt x="187" y="107"/>
                      <a:pt x="182" y="90"/>
                      <a:pt x="166" y="51"/>
                    </a:cubicBezTo>
                    <a:cubicBezTo>
                      <a:pt x="158" y="35"/>
                      <a:pt x="142" y="0"/>
                      <a:pt x="80" y="0"/>
                    </a:cubicBezTo>
                    <a:cubicBezTo>
                      <a:pt x="40" y="0"/>
                      <a:pt x="21" y="37"/>
                      <a:pt x="21" y="46"/>
                    </a:cubicBezTo>
                    <a:cubicBezTo>
                      <a:pt x="21" y="48"/>
                      <a:pt x="21" y="54"/>
                      <a:pt x="30" y="54"/>
                    </a:cubicBezTo>
                    <a:cubicBezTo>
                      <a:pt x="35" y="54"/>
                      <a:pt x="37" y="50"/>
                      <a:pt x="38" y="46"/>
                    </a:cubicBezTo>
                    <a:cubicBezTo>
                      <a:pt x="50" y="18"/>
                      <a:pt x="72" y="16"/>
                      <a:pt x="77" y="16"/>
                    </a:cubicBezTo>
                    <a:cubicBezTo>
                      <a:pt x="98" y="16"/>
                      <a:pt x="118" y="69"/>
                      <a:pt x="131" y="101"/>
                    </a:cubicBezTo>
                    <a:cubicBezTo>
                      <a:pt x="154" y="155"/>
                      <a:pt x="176" y="238"/>
                      <a:pt x="176" y="240"/>
                    </a:cubicBezTo>
                    <a:cubicBezTo>
                      <a:pt x="176" y="240"/>
                      <a:pt x="176" y="242"/>
                      <a:pt x="170" y="248"/>
                    </a:cubicBezTo>
                    <a:lnTo>
                      <a:pt x="8" y="429"/>
                    </a:lnTo>
                    <a:cubicBezTo>
                      <a:pt x="0" y="437"/>
                      <a:pt x="0" y="438"/>
                      <a:pt x="0" y="440"/>
                    </a:cubicBezTo>
                    <a:cubicBezTo>
                      <a:pt x="0" y="445"/>
                      <a:pt x="5" y="448"/>
                      <a:pt x="8" y="448"/>
                    </a:cubicBezTo>
                    <a:cubicBezTo>
                      <a:pt x="13" y="448"/>
                      <a:pt x="18" y="443"/>
                      <a:pt x="19" y="442"/>
                    </a:cubicBezTo>
                    <a:lnTo>
                      <a:pt x="181" y="259"/>
                    </a:lnTo>
                    <a:cubicBezTo>
                      <a:pt x="203" y="333"/>
                      <a:pt x="213" y="360"/>
                      <a:pt x="229" y="400"/>
                    </a:cubicBezTo>
                    <a:cubicBezTo>
                      <a:pt x="238" y="421"/>
                      <a:pt x="254" y="456"/>
                      <a:pt x="317" y="456"/>
                    </a:cubicBezTo>
                    <a:cubicBezTo>
                      <a:pt x="358" y="456"/>
                      <a:pt x="378" y="419"/>
                      <a:pt x="378" y="411"/>
                    </a:cubicBezTo>
                    <a:cubicBezTo>
                      <a:pt x="378" y="406"/>
                      <a:pt x="376" y="403"/>
                      <a:pt x="368" y="403"/>
                    </a:cubicBezTo>
                    <a:cubicBezTo>
                      <a:pt x="362" y="403"/>
                      <a:pt x="360" y="405"/>
                      <a:pt x="358" y="413"/>
                    </a:cubicBezTo>
                    <a:cubicBezTo>
                      <a:pt x="352" y="429"/>
                      <a:pt x="334" y="442"/>
                      <a:pt x="322" y="442"/>
                    </a:cubicBezTo>
                    <a:cubicBezTo>
                      <a:pt x="285" y="442"/>
                      <a:pt x="237" y="270"/>
                      <a:pt x="222" y="216"/>
                    </a:cubicBezTo>
                    <a:lnTo>
                      <a:pt x="390" y="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85" name="Freeform 49"/>
              <p:cNvSpPr>
                <a:spLocks noChangeArrowheads="1"/>
              </p:cNvSpPr>
              <p:nvPr/>
            </p:nvSpPr>
            <p:spPr bwMode="auto">
              <a:xfrm>
                <a:off x="5453" y="1989"/>
                <a:ext cx="50" cy="70"/>
              </a:xfrm>
              <a:custGeom>
                <a:avLst/>
                <a:gdLst>
                  <a:gd name="T0" fmla="*/ 222 w 223"/>
                  <a:gd name="T1" fmla="*/ 14 h 315"/>
                  <a:gd name="T2" fmla="*/ 222 w 223"/>
                  <a:gd name="T3" fmla="*/ 6 h 315"/>
                  <a:gd name="T4" fmla="*/ 216 w 223"/>
                  <a:gd name="T5" fmla="*/ 0 h 315"/>
                  <a:gd name="T6" fmla="*/ 181 w 223"/>
                  <a:gd name="T7" fmla="*/ 32 h 315"/>
                  <a:gd name="T8" fmla="*/ 128 w 223"/>
                  <a:gd name="T9" fmla="*/ 0 h 315"/>
                  <a:gd name="T10" fmla="*/ 0 w 223"/>
                  <a:gd name="T11" fmla="*/ 141 h 315"/>
                  <a:gd name="T12" fmla="*/ 75 w 223"/>
                  <a:gd name="T13" fmla="*/ 222 h 315"/>
                  <a:gd name="T14" fmla="*/ 138 w 223"/>
                  <a:gd name="T15" fmla="*/ 195 h 315"/>
                  <a:gd name="T16" fmla="*/ 120 w 223"/>
                  <a:gd name="T17" fmla="*/ 269 h 315"/>
                  <a:gd name="T18" fmla="*/ 82 w 223"/>
                  <a:gd name="T19" fmla="*/ 296 h 315"/>
                  <a:gd name="T20" fmla="*/ 69 w 223"/>
                  <a:gd name="T21" fmla="*/ 307 h 315"/>
                  <a:gd name="T22" fmla="*/ 75 w 223"/>
                  <a:gd name="T23" fmla="*/ 314 h 315"/>
                  <a:gd name="T24" fmla="*/ 128 w 223"/>
                  <a:gd name="T25" fmla="*/ 312 h 315"/>
                  <a:gd name="T26" fmla="*/ 181 w 223"/>
                  <a:gd name="T27" fmla="*/ 314 h 315"/>
                  <a:gd name="T28" fmla="*/ 190 w 223"/>
                  <a:gd name="T29" fmla="*/ 302 h 315"/>
                  <a:gd name="T30" fmla="*/ 178 w 223"/>
                  <a:gd name="T31" fmla="*/ 296 h 315"/>
                  <a:gd name="T32" fmla="*/ 154 w 223"/>
                  <a:gd name="T33" fmla="*/ 290 h 315"/>
                  <a:gd name="T34" fmla="*/ 155 w 223"/>
                  <a:gd name="T35" fmla="*/ 280 h 315"/>
                  <a:gd name="T36" fmla="*/ 222 w 223"/>
                  <a:gd name="T37" fmla="*/ 14 h 315"/>
                  <a:gd name="T38" fmla="*/ 147 w 223"/>
                  <a:gd name="T39" fmla="*/ 155 h 315"/>
                  <a:gd name="T40" fmla="*/ 138 w 223"/>
                  <a:gd name="T41" fmla="*/ 173 h 315"/>
                  <a:gd name="T42" fmla="*/ 77 w 223"/>
                  <a:gd name="T43" fmla="*/ 210 h 315"/>
                  <a:gd name="T44" fmla="*/ 40 w 223"/>
                  <a:gd name="T45" fmla="*/ 162 h 315"/>
                  <a:gd name="T46" fmla="*/ 66 w 223"/>
                  <a:gd name="T47" fmla="*/ 61 h 315"/>
                  <a:gd name="T48" fmla="*/ 128 w 223"/>
                  <a:gd name="T49" fmla="*/ 14 h 315"/>
                  <a:gd name="T50" fmla="*/ 171 w 223"/>
                  <a:gd name="T51" fmla="*/ 58 h 315"/>
                  <a:gd name="T52" fmla="*/ 171 w 223"/>
                  <a:gd name="T53" fmla="*/ 64 h 315"/>
                  <a:gd name="T54" fmla="*/ 147 w 223"/>
                  <a:gd name="T55" fmla="*/ 15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3" h="315">
                    <a:moveTo>
                      <a:pt x="222" y="14"/>
                    </a:moveTo>
                    <a:cubicBezTo>
                      <a:pt x="222" y="13"/>
                      <a:pt x="222" y="10"/>
                      <a:pt x="222" y="6"/>
                    </a:cubicBezTo>
                    <a:cubicBezTo>
                      <a:pt x="222" y="3"/>
                      <a:pt x="221" y="0"/>
                      <a:pt x="216" y="0"/>
                    </a:cubicBezTo>
                    <a:cubicBezTo>
                      <a:pt x="211" y="0"/>
                      <a:pt x="190" y="18"/>
                      <a:pt x="181" y="32"/>
                    </a:cubicBezTo>
                    <a:cubicBezTo>
                      <a:pt x="176" y="22"/>
                      <a:pt x="160" y="0"/>
                      <a:pt x="128" y="0"/>
                    </a:cubicBezTo>
                    <a:cubicBezTo>
                      <a:pt x="64" y="0"/>
                      <a:pt x="0" y="70"/>
                      <a:pt x="0" y="141"/>
                    </a:cubicBezTo>
                    <a:cubicBezTo>
                      <a:pt x="0" y="189"/>
                      <a:pt x="32" y="222"/>
                      <a:pt x="75" y="222"/>
                    </a:cubicBezTo>
                    <a:cubicBezTo>
                      <a:pt x="102" y="222"/>
                      <a:pt x="126" y="205"/>
                      <a:pt x="138" y="195"/>
                    </a:cubicBezTo>
                    <a:cubicBezTo>
                      <a:pt x="138" y="197"/>
                      <a:pt x="122" y="259"/>
                      <a:pt x="120" y="269"/>
                    </a:cubicBezTo>
                    <a:cubicBezTo>
                      <a:pt x="112" y="296"/>
                      <a:pt x="112" y="296"/>
                      <a:pt x="82" y="296"/>
                    </a:cubicBezTo>
                    <a:cubicBezTo>
                      <a:pt x="75" y="296"/>
                      <a:pt x="69" y="296"/>
                      <a:pt x="69" y="307"/>
                    </a:cubicBezTo>
                    <a:cubicBezTo>
                      <a:pt x="69" y="310"/>
                      <a:pt x="70" y="314"/>
                      <a:pt x="75" y="314"/>
                    </a:cubicBezTo>
                    <a:cubicBezTo>
                      <a:pt x="93" y="314"/>
                      <a:pt x="110" y="312"/>
                      <a:pt x="128" y="312"/>
                    </a:cubicBezTo>
                    <a:cubicBezTo>
                      <a:pt x="144" y="312"/>
                      <a:pt x="165" y="314"/>
                      <a:pt x="181" y="314"/>
                    </a:cubicBezTo>
                    <a:cubicBezTo>
                      <a:pt x="186" y="314"/>
                      <a:pt x="190" y="312"/>
                      <a:pt x="190" y="302"/>
                    </a:cubicBezTo>
                    <a:cubicBezTo>
                      <a:pt x="190" y="296"/>
                      <a:pt x="184" y="296"/>
                      <a:pt x="178" y="296"/>
                    </a:cubicBezTo>
                    <a:cubicBezTo>
                      <a:pt x="166" y="296"/>
                      <a:pt x="154" y="296"/>
                      <a:pt x="154" y="290"/>
                    </a:cubicBezTo>
                    <a:cubicBezTo>
                      <a:pt x="154" y="290"/>
                      <a:pt x="154" y="288"/>
                      <a:pt x="155" y="280"/>
                    </a:cubicBezTo>
                    <a:lnTo>
                      <a:pt x="222" y="14"/>
                    </a:lnTo>
                    <a:close/>
                    <a:moveTo>
                      <a:pt x="147" y="155"/>
                    </a:moveTo>
                    <a:cubicBezTo>
                      <a:pt x="144" y="165"/>
                      <a:pt x="144" y="165"/>
                      <a:pt x="138" y="173"/>
                    </a:cubicBezTo>
                    <a:cubicBezTo>
                      <a:pt x="118" y="195"/>
                      <a:pt x="96" y="210"/>
                      <a:pt x="77" y="210"/>
                    </a:cubicBezTo>
                    <a:cubicBezTo>
                      <a:pt x="58" y="210"/>
                      <a:pt x="40" y="197"/>
                      <a:pt x="40" y="162"/>
                    </a:cubicBezTo>
                    <a:cubicBezTo>
                      <a:pt x="40" y="134"/>
                      <a:pt x="54" y="80"/>
                      <a:pt x="66" y="61"/>
                    </a:cubicBezTo>
                    <a:cubicBezTo>
                      <a:pt x="88" y="21"/>
                      <a:pt x="114" y="14"/>
                      <a:pt x="128" y="14"/>
                    </a:cubicBezTo>
                    <a:cubicBezTo>
                      <a:pt x="163" y="14"/>
                      <a:pt x="171" y="51"/>
                      <a:pt x="171" y="58"/>
                    </a:cubicBezTo>
                    <a:cubicBezTo>
                      <a:pt x="171" y="59"/>
                      <a:pt x="171" y="62"/>
                      <a:pt x="171" y="64"/>
                    </a:cubicBezTo>
                    <a:lnTo>
                      <a:pt x="147" y="1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86" name="Freeform 50"/>
              <p:cNvSpPr>
                <a:spLocks noChangeArrowheads="1"/>
              </p:cNvSpPr>
              <p:nvPr/>
            </p:nvSpPr>
            <p:spPr bwMode="auto">
              <a:xfrm>
                <a:off x="5532" y="1895"/>
                <a:ext cx="37" cy="159"/>
              </a:xfrm>
              <a:custGeom>
                <a:avLst/>
                <a:gdLst>
                  <a:gd name="T0" fmla="*/ 165 w 166"/>
                  <a:gd name="T1" fmla="*/ 698 h 705"/>
                  <a:gd name="T2" fmla="*/ 152 w 166"/>
                  <a:gd name="T3" fmla="*/ 682 h 705"/>
                  <a:gd name="T4" fmla="*/ 42 w 166"/>
                  <a:gd name="T5" fmla="*/ 352 h 705"/>
                  <a:gd name="T6" fmla="*/ 155 w 166"/>
                  <a:gd name="T7" fmla="*/ 19 h 705"/>
                  <a:gd name="T8" fmla="*/ 165 w 166"/>
                  <a:gd name="T9" fmla="*/ 6 h 705"/>
                  <a:gd name="T10" fmla="*/ 157 w 166"/>
                  <a:gd name="T11" fmla="*/ 0 h 705"/>
                  <a:gd name="T12" fmla="*/ 45 w 166"/>
                  <a:gd name="T13" fmla="*/ 138 h 705"/>
                  <a:gd name="T14" fmla="*/ 0 w 166"/>
                  <a:gd name="T15" fmla="*/ 352 h 705"/>
                  <a:gd name="T16" fmla="*/ 46 w 166"/>
                  <a:gd name="T17" fmla="*/ 573 h 705"/>
                  <a:gd name="T18" fmla="*/ 157 w 166"/>
                  <a:gd name="T19" fmla="*/ 704 h 705"/>
                  <a:gd name="T20" fmla="*/ 165 w 166"/>
                  <a:gd name="T21" fmla="*/ 698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6" h="705">
                    <a:moveTo>
                      <a:pt x="165" y="698"/>
                    </a:moveTo>
                    <a:cubicBezTo>
                      <a:pt x="165" y="696"/>
                      <a:pt x="165" y="695"/>
                      <a:pt x="152" y="682"/>
                    </a:cubicBezTo>
                    <a:cubicBezTo>
                      <a:pt x="64" y="594"/>
                      <a:pt x="42" y="461"/>
                      <a:pt x="42" y="352"/>
                    </a:cubicBezTo>
                    <a:cubicBezTo>
                      <a:pt x="42" y="230"/>
                      <a:pt x="69" y="107"/>
                      <a:pt x="155" y="19"/>
                    </a:cubicBezTo>
                    <a:cubicBezTo>
                      <a:pt x="165" y="11"/>
                      <a:pt x="165" y="10"/>
                      <a:pt x="165" y="6"/>
                    </a:cubicBezTo>
                    <a:cubicBezTo>
                      <a:pt x="165" y="2"/>
                      <a:pt x="162" y="0"/>
                      <a:pt x="157" y="0"/>
                    </a:cubicBezTo>
                    <a:cubicBezTo>
                      <a:pt x="150" y="0"/>
                      <a:pt x="86" y="48"/>
                      <a:pt x="45" y="138"/>
                    </a:cubicBezTo>
                    <a:cubicBezTo>
                      <a:pt x="8" y="214"/>
                      <a:pt x="0" y="293"/>
                      <a:pt x="0" y="352"/>
                    </a:cubicBezTo>
                    <a:cubicBezTo>
                      <a:pt x="0" y="408"/>
                      <a:pt x="8" y="493"/>
                      <a:pt x="46" y="573"/>
                    </a:cubicBezTo>
                    <a:cubicBezTo>
                      <a:pt x="90" y="659"/>
                      <a:pt x="150" y="704"/>
                      <a:pt x="157" y="704"/>
                    </a:cubicBezTo>
                    <a:cubicBezTo>
                      <a:pt x="162" y="704"/>
                      <a:pt x="165" y="703"/>
                      <a:pt x="165" y="69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87" name="Freeform 51"/>
              <p:cNvSpPr>
                <a:spLocks noChangeArrowheads="1"/>
              </p:cNvSpPr>
              <p:nvPr/>
            </p:nvSpPr>
            <p:spPr bwMode="auto">
              <a:xfrm>
                <a:off x="5583" y="1944"/>
                <a:ext cx="65" cy="72"/>
              </a:xfrm>
              <a:custGeom>
                <a:avLst/>
                <a:gdLst>
                  <a:gd name="T0" fmla="*/ 42 w 289"/>
                  <a:gd name="T1" fmla="*/ 270 h 321"/>
                  <a:gd name="T2" fmla="*/ 35 w 289"/>
                  <a:gd name="T3" fmla="*/ 301 h 321"/>
                  <a:gd name="T4" fmla="*/ 56 w 289"/>
                  <a:gd name="T5" fmla="*/ 320 h 321"/>
                  <a:gd name="T6" fmla="*/ 82 w 289"/>
                  <a:gd name="T7" fmla="*/ 301 h 321"/>
                  <a:gd name="T8" fmla="*/ 110 w 289"/>
                  <a:gd name="T9" fmla="*/ 189 h 321"/>
                  <a:gd name="T10" fmla="*/ 133 w 289"/>
                  <a:gd name="T11" fmla="*/ 96 h 321"/>
                  <a:gd name="T12" fmla="*/ 173 w 289"/>
                  <a:gd name="T13" fmla="*/ 38 h 321"/>
                  <a:gd name="T14" fmla="*/ 229 w 289"/>
                  <a:gd name="T15" fmla="*/ 16 h 321"/>
                  <a:gd name="T16" fmla="*/ 259 w 289"/>
                  <a:gd name="T17" fmla="*/ 24 h 321"/>
                  <a:gd name="T18" fmla="*/ 222 w 289"/>
                  <a:gd name="T19" fmla="*/ 62 h 321"/>
                  <a:gd name="T20" fmla="*/ 250 w 289"/>
                  <a:gd name="T21" fmla="*/ 88 h 321"/>
                  <a:gd name="T22" fmla="*/ 288 w 289"/>
                  <a:gd name="T23" fmla="*/ 46 h 321"/>
                  <a:gd name="T24" fmla="*/ 229 w 289"/>
                  <a:gd name="T25" fmla="*/ 0 h 321"/>
                  <a:gd name="T26" fmla="*/ 139 w 289"/>
                  <a:gd name="T27" fmla="*/ 54 h 321"/>
                  <a:gd name="T28" fmla="*/ 74 w 289"/>
                  <a:gd name="T29" fmla="*/ 0 h 321"/>
                  <a:gd name="T30" fmla="*/ 22 w 289"/>
                  <a:gd name="T31" fmla="*/ 40 h 321"/>
                  <a:gd name="T32" fmla="*/ 0 w 289"/>
                  <a:gd name="T33" fmla="*/ 109 h 321"/>
                  <a:gd name="T34" fmla="*/ 8 w 289"/>
                  <a:gd name="T35" fmla="*/ 115 h 321"/>
                  <a:gd name="T36" fmla="*/ 21 w 289"/>
                  <a:gd name="T37" fmla="*/ 99 h 321"/>
                  <a:gd name="T38" fmla="*/ 72 w 289"/>
                  <a:gd name="T39" fmla="*/ 16 h 321"/>
                  <a:gd name="T40" fmla="*/ 94 w 289"/>
                  <a:gd name="T41" fmla="*/ 48 h 321"/>
                  <a:gd name="T42" fmla="*/ 83 w 289"/>
                  <a:gd name="T43" fmla="*/ 107 h 321"/>
                  <a:gd name="T44" fmla="*/ 42 w 289"/>
                  <a:gd name="T45" fmla="*/ 27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9" h="321">
                    <a:moveTo>
                      <a:pt x="42" y="270"/>
                    </a:moveTo>
                    <a:cubicBezTo>
                      <a:pt x="40" y="282"/>
                      <a:pt x="35" y="298"/>
                      <a:pt x="35" y="301"/>
                    </a:cubicBezTo>
                    <a:cubicBezTo>
                      <a:pt x="35" y="314"/>
                      <a:pt x="45" y="320"/>
                      <a:pt x="56" y="320"/>
                    </a:cubicBezTo>
                    <a:cubicBezTo>
                      <a:pt x="64" y="320"/>
                      <a:pt x="77" y="314"/>
                      <a:pt x="82" y="301"/>
                    </a:cubicBezTo>
                    <a:cubicBezTo>
                      <a:pt x="83" y="298"/>
                      <a:pt x="107" y="202"/>
                      <a:pt x="110" y="189"/>
                    </a:cubicBezTo>
                    <a:cubicBezTo>
                      <a:pt x="115" y="165"/>
                      <a:pt x="128" y="115"/>
                      <a:pt x="133" y="96"/>
                    </a:cubicBezTo>
                    <a:cubicBezTo>
                      <a:pt x="136" y="88"/>
                      <a:pt x="155" y="54"/>
                      <a:pt x="173" y="38"/>
                    </a:cubicBezTo>
                    <a:cubicBezTo>
                      <a:pt x="178" y="34"/>
                      <a:pt x="198" y="16"/>
                      <a:pt x="229" y="16"/>
                    </a:cubicBezTo>
                    <a:cubicBezTo>
                      <a:pt x="248" y="16"/>
                      <a:pt x="258" y="24"/>
                      <a:pt x="259" y="24"/>
                    </a:cubicBezTo>
                    <a:cubicBezTo>
                      <a:pt x="237" y="27"/>
                      <a:pt x="222" y="45"/>
                      <a:pt x="222" y="62"/>
                    </a:cubicBezTo>
                    <a:cubicBezTo>
                      <a:pt x="222" y="74"/>
                      <a:pt x="230" y="88"/>
                      <a:pt x="250" y="88"/>
                    </a:cubicBezTo>
                    <a:cubicBezTo>
                      <a:pt x="267" y="88"/>
                      <a:pt x="288" y="72"/>
                      <a:pt x="288" y="46"/>
                    </a:cubicBezTo>
                    <a:cubicBezTo>
                      <a:pt x="288" y="21"/>
                      <a:pt x="266" y="0"/>
                      <a:pt x="229" y="0"/>
                    </a:cubicBezTo>
                    <a:cubicBezTo>
                      <a:pt x="182" y="0"/>
                      <a:pt x="152" y="35"/>
                      <a:pt x="139" y="54"/>
                    </a:cubicBezTo>
                    <a:cubicBezTo>
                      <a:pt x="133" y="22"/>
                      <a:pt x="107" y="0"/>
                      <a:pt x="74" y="0"/>
                    </a:cubicBezTo>
                    <a:cubicBezTo>
                      <a:pt x="42" y="0"/>
                      <a:pt x="29" y="27"/>
                      <a:pt x="22" y="40"/>
                    </a:cubicBezTo>
                    <a:cubicBezTo>
                      <a:pt x="10" y="64"/>
                      <a:pt x="0" y="107"/>
                      <a:pt x="0" y="109"/>
                    </a:cubicBezTo>
                    <a:cubicBezTo>
                      <a:pt x="0" y="115"/>
                      <a:pt x="6" y="115"/>
                      <a:pt x="8" y="115"/>
                    </a:cubicBezTo>
                    <a:cubicBezTo>
                      <a:pt x="16" y="115"/>
                      <a:pt x="16" y="115"/>
                      <a:pt x="21" y="99"/>
                    </a:cubicBezTo>
                    <a:cubicBezTo>
                      <a:pt x="32" y="50"/>
                      <a:pt x="46" y="16"/>
                      <a:pt x="72" y="16"/>
                    </a:cubicBezTo>
                    <a:cubicBezTo>
                      <a:pt x="85" y="16"/>
                      <a:pt x="94" y="21"/>
                      <a:pt x="94" y="48"/>
                    </a:cubicBezTo>
                    <a:cubicBezTo>
                      <a:pt x="94" y="62"/>
                      <a:pt x="91" y="70"/>
                      <a:pt x="83" y="107"/>
                    </a:cubicBezTo>
                    <a:lnTo>
                      <a:pt x="42" y="27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88" name="Freeform 52"/>
              <p:cNvSpPr>
                <a:spLocks noChangeArrowheads="1"/>
              </p:cNvSpPr>
              <p:nvPr/>
            </p:nvSpPr>
            <p:spPr bwMode="auto">
              <a:xfrm>
                <a:off x="5664" y="1895"/>
                <a:ext cx="37" cy="159"/>
              </a:xfrm>
              <a:custGeom>
                <a:avLst/>
                <a:gdLst>
                  <a:gd name="T0" fmla="*/ 165 w 166"/>
                  <a:gd name="T1" fmla="*/ 352 h 705"/>
                  <a:gd name="T2" fmla="*/ 118 w 166"/>
                  <a:gd name="T3" fmla="*/ 133 h 705"/>
                  <a:gd name="T4" fmla="*/ 6 w 166"/>
                  <a:gd name="T5" fmla="*/ 0 h 705"/>
                  <a:gd name="T6" fmla="*/ 0 w 166"/>
                  <a:gd name="T7" fmla="*/ 6 h 705"/>
                  <a:gd name="T8" fmla="*/ 13 w 166"/>
                  <a:gd name="T9" fmla="*/ 24 h 705"/>
                  <a:gd name="T10" fmla="*/ 123 w 166"/>
                  <a:gd name="T11" fmla="*/ 352 h 705"/>
                  <a:gd name="T12" fmla="*/ 10 w 166"/>
                  <a:gd name="T13" fmla="*/ 685 h 705"/>
                  <a:gd name="T14" fmla="*/ 0 w 166"/>
                  <a:gd name="T15" fmla="*/ 698 h 705"/>
                  <a:gd name="T16" fmla="*/ 6 w 166"/>
                  <a:gd name="T17" fmla="*/ 704 h 705"/>
                  <a:gd name="T18" fmla="*/ 120 w 166"/>
                  <a:gd name="T19" fmla="*/ 567 h 705"/>
                  <a:gd name="T20" fmla="*/ 165 w 166"/>
                  <a:gd name="T21" fmla="*/ 35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6" h="705">
                    <a:moveTo>
                      <a:pt x="165" y="352"/>
                    </a:moveTo>
                    <a:cubicBezTo>
                      <a:pt x="165" y="298"/>
                      <a:pt x="157" y="213"/>
                      <a:pt x="118" y="133"/>
                    </a:cubicBezTo>
                    <a:cubicBezTo>
                      <a:pt x="75" y="46"/>
                      <a:pt x="14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0" y="11"/>
                      <a:pt x="13" y="24"/>
                    </a:cubicBezTo>
                    <a:cubicBezTo>
                      <a:pt x="83" y="93"/>
                      <a:pt x="123" y="205"/>
                      <a:pt x="123" y="352"/>
                    </a:cubicBezTo>
                    <a:cubicBezTo>
                      <a:pt x="123" y="472"/>
                      <a:pt x="98" y="597"/>
                      <a:pt x="10" y="685"/>
                    </a:cubicBezTo>
                    <a:cubicBezTo>
                      <a:pt x="0" y="695"/>
                      <a:pt x="0" y="696"/>
                      <a:pt x="0" y="698"/>
                    </a:cubicBezTo>
                    <a:cubicBezTo>
                      <a:pt x="0" y="703"/>
                      <a:pt x="3" y="704"/>
                      <a:pt x="6" y="704"/>
                    </a:cubicBezTo>
                    <a:cubicBezTo>
                      <a:pt x="14" y="704"/>
                      <a:pt x="78" y="656"/>
                      <a:pt x="120" y="567"/>
                    </a:cubicBezTo>
                    <a:cubicBezTo>
                      <a:pt x="157" y="490"/>
                      <a:pt x="165" y="411"/>
                      <a:pt x="165" y="35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89" name="Freeform 53"/>
              <p:cNvSpPr>
                <a:spLocks noChangeArrowheads="1"/>
              </p:cNvSpPr>
              <p:nvPr/>
            </p:nvSpPr>
            <p:spPr bwMode="auto">
              <a:xfrm>
                <a:off x="5725" y="1895"/>
                <a:ext cx="35" cy="159"/>
              </a:xfrm>
              <a:custGeom>
                <a:avLst/>
                <a:gdLst>
                  <a:gd name="T0" fmla="*/ 155 w 159"/>
                  <a:gd name="T1" fmla="*/ 365 h 705"/>
                  <a:gd name="T2" fmla="*/ 158 w 159"/>
                  <a:gd name="T3" fmla="*/ 352 h 705"/>
                  <a:gd name="T4" fmla="*/ 155 w 159"/>
                  <a:gd name="T5" fmla="*/ 341 h 705"/>
                  <a:gd name="T6" fmla="*/ 30 w 159"/>
                  <a:gd name="T7" fmla="*/ 16 h 705"/>
                  <a:gd name="T8" fmla="*/ 14 w 159"/>
                  <a:gd name="T9" fmla="*/ 0 h 705"/>
                  <a:gd name="T10" fmla="*/ 0 w 159"/>
                  <a:gd name="T11" fmla="*/ 14 h 705"/>
                  <a:gd name="T12" fmla="*/ 3 w 159"/>
                  <a:gd name="T13" fmla="*/ 26 h 705"/>
                  <a:gd name="T14" fmla="*/ 130 w 159"/>
                  <a:gd name="T15" fmla="*/ 352 h 705"/>
                  <a:gd name="T16" fmla="*/ 3 w 159"/>
                  <a:gd name="T17" fmla="*/ 679 h 705"/>
                  <a:gd name="T18" fmla="*/ 0 w 159"/>
                  <a:gd name="T19" fmla="*/ 691 h 705"/>
                  <a:gd name="T20" fmla="*/ 14 w 159"/>
                  <a:gd name="T21" fmla="*/ 704 h 705"/>
                  <a:gd name="T22" fmla="*/ 29 w 159"/>
                  <a:gd name="T23" fmla="*/ 691 h 705"/>
                  <a:gd name="T24" fmla="*/ 155 w 159"/>
                  <a:gd name="T25" fmla="*/ 365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705">
                    <a:moveTo>
                      <a:pt x="155" y="365"/>
                    </a:moveTo>
                    <a:cubicBezTo>
                      <a:pt x="158" y="355"/>
                      <a:pt x="158" y="354"/>
                      <a:pt x="158" y="352"/>
                    </a:cubicBezTo>
                    <a:cubicBezTo>
                      <a:pt x="158" y="350"/>
                      <a:pt x="158" y="349"/>
                      <a:pt x="155" y="341"/>
                    </a:cubicBezTo>
                    <a:lnTo>
                      <a:pt x="30" y="16"/>
                    </a:lnTo>
                    <a:cubicBezTo>
                      <a:pt x="26" y="5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6"/>
                      <a:pt x="0" y="18"/>
                      <a:pt x="3" y="26"/>
                    </a:cubicBezTo>
                    <a:lnTo>
                      <a:pt x="130" y="352"/>
                    </a:lnTo>
                    <a:lnTo>
                      <a:pt x="3" y="679"/>
                    </a:lnTo>
                    <a:cubicBezTo>
                      <a:pt x="0" y="685"/>
                      <a:pt x="0" y="687"/>
                      <a:pt x="0" y="691"/>
                    </a:cubicBezTo>
                    <a:cubicBezTo>
                      <a:pt x="0" y="698"/>
                      <a:pt x="6" y="704"/>
                      <a:pt x="14" y="704"/>
                    </a:cubicBezTo>
                    <a:cubicBezTo>
                      <a:pt x="24" y="704"/>
                      <a:pt x="26" y="698"/>
                      <a:pt x="29" y="691"/>
                    </a:cubicBezTo>
                    <a:lnTo>
                      <a:pt x="155" y="3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90" name="Freeform 54"/>
              <p:cNvSpPr>
                <a:spLocks noChangeArrowheads="1"/>
              </p:cNvSpPr>
              <p:nvPr/>
            </p:nvSpPr>
            <p:spPr bwMode="auto">
              <a:xfrm>
                <a:off x="5785" y="1960"/>
                <a:ext cx="78" cy="78"/>
              </a:xfrm>
              <a:custGeom>
                <a:avLst/>
                <a:gdLst>
                  <a:gd name="T0" fmla="*/ 346 w 347"/>
                  <a:gd name="T1" fmla="*/ 264 h 348"/>
                  <a:gd name="T2" fmla="*/ 330 w 347"/>
                  <a:gd name="T3" fmla="*/ 264 h 348"/>
                  <a:gd name="T4" fmla="*/ 320 w 347"/>
                  <a:gd name="T5" fmla="*/ 301 h 348"/>
                  <a:gd name="T6" fmla="*/ 285 w 347"/>
                  <a:gd name="T7" fmla="*/ 312 h 348"/>
                  <a:gd name="T8" fmla="*/ 243 w 347"/>
                  <a:gd name="T9" fmla="*/ 312 h 348"/>
                  <a:gd name="T10" fmla="*/ 294 w 347"/>
                  <a:gd name="T11" fmla="*/ 229 h 348"/>
                  <a:gd name="T12" fmla="*/ 339 w 347"/>
                  <a:gd name="T13" fmla="*/ 123 h 348"/>
                  <a:gd name="T14" fmla="*/ 173 w 347"/>
                  <a:gd name="T15" fmla="*/ 0 h 348"/>
                  <a:gd name="T16" fmla="*/ 6 w 347"/>
                  <a:gd name="T17" fmla="*/ 123 h 348"/>
                  <a:gd name="T18" fmla="*/ 64 w 347"/>
                  <a:gd name="T19" fmla="*/ 245 h 348"/>
                  <a:gd name="T20" fmla="*/ 102 w 347"/>
                  <a:gd name="T21" fmla="*/ 312 h 348"/>
                  <a:gd name="T22" fmla="*/ 61 w 347"/>
                  <a:gd name="T23" fmla="*/ 312 h 348"/>
                  <a:gd name="T24" fmla="*/ 27 w 347"/>
                  <a:gd name="T25" fmla="*/ 302 h 348"/>
                  <a:gd name="T26" fmla="*/ 16 w 347"/>
                  <a:gd name="T27" fmla="*/ 264 h 348"/>
                  <a:gd name="T28" fmla="*/ 0 w 347"/>
                  <a:gd name="T29" fmla="*/ 264 h 348"/>
                  <a:gd name="T30" fmla="*/ 18 w 347"/>
                  <a:gd name="T31" fmla="*/ 347 h 348"/>
                  <a:gd name="T32" fmla="*/ 107 w 347"/>
                  <a:gd name="T33" fmla="*/ 347 h 348"/>
                  <a:gd name="T34" fmla="*/ 120 w 347"/>
                  <a:gd name="T35" fmla="*/ 336 h 348"/>
                  <a:gd name="T36" fmla="*/ 91 w 347"/>
                  <a:gd name="T37" fmla="*/ 235 h 348"/>
                  <a:gd name="T38" fmla="*/ 59 w 347"/>
                  <a:gd name="T39" fmla="*/ 123 h 348"/>
                  <a:gd name="T40" fmla="*/ 173 w 347"/>
                  <a:gd name="T41" fmla="*/ 14 h 348"/>
                  <a:gd name="T42" fmla="*/ 286 w 347"/>
                  <a:gd name="T43" fmla="*/ 123 h 348"/>
                  <a:gd name="T44" fmla="*/ 254 w 347"/>
                  <a:gd name="T45" fmla="*/ 232 h 348"/>
                  <a:gd name="T46" fmla="*/ 226 w 347"/>
                  <a:gd name="T47" fmla="*/ 336 h 348"/>
                  <a:gd name="T48" fmla="*/ 240 w 347"/>
                  <a:gd name="T49" fmla="*/ 347 h 348"/>
                  <a:gd name="T50" fmla="*/ 328 w 347"/>
                  <a:gd name="T51" fmla="*/ 347 h 348"/>
                  <a:gd name="T52" fmla="*/ 346 w 347"/>
                  <a:gd name="T53" fmla="*/ 264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7" h="348">
                    <a:moveTo>
                      <a:pt x="346" y="264"/>
                    </a:moveTo>
                    <a:lnTo>
                      <a:pt x="330" y="264"/>
                    </a:lnTo>
                    <a:cubicBezTo>
                      <a:pt x="328" y="266"/>
                      <a:pt x="325" y="290"/>
                      <a:pt x="320" y="301"/>
                    </a:cubicBezTo>
                    <a:cubicBezTo>
                      <a:pt x="317" y="309"/>
                      <a:pt x="315" y="312"/>
                      <a:pt x="285" y="312"/>
                    </a:cubicBezTo>
                    <a:lnTo>
                      <a:pt x="243" y="312"/>
                    </a:lnTo>
                    <a:cubicBezTo>
                      <a:pt x="251" y="285"/>
                      <a:pt x="266" y="266"/>
                      <a:pt x="294" y="229"/>
                    </a:cubicBezTo>
                    <a:cubicBezTo>
                      <a:pt x="318" y="195"/>
                      <a:pt x="339" y="163"/>
                      <a:pt x="339" y="123"/>
                    </a:cubicBezTo>
                    <a:cubicBezTo>
                      <a:pt x="339" y="56"/>
                      <a:pt x="267" y="0"/>
                      <a:pt x="173" y="0"/>
                    </a:cubicBezTo>
                    <a:cubicBezTo>
                      <a:pt x="78" y="0"/>
                      <a:pt x="6" y="56"/>
                      <a:pt x="6" y="123"/>
                    </a:cubicBezTo>
                    <a:cubicBezTo>
                      <a:pt x="6" y="166"/>
                      <a:pt x="30" y="198"/>
                      <a:pt x="64" y="245"/>
                    </a:cubicBezTo>
                    <a:cubicBezTo>
                      <a:pt x="78" y="264"/>
                      <a:pt x="94" y="286"/>
                      <a:pt x="102" y="312"/>
                    </a:cubicBezTo>
                    <a:lnTo>
                      <a:pt x="61" y="312"/>
                    </a:lnTo>
                    <a:cubicBezTo>
                      <a:pt x="30" y="312"/>
                      <a:pt x="29" y="309"/>
                      <a:pt x="27" y="302"/>
                    </a:cubicBezTo>
                    <a:cubicBezTo>
                      <a:pt x="22" y="293"/>
                      <a:pt x="16" y="266"/>
                      <a:pt x="16" y="264"/>
                    </a:cubicBezTo>
                    <a:lnTo>
                      <a:pt x="0" y="264"/>
                    </a:lnTo>
                    <a:lnTo>
                      <a:pt x="18" y="347"/>
                    </a:lnTo>
                    <a:lnTo>
                      <a:pt x="107" y="347"/>
                    </a:lnTo>
                    <a:cubicBezTo>
                      <a:pt x="117" y="347"/>
                      <a:pt x="120" y="347"/>
                      <a:pt x="120" y="336"/>
                    </a:cubicBezTo>
                    <a:cubicBezTo>
                      <a:pt x="120" y="301"/>
                      <a:pt x="102" y="259"/>
                      <a:pt x="91" y="235"/>
                    </a:cubicBezTo>
                    <a:cubicBezTo>
                      <a:pt x="74" y="192"/>
                      <a:pt x="59" y="158"/>
                      <a:pt x="59" y="123"/>
                    </a:cubicBezTo>
                    <a:cubicBezTo>
                      <a:pt x="59" y="53"/>
                      <a:pt x="115" y="14"/>
                      <a:pt x="173" y="14"/>
                    </a:cubicBezTo>
                    <a:cubicBezTo>
                      <a:pt x="232" y="14"/>
                      <a:pt x="286" y="53"/>
                      <a:pt x="286" y="123"/>
                    </a:cubicBezTo>
                    <a:cubicBezTo>
                      <a:pt x="286" y="160"/>
                      <a:pt x="272" y="194"/>
                      <a:pt x="254" y="232"/>
                    </a:cubicBezTo>
                    <a:cubicBezTo>
                      <a:pt x="245" y="258"/>
                      <a:pt x="226" y="301"/>
                      <a:pt x="226" y="336"/>
                    </a:cubicBezTo>
                    <a:cubicBezTo>
                      <a:pt x="226" y="347"/>
                      <a:pt x="229" y="347"/>
                      <a:pt x="240" y="347"/>
                    </a:cubicBezTo>
                    <a:lnTo>
                      <a:pt x="328" y="347"/>
                    </a:lnTo>
                    <a:lnTo>
                      <a:pt x="346" y="26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91" name="Freeform 55"/>
              <p:cNvSpPr>
                <a:spLocks noChangeArrowheads="1"/>
              </p:cNvSpPr>
              <p:nvPr/>
            </p:nvSpPr>
            <p:spPr bwMode="auto">
              <a:xfrm>
                <a:off x="5931" y="1956"/>
                <a:ext cx="106" cy="37"/>
              </a:xfrm>
              <a:custGeom>
                <a:avLst/>
                <a:gdLst>
                  <a:gd name="T0" fmla="*/ 445 w 470"/>
                  <a:gd name="T1" fmla="*/ 29 h 167"/>
                  <a:gd name="T2" fmla="*/ 469 w 470"/>
                  <a:gd name="T3" fmla="*/ 14 h 167"/>
                  <a:gd name="T4" fmla="*/ 446 w 470"/>
                  <a:gd name="T5" fmla="*/ 0 h 167"/>
                  <a:gd name="T6" fmla="*/ 24 w 470"/>
                  <a:gd name="T7" fmla="*/ 0 h 167"/>
                  <a:gd name="T8" fmla="*/ 0 w 470"/>
                  <a:gd name="T9" fmla="*/ 14 h 167"/>
                  <a:gd name="T10" fmla="*/ 24 w 470"/>
                  <a:gd name="T11" fmla="*/ 29 h 167"/>
                  <a:gd name="T12" fmla="*/ 445 w 470"/>
                  <a:gd name="T13" fmla="*/ 29 h 167"/>
                  <a:gd name="T14" fmla="*/ 446 w 470"/>
                  <a:gd name="T15" fmla="*/ 166 h 167"/>
                  <a:gd name="T16" fmla="*/ 469 w 470"/>
                  <a:gd name="T17" fmla="*/ 152 h 167"/>
                  <a:gd name="T18" fmla="*/ 445 w 470"/>
                  <a:gd name="T19" fmla="*/ 138 h 167"/>
                  <a:gd name="T20" fmla="*/ 24 w 470"/>
                  <a:gd name="T21" fmla="*/ 138 h 167"/>
                  <a:gd name="T22" fmla="*/ 0 w 470"/>
                  <a:gd name="T23" fmla="*/ 152 h 167"/>
                  <a:gd name="T24" fmla="*/ 24 w 470"/>
                  <a:gd name="T25" fmla="*/ 166 h 167"/>
                  <a:gd name="T26" fmla="*/ 446 w 470"/>
                  <a:gd name="T27" fmla="*/ 16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67">
                    <a:moveTo>
                      <a:pt x="445" y="29"/>
                    </a:moveTo>
                    <a:cubicBezTo>
                      <a:pt x="456" y="29"/>
                      <a:pt x="469" y="29"/>
                      <a:pt x="469" y="14"/>
                    </a:cubicBezTo>
                    <a:cubicBezTo>
                      <a:pt x="469" y="0"/>
                      <a:pt x="456" y="0"/>
                      <a:pt x="446" y="0"/>
                    </a:cubicBezTo>
                    <a:lnTo>
                      <a:pt x="24" y="0"/>
                    </a:lnTo>
                    <a:cubicBezTo>
                      <a:pt x="13" y="0"/>
                      <a:pt x="0" y="0"/>
                      <a:pt x="0" y="14"/>
                    </a:cubicBezTo>
                    <a:cubicBezTo>
                      <a:pt x="0" y="29"/>
                      <a:pt x="13" y="29"/>
                      <a:pt x="24" y="29"/>
                    </a:cubicBezTo>
                    <a:lnTo>
                      <a:pt x="445" y="29"/>
                    </a:lnTo>
                    <a:close/>
                    <a:moveTo>
                      <a:pt x="446" y="166"/>
                    </a:moveTo>
                    <a:cubicBezTo>
                      <a:pt x="456" y="166"/>
                      <a:pt x="469" y="166"/>
                      <a:pt x="469" y="152"/>
                    </a:cubicBezTo>
                    <a:cubicBezTo>
                      <a:pt x="469" y="138"/>
                      <a:pt x="456" y="138"/>
                      <a:pt x="445" y="138"/>
                    </a:cubicBezTo>
                    <a:lnTo>
                      <a:pt x="24" y="138"/>
                    </a:lnTo>
                    <a:cubicBezTo>
                      <a:pt x="13" y="138"/>
                      <a:pt x="0" y="138"/>
                      <a:pt x="0" y="152"/>
                    </a:cubicBezTo>
                    <a:cubicBezTo>
                      <a:pt x="0" y="166"/>
                      <a:pt x="13" y="166"/>
                      <a:pt x="24" y="166"/>
                    </a:cubicBezTo>
                    <a:lnTo>
                      <a:pt x="446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92" name="Freeform 56"/>
              <p:cNvSpPr>
                <a:spLocks noChangeArrowheads="1"/>
              </p:cNvSpPr>
              <p:nvPr/>
            </p:nvSpPr>
            <p:spPr bwMode="auto">
              <a:xfrm>
                <a:off x="6097" y="1908"/>
                <a:ext cx="67" cy="109"/>
              </a:xfrm>
              <a:custGeom>
                <a:avLst/>
                <a:gdLst>
                  <a:gd name="T0" fmla="*/ 298 w 299"/>
                  <a:gd name="T1" fmla="*/ 245 h 486"/>
                  <a:gd name="T2" fmla="*/ 269 w 299"/>
                  <a:gd name="T3" fmla="*/ 78 h 486"/>
                  <a:gd name="T4" fmla="*/ 149 w 299"/>
                  <a:gd name="T5" fmla="*/ 0 h 486"/>
                  <a:gd name="T6" fmla="*/ 26 w 299"/>
                  <a:gd name="T7" fmla="*/ 83 h 486"/>
                  <a:gd name="T8" fmla="*/ 0 w 299"/>
                  <a:gd name="T9" fmla="*/ 245 h 486"/>
                  <a:gd name="T10" fmla="*/ 32 w 299"/>
                  <a:gd name="T11" fmla="*/ 414 h 486"/>
                  <a:gd name="T12" fmla="*/ 149 w 299"/>
                  <a:gd name="T13" fmla="*/ 485 h 486"/>
                  <a:gd name="T14" fmla="*/ 272 w 299"/>
                  <a:gd name="T15" fmla="*/ 403 h 486"/>
                  <a:gd name="T16" fmla="*/ 298 w 299"/>
                  <a:gd name="T17" fmla="*/ 245 h 486"/>
                  <a:gd name="T18" fmla="*/ 149 w 299"/>
                  <a:gd name="T19" fmla="*/ 470 h 486"/>
                  <a:gd name="T20" fmla="*/ 66 w 299"/>
                  <a:gd name="T21" fmla="*/ 384 h 486"/>
                  <a:gd name="T22" fmla="*/ 59 w 299"/>
                  <a:gd name="T23" fmla="*/ 235 h 486"/>
                  <a:gd name="T24" fmla="*/ 64 w 299"/>
                  <a:gd name="T25" fmla="*/ 106 h 486"/>
                  <a:gd name="T26" fmla="*/ 149 w 299"/>
                  <a:gd name="T27" fmla="*/ 16 h 486"/>
                  <a:gd name="T28" fmla="*/ 232 w 299"/>
                  <a:gd name="T29" fmla="*/ 98 h 486"/>
                  <a:gd name="T30" fmla="*/ 238 w 299"/>
                  <a:gd name="T31" fmla="*/ 235 h 486"/>
                  <a:gd name="T32" fmla="*/ 230 w 299"/>
                  <a:gd name="T33" fmla="*/ 381 h 486"/>
                  <a:gd name="T34" fmla="*/ 149 w 299"/>
                  <a:gd name="T35" fmla="*/ 47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9" h="486">
                    <a:moveTo>
                      <a:pt x="298" y="245"/>
                    </a:moveTo>
                    <a:cubicBezTo>
                      <a:pt x="298" y="187"/>
                      <a:pt x="294" y="131"/>
                      <a:pt x="269" y="78"/>
                    </a:cubicBezTo>
                    <a:cubicBezTo>
                      <a:pt x="237" y="11"/>
                      <a:pt x="179" y="0"/>
                      <a:pt x="149" y="0"/>
                    </a:cubicBezTo>
                    <a:cubicBezTo>
                      <a:pt x="107" y="0"/>
                      <a:pt x="54" y="18"/>
                      <a:pt x="26" y="83"/>
                    </a:cubicBezTo>
                    <a:cubicBezTo>
                      <a:pt x="3" y="133"/>
                      <a:pt x="0" y="187"/>
                      <a:pt x="0" y="245"/>
                    </a:cubicBezTo>
                    <a:cubicBezTo>
                      <a:pt x="0" y="298"/>
                      <a:pt x="3" y="360"/>
                      <a:pt x="32" y="414"/>
                    </a:cubicBezTo>
                    <a:cubicBezTo>
                      <a:pt x="62" y="470"/>
                      <a:pt x="114" y="485"/>
                      <a:pt x="149" y="485"/>
                    </a:cubicBezTo>
                    <a:cubicBezTo>
                      <a:pt x="187" y="485"/>
                      <a:pt x="240" y="470"/>
                      <a:pt x="272" y="403"/>
                    </a:cubicBezTo>
                    <a:cubicBezTo>
                      <a:pt x="294" y="355"/>
                      <a:pt x="298" y="299"/>
                      <a:pt x="298" y="245"/>
                    </a:cubicBezTo>
                    <a:close/>
                    <a:moveTo>
                      <a:pt x="149" y="470"/>
                    </a:moveTo>
                    <a:cubicBezTo>
                      <a:pt x="122" y="470"/>
                      <a:pt x="78" y="453"/>
                      <a:pt x="66" y="384"/>
                    </a:cubicBezTo>
                    <a:cubicBezTo>
                      <a:pt x="59" y="342"/>
                      <a:pt x="59" y="277"/>
                      <a:pt x="59" y="235"/>
                    </a:cubicBezTo>
                    <a:cubicBezTo>
                      <a:pt x="59" y="190"/>
                      <a:pt x="59" y="144"/>
                      <a:pt x="64" y="106"/>
                    </a:cubicBezTo>
                    <a:cubicBezTo>
                      <a:pt x="78" y="22"/>
                      <a:pt x="131" y="16"/>
                      <a:pt x="149" y="16"/>
                    </a:cubicBezTo>
                    <a:cubicBezTo>
                      <a:pt x="171" y="16"/>
                      <a:pt x="218" y="29"/>
                      <a:pt x="232" y="98"/>
                    </a:cubicBezTo>
                    <a:cubicBezTo>
                      <a:pt x="238" y="138"/>
                      <a:pt x="238" y="190"/>
                      <a:pt x="238" y="235"/>
                    </a:cubicBezTo>
                    <a:cubicBezTo>
                      <a:pt x="238" y="288"/>
                      <a:pt x="238" y="336"/>
                      <a:pt x="230" y="381"/>
                    </a:cubicBezTo>
                    <a:cubicBezTo>
                      <a:pt x="221" y="448"/>
                      <a:pt x="181" y="470"/>
                      <a:pt x="149" y="4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4201" y="1555"/>
              <a:ext cx="2057" cy="828"/>
            </a:xfrm>
            <a:prstGeom prst="rect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175"/>
            <a:ext cx="10080625" cy="604838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Square-Well Potential in 3D (1)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Square well potential</a:t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endParaRPr lang="en-US" altLang="ja-JP" sz="2600"/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S-wave wave function</a:t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endParaRPr lang="en-US" altLang="ja-JP" sz="2600"/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Scattering length and Effective range</a:t>
            </a:r>
            <a:br>
              <a:rPr lang="en-US" altLang="ja-JP" sz="2600"/>
            </a:br>
            <a:r>
              <a:rPr lang="en-US" altLang="ja-JP" sz="2000" i="1">
                <a:solidFill>
                  <a:srgbClr val="0000FF"/>
                </a:solidFill>
              </a:rPr>
              <a:t>E.Braaten, H.-W.Hammer, Phys.Rept. 428 (‘06) 259.</a:t>
            </a:r>
            <a:r>
              <a:rPr lang="en-US" altLang="ja-JP" sz="2600"/>
              <a:t> 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887413" y="1171575"/>
            <a:ext cx="3044825" cy="909638"/>
            <a:chOff x="559" y="738"/>
            <a:chExt cx="1918" cy="573"/>
          </a:xfrm>
        </p:grpSpPr>
        <p:sp>
          <p:nvSpPr>
            <p:cNvPr id="15364" name="Freeform 4"/>
            <p:cNvSpPr>
              <a:spLocks noChangeArrowheads="1"/>
            </p:cNvSpPr>
            <p:nvPr/>
          </p:nvSpPr>
          <p:spPr bwMode="auto">
            <a:xfrm>
              <a:off x="559" y="738"/>
              <a:ext cx="1918" cy="573"/>
            </a:xfrm>
            <a:custGeom>
              <a:avLst/>
              <a:gdLst>
                <a:gd name="T0" fmla="*/ 4232 w 8463"/>
                <a:gd name="T1" fmla="*/ 2532 h 2533"/>
                <a:gd name="T2" fmla="*/ 0 w 8463"/>
                <a:gd name="T3" fmla="*/ 2532 h 2533"/>
                <a:gd name="T4" fmla="*/ 0 w 8463"/>
                <a:gd name="T5" fmla="*/ 0 h 2533"/>
                <a:gd name="T6" fmla="*/ 8462 w 8463"/>
                <a:gd name="T7" fmla="*/ 0 h 2533"/>
                <a:gd name="T8" fmla="*/ 8462 w 8463"/>
                <a:gd name="T9" fmla="*/ 2532 h 2533"/>
                <a:gd name="T10" fmla="*/ 4232 w 8463"/>
                <a:gd name="T11" fmla="*/ 2532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3" h="2533">
                  <a:moveTo>
                    <a:pt x="4232" y="2532"/>
                  </a:moveTo>
                  <a:lnTo>
                    <a:pt x="0" y="2532"/>
                  </a:lnTo>
                  <a:lnTo>
                    <a:pt x="0" y="0"/>
                  </a:lnTo>
                  <a:lnTo>
                    <a:pt x="8462" y="0"/>
                  </a:lnTo>
                  <a:lnTo>
                    <a:pt x="8462" y="2532"/>
                  </a:lnTo>
                  <a:lnTo>
                    <a:pt x="4232" y="253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65" name="Freeform 5"/>
            <p:cNvSpPr>
              <a:spLocks noChangeArrowheads="1"/>
            </p:cNvSpPr>
            <p:nvPr/>
          </p:nvSpPr>
          <p:spPr bwMode="auto">
            <a:xfrm>
              <a:off x="570" y="942"/>
              <a:ext cx="136" cy="135"/>
            </a:xfrm>
            <a:custGeom>
              <a:avLst/>
              <a:gdLst>
                <a:gd name="T0" fmla="*/ 484 w 604"/>
                <a:gd name="T1" fmla="*/ 96 h 598"/>
                <a:gd name="T2" fmla="*/ 593 w 604"/>
                <a:gd name="T3" fmla="*/ 27 h 598"/>
                <a:gd name="T4" fmla="*/ 603 w 604"/>
                <a:gd name="T5" fmla="*/ 10 h 598"/>
                <a:gd name="T6" fmla="*/ 593 w 604"/>
                <a:gd name="T7" fmla="*/ 0 h 598"/>
                <a:gd name="T8" fmla="*/ 522 w 604"/>
                <a:gd name="T9" fmla="*/ 2 h 598"/>
                <a:gd name="T10" fmla="*/ 440 w 604"/>
                <a:gd name="T11" fmla="*/ 0 h 598"/>
                <a:gd name="T12" fmla="*/ 422 w 604"/>
                <a:gd name="T13" fmla="*/ 15 h 598"/>
                <a:gd name="T14" fmla="*/ 436 w 604"/>
                <a:gd name="T15" fmla="*/ 27 h 598"/>
                <a:gd name="T16" fmla="*/ 476 w 604"/>
                <a:gd name="T17" fmla="*/ 54 h 598"/>
                <a:gd name="T18" fmla="*/ 463 w 604"/>
                <a:gd name="T19" fmla="*/ 86 h 598"/>
                <a:gd name="T20" fmla="*/ 204 w 604"/>
                <a:gd name="T21" fmla="*/ 499 h 598"/>
                <a:gd name="T22" fmla="*/ 146 w 604"/>
                <a:gd name="T23" fmla="*/ 52 h 598"/>
                <a:gd name="T24" fmla="*/ 204 w 604"/>
                <a:gd name="T25" fmla="*/ 27 h 598"/>
                <a:gd name="T26" fmla="*/ 225 w 604"/>
                <a:gd name="T27" fmla="*/ 10 h 598"/>
                <a:gd name="T28" fmla="*/ 213 w 604"/>
                <a:gd name="T29" fmla="*/ 0 h 598"/>
                <a:gd name="T30" fmla="*/ 108 w 604"/>
                <a:gd name="T31" fmla="*/ 2 h 598"/>
                <a:gd name="T32" fmla="*/ 61 w 604"/>
                <a:gd name="T33" fmla="*/ 2 h 598"/>
                <a:gd name="T34" fmla="*/ 15 w 604"/>
                <a:gd name="T35" fmla="*/ 0 h 598"/>
                <a:gd name="T36" fmla="*/ 0 w 604"/>
                <a:gd name="T37" fmla="*/ 15 h 598"/>
                <a:gd name="T38" fmla="*/ 21 w 604"/>
                <a:gd name="T39" fmla="*/ 27 h 598"/>
                <a:gd name="T40" fmla="*/ 71 w 604"/>
                <a:gd name="T41" fmla="*/ 56 h 598"/>
                <a:gd name="T42" fmla="*/ 138 w 604"/>
                <a:gd name="T43" fmla="*/ 578 h 598"/>
                <a:gd name="T44" fmla="*/ 156 w 604"/>
                <a:gd name="T45" fmla="*/ 597 h 598"/>
                <a:gd name="T46" fmla="*/ 179 w 604"/>
                <a:gd name="T47" fmla="*/ 582 h 598"/>
                <a:gd name="T48" fmla="*/ 484 w 604"/>
                <a:gd name="T49" fmla="*/ 9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98">
                  <a:moveTo>
                    <a:pt x="484" y="96"/>
                  </a:moveTo>
                  <a:cubicBezTo>
                    <a:pt x="526" y="31"/>
                    <a:pt x="561" y="29"/>
                    <a:pt x="593" y="27"/>
                  </a:cubicBezTo>
                  <a:cubicBezTo>
                    <a:pt x="603" y="25"/>
                    <a:pt x="603" y="12"/>
                    <a:pt x="603" y="10"/>
                  </a:cubicBezTo>
                  <a:cubicBezTo>
                    <a:pt x="603" y="4"/>
                    <a:pt x="599" y="0"/>
                    <a:pt x="593" y="0"/>
                  </a:cubicBezTo>
                  <a:cubicBezTo>
                    <a:pt x="570" y="0"/>
                    <a:pt x="545" y="2"/>
                    <a:pt x="522" y="2"/>
                  </a:cubicBezTo>
                  <a:cubicBezTo>
                    <a:pt x="495" y="2"/>
                    <a:pt x="467" y="0"/>
                    <a:pt x="440" y="0"/>
                  </a:cubicBezTo>
                  <a:cubicBezTo>
                    <a:pt x="434" y="0"/>
                    <a:pt x="422" y="0"/>
                    <a:pt x="422" y="15"/>
                  </a:cubicBezTo>
                  <a:cubicBezTo>
                    <a:pt x="422" y="25"/>
                    <a:pt x="430" y="27"/>
                    <a:pt x="436" y="27"/>
                  </a:cubicBezTo>
                  <a:cubicBezTo>
                    <a:pt x="459" y="29"/>
                    <a:pt x="476" y="36"/>
                    <a:pt x="476" y="54"/>
                  </a:cubicBezTo>
                  <a:cubicBezTo>
                    <a:pt x="476" y="67"/>
                    <a:pt x="463" y="86"/>
                    <a:pt x="463" y="86"/>
                  </a:cubicBezTo>
                  <a:lnTo>
                    <a:pt x="204" y="499"/>
                  </a:lnTo>
                  <a:lnTo>
                    <a:pt x="146" y="52"/>
                  </a:lnTo>
                  <a:cubicBezTo>
                    <a:pt x="146" y="36"/>
                    <a:pt x="165" y="27"/>
                    <a:pt x="204" y="27"/>
                  </a:cubicBezTo>
                  <a:cubicBezTo>
                    <a:pt x="215" y="27"/>
                    <a:pt x="225" y="27"/>
                    <a:pt x="225" y="10"/>
                  </a:cubicBezTo>
                  <a:cubicBezTo>
                    <a:pt x="225" y="2"/>
                    <a:pt x="219" y="0"/>
                    <a:pt x="213" y="0"/>
                  </a:cubicBezTo>
                  <a:cubicBezTo>
                    <a:pt x="179" y="0"/>
                    <a:pt x="142" y="2"/>
                    <a:pt x="108" y="2"/>
                  </a:cubicBezTo>
                  <a:cubicBezTo>
                    <a:pt x="92" y="2"/>
                    <a:pt x="77" y="2"/>
                    <a:pt x="61" y="2"/>
                  </a:cubicBezTo>
                  <a:cubicBezTo>
                    <a:pt x="46" y="2"/>
                    <a:pt x="31" y="0"/>
                    <a:pt x="15" y="0"/>
                  </a:cubicBezTo>
                  <a:cubicBezTo>
                    <a:pt x="10" y="0"/>
                    <a:pt x="0" y="0"/>
                    <a:pt x="0" y="15"/>
                  </a:cubicBezTo>
                  <a:cubicBezTo>
                    <a:pt x="0" y="27"/>
                    <a:pt x="8" y="27"/>
                    <a:pt x="21" y="27"/>
                  </a:cubicBezTo>
                  <a:cubicBezTo>
                    <a:pt x="69" y="27"/>
                    <a:pt x="69" y="35"/>
                    <a:pt x="71" y="56"/>
                  </a:cubicBezTo>
                  <a:lnTo>
                    <a:pt x="138" y="578"/>
                  </a:lnTo>
                  <a:cubicBezTo>
                    <a:pt x="142" y="593"/>
                    <a:pt x="144" y="597"/>
                    <a:pt x="156" y="597"/>
                  </a:cubicBezTo>
                  <a:cubicBezTo>
                    <a:pt x="169" y="597"/>
                    <a:pt x="173" y="593"/>
                    <a:pt x="179" y="582"/>
                  </a:cubicBezTo>
                  <a:lnTo>
                    <a:pt x="484" y="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66" name="Freeform 6"/>
            <p:cNvSpPr>
              <a:spLocks noChangeArrowheads="1"/>
            </p:cNvSpPr>
            <p:nvPr/>
          </p:nvSpPr>
          <p:spPr bwMode="auto">
            <a:xfrm>
              <a:off x="732" y="929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67" name="Freeform 7"/>
            <p:cNvSpPr>
              <a:spLocks noChangeArrowheads="1"/>
            </p:cNvSpPr>
            <p:nvPr/>
          </p:nvSpPr>
          <p:spPr bwMode="auto">
            <a:xfrm>
              <a:off x="793" y="988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300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300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68" name="Freeform 8"/>
            <p:cNvSpPr>
              <a:spLocks noChangeArrowheads="1"/>
            </p:cNvSpPr>
            <p:nvPr/>
          </p:nvSpPr>
          <p:spPr bwMode="auto">
            <a:xfrm>
              <a:off x="890" y="929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69" name="Freeform 9"/>
            <p:cNvSpPr>
              <a:spLocks noChangeArrowheads="1"/>
            </p:cNvSpPr>
            <p:nvPr/>
          </p:nvSpPr>
          <p:spPr bwMode="auto">
            <a:xfrm>
              <a:off x="1018" y="1003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0" name="Freeform 10"/>
            <p:cNvSpPr>
              <a:spLocks noChangeArrowheads="1"/>
            </p:cNvSpPr>
            <p:nvPr/>
          </p:nvSpPr>
          <p:spPr bwMode="auto">
            <a:xfrm>
              <a:off x="1236" y="738"/>
              <a:ext cx="99" cy="573"/>
            </a:xfrm>
            <a:custGeom>
              <a:avLst/>
              <a:gdLst>
                <a:gd name="T0" fmla="*/ 259 w 439"/>
                <a:gd name="T1" fmla="*/ 1576 h 2533"/>
                <a:gd name="T2" fmla="*/ 48 w 439"/>
                <a:gd name="T3" fmla="*/ 1265 h 2533"/>
                <a:gd name="T4" fmla="*/ 259 w 439"/>
                <a:gd name="T5" fmla="*/ 960 h 2533"/>
                <a:gd name="T6" fmla="*/ 259 w 439"/>
                <a:gd name="T7" fmla="*/ 956 h 2533"/>
                <a:gd name="T8" fmla="*/ 259 w 439"/>
                <a:gd name="T9" fmla="*/ 370 h 2533"/>
                <a:gd name="T10" fmla="*/ 267 w 439"/>
                <a:gd name="T11" fmla="*/ 253 h 2533"/>
                <a:gd name="T12" fmla="*/ 430 w 439"/>
                <a:gd name="T13" fmla="*/ 40 h 2533"/>
                <a:gd name="T14" fmla="*/ 438 w 439"/>
                <a:gd name="T15" fmla="*/ 19 h 2533"/>
                <a:gd name="T16" fmla="*/ 419 w 439"/>
                <a:gd name="T17" fmla="*/ 0 h 2533"/>
                <a:gd name="T18" fmla="*/ 378 w 439"/>
                <a:gd name="T19" fmla="*/ 13 h 2533"/>
                <a:gd name="T20" fmla="*/ 179 w 439"/>
                <a:gd name="T21" fmla="*/ 307 h 2533"/>
                <a:gd name="T22" fmla="*/ 179 w 439"/>
                <a:gd name="T23" fmla="*/ 908 h 2533"/>
                <a:gd name="T24" fmla="*/ 134 w 439"/>
                <a:gd name="T25" fmla="*/ 1113 h 2533"/>
                <a:gd name="T26" fmla="*/ 13 w 439"/>
                <a:gd name="T27" fmla="*/ 1242 h 2533"/>
                <a:gd name="T28" fmla="*/ 0 w 439"/>
                <a:gd name="T29" fmla="*/ 1265 h 2533"/>
                <a:gd name="T30" fmla="*/ 8 w 439"/>
                <a:gd name="T31" fmla="*/ 1286 h 2533"/>
                <a:gd name="T32" fmla="*/ 175 w 439"/>
                <a:gd name="T33" fmla="*/ 1545 h 2533"/>
                <a:gd name="T34" fmla="*/ 179 w 439"/>
                <a:gd name="T35" fmla="*/ 1576 h 2533"/>
                <a:gd name="T36" fmla="*/ 179 w 439"/>
                <a:gd name="T37" fmla="*/ 2223 h 2533"/>
                <a:gd name="T38" fmla="*/ 384 w 439"/>
                <a:gd name="T39" fmla="*/ 2520 h 2533"/>
                <a:gd name="T40" fmla="*/ 419 w 439"/>
                <a:gd name="T41" fmla="*/ 2532 h 2533"/>
                <a:gd name="T42" fmla="*/ 438 w 439"/>
                <a:gd name="T43" fmla="*/ 2511 h 2533"/>
                <a:gd name="T44" fmla="*/ 434 w 439"/>
                <a:gd name="T45" fmla="*/ 2494 h 2533"/>
                <a:gd name="T46" fmla="*/ 263 w 439"/>
                <a:gd name="T47" fmla="*/ 2257 h 2533"/>
                <a:gd name="T48" fmla="*/ 259 w 439"/>
                <a:gd name="T49" fmla="*/ 2223 h 2533"/>
                <a:gd name="T50" fmla="*/ 259 w 439"/>
                <a:gd name="T51" fmla="*/ 1576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9" h="2533">
                  <a:moveTo>
                    <a:pt x="259" y="1576"/>
                  </a:moveTo>
                  <a:cubicBezTo>
                    <a:pt x="259" y="1482"/>
                    <a:pt x="196" y="1340"/>
                    <a:pt x="48" y="1265"/>
                  </a:cubicBezTo>
                  <a:cubicBezTo>
                    <a:pt x="140" y="1217"/>
                    <a:pt x="250" y="1119"/>
                    <a:pt x="259" y="960"/>
                  </a:cubicBezTo>
                  <a:lnTo>
                    <a:pt x="259" y="956"/>
                  </a:lnTo>
                  <a:lnTo>
                    <a:pt x="259" y="370"/>
                  </a:lnTo>
                  <a:cubicBezTo>
                    <a:pt x="259" y="301"/>
                    <a:pt x="259" y="286"/>
                    <a:pt x="267" y="253"/>
                  </a:cubicBezTo>
                  <a:cubicBezTo>
                    <a:pt x="282" y="186"/>
                    <a:pt x="323" y="104"/>
                    <a:pt x="430" y="40"/>
                  </a:cubicBezTo>
                  <a:cubicBezTo>
                    <a:pt x="438" y="35"/>
                    <a:pt x="438" y="35"/>
                    <a:pt x="438" y="19"/>
                  </a:cubicBezTo>
                  <a:cubicBezTo>
                    <a:pt x="438" y="0"/>
                    <a:pt x="438" y="0"/>
                    <a:pt x="419" y="0"/>
                  </a:cubicBezTo>
                  <a:cubicBezTo>
                    <a:pt x="403" y="0"/>
                    <a:pt x="401" y="0"/>
                    <a:pt x="378" y="13"/>
                  </a:cubicBezTo>
                  <a:cubicBezTo>
                    <a:pt x="188" y="121"/>
                    <a:pt x="179" y="278"/>
                    <a:pt x="179" y="307"/>
                  </a:cubicBezTo>
                  <a:lnTo>
                    <a:pt x="179" y="908"/>
                  </a:lnTo>
                  <a:cubicBezTo>
                    <a:pt x="179" y="967"/>
                    <a:pt x="179" y="1037"/>
                    <a:pt x="134" y="1113"/>
                  </a:cubicBezTo>
                  <a:cubicBezTo>
                    <a:pt x="94" y="1182"/>
                    <a:pt x="50" y="1217"/>
                    <a:pt x="13" y="1242"/>
                  </a:cubicBezTo>
                  <a:cubicBezTo>
                    <a:pt x="0" y="1250"/>
                    <a:pt x="0" y="1252"/>
                    <a:pt x="0" y="1265"/>
                  </a:cubicBezTo>
                  <a:cubicBezTo>
                    <a:pt x="0" y="1280"/>
                    <a:pt x="0" y="1280"/>
                    <a:pt x="8" y="1286"/>
                  </a:cubicBezTo>
                  <a:cubicBezTo>
                    <a:pt x="81" y="1332"/>
                    <a:pt x="157" y="1407"/>
                    <a:pt x="175" y="1545"/>
                  </a:cubicBezTo>
                  <a:cubicBezTo>
                    <a:pt x="179" y="1565"/>
                    <a:pt x="179" y="1566"/>
                    <a:pt x="179" y="1576"/>
                  </a:cubicBezTo>
                  <a:lnTo>
                    <a:pt x="179" y="2223"/>
                  </a:lnTo>
                  <a:cubicBezTo>
                    <a:pt x="179" y="2292"/>
                    <a:pt x="221" y="2434"/>
                    <a:pt x="384" y="2520"/>
                  </a:cubicBezTo>
                  <a:cubicBezTo>
                    <a:pt x="403" y="2532"/>
                    <a:pt x="405" y="2532"/>
                    <a:pt x="419" y="2532"/>
                  </a:cubicBezTo>
                  <a:cubicBezTo>
                    <a:pt x="438" y="2532"/>
                    <a:pt x="438" y="2530"/>
                    <a:pt x="438" y="2511"/>
                  </a:cubicBezTo>
                  <a:cubicBezTo>
                    <a:pt x="438" y="2497"/>
                    <a:pt x="438" y="2496"/>
                    <a:pt x="434" y="2494"/>
                  </a:cubicBezTo>
                  <a:cubicBezTo>
                    <a:pt x="397" y="2471"/>
                    <a:pt x="286" y="2405"/>
                    <a:pt x="263" y="2257"/>
                  </a:cubicBezTo>
                  <a:cubicBezTo>
                    <a:pt x="259" y="2236"/>
                    <a:pt x="259" y="2234"/>
                    <a:pt x="259" y="2223"/>
                  </a:cubicBezTo>
                  <a:lnTo>
                    <a:pt x="259" y="157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1" name="Freeform 11"/>
            <p:cNvSpPr>
              <a:spLocks noChangeArrowheads="1"/>
            </p:cNvSpPr>
            <p:nvPr/>
          </p:nvSpPr>
          <p:spPr bwMode="auto">
            <a:xfrm>
              <a:off x="1379" y="891"/>
              <a:ext cx="116" cy="7"/>
            </a:xfrm>
            <a:custGeom>
              <a:avLst/>
              <a:gdLst>
                <a:gd name="T0" fmla="*/ 488 w 518"/>
                <a:gd name="T1" fmla="*/ 36 h 37"/>
                <a:gd name="T2" fmla="*/ 517 w 518"/>
                <a:gd name="T3" fmla="*/ 17 h 37"/>
                <a:gd name="T4" fmla="*/ 488 w 518"/>
                <a:gd name="T5" fmla="*/ 0 h 37"/>
                <a:gd name="T6" fmla="*/ 29 w 518"/>
                <a:gd name="T7" fmla="*/ 0 h 37"/>
                <a:gd name="T8" fmla="*/ 0 w 518"/>
                <a:gd name="T9" fmla="*/ 17 h 37"/>
                <a:gd name="T10" fmla="*/ 29 w 518"/>
                <a:gd name="T11" fmla="*/ 36 h 37"/>
                <a:gd name="T12" fmla="*/ 488 w 518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37">
                  <a:moveTo>
                    <a:pt x="488" y="36"/>
                  </a:moveTo>
                  <a:cubicBezTo>
                    <a:pt x="501" y="36"/>
                    <a:pt x="517" y="36"/>
                    <a:pt x="517" y="17"/>
                  </a:cubicBezTo>
                  <a:cubicBezTo>
                    <a:pt x="517" y="0"/>
                    <a:pt x="501" y="0"/>
                    <a:pt x="488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6"/>
                    <a:pt x="15" y="36"/>
                    <a:pt x="29" y="36"/>
                  </a:cubicBezTo>
                  <a:lnTo>
                    <a:pt x="488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2" name="Freeform 12"/>
            <p:cNvSpPr>
              <a:spLocks noChangeArrowheads="1"/>
            </p:cNvSpPr>
            <p:nvPr/>
          </p:nvSpPr>
          <p:spPr bwMode="auto">
            <a:xfrm>
              <a:off x="1522" y="811"/>
              <a:ext cx="136" cy="135"/>
            </a:xfrm>
            <a:custGeom>
              <a:avLst/>
              <a:gdLst>
                <a:gd name="T0" fmla="*/ 484 w 604"/>
                <a:gd name="T1" fmla="*/ 96 h 598"/>
                <a:gd name="T2" fmla="*/ 591 w 604"/>
                <a:gd name="T3" fmla="*/ 27 h 598"/>
                <a:gd name="T4" fmla="*/ 603 w 604"/>
                <a:gd name="T5" fmla="*/ 10 h 598"/>
                <a:gd name="T6" fmla="*/ 591 w 604"/>
                <a:gd name="T7" fmla="*/ 0 h 598"/>
                <a:gd name="T8" fmla="*/ 522 w 604"/>
                <a:gd name="T9" fmla="*/ 2 h 598"/>
                <a:gd name="T10" fmla="*/ 440 w 604"/>
                <a:gd name="T11" fmla="*/ 0 h 598"/>
                <a:gd name="T12" fmla="*/ 422 w 604"/>
                <a:gd name="T13" fmla="*/ 15 h 598"/>
                <a:gd name="T14" fmla="*/ 436 w 604"/>
                <a:gd name="T15" fmla="*/ 27 h 598"/>
                <a:gd name="T16" fmla="*/ 476 w 604"/>
                <a:gd name="T17" fmla="*/ 54 h 598"/>
                <a:gd name="T18" fmla="*/ 463 w 604"/>
                <a:gd name="T19" fmla="*/ 86 h 598"/>
                <a:gd name="T20" fmla="*/ 204 w 604"/>
                <a:gd name="T21" fmla="*/ 499 h 598"/>
                <a:gd name="T22" fmla="*/ 146 w 604"/>
                <a:gd name="T23" fmla="*/ 52 h 598"/>
                <a:gd name="T24" fmla="*/ 204 w 604"/>
                <a:gd name="T25" fmla="*/ 27 h 598"/>
                <a:gd name="T26" fmla="*/ 225 w 604"/>
                <a:gd name="T27" fmla="*/ 10 h 598"/>
                <a:gd name="T28" fmla="*/ 213 w 604"/>
                <a:gd name="T29" fmla="*/ 0 h 598"/>
                <a:gd name="T30" fmla="*/ 108 w 604"/>
                <a:gd name="T31" fmla="*/ 2 h 598"/>
                <a:gd name="T32" fmla="*/ 61 w 604"/>
                <a:gd name="T33" fmla="*/ 2 h 598"/>
                <a:gd name="T34" fmla="*/ 15 w 604"/>
                <a:gd name="T35" fmla="*/ 0 h 598"/>
                <a:gd name="T36" fmla="*/ 0 w 604"/>
                <a:gd name="T37" fmla="*/ 15 h 598"/>
                <a:gd name="T38" fmla="*/ 21 w 604"/>
                <a:gd name="T39" fmla="*/ 27 h 598"/>
                <a:gd name="T40" fmla="*/ 71 w 604"/>
                <a:gd name="T41" fmla="*/ 56 h 598"/>
                <a:gd name="T42" fmla="*/ 138 w 604"/>
                <a:gd name="T43" fmla="*/ 578 h 598"/>
                <a:gd name="T44" fmla="*/ 156 w 604"/>
                <a:gd name="T45" fmla="*/ 597 h 598"/>
                <a:gd name="T46" fmla="*/ 179 w 604"/>
                <a:gd name="T47" fmla="*/ 582 h 598"/>
                <a:gd name="T48" fmla="*/ 484 w 604"/>
                <a:gd name="T49" fmla="*/ 9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98">
                  <a:moveTo>
                    <a:pt x="484" y="96"/>
                  </a:moveTo>
                  <a:cubicBezTo>
                    <a:pt x="526" y="31"/>
                    <a:pt x="561" y="29"/>
                    <a:pt x="591" y="27"/>
                  </a:cubicBezTo>
                  <a:cubicBezTo>
                    <a:pt x="603" y="25"/>
                    <a:pt x="603" y="12"/>
                    <a:pt x="603" y="10"/>
                  </a:cubicBezTo>
                  <a:cubicBezTo>
                    <a:pt x="603" y="4"/>
                    <a:pt x="599" y="0"/>
                    <a:pt x="591" y="0"/>
                  </a:cubicBezTo>
                  <a:cubicBezTo>
                    <a:pt x="570" y="0"/>
                    <a:pt x="545" y="2"/>
                    <a:pt x="522" y="2"/>
                  </a:cubicBezTo>
                  <a:cubicBezTo>
                    <a:pt x="495" y="2"/>
                    <a:pt x="467" y="0"/>
                    <a:pt x="440" y="0"/>
                  </a:cubicBezTo>
                  <a:cubicBezTo>
                    <a:pt x="434" y="0"/>
                    <a:pt x="422" y="0"/>
                    <a:pt x="422" y="15"/>
                  </a:cubicBezTo>
                  <a:cubicBezTo>
                    <a:pt x="422" y="25"/>
                    <a:pt x="430" y="27"/>
                    <a:pt x="436" y="27"/>
                  </a:cubicBezTo>
                  <a:cubicBezTo>
                    <a:pt x="459" y="29"/>
                    <a:pt x="476" y="36"/>
                    <a:pt x="476" y="54"/>
                  </a:cubicBezTo>
                  <a:cubicBezTo>
                    <a:pt x="476" y="67"/>
                    <a:pt x="463" y="86"/>
                    <a:pt x="463" y="86"/>
                  </a:cubicBezTo>
                  <a:lnTo>
                    <a:pt x="204" y="499"/>
                  </a:lnTo>
                  <a:lnTo>
                    <a:pt x="146" y="52"/>
                  </a:lnTo>
                  <a:cubicBezTo>
                    <a:pt x="146" y="36"/>
                    <a:pt x="165" y="27"/>
                    <a:pt x="204" y="27"/>
                  </a:cubicBezTo>
                  <a:cubicBezTo>
                    <a:pt x="215" y="27"/>
                    <a:pt x="225" y="27"/>
                    <a:pt x="225" y="10"/>
                  </a:cubicBezTo>
                  <a:cubicBezTo>
                    <a:pt x="225" y="2"/>
                    <a:pt x="219" y="0"/>
                    <a:pt x="213" y="0"/>
                  </a:cubicBezTo>
                  <a:cubicBezTo>
                    <a:pt x="179" y="0"/>
                    <a:pt x="142" y="2"/>
                    <a:pt x="108" y="2"/>
                  </a:cubicBezTo>
                  <a:cubicBezTo>
                    <a:pt x="92" y="2"/>
                    <a:pt x="77" y="2"/>
                    <a:pt x="61" y="2"/>
                  </a:cubicBezTo>
                  <a:cubicBezTo>
                    <a:pt x="46" y="2"/>
                    <a:pt x="31" y="0"/>
                    <a:pt x="15" y="0"/>
                  </a:cubicBezTo>
                  <a:cubicBezTo>
                    <a:pt x="10" y="0"/>
                    <a:pt x="0" y="0"/>
                    <a:pt x="0" y="15"/>
                  </a:cubicBezTo>
                  <a:cubicBezTo>
                    <a:pt x="0" y="27"/>
                    <a:pt x="8" y="27"/>
                    <a:pt x="21" y="27"/>
                  </a:cubicBezTo>
                  <a:cubicBezTo>
                    <a:pt x="69" y="27"/>
                    <a:pt x="69" y="35"/>
                    <a:pt x="71" y="56"/>
                  </a:cubicBezTo>
                  <a:lnTo>
                    <a:pt x="138" y="578"/>
                  </a:lnTo>
                  <a:cubicBezTo>
                    <a:pt x="142" y="593"/>
                    <a:pt x="144" y="597"/>
                    <a:pt x="156" y="597"/>
                  </a:cubicBezTo>
                  <a:cubicBezTo>
                    <a:pt x="169" y="597"/>
                    <a:pt x="173" y="593"/>
                    <a:pt x="179" y="582"/>
                  </a:cubicBezTo>
                  <a:lnTo>
                    <a:pt x="484" y="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3" name="Freeform 13"/>
            <p:cNvSpPr>
              <a:spLocks noChangeArrowheads="1"/>
            </p:cNvSpPr>
            <p:nvPr/>
          </p:nvSpPr>
          <p:spPr bwMode="auto">
            <a:xfrm>
              <a:off x="1630" y="882"/>
              <a:ext cx="62" cy="91"/>
            </a:xfrm>
            <a:custGeom>
              <a:avLst/>
              <a:gdLst>
                <a:gd name="T0" fmla="*/ 276 w 277"/>
                <a:gd name="T1" fmla="*/ 205 h 406"/>
                <a:gd name="T2" fmla="*/ 240 w 277"/>
                <a:gd name="T3" fmla="*/ 52 h 406"/>
                <a:gd name="T4" fmla="*/ 138 w 277"/>
                <a:gd name="T5" fmla="*/ 0 h 406"/>
                <a:gd name="T6" fmla="*/ 0 w 277"/>
                <a:gd name="T7" fmla="*/ 205 h 406"/>
                <a:gd name="T8" fmla="*/ 138 w 277"/>
                <a:gd name="T9" fmla="*/ 405 h 406"/>
                <a:gd name="T10" fmla="*/ 276 w 277"/>
                <a:gd name="T11" fmla="*/ 205 h 406"/>
                <a:gd name="T12" fmla="*/ 138 w 277"/>
                <a:gd name="T13" fmla="*/ 390 h 406"/>
                <a:gd name="T14" fmla="*/ 63 w 277"/>
                <a:gd name="T15" fmla="*/ 324 h 406"/>
                <a:gd name="T16" fmla="*/ 54 w 277"/>
                <a:gd name="T17" fmla="*/ 198 h 406"/>
                <a:gd name="T18" fmla="*/ 63 w 277"/>
                <a:gd name="T19" fmla="*/ 77 h 406"/>
                <a:gd name="T20" fmla="*/ 138 w 277"/>
                <a:gd name="T21" fmla="*/ 17 h 406"/>
                <a:gd name="T22" fmla="*/ 211 w 277"/>
                <a:gd name="T23" fmla="*/ 71 h 406"/>
                <a:gd name="T24" fmla="*/ 221 w 277"/>
                <a:gd name="T25" fmla="*/ 198 h 406"/>
                <a:gd name="T26" fmla="*/ 213 w 277"/>
                <a:gd name="T27" fmla="*/ 322 h 406"/>
                <a:gd name="T28" fmla="*/ 138 w 277"/>
                <a:gd name="T29" fmla="*/ 39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406">
                  <a:moveTo>
                    <a:pt x="276" y="205"/>
                  </a:moveTo>
                  <a:cubicBezTo>
                    <a:pt x="276" y="140"/>
                    <a:pt x="269" y="92"/>
                    <a:pt x="240" y="52"/>
                  </a:cubicBezTo>
                  <a:cubicBezTo>
                    <a:pt x="223" y="23"/>
                    <a:pt x="186" y="0"/>
                    <a:pt x="138" y="0"/>
                  </a:cubicBezTo>
                  <a:cubicBezTo>
                    <a:pt x="0" y="0"/>
                    <a:pt x="0" y="161"/>
                    <a:pt x="0" y="205"/>
                  </a:cubicBezTo>
                  <a:cubicBezTo>
                    <a:pt x="0" y="248"/>
                    <a:pt x="0" y="405"/>
                    <a:pt x="138" y="405"/>
                  </a:cubicBezTo>
                  <a:cubicBezTo>
                    <a:pt x="276" y="405"/>
                    <a:pt x="276" y="248"/>
                    <a:pt x="276" y="205"/>
                  </a:cubicBezTo>
                  <a:close/>
                  <a:moveTo>
                    <a:pt x="138" y="390"/>
                  </a:moveTo>
                  <a:cubicBezTo>
                    <a:pt x="111" y="390"/>
                    <a:pt x="75" y="372"/>
                    <a:pt x="63" y="324"/>
                  </a:cubicBezTo>
                  <a:cubicBezTo>
                    <a:pt x="54" y="290"/>
                    <a:pt x="54" y="240"/>
                    <a:pt x="54" y="198"/>
                  </a:cubicBezTo>
                  <a:cubicBezTo>
                    <a:pt x="54" y="154"/>
                    <a:pt x="54" y="109"/>
                    <a:pt x="63" y="77"/>
                  </a:cubicBezTo>
                  <a:cubicBezTo>
                    <a:pt x="75" y="29"/>
                    <a:pt x="113" y="17"/>
                    <a:pt x="138" y="17"/>
                  </a:cubicBezTo>
                  <a:cubicBezTo>
                    <a:pt x="171" y="17"/>
                    <a:pt x="202" y="36"/>
                    <a:pt x="211" y="71"/>
                  </a:cubicBezTo>
                  <a:cubicBezTo>
                    <a:pt x="221" y="102"/>
                    <a:pt x="221" y="146"/>
                    <a:pt x="221" y="198"/>
                  </a:cubicBezTo>
                  <a:cubicBezTo>
                    <a:pt x="221" y="240"/>
                    <a:pt x="221" y="284"/>
                    <a:pt x="213" y="322"/>
                  </a:cubicBezTo>
                  <a:cubicBezTo>
                    <a:pt x="202" y="376"/>
                    <a:pt x="161" y="390"/>
                    <a:pt x="138" y="3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4" name="Freeform 14"/>
            <p:cNvSpPr>
              <a:spLocks noChangeArrowheads="1"/>
            </p:cNvSpPr>
            <p:nvPr/>
          </p:nvSpPr>
          <p:spPr bwMode="auto">
            <a:xfrm>
              <a:off x="1919" y="799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5" name="Freeform 15"/>
            <p:cNvSpPr>
              <a:spLocks noChangeArrowheads="1"/>
            </p:cNvSpPr>
            <p:nvPr/>
          </p:nvSpPr>
          <p:spPr bwMode="auto">
            <a:xfrm>
              <a:off x="1980" y="858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298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298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6" name="Freeform 16"/>
            <p:cNvSpPr>
              <a:spLocks noChangeArrowheads="1"/>
            </p:cNvSpPr>
            <p:nvPr/>
          </p:nvSpPr>
          <p:spPr bwMode="auto">
            <a:xfrm>
              <a:off x="2136" y="839"/>
              <a:ext cx="116" cy="111"/>
            </a:xfrm>
            <a:custGeom>
              <a:avLst/>
              <a:gdLst>
                <a:gd name="T0" fmla="*/ 501 w 518"/>
                <a:gd name="T1" fmla="*/ 36 h 492"/>
                <a:gd name="T2" fmla="*/ 517 w 518"/>
                <a:gd name="T3" fmla="*/ 17 h 492"/>
                <a:gd name="T4" fmla="*/ 501 w 518"/>
                <a:gd name="T5" fmla="*/ 0 h 492"/>
                <a:gd name="T6" fmla="*/ 486 w 518"/>
                <a:gd name="T7" fmla="*/ 6 h 492"/>
                <a:gd name="T8" fmla="*/ 15 w 518"/>
                <a:gd name="T9" fmla="*/ 227 h 492"/>
                <a:gd name="T10" fmla="*/ 0 w 518"/>
                <a:gd name="T11" fmla="*/ 246 h 492"/>
                <a:gd name="T12" fmla="*/ 15 w 518"/>
                <a:gd name="T13" fmla="*/ 265 h 492"/>
                <a:gd name="T14" fmla="*/ 486 w 518"/>
                <a:gd name="T15" fmla="*/ 486 h 492"/>
                <a:gd name="T16" fmla="*/ 501 w 518"/>
                <a:gd name="T17" fmla="*/ 491 h 492"/>
                <a:gd name="T18" fmla="*/ 517 w 518"/>
                <a:gd name="T19" fmla="*/ 474 h 492"/>
                <a:gd name="T20" fmla="*/ 501 w 518"/>
                <a:gd name="T21" fmla="*/ 455 h 492"/>
                <a:gd name="T22" fmla="*/ 58 w 518"/>
                <a:gd name="T23" fmla="*/ 246 h 492"/>
                <a:gd name="T24" fmla="*/ 501 w 518"/>
                <a:gd name="T25" fmla="*/ 3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8" h="492">
                  <a:moveTo>
                    <a:pt x="501" y="36"/>
                  </a:moveTo>
                  <a:cubicBezTo>
                    <a:pt x="511" y="31"/>
                    <a:pt x="517" y="27"/>
                    <a:pt x="517" y="17"/>
                  </a:cubicBezTo>
                  <a:cubicBezTo>
                    <a:pt x="517" y="8"/>
                    <a:pt x="509" y="0"/>
                    <a:pt x="501" y="0"/>
                  </a:cubicBezTo>
                  <a:cubicBezTo>
                    <a:pt x="497" y="0"/>
                    <a:pt x="495" y="0"/>
                    <a:pt x="486" y="6"/>
                  </a:cubicBezTo>
                  <a:lnTo>
                    <a:pt x="15" y="227"/>
                  </a:lnTo>
                  <a:cubicBezTo>
                    <a:pt x="8" y="230"/>
                    <a:pt x="0" y="236"/>
                    <a:pt x="0" y="246"/>
                  </a:cubicBezTo>
                  <a:cubicBezTo>
                    <a:pt x="0" y="255"/>
                    <a:pt x="8" y="259"/>
                    <a:pt x="15" y="265"/>
                  </a:cubicBezTo>
                  <a:lnTo>
                    <a:pt x="486" y="486"/>
                  </a:lnTo>
                  <a:cubicBezTo>
                    <a:pt x="495" y="491"/>
                    <a:pt x="497" y="491"/>
                    <a:pt x="501" y="491"/>
                  </a:cubicBezTo>
                  <a:cubicBezTo>
                    <a:pt x="509" y="491"/>
                    <a:pt x="517" y="484"/>
                    <a:pt x="517" y="474"/>
                  </a:cubicBezTo>
                  <a:cubicBezTo>
                    <a:pt x="517" y="465"/>
                    <a:pt x="511" y="461"/>
                    <a:pt x="501" y="455"/>
                  </a:cubicBezTo>
                  <a:lnTo>
                    <a:pt x="58" y="246"/>
                  </a:lnTo>
                  <a:lnTo>
                    <a:pt x="501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7" name="Freeform 17"/>
            <p:cNvSpPr>
              <a:spLocks noChangeArrowheads="1"/>
            </p:cNvSpPr>
            <p:nvPr/>
          </p:nvSpPr>
          <p:spPr bwMode="auto">
            <a:xfrm>
              <a:off x="2331" y="809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6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49 h 598"/>
                <a:gd name="T22" fmla="*/ 200 w 314"/>
                <a:gd name="T23" fmla="*/ 213 h 598"/>
                <a:gd name="T24" fmla="*/ 100 w 314"/>
                <a:gd name="T25" fmla="*/ 265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299 h 598"/>
                <a:gd name="T32" fmla="*/ 198 w 314"/>
                <a:gd name="T33" fmla="*/ 232 h 598"/>
                <a:gd name="T34" fmla="*/ 252 w 314"/>
                <a:gd name="T35" fmla="*/ 311 h 598"/>
                <a:gd name="T36" fmla="*/ 207 w 314"/>
                <a:gd name="T37" fmla="*/ 491 h 598"/>
                <a:gd name="T38" fmla="*/ 108 w 314"/>
                <a:gd name="T39" fmla="*/ 578 h 598"/>
                <a:gd name="T40" fmla="*/ 52 w 314"/>
                <a:gd name="T41" fmla="*/ 493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6" y="42"/>
                    <a:pt x="96" y="50"/>
                  </a:cubicBezTo>
                  <a:cubicBezTo>
                    <a:pt x="96" y="56"/>
                    <a:pt x="88" y="84"/>
                    <a:pt x="83" y="102"/>
                  </a:cubicBezTo>
                  <a:lnTo>
                    <a:pt x="13" y="378"/>
                  </a:lnTo>
                  <a:cubicBezTo>
                    <a:pt x="4" y="420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0"/>
                    <a:pt x="313" y="349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5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299"/>
                  </a:cubicBezTo>
                  <a:cubicBezTo>
                    <a:pt x="138" y="244"/>
                    <a:pt x="175" y="232"/>
                    <a:pt x="198" y="232"/>
                  </a:cubicBezTo>
                  <a:cubicBezTo>
                    <a:pt x="228" y="232"/>
                    <a:pt x="252" y="257"/>
                    <a:pt x="252" y="311"/>
                  </a:cubicBezTo>
                  <a:cubicBezTo>
                    <a:pt x="252" y="361"/>
                    <a:pt x="223" y="459"/>
                    <a:pt x="207" y="491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2" y="555"/>
                    <a:pt x="52" y="493"/>
                  </a:cubicBezTo>
                  <a:cubicBezTo>
                    <a:pt x="52" y="476"/>
                    <a:pt x="52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8" name="Freeform 18"/>
            <p:cNvSpPr>
              <a:spLocks noChangeArrowheads="1"/>
            </p:cNvSpPr>
            <p:nvPr/>
          </p:nvSpPr>
          <p:spPr bwMode="auto">
            <a:xfrm>
              <a:off x="2415" y="799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9" name="Freeform 19"/>
            <p:cNvSpPr>
              <a:spLocks noChangeArrowheads="1"/>
            </p:cNvSpPr>
            <p:nvPr/>
          </p:nvSpPr>
          <p:spPr bwMode="auto">
            <a:xfrm>
              <a:off x="1370" y="1090"/>
              <a:ext cx="80" cy="131"/>
            </a:xfrm>
            <a:custGeom>
              <a:avLst/>
              <a:gdLst>
                <a:gd name="T0" fmla="*/ 357 w 358"/>
                <a:gd name="T1" fmla="*/ 294 h 583"/>
                <a:gd name="T2" fmla="*/ 323 w 358"/>
                <a:gd name="T3" fmla="*/ 94 h 583"/>
                <a:gd name="T4" fmla="*/ 179 w 358"/>
                <a:gd name="T5" fmla="*/ 0 h 583"/>
                <a:gd name="T6" fmla="*/ 31 w 358"/>
                <a:gd name="T7" fmla="*/ 100 h 583"/>
                <a:gd name="T8" fmla="*/ 0 w 358"/>
                <a:gd name="T9" fmla="*/ 294 h 583"/>
                <a:gd name="T10" fmla="*/ 38 w 358"/>
                <a:gd name="T11" fmla="*/ 497 h 583"/>
                <a:gd name="T12" fmla="*/ 179 w 358"/>
                <a:gd name="T13" fmla="*/ 582 h 583"/>
                <a:gd name="T14" fmla="*/ 326 w 358"/>
                <a:gd name="T15" fmla="*/ 484 h 583"/>
                <a:gd name="T16" fmla="*/ 357 w 358"/>
                <a:gd name="T17" fmla="*/ 294 h 583"/>
                <a:gd name="T18" fmla="*/ 179 w 358"/>
                <a:gd name="T19" fmla="*/ 564 h 583"/>
                <a:gd name="T20" fmla="*/ 81 w 358"/>
                <a:gd name="T21" fmla="*/ 461 h 583"/>
                <a:gd name="T22" fmla="*/ 71 w 358"/>
                <a:gd name="T23" fmla="*/ 282 h 583"/>
                <a:gd name="T24" fmla="*/ 77 w 358"/>
                <a:gd name="T25" fmla="*/ 127 h 583"/>
                <a:gd name="T26" fmla="*/ 179 w 358"/>
                <a:gd name="T27" fmla="*/ 19 h 583"/>
                <a:gd name="T28" fmla="*/ 278 w 358"/>
                <a:gd name="T29" fmla="*/ 117 h 583"/>
                <a:gd name="T30" fmla="*/ 286 w 358"/>
                <a:gd name="T31" fmla="*/ 282 h 583"/>
                <a:gd name="T32" fmla="*/ 276 w 358"/>
                <a:gd name="T33" fmla="*/ 457 h 583"/>
                <a:gd name="T34" fmla="*/ 179 w 358"/>
                <a:gd name="T35" fmla="*/ 564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8" h="583">
                  <a:moveTo>
                    <a:pt x="357" y="294"/>
                  </a:moveTo>
                  <a:cubicBezTo>
                    <a:pt x="357" y="225"/>
                    <a:pt x="353" y="157"/>
                    <a:pt x="323" y="94"/>
                  </a:cubicBezTo>
                  <a:cubicBezTo>
                    <a:pt x="284" y="13"/>
                    <a:pt x="215" y="0"/>
                    <a:pt x="179" y="0"/>
                  </a:cubicBezTo>
                  <a:cubicBezTo>
                    <a:pt x="129" y="0"/>
                    <a:pt x="65" y="21"/>
                    <a:pt x="31" y="100"/>
                  </a:cubicBezTo>
                  <a:cubicBezTo>
                    <a:pt x="4" y="159"/>
                    <a:pt x="0" y="225"/>
                    <a:pt x="0" y="294"/>
                  </a:cubicBezTo>
                  <a:cubicBezTo>
                    <a:pt x="0" y="357"/>
                    <a:pt x="4" y="432"/>
                    <a:pt x="38" y="497"/>
                  </a:cubicBezTo>
                  <a:cubicBezTo>
                    <a:pt x="75" y="564"/>
                    <a:pt x="136" y="582"/>
                    <a:pt x="179" y="582"/>
                  </a:cubicBezTo>
                  <a:cubicBezTo>
                    <a:pt x="225" y="582"/>
                    <a:pt x="288" y="564"/>
                    <a:pt x="326" y="484"/>
                  </a:cubicBezTo>
                  <a:cubicBezTo>
                    <a:pt x="353" y="426"/>
                    <a:pt x="357" y="359"/>
                    <a:pt x="357" y="294"/>
                  </a:cubicBezTo>
                  <a:close/>
                  <a:moveTo>
                    <a:pt x="179" y="564"/>
                  </a:moveTo>
                  <a:cubicBezTo>
                    <a:pt x="146" y="564"/>
                    <a:pt x="94" y="543"/>
                    <a:pt x="81" y="461"/>
                  </a:cubicBezTo>
                  <a:cubicBezTo>
                    <a:pt x="71" y="411"/>
                    <a:pt x="71" y="332"/>
                    <a:pt x="71" y="282"/>
                  </a:cubicBezTo>
                  <a:cubicBezTo>
                    <a:pt x="71" y="228"/>
                    <a:pt x="71" y="173"/>
                    <a:pt x="77" y="127"/>
                  </a:cubicBezTo>
                  <a:cubicBezTo>
                    <a:pt x="94" y="27"/>
                    <a:pt x="157" y="19"/>
                    <a:pt x="179" y="19"/>
                  </a:cubicBezTo>
                  <a:cubicBezTo>
                    <a:pt x="205" y="19"/>
                    <a:pt x="263" y="35"/>
                    <a:pt x="278" y="117"/>
                  </a:cubicBezTo>
                  <a:cubicBezTo>
                    <a:pt x="286" y="165"/>
                    <a:pt x="286" y="228"/>
                    <a:pt x="286" y="282"/>
                  </a:cubicBezTo>
                  <a:cubicBezTo>
                    <a:pt x="286" y="346"/>
                    <a:pt x="286" y="403"/>
                    <a:pt x="276" y="457"/>
                  </a:cubicBezTo>
                  <a:cubicBezTo>
                    <a:pt x="265" y="537"/>
                    <a:pt x="217" y="564"/>
                    <a:pt x="179" y="5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0" name="Freeform 20"/>
            <p:cNvSpPr>
              <a:spLocks noChangeArrowheads="1"/>
            </p:cNvSpPr>
            <p:nvPr/>
          </p:nvSpPr>
          <p:spPr bwMode="auto">
            <a:xfrm>
              <a:off x="1919" y="1074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1" name="Freeform 21"/>
            <p:cNvSpPr>
              <a:spLocks noChangeArrowheads="1"/>
            </p:cNvSpPr>
            <p:nvPr/>
          </p:nvSpPr>
          <p:spPr bwMode="auto">
            <a:xfrm>
              <a:off x="1980" y="1133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298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298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2" name="Freeform 22"/>
            <p:cNvSpPr>
              <a:spLocks noChangeArrowheads="1"/>
            </p:cNvSpPr>
            <p:nvPr/>
          </p:nvSpPr>
          <p:spPr bwMode="auto">
            <a:xfrm>
              <a:off x="2136" y="1096"/>
              <a:ext cx="116" cy="148"/>
            </a:xfrm>
            <a:custGeom>
              <a:avLst/>
              <a:gdLst>
                <a:gd name="T0" fmla="*/ 501 w 518"/>
                <a:gd name="T1" fmla="*/ 263 h 656"/>
                <a:gd name="T2" fmla="*/ 517 w 518"/>
                <a:gd name="T3" fmla="*/ 246 h 656"/>
                <a:gd name="T4" fmla="*/ 501 w 518"/>
                <a:gd name="T5" fmla="*/ 227 h 656"/>
                <a:gd name="T6" fmla="*/ 35 w 518"/>
                <a:gd name="T7" fmla="*/ 6 h 656"/>
                <a:gd name="T8" fmla="*/ 17 w 518"/>
                <a:gd name="T9" fmla="*/ 0 h 656"/>
                <a:gd name="T10" fmla="*/ 0 w 518"/>
                <a:gd name="T11" fmla="*/ 17 h 656"/>
                <a:gd name="T12" fmla="*/ 15 w 518"/>
                <a:gd name="T13" fmla="*/ 36 h 656"/>
                <a:gd name="T14" fmla="*/ 461 w 518"/>
                <a:gd name="T15" fmla="*/ 244 h 656"/>
                <a:gd name="T16" fmla="*/ 17 w 518"/>
                <a:gd name="T17" fmla="*/ 453 h 656"/>
                <a:gd name="T18" fmla="*/ 0 w 518"/>
                <a:gd name="T19" fmla="*/ 472 h 656"/>
                <a:gd name="T20" fmla="*/ 17 w 518"/>
                <a:gd name="T21" fmla="*/ 490 h 656"/>
                <a:gd name="T22" fmla="*/ 33 w 518"/>
                <a:gd name="T23" fmla="*/ 484 h 656"/>
                <a:gd name="T24" fmla="*/ 501 w 518"/>
                <a:gd name="T25" fmla="*/ 263 h 656"/>
                <a:gd name="T26" fmla="*/ 488 w 518"/>
                <a:gd name="T27" fmla="*/ 655 h 656"/>
                <a:gd name="T28" fmla="*/ 517 w 518"/>
                <a:gd name="T29" fmla="*/ 637 h 656"/>
                <a:gd name="T30" fmla="*/ 488 w 518"/>
                <a:gd name="T31" fmla="*/ 620 h 656"/>
                <a:gd name="T32" fmla="*/ 31 w 518"/>
                <a:gd name="T33" fmla="*/ 620 h 656"/>
                <a:gd name="T34" fmla="*/ 0 w 518"/>
                <a:gd name="T35" fmla="*/ 637 h 656"/>
                <a:gd name="T36" fmla="*/ 29 w 518"/>
                <a:gd name="T37" fmla="*/ 655 h 656"/>
                <a:gd name="T38" fmla="*/ 488 w 518"/>
                <a:gd name="T39" fmla="*/ 65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656">
                  <a:moveTo>
                    <a:pt x="501" y="263"/>
                  </a:moveTo>
                  <a:cubicBezTo>
                    <a:pt x="513" y="259"/>
                    <a:pt x="517" y="253"/>
                    <a:pt x="517" y="246"/>
                  </a:cubicBezTo>
                  <a:cubicBezTo>
                    <a:pt x="517" y="236"/>
                    <a:pt x="515" y="232"/>
                    <a:pt x="501" y="227"/>
                  </a:cubicBezTo>
                  <a:lnTo>
                    <a:pt x="35" y="6"/>
                  </a:lnTo>
                  <a:cubicBezTo>
                    <a:pt x="21" y="0"/>
                    <a:pt x="19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1"/>
                    <a:pt x="15" y="36"/>
                  </a:cubicBezTo>
                  <a:lnTo>
                    <a:pt x="461" y="244"/>
                  </a:lnTo>
                  <a:lnTo>
                    <a:pt x="17" y="453"/>
                  </a:lnTo>
                  <a:cubicBezTo>
                    <a:pt x="0" y="461"/>
                    <a:pt x="0" y="468"/>
                    <a:pt x="0" y="472"/>
                  </a:cubicBezTo>
                  <a:cubicBezTo>
                    <a:pt x="0" y="482"/>
                    <a:pt x="8" y="490"/>
                    <a:pt x="17" y="490"/>
                  </a:cubicBezTo>
                  <a:cubicBezTo>
                    <a:pt x="19" y="490"/>
                    <a:pt x="21" y="490"/>
                    <a:pt x="33" y="484"/>
                  </a:cubicBezTo>
                  <a:lnTo>
                    <a:pt x="501" y="263"/>
                  </a:lnTo>
                  <a:close/>
                  <a:moveTo>
                    <a:pt x="488" y="655"/>
                  </a:moveTo>
                  <a:cubicBezTo>
                    <a:pt x="501" y="655"/>
                    <a:pt x="517" y="655"/>
                    <a:pt x="517" y="637"/>
                  </a:cubicBezTo>
                  <a:cubicBezTo>
                    <a:pt x="517" y="620"/>
                    <a:pt x="499" y="620"/>
                    <a:pt x="488" y="620"/>
                  </a:cubicBezTo>
                  <a:lnTo>
                    <a:pt x="31" y="620"/>
                  </a:lnTo>
                  <a:cubicBezTo>
                    <a:pt x="17" y="620"/>
                    <a:pt x="0" y="620"/>
                    <a:pt x="0" y="637"/>
                  </a:cubicBezTo>
                  <a:cubicBezTo>
                    <a:pt x="0" y="655"/>
                    <a:pt x="15" y="655"/>
                    <a:pt x="29" y="655"/>
                  </a:cubicBezTo>
                  <a:lnTo>
                    <a:pt x="488" y="6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3" name="Freeform 23"/>
            <p:cNvSpPr>
              <a:spLocks noChangeArrowheads="1"/>
            </p:cNvSpPr>
            <p:nvPr/>
          </p:nvSpPr>
          <p:spPr bwMode="auto">
            <a:xfrm>
              <a:off x="2331" y="1085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6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49 h 598"/>
                <a:gd name="T22" fmla="*/ 200 w 314"/>
                <a:gd name="T23" fmla="*/ 213 h 598"/>
                <a:gd name="T24" fmla="*/ 100 w 314"/>
                <a:gd name="T25" fmla="*/ 265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299 h 598"/>
                <a:gd name="T32" fmla="*/ 198 w 314"/>
                <a:gd name="T33" fmla="*/ 232 h 598"/>
                <a:gd name="T34" fmla="*/ 252 w 314"/>
                <a:gd name="T35" fmla="*/ 311 h 598"/>
                <a:gd name="T36" fmla="*/ 207 w 314"/>
                <a:gd name="T37" fmla="*/ 491 h 598"/>
                <a:gd name="T38" fmla="*/ 108 w 314"/>
                <a:gd name="T39" fmla="*/ 578 h 598"/>
                <a:gd name="T40" fmla="*/ 52 w 314"/>
                <a:gd name="T41" fmla="*/ 493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6" y="42"/>
                    <a:pt x="96" y="50"/>
                  </a:cubicBezTo>
                  <a:cubicBezTo>
                    <a:pt x="96" y="56"/>
                    <a:pt x="88" y="84"/>
                    <a:pt x="83" y="102"/>
                  </a:cubicBezTo>
                  <a:lnTo>
                    <a:pt x="13" y="378"/>
                  </a:lnTo>
                  <a:cubicBezTo>
                    <a:pt x="4" y="420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0"/>
                    <a:pt x="313" y="349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5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299"/>
                  </a:cubicBezTo>
                  <a:cubicBezTo>
                    <a:pt x="138" y="244"/>
                    <a:pt x="175" y="232"/>
                    <a:pt x="198" y="232"/>
                  </a:cubicBezTo>
                  <a:cubicBezTo>
                    <a:pt x="228" y="232"/>
                    <a:pt x="252" y="257"/>
                    <a:pt x="252" y="311"/>
                  </a:cubicBezTo>
                  <a:cubicBezTo>
                    <a:pt x="252" y="361"/>
                    <a:pt x="223" y="459"/>
                    <a:pt x="207" y="491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2" y="555"/>
                    <a:pt x="52" y="493"/>
                  </a:cubicBezTo>
                  <a:cubicBezTo>
                    <a:pt x="52" y="476"/>
                    <a:pt x="52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4" name="Freeform 24"/>
            <p:cNvSpPr>
              <a:spLocks noChangeArrowheads="1"/>
            </p:cNvSpPr>
            <p:nvPr/>
          </p:nvSpPr>
          <p:spPr bwMode="auto">
            <a:xfrm>
              <a:off x="2415" y="1074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5385" name="Group 25"/>
          <p:cNvGrpSpPr>
            <a:grpSpLocks/>
          </p:cNvGrpSpPr>
          <p:nvPr/>
        </p:nvGrpSpPr>
        <p:grpSpPr bwMode="auto">
          <a:xfrm>
            <a:off x="957263" y="2800350"/>
            <a:ext cx="6145212" cy="2278063"/>
            <a:chOff x="603" y="1764"/>
            <a:chExt cx="3871" cy="1435"/>
          </a:xfrm>
        </p:grpSpPr>
        <p:sp>
          <p:nvSpPr>
            <p:cNvPr id="15386" name="Freeform 26"/>
            <p:cNvSpPr>
              <a:spLocks noChangeArrowheads="1"/>
            </p:cNvSpPr>
            <p:nvPr/>
          </p:nvSpPr>
          <p:spPr bwMode="auto">
            <a:xfrm>
              <a:off x="603" y="1764"/>
              <a:ext cx="3871" cy="1435"/>
            </a:xfrm>
            <a:custGeom>
              <a:avLst/>
              <a:gdLst>
                <a:gd name="T0" fmla="*/ 8536 w 17075"/>
                <a:gd name="T1" fmla="*/ 6331 h 6332"/>
                <a:gd name="T2" fmla="*/ 0 w 17075"/>
                <a:gd name="T3" fmla="*/ 6331 h 6332"/>
                <a:gd name="T4" fmla="*/ 0 w 17075"/>
                <a:gd name="T5" fmla="*/ 0 h 6332"/>
                <a:gd name="T6" fmla="*/ 17074 w 17075"/>
                <a:gd name="T7" fmla="*/ 0 h 6332"/>
                <a:gd name="T8" fmla="*/ 17074 w 17075"/>
                <a:gd name="T9" fmla="*/ 6331 h 6332"/>
                <a:gd name="T10" fmla="*/ 8536 w 17075"/>
                <a:gd name="T11" fmla="*/ 6331 h 6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75" h="6332">
                  <a:moveTo>
                    <a:pt x="8536" y="6331"/>
                  </a:moveTo>
                  <a:lnTo>
                    <a:pt x="0" y="6331"/>
                  </a:lnTo>
                  <a:lnTo>
                    <a:pt x="0" y="0"/>
                  </a:lnTo>
                  <a:lnTo>
                    <a:pt x="17074" y="0"/>
                  </a:lnTo>
                  <a:lnTo>
                    <a:pt x="17074" y="6331"/>
                  </a:lnTo>
                  <a:lnTo>
                    <a:pt x="8536" y="633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7" name="Freeform 27"/>
            <p:cNvSpPr>
              <a:spLocks noChangeArrowheads="1"/>
            </p:cNvSpPr>
            <p:nvPr/>
          </p:nvSpPr>
          <p:spPr bwMode="auto">
            <a:xfrm>
              <a:off x="609" y="1860"/>
              <a:ext cx="107" cy="123"/>
            </a:xfrm>
            <a:custGeom>
              <a:avLst/>
              <a:gdLst>
                <a:gd name="T0" fmla="*/ 467 w 477"/>
                <a:gd name="T1" fmla="*/ 33 h 548"/>
                <a:gd name="T2" fmla="*/ 476 w 477"/>
                <a:gd name="T3" fmla="*/ 19 h 548"/>
                <a:gd name="T4" fmla="*/ 467 w 477"/>
                <a:gd name="T5" fmla="*/ 10 h 548"/>
                <a:gd name="T6" fmla="*/ 453 w 477"/>
                <a:gd name="T7" fmla="*/ 19 h 548"/>
                <a:gd name="T8" fmla="*/ 259 w 477"/>
                <a:gd name="T9" fmla="*/ 236 h 548"/>
                <a:gd name="T10" fmla="*/ 200 w 477"/>
                <a:gd name="T11" fmla="*/ 61 h 548"/>
                <a:gd name="T12" fmla="*/ 96 w 477"/>
                <a:gd name="T13" fmla="*/ 0 h 548"/>
                <a:gd name="T14" fmla="*/ 25 w 477"/>
                <a:gd name="T15" fmla="*/ 56 h 548"/>
                <a:gd name="T16" fmla="*/ 36 w 477"/>
                <a:gd name="T17" fmla="*/ 65 h 548"/>
                <a:gd name="T18" fmla="*/ 46 w 477"/>
                <a:gd name="T19" fmla="*/ 56 h 548"/>
                <a:gd name="T20" fmla="*/ 92 w 477"/>
                <a:gd name="T21" fmla="*/ 19 h 548"/>
                <a:gd name="T22" fmla="*/ 157 w 477"/>
                <a:gd name="T23" fmla="*/ 121 h 548"/>
                <a:gd name="T24" fmla="*/ 211 w 477"/>
                <a:gd name="T25" fmla="*/ 288 h 548"/>
                <a:gd name="T26" fmla="*/ 204 w 477"/>
                <a:gd name="T27" fmla="*/ 298 h 548"/>
                <a:gd name="T28" fmla="*/ 10 w 477"/>
                <a:gd name="T29" fmla="*/ 514 h 548"/>
                <a:gd name="T30" fmla="*/ 0 w 477"/>
                <a:gd name="T31" fmla="*/ 528 h 548"/>
                <a:gd name="T32" fmla="*/ 10 w 477"/>
                <a:gd name="T33" fmla="*/ 538 h 548"/>
                <a:gd name="T34" fmla="*/ 23 w 477"/>
                <a:gd name="T35" fmla="*/ 530 h 548"/>
                <a:gd name="T36" fmla="*/ 217 w 477"/>
                <a:gd name="T37" fmla="*/ 311 h 548"/>
                <a:gd name="T38" fmla="*/ 275 w 477"/>
                <a:gd name="T39" fmla="*/ 480 h 548"/>
                <a:gd name="T40" fmla="*/ 380 w 477"/>
                <a:gd name="T41" fmla="*/ 547 h 548"/>
                <a:gd name="T42" fmla="*/ 453 w 477"/>
                <a:gd name="T43" fmla="*/ 493 h 548"/>
                <a:gd name="T44" fmla="*/ 442 w 477"/>
                <a:gd name="T45" fmla="*/ 484 h 548"/>
                <a:gd name="T46" fmla="*/ 430 w 477"/>
                <a:gd name="T47" fmla="*/ 495 h 548"/>
                <a:gd name="T48" fmla="*/ 386 w 477"/>
                <a:gd name="T49" fmla="*/ 530 h 548"/>
                <a:gd name="T50" fmla="*/ 265 w 477"/>
                <a:gd name="T51" fmla="*/ 259 h 548"/>
                <a:gd name="T52" fmla="*/ 467 w 477"/>
                <a:gd name="T53" fmla="*/ 3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7" h="548">
                  <a:moveTo>
                    <a:pt x="467" y="33"/>
                  </a:moveTo>
                  <a:cubicBezTo>
                    <a:pt x="476" y="23"/>
                    <a:pt x="476" y="21"/>
                    <a:pt x="476" y="19"/>
                  </a:cubicBezTo>
                  <a:cubicBezTo>
                    <a:pt x="476" y="13"/>
                    <a:pt x="474" y="10"/>
                    <a:pt x="467" y="10"/>
                  </a:cubicBezTo>
                  <a:cubicBezTo>
                    <a:pt x="461" y="10"/>
                    <a:pt x="459" y="13"/>
                    <a:pt x="453" y="19"/>
                  </a:cubicBezTo>
                  <a:lnTo>
                    <a:pt x="259" y="236"/>
                  </a:lnTo>
                  <a:cubicBezTo>
                    <a:pt x="225" y="129"/>
                    <a:pt x="219" y="108"/>
                    <a:pt x="200" y="61"/>
                  </a:cubicBezTo>
                  <a:cubicBezTo>
                    <a:pt x="190" y="42"/>
                    <a:pt x="171" y="0"/>
                    <a:pt x="96" y="0"/>
                  </a:cubicBezTo>
                  <a:cubicBezTo>
                    <a:pt x="48" y="0"/>
                    <a:pt x="25" y="44"/>
                    <a:pt x="25" y="56"/>
                  </a:cubicBezTo>
                  <a:cubicBezTo>
                    <a:pt x="25" y="58"/>
                    <a:pt x="25" y="65"/>
                    <a:pt x="36" y="65"/>
                  </a:cubicBezTo>
                  <a:cubicBezTo>
                    <a:pt x="42" y="65"/>
                    <a:pt x="44" y="60"/>
                    <a:pt x="46" y="56"/>
                  </a:cubicBezTo>
                  <a:cubicBezTo>
                    <a:pt x="60" y="21"/>
                    <a:pt x="86" y="19"/>
                    <a:pt x="92" y="19"/>
                  </a:cubicBezTo>
                  <a:cubicBezTo>
                    <a:pt x="117" y="19"/>
                    <a:pt x="142" y="83"/>
                    <a:pt x="157" y="121"/>
                  </a:cubicBezTo>
                  <a:cubicBezTo>
                    <a:pt x="184" y="186"/>
                    <a:pt x="211" y="286"/>
                    <a:pt x="211" y="288"/>
                  </a:cubicBezTo>
                  <a:cubicBezTo>
                    <a:pt x="211" y="288"/>
                    <a:pt x="211" y="290"/>
                    <a:pt x="204" y="298"/>
                  </a:cubicBezTo>
                  <a:lnTo>
                    <a:pt x="10" y="514"/>
                  </a:lnTo>
                  <a:cubicBezTo>
                    <a:pt x="0" y="524"/>
                    <a:pt x="0" y="526"/>
                    <a:pt x="0" y="528"/>
                  </a:cubicBezTo>
                  <a:cubicBezTo>
                    <a:pt x="0" y="534"/>
                    <a:pt x="6" y="538"/>
                    <a:pt x="10" y="538"/>
                  </a:cubicBezTo>
                  <a:cubicBezTo>
                    <a:pt x="15" y="538"/>
                    <a:pt x="21" y="532"/>
                    <a:pt x="23" y="530"/>
                  </a:cubicBezTo>
                  <a:lnTo>
                    <a:pt x="217" y="311"/>
                  </a:lnTo>
                  <a:cubicBezTo>
                    <a:pt x="244" y="399"/>
                    <a:pt x="255" y="432"/>
                    <a:pt x="275" y="480"/>
                  </a:cubicBezTo>
                  <a:cubicBezTo>
                    <a:pt x="286" y="505"/>
                    <a:pt x="305" y="547"/>
                    <a:pt x="380" y="547"/>
                  </a:cubicBezTo>
                  <a:cubicBezTo>
                    <a:pt x="430" y="547"/>
                    <a:pt x="453" y="503"/>
                    <a:pt x="453" y="493"/>
                  </a:cubicBezTo>
                  <a:cubicBezTo>
                    <a:pt x="453" y="488"/>
                    <a:pt x="451" y="484"/>
                    <a:pt x="442" y="484"/>
                  </a:cubicBezTo>
                  <a:cubicBezTo>
                    <a:pt x="434" y="484"/>
                    <a:pt x="432" y="488"/>
                    <a:pt x="430" y="495"/>
                  </a:cubicBezTo>
                  <a:cubicBezTo>
                    <a:pt x="422" y="514"/>
                    <a:pt x="401" y="530"/>
                    <a:pt x="386" y="530"/>
                  </a:cubicBezTo>
                  <a:cubicBezTo>
                    <a:pt x="342" y="530"/>
                    <a:pt x="284" y="324"/>
                    <a:pt x="265" y="259"/>
                  </a:cubicBezTo>
                  <a:lnTo>
                    <a:pt x="467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8" name="Freeform 28"/>
            <p:cNvSpPr>
              <a:spLocks noChangeArrowheads="1"/>
            </p:cNvSpPr>
            <p:nvPr/>
          </p:nvSpPr>
          <p:spPr bwMode="auto">
            <a:xfrm>
              <a:off x="731" y="1914"/>
              <a:ext cx="60" cy="84"/>
            </a:xfrm>
            <a:custGeom>
              <a:avLst/>
              <a:gdLst>
                <a:gd name="T0" fmla="*/ 267 w 268"/>
                <a:gd name="T1" fmla="*/ 17 h 377"/>
                <a:gd name="T2" fmla="*/ 267 w 268"/>
                <a:gd name="T3" fmla="*/ 8 h 377"/>
                <a:gd name="T4" fmla="*/ 259 w 268"/>
                <a:gd name="T5" fmla="*/ 0 h 377"/>
                <a:gd name="T6" fmla="*/ 217 w 268"/>
                <a:gd name="T7" fmla="*/ 38 h 377"/>
                <a:gd name="T8" fmla="*/ 154 w 268"/>
                <a:gd name="T9" fmla="*/ 0 h 377"/>
                <a:gd name="T10" fmla="*/ 0 w 268"/>
                <a:gd name="T11" fmla="*/ 169 h 377"/>
                <a:gd name="T12" fmla="*/ 90 w 268"/>
                <a:gd name="T13" fmla="*/ 267 h 377"/>
                <a:gd name="T14" fmla="*/ 165 w 268"/>
                <a:gd name="T15" fmla="*/ 234 h 377"/>
                <a:gd name="T16" fmla="*/ 144 w 268"/>
                <a:gd name="T17" fmla="*/ 323 h 377"/>
                <a:gd name="T18" fmla="*/ 98 w 268"/>
                <a:gd name="T19" fmla="*/ 355 h 377"/>
                <a:gd name="T20" fmla="*/ 83 w 268"/>
                <a:gd name="T21" fmla="*/ 369 h 377"/>
                <a:gd name="T22" fmla="*/ 90 w 268"/>
                <a:gd name="T23" fmla="*/ 376 h 377"/>
                <a:gd name="T24" fmla="*/ 154 w 268"/>
                <a:gd name="T25" fmla="*/ 374 h 377"/>
                <a:gd name="T26" fmla="*/ 217 w 268"/>
                <a:gd name="T27" fmla="*/ 376 h 377"/>
                <a:gd name="T28" fmla="*/ 228 w 268"/>
                <a:gd name="T29" fmla="*/ 363 h 377"/>
                <a:gd name="T30" fmla="*/ 213 w 268"/>
                <a:gd name="T31" fmla="*/ 355 h 377"/>
                <a:gd name="T32" fmla="*/ 184 w 268"/>
                <a:gd name="T33" fmla="*/ 347 h 377"/>
                <a:gd name="T34" fmla="*/ 186 w 268"/>
                <a:gd name="T35" fmla="*/ 336 h 377"/>
                <a:gd name="T36" fmla="*/ 267 w 268"/>
                <a:gd name="T37" fmla="*/ 17 h 377"/>
                <a:gd name="T38" fmla="*/ 177 w 268"/>
                <a:gd name="T39" fmla="*/ 186 h 377"/>
                <a:gd name="T40" fmla="*/ 165 w 268"/>
                <a:gd name="T41" fmla="*/ 207 h 377"/>
                <a:gd name="T42" fmla="*/ 92 w 268"/>
                <a:gd name="T43" fmla="*/ 251 h 377"/>
                <a:gd name="T44" fmla="*/ 48 w 268"/>
                <a:gd name="T45" fmla="*/ 194 h 377"/>
                <a:gd name="T46" fmla="*/ 79 w 268"/>
                <a:gd name="T47" fmla="*/ 73 h 377"/>
                <a:gd name="T48" fmla="*/ 154 w 268"/>
                <a:gd name="T49" fmla="*/ 17 h 377"/>
                <a:gd name="T50" fmla="*/ 205 w 268"/>
                <a:gd name="T51" fmla="*/ 69 h 377"/>
                <a:gd name="T52" fmla="*/ 205 w 268"/>
                <a:gd name="T53" fmla="*/ 77 h 377"/>
                <a:gd name="T54" fmla="*/ 177 w 268"/>
                <a:gd name="T55" fmla="*/ 18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377">
                  <a:moveTo>
                    <a:pt x="267" y="17"/>
                  </a:moveTo>
                  <a:cubicBezTo>
                    <a:pt x="267" y="15"/>
                    <a:pt x="267" y="12"/>
                    <a:pt x="267" y="8"/>
                  </a:cubicBezTo>
                  <a:cubicBezTo>
                    <a:pt x="267" y="4"/>
                    <a:pt x="265" y="0"/>
                    <a:pt x="259" y="0"/>
                  </a:cubicBezTo>
                  <a:cubicBezTo>
                    <a:pt x="253" y="0"/>
                    <a:pt x="228" y="21"/>
                    <a:pt x="217" y="38"/>
                  </a:cubicBezTo>
                  <a:cubicBezTo>
                    <a:pt x="211" y="27"/>
                    <a:pt x="192" y="0"/>
                    <a:pt x="154" y="0"/>
                  </a:cubicBezTo>
                  <a:cubicBezTo>
                    <a:pt x="77" y="0"/>
                    <a:pt x="0" y="84"/>
                    <a:pt x="0" y="169"/>
                  </a:cubicBezTo>
                  <a:cubicBezTo>
                    <a:pt x="0" y="227"/>
                    <a:pt x="38" y="267"/>
                    <a:pt x="90" y="267"/>
                  </a:cubicBezTo>
                  <a:cubicBezTo>
                    <a:pt x="123" y="267"/>
                    <a:pt x="152" y="246"/>
                    <a:pt x="165" y="234"/>
                  </a:cubicBezTo>
                  <a:cubicBezTo>
                    <a:pt x="165" y="236"/>
                    <a:pt x="146" y="311"/>
                    <a:pt x="144" y="323"/>
                  </a:cubicBezTo>
                  <a:cubicBezTo>
                    <a:pt x="134" y="355"/>
                    <a:pt x="134" y="355"/>
                    <a:pt x="98" y="355"/>
                  </a:cubicBezTo>
                  <a:cubicBezTo>
                    <a:pt x="90" y="355"/>
                    <a:pt x="83" y="355"/>
                    <a:pt x="83" y="369"/>
                  </a:cubicBezTo>
                  <a:cubicBezTo>
                    <a:pt x="83" y="372"/>
                    <a:pt x="84" y="376"/>
                    <a:pt x="90" y="376"/>
                  </a:cubicBezTo>
                  <a:cubicBezTo>
                    <a:pt x="111" y="376"/>
                    <a:pt x="132" y="374"/>
                    <a:pt x="154" y="374"/>
                  </a:cubicBezTo>
                  <a:cubicBezTo>
                    <a:pt x="173" y="374"/>
                    <a:pt x="198" y="376"/>
                    <a:pt x="217" y="376"/>
                  </a:cubicBezTo>
                  <a:cubicBezTo>
                    <a:pt x="223" y="376"/>
                    <a:pt x="228" y="374"/>
                    <a:pt x="228" y="363"/>
                  </a:cubicBezTo>
                  <a:cubicBezTo>
                    <a:pt x="228" y="355"/>
                    <a:pt x="221" y="355"/>
                    <a:pt x="213" y="355"/>
                  </a:cubicBezTo>
                  <a:cubicBezTo>
                    <a:pt x="200" y="355"/>
                    <a:pt x="184" y="355"/>
                    <a:pt x="184" y="347"/>
                  </a:cubicBezTo>
                  <a:cubicBezTo>
                    <a:pt x="184" y="347"/>
                    <a:pt x="184" y="346"/>
                    <a:pt x="186" y="336"/>
                  </a:cubicBezTo>
                  <a:lnTo>
                    <a:pt x="267" y="17"/>
                  </a:lnTo>
                  <a:close/>
                  <a:moveTo>
                    <a:pt x="177" y="186"/>
                  </a:moveTo>
                  <a:cubicBezTo>
                    <a:pt x="173" y="198"/>
                    <a:pt x="173" y="198"/>
                    <a:pt x="165" y="207"/>
                  </a:cubicBezTo>
                  <a:cubicBezTo>
                    <a:pt x="142" y="234"/>
                    <a:pt x="115" y="251"/>
                    <a:pt x="92" y="251"/>
                  </a:cubicBezTo>
                  <a:cubicBezTo>
                    <a:pt x="69" y="251"/>
                    <a:pt x="48" y="236"/>
                    <a:pt x="48" y="194"/>
                  </a:cubicBezTo>
                  <a:cubicBezTo>
                    <a:pt x="48" y="161"/>
                    <a:pt x="65" y="96"/>
                    <a:pt x="79" y="73"/>
                  </a:cubicBezTo>
                  <a:cubicBezTo>
                    <a:pt x="106" y="25"/>
                    <a:pt x="136" y="17"/>
                    <a:pt x="154" y="17"/>
                  </a:cubicBezTo>
                  <a:cubicBezTo>
                    <a:pt x="196" y="17"/>
                    <a:pt x="205" y="61"/>
                    <a:pt x="205" y="69"/>
                  </a:cubicBezTo>
                  <a:cubicBezTo>
                    <a:pt x="205" y="71"/>
                    <a:pt x="205" y="75"/>
                    <a:pt x="205" y="77"/>
                  </a:cubicBezTo>
                  <a:lnTo>
                    <a:pt x="177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9" name="Freeform 29"/>
            <p:cNvSpPr>
              <a:spLocks noChangeArrowheads="1"/>
            </p:cNvSpPr>
            <p:nvPr/>
          </p:nvSpPr>
          <p:spPr bwMode="auto">
            <a:xfrm>
              <a:off x="826" y="1801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90" name="Freeform 30"/>
            <p:cNvSpPr>
              <a:spLocks noChangeArrowheads="1"/>
            </p:cNvSpPr>
            <p:nvPr/>
          </p:nvSpPr>
          <p:spPr bwMode="auto">
            <a:xfrm>
              <a:off x="887" y="1860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300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300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91" name="Freeform 31"/>
            <p:cNvSpPr>
              <a:spLocks noChangeArrowheads="1"/>
            </p:cNvSpPr>
            <p:nvPr/>
          </p:nvSpPr>
          <p:spPr bwMode="auto">
            <a:xfrm>
              <a:off x="984" y="1801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92" name="Freeform 32"/>
            <p:cNvSpPr>
              <a:spLocks noChangeArrowheads="1"/>
            </p:cNvSpPr>
            <p:nvPr/>
          </p:nvSpPr>
          <p:spPr bwMode="auto">
            <a:xfrm>
              <a:off x="1111" y="1874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93" name="Freeform 33"/>
            <p:cNvSpPr>
              <a:spLocks noChangeArrowheads="1"/>
            </p:cNvSpPr>
            <p:nvPr/>
          </p:nvSpPr>
          <p:spPr bwMode="auto">
            <a:xfrm>
              <a:off x="1308" y="1860"/>
              <a:ext cx="98" cy="86"/>
            </a:xfrm>
            <a:custGeom>
              <a:avLst/>
              <a:gdLst>
                <a:gd name="T0" fmla="*/ 273 w 437"/>
                <a:gd name="T1" fmla="*/ 326 h 385"/>
                <a:gd name="T2" fmla="*/ 348 w 437"/>
                <a:gd name="T3" fmla="*/ 384 h 385"/>
                <a:gd name="T4" fmla="*/ 411 w 437"/>
                <a:gd name="T5" fmla="*/ 338 h 385"/>
                <a:gd name="T6" fmla="*/ 436 w 437"/>
                <a:gd name="T7" fmla="*/ 253 h 385"/>
                <a:gd name="T8" fmla="*/ 426 w 437"/>
                <a:gd name="T9" fmla="*/ 246 h 385"/>
                <a:gd name="T10" fmla="*/ 413 w 437"/>
                <a:gd name="T11" fmla="*/ 261 h 385"/>
                <a:gd name="T12" fmla="*/ 349 w 437"/>
                <a:gd name="T13" fmla="*/ 365 h 385"/>
                <a:gd name="T14" fmla="*/ 324 w 437"/>
                <a:gd name="T15" fmla="*/ 326 h 385"/>
                <a:gd name="T16" fmla="*/ 340 w 437"/>
                <a:gd name="T17" fmla="*/ 238 h 385"/>
                <a:gd name="T18" fmla="*/ 365 w 437"/>
                <a:gd name="T19" fmla="*/ 146 h 385"/>
                <a:gd name="T20" fmla="*/ 378 w 437"/>
                <a:gd name="T21" fmla="*/ 88 h 385"/>
                <a:gd name="T22" fmla="*/ 392 w 437"/>
                <a:gd name="T23" fmla="*/ 33 h 385"/>
                <a:gd name="T24" fmla="*/ 367 w 437"/>
                <a:gd name="T25" fmla="*/ 10 h 385"/>
                <a:gd name="T26" fmla="*/ 334 w 437"/>
                <a:gd name="T27" fmla="*/ 38 h 385"/>
                <a:gd name="T28" fmla="*/ 271 w 437"/>
                <a:gd name="T29" fmla="*/ 294 h 385"/>
                <a:gd name="T30" fmla="*/ 173 w 437"/>
                <a:gd name="T31" fmla="*/ 365 h 385"/>
                <a:gd name="T32" fmla="*/ 121 w 437"/>
                <a:gd name="T33" fmla="*/ 296 h 385"/>
                <a:gd name="T34" fmla="*/ 167 w 437"/>
                <a:gd name="T35" fmla="*/ 123 h 385"/>
                <a:gd name="T36" fmla="*/ 180 w 437"/>
                <a:gd name="T37" fmla="*/ 69 h 385"/>
                <a:gd name="T38" fmla="*/ 111 w 437"/>
                <a:gd name="T39" fmla="*/ 0 h 385"/>
                <a:gd name="T40" fmla="*/ 0 w 437"/>
                <a:gd name="T41" fmla="*/ 131 h 385"/>
                <a:gd name="T42" fmla="*/ 10 w 437"/>
                <a:gd name="T43" fmla="*/ 138 h 385"/>
                <a:gd name="T44" fmla="*/ 23 w 437"/>
                <a:gd name="T45" fmla="*/ 123 h 385"/>
                <a:gd name="T46" fmla="*/ 109 w 437"/>
                <a:gd name="T47" fmla="*/ 19 h 385"/>
                <a:gd name="T48" fmla="*/ 131 w 437"/>
                <a:gd name="T49" fmla="*/ 46 h 385"/>
                <a:gd name="T50" fmla="*/ 115 w 437"/>
                <a:gd name="T51" fmla="*/ 104 h 385"/>
                <a:gd name="T52" fmla="*/ 67 w 437"/>
                <a:gd name="T53" fmla="*/ 282 h 385"/>
                <a:gd name="T54" fmla="*/ 171 w 437"/>
                <a:gd name="T55" fmla="*/ 384 h 385"/>
                <a:gd name="T56" fmla="*/ 273 w 437"/>
                <a:gd name="T57" fmla="*/ 3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385">
                  <a:moveTo>
                    <a:pt x="273" y="326"/>
                  </a:moveTo>
                  <a:cubicBezTo>
                    <a:pt x="282" y="363"/>
                    <a:pt x="311" y="384"/>
                    <a:pt x="348" y="384"/>
                  </a:cubicBezTo>
                  <a:cubicBezTo>
                    <a:pt x="376" y="384"/>
                    <a:pt x="397" y="365"/>
                    <a:pt x="411" y="338"/>
                  </a:cubicBezTo>
                  <a:cubicBezTo>
                    <a:pt x="424" y="307"/>
                    <a:pt x="436" y="255"/>
                    <a:pt x="436" y="253"/>
                  </a:cubicBezTo>
                  <a:cubicBezTo>
                    <a:pt x="436" y="246"/>
                    <a:pt x="428" y="246"/>
                    <a:pt x="426" y="246"/>
                  </a:cubicBezTo>
                  <a:cubicBezTo>
                    <a:pt x="417" y="246"/>
                    <a:pt x="417" y="248"/>
                    <a:pt x="413" y="261"/>
                  </a:cubicBezTo>
                  <a:cubicBezTo>
                    <a:pt x="401" y="307"/>
                    <a:pt x="386" y="365"/>
                    <a:pt x="349" y="365"/>
                  </a:cubicBezTo>
                  <a:cubicBezTo>
                    <a:pt x="332" y="365"/>
                    <a:pt x="324" y="355"/>
                    <a:pt x="324" y="326"/>
                  </a:cubicBezTo>
                  <a:cubicBezTo>
                    <a:pt x="324" y="307"/>
                    <a:pt x="334" y="269"/>
                    <a:pt x="340" y="238"/>
                  </a:cubicBezTo>
                  <a:lnTo>
                    <a:pt x="365" y="146"/>
                  </a:lnTo>
                  <a:cubicBezTo>
                    <a:pt x="367" y="134"/>
                    <a:pt x="374" y="102"/>
                    <a:pt x="378" y="88"/>
                  </a:cubicBezTo>
                  <a:cubicBezTo>
                    <a:pt x="382" y="69"/>
                    <a:pt x="392" y="36"/>
                    <a:pt x="392" y="33"/>
                  </a:cubicBezTo>
                  <a:cubicBezTo>
                    <a:pt x="392" y="17"/>
                    <a:pt x="380" y="10"/>
                    <a:pt x="367" y="10"/>
                  </a:cubicBezTo>
                  <a:cubicBezTo>
                    <a:pt x="363" y="10"/>
                    <a:pt x="340" y="10"/>
                    <a:pt x="334" y="38"/>
                  </a:cubicBezTo>
                  <a:cubicBezTo>
                    <a:pt x="317" y="102"/>
                    <a:pt x="280" y="250"/>
                    <a:pt x="271" y="294"/>
                  </a:cubicBezTo>
                  <a:cubicBezTo>
                    <a:pt x="269" y="298"/>
                    <a:pt x="236" y="365"/>
                    <a:pt x="173" y="365"/>
                  </a:cubicBezTo>
                  <a:cubicBezTo>
                    <a:pt x="131" y="365"/>
                    <a:pt x="121" y="326"/>
                    <a:pt x="121" y="296"/>
                  </a:cubicBezTo>
                  <a:cubicBezTo>
                    <a:pt x="121" y="248"/>
                    <a:pt x="144" y="180"/>
                    <a:pt x="167" y="123"/>
                  </a:cubicBezTo>
                  <a:cubicBezTo>
                    <a:pt x="177" y="98"/>
                    <a:pt x="180" y="86"/>
                    <a:pt x="180" y="69"/>
                  </a:cubicBezTo>
                  <a:cubicBezTo>
                    <a:pt x="180" y="31"/>
                    <a:pt x="154" y="0"/>
                    <a:pt x="111" y="0"/>
                  </a:cubicBezTo>
                  <a:cubicBezTo>
                    <a:pt x="31" y="0"/>
                    <a:pt x="0" y="123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3" y="123"/>
                  </a:cubicBezTo>
                  <a:cubicBezTo>
                    <a:pt x="44" y="50"/>
                    <a:pt x="77" y="19"/>
                    <a:pt x="109" y="19"/>
                  </a:cubicBezTo>
                  <a:cubicBezTo>
                    <a:pt x="117" y="19"/>
                    <a:pt x="131" y="19"/>
                    <a:pt x="131" y="46"/>
                  </a:cubicBezTo>
                  <a:cubicBezTo>
                    <a:pt x="131" y="67"/>
                    <a:pt x="121" y="92"/>
                    <a:pt x="115" y="104"/>
                  </a:cubicBezTo>
                  <a:cubicBezTo>
                    <a:pt x="84" y="188"/>
                    <a:pt x="67" y="240"/>
                    <a:pt x="67" y="282"/>
                  </a:cubicBezTo>
                  <a:cubicBezTo>
                    <a:pt x="67" y="363"/>
                    <a:pt x="125" y="384"/>
                    <a:pt x="171" y="384"/>
                  </a:cubicBezTo>
                  <a:cubicBezTo>
                    <a:pt x="227" y="384"/>
                    <a:pt x="257" y="346"/>
                    <a:pt x="273" y="3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94" name="Freeform 34"/>
            <p:cNvSpPr>
              <a:spLocks noChangeArrowheads="1"/>
            </p:cNvSpPr>
            <p:nvPr/>
          </p:nvSpPr>
          <p:spPr bwMode="auto">
            <a:xfrm>
              <a:off x="1431" y="1801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95" name="Freeform 35"/>
            <p:cNvSpPr>
              <a:spLocks noChangeArrowheads="1"/>
            </p:cNvSpPr>
            <p:nvPr/>
          </p:nvSpPr>
          <p:spPr bwMode="auto">
            <a:xfrm>
              <a:off x="1492" y="1860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298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298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96" name="Freeform 36"/>
            <p:cNvSpPr>
              <a:spLocks noChangeArrowheads="1"/>
            </p:cNvSpPr>
            <p:nvPr/>
          </p:nvSpPr>
          <p:spPr bwMode="auto">
            <a:xfrm>
              <a:off x="1589" y="1801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97" name="Freeform 37"/>
            <p:cNvSpPr>
              <a:spLocks noChangeArrowheads="1"/>
            </p:cNvSpPr>
            <p:nvPr/>
          </p:nvSpPr>
          <p:spPr bwMode="auto">
            <a:xfrm>
              <a:off x="1663" y="1801"/>
              <a:ext cx="74" cy="191"/>
            </a:xfrm>
            <a:custGeom>
              <a:avLst/>
              <a:gdLst>
                <a:gd name="T0" fmla="*/ 326 w 331"/>
                <a:gd name="T1" fmla="*/ 33 h 846"/>
                <a:gd name="T2" fmla="*/ 330 w 331"/>
                <a:gd name="T3" fmla="*/ 17 h 846"/>
                <a:gd name="T4" fmla="*/ 313 w 331"/>
                <a:gd name="T5" fmla="*/ 0 h 846"/>
                <a:gd name="T6" fmla="*/ 300 w 331"/>
                <a:gd name="T7" fmla="*/ 8 h 846"/>
                <a:gd name="T8" fmla="*/ 4 w 331"/>
                <a:gd name="T9" fmla="*/ 814 h 846"/>
                <a:gd name="T10" fmla="*/ 0 w 331"/>
                <a:gd name="T11" fmla="*/ 829 h 846"/>
                <a:gd name="T12" fmla="*/ 17 w 331"/>
                <a:gd name="T13" fmla="*/ 845 h 846"/>
                <a:gd name="T14" fmla="*/ 36 w 331"/>
                <a:gd name="T15" fmla="*/ 825 h 846"/>
                <a:gd name="T16" fmla="*/ 326 w 331"/>
                <a:gd name="T17" fmla="*/ 3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846">
                  <a:moveTo>
                    <a:pt x="326" y="33"/>
                  </a:moveTo>
                  <a:cubicBezTo>
                    <a:pt x="330" y="21"/>
                    <a:pt x="330" y="17"/>
                    <a:pt x="330" y="17"/>
                  </a:cubicBezTo>
                  <a:cubicBezTo>
                    <a:pt x="330" y="8"/>
                    <a:pt x="323" y="0"/>
                    <a:pt x="313" y="0"/>
                  </a:cubicBezTo>
                  <a:cubicBezTo>
                    <a:pt x="307" y="0"/>
                    <a:pt x="301" y="2"/>
                    <a:pt x="300" y="8"/>
                  </a:cubicBezTo>
                  <a:lnTo>
                    <a:pt x="4" y="814"/>
                  </a:lnTo>
                  <a:cubicBezTo>
                    <a:pt x="0" y="824"/>
                    <a:pt x="0" y="827"/>
                    <a:pt x="0" y="829"/>
                  </a:cubicBezTo>
                  <a:cubicBezTo>
                    <a:pt x="0" y="837"/>
                    <a:pt x="8" y="845"/>
                    <a:pt x="17" y="845"/>
                  </a:cubicBezTo>
                  <a:cubicBezTo>
                    <a:pt x="29" y="845"/>
                    <a:pt x="31" y="839"/>
                    <a:pt x="36" y="825"/>
                  </a:cubicBezTo>
                  <a:lnTo>
                    <a:pt x="326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98" name="Freeform 38"/>
            <p:cNvSpPr>
              <a:spLocks noChangeArrowheads="1"/>
            </p:cNvSpPr>
            <p:nvPr/>
          </p:nvSpPr>
          <p:spPr bwMode="auto">
            <a:xfrm>
              <a:off x="1756" y="1860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90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2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2" y="538"/>
                    <a:pt x="161" y="536"/>
                    <a:pt x="190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99" name="Freeform 39"/>
            <p:cNvSpPr>
              <a:spLocks noChangeArrowheads="1"/>
            </p:cNvSpPr>
            <p:nvPr/>
          </p:nvSpPr>
          <p:spPr bwMode="auto">
            <a:xfrm>
              <a:off x="1846" y="1860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300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300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0" name="Freeform 40"/>
            <p:cNvSpPr>
              <a:spLocks noChangeArrowheads="1"/>
            </p:cNvSpPr>
            <p:nvPr/>
          </p:nvSpPr>
          <p:spPr bwMode="auto">
            <a:xfrm>
              <a:off x="1938" y="1924"/>
              <a:ext cx="22" cy="57"/>
            </a:xfrm>
            <a:custGeom>
              <a:avLst/>
              <a:gdLst>
                <a:gd name="T0" fmla="*/ 100 w 101"/>
                <a:gd name="T1" fmla="*/ 88 h 254"/>
                <a:gd name="T2" fmla="*/ 46 w 101"/>
                <a:gd name="T3" fmla="*/ 0 h 254"/>
                <a:gd name="T4" fmla="*/ 0 w 101"/>
                <a:gd name="T5" fmla="*/ 44 h 254"/>
                <a:gd name="T6" fmla="*/ 46 w 101"/>
                <a:gd name="T7" fmla="*/ 90 h 254"/>
                <a:gd name="T8" fmla="*/ 75 w 101"/>
                <a:gd name="T9" fmla="*/ 79 h 254"/>
                <a:gd name="T10" fmla="*/ 81 w 101"/>
                <a:gd name="T11" fmla="*/ 77 h 254"/>
                <a:gd name="T12" fmla="*/ 83 w 101"/>
                <a:gd name="T13" fmla="*/ 88 h 254"/>
                <a:gd name="T14" fmla="*/ 23 w 101"/>
                <a:gd name="T15" fmla="*/ 230 h 254"/>
                <a:gd name="T16" fmla="*/ 13 w 101"/>
                <a:gd name="T17" fmla="*/ 244 h 254"/>
                <a:gd name="T18" fmla="*/ 23 w 101"/>
                <a:gd name="T19" fmla="*/ 253 h 254"/>
                <a:gd name="T20" fmla="*/ 100 w 101"/>
                <a:gd name="T21" fmla="*/ 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54">
                  <a:moveTo>
                    <a:pt x="100" y="88"/>
                  </a:moveTo>
                  <a:cubicBezTo>
                    <a:pt x="100" y="33"/>
                    <a:pt x="79" y="0"/>
                    <a:pt x="46" y="0"/>
                  </a:cubicBezTo>
                  <a:cubicBezTo>
                    <a:pt x="17" y="0"/>
                    <a:pt x="0" y="21"/>
                    <a:pt x="0" y="44"/>
                  </a:cubicBezTo>
                  <a:cubicBezTo>
                    <a:pt x="0" y="67"/>
                    <a:pt x="17" y="90"/>
                    <a:pt x="46" y="90"/>
                  </a:cubicBezTo>
                  <a:cubicBezTo>
                    <a:pt x="56" y="90"/>
                    <a:pt x="67" y="86"/>
                    <a:pt x="75" y="79"/>
                  </a:cubicBezTo>
                  <a:cubicBezTo>
                    <a:pt x="79" y="77"/>
                    <a:pt x="79" y="77"/>
                    <a:pt x="81" y="77"/>
                  </a:cubicBezTo>
                  <a:cubicBezTo>
                    <a:pt x="81" y="77"/>
                    <a:pt x="83" y="77"/>
                    <a:pt x="83" y="88"/>
                  </a:cubicBezTo>
                  <a:cubicBezTo>
                    <a:pt x="83" y="152"/>
                    <a:pt x="52" y="203"/>
                    <a:pt x="23" y="230"/>
                  </a:cubicBezTo>
                  <a:cubicBezTo>
                    <a:pt x="13" y="240"/>
                    <a:pt x="13" y="242"/>
                    <a:pt x="13" y="244"/>
                  </a:cubicBezTo>
                  <a:cubicBezTo>
                    <a:pt x="13" y="251"/>
                    <a:pt x="17" y="253"/>
                    <a:pt x="23" y="253"/>
                  </a:cubicBezTo>
                  <a:cubicBezTo>
                    <a:pt x="33" y="253"/>
                    <a:pt x="100" y="188"/>
                    <a:pt x="100" y="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1" name="Freeform 41"/>
            <p:cNvSpPr>
              <a:spLocks noChangeArrowheads="1"/>
            </p:cNvSpPr>
            <p:nvPr/>
          </p:nvSpPr>
          <p:spPr bwMode="auto">
            <a:xfrm>
              <a:off x="2080" y="1860"/>
              <a:ext cx="94" cy="86"/>
            </a:xfrm>
            <a:custGeom>
              <a:avLst/>
              <a:gdLst>
                <a:gd name="T0" fmla="*/ 4 w 418"/>
                <a:gd name="T1" fmla="*/ 342 h 385"/>
                <a:gd name="T2" fmla="*/ 0 w 418"/>
                <a:gd name="T3" fmla="*/ 361 h 385"/>
                <a:gd name="T4" fmla="*/ 25 w 418"/>
                <a:gd name="T5" fmla="*/ 384 h 385"/>
                <a:gd name="T6" fmla="*/ 61 w 418"/>
                <a:gd name="T7" fmla="*/ 336 h 385"/>
                <a:gd name="T8" fmla="*/ 102 w 418"/>
                <a:gd name="T9" fmla="*/ 180 h 385"/>
                <a:gd name="T10" fmla="*/ 246 w 418"/>
                <a:gd name="T11" fmla="*/ 251 h 385"/>
                <a:gd name="T12" fmla="*/ 246 w 418"/>
                <a:gd name="T13" fmla="*/ 271 h 385"/>
                <a:gd name="T14" fmla="*/ 240 w 418"/>
                <a:gd name="T15" fmla="*/ 299 h 385"/>
                <a:gd name="T16" fmla="*/ 319 w 418"/>
                <a:gd name="T17" fmla="*/ 384 h 385"/>
                <a:gd name="T18" fmla="*/ 384 w 418"/>
                <a:gd name="T19" fmla="*/ 340 h 385"/>
                <a:gd name="T20" fmla="*/ 417 w 418"/>
                <a:gd name="T21" fmla="*/ 253 h 385"/>
                <a:gd name="T22" fmla="*/ 405 w 418"/>
                <a:gd name="T23" fmla="*/ 246 h 385"/>
                <a:gd name="T24" fmla="*/ 394 w 418"/>
                <a:gd name="T25" fmla="*/ 261 h 385"/>
                <a:gd name="T26" fmla="*/ 321 w 418"/>
                <a:gd name="T27" fmla="*/ 365 h 385"/>
                <a:gd name="T28" fmla="*/ 294 w 418"/>
                <a:gd name="T29" fmla="*/ 324 h 385"/>
                <a:gd name="T30" fmla="*/ 300 w 418"/>
                <a:gd name="T31" fmla="*/ 276 h 385"/>
                <a:gd name="T32" fmla="*/ 303 w 418"/>
                <a:gd name="T33" fmla="*/ 250 h 385"/>
                <a:gd name="T34" fmla="*/ 140 w 418"/>
                <a:gd name="T35" fmla="*/ 161 h 385"/>
                <a:gd name="T36" fmla="*/ 217 w 418"/>
                <a:gd name="T37" fmla="*/ 104 h 385"/>
                <a:gd name="T38" fmla="*/ 315 w 418"/>
                <a:gd name="T39" fmla="*/ 36 h 385"/>
                <a:gd name="T40" fmla="*/ 311 w 418"/>
                <a:gd name="T41" fmla="*/ 56 h 385"/>
                <a:gd name="T42" fmla="*/ 344 w 418"/>
                <a:gd name="T43" fmla="*/ 84 h 385"/>
                <a:gd name="T44" fmla="*/ 390 w 418"/>
                <a:gd name="T45" fmla="*/ 38 h 385"/>
                <a:gd name="T46" fmla="*/ 355 w 418"/>
                <a:gd name="T47" fmla="*/ 10 h 385"/>
                <a:gd name="T48" fmla="*/ 217 w 418"/>
                <a:gd name="T49" fmla="*/ 83 h 385"/>
                <a:gd name="T50" fmla="*/ 108 w 418"/>
                <a:gd name="T51" fmla="*/ 155 h 385"/>
                <a:gd name="T52" fmla="*/ 125 w 418"/>
                <a:gd name="T53" fmla="*/ 88 h 385"/>
                <a:gd name="T54" fmla="*/ 140 w 418"/>
                <a:gd name="T55" fmla="*/ 23 h 385"/>
                <a:gd name="T56" fmla="*/ 115 w 418"/>
                <a:gd name="T57" fmla="*/ 0 h 385"/>
                <a:gd name="T58" fmla="*/ 81 w 418"/>
                <a:gd name="T59" fmla="*/ 31 h 385"/>
                <a:gd name="T60" fmla="*/ 4 w 418"/>
                <a:gd name="T61" fmla="*/ 34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8" h="385">
                  <a:moveTo>
                    <a:pt x="4" y="342"/>
                  </a:moveTo>
                  <a:cubicBezTo>
                    <a:pt x="0" y="353"/>
                    <a:pt x="0" y="355"/>
                    <a:pt x="0" y="361"/>
                  </a:cubicBezTo>
                  <a:cubicBezTo>
                    <a:pt x="0" y="376"/>
                    <a:pt x="12" y="384"/>
                    <a:pt x="25" y="384"/>
                  </a:cubicBezTo>
                  <a:cubicBezTo>
                    <a:pt x="50" y="384"/>
                    <a:pt x="56" y="363"/>
                    <a:pt x="61" y="336"/>
                  </a:cubicBezTo>
                  <a:cubicBezTo>
                    <a:pt x="71" y="305"/>
                    <a:pt x="65" y="323"/>
                    <a:pt x="102" y="180"/>
                  </a:cubicBezTo>
                  <a:cubicBezTo>
                    <a:pt x="173" y="182"/>
                    <a:pt x="246" y="196"/>
                    <a:pt x="246" y="251"/>
                  </a:cubicBezTo>
                  <a:cubicBezTo>
                    <a:pt x="246" y="257"/>
                    <a:pt x="246" y="261"/>
                    <a:pt x="246" y="271"/>
                  </a:cubicBezTo>
                  <a:cubicBezTo>
                    <a:pt x="242" y="284"/>
                    <a:pt x="240" y="294"/>
                    <a:pt x="240" y="299"/>
                  </a:cubicBezTo>
                  <a:cubicBezTo>
                    <a:pt x="240" y="349"/>
                    <a:pt x="275" y="384"/>
                    <a:pt x="319" y="384"/>
                  </a:cubicBezTo>
                  <a:cubicBezTo>
                    <a:pt x="346" y="384"/>
                    <a:pt x="369" y="369"/>
                    <a:pt x="384" y="340"/>
                  </a:cubicBezTo>
                  <a:cubicBezTo>
                    <a:pt x="405" y="305"/>
                    <a:pt x="417" y="255"/>
                    <a:pt x="417" y="253"/>
                  </a:cubicBezTo>
                  <a:cubicBezTo>
                    <a:pt x="417" y="246"/>
                    <a:pt x="409" y="246"/>
                    <a:pt x="405" y="246"/>
                  </a:cubicBezTo>
                  <a:cubicBezTo>
                    <a:pt x="397" y="246"/>
                    <a:pt x="397" y="248"/>
                    <a:pt x="394" y="261"/>
                  </a:cubicBezTo>
                  <a:cubicBezTo>
                    <a:pt x="378" y="319"/>
                    <a:pt x="359" y="365"/>
                    <a:pt x="321" y="365"/>
                  </a:cubicBezTo>
                  <a:cubicBezTo>
                    <a:pt x="303" y="365"/>
                    <a:pt x="294" y="355"/>
                    <a:pt x="294" y="324"/>
                  </a:cubicBezTo>
                  <a:cubicBezTo>
                    <a:pt x="294" y="311"/>
                    <a:pt x="296" y="292"/>
                    <a:pt x="300" y="276"/>
                  </a:cubicBezTo>
                  <a:cubicBezTo>
                    <a:pt x="301" y="269"/>
                    <a:pt x="303" y="259"/>
                    <a:pt x="303" y="250"/>
                  </a:cubicBezTo>
                  <a:cubicBezTo>
                    <a:pt x="303" y="169"/>
                    <a:pt x="188" y="163"/>
                    <a:pt x="140" y="161"/>
                  </a:cubicBezTo>
                  <a:cubicBezTo>
                    <a:pt x="167" y="146"/>
                    <a:pt x="196" y="123"/>
                    <a:pt x="217" y="104"/>
                  </a:cubicBezTo>
                  <a:cubicBezTo>
                    <a:pt x="257" y="71"/>
                    <a:pt x="282" y="50"/>
                    <a:pt x="315" y="36"/>
                  </a:cubicBezTo>
                  <a:cubicBezTo>
                    <a:pt x="313" y="40"/>
                    <a:pt x="311" y="50"/>
                    <a:pt x="311" y="56"/>
                  </a:cubicBezTo>
                  <a:cubicBezTo>
                    <a:pt x="311" y="65"/>
                    <a:pt x="317" y="84"/>
                    <a:pt x="344" y="84"/>
                  </a:cubicBezTo>
                  <a:cubicBezTo>
                    <a:pt x="371" y="84"/>
                    <a:pt x="390" y="60"/>
                    <a:pt x="390" y="38"/>
                  </a:cubicBezTo>
                  <a:cubicBezTo>
                    <a:pt x="390" y="31"/>
                    <a:pt x="386" y="10"/>
                    <a:pt x="355" y="10"/>
                  </a:cubicBezTo>
                  <a:cubicBezTo>
                    <a:pt x="303" y="10"/>
                    <a:pt x="253" y="52"/>
                    <a:pt x="217" y="83"/>
                  </a:cubicBezTo>
                  <a:cubicBezTo>
                    <a:pt x="159" y="132"/>
                    <a:pt x="138" y="146"/>
                    <a:pt x="108" y="155"/>
                  </a:cubicBezTo>
                  <a:cubicBezTo>
                    <a:pt x="109" y="146"/>
                    <a:pt x="121" y="104"/>
                    <a:pt x="125" y="88"/>
                  </a:cubicBezTo>
                  <a:cubicBezTo>
                    <a:pt x="131" y="67"/>
                    <a:pt x="140" y="27"/>
                    <a:pt x="140" y="23"/>
                  </a:cubicBezTo>
                  <a:cubicBezTo>
                    <a:pt x="140" y="8"/>
                    <a:pt x="131" y="0"/>
                    <a:pt x="115" y="0"/>
                  </a:cubicBezTo>
                  <a:cubicBezTo>
                    <a:pt x="113" y="0"/>
                    <a:pt x="88" y="0"/>
                    <a:pt x="81" y="31"/>
                  </a:cubicBezTo>
                  <a:lnTo>
                    <a:pt x="4" y="3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2" name="Freeform 42"/>
            <p:cNvSpPr>
              <a:spLocks noChangeArrowheads="1"/>
            </p:cNvSpPr>
            <p:nvPr/>
          </p:nvSpPr>
          <p:spPr bwMode="auto">
            <a:xfrm>
              <a:off x="2244" y="1874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3" name="Freeform 43"/>
            <p:cNvSpPr>
              <a:spLocks noChangeArrowheads="1"/>
            </p:cNvSpPr>
            <p:nvPr/>
          </p:nvSpPr>
          <p:spPr bwMode="auto">
            <a:xfrm>
              <a:off x="2456" y="1764"/>
              <a:ext cx="174" cy="229"/>
            </a:xfrm>
            <a:custGeom>
              <a:avLst/>
              <a:gdLst>
                <a:gd name="T0" fmla="*/ 265 w 771"/>
                <a:gd name="T1" fmla="*/ 1014 h 1015"/>
                <a:gd name="T2" fmla="*/ 301 w 771"/>
                <a:gd name="T3" fmla="*/ 996 h 1015"/>
                <a:gd name="T4" fmla="*/ 764 w 771"/>
                <a:gd name="T5" fmla="*/ 33 h 1015"/>
                <a:gd name="T6" fmla="*/ 770 w 771"/>
                <a:gd name="T7" fmla="*/ 17 h 1015"/>
                <a:gd name="T8" fmla="*/ 753 w 771"/>
                <a:gd name="T9" fmla="*/ 0 h 1015"/>
                <a:gd name="T10" fmla="*/ 733 w 771"/>
                <a:gd name="T11" fmla="*/ 17 h 1015"/>
                <a:gd name="T12" fmla="*/ 298 w 771"/>
                <a:gd name="T13" fmla="*/ 925 h 1015"/>
                <a:gd name="T14" fmla="*/ 117 w 771"/>
                <a:gd name="T15" fmla="*/ 507 h 1015"/>
                <a:gd name="T16" fmla="*/ 0 w 771"/>
                <a:gd name="T17" fmla="*/ 597 h 1015"/>
                <a:gd name="T18" fmla="*/ 13 w 771"/>
                <a:gd name="T19" fmla="*/ 610 h 1015"/>
                <a:gd name="T20" fmla="*/ 73 w 771"/>
                <a:gd name="T21" fmla="*/ 564 h 1015"/>
                <a:gd name="T22" fmla="*/ 265 w 771"/>
                <a:gd name="T23" fmla="*/ 1014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1" h="1015">
                  <a:moveTo>
                    <a:pt x="265" y="1014"/>
                  </a:moveTo>
                  <a:cubicBezTo>
                    <a:pt x="292" y="1014"/>
                    <a:pt x="292" y="1014"/>
                    <a:pt x="301" y="996"/>
                  </a:cubicBezTo>
                  <a:lnTo>
                    <a:pt x="764" y="33"/>
                  </a:lnTo>
                  <a:cubicBezTo>
                    <a:pt x="770" y="21"/>
                    <a:pt x="770" y="19"/>
                    <a:pt x="770" y="17"/>
                  </a:cubicBezTo>
                  <a:cubicBezTo>
                    <a:pt x="770" y="8"/>
                    <a:pt x="762" y="0"/>
                    <a:pt x="753" y="0"/>
                  </a:cubicBezTo>
                  <a:cubicBezTo>
                    <a:pt x="741" y="0"/>
                    <a:pt x="737" y="8"/>
                    <a:pt x="733" y="17"/>
                  </a:cubicBezTo>
                  <a:lnTo>
                    <a:pt x="298" y="925"/>
                  </a:lnTo>
                  <a:lnTo>
                    <a:pt x="117" y="507"/>
                  </a:lnTo>
                  <a:lnTo>
                    <a:pt x="0" y="597"/>
                  </a:lnTo>
                  <a:lnTo>
                    <a:pt x="13" y="610"/>
                  </a:lnTo>
                  <a:lnTo>
                    <a:pt x="73" y="564"/>
                  </a:lnTo>
                  <a:lnTo>
                    <a:pt x="265" y="10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4" name="Freeform 44"/>
            <p:cNvSpPr>
              <a:spLocks noChangeArrowheads="1"/>
            </p:cNvSpPr>
            <p:nvPr/>
          </p:nvSpPr>
          <p:spPr bwMode="auto">
            <a:xfrm>
              <a:off x="2626" y="1764"/>
              <a:ext cx="1157" cy="7"/>
            </a:xfrm>
            <a:custGeom>
              <a:avLst/>
              <a:gdLst>
                <a:gd name="T0" fmla="*/ 2554 w 5108"/>
                <a:gd name="T1" fmla="*/ 36 h 37"/>
                <a:gd name="T2" fmla="*/ 0 w 5108"/>
                <a:gd name="T3" fmla="*/ 36 h 37"/>
                <a:gd name="T4" fmla="*/ 0 w 5108"/>
                <a:gd name="T5" fmla="*/ 0 h 37"/>
                <a:gd name="T6" fmla="*/ 5107 w 5108"/>
                <a:gd name="T7" fmla="*/ 0 h 37"/>
                <a:gd name="T8" fmla="*/ 5107 w 5108"/>
                <a:gd name="T9" fmla="*/ 36 h 37"/>
                <a:gd name="T10" fmla="*/ 2554 w 5108"/>
                <a:gd name="T1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8" h="37">
                  <a:moveTo>
                    <a:pt x="2554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5107" y="0"/>
                  </a:lnTo>
                  <a:lnTo>
                    <a:pt x="5107" y="36"/>
                  </a:lnTo>
                  <a:lnTo>
                    <a:pt x="2554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5" name="Freeform 45"/>
            <p:cNvSpPr>
              <a:spLocks noChangeArrowheads="1"/>
            </p:cNvSpPr>
            <p:nvPr/>
          </p:nvSpPr>
          <p:spPr bwMode="auto">
            <a:xfrm>
              <a:off x="2634" y="1860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90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2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90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6" name="Freeform 46"/>
            <p:cNvSpPr>
              <a:spLocks noChangeArrowheads="1"/>
            </p:cNvSpPr>
            <p:nvPr/>
          </p:nvSpPr>
          <p:spPr bwMode="auto">
            <a:xfrm>
              <a:off x="2727" y="1801"/>
              <a:ext cx="59" cy="89"/>
            </a:xfrm>
            <a:custGeom>
              <a:avLst/>
              <a:gdLst>
                <a:gd name="T0" fmla="*/ 263 w 264"/>
                <a:gd name="T1" fmla="*/ 286 h 395"/>
                <a:gd name="T2" fmla="*/ 242 w 264"/>
                <a:gd name="T3" fmla="*/ 286 h 395"/>
                <a:gd name="T4" fmla="*/ 227 w 264"/>
                <a:gd name="T5" fmla="*/ 340 h 395"/>
                <a:gd name="T6" fmla="*/ 169 w 264"/>
                <a:gd name="T7" fmla="*/ 344 h 395"/>
                <a:gd name="T8" fmla="*/ 60 w 264"/>
                <a:gd name="T9" fmla="*/ 344 h 395"/>
                <a:gd name="T10" fmla="*/ 179 w 264"/>
                <a:gd name="T11" fmla="*/ 244 h 395"/>
                <a:gd name="T12" fmla="*/ 263 w 264"/>
                <a:gd name="T13" fmla="*/ 115 h 395"/>
                <a:gd name="T14" fmla="*/ 123 w 264"/>
                <a:gd name="T15" fmla="*/ 0 h 395"/>
                <a:gd name="T16" fmla="*/ 0 w 264"/>
                <a:gd name="T17" fmla="*/ 106 h 395"/>
                <a:gd name="T18" fmla="*/ 31 w 264"/>
                <a:gd name="T19" fmla="*/ 140 h 395"/>
                <a:gd name="T20" fmla="*/ 63 w 264"/>
                <a:gd name="T21" fmla="*/ 108 h 395"/>
                <a:gd name="T22" fmla="*/ 29 w 264"/>
                <a:gd name="T23" fmla="*/ 77 h 395"/>
                <a:gd name="T24" fmla="*/ 115 w 264"/>
                <a:gd name="T25" fmla="*/ 21 h 395"/>
                <a:gd name="T26" fmla="*/ 205 w 264"/>
                <a:gd name="T27" fmla="*/ 115 h 395"/>
                <a:gd name="T28" fmla="*/ 150 w 264"/>
                <a:gd name="T29" fmla="*/ 230 h 395"/>
                <a:gd name="T30" fmla="*/ 6 w 264"/>
                <a:gd name="T31" fmla="*/ 370 h 395"/>
                <a:gd name="T32" fmla="*/ 0 w 264"/>
                <a:gd name="T33" fmla="*/ 394 h 395"/>
                <a:gd name="T34" fmla="*/ 246 w 264"/>
                <a:gd name="T35" fmla="*/ 394 h 395"/>
                <a:gd name="T36" fmla="*/ 263 w 264"/>
                <a:gd name="T37" fmla="*/ 28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395">
                  <a:moveTo>
                    <a:pt x="263" y="286"/>
                  </a:moveTo>
                  <a:lnTo>
                    <a:pt x="242" y="286"/>
                  </a:lnTo>
                  <a:cubicBezTo>
                    <a:pt x="240" y="299"/>
                    <a:pt x="234" y="334"/>
                    <a:pt x="227" y="340"/>
                  </a:cubicBezTo>
                  <a:cubicBezTo>
                    <a:pt x="223" y="344"/>
                    <a:pt x="177" y="344"/>
                    <a:pt x="169" y="344"/>
                  </a:cubicBezTo>
                  <a:lnTo>
                    <a:pt x="60" y="344"/>
                  </a:lnTo>
                  <a:cubicBezTo>
                    <a:pt x="121" y="288"/>
                    <a:pt x="142" y="273"/>
                    <a:pt x="179" y="244"/>
                  </a:cubicBezTo>
                  <a:cubicBezTo>
                    <a:pt x="223" y="209"/>
                    <a:pt x="263" y="173"/>
                    <a:pt x="263" y="115"/>
                  </a:cubicBezTo>
                  <a:cubicBezTo>
                    <a:pt x="263" y="44"/>
                    <a:pt x="200" y="0"/>
                    <a:pt x="123" y="0"/>
                  </a:cubicBezTo>
                  <a:cubicBezTo>
                    <a:pt x="50" y="0"/>
                    <a:pt x="0" y="52"/>
                    <a:pt x="0" y="106"/>
                  </a:cubicBezTo>
                  <a:cubicBezTo>
                    <a:pt x="0" y="136"/>
                    <a:pt x="25" y="140"/>
                    <a:pt x="31" y="140"/>
                  </a:cubicBezTo>
                  <a:cubicBezTo>
                    <a:pt x="46" y="140"/>
                    <a:pt x="63" y="129"/>
                    <a:pt x="63" y="108"/>
                  </a:cubicBezTo>
                  <a:cubicBezTo>
                    <a:pt x="63" y="98"/>
                    <a:pt x="60" y="77"/>
                    <a:pt x="29" y="77"/>
                  </a:cubicBezTo>
                  <a:cubicBezTo>
                    <a:pt x="46" y="35"/>
                    <a:pt x="86" y="21"/>
                    <a:pt x="115" y="21"/>
                  </a:cubicBezTo>
                  <a:cubicBezTo>
                    <a:pt x="175" y="21"/>
                    <a:pt x="205" y="67"/>
                    <a:pt x="205" y="115"/>
                  </a:cubicBezTo>
                  <a:cubicBezTo>
                    <a:pt x="205" y="167"/>
                    <a:pt x="169" y="207"/>
                    <a:pt x="150" y="230"/>
                  </a:cubicBezTo>
                  <a:lnTo>
                    <a:pt x="6" y="370"/>
                  </a:lnTo>
                  <a:cubicBezTo>
                    <a:pt x="0" y="376"/>
                    <a:pt x="0" y="378"/>
                    <a:pt x="0" y="394"/>
                  </a:cubicBezTo>
                  <a:lnTo>
                    <a:pt x="246" y="394"/>
                  </a:lnTo>
                  <a:lnTo>
                    <a:pt x="263" y="2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7" name="Freeform 47"/>
            <p:cNvSpPr>
              <a:spLocks noChangeArrowheads="1"/>
            </p:cNvSpPr>
            <p:nvPr/>
          </p:nvSpPr>
          <p:spPr bwMode="auto">
            <a:xfrm>
              <a:off x="2858" y="1833"/>
              <a:ext cx="127" cy="127"/>
            </a:xfrm>
            <a:custGeom>
              <a:avLst/>
              <a:gdLst>
                <a:gd name="T0" fmla="*/ 300 w 564"/>
                <a:gd name="T1" fmla="*/ 299 h 565"/>
                <a:gd name="T2" fmla="*/ 536 w 564"/>
                <a:gd name="T3" fmla="*/ 299 h 565"/>
                <a:gd name="T4" fmla="*/ 563 w 564"/>
                <a:gd name="T5" fmla="*/ 282 h 565"/>
                <a:gd name="T6" fmla="*/ 536 w 564"/>
                <a:gd name="T7" fmla="*/ 265 h 565"/>
                <a:gd name="T8" fmla="*/ 300 w 564"/>
                <a:gd name="T9" fmla="*/ 265 h 565"/>
                <a:gd name="T10" fmla="*/ 300 w 564"/>
                <a:gd name="T11" fmla="*/ 29 h 565"/>
                <a:gd name="T12" fmla="*/ 282 w 564"/>
                <a:gd name="T13" fmla="*/ 0 h 565"/>
                <a:gd name="T14" fmla="*/ 265 w 564"/>
                <a:gd name="T15" fmla="*/ 29 h 565"/>
                <a:gd name="T16" fmla="*/ 265 w 564"/>
                <a:gd name="T17" fmla="*/ 265 h 565"/>
                <a:gd name="T18" fmla="*/ 29 w 564"/>
                <a:gd name="T19" fmla="*/ 265 h 565"/>
                <a:gd name="T20" fmla="*/ 0 w 564"/>
                <a:gd name="T21" fmla="*/ 282 h 565"/>
                <a:gd name="T22" fmla="*/ 29 w 564"/>
                <a:gd name="T23" fmla="*/ 299 h 565"/>
                <a:gd name="T24" fmla="*/ 265 w 564"/>
                <a:gd name="T25" fmla="*/ 299 h 565"/>
                <a:gd name="T26" fmla="*/ 265 w 564"/>
                <a:gd name="T27" fmla="*/ 536 h 565"/>
                <a:gd name="T28" fmla="*/ 282 w 564"/>
                <a:gd name="T29" fmla="*/ 564 h 565"/>
                <a:gd name="T30" fmla="*/ 300 w 564"/>
                <a:gd name="T31" fmla="*/ 536 h 565"/>
                <a:gd name="T32" fmla="*/ 300 w 564"/>
                <a:gd name="T33" fmla="*/ 29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565">
                  <a:moveTo>
                    <a:pt x="300" y="299"/>
                  </a:moveTo>
                  <a:lnTo>
                    <a:pt x="536" y="299"/>
                  </a:lnTo>
                  <a:cubicBezTo>
                    <a:pt x="547" y="299"/>
                    <a:pt x="563" y="299"/>
                    <a:pt x="563" y="282"/>
                  </a:cubicBezTo>
                  <a:cubicBezTo>
                    <a:pt x="563" y="265"/>
                    <a:pt x="547" y="265"/>
                    <a:pt x="536" y="265"/>
                  </a:cubicBezTo>
                  <a:lnTo>
                    <a:pt x="300" y="265"/>
                  </a:lnTo>
                  <a:lnTo>
                    <a:pt x="300" y="29"/>
                  </a:lnTo>
                  <a:cubicBezTo>
                    <a:pt x="300" y="15"/>
                    <a:pt x="300" y="0"/>
                    <a:pt x="282" y="0"/>
                  </a:cubicBezTo>
                  <a:cubicBezTo>
                    <a:pt x="265" y="0"/>
                    <a:pt x="265" y="15"/>
                    <a:pt x="265" y="29"/>
                  </a:cubicBezTo>
                  <a:lnTo>
                    <a:pt x="265" y="265"/>
                  </a:lnTo>
                  <a:lnTo>
                    <a:pt x="29" y="265"/>
                  </a:lnTo>
                  <a:cubicBezTo>
                    <a:pt x="15" y="265"/>
                    <a:pt x="0" y="265"/>
                    <a:pt x="0" y="282"/>
                  </a:cubicBezTo>
                  <a:cubicBezTo>
                    <a:pt x="0" y="299"/>
                    <a:pt x="15" y="299"/>
                    <a:pt x="29" y="299"/>
                  </a:cubicBezTo>
                  <a:lnTo>
                    <a:pt x="265" y="299"/>
                  </a:lnTo>
                  <a:lnTo>
                    <a:pt x="265" y="536"/>
                  </a:lnTo>
                  <a:cubicBezTo>
                    <a:pt x="265" y="547"/>
                    <a:pt x="265" y="564"/>
                    <a:pt x="282" y="564"/>
                  </a:cubicBezTo>
                  <a:cubicBezTo>
                    <a:pt x="300" y="564"/>
                    <a:pt x="300" y="547"/>
                    <a:pt x="300" y="536"/>
                  </a:cubicBezTo>
                  <a:lnTo>
                    <a:pt x="300" y="2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8" name="Freeform 48"/>
            <p:cNvSpPr>
              <a:spLocks noChangeArrowheads="1"/>
            </p:cNvSpPr>
            <p:nvPr/>
          </p:nvSpPr>
          <p:spPr bwMode="auto">
            <a:xfrm>
              <a:off x="3048" y="1817"/>
              <a:ext cx="76" cy="127"/>
            </a:xfrm>
            <a:custGeom>
              <a:avLst/>
              <a:gdLst>
                <a:gd name="T0" fmla="*/ 65 w 339"/>
                <a:gd name="T1" fmla="*/ 499 h 565"/>
                <a:gd name="T2" fmla="*/ 156 w 339"/>
                <a:gd name="T3" fmla="*/ 411 h 565"/>
                <a:gd name="T4" fmla="*/ 338 w 339"/>
                <a:gd name="T5" fmla="*/ 165 h 565"/>
                <a:gd name="T6" fmla="*/ 159 w 339"/>
                <a:gd name="T7" fmla="*/ 0 h 565"/>
                <a:gd name="T8" fmla="*/ 0 w 339"/>
                <a:gd name="T9" fmla="*/ 154 h 565"/>
                <a:gd name="T10" fmla="*/ 44 w 339"/>
                <a:gd name="T11" fmla="*/ 200 h 565"/>
                <a:gd name="T12" fmla="*/ 88 w 339"/>
                <a:gd name="T13" fmla="*/ 155 h 565"/>
                <a:gd name="T14" fmla="*/ 44 w 339"/>
                <a:gd name="T15" fmla="*/ 111 h 565"/>
                <a:gd name="T16" fmla="*/ 33 w 339"/>
                <a:gd name="T17" fmla="*/ 113 h 565"/>
                <a:gd name="T18" fmla="*/ 148 w 339"/>
                <a:gd name="T19" fmla="*/ 27 h 565"/>
                <a:gd name="T20" fmla="*/ 261 w 339"/>
                <a:gd name="T21" fmla="*/ 165 h 565"/>
                <a:gd name="T22" fmla="*/ 173 w 339"/>
                <a:gd name="T23" fmla="*/ 351 h 565"/>
                <a:gd name="T24" fmla="*/ 10 w 339"/>
                <a:gd name="T25" fmla="*/ 532 h 565"/>
                <a:gd name="T26" fmla="*/ 0 w 339"/>
                <a:gd name="T27" fmla="*/ 564 h 565"/>
                <a:gd name="T28" fmla="*/ 315 w 339"/>
                <a:gd name="T29" fmla="*/ 564 h 565"/>
                <a:gd name="T30" fmla="*/ 338 w 339"/>
                <a:gd name="T31" fmla="*/ 417 h 565"/>
                <a:gd name="T32" fmla="*/ 317 w 339"/>
                <a:gd name="T33" fmla="*/ 417 h 565"/>
                <a:gd name="T34" fmla="*/ 300 w 339"/>
                <a:gd name="T35" fmla="*/ 491 h 565"/>
                <a:gd name="T36" fmla="*/ 219 w 339"/>
                <a:gd name="T37" fmla="*/ 499 h 565"/>
                <a:gd name="T38" fmla="*/ 65 w 339"/>
                <a:gd name="T39" fmla="*/ 49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9" h="565">
                  <a:moveTo>
                    <a:pt x="65" y="499"/>
                  </a:moveTo>
                  <a:lnTo>
                    <a:pt x="156" y="411"/>
                  </a:lnTo>
                  <a:cubicBezTo>
                    <a:pt x="288" y="294"/>
                    <a:pt x="338" y="250"/>
                    <a:pt x="338" y="165"/>
                  </a:cubicBezTo>
                  <a:cubicBezTo>
                    <a:pt x="338" y="67"/>
                    <a:pt x="263" y="0"/>
                    <a:pt x="159" y="0"/>
                  </a:cubicBezTo>
                  <a:cubicBezTo>
                    <a:pt x="63" y="0"/>
                    <a:pt x="0" y="79"/>
                    <a:pt x="0" y="154"/>
                  </a:cubicBezTo>
                  <a:cubicBezTo>
                    <a:pt x="0" y="200"/>
                    <a:pt x="42" y="200"/>
                    <a:pt x="44" y="200"/>
                  </a:cubicBezTo>
                  <a:cubicBezTo>
                    <a:pt x="60" y="200"/>
                    <a:pt x="88" y="190"/>
                    <a:pt x="88" y="155"/>
                  </a:cubicBezTo>
                  <a:cubicBezTo>
                    <a:pt x="88" y="134"/>
                    <a:pt x="73" y="111"/>
                    <a:pt x="44" y="111"/>
                  </a:cubicBezTo>
                  <a:cubicBezTo>
                    <a:pt x="36" y="111"/>
                    <a:pt x="36" y="111"/>
                    <a:pt x="33" y="113"/>
                  </a:cubicBezTo>
                  <a:cubicBezTo>
                    <a:pt x="52" y="58"/>
                    <a:pt x="98" y="27"/>
                    <a:pt x="148" y="27"/>
                  </a:cubicBezTo>
                  <a:cubicBezTo>
                    <a:pt x="225" y="27"/>
                    <a:pt x="261" y="94"/>
                    <a:pt x="261" y="165"/>
                  </a:cubicBezTo>
                  <a:cubicBezTo>
                    <a:pt x="261" y="232"/>
                    <a:pt x="219" y="299"/>
                    <a:pt x="173" y="351"/>
                  </a:cubicBezTo>
                  <a:lnTo>
                    <a:pt x="10" y="532"/>
                  </a:lnTo>
                  <a:cubicBezTo>
                    <a:pt x="0" y="541"/>
                    <a:pt x="0" y="543"/>
                    <a:pt x="0" y="564"/>
                  </a:cubicBezTo>
                  <a:lnTo>
                    <a:pt x="315" y="564"/>
                  </a:lnTo>
                  <a:lnTo>
                    <a:pt x="338" y="417"/>
                  </a:lnTo>
                  <a:lnTo>
                    <a:pt x="317" y="417"/>
                  </a:lnTo>
                  <a:cubicBezTo>
                    <a:pt x="313" y="442"/>
                    <a:pt x="307" y="480"/>
                    <a:pt x="300" y="491"/>
                  </a:cubicBezTo>
                  <a:cubicBezTo>
                    <a:pt x="292" y="499"/>
                    <a:pt x="236" y="499"/>
                    <a:pt x="219" y="499"/>
                  </a:cubicBezTo>
                  <a:lnTo>
                    <a:pt x="65" y="4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9" name="Freeform 49"/>
            <p:cNvSpPr>
              <a:spLocks noChangeArrowheads="1"/>
            </p:cNvSpPr>
            <p:nvPr/>
          </p:nvSpPr>
          <p:spPr bwMode="auto">
            <a:xfrm>
              <a:off x="3139" y="1860"/>
              <a:ext cx="156" cy="86"/>
            </a:xfrm>
            <a:custGeom>
              <a:avLst/>
              <a:gdLst>
                <a:gd name="T0" fmla="*/ 50 w 694"/>
                <a:gd name="T1" fmla="*/ 324 h 385"/>
                <a:gd name="T2" fmla="*/ 42 w 694"/>
                <a:gd name="T3" fmla="*/ 361 h 385"/>
                <a:gd name="T4" fmla="*/ 67 w 694"/>
                <a:gd name="T5" fmla="*/ 384 h 385"/>
                <a:gd name="T6" fmla="*/ 98 w 694"/>
                <a:gd name="T7" fmla="*/ 361 h 385"/>
                <a:gd name="T8" fmla="*/ 113 w 694"/>
                <a:gd name="T9" fmla="*/ 298 h 385"/>
                <a:gd name="T10" fmla="*/ 132 w 694"/>
                <a:gd name="T11" fmla="*/ 221 h 385"/>
                <a:gd name="T12" fmla="*/ 148 w 694"/>
                <a:gd name="T13" fmla="*/ 165 h 385"/>
                <a:gd name="T14" fmla="*/ 157 w 694"/>
                <a:gd name="T15" fmla="*/ 123 h 385"/>
                <a:gd name="T16" fmla="*/ 296 w 694"/>
                <a:gd name="T17" fmla="*/ 19 h 385"/>
                <a:gd name="T18" fmla="*/ 342 w 694"/>
                <a:gd name="T19" fmla="*/ 79 h 385"/>
                <a:gd name="T20" fmla="*/ 328 w 694"/>
                <a:gd name="T21" fmla="*/ 148 h 385"/>
                <a:gd name="T22" fmla="*/ 305 w 694"/>
                <a:gd name="T23" fmla="*/ 246 h 385"/>
                <a:gd name="T24" fmla="*/ 288 w 694"/>
                <a:gd name="T25" fmla="*/ 311 h 385"/>
                <a:gd name="T26" fmla="*/ 276 w 694"/>
                <a:gd name="T27" fmla="*/ 361 h 385"/>
                <a:gd name="T28" fmla="*/ 301 w 694"/>
                <a:gd name="T29" fmla="*/ 384 h 385"/>
                <a:gd name="T30" fmla="*/ 340 w 694"/>
                <a:gd name="T31" fmla="*/ 336 h 385"/>
                <a:gd name="T32" fmla="*/ 390 w 694"/>
                <a:gd name="T33" fmla="*/ 131 h 385"/>
                <a:gd name="T34" fmla="*/ 530 w 694"/>
                <a:gd name="T35" fmla="*/ 19 h 385"/>
                <a:gd name="T36" fmla="*/ 576 w 694"/>
                <a:gd name="T37" fmla="*/ 79 h 385"/>
                <a:gd name="T38" fmla="*/ 524 w 694"/>
                <a:gd name="T39" fmla="*/ 269 h 385"/>
                <a:gd name="T40" fmla="*/ 513 w 694"/>
                <a:gd name="T41" fmla="*/ 315 h 385"/>
                <a:gd name="T42" fmla="*/ 582 w 694"/>
                <a:gd name="T43" fmla="*/ 384 h 385"/>
                <a:gd name="T44" fmla="*/ 693 w 694"/>
                <a:gd name="T45" fmla="*/ 253 h 385"/>
                <a:gd name="T46" fmla="*/ 682 w 694"/>
                <a:gd name="T47" fmla="*/ 246 h 385"/>
                <a:gd name="T48" fmla="*/ 670 w 694"/>
                <a:gd name="T49" fmla="*/ 261 h 385"/>
                <a:gd name="T50" fmla="*/ 584 w 694"/>
                <a:gd name="T51" fmla="*/ 365 h 385"/>
                <a:gd name="T52" fmla="*/ 563 w 694"/>
                <a:gd name="T53" fmla="*/ 338 h 385"/>
                <a:gd name="T54" fmla="*/ 578 w 694"/>
                <a:gd name="T55" fmla="*/ 276 h 385"/>
                <a:gd name="T56" fmla="*/ 630 w 694"/>
                <a:gd name="T57" fmla="*/ 90 h 385"/>
                <a:gd name="T58" fmla="*/ 534 w 694"/>
                <a:gd name="T59" fmla="*/ 0 h 385"/>
                <a:gd name="T60" fmla="*/ 396 w 694"/>
                <a:gd name="T61" fmla="*/ 83 h 385"/>
                <a:gd name="T62" fmla="*/ 369 w 694"/>
                <a:gd name="T63" fmla="*/ 21 h 385"/>
                <a:gd name="T64" fmla="*/ 298 w 694"/>
                <a:gd name="T65" fmla="*/ 0 h 385"/>
                <a:gd name="T66" fmla="*/ 167 w 694"/>
                <a:gd name="T67" fmla="*/ 73 h 385"/>
                <a:gd name="T68" fmla="*/ 88 w 694"/>
                <a:gd name="T69" fmla="*/ 0 h 385"/>
                <a:gd name="T70" fmla="*/ 27 w 694"/>
                <a:gd name="T71" fmla="*/ 48 h 385"/>
                <a:gd name="T72" fmla="*/ 0 w 694"/>
                <a:gd name="T73" fmla="*/ 131 h 385"/>
                <a:gd name="T74" fmla="*/ 10 w 694"/>
                <a:gd name="T75" fmla="*/ 138 h 385"/>
                <a:gd name="T76" fmla="*/ 25 w 694"/>
                <a:gd name="T77" fmla="*/ 119 h 385"/>
                <a:gd name="T78" fmla="*/ 86 w 694"/>
                <a:gd name="T79" fmla="*/ 19 h 385"/>
                <a:gd name="T80" fmla="*/ 113 w 694"/>
                <a:gd name="T81" fmla="*/ 58 h 385"/>
                <a:gd name="T82" fmla="*/ 100 w 694"/>
                <a:gd name="T83" fmla="*/ 129 h 385"/>
                <a:gd name="T84" fmla="*/ 50 w 694"/>
                <a:gd name="T8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4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9"/>
                    <a:pt x="109" y="319"/>
                    <a:pt x="113" y="298"/>
                  </a:cubicBezTo>
                  <a:lnTo>
                    <a:pt x="132" y="221"/>
                  </a:lnTo>
                  <a:cubicBezTo>
                    <a:pt x="138" y="203"/>
                    <a:pt x="142" y="184"/>
                    <a:pt x="148" y="165"/>
                  </a:cubicBezTo>
                  <a:cubicBezTo>
                    <a:pt x="150" y="150"/>
                    <a:pt x="157" y="125"/>
                    <a:pt x="157" y="123"/>
                  </a:cubicBezTo>
                  <a:cubicBezTo>
                    <a:pt x="171" y="96"/>
                    <a:pt x="215" y="19"/>
                    <a:pt x="296" y="19"/>
                  </a:cubicBezTo>
                  <a:cubicBezTo>
                    <a:pt x="334" y="19"/>
                    <a:pt x="342" y="50"/>
                    <a:pt x="342" y="79"/>
                  </a:cubicBezTo>
                  <a:cubicBezTo>
                    <a:pt x="342" y="100"/>
                    <a:pt x="336" y="123"/>
                    <a:pt x="328" y="148"/>
                  </a:cubicBezTo>
                  <a:lnTo>
                    <a:pt x="305" y="246"/>
                  </a:lnTo>
                  <a:lnTo>
                    <a:pt x="288" y="311"/>
                  </a:lnTo>
                  <a:cubicBezTo>
                    <a:pt x="284" y="328"/>
                    <a:pt x="276" y="357"/>
                    <a:pt x="276" y="361"/>
                  </a:cubicBezTo>
                  <a:cubicBezTo>
                    <a:pt x="276" y="376"/>
                    <a:pt x="290" y="384"/>
                    <a:pt x="301" y="384"/>
                  </a:cubicBezTo>
                  <a:cubicBezTo>
                    <a:pt x="328" y="384"/>
                    <a:pt x="334" y="363"/>
                    <a:pt x="340" y="336"/>
                  </a:cubicBezTo>
                  <a:cubicBezTo>
                    <a:pt x="351" y="288"/>
                    <a:pt x="384" y="165"/>
                    <a:pt x="390" y="131"/>
                  </a:cubicBezTo>
                  <a:cubicBezTo>
                    <a:pt x="394" y="121"/>
                    <a:pt x="438" y="19"/>
                    <a:pt x="530" y="19"/>
                  </a:cubicBezTo>
                  <a:cubicBezTo>
                    <a:pt x="566" y="19"/>
                    <a:pt x="576" y="48"/>
                    <a:pt x="576" y="79"/>
                  </a:cubicBezTo>
                  <a:cubicBezTo>
                    <a:pt x="576" y="127"/>
                    <a:pt x="541" y="223"/>
                    <a:pt x="524" y="269"/>
                  </a:cubicBezTo>
                  <a:cubicBezTo>
                    <a:pt x="516" y="288"/>
                    <a:pt x="513" y="298"/>
                    <a:pt x="513" y="315"/>
                  </a:cubicBezTo>
                  <a:cubicBezTo>
                    <a:pt x="513" y="355"/>
                    <a:pt x="541" y="384"/>
                    <a:pt x="582" y="384"/>
                  </a:cubicBezTo>
                  <a:cubicBezTo>
                    <a:pt x="660" y="384"/>
                    <a:pt x="693" y="261"/>
                    <a:pt x="693" y="253"/>
                  </a:cubicBezTo>
                  <a:cubicBezTo>
                    <a:pt x="693" y="246"/>
                    <a:pt x="685" y="246"/>
                    <a:pt x="682" y="246"/>
                  </a:cubicBezTo>
                  <a:cubicBezTo>
                    <a:pt x="674" y="246"/>
                    <a:pt x="674" y="248"/>
                    <a:pt x="670" y="261"/>
                  </a:cubicBezTo>
                  <a:cubicBezTo>
                    <a:pt x="657" y="305"/>
                    <a:pt x="630" y="365"/>
                    <a:pt x="584" y="365"/>
                  </a:cubicBezTo>
                  <a:cubicBezTo>
                    <a:pt x="568" y="365"/>
                    <a:pt x="563" y="357"/>
                    <a:pt x="563" y="338"/>
                  </a:cubicBezTo>
                  <a:cubicBezTo>
                    <a:pt x="563" y="317"/>
                    <a:pt x="570" y="296"/>
                    <a:pt x="578" y="276"/>
                  </a:cubicBezTo>
                  <a:cubicBezTo>
                    <a:pt x="595" y="232"/>
                    <a:pt x="630" y="138"/>
                    <a:pt x="630" y="90"/>
                  </a:cubicBezTo>
                  <a:cubicBezTo>
                    <a:pt x="630" y="36"/>
                    <a:pt x="597" y="0"/>
                    <a:pt x="534" y="0"/>
                  </a:cubicBezTo>
                  <a:cubicBezTo>
                    <a:pt x="468" y="0"/>
                    <a:pt x="426" y="36"/>
                    <a:pt x="396" y="83"/>
                  </a:cubicBezTo>
                  <a:cubicBezTo>
                    <a:pt x="394" y="71"/>
                    <a:pt x="392" y="42"/>
                    <a:pt x="369" y="21"/>
                  </a:cubicBezTo>
                  <a:cubicBezTo>
                    <a:pt x="348" y="4"/>
                    <a:pt x="319" y="0"/>
                    <a:pt x="298" y="0"/>
                  </a:cubicBezTo>
                  <a:cubicBezTo>
                    <a:pt x="223" y="0"/>
                    <a:pt x="180" y="54"/>
                    <a:pt x="167" y="73"/>
                  </a:cubicBezTo>
                  <a:cubicBezTo>
                    <a:pt x="163" y="25"/>
                    <a:pt x="127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9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0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0" name="Freeform 50"/>
            <p:cNvSpPr>
              <a:spLocks noChangeArrowheads="1"/>
            </p:cNvSpPr>
            <p:nvPr/>
          </p:nvSpPr>
          <p:spPr bwMode="auto">
            <a:xfrm>
              <a:off x="3313" y="1814"/>
              <a:ext cx="136" cy="135"/>
            </a:xfrm>
            <a:custGeom>
              <a:avLst/>
              <a:gdLst>
                <a:gd name="T0" fmla="*/ 484 w 604"/>
                <a:gd name="T1" fmla="*/ 96 h 598"/>
                <a:gd name="T2" fmla="*/ 593 w 604"/>
                <a:gd name="T3" fmla="*/ 27 h 598"/>
                <a:gd name="T4" fmla="*/ 603 w 604"/>
                <a:gd name="T5" fmla="*/ 10 h 598"/>
                <a:gd name="T6" fmla="*/ 593 w 604"/>
                <a:gd name="T7" fmla="*/ 0 h 598"/>
                <a:gd name="T8" fmla="*/ 522 w 604"/>
                <a:gd name="T9" fmla="*/ 2 h 598"/>
                <a:gd name="T10" fmla="*/ 440 w 604"/>
                <a:gd name="T11" fmla="*/ 0 h 598"/>
                <a:gd name="T12" fmla="*/ 422 w 604"/>
                <a:gd name="T13" fmla="*/ 15 h 598"/>
                <a:gd name="T14" fmla="*/ 436 w 604"/>
                <a:gd name="T15" fmla="*/ 27 h 598"/>
                <a:gd name="T16" fmla="*/ 476 w 604"/>
                <a:gd name="T17" fmla="*/ 54 h 598"/>
                <a:gd name="T18" fmla="*/ 463 w 604"/>
                <a:gd name="T19" fmla="*/ 86 h 598"/>
                <a:gd name="T20" fmla="*/ 204 w 604"/>
                <a:gd name="T21" fmla="*/ 499 h 598"/>
                <a:gd name="T22" fmla="*/ 146 w 604"/>
                <a:gd name="T23" fmla="*/ 52 h 598"/>
                <a:gd name="T24" fmla="*/ 204 w 604"/>
                <a:gd name="T25" fmla="*/ 27 h 598"/>
                <a:gd name="T26" fmla="*/ 225 w 604"/>
                <a:gd name="T27" fmla="*/ 10 h 598"/>
                <a:gd name="T28" fmla="*/ 213 w 604"/>
                <a:gd name="T29" fmla="*/ 0 h 598"/>
                <a:gd name="T30" fmla="*/ 108 w 604"/>
                <a:gd name="T31" fmla="*/ 2 h 598"/>
                <a:gd name="T32" fmla="*/ 61 w 604"/>
                <a:gd name="T33" fmla="*/ 2 h 598"/>
                <a:gd name="T34" fmla="*/ 15 w 604"/>
                <a:gd name="T35" fmla="*/ 0 h 598"/>
                <a:gd name="T36" fmla="*/ 0 w 604"/>
                <a:gd name="T37" fmla="*/ 15 h 598"/>
                <a:gd name="T38" fmla="*/ 21 w 604"/>
                <a:gd name="T39" fmla="*/ 27 h 598"/>
                <a:gd name="T40" fmla="*/ 71 w 604"/>
                <a:gd name="T41" fmla="*/ 56 h 598"/>
                <a:gd name="T42" fmla="*/ 138 w 604"/>
                <a:gd name="T43" fmla="*/ 578 h 598"/>
                <a:gd name="T44" fmla="*/ 156 w 604"/>
                <a:gd name="T45" fmla="*/ 597 h 598"/>
                <a:gd name="T46" fmla="*/ 179 w 604"/>
                <a:gd name="T47" fmla="*/ 582 h 598"/>
                <a:gd name="T48" fmla="*/ 484 w 604"/>
                <a:gd name="T49" fmla="*/ 9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98">
                  <a:moveTo>
                    <a:pt x="484" y="96"/>
                  </a:moveTo>
                  <a:cubicBezTo>
                    <a:pt x="526" y="31"/>
                    <a:pt x="561" y="29"/>
                    <a:pt x="593" y="27"/>
                  </a:cubicBezTo>
                  <a:cubicBezTo>
                    <a:pt x="603" y="25"/>
                    <a:pt x="603" y="12"/>
                    <a:pt x="603" y="10"/>
                  </a:cubicBezTo>
                  <a:cubicBezTo>
                    <a:pt x="603" y="4"/>
                    <a:pt x="599" y="0"/>
                    <a:pt x="593" y="0"/>
                  </a:cubicBezTo>
                  <a:cubicBezTo>
                    <a:pt x="570" y="0"/>
                    <a:pt x="545" y="2"/>
                    <a:pt x="522" y="2"/>
                  </a:cubicBezTo>
                  <a:cubicBezTo>
                    <a:pt x="495" y="2"/>
                    <a:pt x="467" y="0"/>
                    <a:pt x="440" y="0"/>
                  </a:cubicBezTo>
                  <a:cubicBezTo>
                    <a:pt x="434" y="0"/>
                    <a:pt x="422" y="0"/>
                    <a:pt x="422" y="15"/>
                  </a:cubicBezTo>
                  <a:cubicBezTo>
                    <a:pt x="422" y="25"/>
                    <a:pt x="430" y="27"/>
                    <a:pt x="436" y="27"/>
                  </a:cubicBezTo>
                  <a:cubicBezTo>
                    <a:pt x="459" y="29"/>
                    <a:pt x="476" y="36"/>
                    <a:pt x="476" y="54"/>
                  </a:cubicBezTo>
                  <a:cubicBezTo>
                    <a:pt x="476" y="67"/>
                    <a:pt x="463" y="86"/>
                    <a:pt x="463" y="86"/>
                  </a:cubicBezTo>
                  <a:lnTo>
                    <a:pt x="204" y="499"/>
                  </a:lnTo>
                  <a:lnTo>
                    <a:pt x="146" y="52"/>
                  </a:lnTo>
                  <a:cubicBezTo>
                    <a:pt x="146" y="36"/>
                    <a:pt x="165" y="27"/>
                    <a:pt x="204" y="27"/>
                  </a:cubicBezTo>
                  <a:cubicBezTo>
                    <a:pt x="215" y="27"/>
                    <a:pt x="225" y="27"/>
                    <a:pt x="225" y="10"/>
                  </a:cubicBezTo>
                  <a:cubicBezTo>
                    <a:pt x="225" y="2"/>
                    <a:pt x="219" y="0"/>
                    <a:pt x="213" y="0"/>
                  </a:cubicBezTo>
                  <a:cubicBezTo>
                    <a:pt x="179" y="0"/>
                    <a:pt x="142" y="2"/>
                    <a:pt x="108" y="2"/>
                  </a:cubicBezTo>
                  <a:cubicBezTo>
                    <a:pt x="92" y="2"/>
                    <a:pt x="77" y="2"/>
                    <a:pt x="61" y="2"/>
                  </a:cubicBezTo>
                  <a:cubicBezTo>
                    <a:pt x="46" y="2"/>
                    <a:pt x="31" y="0"/>
                    <a:pt x="15" y="0"/>
                  </a:cubicBezTo>
                  <a:cubicBezTo>
                    <a:pt x="10" y="0"/>
                    <a:pt x="0" y="0"/>
                    <a:pt x="0" y="15"/>
                  </a:cubicBezTo>
                  <a:cubicBezTo>
                    <a:pt x="0" y="27"/>
                    <a:pt x="8" y="27"/>
                    <a:pt x="21" y="27"/>
                  </a:cubicBezTo>
                  <a:cubicBezTo>
                    <a:pt x="69" y="27"/>
                    <a:pt x="69" y="35"/>
                    <a:pt x="71" y="56"/>
                  </a:cubicBezTo>
                  <a:lnTo>
                    <a:pt x="138" y="578"/>
                  </a:lnTo>
                  <a:cubicBezTo>
                    <a:pt x="142" y="593"/>
                    <a:pt x="144" y="597"/>
                    <a:pt x="156" y="597"/>
                  </a:cubicBezTo>
                  <a:cubicBezTo>
                    <a:pt x="169" y="597"/>
                    <a:pt x="173" y="593"/>
                    <a:pt x="179" y="582"/>
                  </a:cubicBezTo>
                  <a:lnTo>
                    <a:pt x="484" y="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1" name="Freeform 51"/>
            <p:cNvSpPr>
              <a:spLocks noChangeArrowheads="1"/>
            </p:cNvSpPr>
            <p:nvPr/>
          </p:nvSpPr>
          <p:spPr bwMode="auto">
            <a:xfrm>
              <a:off x="3420" y="1884"/>
              <a:ext cx="62" cy="91"/>
            </a:xfrm>
            <a:custGeom>
              <a:avLst/>
              <a:gdLst>
                <a:gd name="T0" fmla="*/ 276 w 277"/>
                <a:gd name="T1" fmla="*/ 205 h 406"/>
                <a:gd name="T2" fmla="*/ 240 w 277"/>
                <a:gd name="T3" fmla="*/ 52 h 406"/>
                <a:gd name="T4" fmla="*/ 138 w 277"/>
                <a:gd name="T5" fmla="*/ 0 h 406"/>
                <a:gd name="T6" fmla="*/ 0 w 277"/>
                <a:gd name="T7" fmla="*/ 205 h 406"/>
                <a:gd name="T8" fmla="*/ 138 w 277"/>
                <a:gd name="T9" fmla="*/ 405 h 406"/>
                <a:gd name="T10" fmla="*/ 276 w 277"/>
                <a:gd name="T11" fmla="*/ 205 h 406"/>
                <a:gd name="T12" fmla="*/ 138 w 277"/>
                <a:gd name="T13" fmla="*/ 390 h 406"/>
                <a:gd name="T14" fmla="*/ 63 w 277"/>
                <a:gd name="T15" fmla="*/ 324 h 406"/>
                <a:gd name="T16" fmla="*/ 54 w 277"/>
                <a:gd name="T17" fmla="*/ 198 h 406"/>
                <a:gd name="T18" fmla="*/ 63 w 277"/>
                <a:gd name="T19" fmla="*/ 77 h 406"/>
                <a:gd name="T20" fmla="*/ 138 w 277"/>
                <a:gd name="T21" fmla="*/ 17 h 406"/>
                <a:gd name="T22" fmla="*/ 211 w 277"/>
                <a:gd name="T23" fmla="*/ 71 h 406"/>
                <a:gd name="T24" fmla="*/ 221 w 277"/>
                <a:gd name="T25" fmla="*/ 198 h 406"/>
                <a:gd name="T26" fmla="*/ 215 w 277"/>
                <a:gd name="T27" fmla="*/ 323 h 406"/>
                <a:gd name="T28" fmla="*/ 138 w 277"/>
                <a:gd name="T29" fmla="*/ 39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406">
                  <a:moveTo>
                    <a:pt x="276" y="205"/>
                  </a:moveTo>
                  <a:cubicBezTo>
                    <a:pt x="276" y="140"/>
                    <a:pt x="269" y="92"/>
                    <a:pt x="240" y="52"/>
                  </a:cubicBezTo>
                  <a:cubicBezTo>
                    <a:pt x="223" y="23"/>
                    <a:pt x="186" y="0"/>
                    <a:pt x="138" y="0"/>
                  </a:cubicBezTo>
                  <a:cubicBezTo>
                    <a:pt x="0" y="0"/>
                    <a:pt x="0" y="161"/>
                    <a:pt x="0" y="205"/>
                  </a:cubicBezTo>
                  <a:cubicBezTo>
                    <a:pt x="0" y="248"/>
                    <a:pt x="0" y="405"/>
                    <a:pt x="138" y="405"/>
                  </a:cubicBezTo>
                  <a:cubicBezTo>
                    <a:pt x="276" y="405"/>
                    <a:pt x="276" y="248"/>
                    <a:pt x="276" y="205"/>
                  </a:cubicBezTo>
                  <a:close/>
                  <a:moveTo>
                    <a:pt x="138" y="390"/>
                  </a:moveTo>
                  <a:cubicBezTo>
                    <a:pt x="111" y="390"/>
                    <a:pt x="75" y="372"/>
                    <a:pt x="63" y="324"/>
                  </a:cubicBezTo>
                  <a:cubicBezTo>
                    <a:pt x="54" y="290"/>
                    <a:pt x="54" y="240"/>
                    <a:pt x="54" y="198"/>
                  </a:cubicBezTo>
                  <a:cubicBezTo>
                    <a:pt x="54" y="154"/>
                    <a:pt x="54" y="109"/>
                    <a:pt x="63" y="77"/>
                  </a:cubicBezTo>
                  <a:cubicBezTo>
                    <a:pt x="75" y="29"/>
                    <a:pt x="113" y="17"/>
                    <a:pt x="138" y="17"/>
                  </a:cubicBezTo>
                  <a:cubicBezTo>
                    <a:pt x="171" y="17"/>
                    <a:pt x="202" y="36"/>
                    <a:pt x="211" y="71"/>
                  </a:cubicBezTo>
                  <a:cubicBezTo>
                    <a:pt x="221" y="102"/>
                    <a:pt x="221" y="146"/>
                    <a:pt x="221" y="198"/>
                  </a:cubicBezTo>
                  <a:cubicBezTo>
                    <a:pt x="221" y="240"/>
                    <a:pt x="221" y="284"/>
                    <a:pt x="215" y="323"/>
                  </a:cubicBezTo>
                  <a:cubicBezTo>
                    <a:pt x="202" y="376"/>
                    <a:pt x="161" y="390"/>
                    <a:pt x="138" y="3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2" name="Freeform 52"/>
            <p:cNvSpPr>
              <a:spLocks noChangeArrowheads="1"/>
            </p:cNvSpPr>
            <p:nvPr/>
          </p:nvSpPr>
          <p:spPr bwMode="auto">
            <a:xfrm>
              <a:off x="3510" y="1801"/>
              <a:ext cx="74" cy="191"/>
            </a:xfrm>
            <a:custGeom>
              <a:avLst/>
              <a:gdLst>
                <a:gd name="T0" fmla="*/ 326 w 331"/>
                <a:gd name="T1" fmla="*/ 33 h 846"/>
                <a:gd name="T2" fmla="*/ 330 w 331"/>
                <a:gd name="T3" fmla="*/ 17 h 846"/>
                <a:gd name="T4" fmla="*/ 313 w 331"/>
                <a:gd name="T5" fmla="*/ 0 h 846"/>
                <a:gd name="T6" fmla="*/ 300 w 331"/>
                <a:gd name="T7" fmla="*/ 8 h 846"/>
                <a:gd name="T8" fmla="*/ 4 w 331"/>
                <a:gd name="T9" fmla="*/ 814 h 846"/>
                <a:gd name="T10" fmla="*/ 0 w 331"/>
                <a:gd name="T11" fmla="*/ 829 h 846"/>
                <a:gd name="T12" fmla="*/ 17 w 331"/>
                <a:gd name="T13" fmla="*/ 845 h 846"/>
                <a:gd name="T14" fmla="*/ 36 w 331"/>
                <a:gd name="T15" fmla="*/ 825 h 846"/>
                <a:gd name="T16" fmla="*/ 326 w 331"/>
                <a:gd name="T17" fmla="*/ 3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846">
                  <a:moveTo>
                    <a:pt x="326" y="33"/>
                  </a:moveTo>
                  <a:cubicBezTo>
                    <a:pt x="330" y="21"/>
                    <a:pt x="330" y="17"/>
                    <a:pt x="330" y="17"/>
                  </a:cubicBezTo>
                  <a:cubicBezTo>
                    <a:pt x="330" y="8"/>
                    <a:pt x="323" y="0"/>
                    <a:pt x="313" y="0"/>
                  </a:cubicBezTo>
                  <a:cubicBezTo>
                    <a:pt x="307" y="0"/>
                    <a:pt x="301" y="2"/>
                    <a:pt x="300" y="8"/>
                  </a:cubicBezTo>
                  <a:lnTo>
                    <a:pt x="4" y="814"/>
                  </a:lnTo>
                  <a:cubicBezTo>
                    <a:pt x="0" y="824"/>
                    <a:pt x="0" y="827"/>
                    <a:pt x="0" y="829"/>
                  </a:cubicBezTo>
                  <a:cubicBezTo>
                    <a:pt x="0" y="837"/>
                    <a:pt x="8" y="845"/>
                    <a:pt x="17" y="845"/>
                  </a:cubicBezTo>
                  <a:cubicBezTo>
                    <a:pt x="29" y="845"/>
                    <a:pt x="31" y="839"/>
                    <a:pt x="36" y="825"/>
                  </a:cubicBezTo>
                  <a:lnTo>
                    <a:pt x="326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3" name="Freeform 53"/>
            <p:cNvSpPr>
              <a:spLocks noChangeArrowheads="1"/>
            </p:cNvSpPr>
            <p:nvPr/>
          </p:nvSpPr>
          <p:spPr bwMode="auto">
            <a:xfrm>
              <a:off x="3605" y="1812"/>
              <a:ext cx="94" cy="135"/>
            </a:xfrm>
            <a:custGeom>
              <a:avLst/>
              <a:gdLst>
                <a:gd name="T0" fmla="*/ 169 w 418"/>
                <a:gd name="T1" fmla="*/ 121 h 598"/>
                <a:gd name="T2" fmla="*/ 334 w 418"/>
                <a:gd name="T3" fmla="*/ 121 h 598"/>
                <a:gd name="T4" fmla="*/ 357 w 418"/>
                <a:gd name="T5" fmla="*/ 111 h 598"/>
                <a:gd name="T6" fmla="*/ 332 w 418"/>
                <a:gd name="T7" fmla="*/ 100 h 598"/>
                <a:gd name="T8" fmla="*/ 175 w 418"/>
                <a:gd name="T9" fmla="*/ 100 h 598"/>
                <a:gd name="T10" fmla="*/ 186 w 418"/>
                <a:gd name="T11" fmla="*/ 58 h 598"/>
                <a:gd name="T12" fmla="*/ 198 w 418"/>
                <a:gd name="T13" fmla="*/ 10 h 598"/>
                <a:gd name="T14" fmla="*/ 186 w 418"/>
                <a:gd name="T15" fmla="*/ 0 h 598"/>
                <a:gd name="T16" fmla="*/ 83 w 418"/>
                <a:gd name="T17" fmla="*/ 8 h 598"/>
                <a:gd name="T18" fmla="*/ 65 w 418"/>
                <a:gd name="T19" fmla="*/ 27 h 598"/>
                <a:gd name="T20" fmla="*/ 86 w 418"/>
                <a:gd name="T21" fmla="*/ 36 h 598"/>
                <a:gd name="T22" fmla="*/ 129 w 418"/>
                <a:gd name="T23" fmla="*/ 50 h 598"/>
                <a:gd name="T24" fmla="*/ 117 w 418"/>
                <a:gd name="T25" fmla="*/ 100 h 598"/>
                <a:gd name="T26" fmla="*/ 69 w 418"/>
                <a:gd name="T27" fmla="*/ 100 h 598"/>
                <a:gd name="T28" fmla="*/ 44 w 418"/>
                <a:gd name="T29" fmla="*/ 111 h 598"/>
                <a:gd name="T30" fmla="*/ 67 w 418"/>
                <a:gd name="T31" fmla="*/ 121 h 598"/>
                <a:gd name="T32" fmla="*/ 111 w 418"/>
                <a:gd name="T33" fmla="*/ 121 h 598"/>
                <a:gd name="T34" fmla="*/ 4 w 418"/>
                <a:gd name="T35" fmla="*/ 553 h 598"/>
                <a:gd name="T36" fmla="*/ 0 w 418"/>
                <a:gd name="T37" fmla="*/ 572 h 598"/>
                <a:gd name="T38" fmla="*/ 25 w 418"/>
                <a:gd name="T39" fmla="*/ 597 h 598"/>
                <a:gd name="T40" fmla="*/ 56 w 418"/>
                <a:gd name="T41" fmla="*/ 574 h 598"/>
                <a:gd name="T42" fmla="*/ 73 w 418"/>
                <a:gd name="T43" fmla="*/ 511 h 598"/>
                <a:gd name="T44" fmla="*/ 92 w 418"/>
                <a:gd name="T45" fmla="*/ 436 h 598"/>
                <a:gd name="T46" fmla="*/ 106 w 418"/>
                <a:gd name="T47" fmla="*/ 378 h 598"/>
                <a:gd name="T48" fmla="*/ 115 w 418"/>
                <a:gd name="T49" fmla="*/ 336 h 598"/>
                <a:gd name="T50" fmla="*/ 253 w 418"/>
                <a:gd name="T51" fmla="*/ 232 h 598"/>
                <a:gd name="T52" fmla="*/ 300 w 418"/>
                <a:gd name="T53" fmla="*/ 290 h 598"/>
                <a:gd name="T54" fmla="*/ 246 w 418"/>
                <a:gd name="T55" fmla="*/ 486 h 598"/>
                <a:gd name="T56" fmla="*/ 236 w 418"/>
                <a:gd name="T57" fmla="*/ 526 h 598"/>
                <a:gd name="T58" fmla="*/ 305 w 418"/>
                <a:gd name="T59" fmla="*/ 597 h 598"/>
                <a:gd name="T60" fmla="*/ 417 w 418"/>
                <a:gd name="T61" fmla="*/ 466 h 598"/>
                <a:gd name="T62" fmla="*/ 405 w 418"/>
                <a:gd name="T63" fmla="*/ 457 h 598"/>
                <a:gd name="T64" fmla="*/ 394 w 418"/>
                <a:gd name="T65" fmla="*/ 472 h 598"/>
                <a:gd name="T66" fmla="*/ 307 w 418"/>
                <a:gd name="T67" fmla="*/ 578 h 598"/>
                <a:gd name="T68" fmla="*/ 286 w 418"/>
                <a:gd name="T69" fmla="*/ 549 h 598"/>
                <a:gd name="T70" fmla="*/ 301 w 418"/>
                <a:gd name="T71" fmla="*/ 491 h 598"/>
                <a:gd name="T72" fmla="*/ 353 w 418"/>
                <a:gd name="T73" fmla="*/ 305 h 598"/>
                <a:gd name="T74" fmla="*/ 255 w 418"/>
                <a:gd name="T75" fmla="*/ 213 h 598"/>
                <a:gd name="T76" fmla="*/ 131 w 418"/>
                <a:gd name="T77" fmla="*/ 278 h 598"/>
                <a:gd name="T78" fmla="*/ 169 w 418"/>
                <a:gd name="T79" fmla="*/ 121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8" h="598">
                  <a:moveTo>
                    <a:pt x="169" y="121"/>
                  </a:moveTo>
                  <a:lnTo>
                    <a:pt x="334" y="121"/>
                  </a:lnTo>
                  <a:cubicBezTo>
                    <a:pt x="348" y="121"/>
                    <a:pt x="357" y="121"/>
                    <a:pt x="357" y="111"/>
                  </a:cubicBezTo>
                  <a:cubicBezTo>
                    <a:pt x="357" y="100"/>
                    <a:pt x="348" y="100"/>
                    <a:pt x="332" y="100"/>
                  </a:cubicBezTo>
                  <a:lnTo>
                    <a:pt x="175" y="100"/>
                  </a:lnTo>
                  <a:cubicBezTo>
                    <a:pt x="180" y="79"/>
                    <a:pt x="180" y="79"/>
                    <a:pt x="186" y="58"/>
                  </a:cubicBezTo>
                  <a:cubicBezTo>
                    <a:pt x="190" y="42"/>
                    <a:pt x="198" y="12"/>
                    <a:pt x="198" y="10"/>
                  </a:cubicBezTo>
                  <a:cubicBezTo>
                    <a:pt x="198" y="2"/>
                    <a:pt x="192" y="0"/>
                    <a:pt x="186" y="0"/>
                  </a:cubicBezTo>
                  <a:cubicBezTo>
                    <a:pt x="169" y="0"/>
                    <a:pt x="102" y="8"/>
                    <a:pt x="83" y="8"/>
                  </a:cubicBezTo>
                  <a:cubicBezTo>
                    <a:pt x="75" y="10"/>
                    <a:pt x="65" y="10"/>
                    <a:pt x="65" y="27"/>
                  </a:cubicBezTo>
                  <a:cubicBezTo>
                    <a:pt x="65" y="36"/>
                    <a:pt x="75" y="36"/>
                    <a:pt x="86" y="36"/>
                  </a:cubicBezTo>
                  <a:cubicBezTo>
                    <a:pt x="127" y="36"/>
                    <a:pt x="129" y="42"/>
                    <a:pt x="129" y="50"/>
                  </a:cubicBezTo>
                  <a:cubicBezTo>
                    <a:pt x="129" y="56"/>
                    <a:pt x="121" y="84"/>
                    <a:pt x="117" y="100"/>
                  </a:cubicBezTo>
                  <a:lnTo>
                    <a:pt x="69" y="100"/>
                  </a:lnTo>
                  <a:cubicBezTo>
                    <a:pt x="52" y="100"/>
                    <a:pt x="44" y="100"/>
                    <a:pt x="44" y="111"/>
                  </a:cubicBezTo>
                  <a:cubicBezTo>
                    <a:pt x="44" y="121"/>
                    <a:pt x="50" y="121"/>
                    <a:pt x="67" y="121"/>
                  </a:cubicBezTo>
                  <a:lnTo>
                    <a:pt x="111" y="121"/>
                  </a:lnTo>
                  <a:lnTo>
                    <a:pt x="4" y="553"/>
                  </a:lnTo>
                  <a:cubicBezTo>
                    <a:pt x="0" y="566"/>
                    <a:pt x="0" y="568"/>
                    <a:pt x="0" y="572"/>
                  </a:cubicBezTo>
                  <a:cubicBezTo>
                    <a:pt x="0" y="591"/>
                    <a:pt x="15" y="597"/>
                    <a:pt x="25" y="597"/>
                  </a:cubicBezTo>
                  <a:cubicBezTo>
                    <a:pt x="40" y="597"/>
                    <a:pt x="52" y="585"/>
                    <a:pt x="56" y="574"/>
                  </a:cubicBezTo>
                  <a:cubicBezTo>
                    <a:pt x="58" y="570"/>
                    <a:pt x="67" y="532"/>
                    <a:pt x="73" y="511"/>
                  </a:cubicBezTo>
                  <a:lnTo>
                    <a:pt x="92" y="436"/>
                  </a:lnTo>
                  <a:cubicBezTo>
                    <a:pt x="94" y="422"/>
                    <a:pt x="102" y="390"/>
                    <a:pt x="106" y="378"/>
                  </a:cubicBezTo>
                  <a:cubicBezTo>
                    <a:pt x="109" y="365"/>
                    <a:pt x="115" y="338"/>
                    <a:pt x="115" y="336"/>
                  </a:cubicBezTo>
                  <a:cubicBezTo>
                    <a:pt x="123" y="321"/>
                    <a:pt x="169" y="232"/>
                    <a:pt x="253" y="232"/>
                  </a:cubicBezTo>
                  <a:cubicBezTo>
                    <a:pt x="290" y="232"/>
                    <a:pt x="300" y="263"/>
                    <a:pt x="300" y="290"/>
                  </a:cubicBezTo>
                  <a:cubicBezTo>
                    <a:pt x="300" y="342"/>
                    <a:pt x="261" y="445"/>
                    <a:pt x="246" y="486"/>
                  </a:cubicBezTo>
                  <a:cubicBezTo>
                    <a:pt x="240" y="499"/>
                    <a:pt x="236" y="511"/>
                    <a:pt x="236" y="526"/>
                  </a:cubicBezTo>
                  <a:cubicBezTo>
                    <a:pt x="236" y="570"/>
                    <a:pt x="267" y="597"/>
                    <a:pt x="305" y="597"/>
                  </a:cubicBezTo>
                  <a:cubicBezTo>
                    <a:pt x="386" y="597"/>
                    <a:pt x="417" y="470"/>
                    <a:pt x="417" y="466"/>
                  </a:cubicBezTo>
                  <a:cubicBezTo>
                    <a:pt x="417" y="457"/>
                    <a:pt x="409" y="457"/>
                    <a:pt x="405" y="457"/>
                  </a:cubicBezTo>
                  <a:cubicBezTo>
                    <a:pt x="397" y="457"/>
                    <a:pt x="397" y="461"/>
                    <a:pt x="394" y="472"/>
                  </a:cubicBezTo>
                  <a:cubicBezTo>
                    <a:pt x="369" y="559"/>
                    <a:pt x="330" y="578"/>
                    <a:pt x="307" y="578"/>
                  </a:cubicBezTo>
                  <a:cubicBezTo>
                    <a:pt x="292" y="578"/>
                    <a:pt x="286" y="568"/>
                    <a:pt x="286" y="549"/>
                  </a:cubicBezTo>
                  <a:cubicBezTo>
                    <a:pt x="286" y="528"/>
                    <a:pt x="296" y="505"/>
                    <a:pt x="301" y="491"/>
                  </a:cubicBezTo>
                  <a:cubicBezTo>
                    <a:pt x="315" y="453"/>
                    <a:pt x="353" y="351"/>
                    <a:pt x="353" y="305"/>
                  </a:cubicBezTo>
                  <a:cubicBezTo>
                    <a:pt x="353" y="242"/>
                    <a:pt x="315" y="213"/>
                    <a:pt x="255" y="213"/>
                  </a:cubicBezTo>
                  <a:cubicBezTo>
                    <a:pt x="230" y="213"/>
                    <a:pt x="179" y="219"/>
                    <a:pt x="131" y="278"/>
                  </a:cubicBezTo>
                  <a:lnTo>
                    <a:pt x="169" y="1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4" name="Freeform 54"/>
            <p:cNvSpPr>
              <a:spLocks noChangeArrowheads="1"/>
            </p:cNvSpPr>
            <p:nvPr/>
          </p:nvSpPr>
          <p:spPr bwMode="auto">
            <a:xfrm>
              <a:off x="3707" y="1801"/>
              <a:ext cx="59" cy="89"/>
            </a:xfrm>
            <a:custGeom>
              <a:avLst/>
              <a:gdLst>
                <a:gd name="T0" fmla="*/ 263 w 264"/>
                <a:gd name="T1" fmla="*/ 286 h 395"/>
                <a:gd name="T2" fmla="*/ 242 w 264"/>
                <a:gd name="T3" fmla="*/ 286 h 395"/>
                <a:gd name="T4" fmla="*/ 227 w 264"/>
                <a:gd name="T5" fmla="*/ 340 h 395"/>
                <a:gd name="T6" fmla="*/ 169 w 264"/>
                <a:gd name="T7" fmla="*/ 344 h 395"/>
                <a:gd name="T8" fmla="*/ 60 w 264"/>
                <a:gd name="T9" fmla="*/ 344 h 395"/>
                <a:gd name="T10" fmla="*/ 179 w 264"/>
                <a:gd name="T11" fmla="*/ 244 h 395"/>
                <a:gd name="T12" fmla="*/ 263 w 264"/>
                <a:gd name="T13" fmla="*/ 115 h 395"/>
                <a:gd name="T14" fmla="*/ 123 w 264"/>
                <a:gd name="T15" fmla="*/ 0 h 395"/>
                <a:gd name="T16" fmla="*/ 0 w 264"/>
                <a:gd name="T17" fmla="*/ 106 h 395"/>
                <a:gd name="T18" fmla="*/ 31 w 264"/>
                <a:gd name="T19" fmla="*/ 140 h 395"/>
                <a:gd name="T20" fmla="*/ 63 w 264"/>
                <a:gd name="T21" fmla="*/ 108 h 395"/>
                <a:gd name="T22" fmla="*/ 29 w 264"/>
                <a:gd name="T23" fmla="*/ 77 h 395"/>
                <a:gd name="T24" fmla="*/ 115 w 264"/>
                <a:gd name="T25" fmla="*/ 21 h 395"/>
                <a:gd name="T26" fmla="*/ 205 w 264"/>
                <a:gd name="T27" fmla="*/ 115 h 395"/>
                <a:gd name="T28" fmla="*/ 150 w 264"/>
                <a:gd name="T29" fmla="*/ 230 h 395"/>
                <a:gd name="T30" fmla="*/ 6 w 264"/>
                <a:gd name="T31" fmla="*/ 370 h 395"/>
                <a:gd name="T32" fmla="*/ 0 w 264"/>
                <a:gd name="T33" fmla="*/ 394 h 395"/>
                <a:gd name="T34" fmla="*/ 246 w 264"/>
                <a:gd name="T35" fmla="*/ 394 h 395"/>
                <a:gd name="T36" fmla="*/ 263 w 264"/>
                <a:gd name="T37" fmla="*/ 28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395">
                  <a:moveTo>
                    <a:pt x="263" y="286"/>
                  </a:moveTo>
                  <a:lnTo>
                    <a:pt x="242" y="286"/>
                  </a:lnTo>
                  <a:cubicBezTo>
                    <a:pt x="240" y="299"/>
                    <a:pt x="234" y="334"/>
                    <a:pt x="227" y="340"/>
                  </a:cubicBezTo>
                  <a:cubicBezTo>
                    <a:pt x="223" y="344"/>
                    <a:pt x="177" y="344"/>
                    <a:pt x="169" y="344"/>
                  </a:cubicBezTo>
                  <a:lnTo>
                    <a:pt x="60" y="344"/>
                  </a:lnTo>
                  <a:cubicBezTo>
                    <a:pt x="121" y="288"/>
                    <a:pt x="142" y="273"/>
                    <a:pt x="179" y="244"/>
                  </a:cubicBezTo>
                  <a:cubicBezTo>
                    <a:pt x="223" y="209"/>
                    <a:pt x="263" y="173"/>
                    <a:pt x="263" y="115"/>
                  </a:cubicBezTo>
                  <a:cubicBezTo>
                    <a:pt x="263" y="44"/>
                    <a:pt x="200" y="0"/>
                    <a:pt x="123" y="0"/>
                  </a:cubicBezTo>
                  <a:cubicBezTo>
                    <a:pt x="50" y="0"/>
                    <a:pt x="0" y="52"/>
                    <a:pt x="0" y="106"/>
                  </a:cubicBezTo>
                  <a:cubicBezTo>
                    <a:pt x="0" y="136"/>
                    <a:pt x="25" y="140"/>
                    <a:pt x="31" y="140"/>
                  </a:cubicBezTo>
                  <a:cubicBezTo>
                    <a:pt x="46" y="140"/>
                    <a:pt x="63" y="129"/>
                    <a:pt x="63" y="108"/>
                  </a:cubicBezTo>
                  <a:cubicBezTo>
                    <a:pt x="63" y="98"/>
                    <a:pt x="60" y="77"/>
                    <a:pt x="29" y="77"/>
                  </a:cubicBezTo>
                  <a:cubicBezTo>
                    <a:pt x="46" y="35"/>
                    <a:pt x="86" y="21"/>
                    <a:pt x="115" y="21"/>
                  </a:cubicBezTo>
                  <a:cubicBezTo>
                    <a:pt x="175" y="21"/>
                    <a:pt x="205" y="67"/>
                    <a:pt x="205" y="115"/>
                  </a:cubicBezTo>
                  <a:cubicBezTo>
                    <a:pt x="205" y="167"/>
                    <a:pt x="169" y="207"/>
                    <a:pt x="150" y="230"/>
                  </a:cubicBezTo>
                  <a:lnTo>
                    <a:pt x="6" y="370"/>
                  </a:lnTo>
                  <a:cubicBezTo>
                    <a:pt x="0" y="376"/>
                    <a:pt x="0" y="378"/>
                    <a:pt x="0" y="394"/>
                  </a:cubicBezTo>
                  <a:lnTo>
                    <a:pt x="246" y="394"/>
                  </a:lnTo>
                  <a:lnTo>
                    <a:pt x="263" y="2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5" name="Freeform 55"/>
            <p:cNvSpPr>
              <a:spLocks noChangeArrowheads="1"/>
            </p:cNvSpPr>
            <p:nvPr/>
          </p:nvSpPr>
          <p:spPr bwMode="auto">
            <a:xfrm>
              <a:off x="608" y="2340"/>
              <a:ext cx="98" cy="86"/>
            </a:xfrm>
            <a:custGeom>
              <a:avLst/>
              <a:gdLst>
                <a:gd name="T0" fmla="*/ 273 w 437"/>
                <a:gd name="T1" fmla="*/ 326 h 385"/>
                <a:gd name="T2" fmla="*/ 348 w 437"/>
                <a:gd name="T3" fmla="*/ 384 h 385"/>
                <a:gd name="T4" fmla="*/ 411 w 437"/>
                <a:gd name="T5" fmla="*/ 338 h 385"/>
                <a:gd name="T6" fmla="*/ 436 w 437"/>
                <a:gd name="T7" fmla="*/ 253 h 385"/>
                <a:gd name="T8" fmla="*/ 426 w 437"/>
                <a:gd name="T9" fmla="*/ 246 h 385"/>
                <a:gd name="T10" fmla="*/ 413 w 437"/>
                <a:gd name="T11" fmla="*/ 261 h 385"/>
                <a:gd name="T12" fmla="*/ 349 w 437"/>
                <a:gd name="T13" fmla="*/ 365 h 385"/>
                <a:gd name="T14" fmla="*/ 324 w 437"/>
                <a:gd name="T15" fmla="*/ 326 h 385"/>
                <a:gd name="T16" fmla="*/ 340 w 437"/>
                <a:gd name="T17" fmla="*/ 238 h 385"/>
                <a:gd name="T18" fmla="*/ 365 w 437"/>
                <a:gd name="T19" fmla="*/ 146 h 385"/>
                <a:gd name="T20" fmla="*/ 378 w 437"/>
                <a:gd name="T21" fmla="*/ 88 h 385"/>
                <a:gd name="T22" fmla="*/ 392 w 437"/>
                <a:gd name="T23" fmla="*/ 33 h 385"/>
                <a:gd name="T24" fmla="*/ 367 w 437"/>
                <a:gd name="T25" fmla="*/ 10 h 385"/>
                <a:gd name="T26" fmla="*/ 334 w 437"/>
                <a:gd name="T27" fmla="*/ 38 h 385"/>
                <a:gd name="T28" fmla="*/ 271 w 437"/>
                <a:gd name="T29" fmla="*/ 294 h 385"/>
                <a:gd name="T30" fmla="*/ 173 w 437"/>
                <a:gd name="T31" fmla="*/ 365 h 385"/>
                <a:gd name="T32" fmla="*/ 121 w 437"/>
                <a:gd name="T33" fmla="*/ 296 h 385"/>
                <a:gd name="T34" fmla="*/ 167 w 437"/>
                <a:gd name="T35" fmla="*/ 123 h 385"/>
                <a:gd name="T36" fmla="*/ 180 w 437"/>
                <a:gd name="T37" fmla="*/ 69 h 385"/>
                <a:gd name="T38" fmla="*/ 111 w 437"/>
                <a:gd name="T39" fmla="*/ 0 h 385"/>
                <a:gd name="T40" fmla="*/ 0 w 437"/>
                <a:gd name="T41" fmla="*/ 131 h 385"/>
                <a:gd name="T42" fmla="*/ 10 w 437"/>
                <a:gd name="T43" fmla="*/ 138 h 385"/>
                <a:gd name="T44" fmla="*/ 23 w 437"/>
                <a:gd name="T45" fmla="*/ 123 h 385"/>
                <a:gd name="T46" fmla="*/ 109 w 437"/>
                <a:gd name="T47" fmla="*/ 19 h 385"/>
                <a:gd name="T48" fmla="*/ 131 w 437"/>
                <a:gd name="T49" fmla="*/ 46 h 385"/>
                <a:gd name="T50" fmla="*/ 115 w 437"/>
                <a:gd name="T51" fmla="*/ 104 h 385"/>
                <a:gd name="T52" fmla="*/ 67 w 437"/>
                <a:gd name="T53" fmla="*/ 282 h 385"/>
                <a:gd name="T54" fmla="*/ 171 w 437"/>
                <a:gd name="T55" fmla="*/ 384 h 385"/>
                <a:gd name="T56" fmla="*/ 273 w 437"/>
                <a:gd name="T57" fmla="*/ 3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385">
                  <a:moveTo>
                    <a:pt x="273" y="326"/>
                  </a:moveTo>
                  <a:cubicBezTo>
                    <a:pt x="282" y="363"/>
                    <a:pt x="311" y="384"/>
                    <a:pt x="348" y="384"/>
                  </a:cubicBezTo>
                  <a:cubicBezTo>
                    <a:pt x="376" y="384"/>
                    <a:pt x="396" y="365"/>
                    <a:pt x="411" y="338"/>
                  </a:cubicBezTo>
                  <a:cubicBezTo>
                    <a:pt x="424" y="307"/>
                    <a:pt x="436" y="255"/>
                    <a:pt x="436" y="253"/>
                  </a:cubicBezTo>
                  <a:cubicBezTo>
                    <a:pt x="436" y="246"/>
                    <a:pt x="428" y="246"/>
                    <a:pt x="426" y="246"/>
                  </a:cubicBezTo>
                  <a:cubicBezTo>
                    <a:pt x="417" y="246"/>
                    <a:pt x="417" y="248"/>
                    <a:pt x="413" y="261"/>
                  </a:cubicBezTo>
                  <a:cubicBezTo>
                    <a:pt x="401" y="307"/>
                    <a:pt x="386" y="365"/>
                    <a:pt x="349" y="365"/>
                  </a:cubicBezTo>
                  <a:cubicBezTo>
                    <a:pt x="332" y="365"/>
                    <a:pt x="324" y="355"/>
                    <a:pt x="324" y="326"/>
                  </a:cubicBezTo>
                  <a:cubicBezTo>
                    <a:pt x="324" y="307"/>
                    <a:pt x="334" y="269"/>
                    <a:pt x="340" y="238"/>
                  </a:cubicBezTo>
                  <a:lnTo>
                    <a:pt x="365" y="146"/>
                  </a:lnTo>
                  <a:cubicBezTo>
                    <a:pt x="367" y="134"/>
                    <a:pt x="374" y="102"/>
                    <a:pt x="378" y="88"/>
                  </a:cubicBezTo>
                  <a:cubicBezTo>
                    <a:pt x="382" y="69"/>
                    <a:pt x="392" y="36"/>
                    <a:pt x="392" y="33"/>
                  </a:cubicBezTo>
                  <a:cubicBezTo>
                    <a:pt x="392" y="17"/>
                    <a:pt x="380" y="10"/>
                    <a:pt x="367" y="10"/>
                  </a:cubicBezTo>
                  <a:cubicBezTo>
                    <a:pt x="363" y="10"/>
                    <a:pt x="340" y="10"/>
                    <a:pt x="334" y="38"/>
                  </a:cubicBezTo>
                  <a:cubicBezTo>
                    <a:pt x="317" y="102"/>
                    <a:pt x="280" y="250"/>
                    <a:pt x="271" y="294"/>
                  </a:cubicBezTo>
                  <a:cubicBezTo>
                    <a:pt x="269" y="298"/>
                    <a:pt x="236" y="365"/>
                    <a:pt x="173" y="365"/>
                  </a:cubicBezTo>
                  <a:cubicBezTo>
                    <a:pt x="131" y="365"/>
                    <a:pt x="121" y="326"/>
                    <a:pt x="121" y="296"/>
                  </a:cubicBezTo>
                  <a:cubicBezTo>
                    <a:pt x="121" y="248"/>
                    <a:pt x="144" y="180"/>
                    <a:pt x="167" y="123"/>
                  </a:cubicBezTo>
                  <a:cubicBezTo>
                    <a:pt x="177" y="98"/>
                    <a:pt x="180" y="86"/>
                    <a:pt x="180" y="69"/>
                  </a:cubicBezTo>
                  <a:cubicBezTo>
                    <a:pt x="180" y="31"/>
                    <a:pt x="154" y="0"/>
                    <a:pt x="111" y="0"/>
                  </a:cubicBezTo>
                  <a:cubicBezTo>
                    <a:pt x="31" y="0"/>
                    <a:pt x="0" y="123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3" y="123"/>
                  </a:cubicBezTo>
                  <a:cubicBezTo>
                    <a:pt x="44" y="50"/>
                    <a:pt x="77" y="19"/>
                    <a:pt x="109" y="19"/>
                  </a:cubicBezTo>
                  <a:cubicBezTo>
                    <a:pt x="117" y="19"/>
                    <a:pt x="131" y="19"/>
                    <a:pt x="131" y="46"/>
                  </a:cubicBezTo>
                  <a:cubicBezTo>
                    <a:pt x="131" y="67"/>
                    <a:pt x="121" y="92"/>
                    <a:pt x="115" y="104"/>
                  </a:cubicBezTo>
                  <a:cubicBezTo>
                    <a:pt x="84" y="188"/>
                    <a:pt x="67" y="240"/>
                    <a:pt x="67" y="282"/>
                  </a:cubicBezTo>
                  <a:cubicBezTo>
                    <a:pt x="67" y="363"/>
                    <a:pt x="125" y="384"/>
                    <a:pt x="171" y="384"/>
                  </a:cubicBezTo>
                  <a:cubicBezTo>
                    <a:pt x="227" y="384"/>
                    <a:pt x="257" y="346"/>
                    <a:pt x="273" y="3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6" name="Freeform 56"/>
            <p:cNvSpPr>
              <a:spLocks noChangeArrowheads="1"/>
            </p:cNvSpPr>
            <p:nvPr/>
          </p:nvSpPr>
          <p:spPr bwMode="auto">
            <a:xfrm>
              <a:off x="731" y="2282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88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7" name="Freeform 57"/>
            <p:cNvSpPr>
              <a:spLocks noChangeArrowheads="1"/>
            </p:cNvSpPr>
            <p:nvPr/>
          </p:nvSpPr>
          <p:spPr bwMode="auto">
            <a:xfrm>
              <a:off x="792" y="2340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298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8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298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8" name="Freeform 58"/>
            <p:cNvSpPr>
              <a:spLocks noChangeArrowheads="1"/>
            </p:cNvSpPr>
            <p:nvPr/>
          </p:nvSpPr>
          <p:spPr bwMode="auto">
            <a:xfrm>
              <a:off x="889" y="2282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9" name="Freeform 59"/>
            <p:cNvSpPr>
              <a:spLocks noChangeArrowheads="1"/>
            </p:cNvSpPr>
            <p:nvPr/>
          </p:nvSpPr>
          <p:spPr bwMode="auto">
            <a:xfrm>
              <a:off x="1016" y="2355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20" name="Freeform 60"/>
            <p:cNvSpPr>
              <a:spLocks noChangeArrowheads="1"/>
            </p:cNvSpPr>
            <p:nvPr/>
          </p:nvSpPr>
          <p:spPr bwMode="auto">
            <a:xfrm>
              <a:off x="1235" y="2090"/>
              <a:ext cx="99" cy="573"/>
            </a:xfrm>
            <a:custGeom>
              <a:avLst/>
              <a:gdLst>
                <a:gd name="T0" fmla="*/ 259 w 439"/>
                <a:gd name="T1" fmla="*/ 1576 h 2533"/>
                <a:gd name="T2" fmla="*/ 48 w 439"/>
                <a:gd name="T3" fmla="*/ 1265 h 2533"/>
                <a:gd name="T4" fmla="*/ 259 w 439"/>
                <a:gd name="T5" fmla="*/ 960 h 2533"/>
                <a:gd name="T6" fmla="*/ 259 w 439"/>
                <a:gd name="T7" fmla="*/ 956 h 2533"/>
                <a:gd name="T8" fmla="*/ 259 w 439"/>
                <a:gd name="T9" fmla="*/ 370 h 2533"/>
                <a:gd name="T10" fmla="*/ 267 w 439"/>
                <a:gd name="T11" fmla="*/ 253 h 2533"/>
                <a:gd name="T12" fmla="*/ 430 w 439"/>
                <a:gd name="T13" fmla="*/ 40 h 2533"/>
                <a:gd name="T14" fmla="*/ 438 w 439"/>
                <a:gd name="T15" fmla="*/ 19 h 2533"/>
                <a:gd name="T16" fmla="*/ 419 w 439"/>
                <a:gd name="T17" fmla="*/ 0 h 2533"/>
                <a:gd name="T18" fmla="*/ 378 w 439"/>
                <a:gd name="T19" fmla="*/ 13 h 2533"/>
                <a:gd name="T20" fmla="*/ 179 w 439"/>
                <a:gd name="T21" fmla="*/ 307 h 2533"/>
                <a:gd name="T22" fmla="*/ 179 w 439"/>
                <a:gd name="T23" fmla="*/ 908 h 2533"/>
                <a:gd name="T24" fmla="*/ 134 w 439"/>
                <a:gd name="T25" fmla="*/ 1113 h 2533"/>
                <a:gd name="T26" fmla="*/ 13 w 439"/>
                <a:gd name="T27" fmla="*/ 1242 h 2533"/>
                <a:gd name="T28" fmla="*/ 0 w 439"/>
                <a:gd name="T29" fmla="*/ 1265 h 2533"/>
                <a:gd name="T30" fmla="*/ 8 w 439"/>
                <a:gd name="T31" fmla="*/ 1286 h 2533"/>
                <a:gd name="T32" fmla="*/ 175 w 439"/>
                <a:gd name="T33" fmla="*/ 1545 h 2533"/>
                <a:gd name="T34" fmla="*/ 179 w 439"/>
                <a:gd name="T35" fmla="*/ 1576 h 2533"/>
                <a:gd name="T36" fmla="*/ 179 w 439"/>
                <a:gd name="T37" fmla="*/ 2225 h 2533"/>
                <a:gd name="T38" fmla="*/ 384 w 439"/>
                <a:gd name="T39" fmla="*/ 2520 h 2533"/>
                <a:gd name="T40" fmla="*/ 419 w 439"/>
                <a:gd name="T41" fmla="*/ 2532 h 2533"/>
                <a:gd name="T42" fmla="*/ 438 w 439"/>
                <a:gd name="T43" fmla="*/ 2511 h 2533"/>
                <a:gd name="T44" fmla="*/ 434 w 439"/>
                <a:gd name="T45" fmla="*/ 2494 h 2533"/>
                <a:gd name="T46" fmla="*/ 263 w 439"/>
                <a:gd name="T47" fmla="*/ 2258 h 2533"/>
                <a:gd name="T48" fmla="*/ 259 w 439"/>
                <a:gd name="T49" fmla="*/ 2223 h 2533"/>
                <a:gd name="T50" fmla="*/ 259 w 439"/>
                <a:gd name="T51" fmla="*/ 1576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9" h="2533">
                  <a:moveTo>
                    <a:pt x="259" y="1576"/>
                  </a:moveTo>
                  <a:cubicBezTo>
                    <a:pt x="259" y="1482"/>
                    <a:pt x="196" y="1340"/>
                    <a:pt x="48" y="1265"/>
                  </a:cubicBezTo>
                  <a:cubicBezTo>
                    <a:pt x="140" y="1217"/>
                    <a:pt x="250" y="1119"/>
                    <a:pt x="259" y="960"/>
                  </a:cubicBezTo>
                  <a:lnTo>
                    <a:pt x="259" y="956"/>
                  </a:lnTo>
                  <a:lnTo>
                    <a:pt x="259" y="370"/>
                  </a:lnTo>
                  <a:cubicBezTo>
                    <a:pt x="259" y="301"/>
                    <a:pt x="259" y="286"/>
                    <a:pt x="267" y="253"/>
                  </a:cubicBezTo>
                  <a:cubicBezTo>
                    <a:pt x="282" y="186"/>
                    <a:pt x="323" y="104"/>
                    <a:pt x="430" y="40"/>
                  </a:cubicBezTo>
                  <a:cubicBezTo>
                    <a:pt x="438" y="35"/>
                    <a:pt x="438" y="35"/>
                    <a:pt x="438" y="19"/>
                  </a:cubicBezTo>
                  <a:cubicBezTo>
                    <a:pt x="438" y="0"/>
                    <a:pt x="438" y="0"/>
                    <a:pt x="419" y="0"/>
                  </a:cubicBezTo>
                  <a:cubicBezTo>
                    <a:pt x="403" y="0"/>
                    <a:pt x="401" y="0"/>
                    <a:pt x="378" y="13"/>
                  </a:cubicBezTo>
                  <a:cubicBezTo>
                    <a:pt x="188" y="121"/>
                    <a:pt x="179" y="278"/>
                    <a:pt x="179" y="307"/>
                  </a:cubicBezTo>
                  <a:lnTo>
                    <a:pt x="179" y="908"/>
                  </a:lnTo>
                  <a:cubicBezTo>
                    <a:pt x="179" y="968"/>
                    <a:pt x="179" y="1037"/>
                    <a:pt x="134" y="1113"/>
                  </a:cubicBezTo>
                  <a:cubicBezTo>
                    <a:pt x="94" y="1183"/>
                    <a:pt x="50" y="1217"/>
                    <a:pt x="13" y="1242"/>
                  </a:cubicBezTo>
                  <a:cubicBezTo>
                    <a:pt x="0" y="1250"/>
                    <a:pt x="0" y="1252"/>
                    <a:pt x="0" y="1265"/>
                  </a:cubicBezTo>
                  <a:cubicBezTo>
                    <a:pt x="0" y="1280"/>
                    <a:pt x="0" y="1280"/>
                    <a:pt x="8" y="1286"/>
                  </a:cubicBezTo>
                  <a:cubicBezTo>
                    <a:pt x="79" y="1332"/>
                    <a:pt x="157" y="1407"/>
                    <a:pt x="175" y="1545"/>
                  </a:cubicBezTo>
                  <a:cubicBezTo>
                    <a:pt x="179" y="1565"/>
                    <a:pt x="179" y="1566"/>
                    <a:pt x="179" y="1576"/>
                  </a:cubicBezTo>
                  <a:lnTo>
                    <a:pt x="179" y="2225"/>
                  </a:lnTo>
                  <a:cubicBezTo>
                    <a:pt x="179" y="2292"/>
                    <a:pt x="221" y="2434"/>
                    <a:pt x="384" y="2520"/>
                  </a:cubicBezTo>
                  <a:cubicBezTo>
                    <a:pt x="403" y="2532"/>
                    <a:pt x="405" y="2532"/>
                    <a:pt x="419" y="2532"/>
                  </a:cubicBezTo>
                  <a:cubicBezTo>
                    <a:pt x="438" y="2532"/>
                    <a:pt x="438" y="2530"/>
                    <a:pt x="438" y="2511"/>
                  </a:cubicBezTo>
                  <a:cubicBezTo>
                    <a:pt x="438" y="2497"/>
                    <a:pt x="438" y="2496"/>
                    <a:pt x="434" y="2494"/>
                  </a:cubicBezTo>
                  <a:cubicBezTo>
                    <a:pt x="397" y="2471"/>
                    <a:pt x="286" y="2405"/>
                    <a:pt x="263" y="2258"/>
                  </a:cubicBezTo>
                  <a:cubicBezTo>
                    <a:pt x="259" y="2236"/>
                    <a:pt x="259" y="2234"/>
                    <a:pt x="259" y="2223"/>
                  </a:cubicBezTo>
                  <a:lnTo>
                    <a:pt x="259" y="157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21" name="Freeform 61"/>
            <p:cNvSpPr>
              <a:spLocks noChangeArrowheads="1"/>
            </p:cNvSpPr>
            <p:nvPr/>
          </p:nvSpPr>
          <p:spPr bwMode="auto">
            <a:xfrm>
              <a:off x="1369" y="2157"/>
              <a:ext cx="131" cy="137"/>
            </a:xfrm>
            <a:custGeom>
              <a:avLst/>
              <a:gdLst>
                <a:gd name="T0" fmla="*/ 121 w 581"/>
                <a:gd name="T1" fmla="*/ 509 h 608"/>
                <a:gd name="T2" fmla="*/ 17 w 581"/>
                <a:gd name="T3" fmla="*/ 580 h 608"/>
                <a:gd name="T4" fmla="*/ 0 w 581"/>
                <a:gd name="T5" fmla="*/ 597 h 608"/>
                <a:gd name="T6" fmla="*/ 12 w 581"/>
                <a:gd name="T7" fmla="*/ 607 h 608"/>
                <a:gd name="T8" fmla="*/ 84 w 581"/>
                <a:gd name="T9" fmla="*/ 603 h 608"/>
                <a:gd name="T10" fmla="*/ 169 w 581"/>
                <a:gd name="T11" fmla="*/ 607 h 608"/>
                <a:gd name="T12" fmla="*/ 184 w 581"/>
                <a:gd name="T13" fmla="*/ 589 h 608"/>
                <a:gd name="T14" fmla="*/ 171 w 581"/>
                <a:gd name="T15" fmla="*/ 580 h 608"/>
                <a:gd name="T16" fmla="*/ 131 w 581"/>
                <a:gd name="T17" fmla="*/ 549 h 608"/>
                <a:gd name="T18" fmla="*/ 144 w 581"/>
                <a:gd name="T19" fmla="*/ 518 h 608"/>
                <a:gd name="T20" fmla="*/ 207 w 581"/>
                <a:gd name="T21" fmla="*/ 411 h 608"/>
                <a:gd name="T22" fmla="*/ 420 w 581"/>
                <a:gd name="T23" fmla="*/ 411 h 608"/>
                <a:gd name="T24" fmla="*/ 434 w 581"/>
                <a:gd name="T25" fmla="*/ 551 h 608"/>
                <a:gd name="T26" fmla="*/ 372 w 581"/>
                <a:gd name="T27" fmla="*/ 580 h 608"/>
                <a:gd name="T28" fmla="*/ 351 w 581"/>
                <a:gd name="T29" fmla="*/ 597 h 608"/>
                <a:gd name="T30" fmla="*/ 365 w 581"/>
                <a:gd name="T31" fmla="*/ 607 h 608"/>
                <a:gd name="T32" fmla="*/ 470 w 581"/>
                <a:gd name="T33" fmla="*/ 603 h 608"/>
                <a:gd name="T34" fmla="*/ 564 w 581"/>
                <a:gd name="T35" fmla="*/ 607 h 608"/>
                <a:gd name="T36" fmla="*/ 580 w 581"/>
                <a:gd name="T37" fmla="*/ 589 h 608"/>
                <a:gd name="T38" fmla="*/ 561 w 581"/>
                <a:gd name="T39" fmla="*/ 580 h 608"/>
                <a:gd name="T40" fmla="*/ 507 w 581"/>
                <a:gd name="T41" fmla="*/ 549 h 608"/>
                <a:gd name="T42" fmla="*/ 455 w 581"/>
                <a:gd name="T43" fmla="*/ 21 h 608"/>
                <a:gd name="T44" fmla="*/ 438 w 581"/>
                <a:gd name="T45" fmla="*/ 0 h 608"/>
                <a:gd name="T46" fmla="*/ 417 w 581"/>
                <a:gd name="T47" fmla="*/ 13 h 608"/>
                <a:gd name="T48" fmla="*/ 121 w 581"/>
                <a:gd name="T49" fmla="*/ 509 h 608"/>
                <a:gd name="T50" fmla="*/ 223 w 581"/>
                <a:gd name="T51" fmla="*/ 384 h 608"/>
                <a:gd name="T52" fmla="*/ 390 w 581"/>
                <a:gd name="T53" fmla="*/ 106 h 608"/>
                <a:gd name="T54" fmla="*/ 417 w 581"/>
                <a:gd name="T55" fmla="*/ 384 h 608"/>
                <a:gd name="T56" fmla="*/ 223 w 581"/>
                <a:gd name="T57" fmla="*/ 38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1" h="608">
                  <a:moveTo>
                    <a:pt x="121" y="509"/>
                  </a:moveTo>
                  <a:cubicBezTo>
                    <a:pt x="88" y="564"/>
                    <a:pt x="56" y="578"/>
                    <a:pt x="17" y="580"/>
                  </a:cubicBezTo>
                  <a:cubicBezTo>
                    <a:pt x="8" y="580"/>
                    <a:pt x="0" y="580"/>
                    <a:pt x="0" y="597"/>
                  </a:cubicBezTo>
                  <a:cubicBezTo>
                    <a:pt x="0" y="601"/>
                    <a:pt x="4" y="607"/>
                    <a:pt x="12" y="607"/>
                  </a:cubicBezTo>
                  <a:cubicBezTo>
                    <a:pt x="35" y="607"/>
                    <a:pt x="60" y="603"/>
                    <a:pt x="84" y="603"/>
                  </a:cubicBezTo>
                  <a:cubicBezTo>
                    <a:pt x="111" y="603"/>
                    <a:pt x="142" y="607"/>
                    <a:pt x="169" y="607"/>
                  </a:cubicBezTo>
                  <a:cubicBezTo>
                    <a:pt x="173" y="607"/>
                    <a:pt x="184" y="607"/>
                    <a:pt x="184" y="589"/>
                  </a:cubicBezTo>
                  <a:cubicBezTo>
                    <a:pt x="184" y="580"/>
                    <a:pt x="177" y="580"/>
                    <a:pt x="171" y="580"/>
                  </a:cubicBezTo>
                  <a:cubicBezTo>
                    <a:pt x="152" y="578"/>
                    <a:pt x="131" y="570"/>
                    <a:pt x="131" y="549"/>
                  </a:cubicBezTo>
                  <a:cubicBezTo>
                    <a:pt x="131" y="539"/>
                    <a:pt x="136" y="530"/>
                    <a:pt x="144" y="518"/>
                  </a:cubicBezTo>
                  <a:lnTo>
                    <a:pt x="207" y="411"/>
                  </a:lnTo>
                  <a:lnTo>
                    <a:pt x="420" y="411"/>
                  </a:lnTo>
                  <a:cubicBezTo>
                    <a:pt x="420" y="428"/>
                    <a:pt x="434" y="543"/>
                    <a:pt x="434" y="551"/>
                  </a:cubicBezTo>
                  <a:cubicBezTo>
                    <a:pt x="434" y="578"/>
                    <a:pt x="390" y="580"/>
                    <a:pt x="372" y="580"/>
                  </a:cubicBezTo>
                  <a:cubicBezTo>
                    <a:pt x="361" y="580"/>
                    <a:pt x="351" y="580"/>
                    <a:pt x="351" y="597"/>
                  </a:cubicBezTo>
                  <a:cubicBezTo>
                    <a:pt x="351" y="607"/>
                    <a:pt x="363" y="607"/>
                    <a:pt x="365" y="607"/>
                  </a:cubicBezTo>
                  <a:cubicBezTo>
                    <a:pt x="399" y="607"/>
                    <a:pt x="436" y="603"/>
                    <a:pt x="470" y="603"/>
                  </a:cubicBezTo>
                  <a:cubicBezTo>
                    <a:pt x="492" y="603"/>
                    <a:pt x="543" y="607"/>
                    <a:pt x="564" y="607"/>
                  </a:cubicBezTo>
                  <a:cubicBezTo>
                    <a:pt x="570" y="607"/>
                    <a:pt x="580" y="607"/>
                    <a:pt x="580" y="589"/>
                  </a:cubicBezTo>
                  <a:cubicBezTo>
                    <a:pt x="580" y="580"/>
                    <a:pt x="572" y="580"/>
                    <a:pt x="561" y="580"/>
                  </a:cubicBezTo>
                  <a:cubicBezTo>
                    <a:pt x="509" y="580"/>
                    <a:pt x="509" y="574"/>
                    <a:pt x="507" y="549"/>
                  </a:cubicBezTo>
                  <a:lnTo>
                    <a:pt x="455" y="21"/>
                  </a:lnTo>
                  <a:cubicBezTo>
                    <a:pt x="453" y="4"/>
                    <a:pt x="453" y="0"/>
                    <a:pt x="438" y="0"/>
                  </a:cubicBezTo>
                  <a:cubicBezTo>
                    <a:pt x="424" y="0"/>
                    <a:pt x="420" y="6"/>
                    <a:pt x="417" y="13"/>
                  </a:cubicBezTo>
                  <a:lnTo>
                    <a:pt x="121" y="509"/>
                  </a:lnTo>
                  <a:close/>
                  <a:moveTo>
                    <a:pt x="223" y="384"/>
                  </a:moveTo>
                  <a:lnTo>
                    <a:pt x="390" y="106"/>
                  </a:lnTo>
                  <a:lnTo>
                    <a:pt x="417" y="384"/>
                  </a:lnTo>
                  <a:lnTo>
                    <a:pt x="223" y="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22" name="Freeform 62"/>
            <p:cNvSpPr>
              <a:spLocks noChangeArrowheads="1"/>
            </p:cNvSpPr>
            <p:nvPr/>
          </p:nvSpPr>
          <p:spPr bwMode="auto">
            <a:xfrm>
              <a:off x="1543" y="2209"/>
              <a:ext cx="62" cy="88"/>
            </a:xfrm>
            <a:custGeom>
              <a:avLst/>
              <a:gdLst>
                <a:gd name="T0" fmla="*/ 148 w 279"/>
                <a:gd name="T1" fmla="*/ 215 h 391"/>
                <a:gd name="T2" fmla="*/ 236 w 279"/>
                <a:gd name="T3" fmla="*/ 294 h 391"/>
                <a:gd name="T4" fmla="*/ 140 w 279"/>
                <a:gd name="T5" fmla="*/ 370 h 391"/>
                <a:gd name="T6" fmla="*/ 23 w 279"/>
                <a:gd name="T7" fmla="*/ 250 h 391"/>
                <a:gd name="T8" fmla="*/ 12 w 279"/>
                <a:gd name="T9" fmla="*/ 236 h 391"/>
                <a:gd name="T10" fmla="*/ 0 w 279"/>
                <a:gd name="T11" fmla="*/ 257 h 391"/>
                <a:gd name="T12" fmla="*/ 0 w 279"/>
                <a:gd name="T13" fmla="*/ 369 h 391"/>
                <a:gd name="T14" fmla="*/ 10 w 279"/>
                <a:gd name="T15" fmla="*/ 390 h 391"/>
                <a:gd name="T16" fmla="*/ 31 w 279"/>
                <a:gd name="T17" fmla="*/ 372 h 391"/>
                <a:gd name="T18" fmla="*/ 48 w 279"/>
                <a:gd name="T19" fmla="*/ 353 h 391"/>
                <a:gd name="T20" fmla="*/ 140 w 279"/>
                <a:gd name="T21" fmla="*/ 390 h 391"/>
                <a:gd name="T22" fmla="*/ 278 w 279"/>
                <a:gd name="T23" fmla="*/ 271 h 391"/>
                <a:gd name="T24" fmla="*/ 242 w 279"/>
                <a:gd name="T25" fmla="*/ 190 h 391"/>
                <a:gd name="T26" fmla="*/ 146 w 279"/>
                <a:gd name="T27" fmla="*/ 150 h 391"/>
                <a:gd name="T28" fmla="*/ 40 w 279"/>
                <a:gd name="T29" fmla="*/ 81 h 391"/>
                <a:gd name="T30" fmla="*/ 136 w 279"/>
                <a:gd name="T31" fmla="*/ 15 h 391"/>
                <a:gd name="T32" fmla="*/ 236 w 279"/>
                <a:gd name="T33" fmla="*/ 119 h 391"/>
                <a:gd name="T34" fmla="*/ 246 w 279"/>
                <a:gd name="T35" fmla="*/ 127 h 391"/>
                <a:gd name="T36" fmla="*/ 257 w 279"/>
                <a:gd name="T37" fmla="*/ 106 h 391"/>
                <a:gd name="T38" fmla="*/ 257 w 279"/>
                <a:gd name="T39" fmla="*/ 21 h 391"/>
                <a:gd name="T40" fmla="*/ 248 w 279"/>
                <a:gd name="T41" fmla="*/ 0 h 391"/>
                <a:gd name="T42" fmla="*/ 230 w 279"/>
                <a:gd name="T43" fmla="*/ 10 h 391"/>
                <a:gd name="T44" fmla="*/ 215 w 279"/>
                <a:gd name="T45" fmla="*/ 23 h 391"/>
                <a:gd name="T46" fmla="*/ 136 w 279"/>
                <a:gd name="T47" fmla="*/ 0 h 391"/>
                <a:gd name="T48" fmla="*/ 0 w 279"/>
                <a:gd name="T49" fmla="*/ 104 h 391"/>
                <a:gd name="T50" fmla="*/ 36 w 279"/>
                <a:gd name="T51" fmla="*/ 177 h 391"/>
                <a:gd name="T52" fmla="*/ 148 w 279"/>
                <a:gd name="T53" fmla="*/ 2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391">
                  <a:moveTo>
                    <a:pt x="148" y="215"/>
                  </a:moveTo>
                  <a:cubicBezTo>
                    <a:pt x="167" y="219"/>
                    <a:pt x="236" y="232"/>
                    <a:pt x="236" y="294"/>
                  </a:cubicBezTo>
                  <a:cubicBezTo>
                    <a:pt x="236" y="336"/>
                    <a:pt x="207" y="370"/>
                    <a:pt x="140" y="370"/>
                  </a:cubicBezTo>
                  <a:cubicBezTo>
                    <a:pt x="69" y="370"/>
                    <a:pt x="38" y="323"/>
                    <a:pt x="23" y="250"/>
                  </a:cubicBezTo>
                  <a:cubicBezTo>
                    <a:pt x="21" y="238"/>
                    <a:pt x="19" y="236"/>
                    <a:pt x="12" y="236"/>
                  </a:cubicBezTo>
                  <a:cubicBezTo>
                    <a:pt x="0" y="236"/>
                    <a:pt x="0" y="242"/>
                    <a:pt x="0" y="257"/>
                  </a:cubicBezTo>
                  <a:lnTo>
                    <a:pt x="0" y="369"/>
                  </a:lnTo>
                  <a:cubicBezTo>
                    <a:pt x="0" y="384"/>
                    <a:pt x="0" y="390"/>
                    <a:pt x="10" y="390"/>
                  </a:cubicBezTo>
                  <a:cubicBezTo>
                    <a:pt x="13" y="390"/>
                    <a:pt x="15" y="388"/>
                    <a:pt x="31" y="372"/>
                  </a:cubicBezTo>
                  <a:cubicBezTo>
                    <a:pt x="33" y="370"/>
                    <a:pt x="33" y="369"/>
                    <a:pt x="48" y="353"/>
                  </a:cubicBezTo>
                  <a:cubicBezTo>
                    <a:pt x="84" y="388"/>
                    <a:pt x="123" y="390"/>
                    <a:pt x="140" y="390"/>
                  </a:cubicBezTo>
                  <a:cubicBezTo>
                    <a:pt x="238" y="390"/>
                    <a:pt x="278" y="332"/>
                    <a:pt x="278" y="271"/>
                  </a:cubicBezTo>
                  <a:cubicBezTo>
                    <a:pt x="278" y="227"/>
                    <a:pt x="252" y="202"/>
                    <a:pt x="242" y="190"/>
                  </a:cubicBezTo>
                  <a:cubicBezTo>
                    <a:pt x="213" y="163"/>
                    <a:pt x="180" y="157"/>
                    <a:pt x="146" y="150"/>
                  </a:cubicBezTo>
                  <a:cubicBezTo>
                    <a:pt x="98" y="140"/>
                    <a:pt x="40" y="131"/>
                    <a:pt x="40" y="81"/>
                  </a:cubicBezTo>
                  <a:cubicBezTo>
                    <a:pt x="40" y="50"/>
                    <a:pt x="63" y="15"/>
                    <a:pt x="136" y="15"/>
                  </a:cubicBezTo>
                  <a:cubicBezTo>
                    <a:pt x="228" y="15"/>
                    <a:pt x="234" y="92"/>
                    <a:pt x="236" y="119"/>
                  </a:cubicBezTo>
                  <a:cubicBezTo>
                    <a:pt x="236" y="127"/>
                    <a:pt x="244" y="127"/>
                    <a:pt x="246" y="127"/>
                  </a:cubicBezTo>
                  <a:cubicBezTo>
                    <a:pt x="257" y="127"/>
                    <a:pt x="257" y="123"/>
                    <a:pt x="257" y="106"/>
                  </a:cubicBezTo>
                  <a:lnTo>
                    <a:pt x="257" y="21"/>
                  </a:lnTo>
                  <a:cubicBezTo>
                    <a:pt x="257" y="6"/>
                    <a:pt x="257" y="0"/>
                    <a:pt x="248" y="0"/>
                  </a:cubicBezTo>
                  <a:cubicBezTo>
                    <a:pt x="244" y="0"/>
                    <a:pt x="242" y="0"/>
                    <a:pt x="230" y="10"/>
                  </a:cubicBezTo>
                  <a:cubicBezTo>
                    <a:pt x="228" y="13"/>
                    <a:pt x="219" y="21"/>
                    <a:pt x="215" y="23"/>
                  </a:cubicBezTo>
                  <a:cubicBezTo>
                    <a:pt x="184" y="0"/>
                    <a:pt x="148" y="0"/>
                    <a:pt x="136" y="0"/>
                  </a:cubicBezTo>
                  <a:cubicBezTo>
                    <a:pt x="33" y="0"/>
                    <a:pt x="0" y="58"/>
                    <a:pt x="0" y="104"/>
                  </a:cubicBezTo>
                  <a:cubicBezTo>
                    <a:pt x="0" y="134"/>
                    <a:pt x="13" y="157"/>
                    <a:pt x="36" y="177"/>
                  </a:cubicBezTo>
                  <a:cubicBezTo>
                    <a:pt x="63" y="198"/>
                    <a:pt x="88" y="203"/>
                    <a:pt x="148" y="21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23" name="Freeform 63"/>
            <p:cNvSpPr>
              <a:spLocks noChangeArrowheads="1"/>
            </p:cNvSpPr>
            <p:nvPr/>
          </p:nvSpPr>
          <p:spPr bwMode="auto">
            <a:xfrm>
              <a:off x="1619" y="2167"/>
              <a:ext cx="40" cy="128"/>
            </a:xfrm>
            <a:custGeom>
              <a:avLst/>
              <a:gdLst>
                <a:gd name="T0" fmla="*/ 123 w 183"/>
                <a:gd name="T1" fmla="*/ 192 h 567"/>
                <a:gd name="T2" fmla="*/ 4 w 183"/>
                <a:gd name="T3" fmla="*/ 202 h 567"/>
                <a:gd name="T4" fmla="*/ 4 w 183"/>
                <a:gd name="T5" fmla="*/ 228 h 567"/>
                <a:gd name="T6" fmla="*/ 67 w 183"/>
                <a:gd name="T7" fmla="*/ 275 h 567"/>
                <a:gd name="T8" fmla="*/ 67 w 183"/>
                <a:gd name="T9" fmla="*/ 501 h 567"/>
                <a:gd name="T10" fmla="*/ 0 w 183"/>
                <a:gd name="T11" fmla="*/ 539 h 567"/>
                <a:gd name="T12" fmla="*/ 0 w 183"/>
                <a:gd name="T13" fmla="*/ 566 h 567"/>
                <a:gd name="T14" fmla="*/ 94 w 183"/>
                <a:gd name="T15" fmla="*/ 564 h 567"/>
                <a:gd name="T16" fmla="*/ 182 w 183"/>
                <a:gd name="T17" fmla="*/ 566 h 567"/>
                <a:gd name="T18" fmla="*/ 182 w 183"/>
                <a:gd name="T19" fmla="*/ 539 h 567"/>
                <a:gd name="T20" fmla="*/ 123 w 183"/>
                <a:gd name="T21" fmla="*/ 503 h 567"/>
                <a:gd name="T22" fmla="*/ 123 w 183"/>
                <a:gd name="T23" fmla="*/ 192 h 567"/>
                <a:gd name="T24" fmla="*/ 127 w 183"/>
                <a:gd name="T25" fmla="*/ 44 h 567"/>
                <a:gd name="T26" fmla="*/ 81 w 183"/>
                <a:gd name="T27" fmla="*/ 0 h 567"/>
                <a:gd name="T28" fmla="*/ 36 w 183"/>
                <a:gd name="T29" fmla="*/ 44 h 567"/>
                <a:gd name="T30" fmla="*/ 81 w 183"/>
                <a:gd name="T31" fmla="*/ 90 h 567"/>
                <a:gd name="T32" fmla="*/ 127 w 183"/>
                <a:gd name="T33" fmla="*/ 44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567">
                  <a:moveTo>
                    <a:pt x="123" y="192"/>
                  </a:moveTo>
                  <a:lnTo>
                    <a:pt x="4" y="202"/>
                  </a:lnTo>
                  <a:lnTo>
                    <a:pt x="4" y="228"/>
                  </a:lnTo>
                  <a:cubicBezTo>
                    <a:pt x="60" y="228"/>
                    <a:pt x="67" y="232"/>
                    <a:pt x="67" y="275"/>
                  </a:cubicBezTo>
                  <a:lnTo>
                    <a:pt x="67" y="501"/>
                  </a:lnTo>
                  <a:cubicBezTo>
                    <a:pt x="67" y="539"/>
                    <a:pt x="58" y="539"/>
                    <a:pt x="0" y="539"/>
                  </a:cubicBezTo>
                  <a:lnTo>
                    <a:pt x="0" y="566"/>
                  </a:lnTo>
                  <a:cubicBezTo>
                    <a:pt x="27" y="564"/>
                    <a:pt x="73" y="564"/>
                    <a:pt x="94" y="564"/>
                  </a:cubicBezTo>
                  <a:cubicBezTo>
                    <a:pt x="123" y="564"/>
                    <a:pt x="154" y="564"/>
                    <a:pt x="182" y="566"/>
                  </a:cubicBezTo>
                  <a:lnTo>
                    <a:pt x="182" y="539"/>
                  </a:lnTo>
                  <a:cubicBezTo>
                    <a:pt x="127" y="539"/>
                    <a:pt x="123" y="536"/>
                    <a:pt x="123" y="503"/>
                  </a:cubicBezTo>
                  <a:lnTo>
                    <a:pt x="123" y="192"/>
                  </a:lnTo>
                  <a:close/>
                  <a:moveTo>
                    <a:pt x="127" y="44"/>
                  </a:moveTo>
                  <a:cubicBezTo>
                    <a:pt x="127" y="17"/>
                    <a:pt x="106" y="0"/>
                    <a:pt x="81" y="0"/>
                  </a:cubicBezTo>
                  <a:cubicBezTo>
                    <a:pt x="54" y="0"/>
                    <a:pt x="36" y="23"/>
                    <a:pt x="36" y="44"/>
                  </a:cubicBezTo>
                  <a:cubicBezTo>
                    <a:pt x="36" y="67"/>
                    <a:pt x="54" y="90"/>
                    <a:pt x="81" y="90"/>
                  </a:cubicBezTo>
                  <a:cubicBezTo>
                    <a:pt x="106" y="90"/>
                    <a:pt x="127" y="71"/>
                    <a:pt x="127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24" name="Freeform 64"/>
            <p:cNvSpPr>
              <a:spLocks noChangeArrowheads="1"/>
            </p:cNvSpPr>
            <p:nvPr/>
          </p:nvSpPr>
          <p:spPr bwMode="auto">
            <a:xfrm>
              <a:off x="1672" y="2210"/>
              <a:ext cx="96" cy="84"/>
            </a:xfrm>
            <a:custGeom>
              <a:avLst/>
              <a:gdLst>
                <a:gd name="T0" fmla="*/ 65 w 427"/>
                <a:gd name="T1" fmla="*/ 83 h 375"/>
                <a:gd name="T2" fmla="*/ 65 w 427"/>
                <a:gd name="T3" fmla="*/ 311 h 375"/>
                <a:gd name="T4" fmla="*/ 0 w 427"/>
                <a:gd name="T5" fmla="*/ 347 h 375"/>
                <a:gd name="T6" fmla="*/ 0 w 427"/>
                <a:gd name="T7" fmla="*/ 374 h 375"/>
                <a:gd name="T8" fmla="*/ 96 w 427"/>
                <a:gd name="T9" fmla="*/ 372 h 375"/>
                <a:gd name="T10" fmla="*/ 190 w 427"/>
                <a:gd name="T11" fmla="*/ 374 h 375"/>
                <a:gd name="T12" fmla="*/ 190 w 427"/>
                <a:gd name="T13" fmla="*/ 347 h 375"/>
                <a:gd name="T14" fmla="*/ 125 w 427"/>
                <a:gd name="T15" fmla="*/ 311 h 375"/>
                <a:gd name="T16" fmla="*/ 125 w 427"/>
                <a:gd name="T17" fmla="*/ 154 h 375"/>
                <a:gd name="T18" fmla="*/ 238 w 427"/>
                <a:gd name="T19" fmla="*/ 19 h 375"/>
                <a:gd name="T20" fmla="*/ 301 w 427"/>
                <a:gd name="T21" fmla="*/ 113 h 375"/>
                <a:gd name="T22" fmla="*/ 301 w 427"/>
                <a:gd name="T23" fmla="*/ 311 h 375"/>
                <a:gd name="T24" fmla="*/ 236 w 427"/>
                <a:gd name="T25" fmla="*/ 347 h 375"/>
                <a:gd name="T26" fmla="*/ 236 w 427"/>
                <a:gd name="T27" fmla="*/ 374 h 375"/>
                <a:gd name="T28" fmla="*/ 332 w 427"/>
                <a:gd name="T29" fmla="*/ 372 h 375"/>
                <a:gd name="T30" fmla="*/ 426 w 427"/>
                <a:gd name="T31" fmla="*/ 374 h 375"/>
                <a:gd name="T32" fmla="*/ 426 w 427"/>
                <a:gd name="T33" fmla="*/ 347 h 375"/>
                <a:gd name="T34" fmla="*/ 361 w 427"/>
                <a:gd name="T35" fmla="*/ 323 h 375"/>
                <a:gd name="T36" fmla="*/ 361 w 427"/>
                <a:gd name="T37" fmla="*/ 161 h 375"/>
                <a:gd name="T38" fmla="*/ 334 w 427"/>
                <a:gd name="T39" fmla="*/ 31 h 375"/>
                <a:gd name="T40" fmla="*/ 246 w 427"/>
                <a:gd name="T41" fmla="*/ 0 h 375"/>
                <a:gd name="T42" fmla="*/ 119 w 427"/>
                <a:gd name="T43" fmla="*/ 88 h 375"/>
                <a:gd name="T44" fmla="*/ 119 w 427"/>
                <a:gd name="T45" fmla="*/ 0 h 375"/>
                <a:gd name="T46" fmla="*/ 0 w 427"/>
                <a:gd name="T47" fmla="*/ 10 h 375"/>
                <a:gd name="T48" fmla="*/ 0 w 427"/>
                <a:gd name="T49" fmla="*/ 36 h 375"/>
                <a:gd name="T50" fmla="*/ 65 w 427"/>
                <a:gd name="T51" fmla="*/ 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375">
                  <a:moveTo>
                    <a:pt x="65" y="83"/>
                  </a:moveTo>
                  <a:lnTo>
                    <a:pt x="65" y="311"/>
                  </a:lnTo>
                  <a:cubicBezTo>
                    <a:pt x="65" y="347"/>
                    <a:pt x="58" y="347"/>
                    <a:pt x="0" y="347"/>
                  </a:cubicBezTo>
                  <a:lnTo>
                    <a:pt x="0" y="374"/>
                  </a:lnTo>
                  <a:cubicBezTo>
                    <a:pt x="29" y="374"/>
                    <a:pt x="73" y="372"/>
                    <a:pt x="96" y="372"/>
                  </a:cubicBezTo>
                  <a:cubicBezTo>
                    <a:pt x="117" y="372"/>
                    <a:pt x="161" y="374"/>
                    <a:pt x="190" y="374"/>
                  </a:cubicBezTo>
                  <a:lnTo>
                    <a:pt x="190" y="347"/>
                  </a:lnTo>
                  <a:cubicBezTo>
                    <a:pt x="134" y="347"/>
                    <a:pt x="125" y="347"/>
                    <a:pt x="125" y="311"/>
                  </a:cubicBezTo>
                  <a:lnTo>
                    <a:pt x="125" y="154"/>
                  </a:lnTo>
                  <a:cubicBezTo>
                    <a:pt x="125" y="65"/>
                    <a:pt x="184" y="19"/>
                    <a:pt x="238" y="19"/>
                  </a:cubicBezTo>
                  <a:cubicBezTo>
                    <a:pt x="292" y="19"/>
                    <a:pt x="301" y="65"/>
                    <a:pt x="301" y="113"/>
                  </a:cubicBezTo>
                  <a:lnTo>
                    <a:pt x="301" y="311"/>
                  </a:lnTo>
                  <a:cubicBezTo>
                    <a:pt x="301" y="347"/>
                    <a:pt x="292" y="347"/>
                    <a:pt x="236" y="347"/>
                  </a:cubicBezTo>
                  <a:lnTo>
                    <a:pt x="236" y="374"/>
                  </a:lnTo>
                  <a:cubicBezTo>
                    <a:pt x="265" y="374"/>
                    <a:pt x="309" y="372"/>
                    <a:pt x="332" y="372"/>
                  </a:cubicBezTo>
                  <a:cubicBezTo>
                    <a:pt x="353" y="372"/>
                    <a:pt x="397" y="374"/>
                    <a:pt x="426" y="374"/>
                  </a:cubicBezTo>
                  <a:lnTo>
                    <a:pt x="426" y="347"/>
                  </a:lnTo>
                  <a:cubicBezTo>
                    <a:pt x="382" y="347"/>
                    <a:pt x="361" y="347"/>
                    <a:pt x="361" y="323"/>
                  </a:cubicBezTo>
                  <a:lnTo>
                    <a:pt x="361" y="161"/>
                  </a:lnTo>
                  <a:cubicBezTo>
                    <a:pt x="361" y="88"/>
                    <a:pt x="361" y="61"/>
                    <a:pt x="334" y="31"/>
                  </a:cubicBezTo>
                  <a:cubicBezTo>
                    <a:pt x="323" y="17"/>
                    <a:pt x="294" y="0"/>
                    <a:pt x="246" y="0"/>
                  </a:cubicBezTo>
                  <a:cubicBezTo>
                    <a:pt x="182" y="0"/>
                    <a:pt x="144" y="36"/>
                    <a:pt x="119" y="88"/>
                  </a:cubicBezTo>
                  <a:lnTo>
                    <a:pt x="119" y="0"/>
                  </a:lnTo>
                  <a:lnTo>
                    <a:pt x="0" y="10"/>
                  </a:lnTo>
                  <a:lnTo>
                    <a:pt x="0" y="36"/>
                  </a:lnTo>
                  <a:cubicBezTo>
                    <a:pt x="60" y="36"/>
                    <a:pt x="65" y="42"/>
                    <a:pt x="65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25" name="Freeform 65"/>
            <p:cNvSpPr>
              <a:spLocks noChangeArrowheads="1"/>
            </p:cNvSpPr>
            <p:nvPr/>
          </p:nvSpPr>
          <p:spPr bwMode="auto">
            <a:xfrm>
              <a:off x="1814" y="2210"/>
              <a:ext cx="94" cy="86"/>
            </a:xfrm>
            <a:custGeom>
              <a:avLst/>
              <a:gdLst>
                <a:gd name="T0" fmla="*/ 4 w 418"/>
                <a:gd name="T1" fmla="*/ 342 h 385"/>
                <a:gd name="T2" fmla="*/ 0 w 418"/>
                <a:gd name="T3" fmla="*/ 361 h 385"/>
                <a:gd name="T4" fmla="*/ 25 w 418"/>
                <a:gd name="T5" fmla="*/ 384 h 385"/>
                <a:gd name="T6" fmla="*/ 61 w 418"/>
                <a:gd name="T7" fmla="*/ 336 h 385"/>
                <a:gd name="T8" fmla="*/ 102 w 418"/>
                <a:gd name="T9" fmla="*/ 180 h 385"/>
                <a:gd name="T10" fmla="*/ 246 w 418"/>
                <a:gd name="T11" fmla="*/ 251 h 385"/>
                <a:gd name="T12" fmla="*/ 246 w 418"/>
                <a:gd name="T13" fmla="*/ 271 h 385"/>
                <a:gd name="T14" fmla="*/ 240 w 418"/>
                <a:gd name="T15" fmla="*/ 299 h 385"/>
                <a:gd name="T16" fmla="*/ 319 w 418"/>
                <a:gd name="T17" fmla="*/ 384 h 385"/>
                <a:gd name="T18" fmla="*/ 384 w 418"/>
                <a:gd name="T19" fmla="*/ 340 h 385"/>
                <a:gd name="T20" fmla="*/ 417 w 418"/>
                <a:gd name="T21" fmla="*/ 253 h 385"/>
                <a:gd name="T22" fmla="*/ 405 w 418"/>
                <a:gd name="T23" fmla="*/ 246 h 385"/>
                <a:gd name="T24" fmla="*/ 394 w 418"/>
                <a:gd name="T25" fmla="*/ 261 h 385"/>
                <a:gd name="T26" fmla="*/ 321 w 418"/>
                <a:gd name="T27" fmla="*/ 365 h 385"/>
                <a:gd name="T28" fmla="*/ 294 w 418"/>
                <a:gd name="T29" fmla="*/ 324 h 385"/>
                <a:gd name="T30" fmla="*/ 300 w 418"/>
                <a:gd name="T31" fmla="*/ 276 h 385"/>
                <a:gd name="T32" fmla="*/ 303 w 418"/>
                <a:gd name="T33" fmla="*/ 250 h 385"/>
                <a:gd name="T34" fmla="*/ 140 w 418"/>
                <a:gd name="T35" fmla="*/ 161 h 385"/>
                <a:gd name="T36" fmla="*/ 217 w 418"/>
                <a:gd name="T37" fmla="*/ 104 h 385"/>
                <a:gd name="T38" fmla="*/ 315 w 418"/>
                <a:gd name="T39" fmla="*/ 36 h 385"/>
                <a:gd name="T40" fmla="*/ 311 w 418"/>
                <a:gd name="T41" fmla="*/ 56 h 385"/>
                <a:gd name="T42" fmla="*/ 344 w 418"/>
                <a:gd name="T43" fmla="*/ 84 h 385"/>
                <a:gd name="T44" fmla="*/ 390 w 418"/>
                <a:gd name="T45" fmla="*/ 38 h 385"/>
                <a:gd name="T46" fmla="*/ 355 w 418"/>
                <a:gd name="T47" fmla="*/ 10 h 385"/>
                <a:gd name="T48" fmla="*/ 217 w 418"/>
                <a:gd name="T49" fmla="*/ 83 h 385"/>
                <a:gd name="T50" fmla="*/ 108 w 418"/>
                <a:gd name="T51" fmla="*/ 155 h 385"/>
                <a:gd name="T52" fmla="*/ 125 w 418"/>
                <a:gd name="T53" fmla="*/ 88 h 385"/>
                <a:gd name="T54" fmla="*/ 140 w 418"/>
                <a:gd name="T55" fmla="*/ 23 h 385"/>
                <a:gd name="T56" fmla="*/ 115 w 418"/>
                <a:gd name="T57" fmla="*/ 0 h 385"/>
                <a:gd name="T58" fmla="*/ 81 w 418"/>
                <a:gd name="T59" fmla="*/ 31 h 385"/>
                <a:gd name="T60" fmla="*/ 4 w 418"/>
                <a:gd name="T61" fmla="*/ 34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8" h="385">
                  <a:moveTo>
                    <a:pt x="4" y="342"/>
                  </a:moveTo>
                  <a:cubicBezTo>
                    <a:pt x="0" y="353"/>
                    <a:pt x="0" y="355"/>
                    <a:pt x="0" y="361"/>
                  </a:cubicBezTo>
                  <a:cubicBezTo>
                    <a:pt x="0" y="376"/>
                    <a:pt x="12" y="384"/>
                    <a:pt x="25" y="384"/>
                  </a:cubicBezTo>
                  <a:cubicBezTo>
                    <a:pt x="50" y="384"/>
                    <a:pt x="56" y="363"/>
                    <a:pt x="61" y="336"/>
                  </a:cubicBezTo>
                  <a:cubicBezTo>
                    <a:pt x="71" y="305"/>
                    <a:pt x="65" y="323"/>
                    <a:pt x="102" y="180"/>
                  </a:cubicBezTo>
                  <a:cubicBezTo>
                    <a:pt x="173" y="182"/>
                    <a:pt x="246" y="196"/>
                    <a:pt x="246" y="251"/>
                  </a:cubicBezTo>
                  <a:cubicBezTo>
                    <a:pt x="246" y="257"/>
                    <a:pt x="246" y="261"/>
                    <a:pt x="246" y="271"/>
                  </a:cubicBezTo>
                  <a:cubicBezTo>
                    <a:pt x="242" y="284"/>
                    <a:pt x="240" y="294"/>
                    <a:pt x="240" y="299"/>
                  </a:cubicBezTo>
                  <a:cubicBezTo>
                    <a:pt x="240" y="349"/>
                    <a:pt x="275" y="384"/>
                    <a:pt x="319" y="384"/>
                  </a:cubicBezTo>
                  <a:cubicBezTo>
                    <a:pt x="346" y="384"/>
                    <a:pt x="369" y="369"/>
                    <a:pt x="384" y="340"/>
                  </a:cubicBezTo>
                  <a:cubicBezTo>
                    <a:pt x="405" y="303"/>
                    <a:pt x="417" y="255"/>
                    <a:pt x="417" y="253"/>
                  </a:cubicBezTo>
                  <a:cubicBezTo>
                    <a:pt x="417" y="246"/>
                    <a:pt x="409" y="246"/>
                    <a:pt x="405" y="246"/>
                  </a:cubicBezTo>
                  <a:cubicBezTo>
                    <a:pt x="397" y="246"/>
                    <a:pt x="397" y="248"/>
                    <a:pt x="394" y="261"/>
                  </a:cubicBezTo>
                  <a:cubicBezTo>
                    <a:pt x="378" y="319"/>
                    <a:pt x="359" y="365"/>
                    <a:pt x="321" y="365"/>
                  </a:cubicBezTo>
                  <a:cubicBezTo>
                    <a:pt x="303" y="365"/>
                    <a:pt x="294" y="355"/>
                    <a:pt x="294" y="324"/>
                  </a:cubicBezTo>
                  <a:cubicBezTo>
                    <a:pt x="294" y="311"/>
                    <a:pt x="296" y="292"/>
                    <a:pt x="300" y="276"/>
                  </a:cubicBezTo>
                  <a:cubicBezTo>
                    <a:pt x="301" y="269"/>
                    <a:pt x="303" y="259"/>
                    <a:pt x="303" y="250"/>
                  </a:cubicBezTo>
                  <a:cubicBezTo>
                    <a:pt x="303" y="169"/>
                    <a:pt x="188" y="163"/>
                    <a:pt x="140" y="161"/>
                  </a:cubicBezTo>
                  <a:cubicBezTo>
                    <a:pt x="167" y="146"/>
                    <a:pt x="194" y="123"/>
                    <a:pt x="217" y="104"/>
                  </a:cubicBezTo>
                  <a:cubicBezTo>
                    <a:pt x="257" y="71"/>
                    <a:pt x="282" y="50"/>
                    <a:pt x="315" y="36"/>
                  </a:cubicBezTo>
                  <a:cubicBezTo>
                    <a:pt x="313" y="40"/>
                    <a:pt x="311" y="50"/>
                    <a:pt x="311" y="56"/>
                  </a:cubicBezTo>
                  <a:cubicBezTo>
                    <a:pt x="311" y="65"/>
                    <a:pt x="317" y="84"/>
                    <a:pt x="344" y="84"/>
                  </a:cubicBezTo>
                  <a:cubicBezTo>
                    <a:pt x="371" y="84"/>
                    <a:pt x="390" y="60"/>
                    <a:pt x="390" y="38"/>
                  </a:cubicBezTo>
                  <a:cubicBezTo>
                    <a:pt x="390" y="31"/>
                    <a:pt x="386" y="10"/>
                    <a:pt x="355" y="10"/>
                  </a:cubicBezTo>
                  <a:cubicBezTo>
                    <a:pt x="303" y="10"/>
                    <a:pt x="253" y="52"/>
                    <a:pt x="217" y="83"/>
                  </a:cubicBezTo>
                  <a:cubicBezTo>
                    <a:pt x="159" y="132"/>
                    <a:pt x="138" y="144"/>
                    <a:pt x="108" y="155"/>
                  </a:cubicBezTo>
                  <a:cubicBezTo>
                    <a:pt x="109" y="146"/>
                    <a:pt x="121" y="104"/>
                    <a:pt x="125" y="88"/>
                  </a:cubicBezTo>
                  <a:cubicBezTo>
                    <a:pt x="131" y="67"/>
                    <a:pt x="140" y="27"/>
                    <a:pt x="140" y="23"/>
                  </a:cubicBezTo>
                  <a:cubicBezTo>
                    <a:pt x="140" y="8"/>
                    <a:pt x="131" y="0"/>
                    <a:pt x="115" y="0"/>
                  </a:cubicBezTo>
                  <a:cubicBezTo>
                    <a:pt x="113" y="0"/>
                    <a:pt x="88" y="0"/>
                    <a:pt x="81" y="31"/>
                  </a:cubicBezTo>
                  <a:lnTo>
                    <a:pt x="4" y="3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26" name="Freeform 66"/>
            <p:cNvSpPr>
              <a:spLocks noChangeArrowheads="1"/>
            </p:cNvSpPr>
            <p:nvPr/>
          </p:nvSpPr>
          <p:spPr bwMode="auto">
            <a:xfrm>
              <a:off x="1919" y="2210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300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300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27" name="Freeform 67"/>
            <p:cNvSpPr>
              <a:spLocks noChangeArrowheads="1"/>
            </p:cNvSpPr>
            <p:nvPr/>
          </p:nvSpPr>
          <p:spPr bwMode="auto">
            <a:xfrm>
              <a:off x="2465" y="2151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28" name="Freeform 68"/>
            <p:cNvSpPr>
              <a:spLocks noChangeArrowheads="1"/>
            </p:cNvSpPr>
            <p:nvPr/>
          </p:nvSpPr>
          <p:spPr bwMode="auto">
            <a:xfrm>
              <a:off x="2526" y="2210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300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300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29" name="Freeform 69"/>
            <p:cNvSpPr>
              <a:spLocks noChangeArrowheads="1"/>
            </p:cNvSpPr>
            <p:nvPr/>
          </p:nvSpPr>
          <p:spPr bwMode="auto">
            <a:xfrm>
              <a:off x="2682" y="2191"/>
              <a:ext cx="116" cy="111"/>
            </a:xfrm>
            <a:custGeom>
              <a:avLst/>
              <a:gdLst>
                <a:gd name="T0" fmla="*/ 501 w 517"/>
                <a:gd name="T1" fmla="*/ 36 h 492"/>
                <a:gd name="T2" fmla="*/ 516 w 517"/>
                <a:gd name="T3" fmla="*/ 17 h 492"/>
                <a:gd name="T4" fmla="*/ 501 w 517"/>
                <a:gd name="T5" fmla="*/ 0 h 492"/>
                <a:gd name="T6" fmla="*/ 486 w 517"/>
                <a:gd name="T7" fmla="*/ 6 h 492"/>
                <a:gd name="T8" fmla="*/ 15 w 517"/>
                <a:gd name="T9" fmla="*/ 227 h 492"/>
                <a:gd name="T10" fmla="*/ 0 w 517"/>
                <a:gd name="T11" fmla="*/ 246 h 492"/>
                <a:gd name="T12" fmla="*/ 15 w 517"/>
                <a:gd name="T13" fmla="*/ 265 h 492"/>
                <a:gd name="T14" fmla="*/ 486 w 517"/>
                <a:gd name="T15" fmla="*/ 486 h 492"/>
                <a:gd name="T16" fmla="*/ 501 w 517"/>
                <a:gd name="T17" fmla="*/ 491 h 492"/>
                <a:gd name="T18" fmla="*/ 516 w 517"/>
                <a:gd name="T19" fmla="*/ 474 h 492"/>
                <a:gd name="T20" fmla="*/ 501 w 517"/>
                <a:gd name="T21" fmla="*/ 455 h 492"/>
                <a:gd name="T22" fmla="*/ 58 w 517"/>
                <a:gd name="T23" fmla="*/ 246 h 492"/>
                <a:gd name="T24" fmla="*/ 501 w 517"/>
                <a:gd name="T25" fmla="*/ 3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7" h="492">
                  <a:moveTo>
                    <a:pt x="501" y="36"/>
                  </a:moveTo>
                  <a:cubicBezTo>
                    <a:pt x="511" y="31"/>
                    <a:pt x="516" y="27"/>
                    <a:pt x="516" y="17"/>
                  </a:cubicBezTo>
                  <a:cubicBezTo>
                    <a:pt x="516" y="8"/>
                    <a:pt x="509" y="0"/>
                    <a:pt x="501" y="0"/>
                  </a:cubicBezTo>
                  <a:cubicBezTo>
                    <a:pt x="497" y="0"/>
                    <a:pt x="495" y="0"/>
                    <a:pt x="486" y="6"/>
                  </a:cubicBezTo>
                  <a:lnTo>
                    <a:pt x="15" y="227"/>
                  </a:lnTo>
                  <a:cubicBezTo>
                    <a:pt x="6" y="230"/>
                    <a:pt x="0" y="236"/>
                    <a:pt x="0" y="246"/>
                  </a:cubicBezTo>
                  <a:cubicBezTo>
                    <a:pt x="0" y="255"/>
                    <a:pt x="6" y="259"/>
                    <a:pt x="15" y="265"/>
                  </a:cubicBezTo>
                  <a:lnTo>
                    <a:pt x="486" y="486"/>
                  </a:lnTo>
                  <a:cubicBezTo>
                    <a:pt x="495" y="491"/>
                    <a:pt x="497" y="491"/>
                    <a:pt x="501" y="491"/>
                  </a:cubicBezTo>
                  <a:cubicBezTo>
                    <a:pt x="509" y="491"/>
                    <a:pt x="516" y="484"/>
                    <a:pt x="516" y="474"/>
                  </a:cubicBezTo>
                  <a:cubicBezTo>
                    <a:pt x="516" y="465"/>
                    <a:pt x="511" y="461"/>
                    <a:pt x="501" y="455"/>
                  </a:cubicBezTo>
                  <a:lnTo>
                    <a:pt x="58" y="246"/>
                  </a:lnTo>
                  <a:lnTo>
                    <a:pt x="501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30" name="Freeform 70"/>
            <p:cNvSpPr>
              <a:spLocks noChangeArrowheads="1"/>
            </p:cNvSpPr>
            <p:nvPr/>
          </p:nvSpPr>
          <p:spPr bwMode="auto">
            <a:xfrm>
              <a:off x="2876" y="2162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6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49 h 598"/>
                <a:gd name="T22" fmla="*/ 200 w 314"/>
                <a:gd name="T23" fmla="*/ 213 h 598"/>
                <a:gd name="T24" fmla="*/ 100 w 314"/>
                <a:gd name="T25" fmla="*/ 265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299 h 598"/>
                <a:gd name="T32" fmla="*/ 198 w 314"/>
                <a:gd name="T33" fmla="*/ 232 h 598"/>
                <a:gd name="T34" fmla="*/ 252 w 314"/>
                <a:gd name="T35" fmla="*/ 311 h 598"/>
                <a:gd name="T36" fmla="*/ 207 w 314"/>
                <a:gd name="T37" fmla="*/ 491 h 598"/>
                <a:gd name="T38" fmla="*/ 108 w 314"/>
                <a:gd name="T39" fmla="*/ 578 h 598"/>
                <a:gd name="T40" fmla="*/ 52 w 314"/>
                <a:gd name="T41" fmla="*/ 491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6" y="42"/>
                    <a:pt x="96" y="50"/>
                  </a:cubicBezTo>
                  <a:cubicBezTo>
                    <a:pt x="96" y="56"/>
                    <a:pt x="88" y="84"/>
                    <a:pt x="83" y="102"/>
                  </a:cubicBezTo>
                  <a:lnTo>
                    <a:pt x="13" y="378"/>
                  </a:lnTo>
                  <a:cubicBezTo>
                    <a:pt x="4" y="420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0"/>
                    <a:pt x="313" y="349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5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299"/>
                  </a:cubicBezTo>
                  <a:cubicBezTo>
                    <a:pt x="138" y="244"/>
                    <a:pt x="175" y="232"/>
                    <a:pt x="198" y="232"/>
                  </a:cubicBezTo>
                  <a:cubicBezTo>
                    <a:pt x="228" y="232"/>
                    <a:pt x="252" y="257"/>
                    <a:pt x="252" y="311"/>
                  </a:cubicBezTo>
                  <a:cubicBezTo>
                    <a:pt x="252" y="361"/>
                    <a:pt x="223" y="459"/>
                    <a:pt x="207" y="491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2" y="555"/>
                    <a:pt x="52" y="491"/>
                  </a:cubicBezTo>
                  <a:cubicBezTo>
                    <a:pt x="52" y="476"/>
                    <a:pt x="52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31" name="Freeform 71"/>
            <p:cNvSpPr>
              <a:spLocks noChangeArrowheads="1"/>
            </p:cNvSpPr>
            <p:nvPr/>
          </p:nvSpPr>
          <p:spPr bwMode="auto">
            <a:xfrm>
              <a:off x="2960" y="2151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32" name="Freeform 72"/>
            <p:cNvSpPr>
              <a:spLocks noChangeArrowheads="1"/>
            </p:cNvSpPr>
            <p:nvPr/>
          </p:nvSpPr>
          <p:spPr bwMode="auto">
            <a:xfrm>
              <a:off x="1368" y="2484"/>
              <a:ext cx="62" cy="88"/>
            </a:xfrm>
            <a:custGeom>
              <a:avLst/>
              <a:gdLst>
                <a:gd name="T0" fmla="*/ 148 w 279"/>
                <a:gd name="T1" fmla="*/ 215 h 391"/>
                <a:gd name="T2" fmla="*/ 236 w 279"/>
                <a:gd name="T3" fmla="*/ 294 h 391"/>
                <a:gd name="T4" fmla="*/ 140 w 279"/>
                <a:gd name="T5" fmla="*/ 370 h 391"/>
                <a:gd name="T6" fmla="*/ 23 w 279"/>
                <a:gd name="T7" fmla="*/ 250 h 391"/>
                <a:gd name="T8" fmla="*/ 12 w 279"/>
                <a:gd name="T9" fmla="*/ 236 h 391"/>
                <a:gd name="T10" fmla="*/ 0 w 279"/>
                <a:gd name="T11" fmla="*/ 257 h 391"/>
                <a:gd name="T12" fmla="*/ 0 w 279"/>
                <a:gd name="T13" fmla="*/ 369 h 391"/>
                <a:gd name="T14" fmla="*/ 10 w 279"/>
                <a:gd name="T15" fmla="*/ 390 h 391"/>
                <a:gd name="T16" fmla="*/ 31 w 279"/>
                <a:gd name="T17" fmla="*/ 372 h 391"/>
                <a:gd name="T18" fmla="*/ 48 w 279"/>
                <a:gd name="T19" fmla="*/ 353 h 391"/>
                <a:gd name="T20" fmla="*/ 140 w 279"/>
                <a:gd name="T21" fmla="*/ 390 h 391"/>
                <a:gd name="T22" fmla="*/ 278 w 279"/>
                <a:gd name="T23" fmla="*/ 271 h 391"/>
                <a:gd name="T24" fmla="*/ 242 w 279"/>
                <a:gd name="T25" fmla="*/ 190 h 391"/>
                <a:gd name="T26" fmla="*/ 146 w 279"/>
                <a:gd name="T27" fmla="*/ 150 h 391"/>
                <a:gd name="T28" fmla="*/ 40 w 279"/>
                <a:gd name="T29" fmla="*/ 81 h 391"/>
                <a:gd name="T30" fmla="*/ 136 w 279"/>
                <a:gd name="T31" fmla="*/ 15 h 391"/>
                <a:gd name="T32" fmla="*/ 236 w 279"/>
                <a:gd name="T33" fmla="*/ 119 h 391"/>
                <a:gd name="T34" fmla="*/ 246 w 279"/>
                <a:gd name="T35" fmla="*/ 127 h 391"/>
                <a:gd name="T36" fmla="*/ 257 w 279"/>
                <a:gd name="T37" fmla="*/ 106 h 391"/>
                <a:gd name="T38" fmla="*/ 257 w 279"/>
                <a:gd name="T39" fmla="*/ 21 h 391"/>
                <a:gd name="T40" fmla="*/ 248 w 279"/>
                <a:gd name="T41" fmla="*/ 0 h 391"/>
                <a:gd name="T42" fmla="*/ 230 w 279"/>
                <a:gd name="T43" fmla="*/ 10 h 391"/>
                <a:gd name="T44" fmla="*/ 215 w 279"/>
                <a:gd name="T45" fmla="*/ 23 h 391"/>
                <a:gd name="T46" fmla="*/ 136 w 279"/>
                <a:gd name="T47" fmla="*/ 0 h 391"/>
                <a:gd name="T48" fmla="*/ 0 w 279"/>
                <a:gd name="T49" fmla="*/ 104 h 391"/>
                <a:gd name="T50" fmla="*/ 36 w 279"/>
                <a:gd name="T51" fmla="*/ 177 h 391"/>
                <a:gd name="T52" fmla="*/ 148 w 279"/>
                <a:gd name="T53" fmla="*/ 2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391">
                  <a:moveTo>
                    <a:pt x="148" y="215"/>
                  </a:moveTo>
                  <a:cubicBezTo>
                    <a:pt x="167" y="219"/>
                    <a:pt x="236" y="232"/>
                    <a:pt x="236" y="294"/>
                  </a:cubicBezTo>
                  <a:cubicBezTo>
                    <a:pt x="236" y="336"/>
                    <a:pt x="207" y="370"/>
                    <a:pt x="140" y="370"/>
                  </a:cubicBezTo>
                  <a:cubicBezTo>
                    <a:pt x="69" y="370"/>
                    <a:pt x="38" y="323"/>
                    <a:pt x="23" y="250"/>
                  </a:cubicBezTo>
                  <a:cubicBezTo>
                    <a:pt x="21" y="240"/>
                    <a:pt x="19" y="236"/>
                    <a:pt x="12" y="236"/>
                  </a:cubicBezTo>
                  <a:cubicBezTo>
                    <a:pt x="0" y="236"/>
                    <a:pt x="0" y="242"/>
                    <a:pt x="0" y="257"/>
                  </a:cubicBezTo>
                  <a:lnTo>
                    <a:pt x="0" y="369"/>
                  </a:lnTo>
                  <a:cubicBezTo>
                    <a:pt x="0" y="384"/>
                    <a:pt x="0" y="390"/>
                    <a:pt x="10" y="390"/>
                  </a:cubicBezTo>
                  <a:cubicBezTo>
                    <a:pt x="13" y="390"/>
                    <a:pt x="15" y="388"/>
                    <a:pt x="31" y="372"/>
                  </a:cubicBezTo>
                  <a:cubicBezTo>
                    <a:pt x="33" y="370"/>
                    <a:pt x="33" y="369"/>
                    <a:pt x="48" y="353"/>
                  </a:cubicBezTo>
                  <a:cubicBezTo>
                    <a:pt x="84" y="388"/>
                    <a:pt x="123" y="390"/>
                    <a:pt x="140" y="390"/>
                  </a:cubicBezTo>
                  <a:cubicBezTo>
                    <a:pt x="238" y="390"/>
                    <a:pt x="278" y="332"/>
                    <a:pt x="278" y="271"/>
                  </a:cubicBezTo>
                  <a:cubicBezTo>
                    <a:pt x="278" y="227"/>
                    <a:pt x="252" y="202"/>
                    <a:pt x="242" y="190"/>
                  </a:cubicBezTo>
                  <a:cubicBezTo>
                    <a:pt x="213" y="163"/>
                    <a:pt x="180" y="157"/>
                    <a:pt x="146" y="150"/>
                  </a:cubicBezTo>
                  <a:cubicBezTo>
                    <a:pt x="98" y="140"/>
                    <a:pt x="40" y="131"/>
                    <a:pt x="40" y="81"/>
                  </a:cubicBezTo>
                  <a:cubicBezTo>
                    <a:pt x="40" y="52"/>
                    <a:pt x="63" y="15"/>
                    <a:pt x="136" y="15"/>
                  </a:cubicBezTo>
                  <a:cubicBezTo>
                    <a:pt x="228" y="15"/>
                    <a:pt x="234" y="92"/>
                    <a:pt x="236" y="119"/>
                  </a:cubicBezTo>
                  <a:cubicBezTo>
                    <a:pt x="236" y="127"/>
                    <a:pt x="244" y="127"/>
                    <a:pt x="246" y="127"/>
                  </a:cubicBezTo>
                  <a:cubicBezTo>
                    <a:pt x="257" y="127"/>
                    <a:pt x="257" y="123"/>
                    <a:pt x="257" y="106"/>
                  </a:cubicBezTo>
                  <a:lnTo>
                    <a:pt x="257" y="21"/>
                  </a:lnTo>
                  <a:cubicBezTo>
                    <a:pt x="257" y="6"/>
                    <a:pt x="257" y="0"/>
                    <a:pt x="248" y="0"/>
                  </a:cubicBezTo>
                  <a:cubicBezTo>
                    <a:pt x="244" y="0"/>
                    <a:pt x="242" y="0"/>
                    <a:pt x="230" y="10"/>
                  </a:cubicBezTo>
                  <a:cubicBezTo>
                    <a:pt x="228" y="13"/>
                    <a:pt x="219" y="21"/>
                    <a:pt x="215" y="23"/>
                  </a:cubicBezTo>
                  <a:cubicBezTo>
                    <a:pt x="184" y="0"/>
                    <a:pt x="148" y="0"/>
                    <a:pt x="136" y="0"/>
                  </a:cubicBezTo>
                  <a:cubicBezTo>
                    <a:pt x="33" y="0"/>
                    <a:pt x="0" y="58"/>
                    <a:pt x="0" y="104"/>
                  </a:cubicBezTo>
                  <a:cubicBezTo>
                    <a:pt x="0" y="134"/>
                    <a:pt x="13" y="157"/>
                    <a:pt x="36" y="177"/>
                  </a:cubicBezTo>
                  <a:cubicBezTo>
                    <a:pt x="63" y="198"/>
                    <a:pt x="88" y="203"/>
                    <a:pt x="148" y="21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33" name="Freeform 73"/>
            <p:cNvSpPr>
              <a:spLocks noChangeArrowheads="1"/>
            </p:cNvSpPr>
            <p:nvPr/>
          </p:nvSpPr>
          <p:spPr bwMode="auto">
            <a:xfrm>
              <a:off x="1443" y="2442"/>
              <a:ext cx="40" cy="128"/>
            </a:xfrm>
            <a:custGeom>
              <a:avLst/>
              <a:gdLst>
                <a:gd name="T0" fmla="*/ 123 w 183"/>
                <a:gd name="T1" fmla="*/ 192 h 567"/>
                <a:gd name="T2" fmla="*/ 4 w 183"/>
                <a:gd name="T3" fmla="*/ 202 h 567"/>
                <a:gd name="T4" fmla="*/ 4 w 183"/>
                <a:gd name="T5" fmla="*/ 228 h 567"/>
                <a:gd name="T6" fmla="*/ 67 w 183"/>
                <a:gd name="T7" fmla="*/ 275 h 567"/>
                <a:gd name="T8" fmla="*/ 67 w 183"/>
                <a:gd name="T9" fmla="*/ 501 h 567"/>
                <a:gd name="T10" fmla="*/ 0 w 183"/>
                <a:gd name="T11" fmla="*/ 539 h 567"/>
                <a:gd name="T12" fmla="*/ 0 w 183"/>
                <a:gd name="T13" fmla="*/ 566 h 567"/>
                <a:gd name="T14" fmla="*/ 94 w 183"/>
                <a:gd name="T15" fmla="*/ 564 h 567"/>
                <a:gd name="T16" fmla="*/ 182 w 183"/>
                <a:gd name="T17" fmla="*/ 566 h 567"/>
                <a:gd name="T18" fmla="*/ 182 w 183"/>
                <a:gd name="T19" fmla="*/ 539 h 567"/>
                <a:gd name="T20" fmla="*/ 123 w 183"/>
                <a:gd name="T21" fmla="*/ 503 h 567"/>
                <a:gd name="T22" fmla="*/ 123 w 183"/>
                <a:gd name="T23" fmla="*/ 192 h 567"/>
                <a:gd name="T24" fmla="*/ 127 w 183"/>
                <a:gd name="T25" fmla="*/ 44 h 567"/>
                <a:gd name="T26" fmla="*/ 81 w 183"/>
                <a:gd name="T27" fmla="*/ 0 h 567"/>
                <a:gd name="T28" fmla="*/ 36 w 183"/>
                <a:gd name="T29" fmla="*/ 44 h 567"/>
                <a:gd name="T30" fmla="*/ 81 w 183"/>
                <a:gd name="T31" fmla="*/ 90 h 567"/>
                <a:gd name="T32" fmla="*/ 127 w 183"/>
                <a:gd name="T33" fmla="*/ 44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567">
                  <a:moveTo>
                    <a:pt x="123" y="192"/>
                  </a:moveTo>
                  <a:lnTo>
                    <a:pt x="4" y="202"/>
                  </a:lnTo>
                  <a:lnTo>
                    <a:pt x="4" y="228"/>
                  </a:lnTo>
                  <a:cubicBezTo>
                    <a:pt x="60" y="228"/>
                    <a:pt x="67" y="232"/>
                    <a:pt x="67" y="275"/>
                  </a:cubicBezTo>
                  <a:lnTo>
                    <a:pt x="67" y="501"/>
                  </a:lnTo>
                  <a:cubicBezTo>
                    <a:pt x="67" y="539"/>
                    <a:pt x="58" y="539"/>
                    <a:pt x="0" y="539"/>
                  </a:cubicBezTo>
                  <a:lnTo>
                    <a:pt x="0" y="566"/>
                  </a:lnTo>
                  <a:cubicBezTo>
                    <a:pt x="27" y="564"/>
                    <a:pt x="73" y="564"/>
                    <a:pt x="94" y="564"/>
                  </a:cubicBezTo>
                  <a:cubicBezTo>
                    <a:pt x="123" y="564"/>
                    <a:pt x="154" y="564"/>
                    <a:pt x="182" y="566"/>
                  </a:cubicBezTo>
                  <a:lnTo>
                    <a:pt x="182" y="539"/>
                  </a:lnTo>
                  <a:cubicBezTo>
                    <a:pt x="127" y="539"/>
                    <a:pt x="123" y="536"/>
                    <a:pt x="123" y="503"/>
                  </a:cubicBezTo>
                  <a:lnTo>
                    <a:pt x="123" y="192"/>
                  </a:lnTo>
                  <a:close/>
                  <a:moveTo>
                    <a:pt x="127" y="44"/>
                  </a:moveTo>
                  <a:cubicBezTo>
                    <a:pt x="127" y="17"/>
                    <a:pt x="106" y="0"/>
                    <a:pt x="81" y="0"/>
                  </a:cubicBezTo>
                  <a:cubicBezTo>
                    <a:pt x="54" y="0"/>
                    <a:pt x="36" y="23"/>
                    <a:pt x="36" y="44"/>
                  </a:cubicBezTo>
                  <a:cubicBezTo>
                    <a:pt x="36" y="67"/>
                    <a:pt x="54" y="90"/>
                    <a:pt x="81" y="90"/>
                  </a:cubicBezTo>
                  <a:cubicBezTo>
                    <a:pt x="106" y="90"/>
                    <a:pt x="127" y="71"/>
                    <a:pt x="127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34" name="Freeform 74"/>
            <p:cNvSpPr>
              <a:spLocks noChangeArrowheads="1"/>
            </p:cNvSpPr>
            <p:nvPr/>
          </p:nvSpPr>
          <p:spPr bwMode="auto">
            <a:xfrm>
              <a:off x="1497" y="2485"/>
              <a:ext cx="96" cy="84"/>
            </a:xfrm>
            <a:custGeom>
              <a:avLst/>
              <a:gdLst>
                <a:gd name="T0" fmla="*/ 65 w 427"/>
                <a:gd name="T1" fmla="*/ 83 h 375"/>
                <a:gd name="T2" fmla="*/ 65 w 427"/>
                <a:gd name="T3" fmla="*/ 311 h 375"/>
                <a:gd name="T4" fmla="*/ 0 w 427"/>
                <a:gd name="T5" fmla="*/ 349 h 375"/>
                <a:gd name="T6" fmla="*/ 0 w 427"/>
                <a:gd name="T7" fmla="*/ 374 h 375"/>
                <a:gd name="T8" fmla="*/ 96 w 427"/>
                <a:gd name="T9" fmla="*/ 372 h 375"/>
                <a:gd name="T10" fmla="*/ 190 w 427"/>
                <a:gd name="T11" fmla="*/ 374 h 375"/>
                <a:gd name="T12" fmla="*/ 190 w 427"/>
                <a:gd name="T13" fmla="*/ 349 h 375"/>
                <a:gd name="T14" fmla="*/ 125 w 427"/>
                <a:gd name="T15" fmla="*/ 311 h 375"/>
                <a:gd name="T16" fmla="*/ 125 w 427"/>
                <a:gd name="T17" fmla="*/ 154 h 375"/>
                <a:gd name="T18" fmla="*/ 238 w 427"/>
                <a:gd name="T19" fmla="*/ 19 h 375"/>
                <a:gd name="T20" fmla="*/ 301 w 427"/>
                <a:gd name="T21" fmla="*/ 113 h 375"/>
                <a:gd name="T22" fmla="*/ 301 w 427"/>
                <a:gd name="T23" fmla="*/ 311 h 375"/>
                <a:gd name="T24" fmla="*/ 236 w 427"/>
                <a:gd name="T25" fmla="*/ 349 h 375"/>
                <a:gd name="T26" fmla="*/ 236 w 427"/>
                <a:gd name="T27" fmla="*/ 374 h 375"/>
                <a:gd name="T28" fmla="*/ 332 w 427"/>
                <a:gd name="T29" fmla="*/ 372 h 375"/>
                <a:gd name="T30" fmla="*/ 426 w 427"/>
                <a:gd name="T31" fmla="*/ 374 h 375"/>
                <a:gd name="T32" fmla="*/ 426 w 427"/>
                <a:gd name="T33" fmla="*/ 349 h 375"/>
                <a:gd name="T34" fmla="*/ 361 w 427"/>
                <a:gd name="T35" fmla="*/ 323 h 375"/>
                <a:gd name="T36" fmla="*/ 361 w 427"/>
                <a:gd name="T37" fmla="*/ 161 h 375"/>
                <a:gd name="T38" fmla="*/ 334 w 427"/>
                <a:gd name="T39" fmla="*/ 31 h 375"/>
                <a:gd name="T40" fmla="*/ 246 w 427"/>
                <a:gd name="T41" fmla="*/ 0 h 375"/>
                <a:gd name="T42" fmla="*/ 119 w 427"/>
                <a:gd name="T43" fmla="*/ 88 h 375"/>
                <a:gd name="T44" fmla="*/ 119 w 427"/>
                <a:gd name="T45" fmla="*/ 0 h 375"/>
                <a:gd name="T46" fmla="*/ 0 w 427"/>
                <a:gd name="T47" fmla="*/ 10 h 375"/>
                <a:gd name="T48" fmla="*/ 0 w 427"/>
                <a:gd name="T49" fmla="*/ 36 h 375"/>
                <a:gd name="T50" fmla="*/ 65 w 427"/>
                <a:gd name="T51" fmla="*/ 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375">
                  <a:moveTo>
                    <a:pt x="65" y="83"/>
                  </a:moveTo>
                  <a:lnTo>
                    <a:pt x="65" y="311"/>
                  </a:lnTo>
                  <a:cubicBezTo>
                    <a:pt x="65" y="349"/>
                    <a:pt x="58" y="349"/>
                    <a:pt x="0" y="349"/>
                  </a:cubicBezTo>
                  <a:lnTo>
                    <a:pt x="0" y="374"/>
                  </a:lnTo>
                  <a:cubicBezTo>
                    <a:pt x="29" y="374"/>
                    <a:pt x="73" y="372"/>
                    <a:pt x="96" y="372"/>
                  </a:cubicBezTo>
                  <a:cubicBezTo>
                    <a:pt x="117" y="372"/>
                    <a:pt x="161" y="374"/>
                    <a:pt x="190" y="374"/>
                  </a:cubicBezTo>
                  <a:lnTo>
                    <a:pt x="190" y="349"/>
                  </a:lnTo>
                  <a:cubicBezTo>
                    <a:pt x="134" y="349"/>
                    <a:pt x="125" y="349"/>
                    <a:pt x="125" y="311"/>
                  </a:cubicBezTo>
                  <a:lnTo>
                    <a:pt x="125" y="154"/>
                  </a:lnTo>
                  <a:cubicBezTo>
                    <a:pt x="125" y="65"/>
                    <a:pt x="184" y="19"/>
                    <a:pt x="238" y="19"/>
                  </a:cubicBezTo>
                  <a:cubicBezTo>
                    <a:pt x="292" y="19"/>
                    <a:pt x="301" y="65"/>
                    <a:pt x="301" y="113"/>
                  </a:cubicBezTo>
                  <a:lnTo>
                    <a:pt x="301" y="311"/>
                  </a:lnTo>
                  <a:cubicBezTo>
                    <a:pt x="301" y="349"/>
                    <a:pt x="292" y="349"/>
                    <a:pt x="236" y="349"/>
                  </a:cubicBezTo>
                  <a:lnTo>
                    <a:pt x="236" y="374"/>
                  </a:lnTo>
                  <a:cubicBezTo>
                    <a:pt x="265" y="374"/>
                    <a:pt x="309" y="372"/>
                    <a:pt x="332" y="372"/>
                  </a:cubicBezTo>
                  <a:cubicBezTo>
                    <a:pt x="353" y="372"/>
                    <a:pt x="397" y="374"/>
                    <a:pt x="426" y="374"/>
                  </a:cubicBezTo>
                  <a:lnTo>
                    <a:pt x="426" y="349"/>
                  </a:lnTo>
                  <a:cubicBezTo>
                    <a:pt x="382" y="349"/>
                    <a:pt x="361" y="349"/>
                    <a:pt x="361" y="323"/>
                  </a:cubicBezTo>
                  <a:lnTo>
                    <a:pt x="361" y="161"/>
                  </a:lnTo>
                  <a:cubicBezTo>
                    <a:pt x="361" y="88"/>
                    <a:pt x="361" y="61"/>
                    <a:pt x="334" y="31"/>
                  </a:cubicBezTo>
                  <a:cubicBezTo>
                    <a:pt x="323" y="17"/>
                    <a:pt x="294" y="0"/>
                    <a:pt x="246" y="0"/>
                  </a:cubicBezTo>
                  <a:cubicBezTo>
                    <a:pt x="182" y="0"/>
                    <a:pt x="144" y="36"/>
                    <a:pt x="119" y="88"/>
                  </a:cubicBezTo>
                  <a:lnTo>
                    <a:pt x="119" y="0"/>
                  </a:lnTo>
                  <a:lnTo>
                    <a:pt x="0" y="10"/>
                  </a:lnTo>
                  <a:lnTo>
                    <a:pt x="0" y="36"/>
                  </a:lnTo>
                  <a:cubicBezTo>
                    <a:pt x="60" y="36"/>
                    <a:pt x="65" y="42"/>
                    <a:pt x="65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35" name="Freeform 75"/>
            <p:cNvSpPr>
              <a:spLocks noChangeArrowheads="1"/>
            </p:cNvSpPr>
            <p:nvPr/>
          </p:nvSpPr>
          <p:spPr bwMode="auto">
            <a:xfrm>
              <a:off x="1616" y="2426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36" name="Freeform 76"/>
            <p:cNvSpPr>
              <a:spLocks noChangeArrowheads="1"/>
            </p:cNvSpPr>
            <p:nvPr/>
          </p:nvSpPr>
          <p:spPr bwMode="auto">
            <a:xfrm>
              <a:off x="1679" y="2485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90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4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90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4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37" name="Freeform 77"/>
            <p:cNvSpPr>
              <a:spLocks noChangeArrowheads="1"/>
            </p:cNvSpPr>
            <p:nvPr/>
          </p:nvSpPr>
          <p:spPr bwMode="auto">
            <a:xfrm>
              <a:off x="1769" y="2485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298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298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38" name="Freeform 78"/>
            <p:cNvSpPr>
              <a:spLocks noChangeArrowheads="1"/>
            </p:cNvSpPr>
            <p:nvPr/>
          </p:nvSpPr>
          <p:spPr bwMode="auto">
            <a:xfrm>
              <a:off x="1908" y="2458"/>
              <a:ext cx="127" cy="127"/>
            </a:xfrm>
            <a:custGeom>
              <a:avLst/>
              <a:gdLst>
                <a:gd name="T0" fmla="*/ 300 w 564"/>
                <a:gd name="T1" fmla="*/ 299 h 565"/>
                <a:gd name="T2" fmla="*/ 536 w 564"/>
                <a:gd name="T3" fmla="*/ 299 h 565"/>
                <a:gd name="T4" fmla="*/ 563 w 564"/>
                <a:gd name="T5" fmla="*/ 282 h 565"/>
                <a:gd name="T6" fmla="*/ 536 w 564"/>
                <a:gd name="T7" fmla="*/ 265 h 565"/>
                <a:gd name="T8" fmla="*/ 300 w 564"/>
                <a:gd name="T9" fmla="*/ 265 h 565"/>
                <a:gd name="T10" fmla="*/ 300 w 564"/>
                <a:gd name="T11" fmla="*/ 29 h 565"/>
                <a:gd name="T12" fmla="*/ 282 w 564"/>
                <a:gd name="T13" fmla="*/ 0 h 565"/>
                <a:gd name="T14" fmla="*/ 265 w 564"/>
                <a:gd name="T15" fmla="*/ 29 h 565"/>
                <a:gd name="T16" fmla="*/ 265 w 564"/>
                <a:gd name="T17" fmla="*/ 265 h 565"/>
                <a:gd name="T18" fmla="*/ 29 w 564"/>
                <a:gd name="T19" fmla="*/ 265 h 565"/>
                <a:gd name="T20" fmla="*/ 0 w 564"/>
                <a:gd name="T21" fmla="*/ 282 h 565"/>
                <a:gd name="T22" fmla="*/ 29 w 564"/>
                <a:gd name="T23" fmla="*/ 299 h 565"/>
                <a:gd name="T24" fmla="*/ 265 w 564"/>
                <a:gd name="T25" fmla="*/ 299 h 565"/>
                <a:gd name="T26" fmla="*/ 265 w 564"/>
                <a:gd name="T27" fmla="*/ 536 h 565"/>
                <a:gd name="T28" fmla="*/ 282 w 564"/>
                <a:gd name="T29" fmla="*/ 564 h 565"/>
                <a:gd name="T30" fmla="*/ 300 w 564"/>
                <a:gd name="T31" fmla="*/ 536 h 565"/>
                <a:gd name="T32" fmla="*/ 300 w 564"/>
                <a:gd name="T33" fmla="*/ 29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565">
                  <a:moveTo>
                    <a:pt x="300" y="299"/>
                  </a:moveTo>
                  <a:lnTo>
                    <a:pt x="536" y="299"/>
                  </a:lnTo>
                  <a:cubicBezTo>
                    <a:pt x="547" y="299"/>
                    <a:pt x="563" y="299"/>
                    <a:pt x="563" y="282"/>
                  </a:cubicBezTo>
                  <a:cubicBezTo>
                    <a:pt x="563" y="265"/>
                    <a:pt x="547" y="265"/>
                    <a:pt x="536" y="265"/>
                  </a:cubicBezTo>
                  <a:lnTo>
                    <a:pt x="300" y="265"/>
                  </a:lnTo>
                  <a:lnTo>
                    <a:pt x="300" y="29"/>
                  </a:lnTo>
                  <a:cubicBezTo>
                    <a:pt x="300" y="15"/>
                    <a:pt x="300" y="0"/>
                    <a:pt x="282" y="0"/>
                  </a:cubicBezTo>
                  <a:cubicBezTo>
                    <a:pt x="265" y="0"/>
                    <a:pt x="265" y="15"/>
                    <a:pt x="265" y="29"/>
                  </a:cubicBezTo>
                  <a:lnTo>
                    <a:pt x="265" y="265"/>
                  </a:lnTo>
                  <a:lnTo>
                    <a:pt x="29" y="265"/>
                  </a:lnTo>
                  <a:cubicBezTo>
                    <a:pt x="15" y="265"/>
                    <a:pt x="0" y="265"/>
                    <a:pt x="0" y="282"/>
                  </a:cubicBezTo>
                  <a:cubicBezTo>
                    <a:pt x="0" y="299"/>
                    <a:pt x="15" y="299"/>
                    <a:pt x="29" y="299"/>
                  </a:cubicBezTo>
                  <a:lnTo>
                    <a:pt x="265" y="299"/>
                  </a:lnTo>
                  <a:lnTo>
                    <a:pt x="265" y="536"/>
                  </a:lnTo>
                  <a:cubicBezTo>
                    <a:pt x="265" y="547"/>
                    <a:pt x="265" y="564"/>
                    <a:pt x="282" y="564"/>
                  </a:cubicBezTo>
                  <a:cubicBezTo>
                    <a:pt x="300" y="564"/>
                    <a:pt x="300" y="547"/>
                    <a:pt x="300" y="536"/>
                  </a:cubicBezTo>
                  <a:lnTo>
                    <a:pt x="300" y="2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39" name="Freeform 79"/>
            <p:cNvSpPr>
              <a:spLocks noChangeArrowheads="1"/>
            </p:cNvSpPr>
            <p:nvPr/>
          </p:nvSpPr>
          <p:spPr bwMode="auto">
            <a:xfrm>
              <a:off x="2097" y="2434"/>
              <a:ext cx="78" cy="138"/>
            </a:xfrm>
            <a:custGeom>
              <a:avLst/>
              <a:gdLst>
                <a:gd name="T0" fmla="*/ 188 w 349"/>
                <a:gd name="T1" fmla="*/ 232 h 613"/>
                <a:gd name="T2" fmla="*/ 0 w 349"/>
                <a:gd name="T3" fmla="*/ 470 h 613"/>
                <a:gd name="T4" fmla="*/ 134 w 349"/>
                <a:gd name="T5" fmla="*/ 612 h 613"/>
                <a:gd name="T6" fmla="*/ 303 w 349"/>
                <a:gd name="T7" fmla="*/ 363 h 613"/>
                <a:gd name="T8" fmla="*/ 240 w 349"/>
                <a:gd name="T9" fmla="*/ 205 h 613"/>
                <a:gd name="T10" fmla="*/ 159 w 349"/>
                <a:gd name="T11" fmla="*/ 65 h 613"/>
                <a:gd name="T12" fmla="*/ 207 w 349"/>
                <a:gd name="T13" fmla="*/ 27 h 613"/>
                <a:gd name="T14" fmla="*/ 267 w 349"/>
                <a:gd name="T15" fmla="*/ 50 h 613"/>
                <a:gd name="T16" fmla="*/ 313 w 349"/>
                <a:gd name="T17" fmla="*/ 71 h 613"/>
                <a:gd name="T18" fmla="*/ 348 w 349"/>
                <a:gd name="T19" fmla="*/ 36 h 613"/>
                <a:gd name="T20" fmla="*/ 303 w 349"/>
                <a:gd name="T21" fmla="*/ 10 h 613"/>
                <a:gd name="T22" fmla="*/ 234 w 349"/>
                <a:gd name="T23" fmla="*/ 0 h 613"/>
                <a:gd name="T24" fmla="*/ 138 w 349"/>
                <a:gd name="T25" fmla="*/ 86 h 613"/>
                <a:gd name="T26" fmla="*/ 188 w 349"/>
                <a:gd name="T27" fmla="*/ 232 h 613"/>
                <a:gd name="T28" fmla="*/ 198 w 349"/>
                <a:gd name="T29" fmla="*/ 250 h 613"/>
                <a:gd name="T30" fmla="*/ 246 w 349"/>
                <a:gd name="T31" fmla="*/ 395 h 613"/>
                <a:gd name="T32" fmla="*/ 134 w 349"/>
                <a:gd name="T33" fmla="*/ 593 h 613"/>
                <a:gd name="T34" fmla="*/ 52 w 349"/>
                <a:gd name="T35" fmla="*/ 493 h 613"/>
                <a:gd name="T36" fmla="*/ 198 w 349"/>
                <a:gd name="T37" fmla="*/ 25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9" h="613">
                  <a:moveTo>
                    <a:pt x="188" y="232"/>
                  </a:moveTo>
                  <a:cubicBezTo>
                    <a:pt x="83" y="257"/>
                    <a:pt x="0" y="367"/>
                    <a:pt x="0" y="470"/>
                  </a:cubicBezTo>
                  <a:cubicBezTo>
                    <a:pt x="0" y="551"/>
                    <a:pt x="54" y="612"/>
                    <a:pt x="134" y="612"/>
                  </a:cubicBezTo>
                  <a:cubicBezTo>
                    <a:pt x="232" y="612"/>
                    <a:pt x="303" y="478"/>
                    <a:pt x="303" y="363"/>
                  </a:cubicBezTo>
                  <a:cubicBezTo>
                    <a:pt x="303" y="284"/>
                    <a:pt x="269" y="242"/>
                    <a:pt x="240" y="205"/>
                  </a:cubicBezTo>
                  <a:cubicBezTo>
                    <a:pt x="211" y="167"/>
                    <a:pt x="159" y="104"/>
                    <a:pt x="159" y="65"/>
                  </a:cubicBezTo>
                  <a:cubicBezTo>
                    <a:pt x="159" y="48"/>
                    <a:pt x="177" y="27"/>
                    <a:pt x="207" y="27"/>
                  </a:cubicBezTo>
                  <a:cubicBezTo>
                    <a:pt x="232" y="27"/>
                    <a:pt x="250" y="38"/>
                    <a:pt x="267" y="50"/>
                  </a:cubicBezTo>
                  <a:cubicBezTo>
                    <a:pt x="284" y="60"/>
                    <a:pt x="301" y="71"/>
                    <a:pt x="313" y="71"/>
                  </a:cubicBezTo>
                  <a:cubicBezTo>
                    <a:pt x="334" y="71"/>
                    <a:pt x="348" y="50"/>
                    <a:pt x="348" y="36"/>
                  </a:cubicBezTo>
                  <a:cubicBezTo>
                    <a:pt x="348" y="19"/>
                    <a:pt x="334" y="15"/>
                    <a:pt x="303" y="10"/>
                  </a:cubicBezTo>
                  <a:cubicBezTo>
                    <a:pt x="259" y="0"/>
                    <a:pt x="248" y="0"/>
                    <a:pt x="234" y="0"/>
                  </a:cubicBezTo>
                  <a:cubicBezTo>
                    <a:pt x="167" y="0"/>
                    <a:pt x="138" y="36"/>
                    <a:pt x="138" y="86"/>
                  </a:cubicBezTo>
                  <a:cubicBezTo>
                    <a:pt x="138" y="132"/>
                    <a:pt x="161" y="180"/>
                    <a:pt x="188" y="232"/>
                  </a:cubicBezTo>
                  <a:close/>
                  <a:moveTo>
                    <a:pt x="198" y="250"/>
                  </a:moveTo>
                  <a:cubicBezTo>
                    <a:pt x="219" y="290"/>
                    <a:pt x="246" y="336"/>
                    <a:pt x="246" y="395"/>
                  </a:cubicBezTo>
                  <a:cubicBezTo>
                    <a:pt x="246" y="451"/>
                    <a:pt x="213" y="593"/>
                    <a:pt x="134" y="593"/>
                  </a:cubicBezTo>
                  <a:cubicBezTo>
                    <a:pt x="86" y="593"/>
                    <a:pt x="52" y="557"/>
                    <a:pt x="52" y="493"/>
                  </a:cubicBezTo>
                  <a:cubicBezTo>
                    <a:pt x="52" y="440"/>
                    <a:pt x="84" y="280"/>
                    <a:pt x="198" y="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40" name="Freeform 80"/>
            <p:cNvSpPr>
              <a:spLocks noChangeArrowheads="1"/>
            </p:cNvSpPr>
            <p:nvPr/>
          </p:nvSpPr>
          <p:spPr bwMode="auto">
            <a:xfrm>
              <a:off x="2192" y="2426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41" name="Freeform 81"/>
            <p:cNvSpPr>
              <a:spLocks noChangeArrowheads="1"/>
            </p:cNvSpPr>
            <p:nvPr/>
          </p:nvSpPr>
          <p:spPr bwMode="auto">
            <a:xfrm>
              <a:off x="2465" y="2426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42" name="Freeform 82"/>
            <p:cNvSpPr>
              <a:spLocks noChangeArrowheads="1"/>
            </p:cNvSpPr>
            <p:nvPr/>
          </p:nvSpPr>
          <p:spPr bwMode="auto">
            <a:xfrm>
              <a:off x="2526" y="2485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300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300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43" name="Freeform 83"/>
            <p:cNvSpPr>
              <a:spLocks noChangeArrowheads="1"/>
            </p:cNvSpPr>
            <p:nvPr/>
          </p:nvSpPr>
          <p:spPr bwMode="auto">
            <a:xfrm>
              <a:off x="2682" y="2448"/>
              <a:ext cx="116" cy="148"/>
            </a:xfrm>
            <a:custGeom>
              <a:avLst/>
              <a:gdLst>
                <a:gd name="T0" fmla="*/ 501 w 517"/>
                <a:gd name="T1" fmla="*/ 265 h 656"/>
                <a:gd name="T2" fmla="*/ 516 w 517"/>
                <a:gd name="T3" fmla="*/ 246 h 656"/>
                <a:gd name="T4" fmla="*/ 501 w 517"/>
                <a:gd name="T5" fmla="*/ 227 h 656"/>
                <a:gd name="T6" fmla="*/ 35 w 517"/>
                <a:gd name="T7" fmla="*/ 6 h 656"/>
                <a:gd name="T8" fmla="*/ 17 w 517"/>
                <a:gd name="T9" fmla="*/ 0 h 656"/>
                <a:gd name="T10" fmla="*/ 0 w 517"/>
                <a:gd name="T11" fmla="*/ 17 h 656"/>
                <a:gd name="T12" fmla="*/ 15 w 517"/>
                <a:gd name="T13" fmla="*/ 36 h 656"/>
                <a:gd name="T14" fmla="*/ 461 w 517"/>
                <a:gd name="T15" fmla="*/ 244 h 656"/>
                <a:gd name="T16" fmla="*/ 17 w 517"/>
                <a:gd name="T17" fmla="*/ 453 h 656"/>
                <a:gd name="T18" fmla="*/ 0 w 517"/>
                <a:gd name="T19" fmla="*/ 472 h 656"/>
                <a:gd name="T20" fmla="*/ 17 w 517"/>
                <a:gd name="T21" fmla="*/ 490 h 656"/>
                <a:gd name="T22" fmla="*/ 33 w 517"/>
                <a:gd name="T23" fmla="*/ 484 h 656"/>
                <a:gd name="T24" fmla="*/ 501 w 517"/>
                <a:gd name="T25" fmla="*/ 265 h 656"/>
                <a:gd name="T26" fmla="*/ 488 w 517"/>
                <a:gd name="T27" fmla="*/ 655 h 656"/>
                <a:gd name="T28" fmla="*/ 516 w 517"/>
                <a:gd name="T29" fmla="*/ 637 h 656"/>
                <a:gd name="T30" fmla="*/ 488 w 517"/>
                <a:gd name="T31" fmla="*/ 620 h 656"/>
                <a:gd name="T32" fmla="*/ 31 w 517"/>
                <a:gd name="T33" fmla="*/ 620 h 656"/>
                <a:gd name="T34" fmla="*/ 0 w 517"/>
                <a:gd name="T35" fmla="*/ 637 h 656"/>
                <a:gd name="T36" fmla="*/ 29 w 517"/>
                <a:gd name="T37" fmla="*/ 655 h 656"/>
                <a:gd name="T38" fmla="*/ 488 w 517"/>
                <a:gd name="T39" fmla="*/ 65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7" h="656">
                  <a:moveTo>
                    <a:pt x="501" y="265"/>
                  </a:moveTo>
                  <a:cubicBezTo>
                    <a:pt x="513" y="259"/>
                    <a:pt x="516" y="253"/>
                    <a:pt x="516" y="246"/>
                  </a:cubicBezTo>
                  <a:cubicBezTo>
                    <a:pt x="516" y="236"/>
                    <a:pt x="515" y="232"/>
                    <a:pt x="501" y="227"/>
                  </a:cubicBezTo>
                  <a:lnTo>
                    <a:pt x="35" y="6"/>
                  </a:lnTo>
                  <a:cubicBezTo>
                    <a:pt x="21" y="0"/>
                    <a:pt x="19" y="0"/>
                    <a:pt x="17" y="0"/>
                  </a:cubicBezTo>
                  <a:cubicBezTo>
                    <a:pt x="6" y="0"/>
                    <a:pt x="0" y="8"/>
                    <a:pt x="0" y="17"/>
                  </a:cubicBezTo>
                  <a:cubicBezTo>
                    <a:pt x="0" y="27"/>
                    <a:pt x="6" y="31"/>
                    <a:pt x="15" y="36"/>
                  </a:cubicBezTo>
                  <a:lnTo>
                    <a:pt x="461" y="244"/>
                  </a:lnTo>
                  <a:lnTo>
                    <a:pt x="17" y="453"/>
                  </a:lnTo>
                  <a:cubicBezTo>
                    <a:pt x="0" y="461"/>
                    <a:pt x="0" y="468"/>
                    <a:pt x="0" y="472"/>
                  </a:cubicBezTo>
                  <a:cubicBezTo>
                    <a:pt x="0" y="482"/>
                    <a:pt x="8" y="490"/>
                    <a:pt x="17" y="490"/>
                  </a:cubicBezTo>
                  <a:cubicBezTo>
                    <a:pt x="19" y="490"/>
                    <a:pt x="21" y="490"/>
                    <a:pt x="33" y="484"/>
                  </a:cubicBezTo>
                  <a:lnTo>
                    <a:pt x="501" y="265"/>
                  </a:lnTo>
                  <a:close/>
                  <a:moveTo>
                    <a:pt x="488" y="655"/>
                  </a:moveTo>
                  <a:cubicBezTo>
                    <a:pt x="501" y="655"/>
                    <a:pt x="516" y="655"/>
                    <a:pt x="516" y="637"/>
                  </a:cubicBezTo>
                  <a:cubicBezTo>
                    <a:pt x="516" y="620"/>
                    <a:pt x="499" y="620"/>
                    <a:pt x="488" y="620"/>
                  </a:cubicBezTo>
                  <a:lnTo>
                    <a:pt x="31" y="620"/>
                  </a:lnTo>
                  <a:cubicBezTo>
                    <a:pt x="17" y="620"/>
                    <a:pt x="0" y="620"/>
                    <a:pt x="0" y="637"/>
                  </a:cubicBezTo>
                  <a:cubicBezTo>
                    <a:pt x="0" y="655"/>
                    <a:pt x="15" y="655"/>
                    <a:pt x="29" y="655"/>
                  </a:cubicBezTo>
                  <a:lnTo>
                    <a:pt x="488" y="6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44" name="Freeform 84"/>
            <p:cNvSpPr>
              <a:spLocks noChangeArrowheads="1"/>
            </p:cNvSpPr>
            <p:nvPr/>
          </p:nvSpPr>
          <p:spPr bwMode="auto">
            <a:xfrm>
              <a:off x="2876" y="2437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6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49 h 598"/>
                <a:gd name="T22" fmla="*/ 200 w 314"/>
                <a:gd name="T23" fmla="*/ 213 h 598"/>
                <a:gd name="T24" fmla="*/ 100 w 314"/>
                <a:gd name="T25" fmla="*/ 265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299 h 598"/>
                <a:gd name="T32" fmla="*/ 198 w 314"/>
                <a:gd name="T33" fmla="*/ 232 h 598"/>
                <a:gd name="T34" fmla="*/ 252 w 314"/>
                <a:gd name="T35" fmla="*/ 311 h 598"/>
                <a:gd name="T36" fmla="*/ 207 w 314"/>
                <a:gd name="T37" fmla="*/ 491 h 598"/>
                <a:gd name="T38" fmla="*/ 108 w 314"/>
                <a:gd name="T39" fmla="*/ 578 h 598"/>
                <a:gd name="T40" fmla="*/ 52 w 314"/>
                <a:gd name="T41" fmla="*/ 493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6" y="42"/>
                    <a:pt x="96" y="50"/>
                  </a:cubicBezTo>
                  <a:cubicBezTo>
                    <a:pt x="96" y="56"/>
                    <a:pt x="88" y="84"/>
                    <a:pt x="83" y="102"/>
                  </a:cubicBezTo>
                  <a:lnTo>
                    <a:pt x="13" y="378"/>
                  </a:lnTo>
                  <a:cubicBezTo>
                    <a:pt x="4" y="420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0"/>
                    <a:pt x="313" y="349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5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299"/>
                  </a:cubicBezTo>
                  <a:cubicBezTo>
                    <a:pt x="138" y="244"/>
                    <a:pt x="175" y="232"/>
                    <a:pt x="198" y="232"/>
                  </a:cubicBezTo>
                  <a:cubicBezTo>
                    <a:pt x="228" y="232"/>
                    <a:pt x="252" y="257"/>
                    <a:pt x="252" y="311"/>
                  </a:cubicBezTo>
                  <a:cubicBezTo>
                    <a:pt x="252" y="361"/>
                    <a:pt x="223" y="459"/>
                    <a:pt x="207" y="491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2" y="555"/>
                    <a:pt x="52" y="493"/>
                  </a:cubicBezTo>
                  <a:cubicBezTo>
                    <a:pt x="52" y="476"/>
                    <a:pt x="52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45" name="Freeform 85"/>
            <p:cNvSpPr>
              <a:spLocks noChangeArrowheads="1"/>
            </p:cNvSpPr>
            <p:nvPr/>
          </p:nvSpPr>
          <p:spPr bwMode="auto">
            <a:xfrm>
              <a:off x="2960" y="2426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46" name="Freeform 86"/>
            <p:cNvSpPr>
              <a:spLocks noChangeArrowheads="1"/>
            </p:cNvSpPr>
            <p:nvPr/>
          </p:nvSpPr>
          <p:spPr bwMode="auto">
            <a:xfrm>
              <a:off x="611" y="2882"/>
              <a:ext cx="78" cy="138"/>
            </a:xfrm>
            <a:custGeom>
              <a:avLst/>
              <a:gdLst>
                <a:gd name="T0" fmla="*/ 188 w 349"/>
                <a:gd name="T1" fmla="*/ 232 h 613"/>
                <a:gd name="T2" fmla="*/ 0 w 349"/>
                <a:gd name="T3" fmla="*/ 470 h 613"/>
                <a:gd name="T4" fmla="*/ 134 w 349"/>
                <a:gd name="T5" fmla="*/ 612 h 613"/>
                <a:gd name="T6" fmla="*/ 303 w 349"/>
                <a:gd name="T7" fmla="*/ 363 h 613"/>
                <a:gd name="T8" fmla="*/ 240 w 349"/>
                <a:gd name="T9" fmla="*/ 205 h 613"/>
                <a:gd name="T10" fmla="*/ 159 w 349"/>
                <a:gd name="T11" fmla="*/ 65 h 613"/>
                <a:gd name="T12" fmla="*/ 207 w 349"/>
                <a:gd name="T13" fmla="*/ 27 h 613"/>
                <a:gd name="T14" fmla="*/ 267 w 349"/>
                <a:gd name="T15" fmla="*/ 50 h 613"/>
                <a:gd name="T16" fmla="*/ 313 w 349"/>
                <a:gd name="T17" fmla="*/ 71 h 613"/>
                <a:gd name="T18" fmla="*/ 348 w 349"/>
                <a:gd name="T19" fmla="*/ 36 h 613"/>
                <a:gd name="T20" fmla="*/ 303 w 349"/>
                <a:gd name="T21" fmla="*/ 10 h 613"/>
                <a:gd name="T22" fmla="*/ 234 w 349"/>
                <a:gd name="T23" fmla="*/ 0 h 613"/>
                <a:gd name="T24" fmla="*/ 138 w 349"/>
                <a:gd name="T25" fmla="*/ 86 h 613"/>
                <a:gd name="T26" fmla="*/ 188 w 349"/>
                <a:gd name="T27" fmla="*/ 232 h 613"/>
                <a:gd name="T28" fmla="*/ 198 w 349"/>
                <a:gd name="T29" fmla="*/ 250 h 613"/>
                <a:gd name="T30" fmla="*/ 246 w 349"/>
                <a:gd name="T31" fmla="*/ 395 h 613"/>
                <a:gd name="T32" fmla="*/ 134 w 349"/>
                <a:gd name="T33" fmla="*/ 593 h 613"/>
                <a:gd name="T34" fmla="*/ 52 w 349"/>
                <a:gd name="T35" fmla="*/ 493 h 613"/>
                <a:gd name="T36" fmla="*/ 198 w 349"/>
                <a:gd name="T37" fmla="*/ 25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9" h="613">
                  <a:moveTo>
                    <a:pt x="188" y="232"/>
                  </a:moveTo>
                  <a:cubicBezTo>
                    <a:pt x="83" y="257"/>
                    <a:pt x="0" y="367"/>
                    <a:pt x="0" y="470"/>
                  </a:cubicBezTo>
                  <a:cubicBezTo>
                    <a:pt x="0" y="551"/>
                    <a:pt x="54" y="612"/>
                    <a:pt x="134" y="612"/>
                  </a:cubicBezTo>
                  <a:cubicBezTo>
                    <a:pt x="232" y="612"/>
                    <a:pt x="303" y="478"/>
                    <a:pt x="303" y="363"/>
                  </a:cubicBezTo>
                  <a:cubicBezTo>
                    <a:pt x="303" y="284"/>
                    <a:pt x="271" y="242"/>
                    <a:pt x="240" y="205"/>
                  </a:cubicBezTo>
                  <a:cubicBezTo>
                    <a:pt x="211" y="167"/>
                    <a:pt x="159" y="104"/>
                    <a:pt x="159" y="65"/>
                  </a:cubicBezTo>
                  <a:cubicBezTo>
                    <a:pt x="159" y="48"/>
                    <a:pt x="177" y="27"/>
                    <a:pt x="207" y="27"/>
                  </a:cubicBezTo>
                  <a:cubicBezTo>
                    <a:pt x="232" y="27"/>
                    <a:pt x="250" y="38"/>
                    <a:pt x="267" y="50"/>
                  </a:cubicBezTo>
                  <a:cubicBezTo>
                    <a:pt x="284" y="60"/>
                    <a:pt x="301" y="71"/>
                    <a:pt x="313" y="71"/>
                  </a:cubicBezTo>
                  <a:cubicBezTo>
                    <a:pt x="336" y="71"/>
                    <a:pt x="348" y="50"/>
                    <a:pt x="348" y="36"/>
                  </a:cubicBezTo>
                  <a:cubicBezTo>
                    <a:pt x="348" y="19"/>
                    <a:pt x="334" y="15"/>
                    <a:pt x="303" y="10"/>
                  </a:cubicBezTo>
                  <a:cubicBezTo>
                    <a:pt x="259" y="0"/>
                    <a:pt x="248" y="0"/>
                    <a:pt x="234" y="0"/>
                  </a:cubicBezTo>
                  <a:cubicBezTo>
                    <a:pt x="167" y="0"/>
                    <a:pt x="138" y="36"/>
                    <a:pt x="138" y="86"/>
                  </a:cubicBezTo>
                  <a:cubicBezTo>
                    <a:pt x="138" y="132"/>
                    <a:pt x="161" y="180"/>
                    <a:pt x="188" y="232"/>
                  </a:cubicBezTo>
                  <a:close/>
                  <a:moveTo>
                    <a:pt x="198" y="250"/>
                  </a:moveTo>
                  <a:cubicBezTo>
                    <a:pt x="219" y="290"/>
                    <a:pt x="246" y="336"/>
                    <a:pt x="246" y="395"/>
                  </a:cubicBezTo>
                  <a:cubicBezTo>
                    <a:pt x="246" y="451"/>
                    <a:pt x="213" y="593"/>
                    <a:pt x="134" y="593"/>
                  </a:cubicBezTo>
                  <a:cubicBezTo>
                    <a:pt x="88" y="593"/>
                    <a:pt x="52" y="557"/>
                    <a:pt x="52" y="493"/>
                  </a:cubicBezTo>
                  <a:cubicBezTo>
                    <a:pt x="52" y="440"/>
                    <a:pt x="84" y="280"/>
                    <a:pt x="198" y="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47" name="Freeform 87"/>
            <p:cNvSpPr>
              <a:spLocks noChangeArrowheads="1"/>
            </p:cNvSpPr>
            <p:nvPr/>
          </p:nvSpPr>
          <p:spPr bwMode="auto">
            <a:xfrm>
              <a:off x="759" y="2948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48" name="Freeform 88"/>
            <p:cNvSpPr>
              <a:spLocks noChangeArrowheads="1"/>
            </p:cNvSpPr>
            <p:nvPr/>
          </p:nvSpPr>
          <p:spPr bwMode="auto">
            <a:xfrm>
              <a:off x="958" y="2932"/>
              <a:ext cx="86" cy="88"/>
            </a:xfrm>
            <a:custGeom>
              <a:avLst/>
              <a:gdLst>
                <a:gd name="T0" fmla="*/ 246 w 383"/>
                <a:gd name="T1" fmla="*/ 315 h 391"/>
                <a:gd name="T2" fmla="*/ 313 w 383"/>
                <a:gd name="T3" fmla="*/ 384 h 391"/>
                <a:gd name="T4" fmla="*/ 382 w 383"/>
                <a:gd name="T5" fmla="*/ 305 h 391"/>
                <a:gd name="T6" fmla="*/ 382 w 383"/>
                <a:gd name="T7" fmla="*/ 257 h 391"/>
                <a:gd name="T8" fmla="*/ 361 w 383"/>
                <a:gd name="T9" fmla="*/ 257 h 391"/>
                <a:gd name="T10" fmla="*/ 361 w 383"/>
                <a:gd name="T11" fmla="*/ 305 h 391"/>
                <a:gd name="T12" fmla="*/ 330 w 383"/>
                <a:gd name="T13" fmla="*/ 359 h 391"/>
                <a:gd name="T14" fmla="*/ 300 w 383"/>
                <a:gd name="T15" fmla="*/ 317 h 391"/>
                <a:gd name="T16" fmla="*/ 300 w 383"/>
                <a:gd name="T17" fmla="*/ 146 h 391"/>
                <a:gd name="T18" fmla="*/ 269 w 383"/>
                <a:gd name="T19" fmla="*/ 46 h 391"/>
                <a:gd name="T20" fmla="*/ 152 w 383"/>
                <a:gd name="T21" fmla="*/ 0 h 391"/>
                <a:gd name="T22" fmla="*/ 25 w 383"/>
                <a:gd name="T23" fmla="*/ 96 h 391"/>
                <a:gd name="T24" fmla="*/ 63 w 383"/>
                <a:gd name="T25" fmla="*/ 136 h 391"/>
                <a:gd name="T26" fmla="*/ 102 w 383"/>
                <a:gd name="T27" fmla="*/ 96 h 391"/>
                <a:gd name="T28" fmla="*/ 60 w 383"/>
                <a:gd name="T29" fmla="*/ 58 h 391"/>
                <a:gd name="T30" fmla="*/ 152 w 383"/>
                <a:gd name="T31" fmla="*/ 19 h 391"/>
                <a:gd name="T32" fmla="*/ 240 w 383"/>
                <a:gd name="T33" fmla="*/ 127 h 391"/>
                <a:gd name="T34" fmla="*/ 240 w 383"/>
                <a:gd name="T35" fmla="*/ 159 h 391"/>
                <a:gd name="T36" fmla="*/ 84 w 383"/>
                <a:gd name="T37" fmla="*/ 188 h 391"/>
                <a:gd name="T38" fmla="*/ 0 w 383"/>
                <a:gd name="T39" fmla="*/ 299 h 391"/>
                <a:gd name="T40" fmla="*/ 136 w 383"/>
                <a:gd name="T41" fmla="*/ 390 h 391"/>
                <a:gd name="T42" fmla="*/ 246 w 383"/>
                <a:gd name="T43" fmla="*/ 315 h 391"/>
                <a:gd name="T44" fmla="*/ 240 w 383"/>
                <a:gd name="T45" fmla="*/ 177 h 391"/>
                <a:gd name="T46" fmla="*/ 240 w 383"/>
                <a:gd name="T47" fmla="*/ 261 h 391"/>
                <a:gd name="T48" fmla="*/ 142 w 383"/>
                <a:gd name="T49" fmla="*/ 370 h 391"/>
                <a:gd name="T50" fmla="*/ 65 w 383"/>
                <a:gd name="T51" fmla="*/ 298 h 391"/>
                <a:gd name="T52" fmla="*/ 240 w 383"/>
                <a:gd name="T53" fmla="*/ 17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3" h="391">
                  <a:moveTo>
                    <a:pt x="246" y="315"/>
                  </a:moveTo>
                  <a:cubicBezTo>
                    <a:pt x="250" y="349"/>
                    <a:pt x="273" y="384"/>
                    <a:pt x="313" y="384"/>
                  </a:cubicBezTo>
                  <a:cubicBezTo>
                    <a:pt x="330" y="384"/>
                    <a:pt x="382" y="372"/>
                    <a:pt x="382" y="305"/>
                  </a:cubicBezTo>
                  <a:lnTo>
                    <a:pt x="382" y="257"/>
                  </a:lnTo>
                  <a:lnTo>
                    <a:pt x="361" y="257"/>
                  </a:lnTo>
                  <a:lnTo>
                    <a:pt x="361" y="305"/>
                  </a:lnTo>
                  <a:cubicBezTo>
                    <a:pt x="361" y="353"/>
                    <a:pt x="340" y="359"/>
                    <a:pt x="330" y="359"/>
                  </a:cubicBezTo>
                  <a:cubicBezTo>
                    <a:pt x="303" y="359"/>
                    <a:pt x="300" y="321"/>
                    <a:pt x="300" y="317"/>
                  </a:cubicBezTo>
                  <a:lnTo>
                    <a:pt x="300" y="146"/>
                  </a:lnTo>
                  <a:cubicBezTo>
                    <a:pt x="300" y="111"/>
                    <a:pt x="300" y="79"/>
                    <a:pt x="269" y="46"/>
                  </a:cubicBezTo>
                  <a:cubicBezTo>
                    <a:pt x="236" y="13"/>
                    <a:pt x="194" y="0"/>
                    <a:pt x="152" y="0"/>
                  </a:cubicBezTo>
                  <a:cubicBezTo>
                    <a:pt x="83" y="0"/>
                    <a:pt x="25" y="40"/>
                    <a:pt x="25" y="96"/>
                  </a:cubicBezTo>
                  <a:cubicBezTo>
                    <a:pt x="25" y="121"/>
                    <a:pt x="42" y="136"/>
                    <a:pt x="63" y="136"/>
                  </a:cubicBezTo>
                  <a:cubicBezTo>
                    <a:pt x="86" y="136"/>
                    <a:pt x="102" y="119"/>
                    <a:pt x="102" y="96"/>
                  </a:cubicBezTo>
                  <a:cubicBezTo>
                    <a:pt x="102" y="86"/>
                    <a:pt x="98" y="58"/>
                    <a:pt x="60" y="58"/>
                  </a:cubicBezTo>
                  <a:cubicBezTo>
                    <a:pt x="83" y="29"/>
                    <a:pt x="123" y="19"/>
                    <a:pt x="152" y="19"/>
                  </a:cubicBezTo>
                  <a:cubicBezTo>
                    <a:pt x="192" y="19"/>
                    <a:pt x="240" y="52"/>
                    <a:pt x="240" y="127"/>
                  </a:cubicBezTo>
                  <a:lnTo>
                    <a:pt x="240" y="159"/>
                  </a:lnTo>
                  <a:cubicBezTo>
                    <a:pt x="198" y="161"/>
                    <a:pt x="138" y="163"/>
                    <a:pt x="84" y="188"/>
                  </a:cubicBezTo>
                  <a:cubicBezTo>
                    <a:pt x="21" y="217"/>
                    <a:pt x="0" y="261"/>
                    <a:pt x="0" y="299"/>
                  </a:cubicBezTo>
                  <a:cubicBezTo>
                    <a:pt x="0" y="369"/>
                    <a:pt x="83" y="390"/>
                    <a:pt x="136" y="390"/>
                  </a:cubicBezTo>
                  <a:cubicBezTo>
                    <a:pt x="192" y="390"/>
                    <a:pt x="230" y="355"/>
                    <a:pt x="246" y="315"/>
                  </a:cubicBezTo>
                  <a:close/>
                  <a:moveTo>
                    <a:pt x="240" y="177"/>
                  </a:moveTo>
                  <a:lnTo>
                    <a:pt x="240" y="261"/>
                  </a:lnTo>
                  <a:cubicBezTo>
                    <a:pt x="240" y="342"/>
                    <a:pt x="180" y="370"/>
                    <a:pt x="142" y="370"/>
                  </a:cubicBezTo>
                  <a:cubicBezTo>
                    <a:pt x="100" y="370"/>
                    <a:pt x="65" y="340"/>
                    <a:pt x="65" y="298"/>
                  </a:cubicBezTo>
                  <a:cubicBezTo>
                    <a:pt x="65" y="251"/>
                    <a:pt x="102" y="180"/>
                    <a:pt x="240" y="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49" name="Freeform 89"/>
            <p:cNvSpPr>
              <a:spLocks noChangeArrowheads="1"/>
            </p:cNvSpPr>
            <p:nvPr/>
          </p:nvSpPr>
          <p:spPr bwMode="auto">
            <a:xfrm>
              <a:off x="1051" y="2933"/>
              <a:ext cx="64" cy="84"/>
            </a:xfrm>
            <a:custGeom>
              <a:avLst/>
              <a:gdLst>
                <a:gd name="T0" fmla="*/ 117 w 287"/>
                <a:gd name="T1" fmla="*/ 94 h 375"/>
                <a:gd name="T2" fmla="*/ 117 w 287"/>
                <a:gd name="T3" fmla="*/ 0 h 375"/>
                <a:gd name="T4" fmla="*/ 0 w 287"/>
                <a:gd name="T5" fmla="*/ 10 h 375"/>
                <a:gd name="T6" fmla="*/ 0 w 287"/>
                <a:gd name="T7" fmla="*/ 36 h 375"/>
                <a:gd name="T8" fmla="*/ 65 w 287"/>
                <a:gd name="T9" fmla="*/ 83 h 375"/>
                <a:gd name="T10" fmla="*/ 65 w 287"/>
                <a:gd name="T11" fmla="*/ 311 h 375"/>
                <a:gd name="T12" fmla="*/ 0 w 287"/>
                <a:gd name="T13" fmla="*/ 347 h 375"/>
                <a:gd name="T14" fmla="*/ 0 w 287"/>
                <a:gd name="T15" fmla="*/ 374 h 375"/>
                <a:gd name="T16" fmla="*/ 96 w 287"/>
                <a:gd name="T17" fmla="*/ 372 h 375"/>
                <a:gd name="T18" fmla="*/ 205 w 287"/>
                <a:gd name="T19" fmla="*/ 374 h 375"/>
                <a:gd name="T20" fmla="*/ 205 w 287"/>
                <a:gd name="T21" fmla="*/ 347 h 375"/>
                <a:gd name="T22" fmla="*/ 186 w 287"/>
                <a:gd name="T23" fmla="*/ 347 h 375"/>
                <a:gd name="T24" fmla="*/ 123 w 287"/>
                <a:gd name="T25" fmla="*/ 309 h 375"/>
                <a:gd name="T26" fmla="*/ 123 w 287"/>
                <a:gd name="T27" fmla="*/ 179 h 375"/>
                <a:gd name="T28" fmla="*/ 223 w 287"/>
                <a:gd name="T29" fmla="*/ 19 h 375"/>
                <a:gd name="T30" fmla="*/ 232 w 287"/>
                <a:gd name="T31" fmla="*/ 19 h 375"/>
                <a:gd name="T32" fmla="*/ 213 w 287"/>
                <a:gd name="T33" fmla="*/ 52 h 375"/>
                <a:gd name="T34" fmla="*/ 250 w 287"/>
                <a:gd name="T35" fmla="*/ 88 h 375"/>
                <a:gd name="T36" fmla="*/ 286 w 287"/>
                <a:gd name="T37" fmla="*/ 52 h 375"/>
                <a:gd name="T38" fmla="*/ 223 w 287"/>
                <a:gd name="T39" fmla="*/ 0 h 375"/>
                <a:gd name="T40" fmla="*/ 117 w 287"/>
                <a:gd name="T41" fmla="*/ 9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7" h="375">
                  <a:moveTo>
                    <a:pt x="117" y="94"/>
                  </a:moveTo>
                  <a:lnTo>
                    <a:pt x="117" y="0"/>
                  </a:lnTo>
                  <a:lnTo>
                    <a:pt x="0" y="10"/>
                  </a:lnTo>
                  <a:lnTo>
                    <a:pt x="0" y="36"/>
                  </a:lnTo>
                  <a:cubicBezTo>
                    <a:pt x="60" y="36"/>
                    <a:pt x="65" y="42"/>
                    <a:pt x="65" y="83"/>
                  </a:cubicBezTo>
                  <a:lnTo>
                    <a:pt x="65" y="311"/>
                  </a:lnTo>
                  <a:cubicBezTo>
                    <a:pt x="65" y="347"/>
                    <a:pt x="58" y="347"/>
                    <a:pt x="0" y="347"/>
                  </a:cubicBezTo>
                  <a:lnTo>
                    <a:pt x="0" y="374"/>
                  </a:lnTo>
                  <a:cubicBezTo>
                    <a:pt x="33" y="374"/>
                    <a:pt x="73" y="372"/>
                    <a:pt x="96" y="372"/>
                  </a:cubicBezTo>
                  <a:cubicBezTo>
                    <a:pt x="131" y="372"/>
                    <a:pt x="171" y="372"/>
                    <a:pt x="205" y="374"/>
                  </a:cubicBezTo>
                  <a:lnTo>
                    <a:pt x="205" y="347"/>
                  </a:lnTo>
                  <a:lnTo>
                    <a:pt x="186" y="347"/>
                  </a:lnTo>
                  <a:cubicBezTo>
                    <a:pt x="125" y="347"/>
                    <a:pt x="123" y="340"/>
                    <a:pt x="123" y="309"/>
                  </a:cubicBezTo>
                  <a:lnTo>
                    <a:pt x="123" y="179"/>
                  </a:lnTo>
                  <a:cubicBezTo>
                    <a:pt x="123" y="94"/>
                    <a:pt x="157" y="19"/>
                    <a:pt x="223" y="19"/>
                  </a:cubicBezTo>
                  <a:cubicBezTo>
                    <a:pt x="228" y="19"/>
                    <a:pt x="230" y="19"/>
                    <a:pt x="232" y="19"/>
                  </a:cubicBezTo>
                  <a:cubicBezTo>
                    <a:pt x="228" y="21"/>
                    <a:pt x="213" y="31"/>
                    <a:pt x="213" y="52"/>
                  </a:cubicBezTo>
                  <a:cubicBezTo>
                    <a:pt x="213" y="77"/>
                    <a:pt x="230" y="88"/>
                    <a:pt x="250" y="88"/>
                  </a:cubicBezTo>
                  <a:cubicBezTo>
                    <a:pt x="265" y="88"/>
                    <a:pt x="286" y="79"/>
                    <a:pt x="286" y="52"/>
                  </a:cubicBezTo>
                  <a:cubicBezTo>
                    <a:pt x="286" y="25"/>
                    <a:pt x="259" y="0"/>
                    <a:pt x="223" y="0"/>
                  </a:cubicBezTo>
                  <a:cubicBezTo>
                    <a:pt x="161" y="0"/>
                    <a:pt x="131" y="58"/>
                    <a:pt x="117" y="9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50" name="Freeform 90"/>
            <p:cNvSpPr>
              <a:spLocks noChangeArrowheads="1"/>
            </p:cNvSpPr>
            <p:nvPr/>
          </p:nvSpPr>
          <p:spPr bwMode="auto">
            <a:xfrm>
              <a:off x="1127" y="2932"/>
              <a:ext cx="72" cy="88"/>
            </a:xfrm>
            <a:custGeom>
              <a:avLst/>
              <a:gdLst>
                <a:gd name="T0" fmla="*/ 71 w 324"/>
                <a:gd name="T1" fmla="*/ 196 h 391"/>
                <a:gd name="T2" fmla="*/ 184 w 324"/>
                <a:gd name="T3" fmla="*/ 21 h 391"/>
                <a:gd name="T4" fmla="*/ 276 w 324"/>
                <a:gd name="T5" fmla="*/ 52 h 391"/>
                <a:gd name="T6" fmla="*/ 236 w 324"/>
                <a:gd name="T7" fmla="*/ 92 h 391"/>
                <a:gd name="T8" fmla="*/ 275 w 324"/>
                <a:gd name="T9" fmla="*/ 131 h 391"/>
                <a:gd name="T10" fmla="*/ 315 w 324"/>
                <a:gd name="T11" fmla="*/ 90 h 391"/>
                <a:gd name="T12" fmla="*/ 184 w 324"/>
                <a:gd name="T13" fmla="*/ 0 h 391"/>
                <a:gd name="T14" fmla="*/ 0 w 324"/>
                <a:gd name="T15" fmla="*/ 196 h 391"/>
                <a:gd name="T16" fmla="*/ 182 w 324"/>
                <a:gd name="T17" fmla="*/ 390 h 391"/>
                <a:gd name="T18" fmla="*/ 323 w 324"/>
                <a:gd name="T19" fmla="*/ 278 h 391"/>
                <a:gd name="T20" fmla="*/ 313 w 324"/>
                <a:gd name="T21" fmla="*/ 271 h 391"/>
                <a:gd name="T22" fmla="*/ 301 w 324"/>
                <a:gd name="T23" fmla="*/ 278 h 391"/>
                <a:gd name="T24" fmla="*/ 190 w 324"/>
                <a:gd name="T25" fmla="*/ 369 h 391"/>
                <a:gd name="T26" fmla="*/ 71 w 324"/>
                <a:gd name="T27" fmla="*/ 1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391">
                  <a:moveTo>
                    <a:pt x="71" y="196"/>
                  </a:moveTo>
                  <a:cubicBezTo>
                    <a:pt x="71" y="58"/>
                    <a:pt x="140" y="21"/>
                    <a:pt x="184" y="21"/>
                  </a:cubicBezTo>
                  <a:cubicBezTo>
                    <a:pt x="192" y="21"/>
                    <a:pt x="246" y="21"/>
                    <a:pt x="276" y="52"/>
                  </a:cubicBezTo>
                  <a:cubicBezTo>
                    <a:pt x="242" y="56"/>
                    <a:pt x="236" y="81"/>
                    <a:pt x="236" y="92"/>
                  </a:cubicBezTo>
                  <a:cubicBezTo>
                    <a:pt x="236" y="113"/>
                    <a:pt x="252" y="131"/>
                    <a:pt x="275" y="131"/>
                  </a:cubicBezTo>
                  <a:cubicBezTo>
                    <a:pt x="298" y="131"/>
                    <a:pt x="315" y="115"/>
                    <a:pt x="315" y="90"/>
                  </a:cubicBezTo>
                  <a:cubicBezTo>
                    <a:pt x="315" y="33"/>
                    <a:pt x="250" y="0"/>
                    <a:pt x="184" y="0"/>
                  </a:cubicBezTo>
                  <a:cubicBezTo>
                    <a:pt x="79" y="0"/>
                    <a:pt x="0" y="92"/>
                    <a:pt x="0" y="196"/>
                  </a:cubicBezTo>
                  <a:cubicBezTo>
                    <a:pt x="0" y="305"/>
                    <a:pt x="84" y="390"/>
                    <a:pt x="182" y="390"/>
                  </a:cubicBezTo>
                  <a:cubicBezTo>
                    <a:pt x="296" y="390"/>
                    <a:pt x="323" y="288"/>
                    <a:pt x="323" y="278"/>
                  </a:cubicBezTo>
                  <a:cubicBezTo>
                    <a:pt x="323" y="271"/>
                    <a:pt x="315" y="271"/>
                    <a:pt x="313" y="271"/>
                  </a:cubicBezTo>
                  <a:cubicBezTo>
                    <a:pt x="305" y="271"/>
                    <a:pt x="303" y="275"/>
                    <a:pt x="301" y="278"/>
                  </a:cubicBezTo>
                  <a:cubicBezTo>
                    <a:pt x="276" y="357"/>
                    <a:pt x="221" y="369"/>
                    <a:pt x="190" y="369"/>
                  </a:cubicBezTo>
                  <a:cubicBezTo>
                    <a:pt x="146" y="369"/>
                    <a:pt x="71" y="332"/>
                    <a:pt x="71" y="1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51" name="Freeform 91"/>
            <p:cNvSpPr>
              <a:spLocks noChangeArrowheads="1"/>
            </p:cNvSpPr>
            <p:nvPr/>
          </p:nvSpPr>
          <p:spPr bwMode="auto">
            <a:xfrm>
              <a:off x="1209" y="2900"/>
              <a:ext cx="59" cy="119"/>
            </a:xfrm>
            <a:custGeom>
              <a:avLst/>
              <a:gdLst>
                <a:gd name="T0" fmla="*/ 131 w 266"/>
                <a:gd name="T1" fmla="*/ 182 h 531"/>
                <a:gd name="T2" fmla="*/ 252 w 266"/>
                <a:gd name="T3" fmla="*/ 182 h 531"/>
                <a:gd name="T4" fmla="*/ 252 w 266"/>
                <a:gd name="T5" fmla="*/ 155 h 531"/>
                <a:gd name="T6" fmla="*/ 131 w 266"/>
                <a:gd name="T7" fmla="*/ 155 h 531"/>
                <a:gd name="T8" fmla="*/ 131 w 266"/>
                <a:gd name="T9" fmla="*/ 0 h 531"/>
                <a:gd name="T10" fmla="*/ 109 w 266"/>
                <a:gd name="T11" fmla="*/ 0 h 531"/>
                <a:gd name="T12" fmla="*/ 0 w 266"/>
                <a:gd name="T13" fmla="*/ 163 h 531"/>
                <a:gd name="T14" fmla="*/ 0 w 266"/>
                <a:gd name="T15" fmla="*/ 182 h 531"/>
                <a:gd name="T16" fmla="*/ 73 w 266"/>
                <a:gd name="T17" fmla="*/ 182 h 531"/>
                <a:gd name="T18" fmla="*/ 73 w 266"/>
                <a:gd name="T19" fmla="*/ 417 h 531"/>
                <a:gd name="T20" fmla="*/ 182 w 266"/>
                <a:gd name="T21" fmla="*/ 530 h 531"/>
                <a:gd name="T22" fmla="*/ 265 w 266"/>
                <a:gd name="T23" fmla="*/ 417 h 531"/>
                <a:gd name="T24" fmla="*/ 265 w 266"/>
                <a:gd name="T25" fmla="*/ 367 h 531"/>
                <a:gd name="T26" fmla="*/ 244 w 266"/>
                <a:gd name="T27" fmla="*/ 367 h 531"/>
                <a:gd name="T28" fmla="*/ 244 w 266"/>
                <a:gd name="T29" fmla="*/ 415 h 531"/>
                <a:gd name="T30" fmla="*/ 188 w 266"/>
                <a:gd name="T31" fmla="*/ 509 h 531"/>
                <a:gd name="T32" fmla="*/ 131 w 266"/>
                <a:gd name="T33" fmla="*/ 417 h 531"/>
                <a:gd name="T34" fmla="*/ 131 w 266"/>
                <a:gd name="T35" fmla="*/ 18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6" h="531">
                  <a:moveTo>
                    <a:pt x="131" y="182"/>
                  </a:moveTo>
                  <a:lnTo>
                    <a:pt x="252" y="182"/>
                  </a:lnTo>
                  <a:lnTo>
                    <a:pt x="252" y="155"/>
                  </a:lnTo>
                  <a:lnTo>
                    <a:pt x="131" y="155"/>
                  </a:lnTo>
                  <a:lnTo>
                    <a:pt x="131" y="0"/>
                  </a:lnTo>
                  <a:lnTo>
                    <a:pt x="109" y="0"/>
                  </a:lnTo>
                  <a:cubicBezTo>
                    <a:pt x="109" y="69"/>
                    <a:pt x="83" y="159"/>
                    <a:pt x="0" y="163"/>
                  </a:cubicBezTo>
                  <a:lnTo>
                    <a:pt x="0" y="182"/>
                  </a:lnTo>
                  <a:lnTo>
                    <a:pt x="73" y="182"/>
                  </a:lnTo>
                  <a:lnTo>
                    <a:pt x="73" y="417"/>
                  </a:lnTo>
                  <a:cubicBezTo>
                    <a:pt x="73" y="520"/>
                    <a:pt x="152" y="530"/>
                    <a:pt x="182" y="530"/>
                  </a:cubicBezTo>
                  <a:cubicBezTo>
                    <a:pt x="242" y="530"/>
                    <a:pt x="265" y="470"/>
                    <a:pt x="265" y="417"/>
                  </a:cubicBezTo>
                  <a:lnTo>
                    <a:pt x="265" y="367"/>
                  </a:lnTo>
                  <a:lnTo>
                    <a:pt x="244" y="367"/>
                  </a:lnTo>
                  <a:lnTo>
                    <a:pt x="244" y="415"/>
                  </a:lnTo>
                  <a:cubicBezTo>
                    <a:pt x="244" y="476"/>
                    <a:pt x="219" y="509"/>
                    <a:pt x="188" y="509"/>
                  </a:cubicBezTo>
                  <a:cubicBezTo>
                    <a:pt x="131" y="509"/>
                    <a:pt x="131" y="432"/>
                    <a:pt x="131" y="417"/>
                  </a:cubicBezTo>
                  <a:lnTo>
                    <a:pt x="131" y="1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52" name="Freeform 92"/>
            <p:cNvSpPr>
              <a:spLocks noChangeArrowheads="1"/>
            </p:cNvSpPr>
            <p:nvPr/>
          </p:nvSpPr>
          <p:spPr bwMode="auto">
            <a:xfrm>
              <a:off x="1288" y="2932"/>
              <a:ext cx="86" cy="88"/>
            </a:xfrm>
            <a:custGeom>
              <a:avLst/>
              <a:gdLst>
                <a:gd name="T0" fmla="*/ 248 w 383"/>
                <a:gd name="T1" fmla="*/ 315 h 391"/>
                <a:gd name="T2" fmla="*/ 313 w 383"/>
                <a:gd name="T3" fmla="*/ 384 h 391"/>
                <a:gd name="T4" fmla="*/ 382 w 383"/>
                <a:gd name="T5" fmla="*/ 305 h 391"/>
                <a:gd name="T6" fmla="*/ 382 w 383"/>
                <a:gd name="T7" fmla="*/ 257 h 391"/>
                <a:gd name="T8" fmla="*/ 361 w 383"/>
                <a:gd name="T9" fmla="*/ 257 h 391"/>
                <a:gd name="T10" fmla="*/ 361 w 383"/>
                <a:gd name="T11" fmla="*/ 305 h 391"/>
                <a:gd name="T12" fmla="*/ 330 w 383"/>
                <a:gd name="T13" fmla="*/ 359 h 391"/>
                <a:gd name="T14" fmla="*/ 300 w 383"/>
                <a:gd name="T15" fmla="*/ 317 h 391"/>
                <a:gd name="T16" fmla="*/ 300 w 383"/>
                <a:gd name="T17" fmla="*/ 146 h 391"/>
                <a:gd name="T18" fmla="*/ 269 w 383"/>
                <a:gd name="T19" fmla="*/ 46 h 391"/>
                <a:gd name="T20" fmla="*/ 154 w 383"/>
                <a:gd name="T21" fmla="*/ 0 h 391"/>
                <a:gd name="T22" fmla="*/ 25 w 383"/>
                <a:gd name="T23" fmla="*/ 96 h 391"/>
                <a:gd name="T24" fmla="*/ 63 w 383"/>
                <a:gd name="T25" fmla="*/ 136 h 391"/>
                <a:gd name="T26" fmla="*/ 102 w 383"/>
                <a:gd name="T27" fmla="*/ 96 h 391"/>
                <a:gd name="T28" fmla="*/ 60 w 383"/>
                <a:gd name="T29" fmla="*/ 58 h 391"/>
                <a:gd name="T30" fmla="*/ 152 w 383"/>
                <a:gd name="T31" fmla="*/ 19 h 391"/>
                <a:gd name="T32" fmla="*/ 240 w 383"/>
                <a:gd name="T33" fmla="*/ 127 h 391"/>
                <a:gd name="T34" fmla="*/ 240 w 383"/>
                <a:gd name="T35" fmla="*/ 159 h 391"/>
                <a:gd name="T36" fmla="*/ 84 w 383"/>
                <a:gd name="T37" fmla="*/ 188 h 391"/>
                <a:gd name="T38" fmla="*/ 0 w 383"/>
                <a:gd name="T39" fmla="*/ 299 h 391"/>
                <a:gd name="T40" fmla="*/ 136 w 383"/>
                <a:gd name="T41" fmla="*/ 390 h 391"/>
                <a:gd name="T42" fmla="*/ 248 w 383"/>
                <a:gd name="T43" fmla="*/ 315 h 391"/>
                <a:gd name="T44" fmla="*/ 240 w 383"/>
                <a:gd name="T45" fmla="*/ 177 h 391"/>
                <a:gd name="T46" fmla="*/ 240 w 383"/>
                <a:gd name="T47" fmla="*/ 261 h 391"/>
                <a:gd name="T48" fmla="*/ 142 w 383"/>
                <a:gd name="T49" fmla="*/ 370 h 391"/>
                <a:gd name="T50" fmla="*/ 65 w 383"/>
                <a:gd name="T51" fmla="*/ 298 h 391"/>
                <a:gd name="T52" fmla="*/ 240 w 383"/>
                <a:gd name="T53" fmla="*/ 17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3" h="391">
                  <a:moveTo>
                    <a:pt x="248" y="315"/>
                  </a:moveTo>
                  <a:cubicBezTo>
                    <a:pt x="250" y="349"/>
                    <a:pt x="273" y="384"/>
                    <a:pt x="313" y="384"/>
                  </a:cubicBezTo>
                  <a:cubicBezTo>
                    <a:pt x="330" y="384"/>
                    <a:pt x="382" y="372"/>
                    <a:pt x="382" y="305"/>
                  </a:cubicBezTo>
                  <a:lnTo>
                    <a:pt x="382" y="257"/>
                  </a:lnTo>
                  <a:lnTo>
                    <a:pt x="361" y="257"/>
                  </a:lnTo>
                  <a:lnTo>
                    <a:pt x="361" y="305"/>
                  </a:lnTo>
                  <a:cubicBezTo>
                    <a:pt x="361" y="353"/>
                    <a:pt x="340" y="359"/>
                    <a:pt x="330" y="359"/>
                  </a:cubicBezTo>
                  <a:cubicBezTo>
                    <a:pt x="303" y="359"/>
                    <a:pt x="300" y="321"/>
                    <a:pt x="300" y="317"/>
                  </a:cubicBezTo>
                  <a:lnTo>
                    <a:pt x="300" y="146"/>
                  </a:lnTo>
                  <a:cubicBezTo>
                    <a:pt x="300" y="111"/>
                    <a:pt x="300" y="79"/>
                    <a:pt x="269" y="46"/>
                  </a:cubicBezTo>
                  <a:cubicBezTo>
                    <a:pt x="236" y="13"/>
                    <a:pt x="194" y="0"/>
                    <a:pt x="154" y="0"/>
                  </a:cubicBezTo>
                  <a:cubicBezTo>
                    <a:pt x="83" y="0"/>
                    <a:pt x="25" y="40"/>
                    <a:pt x="25" y="96"/>
                  </a:cubicBezTo>
                  <a:cubicBezTo>
                    <a:pt x="25" y="121"/>
                    <a:pt x="42" y="136"/>
                    <a:pt x="63" y="136"/>
                  </a:cubicBezTo>
                  <a:cubicBezTo>
                    <a:pt x="88" y="136"/>
                    <a:pt x="102" y="119"/>
                    <a:pt x="102" y="96"/>
                  </a:cubicBezTo>
                  <a:cubicBezTo>
                    <a:pt x="102" y="86"/>
                    <a:pt x="98" y="58"/>
                    <a:pt x="60" y="58"/>
                  </a:cubicBezTo>
                  <a:cubicBezTo>
                    <a:pt x="83" y="29"/>
                    <a:pt x="123" y="19"/>
                    <a:pt x="152" y="19"/>
                  </a:cubicBezTo>
                  <a:cubicBezTo>
                    <a:pt x="192" y="19"/>
                    <a:pt x="240" y="52"/>
                    <a:pt x="240" y="127"/>
                  </a:cubicBezTo>
                  <a:lnTo>
                    <a:pt x="240" y="159"/>
                  </a:lnTo>
                  <a:cubicBezTo>
                    <a:pt x="198" y="161"/>
                    <a:pt x="138" y="163"/>
                    <a:pt x="84" y="188"/>
                  </a:cubicBezTo>
                  <a:cubicBezTo>
                    <a:pt x="21" y="217"/>
                    <a:pt x="0" y="261"/>
                    <a:pt x="0" y="299"/>
                  </a:cubicBezTo>
                  <a:cubicBezTo>
                    <a:pt x="0" y="369"/>
                    <a:pt x="83" y="390"/>
                    <a:pt x="136" y="390"/>
                  </a:cubicBezTo>
                  <a:cubicBezTo>
                    <a:pt x="192" y="390"/>
                    <a:pt x="230" y="355"/>
                    <a:pt x="248" y="315"/>
                  </a:cubicBezTo>
                  <a:close/>
                  <a:moveTo>
                    <a:pt x="240" y="177"/>
                  </a:moveTo>
                  <a:lnTo>
                    <a:pt x="240" y="261"/>
                  </a:lnTo>
                  <a:cubicBezTo>
                    <a:pt x="240" y="342"/>
                    <a:pt x="180" y="370"/>
                    <a:pt x="142" y="370"/>
                  </a:cubicBezTo>
                  <a:cubicBezTo>
                    <a:pt x="100" y="370"/>
                    <a:pt x="65" y="340"/>
                    <a:pt x="65" y="298"/>
                  </a:cubicBezTo>
                  <a:cubicBezTo>
                    <a:pt x="65" y="251"/>
                    <a:pt x="102" y="180"/>
                    <a:pt x="240" y="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53" name="Freeform 93"/>
            <p:cNvSpPr>
              <a:spLocks noChangeArrowheads="1"/>
            </p:cNvSpPr>
            <p:nvPr/>
          </p:nvSpPr>
          <p:spPr bwMode="auto">
            <a:xfrm>
              <a:off x="1382" y="2933"/>
              <a:ext cx="96" cy="84"/>
            </a:xfrm>
            <a:custGeom>
              <a:avLst/>
              <a:gdLst>
                <a:gd name="T0" fmla="*/ 65 w 427"/>
                <a:gd name="T1" fmla="*/ 83 h 375"/>
                <a:gd name="T2" fmla="*/ 65 w 427"/>
                <a:gd name="T3" fmla="*/ 311 h 375"/>
                <a:gd name="T4" fmla="*/ 0 w 427"/>
                <a:gd name="T5" fmla="*/ 347 h 375"/>
                <a:gd name="T6" fmla="*/ 0 w 427"/>
                <a:gd name="T7" fmla="*/ 374 h 375"/>
                <a:gd name="T8" fmla="*/ 96 w 427"/>
                <a:gd name="T9" fmla="*/ 372 h 375"/>
                <a:gd name="T10" fmla="*/ 190 w 427"/>
                <a:gd name="T11" fmla="*/ 374 h 375"/>
                <a:gd name="T12" fmla="*/ 190 w 427"/>
                <a:gd name="T13" fmla="*/ 347 h 375"/>
                <a:gd name="T14" fmla="*/ 125 w 427"/>
                <a:gd name="T15" fmla="*/ 311 h 375"/>
                <a:gd name="T16" fmla="*/ 125 w 427"/>
                <a:gd name="T17" fmla="*/ 154 h 375"/>
                <a:gd name="T18" fmla="*/ 238 w 427"/>
                <a:gd name="T19" fmla="*/ 19 h 375"/>
                <a:gd name="T20" fmla="*/ 301 w 427"/>
                <a:gd name="T21" fmla="*/ 113 h 375"/>
                <a:gd name="T22" fmla="*/ 301 w 427"/>
                <a:gd name="T23" fmla="*/ 311 h 375"/>
                <a:gd name="T24" fmla="*/ 236 w 427"/>
                <a:gd name="T25" fmla="*/ 347 h 375"/>
                <a:gd name="T26" fmla="*/ 236 w 427"/>
                <a:gd name="T27" fmla="*/ 374 h 375"/>
                <a:gd name="T28" fmla="*/ 332 w 427"/>
                <a:gd name="T29" fmla="*/ 372 h 375"/>
                <a:gd name="T30" fmla="*/ 426 w 427"/>
                <a:gd name="T31" fmla="*/ 374 h 375"/>
                <a:gd name="T32" fmla="*/ 426 w 427"/>
                <a:gd name="T33" fmla="*/ 347 h 375"/>
                <a:gd name="T34" fmla="*/ 361 w 427"/>
                <a:gd name="T35" fmla="*/ 323 h 375"/>
                <a:gd name="T36" fmla="*/ 361 w 427"/>
                <a:gd name="T37" fmla="*/ 161 h 375"/>
                <a:gd name="T38" fmla="*/ 334 w 427"/>
                <a:gd name="T39" fmla="*/ 31 h 375"/>
                <a:gd name="T40" fmla="*/ 246 w 427"/>
                <a:gd name="T41" fmla="*/ 0 h 375"/>
                <a:gd name="T42" fmla="*/ 119 w 427"/>
                <a:gd name="T43" fmla="*/ 88 h 375"/>
                <a:gd name="T44" fmla="*/ 119 w 427"/>
                <a:gd name="T45" fmla="*/ 0 h 375"/>
                <a:gd name="T46" fmla="*/ 0 w 427"/>
                <a:gd name="T47" fmla="*/ 10 h 375"/>
                <a:gd name="T48" fmla="*/ 0 w 427"/>
                <a:gd name="T49" fmla="*/ 36 h 375"/>
                <a:gd name="T50" fmla="*/ 65 w 427"/>
                <a:gd name="T51" fmla="*/ 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375">
                  <a:moveTo>
                    <a:pt x="65" y="83"/>
                  </a:moveTo>
                  <a:lnTo>
                    <a:pt x="65" y="311"/>
                  </a:lnTo>
                  <a:cubicBezTo>
                    <a:pt x="65" y="347"/>
                    <a:pt x="58" y="347"/>
                    <a:pt x="0" y="347"/>
                  </a:cubicBezTo>
                  <a:lnTo>
                    <a:pt x="0" y="374"/>
                  </a:lnTo>
                  <a:cubicBezTo>
                    <a:pt x="29" y="374"/>
                    <a:pt x="73" y="372"/>
                    <a:pt x="96" y="372"/>
                  </a:cubicBezTo>
                  <a:cubicBezTo>
                    <a:pt x="117" y="372"/>
                    <a:pt x="161" y="374"/>
                    <a:pt x="190" y="374"/>
                  </a:cubicBezTo>
                  <a:lnTo>
                    <a:pt x="190" y="347"/>
                  </a:lnTo>
                  <a:cubicBezTo>
                    <a:pt x="134" y="347"/>
                    <a:pt x="125" y="347"/>
                    <a:pt x="125" y="311"/>
                  </a:cubicBezTo>
                  <a:lnTo>
                    <a:pt x="125" y="154"/>
                  </a:lnTo>
                  <a:cubicBezTo>
                    <a:pt x="125" y="65"/>
                    <a:pt x="184" y="19"/>
                    <a:pt x="238" y="19"/>
                  </a:cubicBezTo>
                  <a:cubicBezTo>
                    <a:pt x="292" y="19"/>
                    <a:pt x="301" y="65"/>
                    <a:pt x="301" y="113"/>
                  </a:cubicBezTo>
                  <a:lnTo>
                    <a:pt x="301" y="311"/>
                  </a:lnTo>
                  <a:cubicBezTo>
                    <a:pt x="301" y="347"/>
                    <a:pt x="292" y="347"/>
                    <a:pt x="236" y="347"/>
                  </a:cubicBezTo>
                  <a:lnTo>
                    <a:pt x="236" y="374"/>
                  </a:lnTo>
                  <a:cubicBezTo>
                    <a:pt x="265" y="374"/>
                    <a:pt x="309" y="372"/>
                    <a:pt x="332" y="372"/>
                  </a:cubicBezTo>
                  <a:cubicBezTo>
                    <a:pt x="353" y="372"/>
                    <a:pt x="397" y="374"/>
                    <a:pt x="426" y="374"/>
                  </a:cubicBezTo>
                  <a:lnTo>
                    <a:pt x="426" y="347"/>
                  </a:lnTo>
                  <a:cubicBezTo>
                    <a:pt x="382" y="347"/>
                    <a:pt x="361" y="347"/>
                    <a:pt x="361" y="323"/>
                  </a:cubicBezTo>
                  <a:lnTo>
                    <a:pt x="361" y="161"/>
                  </a:lnTo>
                  <a:cubicBezTo>
                    <a:pt x="361" y="88"/>
                    <a:pt x="361" y="61"/>
                    <a:pt x="334" y="31"/>
                  </a:cubicBezTo>
                  <a:cubicBezTo>
                    <a:pt x="323" y="17"/>
                    <a:pt x="294" y="0"/>
                    <a:pt x="246" y="0"/>
                  </a:cubicBezTo>
                  <a:cubicBezTo>
                    <a:pt x="182" y="0"/>
                    <a:pt x="144" y="36"/>
                    <a:pt x="119" y="88"/>
                  </a:cubicBezTo>
                  <a:lnTo>
                    <a:pt x="119" y="0"/>
                  </a:lnTo>
                  <a:lnTo>
                    <a:pt x="0" y="10"/>
                  </a:lnTo>
                  <a:lnTo>
                    <a:pt x="0" y="36"/>
                  </a:lnTo>
                  <a:cubicBezTo>
                    <a:pt x="60" y="36"/>
                    <a:pt x="65" y="42"/>
                    <a:pt x="65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54" name="Freeform 94"/>
            <p:cNvSpPr>
              <a:spLocks noChangeArrowheads="1"/>
            </p:cNvSpPr>
            <p:nvPr/>
          </p:nvSpPr>
          <p:spPr bwMode="auto">
            <a:xfrm>
              <a:off x="1585" y="2740"/>
              <a:ext cx="94" cy="458"/>
            </a:xfrm>
            <a:custGeom>
              <a:avLst/>
              <a:gdLst>
                <a:gd name="T0" fmla="*/ 417 w 418"/>
                <a:gd name="T1" fmla="*/ 2018 h 2026"/>
                <a:gd name="T2" fmla="*/ 413 w 418"/>
                <a:gd name="T3" fmla="*/ 2010 h 2026"/>
                <a:gd name="T4" fmla="*/ 269 w 418"/>
                <a:gd name="T5" fmla="*/ 1829 h 2026"/>
                <a:gd name="T6" fmla="*/ 71 w 418"/>
                <a:gd name="T7" fmla="*/ 1014 h 2026"/>
                <a:gd name="T8" fmla="*/ 240 w 418"/>
                <a:gd name="T9" fmla="*/ 242 h 2026"/>
                <a:gd name="T10" fmla="*/ 415 w 418"/>
                <a:gd name="T11" fmla="*/ 15 h 2026"/>
                <a:gd name="T12" fmla="*/ 417 w 418"/>
                <a:gd name="T13" fmla="*/ 8 h 2026"/>
                <a:gd name="T14" fmla="*/ 399 w 418"/>
                <a:gd name="T15" fmla="*/ 0 h 2026"/>
                <a:gd name="T16" fmla="*/ 372 w 418"/>
                <a:gd name="T17" fmla="*/ 13 h 2026"/>
                <a:gd name="T18" fmla="*/ 0 w 418"/>
                <a:gd name="T19" fmla="*/ 1012 h 2026"/>
                <a:gd name="T20" fmla="*/ 292 w 418"/>
                <a:gd name="T21" fmla="*/ 1931 h 2026"/>
                <a:gd name="T22" fmla="*/ 376 w 418"/>
                <a:gd name="T23" fmla="*/ 2016 h 2026"/>
                <a:gd name="T24" fmla="*/ 399 w 418"/>
                <a:gd name="T25" fmla="*/ 2025 h 2026"/>
                <a:gd name="T26" fmla="*/ 417 w 418"/>
                <a:gd name="T27" fmla="*/ 2018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2026">
                  <a:moveTo>
                    <a:pt x="417" y="2018"/>
                  </a:moveTo>
                  <a:cubicBezTo>
                    <a:pt x="417" y="2014"/>
                    <a:pt x="415" y="2012"/>
                    <a:pt x="413" y="2010"/>
                  </a:cubicBezTo>
                  <a:cubicBezTo>
                    <a:pt x="382" y="1977"/>
                    <a:pt x="324" y="1922"/>
                    <a:pt x="269" y="1829"/>
                  </a:cubicBezTo>
                  <a:cubicBezTo>
                    <a:pt x="132" y="1613"/>
                    <a:pt x="71" y="1338"/>
                    <a:pt x="71" y="1014"/>
                  </a:cubicBezTo>
                  <a:cubicBezTo>
                    <a:pt x="71" y="785"/>
                    <a:pt x="102" y="493"/>
                    <a:pt x="240" y="242"/>
                  </a:cubicBezTo>
                  <a:cubicBezTo>
                    <a:pt x="307" y="121"/>
                    <a:pt x="376" y="52"/>
                    <a:pt x="415" y="15"/>
                  </a:cubicBezTo>
                  <a:cubicBezTo>
                    <a:pt x="417" y="13"/>
                    <a:pt x="417" y="12"/>
                    <a:pt x="417" y="8"/>
                  </a:cubicBezTo>
                  <a:cubicBezTo>
                    <a:pt x="417" y="0"/>
                    <a:pt x="411" y="0"/>
                    <a:pt x="399" y="0"/>
                  </a:cubicBezTo>
                  <a:cubicBezTo>
                    <a:pt x="388" y="0"/>
                    <a:pt x="386" y="0"/>
                    <a:pt x="372" y="13"/>
                  </a:cubicBezTo>
                  <a:cubicBezTo>
                    <a:pt x="88" y="271"/>
                    <a:pt x="0" y="657"/>
                    <a:pt x="0" y="1012"/>
                  </a:cubicBezTo>
                  <a:cubicBezTo>
                    <a:pt x="0" y="1344"/>
                    <a:pt x="77" y="1678"/>
                    <a:pt x="292" y="1931"/>
                  </a:cubicBezTo>
                  <a:cubicBezTo>
                    <a:pt x="309" y="1950"/>
                    <a:pt x="340" y="1985"/>
                    <a:pt x="376" y="2016"/>
                  </a:cubicBezTo>
                  <a:cubicBezTo>
                    <a:pt x="386" y="2025"/>
                    <a:pt x="388" y="2025"/>
                    <a:pt x="399" y="2025"/>
                  </a:cubicBezTo>
                  <a:cubicBezTo>
                    <a:pt x="411" y="2025"/>
                    <a:pt x="417" y="2025"/>
                    <a:pt x="417" y="20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55" name="Freeform 95"/>
            <p:cNvSpPr>
              <a:spLocks noChangeArrowheads="1"/>
            </p:cNvSpPr>
            <p:nvPr/>
          </p:nvSpPr>
          <p:spPr bwMode="auto">
            <a:xfrm>
              <a:off x="1717" y="2804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88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4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88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4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56" name="Freeform 96"/>
            <p:cNvSpPr>
              <a:spLocks noChangeArrowheads="1"/>
            </p:cNvSpPr>
            <p:nvPr/>
          </p:nvSpPr>
          <p:spPr bwMode="auto">
            <a:xfrm>
              <a:off x="1811" y="2756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6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49 h 598"/>
                <a:gd name="T22" fmla="*/ 200 w 314"/>
                <a:gd name="T23" fmla="*/ 213 h 598"/>
                <a:gd name="T24" fmla="*/ 100 w 314"/>
                <a:gd name="T25" fmla="*/ 265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299 h 598"/>
                <a:gd name="T32" fmla="*/ 198 w 314"/>
                <a:gd name="T33" fmla="*/ 232 h 598"/>
                <a:gd name="T34" fmla="*/ 252 w 314"/>
                <a:gd name="T35" fmla="*/ 311 h 598"/>
                <a:gd name="T36" fmla="*/ 207 w 314"/>
                <a:gd name="T37" fmla="*/ 491 h 598"/>
                <a:gd name="T38" fmla="*/ 108 w 314"/>
                <a:gd name="T39" fmla="*/ 578 h 598"/>
                <a:gd name="T40" fmla="*/ 52 w 314"/>
                <a:gd name="T41" fmla="*/ 493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6" y="42"/>
                    <a:pt x="96" y="50"/>
                  </a:cubicBezTo>
                  <a:cubicBezTo>
                    <a:pt x="96" y="56"/>
                    <a:pt x="88" y="84"/>
                    <a:pt x="83" y="102"/>
                  </a:cubicBezTo>
                  <a:lnTo>
                    <a:pt x="13" y="378"/>
                  </a:lnTo>
                  <a:cubicBezTo>
                    <a:pt x="4" y="420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0"/>
                    <a:pt x="313" y="349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5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299"/>
                  </a:cubicBezTo>
                  <a:cubicBezTo>
                    <a:pt x="138" y="244"/>
                    <a:pt x="175" y="232"/>
                    <a:pt x="198" y="232"/>
                  </a:cubicBezTo>
                  <a:cubicBezTo>
                    <a:pt x="228" y="232"/>
                    <a:pt x="252" y="257"/>
                    <a:pt x="252" y="311"/>
                  </a:cubicBezTo>
                  <a:cubicBezTo>
                    <a:pt x="252" y="361"/>
                    <a:pt x="223" y="459"/>
                    <a:pt x="207" y="491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2" y="555"/>
                    <a:pt x="52" y="493"/>
                  </a:cubicBezTo>
                  <a:cubicBezTo>
                    <a:pt x="52" y="476"/>
                    <a:pt x="52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57" name="Freeform 97"/>
            <p:cNvSpPr>
              <a:spLocks noChangeArrowheads="1"/>
            </p:cNvSpPr>
            <p:nvPr/>
          </p:nvSpPr>
          <p:spPr bwMode="auto">
            <a:xfrm>
              <a:off x="1919" y="2771"/>
              <a:ext cx="60" cy="119"/>
            </a:xfrm>
            <a:custGeom>
              <a:avLst/>
              <a:gdLst>
                <a:gd name="T0" fmla="*/ 131 w 268"/>
                <a:gd name="T1" fmla="*/ 182 h 531"/>
                <a:gd name="T2" fmla="*/ 252 w 268"/>
                <a:gd name="T3" fmla="*/ 182 h 531"/>
                <a:gd name="T4" fmla="*/ 252 w 268"/>
                <a:gd name="T5" fmla="*/ 155 h 531"/>
                <a:gd name="T6" fmla="*/ 131 w 268"/>
                <a:gd name="T7" fmla="*/ 155 h 531"/>
                <a:gd name="T8" fmla="*/ 131 w 268"/>
                <a:gd name="T9" fmla="*/ 0 h 531"/>
                <a:gd name="T10" fmla="*/ 109 w 268"/>
                <a:gd name="T11" fmla="*/ 0 h 531"/>
                <a:gd name="T12" fmla="*/ 0 w 268"/>
                <a:gd name="T13" fmla="*/ 163 h 531"/>
                <a:gd name="T14" fmla="*/ 0 w 268"/>
                <a:gd name="T15" fmla="*/ 182 h 531"/>
                <a:gd name="T16" fmla="*/ 73 w 268"/>
                <a:gd name="T17" fmla="*/ 182 h 531"/>
                <a:gd name="T18" fmla="*/ 73 w 268"/>
                <a:gd name="T19" fmla="*/ 417 h 531"/>
                <a:gd name="T20" fmla="*/ 182 w 268"/>
                <a:gd name="T21" fmla="*/ 530 h 531"/>
                <a:gd name="T22" fmla="*/ 267 w 268"/>
                <a:gd name="T23" fmla="*/ 417 h 531"/>
                <a:gd name="T24" fmla="*/ 267 w 268"/>
                <a:gd name="T25" fmla="*/ 367 h 531"/>
                <a:gd name="T26" fmla="*/ 244 w 268"/>
                <a:gd name="T27" fmla="*/ 367 h 531"/>
                <a:gd name="T28" fmla="*/ 244 w 268"/>
                <a:gd name="T29" fmla="*/ 415 h 531"/>
                <a:gd name="T30" fmla="*/ 188 w 268"/>
                <a:gd name="T31" fmla="*/ 509 h 531"/>
                <a:gd name="T32" fmla="*/ 131 w 268"/>
                <a:gd name="T33" fmla="*/ 417 h 531"/>
                <a:gd name="T34" fmla="*/ 131 w 268"/>
                <a:gd name="T35" fmla="*/ 18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8" h="531">
                  <a:moveTo>
                    <a:pt x="131" y="182"/>
                  </a:moveTo>
                  <a:lnTo>
                    <a:pt x="252" y="182"/>
                  </a:lnTo>
                  <a:lnTo>
                    <a:pt x="252" y="155"/>
                  </a:lnTo>
                  <a:lnTo>
                    <a:pt x="131" y="155"/>
                  </a:lnTo>
                  <a:lnTo>
                    <a:pt x="131" y="0"/>
                  </a:lnTo>
                  <a:lnTo>
                    <a:pt x="109" y="0"/>
                  </a:lnTo>
                  <a:cubicBezTo>
                    <a:pt x="109" y="69"/>
                    <a:pt x="83" y="159"/>
                    <a:pt x="0" y="163"/>
                  </a:cubicBezTo>
                  <a:lnTo>
                    <a:pt x="0" y="182"/>
                  </a:lnTo>
                  <a:lnTo>
                    <a:pt x="73" y="182"/>
                  </a:lnTo>
                  <a:lnTo>
                    <a:pt x="73" y="417"/>
                  </a:lnTo>
                  <a:cubicBezTo>
                    <a:pt x="73" y="520"/>
                    <a:pt x="152" y="530"/>
                    <a:pt x="182" y="530"/>
                  </a:cubicBezTo>
                  <a:cubicBezTo>
                    <a:pt x="242" y="530"/>
                    <a:pt x="267" y="470"/>
                    <a:pt x="267" y="417"/>
                  </a:cubicBezTo>
                  <a:lnTo>
                    <a:pt x="267" y="367"/>
                  </a:lnTo>
                  <a:lnTo>
                    <a:pt x="244" y="367"/>
                  </a:lnTo>
                  <a:lnTo>
                    <a:pt x="244" y="415"/>
                  </a:lnTo>
                  <a:cubicBezTo>
                    <a:pt x="244" y="476"/>
                    <a:pt x="219" y="509"/>
                    <a:pt x="188" y="509"/>
                  </a:cubicBezTo>
                  <a:cubicBezTo>
                    <a:pt x="131" y="509"/>
                    <a:pt x="131" y="432"/>
                    <a:pt x="131" y="417"/>
                  </a:cubicBezTo>
                  <a:lnTo>
                    <a:pt x="131" y="1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58" name="Freeform 98"/>
            <p:cNvSpPr>
              <a:spLocks noChangeArrowheads="1"/>
            </p:cNvSpPr>
            <p:nvPr/>
          </p:nvSpPr>
          <p:spPr bwMode="auto">
            <a:xfrm>
              <a:off x="1998" y="2802"/>
              <a:ext cx="86" cy="88"/>
            </a:xfrm>
            <a:custGeom>
              <a:avLst/>
              <a:gdLst>
                <a:gd name="T0" fmla="*/ 246 w 383"/>
                <a:gd name="T1" fmla="*/ 315 h 391"/>
                <a:gd name="T2" fmla="*/ 313 w 383"/>
                <a:gd name="T3" fmla="*/ 384 h 391"/>
                <a:gd name="T4" fmla="*/ 382 w 383"/>
                <a:gd name="T5" fmla="*/ 305 h 391"/>
                <a:gd name="T6" fmla="*/ 382 w 383"/>
                <a:gd name="T7" fmla="*/ 257 h 391"/>
                <a:gd name="T8" fmla="*/ 361 w 383"/>
                <a:gd name="T9" fmla="*/ 257 h 391"/>
                <a:gd name="T10" fmla="*/ 361 w 383"/>
                <a:gd name="T11" fmla="*/ 305 h 391"/>
                <a:gd name="T12" fmla="*/ 330 w 383"/>
                <a:gd name="T13" fmla="*/ 359 h 391"/>
                <a:gd name="T14" fmla="*/ 300 w 383"/>
                <a:gd name="T15" fmla="*/ 317 h 391"/>
                <a:gd name="T16" fmla="*/ 300 w 383"/>
                <a:gd name="T17" fmla="*/ 146 h 391"/>
                <a:gd name="T18" fmla="*/ 269 w 383"/>
                <a:gd name="T19" fmla="*/ 46 h 391"/>
                <a:gd name="T20" fmla="*/ 152 w 383"/>
                <a:gd name="T21" fmla="*/ 0 h 391"/>
                <a:gd name="T22" fmla="*/ 25 w 383"/>
                <a:gd name="T23" fmla="*/ 96 h 391"/>
                <a:gd name="T24" fmla="*/ 63 w 383"/>
                <a:gd name="T25" fmla="*/ 136 h 391"/>
                <a:gd name="T26" fmla="*/ 102 w 383"/>
                <a:gd name="T27" fmla="*/ 96 h 391"/>
                <a:gd name="T28" fmla="*/ 60 w 383"/>
                <a:gd name="T29" fmla="*/ 58 h 391"/>
                <a:gd name="T30" fmla="*/ 152 w 383"/>
                <a:gd name="T31" fmla="*/ 19 h 391"/>
                <a:gd name="T32" fmla="*/ 240 w 383"/>
                <a:gd name="T33" fmla="*/ 127 h 391"/>
                <a:gd name="T34" fmla="*/ 240 w 383"/>
                <a:gd name="T35" fmla="*/ 159 h 391"/>
                <a:gd name="T36" fmla="*/ 84 w 383"/>
                <a:gd name="T37" fmla="*/ 188 h 391"/>
                <a:gd name="T38" fmla="*/ 0 w 383"/>
                <a:gd name="T39" fmla="*/ 299 h 391"/>
                <a:gd name="T40" fmla="*/ 136 w 383"/>
                <a:gd name="T41" fmla="*/ 390 h 391"/>
                <a:gd name="T42" fmla="*/ 246 w 383"/>
                <a:gd name="T43" fmla="*/ 315 h 391"/>
                <a:gd name="T44" fmla="*/ 240 w 383"/>
                <a:gd name="T45" fmla="*/ 177 h 391"/>
                <a:gd name="T46" fmla="*/ 240 w 383"/>
                <a:gd name="T47" fmla="*/ 261 h 391"/>
                <a:gd name="T48" fmla="*/ 142 w 383"/>
                <a:gd name="T49" fmla="*/ 370 h 391"/>
                <a:gd name="T50" fmla="*/ 65 w 383"/>
                <a:gd name="T51" fmla="*/ 298 h 391"/>
                <a:gd name="T52" fmla="*/ 240 w 383"/>
                <a:gd name="T53" fmla="*/ 17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3" h="391">
                  <a:moveTo>
                    <a:pt x="246" y="315"/>
                  </a:moveTo>
                  <a:cubicBezTo>
                    <a:pt x="250" y="349"/>
                    <a:pt x="273" y="384"/>
                    <a:pt x="313" y="384"/>
                  </a:cubicBezTo>
                  <a:cubicBezTo>
                    <a:pt x="330" y="384"/>
                    <a:pt x="382" y="372"/>
                    <a:pt x="382" y="305"/>
                  </a:cubicBezTo>
                  <a:lnTo>
                    <a:pt x="382" y="257"/>
                  </a:lnTo>
                  <a:lnTo>
                    <a:pt x="361" y="257"/>
                  </a:lnTo>
                  <a:lnTo>
                    <a:pt x="361" y="305"/>
                  </a:lnTo>
                  <a:cubicBezTo>
                    <a:pt x="361" y="353"/>
                    <a:pt x="340" y="359"/>
                    <a:pt x="330" y="359"/>
                  </a:cubicBezTo>
                  <a:cubicBezTo>
                    <a:pt x="303" y="359"/>
                    <a:pt x="300" y="321"/>
                    <a:pt x="300" y="317"/>
                  </a:cubicBezTo>
                  <a:lnTo>
                    <a:pt x="300" y="146"/>
                  </a:lnTo>
                  <a:cubicBezTo>
                    <a:pt x="300" y="111"/>
                    <a:pt x="300" y="79"/>
                    <a:pt x="269" y="46"/>
                  </a:cubicBezTo>
                  <a:cubicBezTo>
                    <a:pt x="236" y="13"/>
                    <a:pt x="194" y="0"/>
                    <a:pt x="152" y="0"/>
                  </a:cubicBezTo>
                  <a:cubicBezTo>
                    <a:pt x="83" y="0"/>
                    <a:pt x="25" y="40"/>
                    <a:pt x="25" y="96"/>
                  </a:cubicBezTo>
                  <a:cubicBezTo>
                    <a:pt x="25" y="121"/>
                    <a:pt x="42" y="136"/>
                    <a:pt x="63" y="136"/>
                  </a:cubicBezTo>
                  <a:cubicBezTo>
                    <a:pt x="86" y="136"/>
                    <a:pt x="102" y="119"/>
                    <a:pt x="102" y="96"/>
                  </a:cubicBezTo>
                  <a:cubicBezTo>
                    <a:pt x="102" y="86"/>
                    <a:pt x="98" y="58"/>
                    <a:pt x="60" y="58"/>
                  </a:cubicBezTo>
                  <a:cubicBezTo>
                    <a:pt x="83" y="29"/>
                    <a:pt x="123" y="19"/>
                    <a:pt x="152" y="19"/>
                  </a:cubicBezTo>
                  <a:cubicBezTo>
                    <a:pt x="192" y="19"/>
                    <a:pt x="240" y="52"/>
                    <a:pt x="240" y="127"/>
                  </a:cubicBezTo>
                  <a:lnTo>
                    <a:pt x="240" y="159"/>
                  </a:lnTo>
                  <a:cubicBezTo>
                    <a:pt x="198" y="161"/>
                    <a:pt x="138" y="163"/>
                    <a:pt x="84" y="188"/>
                  </a:cubicBezTo>
                  <a:cubicBezTo>
                    <a:pt x="21" y="217"/>
                    <a:pt x="0" y="261"/>
                    <a:pt x="0" y="299"/>
                  </a:cubicBezTo>
                  <a:cubicBezTo>
                    <a:pt x="0" y="369"/>
                    <a:pt x="83" y="390"/>
                    <a:pt x="136" y="390"/>
                  </a:cubicBezTo>
                  <a:cubicBezTo>
                    <a:pt x="192" y="390"/>
                    <a:pt x="230" y="355"/>
                    <a:pt x="246" y="315"/>
                  </a:cubicBezTo>
                  <a:close/>
                  <a:moveTo>
                    <a:pt x="240" y="177"/>
                  </a:moveTo>
                  <a:lnTo>
                    <a:pt x="240" y="261"/>
                  </a:lnTo>
                  <a:cubicBezTo>
                    <a:pt x="240" y="342"/>
                    <a:pt x="180" y="370"/>
                    <a:pt x="142" y="370"/>
                  </a:cubicBezTo>
                  <a:cubicBezTo>
                    <a:pt x="100" y="370"/>
                    <a:pt x="65" y="340"/>
                    <a:pt x="65" y="298"/>
                  </a:cubicBezTo>
                  <a:cubicBezTo>
                    <a:pt x="65" y="251"/>
                    <a:pt x="102" y="180"/>
                    <a:pt x="240" y="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59" name="Freeform 99"/>
            <p:cNvSpPr>
              <a:spLocks noChangeArrowheads="1"/>
            </p:cNvSpPr>
            <p:nvPr/>
          </p:nvSpPr>
          <p:spPr bwMode="auto">
            <a:xfrm>
              <a:off x="2092" y="2804"/>
              <a:ext cx="96" cy="84"/>
            </a:xfrm>
            <a:custGeom>
              <a:avLst/>
              <a:gdLst>
                <a:gd name="T0" fmla="*/ 65 w 427"/>
                <a:gd name="T1" fmla="*/ 83 h 375"/>
                <a:gd name="T2" fmla="*/ 65 w 427"/>
                <a:gd name="T3" fmla="*/ 311 h 375"/>
                <a:gd name="T4" fmla="*/ 0 w 427"/>
                <a:gd name="T5" fmla="*/ 349 h 375"/>
                <a:gd name="T6" fmla="*/ 0 w 427"/>
                <a:gd name="T7" fmla="*/ 374 h 375"/>
                <a:gd name="T8" fmla="*/ 96 w 427"/>
                <a:gd name="T9" fmla="*/ 372 h 375"/>
                <a:gd name="T10" fmla="*/ 190 w 427"/>
                <a:gd name="T11" fmla="*/ 374 h 375"/>
                <a:gd name="T12" fmla="*/ 190 w 427"/>
                <a:gd name="T13" fmla="*/ 349 h 375"/>
                <a:gd name="T14" fmla="*/ 125 w 427"/>
                <a:gd name="T15" fmla="*/ 311 h 375"/>
                <a:gd name="T16" fmla="*/ 125 w 427"/>
                <a:gd name="T17" fmla="*/ 154 h 375"/>
                <a:gd name="T18" fmla="*/ 238 w 427"/>
                <a:gd name="T19" fmla="*/ 19 h 375"/>
                <a:gd name="T20" fmla="*/ 301 w 427"/>
                <a:gd name="T21" fmla="*/ 113 h 375"/>
                <a:gd name="T22" fmla="*/ 301 w 427"/>
                <a:gd name="T23" fmla="*/ 311 h 375"/>
                <a:gd name="T24" fmla="*/ 236 w 427"/>
                <a:gd name="T25" fmla="*/ 349 h 375"/>
                <a:gd name="T26" fmla="*/ 236 w 427"/>
                <a:gd name="T27" fmla="*/ 374 h 375"/>
                <a:gd name="T28" fmla="*/ 332 w 427"/>
                <a:gd name="T29" fmla="*/ 372 h 375"/>
                <a:gd name="T30" fmla="*/ 426 w 427"/>
                <a:gd name="T31" fmla="*/ 374 h 375"/>
                <a:gd name="T32" fmla="*/ 426 w 427"/>
                <a:gd name="T33" fmla="*/ 349 h 375"/>
                <a:gd name="T34" fmla="*/ 361 w 427"/>
                <a:gd name="T35" fmla="*/ 323 h 375"/>
                <a:gd name="T36" fmla="*/ 361 w 427"/>
                <a:gd name="T37" fmla="*/ 161 h 375"/>
                <a:gd name="T38" fmla="*/ 334 w 427"/>
                <a:gd name="T39" fmla="*/ 31 h 375"/>
                <a:gd name="T40" fmla="*/ 246 w 427"/>
                <a:gd name="T41" fmla="*/ 0 h 375"/>
                <a:gd name="T42" fmla="*/ 119 w 427"/>
                <a:gd name="T43" fmla="*/ 88 h 375"/>
                <a:gd name="T44" fmla="*/ 119 w 427"/>
                <a:gd name="T45" fmla="*/ 0 h 375"/>
                <a:gd name="T46" fmla="*/ 0 w 427"/>
                <a:gd name="T47" fmla="*/ 10 h 375"/>
                <a:gd name="T48" fmla="*/ 0 w 427"/>
                <a:gd name="T49" fmla="*/ 36 h 375"/>
                <a:gd name="T50" fmla="*/ 65 w 427"/>
                <a:gd name="T51" fmla="*/ 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375">
                  <a:moveTo>
                    <a:pt x="65" y="83"/>
                  </a:moveTo>
                  <a:lnTo>
                    <a:pt x="65" y="311"/>
                  </a:lnTo>
                  <a:cubicBezTo>
                    <a:pt x="65" y="349"/>
                    <a:pt x="58" y="349"/>
                    <a:pt x="0" y="349"/>
                  </a:cubicBezTo>
                  <a:lnTo>
                    <a:pt x="0" y="374"/>
                  </a:lnTo>
                  <a:cubicBezTo>
                    <a:pt x="29" y="374"/>
                    <a:pt x="73" y="372"/>
                    <a:pt x="96" y="372"/>
                  </a:cubicBezTo>
                  <a:cubicBezTo>
                    <a:pt x="117" y="372"/>
                    <a:pt x="161" y="374"/>
                    <a:pt x="190" y="374"/>
                  </a:cubicBezTo>
                  <a:lnTo>
                    <a:pt x="190" y="349"/>
                  </a:lnTo>
                  <a:cubicBezTo>
                    <a:pt x="134" y="349"/>
                    <a:pt x="125" y="349"/>
                    <a:pt x="125" y="311"/>
                  </a:cubicBezTo>
                  <a:lnTo>
                    <a:pt x="125" y="154"/>
                  </a:lnTo>
                  <a:cubicBezTo>
                    <a:pt x="125" y="65"/>
                    <a:pt x="184" y="19"/>
                    <a:pt x="238" y="19"/>
                  </a:cubicBezTo>
                  <a:cubicBezTo>
                    <a:pt x="292" y="19"/>
                    <a:pt x="301" y="65"/>
                    <a:pt x="301" y="113"/>
                  </a:cubicBezTo>
                  <a:lnTo>
                    <a:pt x="301" y="311"/>
                  </a:lnTo>
                  <a:cubicBezTo>
                    <a:pt x="301" y="349"/>
                    <a:pt x="292" y="349"/>
                    <a:pt x="236" y="349"/>
                  </a:cubicBezTo>
                  <a:lnTo>
                    <a:pt x="236" y="374"/>
                  </a:lnTo>
                  <a:cubicBezTo>
                    <a:pt x="265" y="374"/>
                    <a:pt x="309" y="372"/>
                    <a:pt x="332" y="372"/>
                  </a:cubicBezTo>
                  <a:cubicBezTo>
                    <a:pt x="353" y="372"/>
                    <a:pt x="397" y="374"/>
                    <a:pt x="426" y="374"/>
                  </a:cubicBezTo>
                  <a:lnTo>
                    <a:pt x="426" y="349"/>
                  </a:lnTo>
                  <a:cubicBezTo>
                    <a:pt x="382" y="349"/>
                    <a:pt x="361" y="349"/>
                    <a:pt x="361" y="323"/>
                  </a:cubicBezTo>
                  <a:lnTo>
                    <a:pt x="361" y="161"/>
                  </a:lnTo>
                  <a:cubicBezTo>
                    <a:pt x="361" y="88"/>
                    <a:pt x="361" y="61"/>
                    <a:pt x="334" y="31"/>
                  </a:cubicBezTo>
                  <a:cubicBezTo>
                    <a:pt x="323" y="17"/>
                    <a:pt x="294" y="0"/>
                    <a:pt x="246" y="0"/>
                  </a:cubicBezTo>
                  <a:cubicBezTo>
                    <a:pt x="182" y="0"/>
                    <a:pt x="144" y="36"/>
                    <a:pt x="119" y="88"/>
                  </a:cubicBezTo>
                  <a:lnTo>
                    <a:pt x="119" y="0"/>
                  </a:lnTo>
                  <a:lnTo>
                    <a:pt x="0" y="10"/>
                  </a:lnTo>
                  <a:lnTo>
                    <a:pt x="0" y="36"/>
                  </a:lnTo>
                  <a:cubicBezTo>
                    <a:pt x="60" y="36"/>
                    <a:pt x="65" y="42"/>
                    <a:pt x="65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60" name="Freeform 100"/>
            <p:cNvSpPr>
              <a:spLocks noChangeArrowheads="1"/>
            </p:cNvSpPr>
            <p:nvPr/>
          </p:nvSpPr>
          <p:spPr bwMode="auto">
            <a:xfrm>
              <a:off x="2234" y="2804"/>
              <a:ext cx="94" cy="86"/>
            </a:xfrm>
            <a:custGeom>
              <a:avLst/>
              <a:gdLst>
                <a:gd name="T0" fmla="*/ 4 w 418"/>
                <a:gd name="T1" fmla="*/ 342 h 385"/>
                <a:gd name="T2" fmla="*/ 0 w 418"/>
                <a:gd name="T3" fmla="*/ 361 h 385"/>
                <a:gd name="T4" fmla="*/ 25 w 418"/>
                <a:gd name="T5" fmla="*/ 384 h 385"/>
                <a:gd name="T6" fmla="*/ 61 w 418"/>
                <a:gd name="T7" fmla="*/ 336 h 385"/>
                <a:gd name="T8" fmla="*/ 102 w 418"/>
                <a:gd name="T9" fmla="*/ 180 h 385"/>
                <a:gd name="T10" fmla="*/ 246 w 418"/>
                <a:gd name="T11" fmla="*/ 251 h 385"/>
                <a:gd name="T12" fmla="*/ 246 w 418"/>
                <a:gd name="T13" fmla="*/ 271 h 385"/>
                <a:gd name="T14" fmla="*/ 240 w 418"/>
                <a:gd name="T15" fmla="*/ 299 h 385"/>
                <a:gd name="T16" fmla="*/ 319 w 418"/>
                <a:gd name="T17" fmla="*/ 384 h 385"/>
                <a:gd name="T18" fmla="*/ 384 w 418"/>
                <a:gd name="T19" fmla="*/ 340 h 385"/>
                <a:gd name="T20" fmla="*/ 417 w 418"/>
                <a:gd name="T21" fmla="*/ 253 h 385"/>
                <a:gd name="T22" fmla="*/ 405 w 418"/>
                <a:gd name="T23" fmla="*/ 246 h 385"/>
                <a:gd name="T24" fmla="*/ 394 w 418"/>
                <a:gd name="T25" fmla="*/ 261 h 385"/>
                <a:gd name="T26" fmla="*/ 321 w 418"/>
                <a:gd name="T27" fmla="*/ 365 h 385"/>
                <a:gd name="T28" fmla="*/ 294 w 418"/>
                <a:gd name="T29" fmla="*/ 324 h 385"/>
                <a:gd name="T30" fmla="*/ 300 w 418"/>
                <a:gd name="T31" fmla="*/ 276 h 385"/>
                <a:gd name="T32" fmla="*/ 303 w 418"/>
                <a:gd name="T33" fmla="*/ 250 h 385"/>
                <a:gd name="T34" fmla="*/ 140 w 418"/>
                <a:gd name="T35" fmla="*/ 161 h 385"/>
                <a:gd name="T36" fmla="*/ 217 w 418"/>
                <a:gd name="T37" fmla="*/ 104 h 385"/>
                <a:gd name="T38" fmla="*/ 315 w 418"/>
                <a:gd name="T39" fmla="*/ 36 h 385"/>
                <a:gd name="T40" fmla="*/ 311 w 418"/>
                <a:gd name="T41" fmla="*/ 56 h 385"/>
                <a:gd name="T42" fmla="*/ 344 w 418"/>
                <a:gd name="T43" fmla="*/ 84 h 385"/>
                <a:gd name="T44" fmla="*/ 390 w 418"/>
                <a:gd name="T45" fmla="*/ 38 h 385"/>
                <a:gd name="T46" fmla="*/ 355 w 418"/>
                <a:gd name="T47" fmla="*/ 10 h 385"/>
                <a:gd name="T48" fmla="*/ 217 w 418"/>
                <a:gd name="T49" fmla="*/ 83 h 385"/>
                <a:gd name="T50" fmla="*/ 108 w 418"/>
                <a:gd name="T51" fmla="*/ 155 h 385"/>
                <a:gd name="T52" fmla="*/ 125 w 418"/>
                <a:gd name="T53" fmla="*/ 88 h 385"/>
                <a:gd name="T54" fmla="*/ 140 w 418"/>
                <a:gd name="T55" fmla="*/ 23 h 385"/>
                <a:gd name="T56" fmla="*/ 115 w 418"/>
                <a:gd name="T57" fmla="*/ 0 h 385"/>
                <a:gd name="T58" fmla="*/ 81 w 418"/>
                <a:gd name="T59" fmla="*/ 31 h 385"/>
                <a:gd name="T60" fmla="*/ 4 w 418"/>
                <a:gd name="T61" fmla="*/ 34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8" h="385">
                  <a:moveTo>
                    <a:pt x="4" y="342"/>
                  </a:moveTo>
                  <a:cubicBezTo>
                    <a:pt x="0" y="353"/>
                    <a:pt x="0" y="355"/>
                    <a:pt x="0" y="361"/>
                  </a:cubicBezTo>
                  <a:cubicBezTo>
                    <a:pt x="0" y="376"/>
                    <a:pt x="12" y="384"/>
                    <a:pt x="25" y="384"/>
                  </a:cubicBezTo>
                  <a:cubicBezTo>
                    <a:pt x="50" y="384"/>
                    <a:pt x="56" y="363"/>
                    <a:pt x="61" y="336"/>
                  </a:cubicBezTo>
                  <a:cubicBezTo>
                    <a:pt x="71" y="305"/>
                    <a:pt x="65" y="323"/>
                    <a:pt x="102" y="180"/>
                  </a:cubicBezTo>
                  <a:cubicBezTo>
                    <a:pt x="173" y="182"/>
                    <a:pt x="246" y="196"/>
                    <a:pt x="246" y="251"/>
                  </a:cubicBezTo>
                  <a:cubicBezTo>
                    <a:pt x="246" y="257"/>
                    <a:pt x="246" y="261"/>
                    <a:pt x="246" y="271"/>
                  </a:cubicBezTo>
                  <a:cubicBezTo>
                    <a:pt x="242" y="284"/>
                    <a:pt x="240" y="294"/>
                    <a:pt x="240" y="299"/>
                  </a:cubicBezTo>
                  <a:cubicBezTo>
                    <a:pt x="240" y="349"/>
                    <a:pt x="275" y="384"/>
                    <a:pt x="319" y="384"/>
                  </a:cubicBezTo>
                  <a:cubicBezTo>
                    <a:pt x="346" y="384"/>
                    <a:pt x="369" y="369"/>
                    <a:pt x="384" y="340"/>
                  </a:cubicBezTo>
                  <a:cubicBezTo>
                    <a:pt x="405" y="305"/>
                    <a:pt x="417" y="255"/>
                    <a:pt x="417" y="253"/>
                  </a:cubicBezTo>
                  <a:cubicBezTo>
                    <a:pt x="417" y="246"/>
                    <a:pt x="409" y="246"/>
                    <a:pt x="405" y="246"/>
                  </a:cubicBezTo>
                  <a:cubicBezTo>
                    <a:pt x="397" y="246"/>
                    <a:pt x="397" y="248"/>
                    <a:pt x="394" y="261"/>
                  </a:cubicBezTo>
                  <a:cubicBezTo>
                    <a:pt x="378" y="319"/>
                    <a:pt x="359" y="365"/>
                    <a:pt x="321" y="365"/>
                  </a:cubicBezTo>
                  <a:cubicBezTo>
                    <a:pt x="303" y="365"/>
                    <a:pt x="294" y="355"/>
                    <a:pt x="294" y="324"/>
                  </a:cubicBezTo>
                  <a:cubicBezTo>
                    <a:pt x="294" y="311"/>
                    <a:pt x="296" y="292"/>
                    <a:pt x="300" y="276"/>
                  </a:cubicBezTo>
                  <a:cubicBezTo>
                    <a:pt x="301" y="269"/>
                    <a:pt x="303" y="259"/>
                    <a:pt x="303" y="250"/>
                  </a:cubicBezTo>
                  <a:cubicBezTo>
                    <a:pt x="303" y="169"/>
                    <a:pt x="188" y="163"/>
                    <a:pt x="140" y="161"/>
                  </a:cubicBezTo>
                  <a:cubicBezTo>
                    <a:pt x="167" y="146"/>
                    <a:pt x="194" y="123"/>
                    <a:pt x="217" y="104"/>
                  </a:cubicBezTo>
                  <a:cubicBezTo>
                    <a:pt x="257" y="71"/>
                    <a:pt x="282" y="52"/>
                    <a:pt x="315" y="36"/>
                  </a:cubicBezTo>
                  <a:cubicBezTo>
                    <a:pt x="313" y="40"/>
                    <a:pt x="311" y="52"/>
                    <a:pt x="311" y="56"/>
                  </a:cubicBezTo>
                  <a:cubicBezTo>
                    <a:pt x="311" y="65"/>
                    <a:pt x="317" y="84"/>
                    <a:pt x="344" y="84"/>
                  </a:cubicBezTo>
                  <a:cubicBezTo>
                    <a:pt x="371" y="84"/>
                    <a:pt x="390" y="60"/>
                    <a:pt x="390" y="38"/>
                  </a:cubicBezTo>
                  <a:cubicBezTo>
                    <a:pt x="390" y="31"/>
                    <a:pt x="386" y="10"/>
                    <a:pt x="355" y="10"/>
                  </a:cubicBezTo>
                  <a:cubicBezTo>
                    <a:pt x="303" y="10"/>
                    <a:pt x="253" y="52"/>
                    <a:pt x="217" y="83"/>
                  </a:cubicBezTo>
                  <a:cubicBezTo>
                    <a:pt x="159" y="132"/>
                    <a:pt x="138" y="146"/>
                    <a:pt x="108" y="155"/>
                  </a:cubicBezTo>
                  <a:cubicBezTo>
                    <a:pt x="109" y="146"/>
                    <a:pt x="121" y="104"/>
                    <a:pt x="125" y="88"/>
                  </a:cubicBezTo>
                  <a:cubicBezTo>
                    <a:pt x="131" y="67"/>
                    <a:pt x="140" y="27"/>
                    <a:pt x="140" y="23"/>
                  </a:cubicBezTo>
                  <a:cubicBezTo>
                    <a:pt x="140" y="8"/>
                    <a:pt x="131" y="0"/>
                    <a:pt x="115" y="0"/>
                  </a:cubicBezTo>
                  <a:cubicBezTo>
                    <a:pt x="113" y="0"/>
                    <a:pt x="88" y="0"/>
                    <a:pt x="81" y="31"/>
                  </a:cubicBezTo>
                  <a:lnTo>
                    <a:pt x="4" y="3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61" name="Freeform 101"/>
            <p:cNvSpPr>
              <a:spLocks noChangeArrowheads="1"/>
            </p:cNvSpPr>
            <p:nvPr/>
          </p:nvSpPr>
          <p:spPr bwMode="auto">
            <a:xfrm>
              <a:off x="2343" y="2756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6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49 h 598"/>
                <a:gd name="T22" fmla="*/ 200 w 314"/>
                <a:gd name="T23" fmla="*/ 213 h 598"/>
                <a:gd name="T24" fmla="*/ 100 w 314"/>
                <a:gd name="T25" fmla="*/ 265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299 h 598"/>
                <a:gd name="T32" fmla="*/ 198 w 314"/>
                <a:gd name="T33" fmla="*/ 232 h 598"/>
                <a:gd name="T34" fmla="*/ 252 w 314"/>
                <a:gd name="T35" fmla="*/ 311 h 598"/>
                <a:gd name="T36" fmla="*/ 207 w 314"/>
                <a:gd name="T37" fmla="*/ 491 h 598"/>
                <a:gd name="T38" fmla="*/ 108 w 314"/>
                <a:gd name="T39" fmla="*/ 578 h 598"/>
                <a:gd name="T40" fmla="*/ 52 w 314"/>
                <a:gd name="T41" fmla="*/ 493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6" y="42"/>
                    <a:pt x="96" y="50"/>
                  </a:cubicBezTo>
                  <a:cubicBezTo>
                    <a:pt x="96" y="56"/>
                    <a:pt x="88" y="84"/>
                    <a:pt x="83" y="102"/>
                  </a:cubicBezTo>
                  <a:lnTo>
                    <a:pt x="13" y="378"/>
                  </a:lnTo>
                  <a:cubicBezTo>
                    <a:pt x="4" y="420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0"/>
                    <a:pt x="313" y="349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5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299"/>
                  </a:cubicBezTo>
                  <a:cubicBezTo>
                    <a:pt x="138" y="244"/>
                    <a:pt x="175" y="232"/>
                    <a:pt x="198" y="232"/>
                  </a:cubicBezTo>
                  <a:cubicBezTo>
                    <a:pt x="228" y="232"/>
                    <a:pt x="252" y="257"/>
                    <a:pt x="252" y="311"/>
                  </a:cubicBezTo>
                  <a:cubicBezTo>
                    <a:pt x="252" y="361"/>
                    <a:pt x="223" y="459"/>
                    <a:pt x="207" y="491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2" y="555"/>
                    <a:pt x="52" y="493"/>
                  </a:cubicBezTo>
                  <a:cubicBezTo>
                    <a:pt x="52" y="476"/>
                    <a:pt x="52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62" name="Freeform 102"/>
            <p:cNvSpPr>
              <a:spLocks noChangeArrowheads="1"/>
            </p:cNvSpPr>
            <p:nvPr/>
          </p:nvSpPr>
          <p:spPr bwMode="auto">
            <a:xfrm>
              <a:off x="1709" y="2966"/>
              <a:ext cx="706" cy="7"/>
            </a:xfrm>
            <a:custGeom>
              <a:avLst/>
              <a:gdLst>
                <a:gd name="T0" fmla="*/ 1559 w 3119"/>
                <a:gd name="T1" fmla="*/ 36 h 37"/>
                <a:gd name="T2" fmla="*/ 0 w 3119"/>
                <a:gd name="T3" fmla="*/ 36 h 37"/>
                <a:gd name="T4" fmla="*/ 0 w 3119"/>
                <a:gd name="T5" fmla="*/ 0 h 37"/>
                <a:gd name="T6" fmla="*/ 3118 w 3119"/>
                <a:gd name="T7" fmla="*/ 0 h 37"/>
                <a:gd name="T8" fmla="*/ 3118 w 3119"/>
                <a:gd name="T9" fmla="*/ 36 h 37"/>
                <a:gd name="T10" fmla="*/ 1559 w 3119"/>
                <a:gd name="T1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9" h="37">
                  <a:moveTo>
                    <a:pt x="1559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118" y="0"/>
                  </a:lnTo>
                  <a:lnTo>
                    <a:pt x="3118" y="36"/>
                  </a:lnTo>
                  <a:lnTo>
                    <a:pt x="1559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63" name="Freeform 103"/>
            <p:cNvSpPr>
              <a:spLocks noChangeArrowheads="1"/>
            </p:cNvSpPr>
            <p:nvPr/>
          </p:nvSpPr>
          <p:spPr bwMode="auto">
            <a:xfrm>
              <a:off x="1977" y="3064"/>
              <a:ext cx="94" cy="86"/>
            </a:xfrm>
            <a:custGeom>
              <a:avLst/>
              <a:gdLst>
                <a:gd name="T0" fmla="*/ 4 w 418"/>
                <a:gd name="T1" fmla="*/ 342 h 385"/>
                <a:gd name="T2" fmla="*/ 0 w 418"/>
                <a:gd name="T3" fmla="*/ 361 h 385"/>
                <a:gd name="T4" fmla="*/ 25 w 418"/>
                <a:gd name="T5" fmla="*/ 384 h 385"/>
                <a:gd name="T6" fmla="*/ 61 w 418"/>
                <a:gd name="T7" fmla="*/ 336 h 385"/>
                <a:gd name="T8" fmla="*/ 102 w 418"/>
                <a:gd name="T9" fmla="*/ 180 h 385"/>
                <a:gd name="T10" fmla="*/ 246 w 418"/>
                <a:gd name="T11" fmla="*/ 251 h 385"/>
                <a:gd name="T12" fmla="*/ 246 w 418"/>
                <a:gd name="T13" fmla="*/ 271 h 385"/>
                <a:gd name="T14" fmla="*/ 240 w 418"/>
                <a:gd name="T15" fmla="*/ 299 h 385"/>
                <a:gd name="T16" fmla="*/ 319 w 418"/>
                <a:gd name="T17" fmla="*/ 384 h 385"/>
                <a:gd name="T18" fmla="*/ 384 w 418"/>
                <a:gd name="T19" fmla="*/ 340 h 385"/>
                <a:gd name="T20" fmla="*/ 417 w 418"/>
                <a:gd name="T21" fmla="*/ 253 h 385"/>
                <a:gd name="T22" fmla="*/ 405 w 418"/>
                <a:gd name="T23" fmla="*/ 246 h 385"/>
                <a:gd name="T24" fmla="*/ 394 w 418"/>
                <a:gd name="T25" fmla="*/ 261 h 385"/>
                <a:gd name="T26" fmla="*/ 321 w 418"/>
                <a:gd name="T27" fmla="*/ 365 h 385"/>
                <a:gd name="T28" fmla="*/ 294 w 418"/>
                <a:gd name="T29" fmla="*/ 324 h 385"/>
                <a:gd name="T30" fmla="*/ 300 w 418"/>
                <a:gd name="T31" fmla="*/ 276 h 385"/>
                <a:gd name="T32" fmla="*/ 303 w 418"/>
                <a:gd name="T33" fmla="*/ 250 h 385"/>
                <a:gd name="T34" fmla="*/ 140 w 418"/>
                <a:gd name="T35" fmla="*/ 161 h 385"/>
                <a:gd name="T36" fmla="*/ 217 w 418"/>
                <a:gd name="T37" fmla="*/ 104 h 385"/>
                <a:gd name="T38" fmla="*/ 315 w 418"/>
                <a:gd name="T39" fmla="*/ 36 h 385"/>
                <a:gd name="T40" fmla="*/ 311 w 418"/>
                <a:gd name="T41" fmla="*/ 56 h 385"/>
                <a:gd name="T42" fmla="*/ 344 w 418"/>
                <a:gd name="T43" fmla="*/ 84 h 385"/>
                <a:gd name="T44" fmla="*/ 390 w 418"/>
                <a:gd name="T45" fmla="*/ 38 h 385"/>
                <a:gd name="T46" fmla="*/ 355 w 418"/>
                <a:gd name="T47" fmla="*/ 10 h 385"/>
                <a:gd name="T48" fmla="*/ 217 w 418"/>
                <a:gd name="T49" fmla="*/ 83 h 385"/>
                <a:gd name="T50" fmla="*/ 108 w 418"/>
                <a:gd name="T51" fmla="*/ 155 h 385"/>
                <a:gd name="T52" fmla="*/ 125 w 418"/>
                <a:gd name="T53" fmla="*/ 88 h 385"/>
                <a:gd name="T54" fmla="*/ 140 w 418"/>
                <a:gd name="T55" fmla="*/ 23 h 385"/>
                <a:gd name="T56" fmla="*/ 115 w 418"/>
                <a:gd name="T57" fmla="*/ 0 h 385"/>
                <a:gd name="T58" fmla="*/ 81 w 418"/>
                <a:gd name="T59" fmla="*/ 31 h 385"/>
                <a:gd name="T60" fmla="*/ 4 w 418"/>
                <a:gd name="T61" fmla="*/ 34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8" h="385">
                  <a:moveTo>
                    <a:pt x="4" y="342"/>
                  </a:moveTo>
                  <a:cubicBezTo>
                    <a:pt x="0" y="353"/>
                    <a:pt x="0" y="355"/>
                    <a:pt x="0" y="361"/>
                  </a:cubicBezTo>
                  <a:cubicBezTo>
                    <a:pt x="0" y="376"/>
                    <a:pt x="12" y="384"/>
                    <a:pt x="25" y="384"/>
                  </a:cubicBezTo>
                  <a:cubicBezTo>
                    <a:pt x="50" y="384"/>
                    <a:pt x="56" y="363"/>
                    <a:pt x="61" y="336"/>
                  </a:cubicBezTo>
                  <a:cubicBezTo>
                    <a:pt x="71" y="305"/>
                    <a:pt x="65" y="323"/>
                    <a:pt x="102" y="180"/>
                  </a:cubicBezTo>
                  <a:cubicBezTo>
                    <a:pt x="173" y="182"/>
                    <a:pt x="246" y="196"/>
                    <a:pt x="246" y="251"/>
                  </a:cubicBezTo>
                  <a:cubicBezTo>
                    <a:pt x="246" y="257"/>
                    <a:pt x="246" y="261"/>
                    <a:pt x="246" y="271"/>
                  </a:cubicBezTo>
                  <a:cubicBezTo>
                    <a:pt x="242" y="284"/>
                    <a:pt x="240" y="294"/>
                    <a:pt x="240" y="299"/>
                  </a:cubicBezTo>
                  <a:cubicBezTo>
                    <a:pt x="240" y="349"/>
                    <a:pt x="275" y="384"/>
                    <a:pt x="319" y="384"/>
                  </a:cubicBezTo>
                  <a:cubicBezTo>
                    <a:pt x="346" y="384"/>
                    <a:pt x="369" y="369"/>
                    <a:pt x="384" y="340"/>
                  </a:cubicBezTo>
                  <a:cubicBezTo>
                    <a:pt x="405" y="303"/>
                    <a:pt x="417" y="255"/>
                    <a:pt x="417" y="253"/>
                  </a:cubicBezTo>
                  <a:cubicBezTo>
                    <a:pt x="417" y="246"/>
                    <a:pt x="409" y="246"/>
                    <a:pt x="405" y="246"/>
                  </a:cubicBezTo>
                  <a:cubicBezTo>
                    <a:pt x="397" y="246"/>
                    <a:pt x="397" y="248"/>
                    <a:pt x="394" y="261"/>
                  </a:cubicBezTo>
                  <a:cubicBezTo>
                    <a:pt x="378" y="319"/>
                    <a:pt x="359" y="365"/>
                    <a:pt x="321" y="365"/>
                  </a:cubicBezTo>
                  <a:cubicBezTo>
                    <a:pt x="303" y="365"/>
                    <a:pt x="294" y="355"/>
                    <a:pt x="294" y="324"/>
                  </a:cubicBezTo>
                  <a:cubicBezTo>
                    <a:pt x="294" y="311"/>
                    <a:pt x="296" y="292"/>
                    <a:pt x="300" y="276"/>
                  </a:cubicBezTo>
                  <a:cubicBezTo>
                    <a:pt x="301" y="269"/>
                    <a:pt x="303" y="259"/>
                    <a:pt x="303" y="250"/>
                  </a:cubicBezTo>
                  <a:cubicBezTo>
                    <a:pt x="303" y="169"/>
                    <a:pt x="188" y="163"/>
                    <a:pt x="140" y="161"/>
                  </a:cubicBezTo>
                  <a:cubicBezTo>
                    <a:pt x="167" y="146"/>
                    <a:pt x="194" y="123"/>
                    <a:pt x="217" y="104"/>
                  </a:cubicBezTo>
                  <a:cubicBezTo>
                    <a:pt x="257" y="71"/>
                    <a:pt x="282" y="50"/>
                    <a:pt x="315" y="36"/>
                  </a:cubicBezTo>
                  <a:cubicBezTo>
                    <a:pt x="313" y="40"/>
                    <a:pt x="311" y="50"/>
                    <a:pt x="311" y="56"/>
                  </a:cubicBezTo>
                  <a:cubicBezTo>
                    <a:pt x="311" y="65"/>
                    <a:pt x="317" y="84"/>
                    <a:pt x="344" y="84"/>
                  </a:cubicBezTo>
                  <a:cubicBezTo>
                    <a:pt x="371" y="84"/>
                    <a:pt x="390" y="60"/>
                    <a:pt x="390" y="38"/>
                  </a:cubicBezTo>
                  <a:cubicBezTo>
                    <a:pt x="390" y="31"/>
                    <a:pt x="386" y="10"/>
                    <a:pt x="355" y="10"/>
                  </a:cubicBezTo>
                  <a:cubicBezTo>
                    <a:pt x="303" y="10"/>
                    <a:pt x="253" y="52"/>
                    <a:pt x="217" y="83"/>
                  </a:cubicBezTo>
                  <a:cubicBezTo>
                    <a:pt x="159" y="132"/>
                    <a:pt x="138" y="144"/>
                    <a:pt x="108" y="155"/>
                  </a:cubicBezTo>
                  <a:cubicBezTo>
                    <a:pt x="109" y="146"/>
                    <a:pt x="121" y="104"/>
                    <a:pt x="125" y="88"/>
                  </a:cubicBezTo>
                  <a:cubicBezTo>
                    <a:pt x="131" y="67"/>
                    <a:pt x="140" y="27"/>
                    <a:pt x="140" y="23"/>
                  </a:cubicBezTo>
                  <a:cubicBezTo>
                    <a:pt x="140" y="8"/>
                    <a:pt x="131" y="0"/>
                    <a:pt x="115" y="0"/>
                  </a:cubicBezTo>
                  <a:cubicBezTo>
                    <a:pt x="113" y="0"/>
                    <a:pt x="88" y="0"/>
                    <a:pt x="81" y="31"/>
                  </a:cubicBezTo>
                  <a:lnTo>
                    <a:pt x="4" y="3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64" name="Freeform 104"/>
            <p:cNvSpPr>
              <a:spLocks noChangeArrowheads="1"/>
            </p:cNvSpPr>
            <p:nvPr/>
          </p:nvSpPr>
          <p:spPr bwMode="auto">
            <a:xfrm>
              <a:off x="2086" y="3016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6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49 h 598"/>
                <a:gd name="T22" fmla="*/ 200 w 314"/>
                <a:gd name="T23" fmla="*/ 213 h 598"/>
                <a:gd name="T24" fmla="*/ 100 w 314"/>
                <a:gd name="T25" fmla="*/ 263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299 h 598"/>
                <a:gd name="T32" fmla="*/ 198 w 314"/>
                <a:gd name="T33" fmla="*/ 232 h 598"/>
                <a:gd name="T34" fmla="*/ 252 w 314"/>
                <a:gd name="T35" fmla="*/ 311 h 598"/>
                <a:gd name="T36" fmla="*/ 207 w 314"/>
                <a:gd name="T37" fmla="*/ 491 h 598"/>
                <a:gd name="T38" fmla="*/ 108 w 314"/>
                <a:gd name="T39" fmla="*/ 578 h 598"/>
                <a:gd name="T40" fmla="*/ 52 w 314"/>
                <a:gd name="T41" fmla="*/ 493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6" y="42"/>
                    <a:pt x="96" y="50"/>
                  </a:cubicBezTo>
                  <a:cubicBezTo>
                    <a:pt x="96" y="56"/>
                    <a:pt x="88" y="84"/>
                    <a:pt x="83" y="102"/>
                  </a:cubicBezTo>
                  <a:lnTo>
                    <a:pt x="13" y="378"/>
                  </a:lnTo>
                  <a:cubicBezTo>
                    <a:pt x="4" y="420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0"/>
                    <a:pt x="313" y="349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3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299"/>
                  </a:cubicBezTo>
                  <a:cubicBezTo>
                    <a:pt x="138" y="244"/>
                    <a:pt x="177" y="232"/>
                    <a:pt x="198" y="232"/>
                  </a:cubicBezTo>
                  <a:cubicBezTo>
                    <a:pt x="228" y="232"/>
                    <a:pt x="252" y="257"/>
                    <a:pt x="252" y="311"/>
                  </a:cubicBezTo>
                  <a:cubicBezTo>
                    <a:pt x="252" y="361"/>
                    <a:pt x="223" y="459"/>
                    <a:pt x="207" y="491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2" y="555"/>
                    <a:pt x="52" y="493"/>
                  </a:cubicBezTo>
                  <a:cubicBezTo>
                    <a:pt x="52" y="476"/>
                    <a:pt x="52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65" name="Freeform 105"/>
            <p:cNvSpPr>
              <a:spLocks noChangeArrowheads="1"/>
            </p:cNvSpPr>
            <p:nvPr/>
          </p:nvSpPr>
          <p:spPr bwMode="auto">
            <a:xfrm>
              <a:off x="2446" y="2740"/>
              <a:ext cx="94" cy="458"/>
            </a:xfrm>
            <a:custGeom>
              <a:avLst/>
              <a:gdLst>
                <a:gd name="T0" fmla="*/ 417 w 418"/>
                <a:gd name="T1" fmla="*/ 1014 h 2026"/>
                <a:gd name="T2" fmla="*/ 125 w 418"/>
                <a:gd name="T3" fmla="*/ 94 h 2026"/>
                <a:gd name="T4" fmla="*/ 42 w 418"/>
                <a:gd name="T5" fmla="*/ 10 h 2026"/>
                <a:gd name="T6" fmla="*/ 17 w 418"/>
                <a:gd name="T7" fmla="*/ 0 h 2026"/>
                <a:gd name="T8" fmla="*/ 0 w 418"/>
                <a:gd name="T9" fmla="*/ 8 h 2026"/>
                <a:gd name="T10" fmla="*/ 6 w 418"/>
                <a:gd name="T11" fmla="*/ 17 h 2026"/>
                <a:gd name="T12" fmla="*/ 148 w 418"/>
                <a:gd name="T13" fmla="*/ 196 h 2026"/>
                <a:gd name="T14" fmla="*/ 346 w 418"/>
                <a:gd name="T15" fmla="*/ 1012 h 2026"/>
                <a:gd name="T16" fmla="*/ 177 w 418"/>
                <a:gd name="T17" fmla="*/ 1783 h 2026"/>
                <a:gd name="T18" fmla="*/ 4 w 418"/>
                <a:gd name="T19" fmla="*/ 2010 h 2026"/>
                <a:gd name="T20" fmla="*/ 0 w 418"/>
                <a:gd name="T21" fmla="*/ 2018 h 2026"/>
                <a:gd name="T22" fmla="*/ 17 w 418"/>
                <a:gd name="T23" fmla="*/ 2025 h 2026"/>
                <a:gd name="T24" fmla="*/ 44 w 418"/>
                <a:gd name="T25" fmla="*/ 2012 h 2026"/>
                <a:gd name="T26" fmla="*/ 417 w 418"/>
                <a:gd name="T27" fmla="*/ 1014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2026">
                  <a:moveTo>
                    <a:pt x="417" y="1014"/>
                  </a:moveTo>
                  <a:cubicBezTo>
                    <a:pt x="417" y="681"/>
                    <a:pt x="340" y="347"/>
                    <a:pt x="125" y="94"/>
                  </a:cubicBezTo>
                  <a:cubicBezTo>
                    <a:pt x="108" y="75"/>
                    <a:pt x="77" y="40"/>
                    <a:pt x="42" y="10"/>
                  </a:cubicBezTo>
                  <a:cubicBezTo>
                    <a:pt x="31" y="0"/>
                    <a:pt x="29" y="0"/>
                    <a:pt x="17" y="0"/>
                  </a:cubicBezTo>
                  <a:cubicBezTo>
                    <a:pt x="8" y="0"/>
                    <a:pt x="0" y="0"/>
                    <a:pt x="0" y="8"/>
                  </a:cubicBezTo>
                  <a:cubicBezTo>
                    <a:pt x="0" y="12"/>
                    <a:pt x="4" y="15"/>
                    <a:pt x="6" y="17"/>
                  </a:cubicBezTo>
                  <a:cubicBezTo>
                    <a:pt x="35" y="48"/>
                    <a:pt x="92" y="104"/>
                    <a:pt x="148" y="196"/>
                  </a:cubicBezTo>
                  <a:cubicBezTo>
                    <a:pt x="284" y="413"/>
                    <a:pt x="346" y="687"/>
                    <a:pt x="346" y="1012"/>
                  </a:cubicBezTo>
                  <a:cubicBezTo>
                    <a:pt x="346" y="1240"/>
                    <a:pt x="317" y="1532"/>
                    <a:pt x="177" y="1783"/>
                  </a:cubicBezTo>
                  <a:cubicBezTo>
                    <a:pt x="109" y="1904"/>
                    <a:pt x="38" y="1973"/>
                    <a:pt x="4" y="2010"/>
                  </a:cubicBezTo>
                  <a:cubicBezTo>
                    <a:pt x="2" y="2012"/>
                    <a:pt x="0" y="2014"/>
                    <a:pt x="0" y="2018"/>
                  </a:cubicBezTo>
                  <a:cubicBezTo>
                    <a:pt x="0" y="2025"/>
                    <a:pt x="8" y="2025"/>
                    <a:pt x="17" y="2025"/>
                  </a:cubicBezTo>
                  <a:cubicBezTo>
                    <a:pt x="29" y="2025"/>
                    <a:pt x="31" y="2025"/>
                    <a:pt x="44" y="2012"/>
                  </a:cubicBezTo>
                  <a:cubicBezTo>
                    <a:pt x="328" y="1755"/>
                    <a:pt x="417" y="1369"/>
                    <a:pt x="417" y="101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66" name="Freeform 106"/>
            <p:cNvSpPr>
              <a:spLocks noChangeArrowheads="1"/>
            </p:cNvSpPr>
            <p:nvPr/>
          </p:nvSpPr>
          <p:spPr bwMode="auto">
            <a:xfrm>
              <a:off x="2638" y="2966"/>
              <a:ext cx="116" cy="7"/>
            </a:xfrm>
            <a:custGeom>
              <a:avLst/>
              <a:gdLst>
                <a:gd name="T0" fmla="*/ 488 w 517"/>
                <a:gd name="T1" fmla="*/ 36 h 37"/>
                <a:gd name="T2" fmla="*/ 516 w 517"/>
                <a:gd name="T3" fmla="*/ 17 h 37"/>
                <a:gd name="T4" fmla="*/ 488 w 517"/>
                <a:gd name="T5" fmla="*/ 0 h 37"/>
                <a:gd name="T6" fmla="*/ 29 w 517"/>
                <a:gd name="T7" fmla="*/ 0 h 37"/>
                <a:gd name="T8" fmla="*/ 0 w 517"/>
                <a:gd name="T9" fmla="*/ 17 h 37"/>
                <a:gd name="T10" fmla="*/ 29 w 517"/>
                <a:gd name="T11" fmla="*/ 36 h 37"/>
                <a:gd name="T12" fmla="*/ 488 w 517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7" h="37">
                  <a:moveTo>
                    <a:pt x="488" y="36"/>
                  </a:moveTo>
                  <a:cubicBezTo>
                    <a:pt x="501" y="36"/>
                    <a:pt x="516" y="36"/>
                    <a:pt x="516" y="17"/>
                  </a:cubicBezTo>
                  <a:cubicBezTo>
                    <a:pt x="516" y="0"/>
                    <a:pt x="501" y="0"/>
                    <a:pt x="488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6"/>
                    <a:pt x="15" y="36"/>
                    <a:pt x="29" y="36"/>
                  </a:cubicBezTo>
                  <a:lnTo>
                    <a:pt x="488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67" name="Freeform 107"/>
            <p:cNvSpPr>
              <a:spLocks noChangeArrowheads="1"/>
            </p:cNvSpPr>
            <p:nvPr/>
          </p:nvSpPr>
          <p:spPr bwMode="auto">
            <a:xfrm>
              <a:off x="2821" y="2933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88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4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88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4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68" name="Freeform 108"/>
            <p:cNvSpPr>
              <a:spLocks noChangeArrowheads="1"/>
            </p:cNvSpPr>
            <p:nvPr/>
          </p:nvSpPr>
          <p:spPr bwMode="auto">
            <a:xfrm>
              <a:off x="2915" y="2885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6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49 h 598"/>
                <a:gd name="T22" fmla="*/ 200 w 314"/>
                <a:gd name="T23" fmla="*/ 213 h 598"/>
                <a:gd name="T24" fmla="*/ 100 w 314"/>
                <a:gd name="T25" fmla="*/ 265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299 h 598"/>
                <a:gd name="T32" fmla="*/ 198 w 314"/>
                <a:gd name="T33" fmla="*/ 232 h 598"/>
                <a:gd name="T34" fmla="*/ 252 w 314"/>
                <a:gd name="T35" fmla="*/ 311 h 598"/>
                <a:gd name="T36" fmla="*/ 207 w 314"/>
                <a:gd name="T37" fmla="*/ 491 h 598"/>
                <a:gd name="T38" fmla="*/ 108 w 314"/>
                <a:gd name="T39" fmla="*/ 578 h 598"/>
                <a:gd name="T40" fmla="*/ 52 w 314"/>
                <a:gd name="T41" fmla="*/ 493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6" y="42"/>
                    <a:pt x="96" y="50"/>
                  </a:cubicBezTo>
                  <a:cubicBezTo>
                    <a:pt x="96" y="56"/>
                    <a:pt x="88" y="84"/>
                    <a:pt x="83" y="102"/>
                  </a:cubicBezTo>
                  <a:lnTo>
                    <a:pt x="13" y="378"/>
                  </a:lnTo>
                  <a:cubicBezTo>
                    <a:pt x="4" y="420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0"/>
                    <a:pt x="313" y="349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5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299"/>
                  </a:cubicBezTo>
                  <a:cubicBezTo>
                    <a:pt x="138" y="244"/>
                    <a:pt x="177" y="232"/>
                    <a:pt x="198" y="232"/>
                  </a:cubicBezTo>
                  <a:cubicBezTo>
                    <a:pt x="228" y="232"/>
                    <a:pt x="252" y="257"/>
                    <a:pt x="252" y="311"/>
                  </a:cubicBezTo>
                  <a:cubicBezTo>
                    <a:pt x="252" y="361"/>
                    <a:pt x="223" y="459"/>
                    <a:pt x="207" y="491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2" y="555"/>
                    <a:pt x="52" y="493"/>
                  </a:cubicBezTo>
                  <a:cubicBezTo>
                    <a:pt x="52" y="476"/>
                    <a:pt x="52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69" name="Freeform 109"/>
            <p:cNvSpPr>
              <a:spLocks noChangeArrowheads="1"/>
            </p:cNvSpPr>
            <p:nvPr/>
          </p:nvSpPr>
          <p:spPr bwMode="auto">
            <a:xfrm>
              <a:off x="3036" y="2997"/>
              <a:ext cx="22" cy="57"/>
            </a:xfrm>
            <a:custGeom>
              <a:avLst/>
              <a:gdLst>
                <a:gd name="T0" fmla="*/ 100 w 101"/>
                <a:gd name="T1" fmla="*/ 88 h 254"/>
                <a:gd name="T2" fmla="*/ 46 w 101"/>
                <a:gd name="T3" fmla="*/ 0 h 254"/>
                <a:gd name="T4" fmla="*/ 0 w 101"/>
                <a:gd name="T5" fmla="*/ 44 h 254"/>
                <a:gd name="T6" fmla="*/ 46 w 101"/>
                <a:gd name="T7" fmla="*/ 90 h 254"/>
                <a:gd name="T8" fmla="*/ 75 w 101"/>
                <a:gd name="T9" fmla="*/ 79 h 254"/>
                <a:gd name="T10" fmla="*/ 81 w 101"/>
                <a:gd name="T11" fmla="*/ 77 h 254"/>
                <a:gd name="T12" fmla="*/ 83 w 101"/>
                <a:gd name="T13" fmla="*/ 88 h 254"/>
                <a:gd name="T14" fmla="*/ 23 w 101"/>
                <a:gd name="T15" fmla="*/ 230 h 254"/>
                <a:gd name="T16" fmla="*/ 13 w 101"/>
                <a:gd name="T17" fmla="*/ 244 h 254"/>
                <a:gd name="T18" fmla="*/ 23 w 101"/>
                <a:gd name="T19" fmla="*/ 253 h 254"/>
                <a:gd name="T20" fmla="*/ 100 w 101"/>
                <a:gd name="T21" fmla="*/ 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54">
                  <a:moveTo>
                    <a:pt x="100" y="88"/>
                  </a:moveTo>
                  <a:cubicBezTo>
                    <a:pt x="100" y="33"/>
                    <a:pt x="79" y="0"/>
                    <a:pt x="46" y="0"/>
                  </a:cubicBezTo>
                  <a:cubicBezTo>
                    <a:pt x="17" y="0"/>
                    <a:pt x="0" y="21"/>
                    <a:pt x="0" y="44"/>
                  </a:cubicBezTo>
                  <a:cubicBezTo>
                    <a:pt x="0" y="67"/>
                    <a:pt x="17" y="90"/>
                    <a:pt x="46" y="90"/>
                  </a:cubicBezTo>
                  <a:cubicBezTo>
                    <a:pt x="56" y="90"/>
                    <a:pt x="67" y="86"/>
                    <a:pt x="75" y="79"/>
                  </a:cubicBezTo>
                  <a:cubicBezTo>
                    <a:pt x="79" y="77"/>
                    <a:pt x="79" y="77"/>
                    <a:pt x="81" y="77"/>
                  </a:cubicBezTo>
                  <a:cubicBezTo>
                    <a:pt x="81" y="77"/>
                    <a:pt x="83" y="77"/>
                    <a:pt x="83" y="88"/>
                  </a:cubicBezTo>
                  <a:cubicBezTo>
                    <a:pt x="83" y="152"/>
                    <a:pt x="52" y="203"/>
                    <a:pt x="23" y="230"/>
                  </a:cubicBezTo>
                  <a:cubicBezTo>
                    <a:pt x="13" y="240"/>
                    <a:pt x="13" y="242"/>
                    <a:pt x="13" y="244"/>
                  </a:cubicBezTo>
                  <a:cubicBezTo>
                    <a:pt x="13" y="251"/>
                    <a:pt x="17" y="253"/>
                    <a:pt x="23" y="253"/>
                  </a:cubicBezTo>
                  <a:cubicBezTo>
                    <a:pt x="33" y="253"/>
                    <a:pt x="100" y="188"/>
                    <a:pt x="100" y="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70" name="Freeform 110"/>
            <p:cNvSpPr>
              <a:spLocks noChangeArrowheads="1"/>
            </p:cNvSpPr>
            <p:nvPr/>
          </p:nvSpPr>
          <p:spPr bwMode="auto">
            <a:xfrm>
              <a:off x="3175" y="2881"/>
              <a:ext cx="131" cy="137"/>
            </a:xfrm>
            <a:custGeom>
              <a:avLst/>
              <a:gdLst>
                <a:gd name="T0" fmla="*/ 121 w 581"/>
                <a:gd name="T1" fmla="*/ 509 h 608"/>
                <a:gd name="T2" fmla="*/ 17 w 581"/>
                <a:gd name="T3" fmla="*/ 580 h 608"/>
                <a:gd name="T4" fmla="*/ 0 w 581"/>
                <a:gd name="T5" fmla="*/ 597 h 608"/>
                <a:gd name="T6" fmla="*/ 12 w 581"/>
                <a:gd name="T7" fmla="*/ 607 h 608"/>
                <a:gd name="T8" fmla="*/ 84 w 581"/>
                <a:gd name="T9" fmla="*/ 603 h 608"/>
                <a:gd name="T10" fmla="*/ 169 w 581"/>
                <a:gd name="T11" fmla="*/ 607 h 608"/>
                <a:gd name="T12" fmla="*/ 184 w 581"/>
                <a:gd name="T13" fmla="*/ 589 h 608"/>
                <a:gd name="T14" fmla="*/ 171 w 581"/>
                <a:gd name="T15" fmla="*/ 580 h 608"/>
                <a:gd name="T16" fmla="*/ 131 w 581"/>
                <a:gd name="T17" fmla="*/ 549 h 608"/>
                <a:gd name="T18" fmla="*/ 142 w 581"/>
                <a:gd name="T19" fmla="*/ 518 h 608"/>
                <a:gd name="T20" fmla="*/ 207 w 581"/>
                <a:gd name="T21" fmla="*/ 411 h 608"/>
                <a:gd name="T22" fmla="*/ 420 w 581"/>
                <a:gd name="T23" fmla="*/ 411 h 608"/>
                <a:gd name="T24" fmla="*/ 434 w 581"/>
                <a:gd name="T25" fmla="*/ 551 h 608"/>
                <a:gd name="T26" fmla="*/ 372 w 581"/>
                <a:gd name="T27" fmla="*/ 580 h 608"/>
                <a:gd name="T28" fmla="*/ 351 w 581"/>
                <a:gd name="T29" fmla="*/ 597 h 608"/>
                <a:gd name="T30" fmla="*/ 363 w 581"/>
                <a:gd name="T31" fmla="*/ 607 h 608"/>
                <a:gd name="T32" fmla="*/ 470 w 581"/>
                <a:gd name="T33" fmla="*/ 603 h 608"/>
                <a:gd name="T34" fmla="*/ 564 w 581"/>
                <a:gd name="T35" fmla="*/ 607 h 608"/>
                <a:gd name="T36" fmla="*/ 580 w 581"/>
                <a:gd name="T37" fmla="*/ 589 h 608"/>
                <a:gd name="T38" fmla="*/ 561 w 581"/>
                <a:gd name="T39" fmla="*/ 580 h 608"/>
                <a:gd name="T40" fmla="*/ 507 w 581"/>
                <a:gd name="T41" fmla="*/ 549 h 608"/>
                <a:gd name="T42" fmla="*/ 455 w 581"/>
                <a:gd name="T43" fmla="*/ 21 h 608"/>
                <a:gd name="T44" fmla="*/ 438 w 581"/>
                <a:gd name="T45" fmla="*/ 0 h 608"/>
                <a:gd name="T46" fmla="*/ 417 w 581"/>
                <a:gd name="T47" fmla="*/ 13 h 608"/>
                <a:gd name="T48" fmla="*/ 121 w 581"/>
                <a:gd name="T49" fmla="*/ 509 h 608"/>
                <a:gd name="T50" fmla="*/ 223 w 581"/>
                <a:gd name="T51" fmla="*/ 384 h 608"/>
                <a:gd name="T52" fmla="*/ 390 w 581"/>
                <a:gd name="T53" fmla="*/ 106 h 608"/>
                <a:gd name="T54" fmla="*/ 417 w 581"/>
                <a:gd name="T55" fmla="*/ 384 h 608"/>
                <a:gd name="T56" fmla="*/ 223 w 581"/>
                <a:gd name="T57" fmla="*/ 38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1" h="608">
                  <a:moveTo>
                    <a:pt x="121" y="509"/>
                  </a:moveTo>
                  <a:cubicBezTo>
                    <a:pt x="88" y="564"/>
                    <a:pt x="56" y="578"/>
                    <a:pt x="17" y="580"/>
                  </a:cubicBezTo>
                  <a:cubicBezTo>
                    <a:pt x="8" y="580"/>
                    <a:pt x="0" y="580"/>
                    <a:pt x="0" y="597"/>
                  </a:cubicBezTo>
                  <a:cubicBezTo>
                    <a:pt x="0" y="601"/>
                    <a:pt x="4" y="607"/>
                    <a:pt x="12" y="607"/>
                  </a:cubicBezTo>
                  <a:cubicBezTo>
                    <a:pt x="35" y="607"/>
                    <a:pt x="60" y="603"/>
                    <a:pt x="84" y="603"/>
                  </a:cubicBezTo>
                  <a:cubicBezTo>
                    <a:pt x="111" y="603"/>
                    <a:pt x="142" y="607"/>
                    <a:pt x="169" y="607"/>
                  </a:cubicBezTo>
                  <a:cubicBezTo>
                    <a:pt x="173" y="607"/>
                    <a:pt x="184" y="607"/>
                    <a:pt x="184" y="589"/>
                  </a:cubicBezTo>
                  <a:cubicBezTo>
                    <a:pt x="184" y="580"/>
                    <a:pt x="177" y="580"/>
                    <a:pt x="171" y="580"/>
                  </a:cubicBezTo>
                  <a:cubicBezTo>
                    <a:pt x="152" y="578"/>
                    <a:pt x="131" y="570"/>
                    <a:pt x="131" y="549"/>
                  </a:cubicBezTo>
                  <a:cubicBezTo>
                    <a:pt x="131" y="539"/>
                    <a:pt x="136" y="530"/>
                    <a:pt x="142" y="518"/>
                  </a:cubicBezTo>
                  <a:lnTo>
                    <a:pt x="207" y="411"/>
                  </a:lnTo>
                  <a:lnTo>
                    <a:pt x="420" y="411"/>
                  </a:lnTo>
                  <a:cubicBezTo>
                    <a:pt x="420" y="428"/>
                    <a:pt x="434" y="543"/>
                    <a:pt x="434" y="551"/>
                  </a:cubicBezTo>
                  <a:cubicBezTo>
                    <a:pt x="434" y="578"/>
                    <a:pt x="390" y="580"/>
                    <a:pt x="372" y="580"/>
                  </a:cubicBezTo>
                  <a:cubicBezTo>
                    <a:pt x="361" y="580"/>
                    <a:pt x="351" y="580"/>
                    <a:pt x="351" y="597"/>
                  </a:cubicBezTo>
                  <a:cubicBezTo>
                    <a:pt x="351" y="607"/>
                    <a:pt x="363" y="607"/>
                    <a:pt x="363" y="607"/>
                  </a:cubicBezTo>
                  <a:cubicBezTo>
                    <a:pt x="399" y="607"/>
                    <a:pt x="436" y="603"/>
                    <a:pt x="470" y="603"/>
                  </a:cubicBezTo>
                  <a:cubicBezTo>
                    <a:pt x="492" y="603"/>
                    <a:pt x="543" y="607"/>
                    <a:pt x="564" y="607"/>
                  </a:cubicBezTo>
                  <a:cubicBezTo>
                    <a:pt x="570" y="607"/>
                    <a:pt x="580" y="607"/>
                    <a:pt x="580" y="589"/>
                  </a:cubicBezTo>
                  <a:cubicBezTo>
                    <a:pt x="580" y="580"/>
                    <a:pt x="572" y="580"/>
                    <a:pt x="561" y="580"/>
                  </a:cubicBezTo>
                  <a:cubicBezTo>
                    <a:pt x="509" y="580"/>
                    <a:pt x="509" y="574"/>
                    <a:pt x="507" y="549"/>
                  </a:cubicBezTo>
                  <a:lnTo>
                    <a:pt x="455" y="21"/>
                  </a:lnTo>
                  <a:cubicBezTo>
                    <a:pt x="453" y="4"/>
                    <a:pt x="453" y="0"/>
                    <a:pt x="438" y="0"/>
                  </a:cubicBezTo>
                  <a:cubicBezTo>
                    <a:pt x="424" y="0"/>
                    <a:pt x="420" y="6"/>
                    <a:pt x="417" y="13"/>
                  </a:cubicBezTo>
                  <a:lnTo>
                    <a:pt x="121" y="509"/>
                  </a:lnTo>
                  <a:close/>
                  <a:moveTo>
                    <a:pt x="223" y="384"/>
                  </a:moveTo>
                  <a:lnTo>
                    <a:pt x="390" y="106"/>
                  </a:lnTo>
                  <a:lnTo>
                    <a:pt x="417" y="384"/>
                  </a:lnTo>
                  <a:lnTo>
                    <a:pt x="223" y="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71" name="Freeform 111"/>
            <p:cNvSpPr>
              <a:spLocks noChangeArrowheads="1"/>
            </p:cNvSpPr>
            <p:nvPr/>
          </p:nvSpPr>
          <p:spPr bwMode="auto">
            <a:xfrm>
              <a:off x="3376" y="2948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72" name="Freeform 112"/>
            <p:cNvSpPr>
              <a:spLocks noChangeArrowheads="1"/>
            </p:cNvSpPr>
            <p:nvPr/>
          </p:nvSpPr>
          <p:spPr bwMode="auto">
            <a:xfrm>
              <a:off x="3596" y="2802"/>
              <a:ext cx="62" cy="88"/>
            </a:xfrm>
            <a:custGeom>
              <a:avLst/>
              <a:gdLst>
                <a:gd name="T0" fmla="*/ 148 w 279"/>
                <a:gd name="T1" fmla="*/ 215 h 391"/>
                <a:gd name="T2" fmla="*/ 236 w 279"/>
                <a:gd name="T3" fmla="*/ 294 h 391"/>
                <a:gd name="T4" fmla="*/ 140 w 279"/>
                <a:gd name="T5" fmla="*/ 370 h 391"/>
                <a:gd name="T6" fmla="*/ 23 w 279"/>
                <a:gd name="T7" fmla="*/ 250 h 391"/>
                <a:gd name="T8" fmla="*/ 12 w 279"/>
                <a:gd name="T9" fmla="*/ 236 h 391"/>
                <a:gd name="T10" fmla="*/ 0 w 279"/>
                <a:gd name="T11" fmla="*/ 257 h 391"/>
                <a:gd name="T12" fmla="*/ 0 w 279"/>
                <a:gd name="T13" fmla="*/ 369 h 391"/>
                <a:gd name="T14" fmla="*/ 10 w 279"/>
                <a:gd name="T15" fmla="*/ 390 h 391"/>
                <a:gd name="T16" fmla="*/ 31 w 279"/>
                <a:gd name="T17" fmla="*/ 372 h 391"/>
                <a:gd name="T18" fmla="*/ 48 w 279"/>
                <a:gd name="T19" fmla="*/ 353 h 391"/>
                <a:gd name="T20" fmla="*/ 140 w 279"/>
                <a:gd name="T21" fmla="*/ 390 h 391"/>
                <a:gd name="T22" fmla="*/ 278 w 279"/>
                <a:gd name="T23" fmla="*/ 271 h 391"/>
                <a:gd name="T24" fmla="*/ 242 w 279"/>
                <a:gd name="T25" fmla="*/ 190 h 391"/>
                <a:gd name="T26" fmla="*/ 146 w 279"/>
                <a:gd name="T27" fmla="*/ 150 h 391"/>
                <a:gd name="T28" fmla="*/ 40 w 279"/>
                <a:gd name="T29" fmla="*/ 81 h 391"/>
                <a:gd name="T30" fmla="*/ 136 w 279"/>
                <a:gd name="T31" fmla="*/ 15 h 391"/>
                <a:gd name="T32" fmla="*/ 236 w 279"/>
                <a:gd name="T33" fmla="*/ 119 h 391"/>
                <a:gd name="T34" fmla="*/ 246 w 279"/>
                <a:gd name="T35" fmla="*/ 127 h 391"/>
                <a:gd name="T36" fmla="*/ 257 w 279"/>
                <a:gd name="T37" fmla="*/ 106 h 391"/>
                <a:gd name="T38" fmla="*/ 257 w 279"/>
                <a:gd name="T39" fmla="*/ 21 h 391"/>
                <a:gd name="T40" fmla="*/ 248 w 279"/>
                <a:gd name="T41" fmla="*/ 0 h 391"/>
                <a:gd name="T42" fmla="*/ 230 w 279"/>
                <a:gd name="T43" fmla="*/ 10 h 391"/>
                <a:gd name="T44" fmla="*/ 215 w 279"/>
                <a:gd name="T45" fmla="*/ 23 h 391"/>
                <a:gd name="T46" fmla="*/ 136 w 279"/>
                <a:gd name="T47" fmla="*/ 0 h 391"/>
                <a:gd name="T48" fmla="*/ 0 w 279"/>
                <a:gd name="T49" fmla="*/ 104 h 391"/>
                <a:gd name="T50" fmla="*/ 36 w 279"/>
                <a:gd name="T51" fmla="*/ 177 h 391"/>
                <a:gd name="T52" fmla="*/ 148 w 279"/>
                <a:gd name="T53" fmla="*/ 2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391">
                  <a:moveTo>
                    <a:pt x="148" y="215"/>
                  </a:moveTo>
                  <a:cubicBezTo>
                    <a:pt x="167" y="219"/>
                    <a:pt x="236" y="232"/>
                    <a:pt x="236" y="294"/>
                  </a:cubicBezTo>
                  <a:cubicBezTo>
                    <a:pt x="236" y="336"/>
                    <a:pt x="207" y="370"/>
                    <a:pt x="140" y="370"/>
                  </a:cubicBezTo>
                  <a:cubicBezTo>
                    <a:pt x="69" y="370"/>
                    <a:pt x="38" y="323"/>
                    <a:pt x="23" y="250"/>
                  </a:cubicBezTo>
                  <a:cubicBezTo>
                    <a:pt x="21" y="240"/>
                    <a:pt x="19" y="236"/>
                    <a:pt x="12" y="236"/>
                  </a:cubicBezTo>
                  <a:cubicBezTo>
                    <a:pt x="0" y="236"/>
                    <a:pt x="0" y="242"/>
                    <a:pt x="0" y="257"/>
                  </a:cubicBezTo>
                  <a:lnTo>
                    <a:pt x="0" y="369"/>
                  </a:lnTo>
                  <a:cubicBezTo>
                    <a:pt x="0" y="384"/>
                    <a:pt x="0" y="390"/>
                    <a:pt x="10" y="390"/>
                  </a:cubicBezTo>
                  <a:cubicBezTo>
                    <a:pt x="13" y="390"/>
                    <a:pt x="15" y="388"/>
                    <a:pt x="31" y="372"/>
                  </a:cubicBezTo>
                  <a:cubicBezTo>
                    <a:pt x="33" y="370"/>
                    <a:pt x="33" y="369"/>
                    <a:pt x="48" y="353"/>
                  </a:cubicBezTo>
                  <a:cubicBezTo>
                    <a:pt x="84" y="388"/>
                    <a:pt x="123" y="390"/>
                    <a:pt x="140" y="390"/>
                  </a:cubicBezTo>
                  <a:cubicBezTo>
                    <a:pt x="238" y="390"/>
                    <a:pt x="278" y="332"/>
                    <a:pt x="278" y="271"/>
                  </a:cubicBezTo>
                  <a:cubicBezTo>
                    <a:pt x="278" y="227"/>
                    <a:pt x="252" y="202"/>
                    <a:pt x="242" y="190"/>
                  </a:cubicBezTo>
                  <a:cubicBezTo>
                    <a:pt x="213" y="163"/>
                    <a:pt x="180" y="157"/>
                    <a:pt x="146" y="150"/>
                  </a:cubicBezTo>
                  <a:cubicBezTo>
                    <a:pt x="98" y="140"/>
                    <a:pt x="40" y="131"/>
                    <a:pt x="40" y="81"/>
                  </a:cubicBezTo>
                  <a:cubicBezTo>
                    <a:pt x="40" y="52"/>
                    <a:pt x="63" y="15"/>
                    <a:pt x="136" y="15"/>
                  </a:cubicBezTo>
                  <a:cubicBezTo>
                    <a:pt x="228" y="15"/>
                    <a:pt x="234" y="92"/>
                    <a:pt x="236" y="119"/>
                  </a:cubicBezTo>
                  <a:cubicBezTo>
                    <a:pt x="236" y="127"/>
                    <a:pt x="244" y="127"/>
                    <a:pt x="246" y="127"/>
                  </a:cubicBezTo>
                  <a:cubicBezTo>
                    <a:pt x="257" y="127"/>
                    <a:pt x="257" y="123"/>
                    <a:pt x="257" y="106"/>
                  </a:cubicBezTo>
                  <a:lnTo>
                    <a:pt x="257" y="21"/>
                  </a:lnTo>
                  <a:cubicBezTo>
                    <a:pt x="257" y="6"/>
                    <a:pt x="257" y="0"/>
                    <a:pt x="248" y="0"/>
                  </a:cubicBezTo>
                  <a:cubicBezTo>
                    <a:pt x="244" y="0"/>
                    <a:pt x="242" y="0"/>
                    <a:pt x="230" y="10"/>
                  </a:cubicBezTo>
                  <a:cubicBezTo>
                    <a:pt x="228" y="13"/>
                    <a:pt x="219" y="21"/>
                    <a:pt x="215" y="23"/>
                  </a:cubicBezTo>
                  <a:cubicBezTo>
                    <a:pt x="184" y="0"/>
                    <a:pt x="148" y="0"/>
                    <a:pt x="136" y="0"/>
                  </a:cubicBezTo>
                  <a:cubicBezTo>
                    <a:pt x="33" y="0"/>
                    <a:pt x="0" y="58"/>
                    <a:pt x="0" y="104"/>
                  </a:cubicBezTo>
                  <a:cubicBezTo>
                    <a:pt x="0" y="134"/>
                    <a:pt x="13" y="157"/>
                    <a:pt x="36" y="177"/>
                  </a:cubicBezTo>
                  <a:cubicBezTo>
                    <a:pt x="63" y="198"/>
                    <a:pt x="88" y="203"/>
                    <a:pt x="148" y="21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73" name="Freeform 113"/>
            <p:cNvSpPr>
              <a:spLocks noChangeArrowheads="1"/>
            </p:cNvSpPr>
            <p:nvPr/>
          </p:nvSpPr>
          <p:spPr bwMode="auto">
            <a:xfrm>
              <a:off x="3672" y="2760"/>
              <a:ext cx="40" cy="128"/>
            </a:xfrm>
            <a:custGeom>
              <a:avLst/>
              <a:gdLst>
                <a:gd name="T0" fmla="*/ 123 w 183"/>
                <a:gd name="T1" fmla="*/ 192 h 567"/>
                <a:gd name="T2" fmla="*/ 4 w 183"/>
                <a:gd name="T3" fmla="*/ 202 h 567"/>
                <a:gd name="T4" fmla="*/ 4 w 183"/>
                <a:gd name="T5" fmla="*/ 228 h 567"/>
                <a:gd name="T6" fmla="*/ 67 w 183"/>
                <a:gd name="T7" fmla="*/ 275 h 567"/>
                <a:gd name="T8" fmla="*/ 67 w 183"/>
                <a:gd name="T9" fmla="*/ 501 h 567"/>
                <a:gd name="T10" fmla="*/ 0 w 183"/>
                <a:gd name="T11" fmla="*/ 539 h 567"/>
                <a:gd name="T12" fmla="*/ 0 w 183"/>
                <a:gd name="T13" fmla="*/ 566 h 567"/>
                <a:gd name="T14" fmla="*/ 94 w 183"/>
                <a:gd name="T15" fmla="*/ 564 h 567"/>
                <a:gd name="T16" fmla="*/ 182 w 183"/>
                <a:gd name="T17" fmla="*/ 566 h 567"/>
                <a:gd name="T18" fmla="*/ 182 w 183"/>
                <a:gd name="T19" fmla="*/ 539 h 567"/>
                <a:gd name="T20" fmla="*/ 123 w 183"/>
                <a:gd name="T21" fmla="*/ 503 h 567"/>
                <a:gd name="T22" fmla="*/ 123 w 183"/>
                <a:gd name="T23" fmla="*/ 192 h 567"/>
                <a:gd name="T24" fmla="*/ 127 w 183"/>
                <a:gd name="T25" fmla="*/ 44 h 567"/>
                <a:gd name="T26" fmla="*/ 81 w 183"/>
                <a:gd name="T27" fmla="*/ 0 h 567"/>
                <a:gd name="T28" fmla="*/ 36 w 183"/>
                <a:gd name="T29" fmla="*/ 44 h 567"/>
                <a:gd name="T30" fmla="*/ 81 w 183"/>
                <a:gd name="T31" fmla="*/ 90 h 567"/>
                <a:gd name="T32" fmla="*/ 127 w 183"/>
                <a:gd name="T33" fmla="*/ 44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567">
                  <a:moveTo>
                    <a:pt x="123" y="192"/>
                  </a:moveTo>
                  <a:lnTo>
                    <a:pt x="4" y="202"/>
                  </a:lnTo>
                  <a:lnTo>
                    <a:pt x="4" y="228"/>
                  </a:lnTo>
                  <a:cubicBezTo>
                    <a:pt x="60" y="228"/>
                    <a:pt x="67" y="232"/>
                    <a:pt x="67" y="275"/>
                  </a:cubicBezTo>
                  <a:lnTo>
                    <a:pt x="67" y="501"/>
                  </a:lnTo>
                  <a:cubicBezTo>
                    <a:pt x="67" y="539"/>
                    <a:pt x="58" y="539"/>
                    <a:pt x="0" y="539"/>
                  </a:cubicBezTo>
                  <a:lnTo>
                    <a:pt x="0" y="566"/>
                  </a:lnTo>
                  <a:cubicBezTo>
                    <a:pt x="27" y="566"/>
                    <a:pt x="73" y="564"/>
                    <a:pt x="94" y="564"/>
                  </a:cubicBezTo>
                  <a:cubicBezTo>
                    <a:pt x="123" y="564"/>
                    <a:pt x="154" y="566"/>
                    <a:pt x="182" y="566"/>
                  </a:cubicBezTo>
                  <a:lnTo>
                    <a:pt x="182" y="539"/>
                  </a:lnTo>
                  <a:cubicBezTo>
                    <a:pt x="127" y="539"/>
                    <a:pt x="123" y="536"/>
                    <a:pt x="123" y="503"/>
                  </a:cubicBezTo>
                  <a:lnTo>
                    <a:pt x="123" y="192"/>
                  </a:lnTo>
                  <a:close/>
                  <a:moveTo>
                    <a:pt x="127" y="44"/>
                  </a:moveTo>
                  <a:cubicBezTo>
                    <a:pt x="127" y="17"/>
                    <a:pt x="106" y="0"/>
                    <a:pt x="81" y="0"/>
                  </a:cubicBezTo>
                  <a:cubicBezTo>
                    <a:pt x="54" y="0"/>
                    <a:pt x="36" y="23"/>
                    <a:pt x="36" y="44"/>
                  </a:cubicBezTo>
                  <a:cubicBezTo>
                    <a:pt x="36" y="67"/>
                    <a:pt x="54" y="90"/>
                    <a:pt x="81" y="90"/>
                  </a:cubicBezTo>
                  <a:cubicBezTo>
                    <a:pt x="106" y="90"/>
                    <a:pt x="127" y="71"/>
                    <a:pt x="127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74" name="Freeform 114"/>
            <p:cNvSpPr>
              <a:spLocks noChangeArrowheads="1"/>
            </p:cNvSpPr>
            <p:nvPr/>
          </p:nvSpPr>
          <p:spPr bwMode="auto">
            <a:xfrm>
              <a:off x="3725" y="2804"/>
              <a:ext cx="96" cy="84"/>
            </a:xfrm>
            <a:custGeom>
              <a:avLst/>
              <a:gdLst>
                <a:gd name="T0" fmla="*/ 65 w 427"/>
                <a:gd name="T1" fmla="*/ 83 h 375"/>
                <a:gd name="T2" fmla="*/ 65 w 427"/>
                <a:gd name="T3" fmla="*/ 311 h 375"/>
                <a:gd name="T4" fmla="*/ 0 w 427"/>
                <a:gd name="T5" fmla="*/ 349 h 375"/>
                <a:gd name="T6" fmla="*/ 0 w 427"/>
                <a:gd name="T7" fmla="*/ 374 h 375"/>
                <a:gd name="T8" fmla="*/ 96 w 427"/>
                <a:gd name="T9" fmla="*/ 372 h 375"/>
                <a:gd name="T10" fmla="*/ 190 w 427"/>
                <a:gd name="T11" fmla="*/ 374 h 375"/>
                <a:gd name="T12" fmla="*/ 190 w 427"/>
                <a:gd name="T13" fmla="*/ 349 h 375"/>
                <a:gd name="T14" fmla="*/ 125 w 427"/>
                <a:gd name="T15" fmla="*/ 311 h 375"/>
                <a:gd name="T16" fmla="*/ 125 w 427"/>
                <a:gd name="T17" fmla="*/ 154 h 375"/>
                <a:gd name="T18" fmla="*/ 238 w 427"/>
                <a:gd name="T19" fmla="*/ 19 h 375"/>
                <a:gd name="T20" fmla="*/ 301 w 427"/>
                <a:gd name="T21" fmla="*/ 113 h 375"/>
                <a:gd name="T22" fmla="*/ 301 w 427"/>
                <a:gd name="T23" fmla="*/ 311 h 375"/>
                <a:gd name="T24" fmla="*/ 236 w 427"/>
                <a:gd name="T25" fmla="*/ 349 h 375"/>
                <a:gd name="T26" fmla="*/ 236 w 427"/>
                <a:gd name="T27" fmla="*/ 374 h 375"/>
                <a:gd name="T28" fmla="*/ 332 w 427"/>
                <a:gd name="T29" fmla="*/ 372 h 375"/>
                <a:gd name="T30" fmla="*/ 426 w 427"/>
                <a:gd name="T31" fmla="*/ 374 h 375"/>
                <a:gd name="T32" fmla="*/ 426 w 427"/>
                <a:gd name="T33" fmla="*/ 349 h 375"/>
                <a:gd name="T34" fmla="*/ 361 w 427"/>
                <a:gd name="T35" fmla="*/ 323 h 375"/>
                <a:gd name="T36" fmla="*/ 361 w 427"/>
                <a:gd name="T37" fmla="*/ 161 h 375"/>
                <a:gd name="T38" fmla="*/ 334 w 427"/>
                <a:gd name="T39" fmla="*/ 31 h 375"/>
                <a:gd name="T40" fmla="*/ 246 w 427"/>
                <a:gd name="T41" fmla="*/ 0 h 375"/>
                <a:gd name="T42" fmla="*/ 119 w 427"/>
                <a:gd name="T43" fmla="*/ 88 h 375"/>
                <a:gd name="T44" fmla="*/ 119 w 427"/>
                <a:gd name="T45" fmla="*/ 0 h 375"/>
                <a:gd name="T46" fmla="*/ 0 w 427"/>
                <a:gd name="T47" fmla="*/ 10 h 375"/>
                <a:gd name="T48" fmla="*/ 0 w 427"/>
                <a:gd name="T49" fmla="*/ 36 h 375"/>
                <a:gd name="T50" fmla="*/ 65 w 427"/>
                <a:gd name="T51" fmla="*/ 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375">
                  <a:moveTo>
                    <a:pt x="65" y="83"/>
                  </a:moveTo>
                  <a:lnTo>
                    <a:pt x="65" y="311"/>
                  </a:lnTo>
                  <a:cubicBezTo>
                    <a:pt x="65" y="349"/>
                    <a:pt x="58" y="349"/>
                    <a:pt x="0" y="349"/>
                  </a:cubicBezTo>
                  <a:lnTo>
                    <a:pt x="0" y="374"/>
                  </a:lnTo>
                  <a:cubicBezTo>
                    <a:pt x="29" y="374"/>
                    <a:pt x="73" y="372"/>
                    <a:pt x="96" y="372"/>
                  </a:cubicBezTo>
                  <a:cubicBezTo>
                    <a:pt x="117" y="372"/>
                    <a:pt x="161" y="374"/>
                    <a:pt x="190" y="374"/>
                  </a:cubicBezTo>
                  <a:lnTo>
                    <a:pt x="190" y="349"/>
                  </a:lnTo>
                  <a:cubicBezTo>
                    <a:pt x="134" y="349"/>
                    <a:pt x="125" y="349"/>
                    <a:pt x="125" y="311"/>
                  </a:cubicBezTo>
                  <a:lnTo>
                    <a:pt x="125" y="154"/>
                  </a:lnTo>
                  <a:cubicBezTo>
                    <a:pt x="125" y="65"/>
                    <a:pt x="184" y="19"/>
                    <a:pt x="238" y="19"/>
                  </a:cubicBezTo>
                  <a:cubicBezTo>
                    <a:pt x="292" y="19"/>
                    <a:pt x="301" y="65"/>
                    <a:pt x="301" y="113"/>
                  </a:cubicBezTo>
                  <a:lnTo>
                    <a:pt x="301" y="311"/>
                  </a:lnTo>
                  <a:cubicBezTo>
                    <a:pt x="301" y="349"/>
                    <a:pt x="292" y="349"/>
                    <a:pt x="236" y="349"/>
                  </a:cubicBezTo>
                  <a:lnTo>
                    <a:pt x="236" y="374"/>
                  </a:lnTo>
                  <a:cubicBezTo>
                    <a:pt x="265" y="374"/>
                    <a:pt x="309" y="372"/>
                    <a:pt x="332" y="372"/>
                  </a:cubicBezTo>
                  <a:cubicBezTo>
                    <a:pt x="353" y="372"/>
                    <a:pt x="397" y="374"/>
                    <a:pt x="426" y="374"/>
                  </a:cubicBezTo>
                  <a:lnTo>
                    <a:pt x="426" y="349"/>
                  </a:lnTo>
                  <a:cubicBezTo>
                    <a:pt x="382" y="349"/>
                    <a:pt x="361" y="349"/>
                    <a:pt x="361" y="323"/>
                  </a:cubicBezTo>
                  <a:lnTo>
                    <a:pt x="361" y="161"/>
                  </a:lnTo>
                  <a:cubicBezTo>
                    <a:pt x="361" y="88"/>
                    <a:pt x="361" y="61"/>
                    <a:pt x="334" y="31"/>
                  </a:cubicBezTo>
                  <a:cubicBezTo>
                    <a:pt x="323" y="17"/>
                    <a:pt x="294" y="0"/>
                    <a:pt x="246" y="0"/>
                  </a:cubicBezTo>
                  <a:cubicBezTo>
                    <a:pt x="182" y="0"/>
                    <a:pt x="144" y="36"/>
                    <a:pt x="119" y="88"/>
                  </a:cubicBezTo>
                  <a:lnTo>
                    <a:pt x="119" y="0"/>
                  </a:lnTo>
                  <a:lnTo>
                    <a:pt x="0" y="10"/>
                  </a:lnTo>
                  <a:lnTo>
                    <a:pt x="0" y="36"/>
                  </a:lnTo>
                  <a:cubicBezTo>
                    <a:pt x="60" y="36"/>
                    <a:pt x="65" y="42"/>
                    <a:pt x="65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75" name="Freeform 115"/>
            <p:cNvSpPr>
              <a:spLocks noChangeArrowheads="1"/>
            </p:cNvSpPr>
            <p:nvPr/>
          </p:nvSpPr>
          <p:spPr bwMode="auto">
            <a:xfrm>
              <a:off x="3844" y="2745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88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76" name="Freeform 116"/>
            <p:cNvSpPr>
              <a:spLocks noChangeArrowheads="1"/>
            </p:cNvSpPr>
            <p:nvPr/>
          </p:nvSpPr>
          <p:spPr bwMode="auto">
            <a:xfrm>
              <a:off x="3907" y="2804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88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4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88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4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77" name="Freeform 117"/>
            <p:cNvSpPr>
              <a:spLocks noChangeArrowheads="1"/>
            </p:cNvSpPr>
            <p:nvPr/>
          </p:nvSpPr>
          <p:spPr bwMode="auto">
            <a:xfrm>
              <a:off x="4000" y="2756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6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49 h 598"/>
                <a:gd name="T22" fmla="*/ 200 w 314"/>
                <a:gd name="T23" fmla="*/ 213 h 598"/>
                <a:gd name="T24" fmla="*/ 100 w 314"/>
                <a:gd name="T25" fmla="*/ 265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299 h 598"/>
                <a:gd name="T32" fmla="*/ 198 w 314"/>
                <a:gd name="T33" fmla="*/ 232 h 598"/>
                <a:gd name="T34" fmla="*/ 252 w 314"/>
                <a:gd name="T35" fmla="*/ 311 h 598"/>
                <a:gd name="T36" fmla="*/ 207 w 314"/>
                <a:gd name="T37" fmla="*/ 491 h 598"/>
                <a:gd name="T38" fmla="*/ 108 w 314"/>
                <a:gd name="T39" fmla="*/ 578 h 598"/>
                <a:gd name="T40" fmla="*/ 52 w 314"/>
                <a:gd name="T41" fmla="*/ 493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6" y="42"/>
                    <a:pt x="96" y="50"/>
                  </a:cubicBezTo>
                  <a:cubicBezTo>
                    <a:pt x="96" y="56"/>
                    <a:pt x="88" y="84"/>
                    <a:pt x="83" y="102"/>
                  </a:cubicBezTo>
                  <a:lnTo>
                    <a:pt x="13" y="378"/>
                  </a:lnTo>
                  <a:cubicBezTo>
                    <a:pt x="4" y="420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0"/>
                    <a:pt x="313" y="349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5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299"/>
                  </a:cubicBezTo>
                  <a:cubicBezTo>
                    <a:pt x="138" y="244"/>
                    <a:pt x="175" y="232"/>
                    <a:pt x="198" y="232"/>
                  </a:cubicBezTo>
                  <a:cubicBezTo>
                    <a:pt x="228" y="232"/>
                    <a:pt x="252" y="257"/>
                    <a:pt x="252" y="311"/>
                  </a:cubicBezTo>
                  <a:cubicBezTo>
                    <a:pt x="252" y="361"/>
                    <a:pt x="223" y="459"/>
                    <a:pt x="207" y="491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2" y="555"/>
                    <a:pt x="52" y="493"/>
                  </a:cubicBezTo>
                  <a:cubicBezTo>
                    <a:pt x="52" y="476"/>
                    <a:pt x="52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78" name="Freeform 118"/>
            <p:cNvSpPr>
              <a:spLocks noChangeArrowheads="1"/>
            </p:cNvSpPr>
            <p:nvPr/>
          </p:nvSpPr>
          <p:spPr bwMode="auto">
            <a:xfrm>
              <a:off x="4127" y="2777"/>
              <a:ext cx="127" cy="127"/>
            </a:xfrm>
            <a:custGeom>
              <a:avLst/>
              <a:gdLst>
                <a:gd name="T0" fmla="*/ 300 w 564"/>
                <a:gd name="T1" fmla="*/ 299 h 565"/>
                <a:gd name="T2" fmla="*/ 536 w 564"/>
                <a:gd name="T3" fmla="*/ 299 h 565"/>
                <a:gd name="T4" fmla="*/ 563 w 564"/>
                <a:gd name="T5" fmla="*/ 282 h 565"/>
                <a:gd name="T6" fmla="*/ 536 w 564"/>
                <a:gd name="T7" fmla="*/ 265 h 565"/>
                <a:gd name="T8" fmla="*/ 300 w 564"/>
                <a:gd name="T9" fmla="*/ 265 h 565"/>
                <a:gd name="T10" fmla="*/ 300 w 564"/>
                <a:gd name="T11" fmla="*/ 29 h 565"/>
                <a:gd name="T12" fmla="*/ 282 w 564"/>
                <a:gd name="T13" fmla="*/ 0 h 565"/>
                <a:gd name="T14" fmla="*/ 265 w 564"/>
                <a:gd name="T15" fmla="*/ 29 h 565"/>
                <a:gd name="T16" fmla="*/ 265 w 564"/>
                <a:gd name="T17" fmla="*/ 265 h 565"/>
                <a:gd name="T18" fmla="*/ 29 w 564"/>
                <a:gd name="T19" fmla="*/ 265 h 565"/>
                <a:gd name="T20" fmla="*/ 0 w 564"/>
                <a:gd name="T21" fmla="*/ 282 h 565"/>
                <a:gd name="T22" fmla="*/ 29 w 564"/>
                <a:gd name="T23" fmla="*/ 299 h 565"/>
                <a:gd name="T24" fmla="*/ 265 w 564"/>
                <a:gd name="T25" fmla="*/ 299 h 565"/>
                <a:gd name="T26" fmla="*/ 265 w 564"/>
                <a:gd name="T27" fmla="*/ 536 h 565"/>
                <a:gd name="T28" fmla="*/ 282 w 564"/>
                <a:gd name="T29" fmla="*/ 564 h 565"/>
                <a:gd name="T30" fmla="*/ 300 w 564"/>
                <a:gd name="T31" fmla="*/ 536 h 565"/>
                <a:gd name="T32" fmla="*/ 300 w 564"/>
                <a:gd name="T33" fmla="*/ 29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565">
                  <a:moveTo>
                    <a:pt x="300" y="299"/>
                  </a:moveTo>
                  <a:lnTo>
                    <a:pt x="536" y="299"/>
                  </a:lnTo>
                  <a:cubicBezTo>
                    <a:pt x="547" y="299"/>
                    <a:pt x="563" y="299"/>
                    <a:pt x="563" y="282"/>
                  </a:cubicBezTo>
                  <a:cubicBezTo>
                    <a:pt x="563" y="265"/>
                    <a:pt x="547" y="265"/>
                    <a:pt x="536" y="265"/>
                  </a:cubicBezTo>
                  <a:lnTo>
                    <a:pt x="300" y="265"/>
                  </a:lnTo>
                  <a:lnTo>
                    <a:pt x="300" y="29"/>
                  </a:lnTo>
                  <a:cubicBezTo>
                    <a:pt x="300" y="15"/>
                    <a:pt x="300" y="0"/>
                    <a:pt x="282" y="0"/>
                  </a:cubicBezTo>
                  <a:cubicBezTo>
                    <a:pt x="265" y="0"/>
                    <a:pt x="265" y="15"/>
                    <a:pt x="265" y="29"/>
                  </a:cubicBezTo>
                  <a:lnTo>
                    <a:pt x="265" y="265"/>
                  </a:lnTo>
                  <a:lnTo>
                    <a:pt x="29" y="265"/>
                  </a:lnTo>
                  <a:cubicBezTo>
                    <a:pt x="15" y="265"/>
                    <a:pt x="0" y="265"/>
                    <a:pt x="0" y="282"/>
                  </a:cubicBezTo>
                  <a:cubicBezTo>
                    <a:pt x="0" y="299"/>
                    <a:pt x="15" y="299"/>
                    <a:pt x="29" y="299"/>
                  </a:cubicBezTo>
                  <a:lnTo>
                    <a:pt x="265" y="299"/>
                  </a:lnTo>
                  <a:lnTo>
                    <a:pt x="265" y="536"/>
                  </a:lnTo>
                  <a:cubicBezTo>
                    <a:pt x="265" y="547"/>
                    <a:pt x="265" y="564"/>
                    <a:pt x="282" y="564"/>
                  </a:cubicBezTo>
                  <a:cubicBezTo>
                    <a:pt x="300" y="564"/>
                    <a:pt x="300" y="547"/>
                    <a:pt x="300" y="536"/>
                  </a:cubicBezTo>
                  <a:lnTo>
                    <a:pt x="300" y="2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79" name="Freeform 119"/>
            <p:cNvSpPr>
              <a:spLocks noChangeArrowheads="1"/>
            </p:cNvSpPr>
            <p:nvPr/>
          </p:nvSpPr>
          <p:spPr bwMode="auto">
            <a:xfrm>
              <a:off x="4315" y="2753"/>
              <a:ext cx="78" cy="138"/>
            </a:xfrm>
            <a:custGeom>
              <a:avLst/>
              <a:gdLst>
                <a:gd name="T0" fmla="*/ 188 w 349"/>
                <a:gd name="T1" fmla="*/ 232 h 613"/>
                <a:gd name="T2" fmla="*/ 0 w 349"/>
                <a:gd name="T3" fmla="*/ 470 h 613"/>
                <a:gd name="T4" fmla="*/ 134 w 349"/>
                <a:gd name="T5" fmla="*/ 612 h 613"/>
                <a:gd name="T6" fmla="*/ 303 w 349"/>
                <a:gd name="T7" fmla="*/ 363 h 613"/>
                <a:gd name="T8" fmla="*/ 240 w 349"/>
                <a:gd name="T9" fmla="*/ 205 h 613"/>
                <a:gd name="T10" fmla="*/ 159 w 349"/>
                <a:gd name="T11" fmla="*/ 65 h 613"/>
                <a:gd name="T12" fmla="*/ 207 w 349"/>
                <a:gd name="T13" fmla="*/ 27 h 613"/>
                <a:gd name="T14" fmla="*/ 267 w 349"/>
                <a:gd name="T15" fmla="*/ 50 h 613"/>
                <a:gd name="T16" fmla="*/ 313 w 349"/>
                <a:gd name="T17" fmla="*/ 71 h 613"/>
                <a:gd name="T18" fmla="*/ 348 w 349"/>
                <a:gd name="T19" fmla="*/ 36 h 613"/>
                <a:gd name="T20" fmla="*/ 303 w 349"/>
                <a:gd name="T21" fmla="*/ 10 h 613"/>
                <a:gd name="T22" fmla="*/ 234 w 349"/>
                <a:gd name="T23" fmla="*/ 0 h 613"/>
                <a:gd name="T24" fmla="*/ 138 w 349"/>
                <a:gd name="T25" fmla="*/ 86 h 613"/>
                <a:gd name="T26" fmla="*/ 188 w 349"/>
                <a:gd name="T27" fmla="*/ 232 h 613"/>
                <a:gd name="T28" fmla="*/ 198 w 349"/>
                <a:gd name="T29" fmla="*/ 250 h 613"/>
                <a:gd name="T30" fmla="*/ 246 w 349"/>
                <a:gd name="T31" fmla="*/ 395 h 613"/>
                <a:gd name="T32" fmla="*/ 134 w 349"/>
                <a:gd name="T33" fmla="*/ 593 h 613"/>
                <a:gd name="T34" fmla="*/ 52 w 349"/>
                <a:gd name="T35" fmla="*/ 493 h 613"/>
                <a:gd name="T36" fmla="*/ 198 w 349"/>
                <a:gd name="T37" fmla="*/ 25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9" h="613">
                  <a:moveTo>
                    <a:pt x="188" y="232"/>
                  </a:moveTo>
                  <a:cubicBezTo>
                    <a:pt x="83" y="257"/>
                    <a:pt x="0" y="367"/>
                    <a:pt x="0" y="470"/>
                  </a:cubicBezTo>
                  <a:cubicBezTo>
                    <a:pt x="0" y="551"/>
                    <a:pt x="54" y="612"/>
                    <a:pt x="134" y="612"/>
                  </a:cubicBezTo>
                  <a:cubicBezTo>
                    <a:pt x="232" y="612"/>
                    <a:pt x="303" y="478"/>
                    <a:pt x="303" y="363"/>
                  </a:cubicBezTo>
                  <a:cubicBezTo>
                    <a:pt x="303" y="284"/>
                    <a:pt x="271" y="242"/>
                    <a:pt x="240" y="205"/>
                  </a:cubicBezTo>
                  <a:cubicBezTo>
                    <a:pt x="211" y="167"/>
                    <a:pt x="159" y="104"/>
                    <a:pt x="159" y="65"/>
                  </a:cubicBezTo>
                  <a:cubicBezTo>
                    <a:pt x="159" y="48"/>
                    <a:pt x="177" y="27"/>
                    <a:pt x="207" y="27"/>
                  </a:cubicBezTo>
                  <a:cubicBezTo>
                    <a:pt x="232" y="27"/>
                    <a:pt x="250" y="38"/>
                    <a:pt x="267" y="50"/>
                  </a:cubicBezTo>
                  <a:cubicBezTo>
                    <a:pt x="284" y="60"/>
                    <a:pt x="301" y="71"/>
                    <a:pt x="313" y="71"/>
                  </a:cubicBezTo>
                  <a:cubicBezTo>
                    <a:pt x="336" y="71"/>
                    <a:pt x="348" y="50"/>
                    <a:pt x="348" y="36"/>
                  </a:cubicBezTo>
                  <a:cubicBezTo>
                    <a:pt x="348" y="19"/>
                    <a:pt x="334" y="15"/>
                    <a:pt x="303" y="10"/>
                  </a:cubicBezTo>
                  <a:cubicBezTo>
                    <a:pt x="259" y="0"/>
                    <a:pt x="248" y="0"/>
                    <a:pt x="234" y="0"/>
                  </a:cubicBezTo>
                  <a:cubicBezTo>
                    <a:pt x="167" y="0"/>
                    <a:pt x="138" y="36"/>
                    <a:pt x="138" y="86"/>
                  </a:cubicBezTo>
                  <a:cubicBezTo>
                    <a:pt x="138" y="132"/>
                    <a:pt x="161" y="180"/>
                    <a:pt x="188" y="232"/>
                  </a:cubicBezTo>
                  <a:close/>
                  <a:moveTo>
                    <a:pt x="198" y="250"/>
                  </a:moveTo>
                  <a:cubicBezTo>
                    <a:pt x="219" y="290"/>
                    <a:pt x="246" y="336"/>
                    <a:pt x="246" y="395"/>
                  </a:cubicBezTo>
                  <a:cubicBezTo>
                    <a:pt x="246" y="451"/>
                    <a:pt x="213" y="593"/>
                    <a:pt x="134" y="593"/>
                  </a:cubicBezTo>
                  <a:cubicBezTo>
                    <a:pt x="88" y="593"/>
                    <a:pt x="52" y="557"/>
                    <a:pt x="52" y="493"/>
                  </a:cubicBezTo>
                  <a:cubicBezTo>
                    <a:pt x="52" y="440"/>
                    <a:pt x="84" y="280"/>
                    <a:pt x="198" y="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80" name="Freeform 120"/>
            <p:cNvSpPr>
              <a:spLocks noChangeArrowheads="1"/>
            </p:cNvSpPr>
            <p:nvPr/>
          </p:nvSpPr>
          <p:spPr bwMode="auto">
            <a:xfrm>
              <a:off x="4411" y="2745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7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7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81" name="Freeform 121"/>
            <p:cNvSpPr>
              <a:spLocks noChangeArrowheads="1"/>
            </p:cNvSpPr>
            <p:nvPr/>
          </p:nvSpPr>
          <p:spPr bwMode="auto">
            <a:xfrm>
              <a:off x="3590" y="2966"/>
              <a:ext cx="883" cy="7"/>
            </a:xfrm>
            <a:custGeom>
              <a:avLst/>
              <a:gdLst>
                <a:gd name="T0" fmla="*/ 1951 w 3900"/>
                <a:gd name="T1" fmla="*/ 36 h 37"/>
                <a:gd name="T2" fmla="*/ 0 w 3900"/>
                <a:gd name="T3" fmla="*/ 36 h 37"/>
                <a:gd name="T4" fmla="*/ 0 w 3900"/>
                <a:gd name="T5" fmla="*/ 0 h 37"/>
                <a:gd name="T6" fmla="*/ 3899 w 3900"/>
                <a:gd name="T7" fmla="*/ 0 h 37"/>
                <a:gd name="T8" fmla="*/ 3899 w 3900"/>
                <a:gd name="T9" fmla="*/ 36 h 37"/>
                <a:gd name="T10" fmla="*/ 1951 w 3900"/>
                <a:gd name="T1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00" h="37">
                  <a:moveTo>
                    <a:pt x="195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899" y="0"/>
                  </a:lnTo>
                  <a:lnTo>
                    <a:pt x="3899" y="36"/>
                  </a:lnTo>
                  <a:lnTo>
                    <a:pt x="1951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82" name="Freeform 122"/>
            <p:cNvSpPr>
              <a:spLocks noChangeArrowheads="1"/>
            </p:cNvSpPr>
            <p:nvPr/>
          </p:nvSpPr>
          <p:spPr bwMode="auto">
            <a:xfrm>
              <a:off x="3809" y="3063"/>
              <a:ext cx="62" cy="88"/>
            </a:xfrm>
            <a:custGeom>
              <a:avLst/>
              <a:gdLst>
                <a:gd name="T0" fmla="*/ 148 w 279"/>
                <a:gd name="T1" fmla="*/ 215 h 391"/>
                <a:gd name="T2" fmla="*/ 236 w 279"/>
                <a:gd name="T3" fmla="*/ 294 h 391"/>
                <a:gd name="T4" fmla="*/ 140 w 279"/>
                <a:gd name="T5" fmla="*/ 370 h 391"/>
                <a:gd name="T6" fmla="*/ 23 w 279"/>
                <a:gd name="T7" fmla="*/ 250 h 391"/>
                <a:gd name="T8" fmla="*/ 12 w 279"/>
                <a:gd name="T9" fmla="*/ 236 h 391"/>
                <a:gd name="T10" fmla="*/ 0 w 279"/>
                <a:gd name="T11" fmla="*/ 257 h 391"/>
                <a:gd name="T12" fmla="*/ 0 w 279"/>
                <a:gd name="T13" fmla="*/ 369 h 391"/>
                <a:gd name="T14" fmla="*/ 10 w 279"/>
                <a:gd name="T15" fmla="*/ 390 h 391"/>
                <a:gd name="T16" fmla="*/ 31 w 279"/>
                <a:gd name="T17" fmla="*/ 372 h 391"/>
                <a:gd name="T18" fmla="*/ 48 w 279"/>
                <a:gd name="T19" fmla="*/ 353 h 391"/>
                <a:gd name="T20" fmla="*/ 140 w 279"/>
                <a:gd name="T21" fmla="*/ 390 h 391"/>
                <a:gd name="T22" fmla="*/ 278 w 279"/>
                <a:gd name="T23" fmla="*/ 271 h 391"/>
                <a:gd name="T24" fmla="*/ 242 w 279"/>
                <a:gd name="T25" fmla="*/ 190 h 391"/>
                <a:gd name="T26" fmla="*/ 146 w 279"/>
                <a:gd name="T27" fmla="*/ 150 h 391"/>
                <a:gd name="T28" fmla="*/ 40 w 279"/>
                <a:gd name="T29" fmla="*/ 81 h 391"/>
                <a:gd name="T30" fmla="*/ 136 w 279"/>
                <a:gd name="T31" fmla="*/ 15 h 391"/>
                <a:gd name="T32" fmla="*/ 236 w 279"/>
                <a:gd name="T33" fmla="*/ 119 h 391"/>
                <a:gd name="T34" fmla="*/ 246 w 279"/>
                <a:gd name="T35" fmla="*/ 127 h 391"/>
                <a:gd name="T36" fmla="*/ 257 w 279"/>
                <a:gd name="T37" fmla="*/ 106 h 391"/>
                <a:gd name="T38" fmla="*/ 257 w 279"/>
                <a:gd name="T39" fmla="*/ 21 h 391"/>
                <a:gd name="T40" fmla="*/ 248 w 279"/>
                <a:gd name="T41" fmla="*/ 0 h 391"/>
                <a:gd name="T42" fmla="*/ 230 w 279"/>
                <a:gd name="T43" fmla="*/ 10 h 391"/>
                <a:gd name="T44" fmla="*/ 215 w 279"/>
                <a:gd name="T45" fmla="*/ 23 h 391"/>
                <a:gd name="T46" fmla="*/ 136 w 279"/>
                <a:gd name="T47" fmla="*/ 0 h 391"/>
                <a:gd name="T48" fmla="*/ 0 w 279"/>
                <a:gd name="T49" fmla="*/ 104 h 391"/>
                <a:gd name="T50" fmla="*/ 36 w 279"/>
                <a:gd name="T51" fmla="*/ 177 h 391"/>
                <a:gd name="T52" fmla="*/ 148 w 279"/>
                <a:gd name="T53" fmla="*/ 2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391">
                  <a:moveTo>
                    <a:pt x="148" y="215"/>
                  </a:moveTo>
                  <a:cubicBezTo>
                    <a:pt x="167" y="219"/>
                    <a:pt x="236" y="232"/>
                    <a:pt x="236" y="294"/>
                  </a:cubicBezTo>
                  <a:cubicBezTo>
                    <a:pt x="236" y="336"/>
                    <a:pt x="207" y="370"/>
                    <a:pt x="140" y="370"/>
                  </a:cubicBezTo>
                  <a:cubicBezTo>
                    <a:pt x="69" y="370"/>
                    <a:pt x="38" y="323"/>
                    <a:pt x="23" y="250"/>
                  </a:cubicBezTo>
                  <a:cubicBezTo>
                    <a:pt x="21" y="238"/>
                    <a:pt x="19" y="236"/>
                    <a:pt x="12" y="236"/>
                  </a:cubicBezTo>
                  <a:cubicBezTo>
                    <a:pt x="0" y="236"/>
                    <a:pt x="0" y="242"/>
                    <a:pt x="0" y="257"/>
                  </a:cubicBezTo>
                  <a:lnTo>
                    <a:pt x="0" y="369"/>
                  </a:lnTo>
                  <a:cubicBezTo>
                    <a:pt x="0" y="384"/>
                    <a:pt x="0" y="390"/>
                    <a:pt x="10" y="390"/>
                  </a:cubicBezTo>
                  <a:cubicBezTo>
                    <a:pt x="13" y="390"/>
                    <a:pt x="15" y="388"/>
                    <a:pt x="31" y="372"/>
                  </a:cubicBezTo>
                  <a:cubicBezTo>
                    <a:pt x="33" y="370"/>
                    <a:pt x="33" y="369"/>
                    <a:pt x="48" y="353"/>
                  </a:cubicBezTo>
                  <a:cubicBezTo>
                    <a:pt x="84" y="388"/>
                    <a:pt x="123" y="390"/>
                    <a:pt x="140" y="390"/>
                  </a:cubicBezTo>
                  <a:cubicBezTo>
                    <a:pt x="238" y="390"/>
                    <a:pt x="278" y="332"/>
                    <a:pt x="278" y="271"/>
                  </a:cubicBezTo>
                  <a:cubicBezTo>
                    <a:pt x="278" y="227"/>
                    <a:pt x="252" y="202"/>
                    <a:pt x="242" y="190"/>
                  </a:cubicBezTo>
                  <a:cubicBezTo>
                    <a:pt x="213" y="163"/>
                    <a:pt x="180" y="157"/>
                    <a:pt x="146" y="150"/>
                  </a:cubicBezTo>
                  <a:cubicBezTo>
                    <a:pt x="98" y="140"/>
                    <a:pt x="40" y="131"/>
                    <a:pt x="40" y="81"/>
                  </a:cubicBezTo>
                  <a:cubicBezTo>
                    <a:pt x="40" y="52"/>
                    <a:pt x="63" y="15"/>
                    <a:pt x="136" y="15"/>
                  </a:cubicBezTo>
                  <a:cubicBezTo>
                    <a:pt x="228" y="15"/>
                    <a:pt x="234" y="92"/>
                    <a:pt x="236" y="119"/>
                  </a:cubicBezTo>
                  <a:cubicBezTo>
                    <a:pt x="236" y="127"/>
                    <a:pt x="244" y="127"/>
                    <a:pt x="246" y="127"/>
                  </a:cubicBezTo>
                  <a:cubicBezTo>
                    <a:pt x="257" y="127"/>
                    <a:pt x="257" y="123"/>
                    <a:pt x="257" y="106"/>
                  </a:cubicBezTo>
                  <a:lnTo>
                    <a:pt x="257" y="21"/>
                  </a:lnTo>
                  <a:cubicBezTo>
                    <a:pt x="257" y="6"/>
                    <a:pt x="257" y="0"/>
                    <a:pt x="248" y="0"/>
                  </a:cubicBezTo>
                  <a:cubicBezTo>
                    <a:pt x="244" y="0"/>
                    <a:pt x="242" y="0"/>
                    <a:pt x="230" y="10"/>
                  </a:cubicBezTo>
                  <a:cubicBezTo>
                    <a:pt x="228" y="13"/>
                    <a:pt x="219" y="21"/>
                    <a:pt x="215" y="23"/>
                  </a:cubicBezTo>
                  <a:cubicBezTo>
                    <a:pt x="184" y="0"/>
                    <a:pt x="148" y="0"/>
                    <a:pt x="136" y="0"/>
                  </a:cubicBezTo>
                  <a:cubicBezTo>
                    <a:pt x="33" y="0"/>
                    <a:pt x="0" y="58"/>
                    <a:pt x="0" y="104"/>
                  </a:cubicBezTo>
                  <a:cubicBezTo>
                    <a:pt x="0" y="134"/>
                    <a:pt x="13" y="157"/>
                    <a:pt x="36" y="177"/>
                  </a:cubicBezTo>
                  <a:cubicBezTo>
                    <a:pt x="63" y="198"/>
                    <a:pt x="88" y="203"/>
                    <a:pt x="148" y="21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83" name="Freeform 123"/>
            <p:cNvSpPr>
              <a:spLocks noChangeArrowheads="1"/>
            </p:cNvSpPr>
            <p:nvPr/>
          </p:nvSpPr>
          <p:spPr bwMode="auto">
            <a:xfrm>
              <a:off x="3884" y="3021"/>
              <a:ext cx="40" cy="128"/>
            </a:xfrm>
            <a:custGeom>
              <a:avLst/>
              <a:gdLst>
                <a:gd name="T0" fmla="*/ 123 w 183"/>
                <a:gd name="T1" fmla="*/ 192 h 567"/>
                <a:gd name="T2" fmla="*/ 4 w 183"/>
                <a:gd name="T3" fmla="*/ 202 h 567"/>
                <a:gd name="T4" fmla="*/ 4 w 183"/>
                <a:gd name="T5" fmla="*/ 228 h 567"/>
                <a:gd name="T6" fmla="*/ 67 w 183"/>
                <a:gd name="T7" fmla="*/ 275 h 567"/>
                <a:gd name="T8" fmla="*/ 67 w 183"/>
                <a:gd name="T9" fmla="*/ 501 h 567"/>
                <a:gd name="T10" fmla="*/ 0 w 183"/>
                <a:gd name="T11" fmla="*/ 539 h 567"/>
                <a:gd name="T12" fmla="*/ 0 w 183"/>
                <a:gd name="T13" fmla="*/ 566 h 567"/>
                <a:gd name="T14" fmla="*/ 94 w 183"/>
                <a:gd name="T15" fmla="*/ 564 h 567"/>
                <a:gd name="T16" fmla="*/ 182 w 183"/>
                <a:gd name="T17" fmla="*/ 566 h 567"/>
                <a:gd name="T18" fmla="*/ 182 w 183"/>
                <a:gd name="T19" fmla="*/ 539 h 567"/>
                <a:gd name="T20" fmla="*/ 123 w 183"/>
                <a:gd name="T21" fmla="*/ 503 h 567"/>
                <a:gd name="T22" fmla="*/ 123 w 183"/>
                <a:gd name="T23" fmla="*/ 192 h 567"/>
                <a:gd name="T24" fmla="*/ 127 w 183"/>
                <a:gd name="T25" fmla="*/ 44 h 567"/>
                <a:gd name="T26" fmla="*/ 81 w 183"/>
                <a:gd name="T27" fmla="*/ 0 h 567"/>
                <a:gd name="T28" fmla="*/ 36 w 183"/>
                <a:gd name="T29" fmla="*/ 44 h 567"/>
                <a:gd name="T30" fmla="*/ 81 w 183"/>
                <a:gd name="T31" fmla="*/ 90 h 567"/>
                <a:gd name="T32" fmla="*/ 127 w 183"/>
                <a:gd name="T33" fmla="*/ 44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567">
                  <a:moveTo>
                    <a:pt x="123" y="192"/>
                  </a:moveTo>
                  <a:lnTo>
                    <a:pt x="4" y="202"/>
                  </a:lnTo>
                  <a:lnTo>
                    <a:pt x="4" y="228"/>
                  </a:lnTo>
                  <a:cubicBezTo>
                    <a:pt x="60" y="228"/>
                    <a:pt x="67" y="232"/>
                    <a:pt x="67" y="275"/>
                  </a:cubicBezTo>
                  <a:lnTo>
                    <a:pt x="67" y="501"/>
                  </a:lnTo>
                  <a:cubicBezTo>
                    <a:pt x="67" y="539"/>
                    <a:pt x="58" y="539"/>
                    <a:pt x="0" y="539"/>
                  </a:cubicBezTo>
                  <a:lnTo>
                    <a:pt x="0" y="566"/>
                  </a:lnTo>
                  <a:cubicBezTo>
                    <a:pt x="27" y="564"/>
                    <a:pt x="73" y="564"/>
                    <a:pt x="94" y="564"/>
                  </a:cubicBezTo>
                  <a:cubicBezTo>
                    <a:pt x="123" y="564"/>
                    <a:pt x="154" y="564"/>
                    <a:pt x="182" y="566"/>
                  </a:cubicBezTo>
                  <a:lnTo>
                    <a:pt x="182" y="539"/>
                  </a:lnTo>
                  <a:cubicBezTo>
                    <a:pt x="127" y="539"/>
                    <a:pt x="123" y="536"/>
                    <a:pt x="123" y="503"/>
                  </a:cubicBezTo>
                  <a:lnTo>
                    <a:pt x="123" y="192"/>
                  </a:lnTo>
                  <a:close/>
                  <a:moveTo>
                    <a:pt x="127" y="44"/>
                  </a:moveTo>
                  <a:cubicBezTo>
                    <a:pt x="127" y="17"/>
                    <a:pt x="106" y="0"/>
                    <a:pt x="81" y="0"/>
                  </a:cubicBezTo>
                  <a:cubicBezTo>
                    <a:pt x="54" y="0"/>
                    <a:pt x="36" y="23"/>
                    <a:pt x="36" y="44"/>
                  </a:cubicBezTo>
                  <a:cubicBezTo>
                    <a:pt x="36" y="67"/>
                    <a:pt x="54" y="90"/>
                    <a:pt x="81" y="90"/>
                  </a:cubicBezTo>
                  <a:cubicBezTo>
                    <a:pt x="106" y="90"/>
                    <a:pt x="127" y="71"/>
                    <a:pt x="127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84" name="Freeform 124"/>
            <p:cNvSpPr>
              <a:spLocks noChangeArrowheads="1"/>
            </p:cNvSpPr>
            <p:nvPr/>
          </p:nvSpPr>
          <p:spPr bwMode="auto">
            <a:xfrm>
              <a:off x="3937" y="3064"/>
              <a:ext cx="96" cy="84"/>
            </a:xfrm>
            <a:custGeom>
              <a:avLst/>
              <a:gdLst>
                <a:gd name="T0" fmla="*/ 65 w 427"/>
                <a:gd name="T1" fmla="*/ 83 h 375"/>
                <a:gd name="T2" fmla="*/ 65 w 427"/>
                <a:gd name="T3" fmla="*/ 311 h 375"/>
                <a:gd name="T4" fmla="*/ 0 w 427"/>
                <a:gd name="T5" fmla="*/ 347 h 375"/>
                <a:gd name="T6" fmla="*/ 0 w 427"/>
                <a:gd name="T7" fmla="*/ 374 h 375"/>
                <a:gd name="T8" fmla="*/ 96 w 427"/>
                <a:gd name="T9" fmla="*/ 372 h 375"/>
                <a:gd name="T10" fmla="*/ 190 w 427"/>
                <a:gd name="T11" fmla="*/ 374 h 375"/>
                <a:gd name="T12" fmla="*/ 190 w 427"/>
                <a:gd name="T13" fmla="*/ 347 h 375"/>
                <a:gd name="T14" fmla="*/ 125 w 427"/>
                <a:gd name="T15" fmla="*/ 311 h 375"/>
                <a:gd name="T16" fmla="*/ 125 w 427"/>
                <a:gd name="T17" fmla="*/ 154 h 375"/>
                <a:gd name="T18" fmla="*/ 238 w 427"/>
                <a:gd name="T19" fmla="*/ 19 h 375"/>
                <a:gd name="T20" fmla="*/ 301 w 427"/>
                <a:gd name="T21" fmla="*/ 113 h 375"/>
                <a:gd name="T22" fmla="*/ 301 w 427"/>
                <a:gd name="T23" fmla="*/ 311 h 375"/>
                <a:gd name="T24" fmla="*/ 236 w 427"/>
                <a:gd name="T25" fmla="*/ 347 h 375"/>
                <a:gd name="T26" fmla="*/ 236 w 427"/>
                <a:gd name="T27" fmla="*/ 374 h 375"/>
                <a:gd name="T28" fmla="*/ 332 w 427"/>
                <a:gd name="T29" fmla="*/ 372 h 375"/>
                <a:gd name="T30" fmla="*/ 426 w 427"/>
                <a:gd name="T31" fmla="*/ 374 h 375"/>
                <a:gd name="T32" fmla="*/ 426 w 427"/>
                <a:gd name="T33" fmla="*/ 347 h 375"/>
                <a:gd name="T34" fmla="*/ 361 w 427"/>
                <a:gd name="T35" fmla="*/ 323 h 375"/>
                <a:gd name="T36" fmla="*/ 361 w 427"/>
                <a:gd name="T37" fmla="*/ 161 h 375"/>
                <a:gd name="T38" fmla="*/ 334 w 427"/>
                <a:gd name="T39" fmla="*/ 31 h 375"/>
                <a:gd name="T40" fmla="*/ 246 w 427"/>
                <a:gd name="T41" fmla="*/ 0 h 375"/>
                <a:gd name="T42" fmla="*/ 119 w 427"/>
                <a:gd name="T43" fmla="*/ 88 h 375"/>
                <a:gd name="T44" fmla="*/ 119 w 427"/>
                <a:gd name="T45" fmla="*/ 0 h 375"/>
                <a:gd name="T46" fmla="*/ 0 w 427"/>
                <a:gd name="T47" fmla="*/ 10 h 375"/>
                <a:gd name="T48" fmla="*/ 0 w 427"/>
                <a:gd name="T49" fmla="*/ 36 h 375"/>
                <a:gd name="T50" fmla="*/ 65 w 427"/>
                <a:gd name="T51" fmla="*/ 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375">
                  <a:moveTo>
                    <a:pt x="65" y="83"/>
                  </a:moveTo>
                  <a:lnTo>
                    <a:pt x="65" y="311"/>
                  </a:lnTo>
                  <a:cubicBezTo>
                    <a:pt x="65" y="347"/>
                    <a:pt x="58" y="347"/>
                    <a:pt x="0" y="347"/>
                  </a:cubicBezTo>
                  <a:lnTo>
                    <a:pt x="0" y="374"/>
                  </a:lnTo>
                  <a:cubicBezTo>
                    <a:pt x="29" y="374"/>
                    <a:pt x="73" y="372"/>
                    <a:pt x="96" y="372"/>
                  </a:cubicBezTo>
                  <a:cubicBezTo>
                    <a:pt x="117" y="372"/>
                    <a:pt x="161" y="374"/>
                    <a:pt x="190" y="374"/>
                  </a:cubicBezTo>
                  <a:lnTo>
                    <a:pt x="190" y="347"/>
                  </a:lnTo>
                  <a:cubicBezTo>
                    <a:pt x="134" y="347"/>
                    <a:pt x="125" y="347"/>
                    <a:pt x="125" y="311"/>
                  </a:cubicBezTo>
                  <a:lnTo>
                    <a:pt x="125" y="154"/>
                  </a:lnTo>
                  <a:cubicBezTo>
                    <a:pt x="125" y="65"/>
                    <a:pt x="184" y="19"/>
                    <a:pt x="238" y="19"/>
                  </a:cubicBezTo>
                  <a:cubicBezTo>
                    <a:pt x="292" y="19"/>
                    <a:pt x="301" y="65"/>
                    <a:pt x="301" y="113"/>
                  </a:cubicBezTo>
                  <a:lnTo>
                    <a:pt x="301" y="311"/>
                  </a:lnTo>
                  <a:cubicBezTo>
                    <a:pt x="301" y="347"/>
                    <a:pt x="292" y="347"/>
                    <a:pt x="236" y="347"/>
                  </a:cubicBezTo>
                  <a:lnTo>
                    <a:pt x="236" y="374"/>
                  </a:lnTo>
                  <a:cubicBezTo>
                    <a:pt x="265" y="374"/>
                    <a:pt x="309" y="372"/>
                    <a:pt x="332" y="372"/>
                  </a:cubicBezTo>
                  <a:cubicBezTo>
                    <a:pt x="353" y="372"/>
                    <a:pt x="397" y="374"/>
                    <a:pt x="426" y="374"/>
                  </a:cubicBezTo>
                  <a:lnTo>
                    <a:pt x="426" y="347"/>
                  </a:lnTo>
                  <a:cubicBezTo>
                    <a:pt x="382" y="347"/>
                    <a:pt x="361" y="347"/>
                    <a:pt x="361" y="323"/>
                  </a:cubicBezTo>
                  <a:lnTo>
                    <a:pt x="361" y="161"/>
                  </a:lnTo>
                  <a:cubicBezTo>
                    <a:pt x="361" y="88"/>
                    <a:pt x="361" y="61"/>
                    <a:pt x="334" y="31"/>
                  </a:cubicBezTo>
                  <a:cubicBezTo>
                    <a:pt x="323" y="17"/>
                    <a:pt x="294" y="0"/>
                    <a:pt x="246" y="0"/>
                  </a:cubicBezTo>
                  <a:cubicBezTo>
                    <a:pt x="182" y="0"/>
                    <a:pt x="144" y="36"/>
                    <a:pt x="119" y="88"/>
                  </a:cubicBezTo>
                  <a:lnTo>
                    <a:pt x="119" y="0"/>
                  </a:lnTo>
                  <a:lnTo>
                    <a:pt x="0" y="10"/>
                  </a:lnTo>
                  <a:lnTo>
                    <a:pt x="0" y="36"/>
                  </a:lnTo>
                  <a:cubicBezTo>
                    <a:pt x="60" y="36"/>
                    <a:pt x="65" y="42"/>
                    <a:pt x="65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85" name="Freeform 125"/>
            <p:cNvSpPr>
              <a:spLocks noChangeArrowheads="1"/>
            </p:cNvSpPr>
            <p:nvPr/>
          </p:nvSpPr>
          <p:spPr bwMode="auto">
            <a:xfrm>
              <a:off x="4080" y="3064"/>
              <a:ext cx="94" cy="86"/>
            </a:xfrm>
            <a:custGeom>
              <a:avLst/>
              <a:gdLst>
                <a:gd name="T0" fmla="*/ 4 w 418"/>
                <a:gd name="T1" fmla="*/ 342 h 385"/>
                <a:gd name="T2" fmla="*/ 0 w 418"/>
                <a:gd name="T3" fmla="*/ 361 h 385"/>
                <a:gd name="T4" fmla="*/ 25 w 418"/>
                <a:gd name="T5" fmla="*/ 384 h 385"/>
                <a:gd name="T6" fmla="*/ 61 w 418"/>
                <a:gd name="T7" fmla="*/ 336 h 385"/>
                <a:gd name="T8" fmla="*/ 102 w 418"/>
                <a:gd name="T9" fmla="*/ 180 h 385"/>
                <a:gd name="T10" fmla="*/ 246 w 418"/>
                <a:gd name="T11" fmla="*/ 251 h 385"/>
                <a:gd name="T12" fmla="*/ 246 w 418"/>
                <a:gd name="T13" fmla="*/ 271 h 385"/>
                <a:gd name="T14" fmla="*/ 240 w 418"/>
                <a:gd name="T15" fmla="*/ 299 h 385"/>
                <a:gd name="T16" fmla="*/ 319 w 418"/>
                <a:gd name="T17" fmla="*/ 384 h 385"/>
                <a:gd name="T18" fmla="*/ 384 w 418"/>
                <a:gd name="T19" fmla="*/ 340 h 385"/>
                <a:gd name="T20" fmla="*/ 417 w 418"/>
                <a:gd name="T21" fmla="*/ 253 h 385"/>
                <a:gd name="T22" fmla="*/ 405 w 418"/>
                <a:gd name="T23" fmla="*/ 246 h 385"/>
                <a:gd name="T24" fmla="*/ 394 w 418"/>
                <a:gd name="T25" fmla="*/ 261 h 385"/>
                <a:gd name="T26" fmla="*/ 321 w 418"/>
                <a:gd name="T27" fmla="*/ 365 h 385"/>
                <a:gd name="T28" fmla="*/ 294 w 418"/>
                <a:gd name="T29" fmla="*/ 324 h 385"/>
                <a:gd name="T30" fmla="*/ 300 w 418"/>
                <a:gd name="T31" fmla="*/ 276 h 385"/>
                <a:gd name="T32" fmla="*/ 303 w 418"/>
                <a:gd name="T33" fmla="*/ 250 h 385"/>
                <a:gd name="T34" fmla="*/ 140 w 418"/>
                <a:gd name="T35" fmla="*/ 161 h 385"/>
                <a:gd name="T36" fmla="*/ 217 w 418"/>
                <a:gd name="T37" fmla="*/ 104 h 385"/>
                <a:gd name="T38" fmla="*/ 315 w 418"/>
                <a:gd name="T39" fmla="*/ 36 h 385"/>
                <a:gd name="T40" fmla="*/ 311 w 418"/>
                <a:gd name="T41" fmla="*/ 56 h 385"/>
                <a:gd name="T42" fmla="*/ 344 w 418"/>
                <a:gd name="T43" fmla="*/ 84 h 385"/>
                <a:gd name="T44" fmla="*/ 390 w 418"/>
                <a:gd name="T45" fmla="*/ 38 h 385"/>
                <a:gd name="T46" fmla="*/ 355 w 418"/>
                <a:gd name="T47" fmla="*/ 10 h 385"/>
                <a:gd name="T48" fmla="*/ 217 w 418"/>
                <a:gd name="T49" fmla="*/ 83 h 385"/>
                <a:gd name="T50" fmla="*/ 108 w 418"/>
                <a:gd name="T51" fmla="*/ 155 h 385"/>
                <a:gd name="T52" fmla="*/ 125 w 418"/>
                <a:gd name="T53" fmla="*/ 88 h 385"/>
                <a:gd name="T54" fmla="*/ 140 w 418"/>
                <a:gd name="T55" fmla="*/ 23 h 385"/>
                <a:gd name="T56" fmla="*/ 115 w 418"/>
                <a:gd name="T57" fmla="*/ 0 h 385"/>
                <a:gd name="T58" fmla="*/ 81 w 418"/>
                <a:gd name="T59" fmla="*/ 31 h 385"/>
                <a:gd name="T60" fmla="*/ 4 w 418"/>
                <a:gd name="T61" fmla="*/ 34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8" h="385">
                  <a:moveTo>
                    <a:pt x="4" y="342"/>
                  </a:moveTo>
                  <a:cubicBezTo>
                    <a:pt x="0" y="353"/>
                    <a:pt x="0" y="355"/>
                    <a:pt x="0" y="361"/>
                  </a:cubicBezTo>
                  <a:cubicBezTo>
                    <a:pt x="0" y="376"/>
                    <a:pt x="12" y="384"/>
                    <a:pt x="25" y="384"/>
                  </a:cubicBezTo>
                  <a:cubicBezTo>
                    <a:pt x="50" y="384"/>
                    <a:pt x="56" y="363"/>
                    <a:pt x="61" y="336"/>
                  </a:cubicBezTo>
                  <a:cubicBezTo>
                    <a:pt x="71" y="305"/>
                    <a:pt x="65" y="323"/>
                    <a:pt x="102" y="180"/>
                  </a:cubicBezTo>
                  <a:cubicBezTo>
                    <a:pt x="173" y="182"/>
                    <a:pt x="246" y="196"/>
                    <a:pt x="246" y="251"/>
                  </a:cubicBezTo>
                  <a:cubicBezTo>
                    <a:pt x="246" y="257"/>
                    <a:pt x="246" y="261"/>
                    <a:pt x="246" y="271"/>
                  </a:cubicBezTo>
                  <a:cubicBezTo>
                    <a:pt x="242" y="284"/>
                    <a:pt x="240" y="294"/>
                    <a:pt x="240" y="299"/>
                  </a:cubicBezTo>
                  <a:cubicBezTo>
                    <a:pt x="240" y="349"/>
                    <a:pt x="275" y="384"/>
                    <a:pt x="319" y="384"/>
                  </a:cubicBezTo>
                  <a:cubicBezTo>
                    <a:pt x="346" y="384"/>
                    <a:pt x="369" y="369"/>
                    <a:pt x="384" y="340"/>
                  </a:cubicBezTo>
                  <a:cubicBezTo>
                    <a:pt x="405" y="303"/>
                    <a:pt x="417" y="255"/>
                    <a:pt x="417" y="253"/>
                  </a:cubicBezTo>
                  <a:cubicBezTo>
                    <a:pt x="417" y="246"/>
                    <a:pt x="409" y="246"/>
                    <a:pt x="405" y="246"/>
                  </a:cubicBezTo>
                  <a:cubicBezTo>
                    <a:pt x="397" y="246"/>
                    <a:pt x="397" y="248"/>
                    <a:pt x="394" y="261"/>
                  </a:cubicBezTo>
                  <a:cubicBezTo>
                    <a:pt x="378" y="319"/>
                    <a:pt x="359" y="365"/>
                    <a:pt x="321" y="365"/>
                  </a:cubicBezTo>
                  <a:cubicBezTo>
                    <a:pt x="303" y="365"/>
                    <a:pt x="294" y="355"/>
                    <a:pt x="294" y="324"/>
                  </a:cubicBezTo>
                  <a:cubicBezTo>
                    <a:pt x="294" y="311"/>
                    <a:pt x="296" y="292"/>
                    <a:pt x="300" y="276"/>
                  </a:cubicBezTo>
                  <a:cubicBezTo>
                    <a:pt x="301" y="269"/>
                    <a:pt x="303" y="259"/>
                    <a:pt x="303" y="250"/>
                  </a:cubicBezTo>
                  <a:cubicBezTo>
                    <a:pt x="303" y="169"/>
                    <a:pt x="188" y="163"/>
                    <a:pt x="140" y="161"/>
                  </a:cubicBezTo>
                  <a:cubicBezTo>
                    <a:pt x="167" y="146"/>
                    <a:pt x="196" y="123"/>
                    <a:pt x="217" y="104"/>
                  </a:cubicBezTo>
                  <a:cubicBezTo>
                    <a:pt x="257" y="71"/>
                    <a:pt x="282" y="50"/>
                    <a:pt x="315" y="36"/>
                  </a:cubicBezTo>
                  <a:cubicBezTo>
                    <a:pt x="313" y="40"/>
                    <a:pt x="311" y="50"/>
                    <a:pt x="311" y="56"/>
                  </a:cubicBezTo>
                  <a:cubicBezTo>
                    <a:pt x="311" y="65"/>
                    <a:pt x="317" y="84"/>
                    <a:pt x="344" y="84"/>
                  </a:cubicBezTo>
                  <a:cubicBezTo>
                    <a:pt x="371" y="84"/>
                    <a:pt x="390" y="60"/>
                    <a:pt x="390" y="38"/>
                  </a:cubicBezTo>
                  <a:cubicBezTo>
                    <a:pt x="390" y="31"/>
                    <a:pt x="386" y="10"/>
                    <a:pt x="355" y="10"/>
                  </a:cubicBezTo>
                  <a:cubicBezTo>
                    <a:pt x="303" y="10"/>
                    <a:pt x="253" y="52"/>
                    <a:pt x="217" y="83"/>
                  </a:cubicBezTo>
                  <a:cubicBezTo>
                    <a:pt x="159" y="132"/>
                    <a:pt x="138" y="144"/>
                    <a:pt x="108" y="155"/>
                  </a:cubicBezTo>
                  <a:cubicBezTo>
                    <a:pt x="109" y="146"/>
                    <a:pt x="121" y="104"/>
                    <a:pt x="125" y="88"/>
                  </a:cubicBezTo>
                  <a:cubicBezTo>
                    <a:pt x="131" y="67"/>
                    <a:pt x="140" y="27"/>
                    <a:pt x="140" y="23"/>
                  </a:cubicBezTo>
                  <a:cubicBezTo>
                    <a:pt x="140" y="8"/>
                    <a:pt x="131" y="0"/>
                    <a:pt x="115" y="0"/>
                  </a:cubicBezTo>
                  <a:cubicBezTo>
                    <a:pt x="113" y="0"/>
                    <a:pt x="88" y="0"/>
                    <a:pt x="81" y="31"/>
                  </a:cubicBezTo>
                  <a:lnTo>
                    <a:pt x="4" y="3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86" name="Freeform 126"/>
            <p:cNvSpPr>
              <a:spLocks noChangeArrowheads="1"/>
            </p:cNvSpPr>
            <p:nvPr/>
          </p:nvSpPr>
          <p:spPr bwMode="auto">
            <a:xfrm>
              <a:off x="4189" y="3016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4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49 h 598"/>
                <a:gd name="T22" fmla="*/ 200 w 314"/>
                <a:gd name="T23" fmla="*/ 213 h 598"/>
                <a:gd name="T24" fmla="*/ 100 w 314"/>
                <a:gd name="T25" fmla="*/ 263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299 h 598"/>
                <a:gd name="T32" fmla="*/ 198 w 314"/>
                <a:gd name="T33" fmla="*/ 232 h 598"/>
                <a:gd name="T34" fmla="*/ 252 w 314"/>
                <a:gd name="T35" fmla="*/ 311 h 598"/>
                <a:gd name="T36" fmla="*/ 207 w 314"/>
                <a:gd name="T37" fmla="*/ 491 h 598"/>
                <a:gd name="T38" fmla="*/ 108 w 314"/>
                <a:gd name="T39" fmla="*/ 578 h 598"/>
                <a:gd name="T40" fmla="*/ 50 w 314"/>
                <a:gd name="T41" fmla="*/ 493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4" y="42"/>
                    <a:pt x="94" y="50"/>
                  </a:cubicBezTo>
                  <a:cubicBezTo>
                    <a:pt x="94" y="56"/>
                    <a:pt x="88" y="84"/>
                    <a:pt x="83" y="102"/>
                  </a:cubicBezTo>
                  <a:lnTo>
                    <a:pt x="13" y="378"/>
                  </a:lnTo>
                  <a:cubicBezTo>
                    <a:pt x="4" y="420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0"/>
                    <a:pt x="313" y="349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3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299"/>
                  </a:cubicBezTo>
                  <a:cubicBezTo>
                    <a:pt x="138" y="244"/>
                    <a:pt x="175" y="232"/>
                    <a:pt x="198" y="232"/>
                  </a:cubicBezTo>
                  <a:cubicBezTo>
                    <a:pt x="228" y="232"/>
                    <a:pt x="252" y="257"/>
                    <a:pt x="252" y="311"/>
                  </a:cubicBezTo>
                  <a:cubicBezTo>
                    <a:pt x="252" y="361"/>
                    <a:pt x="223" y="459"/>
                    <a:pt x="207" y="491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0" y="555"/>
                    <a:pt x="50" y="493"/>
                  </a:cubicBezTo>
                  <a:cubicBezTo>
                    <a:pt x="50" y="476"/>
                    <a:pt x="50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5487" name="Group 127"/>
          <p:cNvGrpSpPr>
            <a:grpSpLocks/>
          </p:cNvGrpSpPr>
          <p:nvPr/>
        </p:nvGrpSpPr>
        <p:grpSpPr bwMode="auto">
          <a:xfrm>
            <a:off x="6464300" y="762000"/>
            <a:ext cx="3186113" cy="2455863"/>
            <a:chOff x="4072" y="480"/>
            <a:chExt cx="2007" cy="1547"/>
          </a:xfrm>
        </p:grpSpPr>
        <p:sp>
          <p:nvSpPr>
            <p:cNvPr id="15488" name="Line 128"/>
            <p:cNvSpPr>
              <a:spLocks noChangeShapeType="1"/>
            </p:cNvSpPr>
            <p:nvPr/>
          </p:nvSpPr>
          <p:spPr bwMode="auto">
            <a:xfrm>
              <a:off x="4534" y="1359"/>
              <a:ext cx="1518" cy="0"/>
            </a:xfrm>
            <a:prstGeom prst="line">
              <a:avLst/>
            </a:prstGeom>
            <a:noFill/>
            <a:ln w="3600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89" name="Line 129"/>
            <p:cNvSpPr>
              <a:spLocks noChangeShapeType="1"/>
            </p:cNvSpPr>
            <p:nvPr/>
          </p:nvSpPr>
          <p:spPr bwMode="auto">
            <a:xfrm flipV="1">
              <a:off x="4527" y="479"/>
              <a:ext cx="0" cy="1549"/>
            </a:xfrm>
            <a:prstGeom prst="line">
              <a:avLst/>
            </a:prstGeom>
            <a:noFill/>
            <a:ln w="3600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5490" name="Group 130"/>
            <p:cNvGrpSpPr>
              <a:grpSpLocks/>
            </p:cNvGrpSpPr>
            <p:nvPr/>
          </p:nvGrpSpPr>
          <p:grpSpPr bwMode="auto">
            <a:xfrm>
              <a:off x="4527" y="1359"/>
              <a:ext cx="1358" cy="462"/>
              <a:chOff x="4527" y="1359"/>
              <a:chExt cx="1358" cy="462"/>
            </a:xfrm>
          </p:grpSpPr>
          <p:sp>
            <p:nvSpPr>
              <p:cNvPr id="15491" name="Line 131"/>
              <p:cNvSpPr>
                <a:spLocks noChangeShapeType="1"/>
              </p:cNvSpPr>
              <p:nvPr/>
            </p:nvSpPr>
            <p:spPr bwMode="auto">
              <a:xfrm>
                <a:off x="4527" y="1823"/>
                <a:ext cx="477" cy="0"/>
              </a:xfrm>
              <a:prstGeom prst="line">
                <a:avLst/>
              </a:prstGeom>
              <a:noFill/>
              <a:ln w="57240" cap="flat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92" name="Line 132"/>
              <p:cNvSpPr>
                <a:spLocks noChangeShapeType="1"/>
              </p:cNvSpPr>
              <p:nvPr/>
            </p:nvSpPr>
            <p:spPr bwMode="auto">
              <a:xfrm flipV="1">
                <a:off x="5005" y="1359"/>
                <a:ext cx="0" cy="464"/>
              </a:xfrm>
              <a:prstGeom prst="line">
                <a:avLst/>
              </a:prstGeom>
              <a:noFill/>
              <a:ln w="57240" cap="flat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93" name="Line 133"/>
              <p:cNvSpPr>
                <a:spLocks noChangeShapeType="1"/>
              </p:cNvSpPr>
              <p:nvPr/>
            </p:nvSpPr>
            <p:spPr bwMode="auto">
              <a:xfrm>
                <a:off x="5005" y="1359"/>
                <a:ext cx="880" cy="0"/>
              </a:xfrm>
              <a:prstGeom prst="line">
                <a:avLst/>
              </a:prstGeom>
              <a:noFill/>
              <a:ln w="57240" cap="flat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494" name="Group 134"/>
            <p:cNvGrpSpPr>
              <a:grpSpLocks/>
            </p:cNvGrpSpPr>
            <p:nvPr/>
          </p:nvGrpSpPr>
          <p:grpSpPr bwMode="auto">
            <a:xfrm>
              <a:off x="4178" y="1774"/>
              <a:ext cx="280" cy="134"/>
              <a:chOff x="4178" y="1774"/>
              <a:chExt cx="280" cy="134"/>
            </a:xfrm>
          </p:grpSpPr>
          <p:sp>
            <p:nvSpPr>
              <p:cNvPr id="15495" name="Freeform 135"/>
              <p:cNvSpPr>
                <a:spLocks noChangeArrowheads="1"/>
              </p:cNvSpPr>
              <p:nvPr/>
            </p:nvSpPr>
            <p:spPr bwMode="auto">
              <a:xfrm>
                <a:off x="4178" y="1774"/>
                <a:ext cx="280" cy="132"/>
              </a:xfrm>
              <a:custGeom>
                <a:avLst/>
                <a:gdLst>
                  <a:gd name="T0" fmla="*/ 619 w 1239"/>
                  <a:gd name="T1" fmla="*/ 586 h 587"/>
                  <a:gd name="T2" fmla="*/ 0 w 1239"/>
                  <a:gd name="T3" fmla="*/ 586 h 587"/>
                  <a:gd name="T4" fmla="*/ 0 w 1239"/>
                  <a:gd name="T5" fmla="*/ 0 h 587"/>
                  <a:gd name="T6" fmla="*/ 1238 w 1239"/>
                  <a:gd name="T7" fmla="*/ 0 h 587"/>
                  <a:gd name="T8" fmla="*/ 1238 w 1239"/>
                  <a:gd name="T9" fmla="*/ 586 h 587"/>
                  <a:gd name="T10" fmla="*/ 619 w 1239"/>
                  <a:gd name="T11" fmla="*/ 586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9" h="587">
                    <a:moveTo>
                      <a:pt x="619" y="586"/>
                    </a:moveTo>
                    <a:lnTo>
                      <a:pt x="0" y="586"/>
                    </a:lnTo>
                    <a:lnTo>
                      <a:pt x="0" y="0"/>
                    </a:lnTo>
                    <a:lnTo>
                      <a:pt x="1238" y="0"/>
                    </a:lnTo>
                    <a:lnTo>
                      <a:pt x="1238" y="586"/>
                    </a:lnTo>
                    <a:lnTo>
                      <a:pt x="619" y="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96" name="Freeform 136"/>
              <p:cNvSpPr>
                <a:spLocks noChangeArrowheads="1"/>
              </p:cNvSpPr>
              <p:nvPr/>
            </p:nvSpPr>
            <p:spPr bwMode="auto">
              <a:xfrm>
                <a:off x="4191" y="1840"/>
                <a:ext cx="97" cy="6"/>
              </a:xfrm>
              <a:custGeom>
                <a:avLst/>
                <a:gdLst>
                  <a:gd name="T0" fmla="*/ 406 w 431"/>
                  <a:gd name="T1" fmla="*/ 30 h 31"/>
                  <a:gd name="T2" fmla="*/ 430 w 431"/>
                  <a:gd name="T3" fmla="*/ 14 h 31"/>
                  <a:gd name="T4" fmla="*/ 406 w 431"/>
                  <a:gd name="T5" fmla="*/ 0 h 31"/>
                  <a:gd name="T6" fmla="*/ 24 w 431"/>
                  <a:gd name="T7" fmla="*/ 0 h 31"/>
                  <a:gd name="T8" fmla="*/ 0 w 431"/>
                  <a:gd name="T9" fmla="*/ 14 h 31"/>
                  <a:gd name="T10" fmla="*/ 24 w 431"/>
                  <a:gd name="T11" fmla="*/ 30 h 31"/>
                  <a:gd name="T12" fmla="*/ 406 w 431"/>
                  <a:gd name="T1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" h="31">
                    <a:moveTo>
                      <a:pt x="406" y="30"/>
                    </a:moveTo>
                    <a:cubicBezTo>
                      <a:pt x="417" y="30"/>
                      <a:pt x="430" y="30"/>
                      <a:pt x="430" y="14"/>
                    </a:cubicBezTo>
                    <a:cubicBezTo>
                      <a:pt x="430" y="0"/>
                      <a:pt x="417" y="0"/>
                      <a:pt x="406" y="0"/>
                    </a:cubicBezTo>
                    <a:lnTo>
                      <a:pt x="24" y="0"/>
                    </a:lnTo>
                    <a:cubicBezTo>
                      <a:pt x="13" y="0"/>
                      <a:pt x="0" y="0"/>
                      <a:pt x="0" y="14"/>
                    </a:cubicBezTo>
                    <a:cubicBezTo>
                      <a:pt x="0" y="30"/>
                      <a:pt x="13" y="30"/>
                      <a:pt x="24" y="30"/>
                    </a:cubicBezTo>
                    <a:lnTo>
                      <a:pt x="406" y="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97" name="Freeform 137"/>
              <p:cNvSpPr>
                <a:spLocks noChangeArrowheads="1"/>
              </p:cNvSpPr>
              <p:nvPr/>
            </p:nvSpPr>
            <p:spPr bwMode="auto">
              <a:xfrm>
                <a:off x="4310" y="1774"/>
                <a:ext cx="113" cy="112"/>
              </a:xfrm>
              <a:custGeom>
                <a:avLst/>
                <a:gdLst>
                  <a:gd name="T0" fmla="*/ 403 w 503"/>
                  <a:gd name="T1" fmla="*/ 80 h 498"/>
                  <a:gd name="T2" fmla="*/ 494 w 503"/>
                  <a:gd name="T3" fmla="*/ 22 h 498"/>
                  <a:gd name="T4" fmla="*/ 502 w 503"/>
                  <a:gd name="T5" fmla="*/ 8 h 498"/>
                  <a:gd name="T6" fmla="*/ 494 w 503"/>
                  <a:gd name="T7" fmla="*/ 0 h 498"/>
                  <a:gd name="T8" fmla="*/ 435 w 503"/>
                  <a:gd name="T9" fmla="*/ 2 h 498"/>
                  <a:gd name="T10" fmla="*/ 366 w 503"/>
                  <a:gd name="T11" fmla="*/ 0 h 498"/>
                  <a:gd name="T12" fmla="*/ 352 w 503"/>
                  <a:gd name="T13" fmla="*/ 13 h 498"/>
                  <a:gd name="T14" fmla="*/ 363 w 503"/>
                  <a:gd name="T15" fmla="*/ 22 h 498"/>
                  <a:gd name="T16" fmla="*/ 397 w 503"/>
                  <a:gd name="T17" fmla="*/ 45 h 498"/>
                  <a:gd name="T18" fmla="*/ 385 w 503"/>
                  <a:gd name="T19" fmla="*/ 72 h 498"/>
                  <a:gd name="T20" fmla="*/ 170 w 503"/>
                  <a:gd name="T21" fmla="*/ 415 h 498"/>
                  <a:gd name="T22" fmla="*/ 122 w 503"/>
                  <a:gd name="T23" fmla="*/ 43 h 498"/>
                  <a:gd name="T24" fmla="*/ 170 w 503"/>
                  <a:gd name="T25" fmla="*/ 22 h 498"/>
                  <a:gd name="T26" fmla="*/ 187 w 503"/>
                  <a:gd name="T27" fmla="*/ 8 h 498"/>
                  <a:gd name="T28" fmla="*/ 178 w 503"/>
                  <a:gd name="T29" fmla="*/ 0 h 498"/>
                  <a:gd name="T30" fmla="*/ 90 w 503"/>
                  <a:gd name="T31" fmla="*/ 2 h 498"/>
                  <a:gd name="T32" fmla="*/ 51 w 503"/>
                  <a:gd name="T33" fmla="*/ 2 h 498"/>
                  <a:gd name="T34" fmla="*/ 13 w 503"/>
                  <a:gd name="T35" fmla="*/ 0 h 498"/>
                  <a:gd name="T36" fmla="*/ 0 w 503"/>
                  <a:gd name="T37" fmla="*/ 13 h 498"/>
                  <a:gd name="T38" fmla="*/ 18 w 503"/>
                  <a:gd name="T39" fmla="*/ 22 h 498"/>
                  <a:gd name="T40" fmla="*/ 59 w 503"/>
                  <a:gd name="T41" fmla="*/ 46 h 498"/>
                  <a:gd name="T42" fmla="*/ 115 w 503"/>
                  <a:gd name="T43" fmla="*/ 481 h 498"/>
                  <a:gd name="T44" fmla="*/ 130 w 503"/>
                  <a:gd name="T45" fmla="*/ 497 h 498"/>
                  <a:gd name="T46" fmla="*/ 149 w 503"/>
                  <a:gd name="T47" fmla="*/ 484 h 498"/>
                  <a:gd name="T48" fmla="*/ 403 w 503"/>
                  <a:gd name="T49" fmla="*/ 8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3" h="498">
                    <a:moveTo>
                      <a:pt x="403" y="80"/>
                    </a:moveTo>
                    <a:cubicBezTo>
                      <a:pt x="438" y="26"/>
                      <a:pt x="467" y="24"/>
                      <a:pt x="494" y="22"/>
                    </a:cubicBezTo>
                    <a:cubicBezTo>
                      <a:pt x="502" y="21"/>
                      <a:pt x="502" y="10"/>
                      <a:pt x="502" y="8"/>
                    </a:cubicBezTo>
                    <a:cubicBezTo>
                      <a:pt x="502" y="3"/>
                      <a:pt x="499" y="0"/>
                      <a:pt x="494" y="0"/>
                    </a:cubicBezTo>
                    <a:cubicBezTo>
                      <a:pt x="475" y="0"/>
                      <a:pt x="454" y="2"/>
                      <a:pt x="435" y="2"/>
                    </a:cubicBezTo>
                    <a:cubicBezTo>
                      <a:pt x="413" y="2"/>
                      <a:pt x="389" y="0"/>
                      <a:pt x="366" y="0"/>
                    </a:cubicBezTo>
                    <a:cubicBezTo>
                      <a:pt x="361" y="0"/>
                      <a:pt x="352" y="0"/>
                      <a:pt x="352" y="13"/>
                    </a:cubicBezTo>
                    <a:cubicBezTo>
                      <a:pt x="352" y="21"/>
                      <a:pt x="358" y="22"/>
                      <a:pt x="363" y="22"/>
                    </a:cubicBezTo>
                    <a:cubicBezTo>
                      <a:pt x="382" y="24"/>
                      <a:pt x="397" y="30"/>
                      <a:pt x="397" y="45"/>
                    </a:cubicBezTo>
                    <a:cubicBezTo>
                      <a:pt x="397" y="56"/>
                      <a:pt x="385" y="72"/>
                      <a:pt x="385" y="72"/>
                    </a:cubicBezTo>
                    <a:lnTo>
                      <a:pt x="170" y="415"/>
                    </a:lnTo>
                    <a:lnTo>
                      <a:pt x="122" y="43"/>
                    </a:lnTo>
                    <a:cubicBezTo>
                      <a:pt x="122" y="30"/>
                      <a:pt x="138" y="22"/>
                      <a:pt x="170" y="22"/>
                    </a:cubicBezTo>
                    <a:cubicBezTo>
                      <a:pt x="179" y="22"/>
                      <a:pt x="187" y="22"/>
                      <a:pt x="187" y="8"/>
                    </a:cubicBezTo>
                    <a:cubicBezTo>
                      <a:pt x="187" y="2"/>
                      <a:pt x="182" y="0"/>
                      <a:pt x="178" y="0"/>
                    </a:cubicBezTo>
                    <a:cubicBezTo>
                      <a:pt x="149" y="0"/>
                      <a:pt x="118" y="2"/>
                      <a:pt x="90" y="2"/>
                    </a:cubicBezTo>
                    <a:cubicBezTo>
                      <a:pt x="77" y="2"/>
                      <a:pt x="64" y="2"/>
                      <a:pt x="51" y="2"/>
                    </a:cubicBezTo>
                    <a:cubicBezTo>
                      <a:pt x="38" y="2"/>
                      <a:pt x="26" y="0"/>
                      <a:pt x="13" y="0"/>
                    </a:cubicBezTo>
                    <a:cubicBezTo>
                      <a:pt x="8" y="0"/>
                      <a:pt x="0" y="0"/>
                      <a:pt x="0" y="13"/>
                    </a:cubicBezTo>
                    <a:cubicBezTo>
                      <a:pt x="0" y="22"/>
                      <a:pt x="6" y="22"/>
                      <a:pt x="18" y="22"/>
                    </a:cubicBezTo>
                    <a:cubicBezTo>
                      <a:pt x="58" y="22"/>
                      <a:pt x="58" y="29"/>
                      <a:pt x="59" y="46"/>
                    </a:cubicBezTo>
                    <a:lnTo>
                      <a:pt x="115" y="481"/>
                    </a:lnTo>
                    <a:cubicBezTo>
                      <a:pt x="118" y="494"/>
                      <a:pt x="120" y="497"/>
                      <a:pt x="130" y="497"/>
                    </a:cubicBezTo>
                    <a:cubicBezTo>
                      <a:pt x="141" y="497"/>
                      <a:pt x="144" y="494"/>
                      <a:pt x="149" y="484"/>
                    </a:cubicBezTo>
                    <a:lnTo>
                      <a:pt x="403" y="8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98" name="Freeform 138"/>
              <p:cNvSpPr>
                <a:spLocks noChangeArrowheads="1"/>
              </p:cNvSpPr>
              <p:nvPr/>
            </p:nvSpPr>
            <p:spPr bwMode="auto">
              <a:xfrm>
                <a:off x="4401" y="1833"/>
                <a:ext cx="51" cy="76"/>
              </a:xfrm>
              <a:custGeom>
                <a:avLst/>
                <a:gdLst>
                  <a:gd name="T0" fmla="*/ 230 w 231"/>
                  <a:gd name="T1" fmla="*/ 171 h 338"/>
                  <a:gd name="T2" fmla="*/ 200 w 231"/>
                  <a:gd name="T3" fmla="*/ 43 h 338"/>
                  <a:gd name="T4" fmla="*/ 115 w 231"/>
                  <a:gd name="T5" fmla="*/ 0 h 338"/>
                  <a:gd name="T6" fmla="*/ 0 w 231"/>
                  <a:gd name="T7" fmla="*/ 171 h 338"/>
                  <a:gd name="T8" fmla="*/ 115 w 231"/>
                  <a:gd name="T9" fmla="*/ 337 h 338"/>
                  <a:gd name="T10" fmla="*/ 230 w 231"/>
                  <a:gd name="T11" fmla="*/ 171 h 338"/>
                  <a:gd name="T12" fmla="*/ 115 w 231"/>
                  <a:gd name="T13" fmla="*/ 324 h 338"/>
                  <a:gd name="T14" fmla="*/ 53 w 231"/>
                  <a:gd name="T15" fmla="*/ 270 h 338"/>
                  <a:gd name="T16" fmla="*/ 45 w 231"/>
                  <a:gd name="T17" fmla="*/ 165 h 338"/>
                  <a:gd name="T18" fmla="*/ 53 w 231"/>
                  <a:gd name="T19" fmla="*/ 64 h 338"/>
                  <a:gd name="T20" fmla="*/ 115 w 231"/>
                  <a:gd name="T21" fmla="*/ 14 h 338"/>
                  <a:gd name="T22" fmla="*/ 176 w 231"/>
                  <a:gd name="T23" fmla="*/ 59 h 338"/>
                  <a:gd name="T24" fmla="*/ 186 w 231"/>
                  <a:gd name="T25" fmla="*/ 165 h 338"/>
                  <a:gd name="T26" fmla="*/ 178 w 231"/>
                  <a:gd name="T27" fmla="*/ 268 h 338"/>
                  <a:gd name="T28" fmla="*/ 115 w 231"/>
                  <a:gd name="T29" fmla="*/ 32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338">
                    <a:moveTo>
                      <a:pt x="230" y="171"/>
                    </a:moveTo>
                    <a:cubicBezTo>
                      <a:pt x="230" y="117"/>
                      <a:pt x="224" y="77"/>
                      <a:pt x="200" y="43"/>
                    </a:cubicBezTo>
                    <a:cubicBezTo>
                      <a:pt x="186" y="19"/>
                      <a:pt x="155" y="0"/>
                      <a:pt x="115" y="0"/>
                    </a:cubicBezTo>
                    <a:cubicBezTo>
                      <a:pt x="0" y="0"/>
                      <a:pt x="0" y="134"/>
                      <a:pt x="0" y="171"/>
                    </a:cubicBezTo>
                    <a:cubicBezTo>
                      <a:pt x="0" y="206"/>
                      <a:pt x="0" y="337"/>
                      <a:pt x="115" y="337"/>
                    </a:cubicBezTo>
                    <a:cubicBezTo>
                      <a:pt x="230" y="337"/>
                      <a:pt x="230" y="206"/>
                      <a:pt x="230" y="171"/>
                    </a:cubicBezTo>
                    <a:close/>
                    <a:moveTo>
                      <a:pt x="115" y="324"/>
                    </a:moveTo>
                    <a:cubicBezTo>
                      <a:pt x="93" y="324"/>
                      <a:pt x="62" y="310"/>
                      <a:pt x="53" y="270"/>
                    </a:cubicBezTo>
                    <a:cubicBezTo>
                      <a:pt x="45" y="241"/>
                      <a:pt x="45" y="200"/>
                      <a:pt x="45" y="165"/>
                    </a:cubicBezTo>
                    <a:cubicBezTo>
                      <a:pt x="45" y="128"/>
                      <a:pt x="45" y="91"/>
                      <a:pt x="53" y="64"/>
                    </a:cubicBezTo>
                    <a:cubicBezTo>
                      <a:pt x="62" y="24"/>
                      <a:pt x="94" y="14"/>
                      <a:pt x="115" y="14"/>
                    </a:cubicBezTo>
                    <a:cubicBezTo>
                      <a:pt x="142" y="14"/>
                      <a:pt x="168" y="30"/>
                      <a:pt x="176" y="59"/>
                    </a:cubicBezTo>
                    <a:cubicBezTo>
                      <a:pt x="184" y="85"/>
                      <a:pt x="186" y="121"/>
                      <a:pt x="186" y="165"/>
                    </a:cubicBezTo>
                    <a:cubicBezTo>
                      <a:pt x="186" y="200"/>
                      <a:pt x="186" y="236"/>
                      <a:pt x="178" y="268"/>
                    </a:cubicBezTo>
                    <a:cubicBezTo>
                      <a:pt x="168" y="313"/>
                      <a:pt x="134" y="324"/>
                      <a:pt x="115" y="3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5499" name="Group 139"/>
            <p:cNvGrpSpPr>
              <a:grpSpLocks/>
            </p:cNvGrpSpPr>
            <p:nvPr/>
          </p:nvGrpSpPr>
          <p:grpSpPr bwMode="auto">
            <a:xfrm>
              <a:off x="4968" y="1117"/>
              <a:ext cx="96" cy="157"/>
              <a:chOff x="4968" y="1117"/>
              <a:chExt cx="96" cy="157"/>
            </a:xfrm>
          </p:grpSpPr>
          <p:sp>
            <p:nvSpPr>
              <p:cNvPr id="15500" name="Freeform 140"/>
              <p:cNvSpPr>
                <a:spLocks noChangeArrowheads="1"/>
              </p:cNvSpPr>
              <p:nvPr/>
            </p:nvSpPr>
            <p:spPr bwMode="auto">
              <a:xfrm>
                <a:off x="4968" y="1117"/>
                <a:ext cx="96" cy="155"/>
              </a:xfrm>
              <a:custGeom>
                <a:avLst/>
                <a:gdLst>
                  <a:gd name="T0" fmla="*/ 213 w 427"/>
                  <a:gd name="T1" fmla="*/ 686 h 687"/>
                  <a:gd name="T2" fmla="*/ 0 w 427"/>
                  <a:gd name="T3" fmla="*/ 686 h 687"/>
                  <a:gd name="T4" fmla="*/ 0 w 427"/>
                  <a:gd name="T5" fmla="*/ 0 h 687"/>
                  <a:gd name="T6" fmla="*/ 426 w 427"/>
                  <a:gd name="T7" fmla="*/ 0 h 687"/>
                  <a:gd name="T8" fmla="*/ 426 w 427"/>
                  <a:gd name="T9" fmla="*/ 686 h 687"/>
                  <a:gd name="T10" fmla="*/ 213 w 427"/>
                  <a:gd name="T11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7" h="687">
                    <a:moveTo>
                      <a:pt x="213" y="686"/>
                    </a:moveTo>
                    <a:lnTo>
                      <a:pt x="0" y="686"/>
                    </a:lnTo>
                    <a:lnTo>
                      <a:pt x="0" y="0"/>
                    </a:lnTo>
                    <a:lnTo>
                      <a:pt x="426" y="0"/>
                    </a:lnTo>
                    <a:lnTo>
                      <a:pt x="426" y="686"/>
                    </a:lnTo>
                    <a:lnTo>
                      <a:pt x="213" y="6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501" name="Freeform 141"/>
              <p:cNvSpPr>
                <a:spLocks noChangeArrowheads="1"/>
              </p:cNvSpPr>
              <p:nvPr/>
            </p:nvSpPr>
            <p:spPr bwMode="auto">
              <a:xfrm>
                <a:off x="4979" y="1117"/>
                <a:ext cx="82" cy="157"/>
              </a:xfrm>
              <a:custGeom>
                <a:avLst/>
                <a:gdLst>
                  <a:gd name="T0" fmla="*/ 191 w 366"/>
                  <a:gd name="T1" fmla="*/ 11 h 698"/>
                  <a:gd name="T2" fmla="*/ 177 w 366"/>
                  <a:gd name="T3" fmla="*/ 0 h 698"/>
                  <a:gd name="T4" fmla="*/ 56 w 366"/>
                  <a:gd name="T5" fmla="*/ 9 h 698"/>
                  <a:gd name="T6" fmla="*/ 38 w 366"/>
                  <a:gd name="T7" fmla="*/ 29 h 698"/>
                  <a:gd name="T8" fmla="*/ 61 w 366"/>
                  <a:gd name="T9" fmla="*/ 43 h 698"/>
                  <a:gd name="T10" fmla="*/ 112 w 366"/>
                  <a:gd name="T11" fmla="*/ 58 h 698"/>
                  <a:gd name="T12" fmla="*/ 96 w 366"/>
                  <a:gd name="T13" fmla="*/ 119 h 698"/>
                  <a:gd name="T14" fmla="*/ 16 w 366"/>
                  <a:gd name="T15" fmla="*/ 442 h 698"/>
                  <a:gd name="T16" fmla="*/ 0 w 366"/>
                  <a:gd name="T17" fmla="*/ 542 h 698"/>
                  <a:gd name="T18" fmla="*/ 126 w 366"/>
                  <a:gd name="T19" fmla="*/ 697 h 698"/>
                  <a:gd name="T20" fmla="*/ 365 w 366"/>
                  <a:gd name="T21" fmla="*/ 408 h 698"/>
                  <a:gd name="T22" fmla="*/ 233 w 366"/>
                  <a:gd name="T23" fmla="*/ 249 h 698"/>
                  <a:gd name="T24" fmla="*/ 117 w 366"/>
                  <a:gd name="T25" fmla="*/ 309 h 698"/>
                  <a:gd name="T26" fmla="*/ 191 w 366"/>
                  <a:gd name="T27" fmla="*/ 11 h 698"/>
                  <a:gd name="T28" fmla="*/ 96 w 366"/>
                  <a:gd name="T29" fmla="*/ 383 h 698"/>
                  <a:gd name="T30" fmla="*/ 112 w 366"/>
                  <a:gd name="T31" fmla="*/ 350 h 698"/>
                  <a:gd name="T32" fmla="*/ 231 w 366"/>
                  <a:gd name="T33" fmla="*/ 271 h 698"/>
                  <a:gd name="T34" fmla="*/ 294 w 366"/>
                  <a:gd name="T35" fmla="*/ 363 h 698"/>
                  <a:gd name="T36" fmla="*/ 242 w 366"/>
                  <a:gd name="T37" fmla="*/ 574 h 698"/>
                  <a:gd name="T38" fmla="*/ 126 w 366"/>
                  <a:gd name="T39" fmla="*/ 675 h 698"/>
                  <a:gd name="T40" fmla="*/ 61 w 366"/>
                  <a:gd name="T41" fmla="*/ 576 h 698"/>
                  <a:gd name="T42" fmla="*/ 76 w 366"/>
                  <a:gd name="T43" fmla="*/ 475 h 698"/>
                  <a:gd name="T44" fmla="*/ 96 w 366"/>
                  <a:gd name="T45" fmla="*/ 383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6" h="698">
                    <a:moveTo>
                      <a:pt x="191" y="11"/>
                    </a:moveTo>
                    <a:cubicBezTo>
                      <a:pt x="191" y="9"/>
                      <a:pt x="191" y="0"/>
                      <a:pt x="177" y="0"/>
                    </a:cubicBezTo>
                    <a:cubicBezTo>
                      <a:pt x="155" y="0"/>
                      <a:pt x="83" y="9"/>
                      <a:pt x="56" y="9"/>
                    </a:cubicBezTo>
                    <a:cubicBezTo>
                      <a:pt x="49" y="11"/>
                      <a:pt x="38" y="11"/>
                      <a:pt x="38" y="29"/>
                    </a:cubicBezTo>
                    <a:cubicBezTo>
                      <a:pt x="38" y="43"/>
                      <a:pt x="47" y="43"/>
                      <a:pt x="61" y="43"/>
                    </a:cubicBezTo>
                    <a:cubicBezTo>
                      <a:pt x="110" y="43"/>
                      <a:pt x="112" y="49"/>
                      <a:pt x="112" y="58"/>
                    </a:cubicBezTo>
                    <a:cubicBezTo>
                      <a:pt x="112" y="65"/>
                      <a:pt x="103" y="99"/>
                      <a:pt x="96" y="119"/>
                    </a:cubicBezTo>
                    <a:lnTo>
                      <a:pt x="16" y="442"/>
                    </a:lnTo>
                    <a:cubicBezTo>
                      <a:pt x="4" y="491"/>
                      <a:pt x="0" y="507"/>
                      <a:pt x="0" y="542"/>
                    </a:cubicBezTo>
                    <a:cubicBezTo>
                      <a:pt x="0" y="634"/>
                      <a:pt x="52" y="697"/>
                      <a:pt x="126" y="697"/>
                    </a:cubicBezTo>
                    <a:cubicBezTo>
                      <a:pt x="242" y="697"/>
                      <a:pt x="365" y="549"/>
                      <a:pt x="365" y="408"/>
                    </a:cubicBezTo>
                    <a:cubicBezTo>
                      <a:pt x="365" y="316"/>
                      <a:pt x="312" y="249"/>
                      <a:pt x="233" y="249"/>
                    </a:cubicBezTo>
                    <a:cubicBezTo>
                      <a:pt x="188" y="249"/>
                      <a:pt x="146" y="278"/>
                      <a:pt x="117" y="309"/>
                    </a:cubicBezTo>
                    <a:lnTo>
                      <a:pt x="191" y="11"/>
                    </a:lnTo>
                    <a:close/>
                    <a:moveTo>
                      <a:pt x="96" y="383"/>
                    </a:moveTo>
                    <a:cubicBezTo>
                      <a:pt x="103" y="363"/>
                      <a:pt x="103" y="361"/>
                      <a:pt x="112" y="350"/>
                    </a:cubicBezTo>
                    <a:cubicBezTo>
                      <a:pt x="161" y="285"/>
                      <a:pt x="204" y="271"/>
                      <a:pt x="231" y="271"/>
                    </a:cubicBezTo>
                    <a:cubicBezTo>
                      <a:pt x="267" y="271"/>
                      <a:pt x="294" y="300"/>
                      <a:pt x="294" y="363"/>
                    </a:cubicBezTo>
                    <a:cubicBezTo>
                      <a:pt x="294" y="421"/>
                      <a:pt x="260" y="536"/>
                      <a:pt x="242" y="574"/>
                    </a:cubicBezTo>
                    <a:cubicBezTo>
                      <a:pt x="211" y="639"/>
                      <a:pt x="164" y="675"/>
                      <a:pt x="126" y="675"/>
                    </a:cubicBezTo>
                    <a:cubicBezTo>
                      <a:pt x="92" y="675"/>
                      <a:pt x="61" y="648"/>
                      <a:pt x="61" y="576"/>
                    </a:cubicBezTo>
                    <a:cubicBezTo>
                      <a:pt x="61" y="556"/>
                      <a:pt x="61" y="538"/>
                      <a:pt x="76" y="475"/>
                    </a:cubicBezTo>
                    <a:lnTo>
                      <a:pt x="96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5502" name="Group 142"/>
            <p:cNvGrpSpPr>
              <a:grpSpLocks/>
            </p:cNvGrpSpPr>
            <p:nvPr/>
          </p:nvGrpSpPr>
          <p:grpSpPr bwMode="auto">
            <a:xfrm>
              <a:off x="5973" y="1457"/>
              <a:ext cx="106" cy="101"/>
              <a:chOff x="5973" y="1457"/>
              <a:chExt cx="106" cy="101"/>
            </a:xfrm>
          </p:grpSpPr>
          <p:sp>
            <p:nvSpPr>
              <p:cNvPr id="15503" name="Freeform 143"/>
              <p:cNvSpPr>
                <a:spLocks noChangeArrowheads="1"/>
              </p:cNvSpPr>
              <p:nvPr/>
            </p:nvSpPr>
            <p:spPr bwMode="auto">
              <a:xfrm>
                <a:off x="5973" y="1460"/>
                <a:ext cx="106" cy="96"/>
              </a:xfrm>
              <a:custGeom>
                <a:avLst/>
                <a:gdLst>
                  <a:gd name="T0" fmla="*/ 238 w 474"/>
                  <a:gd name="T1" fmla="*/ 426 h 427"/>
                  <a:gd name="T2" fmla="*/ 0 w 474"/>
                  <a:gd name="T3" fmla="*/ 426 h 427"/>
                  <a:gd name="T4" fmla="*/ 0 w 474"/>
                  <a:gd name="T5" fmla="*/ 0 h 427"/>
                  <a:gd name="T6" fmla="*/ 473 w 474"/>
                  <a:gd name="T7" fmla="*/ 0 h 427"/>
                  <a:gd name="T8" fmla="*/ 473 w 474"/>
                  <a:gd name="T9" fmla="*/ 426 h 427"/>
                  <a:gd name="T10" fmla="*/ 238 w 474"/>
                  <a:gd name="T11" fmla="*/ 426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4" h="427">
                    <a:moveTo>
                      <a:pt x="238" y="426"/>
                    </a:moveTo>
                    <a:lnTo>
                      <a:pt x="0" y="426"/>
                    </a:lnTo>
                    <a:lnTo>
                      <a:pt x="0" y="0"/>
                    </a:lnTo>
                    <a:lnTo>
                      <a:pt x="473" y="0"/>
                    </a:lnTo>
                    <a:lnTo>
                      <a:pt x="473" y="426"/>
                    </a:lnTo>
                    <a:lnTo>
                      <a:pt x="238" y="42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504" name="Freeform 144"/>
              <p:cNvSpPr>
                <a:spLocks noChangeArrowheads="1"/>
              </p:cNvSpPr>
              <p:nvPr/>
            </p:nvSpPr>
            <p:spPr bwMode="auto">
              <a:xfrm>
                <a:off x="5980" y="1457"/>
                <a:ext cx="91" cy="101"/>
              </a:xfrm>
              <a:custGeom>
                <a:avLst/>
                <a:gdLst>
                  <a:gd name="T0" fmla="*/ 58 w 405"/>
                  <a:gd name="T1" fmla="*/ 379 h 449"/>
                  <a:gd name="T2" fmla="*/ 49 w 405"/>
                  <a:gd name="T3" fmla="*/ 421 h 449"/>
                  <a:gd name="T4" fmla="*/ 78 w 405"/>
                  <a:gd name="T5" fmla="*/ 448 h 449"/>
                  <a:gd name="T6" fmla="*/ 114 w 405"/>
                  <a:gd name="T7" fmla="*/ 421 h 449"/>
                  <a:gd name="T8" fmla="*/ 155 w 405"/>
                  <a:gd name="T9" fmla="*/ 264 h 449"/>
                  <a:gd name="T10" fmla="*/ 186 w 405"/>
                  <a:gd name="T11" fmla="*/ 134 h 449"/>
                  <a:gd name="T12" fmla="*/ 242 w 405"/>
                  <a:gd name="T13" fmla="*/ 54 h 449"/>
                  <a:gd name="T14" fmla="*/ 321 w 405"/>
                  <a:gd name="T15" fmla="*/ 22 h 449"/>
                  <a:gd name="T16" fmla="*/ 363 w 405"/>
                  <a:gd name="T17" fmla="*/ 34 h 449"/>
                  <a:gd name="T18" fmla="*/ 312 w 405"/>
                  <a:gd name="T19" fmla="*/ 87 h 449"/>
                  <a:gd name="T20" fmla="*/ 350 w 405"/>
                  <a:gd name="T21" fmla="*/ 123 h 449"/>
                  <a:gd name="T22" fmla="*/ 404 w 405"/>
                  <a:gd name="T23" fmla="*/ 65 h 449"/>
                  <a:gd name="T24" fmla="*/ 321 w 405"/>
                  <a:gd name="T25" fmla="*/ 0 h 449"/>
                  <a:gd name="T26" fmla="*/ 195 w 405"/>
                  <a:gd name="T27" fmla="*/ 76 h 449"/>
                  <a:gd name="T28" fmla="*/ 103 w 405"/>
                  <a:gd name="T29" fmla="*/ 0 h 449"/>
                  <a:gd name="T30" fmla="*/ 31 w 405"/>
                  <a:gd name="T31" fmla="*/ 56 h 449"/>
                  <a:gd name="T32" fmla="*/ 0 w 405"/>
                  <a:gd name="T33" fmla="*/ 152 h 449"/>
                  <a:gd name="T34" fmla="*/ 11 w 405"/>
                  <a:gd name="T35" fmla="*/ 161 h 449"/>
                  <a:gd name="T36" fmla="*/ 29 w 405"/>
                  <a:gd name="T37" fmla="*/ 139 h 449"/>
                  <a:gd name="T38" fmla="*/ 101 w 405"/>
                  <a:gd name="T39" fmla="*/ 22 h 449"/>
                  <a:gd name="T40" fmla="*/ 132 w 405"/>
                  <a:gd name="T41" fmla="*/ 67 h 449"/>
                  <a:gd name="T42" fmla="*/ 117 w 405"/>
                  <a:gd name="T43" fmla="*/ 150 h 449"/>
                  <a:gd name="T44" fmla="*/ 58 w 405"/>
                  <a:gd name="T45" fmla="*/ 37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5" h="449">
                    <a:moveTo>
                      <a:pt x="58" y="379"/>
                    </a:moveTo>
                    <a:cubicBezTo>
                      <a:pt x="56" y="394"/>
                      <a:pt x="49" y="417"/>
                      <a:pt x="49" y="421"/>
                    </a:cubicBezTo>
                    <a:cubicBezTo>
                      <a:pt x="49" y="439"/>
                      <a:pt x="63" y="448"/>
                      <a:pt x="78" y="448"/>
                    </a:cubicBezTo>
                    <a:cubicBezTo>
                      <a:pt x="90" y="448"/>
                      <a:pt x="108" y="439"/>
                      <a:pt x="114" y="421"/>
                    </a:cubicBezTo>
                    <a:cubicBezTo>
                      <a:pt x="117" y="417"/>
                      <a:pt x="150" y="282"/>
                      <a:pt x="155" y="264"/>
                    </a:cubicBezTo>
                    <a:cubicBezTo>
                      <a:pt x="161" y="231"/>
                      <a:pt x="179" y="161"/>
                      <a:pt x="186" y="134"/>
                    </a:cubicBezTo>
                    <a:cubicBezTo>
                      <a:pt x="191" y="123"/>
                      <a:pt x="217" y="76"/>
                      <a:pt x="242" y="54"/>
                    </a:cubicBezTo>
                    <a:cubicBezTo>
                      <a:pt x="249" y="47"/>
                      <a:pt x="278" y="22"/>
                      <a:pt x="321" y="22"/>
                    </a:cubicBezTo>
                    <a:cubicBezTo>
                      <a:pt x="347" y="22"/>
                      <a:pt x="361" y="34"/>
                      <a:pt x="363" y="34"/>
                    </a:cubicBezTo>
                    <a:cubicBezTo>
                      <a:pt x="332" y="38"/>
                      <a:pt x="312" y="63"/>
                      <a:pt x="312" y="87"/>
                    </a:cubicBezTo>
                    <a:cubicBezTo>
                      <a:pt x="312" y="103"/>
                      <a:pt x="323" y="123"/>
                      <a:pt x="350" y="123"/>
                    </a:cubicBezTo>
                    <a:cubicBezTo>
                      <a:pt x="374" y="123"/>
                      <a:pt x="404" y="101"/>
                      <a:pt x="404" y="65"/>
                    </a:cubicBezTo>
                    <a:cubicBezTo>
                      <a:pt x="404" y="29"/>
                      <a:pt x="372" y="0"/>
                      <a:pt x="321" y="0"/>
                    </a:cubicBezTo>
                    <a:cubicBezTo>
                      <a:pt x="256" y="0"/>
                      <a:pt x="213" y="49"/>
                      <a:pt x="195" y="76"/>
                    </a:cubicBezTo>
                    <a:cubicBezTo>
                      <a:pt x="186" y="31"/>
                      <a:pt x="150" y="0"/>
                      <a:pt x="103" y="0"/>
                    </a:cubicBezTo>
                    <a:cubicBezTo>
                      <a:pt x="58" y="0"/>
                      <a:pt x="40" y="38"/>
                      <a:pt x="31" y="56"/>
                    </a:cubicBezTo>
                    <a:cubicBezTo>
                      <a:pt x="13" y="90"/>
                      <a:pt x="0" y="150"/>
                      <a:pt x="0" y="152"/>
                    </a:cubicBezTo>
                    <a:cubicBezTo>
                      <a:pt x="0" y="161"/>
                      <a:pt x="9" y="161"/>
                      <a:pt x="11" y="161"/>
                    </a:cubicBezTo>
                    <a:cubicBezTo>
                      <a:pt x="22" y="161"/>
                      <a:pt x="22" y="161"/>
                      <a:pt x="29" y="139"/>
                    </a:cubicBezTo>
                    <a:cubicBezTo>
                      <a:pt x="45" y="69"/>
                      <a:pt x="65" y="22"/>
                      <a:pt x="101" y="22"/>
                    </a:cubicBezTo>
                    <a:cubicBezTo>
                      <a:pt x="119" y="22"/>
                      <a:pt x="132" y="29"/>
                      <a:pt x="132" y="67"/>
                    </a:cubicBezTo>
                    <a:cubicBezTo>
                      <a:pt x="132" y="87"/>
                      <a:pt x="128" y="99"/>
                      <a:pt x="117" y="150"/>
                    </a:cubicBezTo>
                    <a:lnTo>
                      <a:pt x="58" y="37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5505" name="Group 145"/>
            <p:cNvGrpSpPr>
              <a:grpSpLocks/>
            </p:cNvGrpSpPr>
            <p:nvPr/>
          </p:nvGrpSpPr>
          <p:grpSpPr bwMode="auto">
            <a:xfrm>
              <a:off x="4072" y="480"/>
              <a:ext cx="394" cy="191"/>
              <a:chOff x="4072" y="480"/>
              <a:chExt cx="394" cy="191"/>
            </a:xfrm>
          </p:grpSpPr>
          <p:sp>
            <p:nvSpPr>
              <p:cNvPr id="15506" name="Freeform 146"/>
              <p:cNvSpPr>
                <a:spLocks noChangeArrowheads="1"/>
              </p:cNvSpPr>
              <p:nvPr/>
            </p:nvSpPr>
            <p:spPr bwMode="auto">
              <a:xfrm>
                <a:off x="4072" y="480"/>
                <a:ext cx="394" cy="191"/>
              </a:xfrm>
              <a:custGeom>
                <a:avLst/>
                <a:gdLst>
                  <a:gd name="T0" fmla="*/ 872 w 1743"/>
                  <a:gd name="T1" fmla="*/ 845 h 846"/>
                  <a:gd name="T2" fmla="*/ 0 w 1743"/>
                  <a:gd name="T3" fmla="*/ 845 h 846"/>
                  <a:gd name="T4" fmla="*/ 0 w 1743"/>
                  <a:gd name="T5" fmla="*/ 0 h 846"/>
                  <a:gd name="T6" fmla="*/ 1742 w 1743"/>
                  <a:gd name="T7" fmla="*/ 0 h 846"/>
                  <a:gd name="T8" fmla="*/ 1742 w 1743"/>
                  <a:gd name="T9" fmla="*/ 845 h 846"/>
                  <a:gd name="T10" fmla="*/ 872 w 1743"/>
                  <a:gd name="T11" fmla="*/ 845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3" h="846">
                    <a:moveTo>
                      <a:pt x="872" y="845"/>
                    </a:moveTo>
                    <a:lnTo>
                      <a:pt x="0" y="845"/>
                    </a:lnTo>
                    <a:lnTo>
                      <a:pt x="0" y="0"/>
                    </a:lnTo>
                    <a:lnTo>
                      <a:pt x="1742" y="0"/>
                    </a:lnTo>
                    <a:lnTo>
                      <a:pt x="1742" y="845"/>
                    </a:lnTo>
                    <a:lnTo>
                      <a:pt x="872" y="84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507" name="Freeform 147"/>
              <p:cNvSpPr>
                <a:spLocks noChangeArrowheads="1"/>
              </p:cNvSpPr>
              <p:nvPr/>
            </p:nvSpPr>
            <p:spPr bwMode="auto">
              <a:xfrm>
                <a:off x="4083" y="493"/>
                <a:ext cx="136" cy="135"/>
              </a:xfrm>
              <a:custGeom>
                <a:avLst/>
                <a:gdLst>
                  <a:gd name="T0" fmla="*/ 484 w 604"/>
                  <a:gd name="T1" fmla="*/ 96 h 598"/>
                  <a:gd name="T2" fmla="*/ 593 w 604"/>
                  <a:gd name="T3" fmla="*/ 27 h 598"/>
                  <a:gd name="T4" fmla="*/ 603 w 604"/>
                  <a:gd name="T5" fmla="*/ 10 h 598"/>
                  <a:gd name="T6" fmla="*/ 593 w 604"/>
                  <a:gd name="T7" fmla="*/ 0 h 598"/>
                  <a:gd name="T8" fmla="*/ 522 w 604"/>
                  <a:gd name="T9" fmla="*/ 2 h 598"/>
                  <a:gd name="T10" fmla="*/ 440 w 604"/>
                  <a:gd name="T11" fmla="*/ 0 h 598"/>
                  <a:gd name="T12" fmla="*/ 423 w 604"/>
                  <a:gd name="T13" fmla="*/ 15 h 598"/>
                  <a:gd name="T14" fmla="*/ 436 w 604"/>
                  <a:gd name="T15" fmla="*/ 27 h 598"/>
                  <a:gd name="T16" fmla="*/ 476 w 604"/>
                  <a:gd name="T17" fmla="*/ 54 h 598"/>
                  <a:gd name="T18" fmla="*/ 463 w 604"/>
                  <a:gd name="T19" fmla="*/ 86 h 598"/>
                  <a:gd name="T20" fmla="*/ 204 w 604"/>
                  <a:gd name="T21" fmla="*/ 499 h 598"/>
                  <a:gd name="T22" fmla="*/ 146 w 604"/>
                  <a:gd name="T23" fmla="*/ 52 h 598"/>
                  <a:gd name="T24" fmla="*/ 204 w 604"/>
                  <a:gd name="T25" fmla="*/ 27 h 598"/>
                  <a:gd name="T26" fmla="*/ 225 w 604"/>
                  <a:gd name="T27" fmla="*/ 10 h 598"/>
                  <a:gd name="T28" fmla="*/ 213 w 604"/>
                  <a:gd name="T29" fmla="*/ 0 h 598"/>
                  <a:gd name="T30" fmla="*/ 108 w 604"/>
                  <a:gd name="T31" fmla="*/ 2 h 598"/>
                  <a:gd name="T32" fmla="*/ 61 w 604"/>
                  <a:gd name="T33" fmla="*/ 2 h 598"/>
                  <a:gd name="T34" fmla="*/ 15 w 604"/>
                  <a:gd name="T35" fmla="*/ 0 h 598"/>
                  <a:gd name="T36" fmla="*/ 0 w 604"/>
                  <a:gd name="T37" fmla="*/ 15 h 598"/>
                  <a:gd name="T38" fmla="*/ 21 w 604"/>
                  <a:gd name="T39" fmla="*/ 27 h 598"/>
                  <a:gd name="T40" fmla="*/ 71 w 604"/>
                  <a:gd name="T41" fmla="*/ 56 h 598"/>
                  <a:gd name="T42" fmla="*/ 138 w 604"/>
                  <a:gd name="T43" fmla="*/ 578 h 598"/>
                  <a:gd name="T44" fmla="*/ 156 w 604"/>
                  <a:gd name="T45" fmla="*/ 597 h 598"/>
                  <a:gd name="T46" fmla="*/ 179 w 604"/>
                  <a:gd name="T47" fmla="*/ 582 h 598"/>
                  <a:gd name="T48" fmla="*/ 484 w 604"/>
                  <a:gd name="T49" fmla="*/ 96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4" h="598">
                    <a:moveTo>
                      <a:pt x="484" y="96"/>
                    </a:moveTo>
                    <a:cubicBezTo>
                      <a:pt x="526" y="31"/>
                      <a:pt x="561" y="29"/>
                      <a:pt x="593" y="27"/>
                    </a:cubicBezTo>
                    <a:cubicBezTo>
                      <a:pt x="603" y="25"/>
                      <a:pt x="603" y="12"/>
                      <a:pt x="603" y="10"/>
                    </a:cubicBezTo>
                    <a:cubicBezTo>
                      <a:pt x="603" y="4"/>
                      <a:pt x="599" y="0"/>
                      <a:pt x="593" y="0"/>
                    </a:cubicBezTo>
                    <a:cubicBezTo>
                      <a:pt x="570" y="0"/>
                      <a:pt x="545" y="2"/>
                      <a:pt x="522" y="2"/>
                    </a:cubicBezTo>
                    <a:cubicBezTo>
                      <a:pt x="496" y="2"/>
                      <a:pt x="467" y="0"/>
                      <a:pt x="440" y="0"/>
                    </a:cubicBezTo>
                    <a:cubicBezTo>
                      <a:pt x="434" y="0"/>
                      <a:pt x="423" y="0"/>
                      <a:pt x="423" y="15"/>
                    </a:cubicBezTo>
                    <a:cubicBezTo>
                      <a:pt x="423" y="25"/>
                      <a:pt x="430" y="27"/>
                      <a:pt x="436" y="27"/>
                    </a:cubicBezTo>
                    <a:cubicBezTo>
                      <a:pt x="459" y="29"/>
                      <a:pt x="476" y="36"/>
                      <a:pt x="476" y="54"/>
                    </a:cubicBezTo>
                    <a:cubicBezTo>
                      <a:pt x="476" y="67"/>
                      <a:pt x="463" y="86"/>
                      <a:pt x="463" y="86"/>
                    </a:cubicBezTo>
                    <a:lnTo>
                      <a:pt x="204" y="499"/>
                    </a:lnTo>
                    <a:lnTo>
                      <a:pt x="146" y="52"/>
                    </a:lnTo>
                    <a:cubicBezTo>
                      <a:pt x="146" y="36"/>
                      <a:pt x="165" y="27"/>
                      <a:pt x="204" y="27"/>
                    </a:cubicBezTo>
                    <a:cubicBezTo>
                      <a:pt x="215" y="27"/>
                      <a:pt x="225" y="27"/>
                      <a:pt x="225" y="10"/>
                    </a:cubicBezTo>
                    <a:cubicBezTo>
                      <a:pt x="225" y="2"/>
                      <a:pt x="219" y="0"/>
                      <a:pt x="213" y="0"/>
                    </a:cubicBezTo>
                    <a:cubicBezTo>
                      <a:pt x="179" y="0"/>
                      <a:pt x="142" y="2"/>
                      <a:pt x="108" y="2"/>
                    </a:cubicBezTo>
                    <a:cubicBezTo>
                      <a:pt x="92" y="2"/>
                      <a:pt x="77" y="2"/>
                      <a:pt x="61" y="2"/>
                    </a:cubicBezTo>
                    <a:cubicBezTo>
                      <a:pt x="46" y="2"/>
                      <a:pt x="31" y="0"/>
                      <a:pt x="15" y="0"/>
                    </a:cubicBezTo>
                    <a:cubicBezTo>
                      <a:pt x="10" y="0"/>
                      <a:pt x="0" y="0"/>
                      <a:pt x="0" y="15"/>
                    </a:cubicBezTo>
                    <a:cubicBezTo>
                      <a:pt x="0" y="27"/>
                      <a:pt x="8" y="27"/>
                      <a:pt x="21" y="27"/>
                    </a:cubicBezTo>
                    <a:cubicBezTo>
                      <a:pt x="69" y="27"/>
                      <a:pt x="69" y="35"/>
                      <a:pt x="71" y="56"/>
                    </a:cubicBezTo>
                    <a:lnTo>
                      <a:pt x="138" y="578"/>
                    </a:lnTo>
                    <a:cubicBezTo>
                      <a:pt x="142" y="593"/>
                      <a:pt x="144" y="597"/>
                      <a:pt x="156" y="597"/>
                    </a:cubicBezTo>
                    <a:cubicBezTo>
                      <a:pt x="169" y="597"/>
                      <a:pt x="173" y="593"/>
                      <a:pt x="179" y="582"/>
                    </a:cubicBezTo>
                    <a:lnTo>
                      <a:pt x="484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508" name="Freeform 148"/>
              <p:cNvSpPr>
                <a:spLocks noChangeArrowheads="1"/>
              </p:cNvSpPr>
              <p:nvPr/>
            </p:nvSpPr>
            <p:spPr bwMode="auto">
              <a:xfrm>
                <a:off x="4245" y="480"/>
                <a:ext cx="44" cy="191"/>
              </a:xfrm>
              <a:custGeom>
                <a:avLst/>
                <a:gdLst>
                  <a:gd name="T0" fmla="*/ 198 w 199"/>
                  <a:gd name="T1" fmla="*/ 837 h 846"/>
                  <a:gd name="T2" fmla="*/ 182 w 199"/>
                  <a:gd name="T3" fmla="*/ 818 h 846"/>
                  <a:gd name="T4" fmla="*/ 50 w 199"/>
                  <a:gd name="T5" fmla="*/ 423 h 846"/>
                  <a:gd name="T6" fmla="*/ 186 w 199"/>
                  <a:gd name="T7" fmla="*/ 23 h 846"/>
                  <a:gd name="T8" fmla="*/ 198 w 199"/>
                  <a:gd name="T9" fmla="*/ 8 h 846"/>
                  <a:gd name="T10" fmla="*/ 188 w 199"/>
                  <a:gd name="T11" fmla="*/ 0 h 846"/>
                  <a:gd name="T12" fmla="*/ 54 w 199"/>
                  <a:gd name="T13" fmla="*/ 165 h 846"/>
                  <a:gd name="T14" fmla="*/ 0 w 199"/>
                  <a:gd name="T15" fmla="*/ 423 h 846"/>
                  <a:gd name="T16" fmla="*/ 56 w 199"/>
                  <a:gd name="T17" fmla="*/ 688 h 846"/>
                  <a:gd name="T18" fmla="*/ 188 w 199"/>
                  <a:gd name="T19" fmla="*/ 845 h 846"/>
                  <a:gd name="T20" fmla="*/ 198 w 199"/>
                  <a:gd name="T21" fmla="*/ 837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846">
                    <a:moveTo>
                      <a:pt x="198" y="837"/>
                    </a:moveTo>
                    <a:cubicBezTo>
                      <a:pt x="198" y="835"/>
                      <a:pt x="198" y="833"/>
                      <a:pt x="182" y="818"/>
                    </a:cubicBezTo>
                    <a:cubicBezTo>
                      <a:pt x="77" y="712"/>
                      <a:pt x="50" y="553"/>
                      <a:pt x="50" y="423"/>
                    </a:cubicBezTo>
                    <a:cubicBezTo>
                      <a:pt x="50" y="277"/>
                      <a:pt x="83" y="129"/>
                      <a:pt x="186" y="23"/>
                    </a:cubicBezTo>
                    <a:cubicBezTo>
                      <a:pt x="198" y="13"/>
                      <a:pt x="198" y="12"/>
                      <a:pt x="198" y="8"/>
                    </a:cubicBezTo>
                    <a:cubicBezTo>
                      <a:pt x="198" y="2"/>
                      <a:pt x="194" y="0"/>
                      <a:pt x="188" y="0"/>
                    </a:cubicBezTo>
                    <a:cubicBezTo>
                      <a:pt x="181" y="0"/>
                      <a:pt x="104" y="58"/>
                      <a:pt x="54" y="165"/>
                    </a:cubicBezTo>
                    <a:cubicBezTo>
                      <a:pt x="10" y="257"/>
                      <a:pt x="0" y="351"/>
                      <a:pt x="0" y="423"/>
                    </a:cubicBezTo>
                    <a:cubicBezTo>
                      <a:pt x="0" y="490"/>
                      <a:pt x="10" y="592"/>
                      <a:pt x="56" y="688"/>
                    </a:cubicBezTo>
                    <a:cubicBezTo>
                      <a:pt x="108" y="791"/>
                      <a:pt x="181" y="845"/>
                      <a:pt x="188" y="845"/>
                    </a:cubicBezTo>
                    <a:cubicBezTo>
                      <a:pt x="194" y="845"/>
                      <a:pt x="198" y="843"/>
                      <a:pt x="198" y="83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509" name="Freeform 149"/>
              <p:cNvSpPr>
                <a:spLocks noChangeArrowheads="1"/>
              </p:cNvSpPr>
              <p:nvPr/>
            </p:nvSpPr>
            <p:spPr bwMode="auto">
              <a:xfrm>
                <a:off x="4306" y="539"/>
                <a:ext cx="78" cy="86"/>
              </a:xfrm>
              <a:custGeom>
                <a:avLst/>
                <a:gdLst>
                  <a:gd name="T0" fmla="*/ 50 w 347"/>
                  <a:gd name="T1" fmla="*/ 325 h 385"/>
                  <a:gd name="T2" fmla="*/ 42 w 347"/>
                  <a:gd name="T3" fmla="*/ 361 h 385"/>
                  <a:gd name="T4" fmla="*/ 67 w 347"/>
                  <a:gd name="T5" fmla="*/ 384 h 385"/>
                  <a:gd name="T6" fmla="*/ 98 w 347"/>
                  <a:gd name="T7" fmla="*/ 361 h 385"/>
                  <a:gd name="T8" fmla="*/ 133 w 347"/>
                  <a:gd name="T9" fmla="*/ 227 h 385"/>
                  <a:gd name="T10" fmla="*/ 159 w 347"/>
                  <a:gd name="T11" fmla="*/ 115 h 385"/>
                  <a:gd name="T12" fmla="*/ 207 w 347"/>
                  <a:gd name="T13" fmla="*/ 46 h 385"/>
                  <a:gd name="T14" fmla="*/ 275 w 347"/>
                  <a:gd name="T15" fmla="*/ 19 h 385"/>
                  <a:gd name="T16" fmla="*/ 311 w 347"/>
                  <a:gd name="T17" fmla="*/ 29 h 385"/>
                  <a:gd name="T18" fmla="*/ 267 w 347"/>
                  <a:gd name="T19" fmla="*/ 75 h 385"/>
                  <a:gd name="T20" fmla="*/ 300 w 347"/>
                  <a:gd name="T21" fmla="*/ 106 h 385"/>
                  <a:gd name="T22" fmla="*/ 346 w 347"/>
                  <a:gd name="T23" fmla="*/ 56 h 385"/>
                  <a:gd name="T24" fmla="*/ 275 w 347"/>
                  <a:gd name="T25" fmla="*/ 0 h 385"/>
                  <a:gd name="T26" fmla="*/ 167 w 347"/>
                  <a:gd name="T27" fmla="*/ 65 h 385"/>
                  <a:gd name="T28" fmla="*/ 88 w 347"/>
                  <a:gd name="T29" fmla="*/ 0 h 385"/>
                  <a:gd name="T30" fmla="*/ 27 w 347"/>
                  <a:gd name="T31" fmla="*/ 48 h 385"/>
                  <a:gd name="T32" fmla="*/ 0 w 347"/>
                  <a:gd name="T33" fmla="*/ 131 h 385"/>
                  <a:gd name="T34" fmla="*/ 10 w 347"/>
                  <a:gd name="T35" fmla="*/ 138 h 385"/>
                  <a:gd name="T36" fmla="*/ 25 w 347"/>
                  <a:gd name="T37" fmla="*/ 119 h 385"/>
                  <a:gd name="T38" fmla="*/ 86 w 347"/>
                  <a:gd name="T39" fmla="*/ 19 h 385"/>
                  <a:gd name="T40" fmla="*/ 113 w 347"/>
                  <a:gd name="T41" fmla="*/ 58 h 385"/>
                  <a:gd name="T42" fmla="*/ 100 w 347"/>
                  <a:gd name="T43" fmla="*/ 129 h 385"/>
                  <a:gd name="T44" fmla="*/ 50 w 347"/>
                  <a:gd name="T45" fmla="*/ 32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7" h="385">
                    <a:moveTo>
                      <a:pt x="50" y="325"/>
                    </a:moveTo>
                    <a:cubicBezTo>
                      <a:pt x="48" y="338"/>
                      <a:pt x="42" y="357"/>
                      <a:pt x="42" y="361"/>
                    </a:cubicBezTo>
                    <a:cubicBezTo>
                      <a:pt x="42" y="376"/>
                      <a:pt x="54" y="384"/>
                      <a:pt x="67" y="384"/>
                    </a:cubicBezTo>
                    <a:cubicBezTo>
                      <a:pt x="77" y="384"/>
                      <a:pt x="92" y="376"/>
                      <a:pt x="98" y="361"/>
                    </a:cubicBezTo>
                    <a:cubicBezTo>
                      <a:pt x="100" y="357"/>
                      <a:pt x="129" y="242"/>
                      <a:pt x="133" y="227"/>
                    </a:cubicBezTo>
                    <a:cubicBezTo>
                      <a:pt x="138" y="198"/>
                      <a:pt x="154" y="138"/>
                      <a:pt x="159" y="115"/>
                    </a:cubicBezTo>
                    <a:cubicBezTo>
                      <a:pt x="163" y="106"/>
                      <a:pt x="186" y="65"/>
                      <a:pt x="207" y="46"/>
                    </a:cubicBezTo>
                    <a:cubicBezTo>
                      <a:pt x="213" y="40"/>
                      <a:pt x="238" y="19"/>
                      <a:pt x="275" y="19"/>
                    </a:cubicBezTo>
                    <a:cubicBezTo>
                      <a:pt x="298" y="19"/>
                      <a:pt x="309" y="29"/>
                      <a:pt x="311" y="29"/>
                    </a:cubicBezTo>
                    <a:cubicBezTo>
                      <a:pt x="284" y="33"/>
                      <a:pt x="267" y="54"/>
                      <a:pt x="267" y="75"/>
                    </a:cubicBezTo>
                    <a:cubicBezTo>
                      <a:pt x="267" y="88"/>
                      <a:pt x="277" y="106"/>
                      <a:pt x="300" y="106"/>
                    </a:cubicBezTo>
                    <a:cubicBezTo>
                      <a:pt x="321" y="106"/>
                      <a:pt x="346" y="86"/>
                      <a:pt x="346" y="56"/>
                    </a:cubicBezTo>
                    <a:cubicBezTo>
                      <a:pt x="346" y="25"/>
                      <a:pt x="319" y="0"/>
                      <a:pt x="275" y="0"/>
                    </a:cubicBezTo>
                    <a:cubicBezTo>
                      <a:pt x="219" y="0"/>
                      <a:pt x="182" y="42"/>
                      <a:pt x="167" y="65"/>
                    </a:cubicBezTo>
                    <a:cubicBezTo>
                      <a:pt x="159" y="27"/>
                      <a:pt x="129" y="0"/>
                      <a:pt x="88" y="0"/>
                    </a:cubicBezTo>
                    <a:cubicBezTo>
                      <a:pt x="50" y="0"/>
                      <a:pt x="35" y="33"/>
                      <a:pt x="27" y="48"/>
                    </a:cubicBezTo>
                    <a:cubicBezTo>
                      <a:pt x="12" y="77"/>
                      <a:pt x="0" y="129"/>
                      <a:pt x="0" y="131"/>
                    </a:cubicBezTo>
                    <a:cubicBezTo>
                      <a:pt x="0" y="138"/>
                      <a:pt x="8" y="138"/>
                      <a:pt x="10" y="138"/>
                    </a:cubicBezTo>
                    <a:cubicBezTo>
                      <a:pt x="19" y="138"/>
                      <a:pt x="19" y="138"/>
                      <a:pt x="25" y="119"/>
                    </a:cubicBezTo>
                    <a:cubicBezTo>
                      <a:pt x="38" y="60"/>
                      <a:pt x="56" y="19"/>
                      <a:pt x="86" y="19"/>
                    </a:cubicBezTo>
                    <a:cubicBezTo>
                      <a:pt x="102" y="19"/>
                      <a:pt x="113" y="25"/>
                      <a:pt x="113" y="58"/>
                    </a:cubicBezTo>
                    <a:cubicBezTo>
                      <a:pt x="113" y="75"/>
                      <a:pt x="109" y="84"/>
                      <a:pt x="100" y="129"/>
                    </a:cubicBezTo>
                    <a:lnTo>
                      <a:pt x="50" y="3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510" name="Freeform 150"/>
              <p:cNvSpPr>
                <a:spLocks noChangeArrowheads="1"/>
              </p:cNvSpPr>
              <p:nvPr/>
            </p:nvSpPr>
            <p:spPr bwMode="auto">
              <a:xfrm>
                <a:off x="4403" y="480"/>
                <a:ext cx="44" cy="191"/>
              </a:xfrm>
              <a:custGeom>
                <a:avLst/>
                <a:gdLst>
                  <a:gd name="T0" fmla="*/ 198 w 199"/>
                  <a:gd name="T1" fmla="*/ 423 h 846"/>
                  <a:gd name="T2" fmla="*/ 142 w 199"/>
                  <a:gd name="T3" fmla="*/ 159 h 846"/>
                  <a:gd name="T4" fmla="*/ 8 w 199"/>
                  <a:gd name="T5" fmla="*/ 0 h 846"/>
                  <a:gd name="T6" fmla="*/ 0 w 199"/>
                  <a:gd name="T7" fmla="*/ 8 h 846"/>
                  <a:gd name="T8" fmla="*/ 15 w 199"/>
                  <a:gd name="T9" fmla="*/ 29 h 846"/>
                  <a:gd name="T10" fmla="*/ 148 w 199"/>
                  <a:gd name="T11" fmla="*/ 423 h 846"/>
                  <a:gd name="T12" fmla="*/ 12 w 199"/>
                  <a:gd name="T13" fmla="*/ 822 h 846"/>
                  <a:gd name="T14" fmla="*/ 0 w 199"/>
                  <a:gd name="T15" fmla="*/ 837 h 846"/>
                  <a:gd name="T16" fmla="*/ 8 w 199"/>
                  <a:gd name="T17" fmla="*/ 845 h 846"/>
                  <a:gd name="T18" fmla="*/ 144 w 199"/>
                  <a:gd name="T19" fmla="*/ 680 h 846"/>
                  <a:gd name="T20" fmla="*/ 198 w 199"/>
                  <a:gd name="T21" fmla="*/ 423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846">
                    <a:moveTo>
                      <a:pt x="198" y="423"/>
                    </a:moveTo>
                    <a:cubicBezTo>
                      <a:pt x="198" y="357"/>
                      <a:pt x="188" y="255"/>
                      <a:pt x="142" y="159"/>
                    </a:cubicBezTo>
                    <a:cubicBezTo>
                      <a:pt x="90" y="56"/>
                      <a:pt x="17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0" y="13"/>
                      <a:pt x="15" y="29"/>
                    </a:cubicBezTo>
                    <a:cubicBezTo>
                      <a:pt x="100" y="111"/>
                      <a:pt x="148" y="246"/>
                      <a:pt x="148" y="423"/>
                    </a:cubicBezTo>
                    <a:cubicBezTo>
                      <a:pt x="148" y="567"/>
                      <a:pt x="117" y="716"/>
                      <a:pt x="12" y="822"/>
                    </a:cubicBezTo>
                    <a:cubicBezTo>
                      <a:pt x="0" y="833"/>
                      <a:pt x="0" y="835"/>
                      <a:pt x="0" y="837"/>
                    </a:cubicBezTo>
                    <a:cubicBezTo>
                      <a:pt x="0" y="843"/>
                      <a:pt x="4" y="845"/>
                      <a:pt x="8" y="845"/>
                    </a:cubicBezTo>
                    <a:cubicBezTo>
                      <a:pt x="17" y="845"/>
                      <a:pt x="94" y="787"/>
                      <a:pt x="144" y="680"/>
                    </a:cubicBezTo>
                    <a:cubicBezTo>
                      <a:pt x="188" y="588"/>
                      <a:pt x="198" y="494"/>
                      <a:pt x="198" y="42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15511" name="Group 151"/>
          <p:cNvGrpSpPr>
            <a:grpSpLocks/>
          </p:cNvGrpSpPr>
          <p:nvPr/>
        </p:nvGrpSpPr>
        <p:grpSpPr bwMode="auto">
          <a:xfrm>
            <a:off x="1498600" y="5122863"/>
            <a:ext cx="3282950" cy="303212"/>
            <a:chOff x="944" y="3227"/>
            <a:chExt cx="2068" cy="191"/>
          </a:xfrm>
        </p:grpSpPr>
        <p:sp>
          <p:nvSpPr>
            <p:cNvPr id="15512" name="Freeform 152"/>
            <p:cNvSpPr>
              <a:spLocks noChangeArrowheads="1"/>
            </p:cNvSpPr>
            <p:nvPr/>
          </p:nvSpPr>
          <p:spPr bwMode="auto">
            <a:xfrm>
              <a:off x="944" y="3227"/>
              <a:ext cx="2069" cy="191"/>
            </a:xfrm>
            <a:custGeom>
              <a:avLst/>
              <a:gdLst>
                <a:gd name="T0" fmla="*/ 4562 w 9126"/>
                <a:gd name="T1" fmla="*/ 845 h 846"/>
                <a:gd name="T2" fmla="*/ 0 w 9126"/>
                <a:gd name="T3" fmla="*/ 845 h 846"/>
                <a:gd name="T4" fmla="*/ 0 w 9126"/>
                <a:gd name="T5" fmla="*/ 0 h 846"/>
                <a:gd name="T6" fmla="*/ 9125 w 9126"/>
                <a:gd name="T7" fmla="*/ 0 h 846"/>
                <a:gd name="T8" fmla="*/ 9125 w 9126"/>
                <a:gd name="T9" fmla="*/ 845 h 846"/>
                <a:gd name="T10" fmla="*/ 4562 w 9126"/>
                <a:gd name="T11" fmla="*/ 845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6" h="846">
                  <a:moveTo>
                    <a:pt x="4562" y="845"/>
                  </a:moveTo>
                  <a:lnTo>
                    <a:pt x="0" y="845"/>
                  </a:lnTo>
                  <a:lnTo>
                    <a:pt x="0" y="0"/>
                  </a:lnTo>
                  <a:lnTo>
                    <a:pt x="9125" y="0"/>
                  </a:lnTo>
                  <a:lnTo>
                    <a:pt x="9125" y="845"/>
                  </a:lnTo>
                  <a:lnTo>
                    <a:pt x="4562" y="84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13" name="Freeform 153"/>
            <p:cNvSpPr>
              <a:spLocks noChangeArrowheads="1"/>
            </p:cNvSpPr>
            <p:nvPr/>
          </p:nvSpPr>
          <p:spPr bwMode="auto">
            <a:xfrm>
              <a:off x="954" y="3286"/>
              <a:ext cx="94" cy="86"/>
            </a:xfrm>
            <a:custGeom>
              <a:avLst/>
              <a:gdLst>
                <a:gd name="T0" fmla="*/ 4 w 418"/>
                <a:gd name="T1" fmla="*/ 342 h 385"/>
                <a:gd name="T2" fmla="*/ 0 w 418"/>
                <a:gd name="T3" fmla="*/ 361 h 385"/>
                <a:gd name="T4" fmla="*/ 25 w 418"/>
                <a:gd name="T5" fmla="*/ 384 h 385"/>
                <a:gd name="T6" fmla="*/ 61 w 418"/>
                <a:gd name="T7" fmla="*/ 336 h 385"/>
                <a:gd name="T8" fmla="*/ 102 w 418"/>
                <a:gd name="T9" fmla="*/ 181 h 385"/>
                <a:gd name="T10" fmla="*/ 246 w 418"/>
                <a:gd name="T11" fmla="*/ 252 h 385"/>
                <a:gd name="T12" fmla="*/ 246 w 418"/>
                <a:gd name="T13" fmla="*/ 271 h 385"/>
                <a:gd name="T14" fmla="*/ 240 w 418"/>
                <a:gd name="T15" fmla="*/ 300 h 385"/>
                <a:gd name="T16" fmla="*/ 319 w 418"/>
                <a:gd name="T17" fmla="*/ 384 h 385"/>
                <a:gd name="T18" fmla="*/ 384 w 418"/>
                <a:gd name="T19" fmla="*/ 340 h 385"/>
                <a:gd name="T20" fmla="*/ 417 w 418"/>
                <a:gd name="T21" fmla="*/ 254 h 385"/>
                <a:gd name="T22" fmla="*/ 405 w 418"/>
                <a:gd name="T23" fmla="*/ 246 h 385"/>
                <a:gd name="T24" fmla="*/ 394 w 418"/>
                <a:gd name="T25" fmla="*/ 261 h 385"/>
                <a:gd name="T26" fmla="*/ 321 w 418"/>
                <a:gd name="T27" fmla="*/ 365 h 385"/>
                <a:gd name="T28" fmla="*/ 294 w 418"/>
                <a:gd name="T29" fmla="*/ 325 h 385"/>
                <a:gd name="T30" fmla="*/ 299 w 418"/>
                <a:gd name="T31" fmla="*/ 277 h 385"/>
                <a:gd name="T32" fmla="*/ 303 w 418"/>
                <a:gd name="T33" fmla="*/ 250 h 385"/>
                <a:gd name="T34" fmla="*/ 140 w 418"/>
                <a:gd name="T35" fmla="*/ 161 h 385"/>
                <a:gd name="T36" fmla="*/ 217 w 418"/>
                <a:gd name="T37" fmla="*/ 104 h 385"/>
                <a:gd name="T38" fmla="*/ 315 w 418"/>
                <a:gd name="T39" fmla="*/ 36 h 385"/>
                <a:gd name="T40" fmla="*/ 311 w 418"/>
                <a:gd name="T41" fmla="*/ 56 h 385"/>
                <a:gd name="T42" fmla="*/ 344 w 418"/>
                <a:gd name="T43" fmla="*/ 85 h 385"/>
                <a:gd name="T44" fmla="*/ 390 w 418"/>
                <a:gd name="T45" fmla="*/ 38 h 385"/>
                <a:gd name="T46" fmla="*/ 355 w 418"/>
                <a:gd name="T47" fmla="*/ 10 h 385"/>
                <a:gd name="T48" fmla="*/ 217 w 418"/>
                <a:gd name="T49" fmla="*/ 83 h 385"/>
                <a:gd name="T50" fmla="*/ 108 w 418"/>
                <a:gd name="T51" fmla="*/ 156 h 385"/>
                <a:gd name="T52" fmla="*/ 125 w 418"/>
                <a:gd name="T53" fmla="*/ 88 h 385"/>
                <a:gd name="T54" fmla="*/ 140 w 418"/>
                <a:gd name="T55" fmla="*/ 23 h 385"/>
                <a:gd name="T56" fmla="*/ 115 w 418"/>
                <a:gd name="T57" fmla="*/ 0 h 385"/>
                <a:gd name="T58" fmla="*/ 81 w 418"/>
                <a:gd name="T59" fmla="*/ 31 h 385"/>
                <a:gd name="T60" fmla="*/ 4 w 418"/>
                <a:gd name="T61" fmla="*/ 34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8" h="385">
                  <a:moveTo>
                    <a:pt x="4" y="342"/>
                  </a:moveTo>
                  <a:cubicBezTo>
                    <a:pt x="0" y="353"/>
                    <a:pt x="0" y="355"/>
                    <a:pt x="0" y="361"/>
                  </a:cubicBezTo>
                  <a:cubicBezTo>
                    <a:pt x="0" y="376"/>
                    <a:pt x="12" y="384"/>
                    <a:pt x="25" y="384"/>
                  </a:cubicBezTo>
                  <a:cubicBezTo>
                    <a:pt x="50" y="384"/>
                    <a:pt x="56" y="363"/>
                    <a:pt x="61" y="336"/>
                  </a:cubicBezTo>
                  <a:cubicBezTo>
                    <a:pt x="71" y="305"/>
                    <a:pt x="65" y="323"/>
                    <a:pt x="102" y="181"/>
                  </a:cubicBezTo>
                  <a:cubicBezTo>
                    <a:pt x="173" y="182"/>
                    <a:pt x="246" y="196"/>
                    <a:pt x="246" y="252"/>
                  </a:cubicBezTo>
                  <a:cubicBezTo>
                    <a:pt x="246" y="257"/>
                    <a:pt x="246" y="261"/>
                    <a:pt x="246" y="271"/>
                  </a:cubicBezTo>
                  <a:cubicBezTo>
                    <a:pt x="242" y="284"/>
                    <a:pt x="240" y="294"/>
                    <a:pt x="240" y="300"/>
                  </a:cubicBezTo>
                  <a:cubicBezTo>
                    <a:pt x="240" y="350"/>
                    <a:pt x="275" y="384"/>
                    <a:pt x="319" y="384"/>
                  </a:cubicBezTo>
                  <a:cubicBezTo>
                    <a:pt x="346" y="384"/>
                    <a:pt x="369" y="369"/>
                    <a:pt x="384" y="340"/>
                  </a:cubicBezTo>
                  <a:cubicBezTo>
                    <a:pt x="405" y="305"/>
                    <a:pt x="417" y="255"/>
                    <a:pt x="417" y="254"/>
                  </a:cubicBezTo>
                  <a:cubicBezTo>
                    <a:pt x="417" y="246"/>
                    <a:pt x="409" y="246"/>
                    <a:pt x="405" y="246"/>
                  </a:cubicBezTo>
                  <a:cubicBezTo>
                    <a:pt x="397" y="246"/>
                    <a:pt x="397" y="248"/>
                    <a:pt x="394" y="261"/>
                  </a:cubicBezTo>
                  <a:cubicBezTo>
                    <a:pt x="378" y="319"/>
                    <a:pt x="359" y="365"/>
                    <a:pt x="321" y="365"/>
                  </a:cubicBezTo>
                  <a:cubicBezTo>
                    <a:pt x="303" y="365"/>
                    <a:pt x="294" y="355"/>
                    <a:pt x="294" y="325"/>
                  </a:cubicBezTo>
                  <a:cubicBezTo>
                    <a:pt x="294" y="311"/>
                    <a:pt x="296" y="292"/>
                    <a:pt x="299" y="277"/>
                  </a:cubicBezTo>
                  <a:cubicBezTo>
                    <a:pt x="301" y="269"/>
                    <a:pt x="303" y="259"/>
                    <a:pt x="303" y="250"/>
                  </a:cubicBezTo>
                  <a:cubicBezTo>
                    <a:pt x="303" y="169"/>
                    <a:pt x="188" y="163"/>
                    <a:pt x="140" y="161"/>
                  </a:cubicBezTo>
                  <a:cubicBezTo>
                    <a:pt x="167" y="146"/>
                    <a:pt x="196" y="123"/>
                    <a:pt x="217" y="104"/>
                  </a:cubicBezTo>
                  <a:cubicBezTo>
                    <a:pt x="257" y="71"/>
                    <a:pt x="282" y="50"/>
                    <a:pt x="315" y="36"/>
                  </a:cubicBezTo>
                  <a:cubicBezTo>
                    <a:pt x="313" y="40"/>
                    <a:pt x="311" y="50"/>
                    <a:pt x="311" y="56"/>
                  </a:cubicBezTo>
                  <a:cubicBezTo>
                    <a:pt x="311" y="65"/>
                    <a:pt x="317" y="85"/>
                    <a:pt x="344" y="85"/>
                  </a:cubicBezTo>
                  <a:cubicBezTo>
                    <a:pt x="371" y="85"/>
                    <a:pt x="390" y="60"/>
                    <a:pt x="390" y="38"/>
                  </a:cubicBezTo>
                  <a:cubicBezTo>
                    <a:pt x="390" y="31"/>
                    <a:pt x="386" y="10"/>
                    <a:pt x="355" y="10"/>
                  </a:cubicBezTo>
                  <a:cubicBezTo>
                    <a:pt x="303" y="10"/>
                    <a:pt x="253" y="52"/>
                    <a:pt x="217" y="83"/>
                  </a:cubicBezTo>
                  <a:cubicBezTo>
                    <a:pt x="159" y="133"/>
                    <a:pt x="138" y="146"/>
                    <a:pt x="108" y="156"/>
                  </a:cubicBezTo>
                  <a:cubicBezTo>
                    <a:pt x="109" y="146"/>
                    <a:pt x="121" y="104"/>
                    <a:pt x="125" y="88"/>
                  </a:cubicBezTo>
                  <a:cubicBezTo>
                    <a:pt x="131" y="67"/>
                    <a:pt x="140" y="27"/>
                    <a:pt x="140" y="23"/>
                  </a:cubicBezTo>
                  <a:cubicBezTo>
                    <a:pt x="140" y="8"/>
                    <a:pt x="131" y="0"/>
                    <a:pt x="115" y="0"/>
                  </a:cubicBezTo>
                  <a:cubicBezTo>
                    <a:pt x="113" y="0"/>
                    <a:pt x="88" y="0"/>
                    <a:pt x="81" y="31"/>
                  </a:cubicBezTo>
                  <a:lnTo>
                    <a:pt x="4" y="3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14" name="Freeform 154"/>
            <p:cNvSpPr>
              <a:spLocks noChangeArrowheads="1"/>
            </p:cNvSpPr>
            <p:nvPr/>
          </p:nvSpPr>
          <p:spPr bwMode="auto">
            <a:xfrm>
              <a:off x="1063" y="3238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6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50 h 598"/>
                <a:gd name="T22" fmla="*/ 200 w 314"/>
                <a:gd name="T23" fmla="*/ 213 h 598"/>
                <a:gd name="T24" fmla="*/ 100 w 314"/>
                <a:gd name="T25" fmla="*/ 265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300 h 598"/>
                <a:gd name="T32" fmla="*/ 198 w 314"/>
                <a:gd name="T33" fmla="*/ 232 h 598"/>
                <a:gd name="T34" fmla="*/ 251 w 314"/>
                <a:gd name="T35" fmla="*/ 311 h 598"/>
                <a:gd name="T36" fmla="*/ 207 w 314"/>
                <a:gd name="T37" fmla="*/ 492 h 598"/>
                <a:gd name="T38" fmla="*/ 108 w 314"/>
                <a:gd name="T39" fmla="*/ 578 h 598"/>
                <a:gd name="T40" fmla="*/ 52 w 314"/>
                <a:gd name="T41" fmla="*/ 494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6" y="42"/>
                    <a:pt x="96" y="50"/>
                  </a:cubicBezTo>
                  <a:cubicBezTo>
                    <a:pt x="96" y="56"/>
                    <a:pt x="88" y="85"/>
                    <a:pt x="83" y="102"/>
                  </a:cubicBezTo>
                  <a:lnTo>
                    <a:pt x="13" y="378"/>
                  </a:lnTo>
                  <a:cubicBezTo>
                    <a:pt x="4" y="421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1"/>
                    <a:pt x="313" y="350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5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300"/>
                  </a:cubicBezTo>
                  <a:cubicBezTo>
                    <a:pt x="138" y="244"/>
                    <a:pt x="177" y="232"/>
                    <a:pt x="198" y="232"/>
                  </a:cubicBezTo>
                  <a:cubicBezTo>
                    <a:pt x="228" y="232"/>
                    <a:pt x="251" y="257"/>
                    <a:pt x="251" y="311"/>
                  </a:cubicBezTo>
                  <a:cubicBezTo>
                    <a:pt x="251" y="361"/>
                    <a:pt x="223" y="459"/>
                    <a:pt x="207" y="492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2" y="555"/>
                    <a:pt x="52" y="494"/>
                  </a:cubicBezTo>
                  <a:cubicBezTo>
                    <a:pt x="52" y="476"/>
                    <a:pt x="52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15" name="Freeform 155"/>
            <p:cNvSpPr>
              <a:spLocks noChangeArrowheads="1"/>
            </p:cNvSpPr>
            <p:nvPr/>
          </p:nvSpPr>
          <p:spPr bwMode="auto">
            <a:xfrm>
              <a:off x="1175" y="3285"/>
              <a:ext cx="72" cy="88"/>
            </a:xfrm>
            <a:custGeom>
              <a:avLst/>
              <a:gdLst>
                <a:gd name="T0" fmla="*/ 71 w 324"/>
                <a:gd name="T1" fmla="*/ 196 h 391"/>
                <a:gd name="T2" fmla="*/ 184 w 324"/>
                <a:gd name="T3" fmla="*/ 21 h 391"/>
                <a:gd name="T4" fmla="*/ 276 w 324"/>
                <a:gd name="T5" fmla="*/ 52 h 391"/>
                <a:gd name="T6" fmla="*/ 236 w 324"/>
                <a:gd name="T7" fmla="*/ 92 h 391"/>
                <a:gd name="T8" fmla="*/ 275 w 324"/>
                <a:gd name="T9" fmla="*/ 131 h 391"/>
                <a:gd name="T10" fmla="*/ 315 w 324"/>
                <a:gd name="T11" fmla="*/ 90 h 391"/>
                <a:gd name="T12" fmla="*/ 184 w 324"/>
                <a:gd name="T13" fmla="*/ 0 h 391"/>
                <a:gd name="T14" fmla="*/ 0 w 324"/>
                <a:gd name="T15" fmla="*/ 196 h 391"/>
                <a:gd name="T16" fmla="*/ 182 w 324"/>
                <a:gd name="T17" fmla="*/ 390 h 391"/>
                <a:gd name="T18" fmla="*/ 323 w 324"/>
                <a:gd name="T19" fmla="*/ 278 h 391"/>
                <a:gd name="T20" fmla="*/ 313 w 324"/>
                <a:gd name="T21" fmla="*/ 271 h 391"/>
                <a:gd name="T22" fmla="*/ 301 w 324"/>
                <a:gd name="T23" fmla="*/ 278 h 391"/>
                <a:gd name="T24" fmla="*/ 190 w 324"/>
                <a:gd name="T25" fmla="*/ 369 h 391"/>
                <a:gd name="T26" fmla="*/ 71 w 324"/>
                <a:gd name="T27" fmla="*/ 1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391">
                  <a:moveTo>
                    <a:pt x="71" y="196"/>
                  </a:moveTo>
                  <a:cubicBezTo>
                    <a:pt x="71" y="58"/>
                    <a:pt x="140" y="21"/>
                    <a:pt x="184" y="21"/>
                  </a:cubicBezTo>
                  <a:cubicBezTo>
                    <a:pt x="192" y="21"/>
                    <a:pt x="246" y="21"/>
                    <a:pt x="276" y="52"/>
                  </a:cubicBezTo>
                  <a:cubicBezTo>
                    <a:pt x="242" y="56"/>
                    <a:pt x="236" y="81"/>
                    <a:pt x="236" y="92"/>
                  </a:cubicBezTo>
                  <a:cubicBezTo>
                    <a:pt x="236" y="113"/>
                    <a:pt x="251" y="131"/>
                    <a:pt x="275" y="131"/>
                  </a:cubicBezTo>
                  <a:cubicBezTo>
                    <a:pt x="298" y="131"/>
                    <a:pt x="315" y="115"/>
                    <a:pt x="315" y="90"/>
                  </a:cubicBezTo>
                  <a:cubicBezTo>
                    <a:pt x="315" y="33"/>
                    <a:pt x="250" y="0"/>
                    <a:pt x="184" y="0"/>
                  </a:cubicBezTo>
                  <a:cubicBezTo>
                    <a:pt x="79" y="0"/>
                    <a:pt x="0" y="92"/>
                    <a:pt x="0" y="196"/>
                  </a:cubicBezTo>
                  <a:cubicBezTo>
                    <a:pt x="0" y="305"/>
                    <a:pt x="84" y="390"/>
                    <a:pt x="182" y="390"/>
                  </a:cubicBezTo>
                  <a:cubicBezTo>
                    <a:pt x="296" y="390"/>
                    <a:pt x="323" y="288"/>
                    <a:pt x="323" y="278"/>
                  </a:cubicBezTo>
                  <a:cubicBezTo>
                    <a:pt x="323" y="271"/>
                    <a:pt x="315" y="271"/>
                    <a:pt x="313" y="271"/>
                  </a:cubicBezTo>
                  <a:cubicBezTo>
                    <a:pt x="305" y="271"/>
                    <a:pt x="303" y="275"/>
                    <a:pt x="301" y="278"/>
                  </a:cubicBezTo>
                  <a:cubicBezTo>
                    <a:pt x="276" y="357"/>
                    <a:pt x="221" y="369"/>
                    <a:pt x="190" y="369"/>
                  </a:cubicBezTo>
                  <a:cubicBezTo>
                    <a:pt x="146" y="369"/>
                    <a:pt x="71" y="332"/>
                    <a:pt x="71" y="1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16" name="Freeform 156"/>
            <p:cNvSpPr>
              <a:spLocks noChangeArrowheads="1"/>
            </p:cNvSpPr>
            <p:nvPr/>
          </p:nvSpPr>
          <p:spPr bwMode="auto">
            <a:xfrm>
              <a:off x="1258" y="3285"/>
              <a:ext cx="84" cy="88"/>
            </a:xfrm>
            <a:custGeom>
              <a:avLst/>
              <a:gdLst>
                <a:gd name="T0" fmla="*/ 376 w 377"/>
                <a:gd name="T1" fmla="*/ 198 h 391"/>
                <a:gd name="T2" fmla="*/ 188 w 377"/>
                <a:gd name="T3" fmla="*/ 0 h 391"/>
                <a:gd name="T4" fmla="*/ 0 w 377"/>
                <a:gd name="T5" fmla="*/ 198 h 391"/>
                <a:gd name="T6" fmla="*/ 188 w 377"/>
                <a:gd name="T7" fmla="*/ 390 h 391"/>
                <a:gd name="T8" fmla="*/ 376 w 377"/>
                <a:gd name="T9" fmla="*/ 198 h 391"/>
                <a:gd name="T10" fmla="*/ 188 w 377"/>
                <a:gd name="T11" fmla="*/ 369 h 391"/>
                <a:gd name="T12" fmla="*/ 92 w 377"/>
                <a:gd name="T13" fmla="*/ 311 h 391"/>
                <a:gd name="T14" fmla="*/ 71 w 377"/>
                <a:gd name="T15" fmla="*/ 192 h 391"/>
                <a:gd name="T16" fmla="*/ 90 w 377"/>
                <a:gd name="T17" fmla="*/ 75 h 391"/>
                <a:gd name="T18" fmla="*/ 188 w 377"/>
                <a:gd name="T19" fmla="*/ 19 h 391"/>
                <a:gd name="T20" fmla="*/ 282 w 377"/>
                <a:gd name="T21" fmla="*/ 73 h 391"/>
                <a:gd name="T22" fmla="*/ 305 w 377"/>
                <a:gd name="T23" fmla="*/ 192 h 391"/>
                <a:gd name="T24" fmla="*/ 286 w 377"/>
                <a:gd name="T25" fmla="*/ 305 h 391"/>
                <a:gd name="T26" fmla="*/ 188 w 377"/>
                <a:gd name="T27" fmla="*/ 36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391">
                  <a:moveTo>
                    <a:pt x="376" y="198"/>
                  </a:moveTo>
                  <a:cubicBezTo>
                    <a:pt x="376" y="90"/>
                    <a:pt x="290" y="0"/>
                    <a:pt x="188" y="0"/>
                  </a:cubicBezTo>
                  <a:cubicBezTo>
                    <a:pt x="83" y="0"/>
                    <a:pt x="0" y="92"/>
                    <a:pt x="0" y="198"/>
                  </a:cubicBezTo>
                  <a:cubicBezTo>
                    <a:pt x="0" y="307"/>
                    <a:pt x="88" y="390"/>
                    <a:pt x="188" y="390"/>
                  </a:cubicBezTo>
                  <a:cubicBezTo>
                    <a:pt x="290" y="390"/>
                    <a:pt x="376" y="305"/>
                    <a:pt x="376" y="198"/>
                  </a:cubicBezTo>
                  <a:close/>
                  <a:moveTo>
                    <a:pt x="188" y="369"/>
                  </a:moveTo>
                  <a:cubicBezTo>
                    <a:pt x="152" y="369"/>
                    <a:pt x="115" y="350"/>
                    <a:pt x="92" y="311"/>
                  </a:cubicBezTo>
                  <a:cubicBezTo>
                    <a:pt x="71" y="275"/>
                    <a:pt x="71" y="223"/>
                    <a:pt x="71" y="192"/>
                  </a:cubicBezTo>
                  <a:cubicBezTo>
                    <a:pt x="71" y="159"/>
                    <a:pt x="71" y="113"/>
                    <a:pt x="90" y="75"/>
                  </a:cubicBezTo>
                  <a:cubicBezTo>
                    <a:pt x="113" y="36"/>
                    <a:pt x="154" y="19"/>
                    <a:pt x="188" y="19"/>
                  </a:cubicBezTo>
                  <a:cubicBezTo>
                    <a:pt x="225" y="19"/>
                    <a:pt x="261" y="36"/>
                    <a:pt x="282" y="73"/>
                  </a:cubicBezTo>
                  <a:cubicBezTo>
                    <a:pt x="305" y="109"/>
                    <a:pt x="305" y="159"/>
                    <a:pt x="305" y="192"/>
                  </a:cubicBezTo>
                  <a:cubicBezTo>
                    <a:pt x="305" y="223"/>
                    <a:pt x="305" y="269"/>
                    <a:pt x="286" y="305"/>
                  </a:cubicBezTo>
                  <a:cubicBezTo>
                    <a:pt x="269" y="344"/>
                    <a:pt x="230" y="369"/>
                    <a:pt x="188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17" name="Freeform 157"/>
            <p:cNvSpPr>
              <a:spLocks noChangeArrowheads="1"/>
            </p:cNvSpPr>
            <p:nvPr/>
          </p:nvSpPr>
          <p:spPr bwMode="auto">
            <a:xfrm>
              <a:off x="1352" y="3253"/>
              <a:ext cx="60" cy="119"/>
            </a:xfrm>
            <a:custGeom>
              <a:avLst/>
              <a:gdLst>
                <a:gd name="T0" fmla="*/ 131 w 268"/>
                <a:gd name="T1" fmla="*/ 182 h 531"/>
                <a:gd name="T2" fmla="*/ 251 w 268"/>
                <a:gd name="T3" fmla="*/ 182 h 531"/>
                <a:gd name="T4" fmla="*/ 251 w 268"/>
                <a:gd name="T5" fmla="*/ 156 h 531"/>
                <a:gd name="T6" fmla="*/ 131 w 268"/>
                <a:gd name="T7" fmla="*/ 156 h 531"/>
                <a:gd name="T8" fmla="*/ 131 w 268"/>
                <a:gd name="T9" fmla="*/ 0 h 531"/>
                <a:gd name="T10" fmla="*/ 109 w 268"/>
                <a:gd name="T11" fmla="*/ 0 h 531"/>
                <a:gd name="T12" fmla="*/ 0 w 268"/>
                <a:gd name="T13" fmla="*/ 163 h 531"/>
                <a:gd name="T14" fmla="*/ 0 w 268"/>
                <a:gd name="T15" fmla="*/ 182 h 531"/>
                <a:gd name="T16" fmla="*/ 73 w 268"/>
                <a:gd name="T17" fmla="*/ 182 h 531"/>
                <a:gd name="T18" fmla="*/ 73 w 268"/>
                <a:gd name="T19" fmla="*/ 415 h 531"/>
                <a:gd name="T20" fmla="*/ 182 w 268"/>
                <a:gd name="T21" fmla="*/ 530 h 531"/>
                <a:gd name="T22" fmla="*/ 267 w 268"/>
                <a:gd name="T23" fmla="*/ 415 h 531"/>
                <a:gd name="T24" fmla="*/ 267 w 268"/>
                <a:gd name="T25" fmla="*/ 367 h 531"/>
                <a:gd name="T26" fmla="*/ 244 w 268"/>
                <a:gd name="T27" fmla="*/ 367 h 531"/>
                <a:gd name="T28" fmla="*/ 244 w 268"/>
                <a:gd name="T29" fmla="*/ 415 h 531"/>
                <a:gd name="T30" fmla="*/ 188 w 268"/>
                <a:gd name="T31" fmla="*/ 509 h 531"/>
                <a:gd name="T32" fmla="*/ 131 w 268"/>
                <a:gd name="T33" fmla="*/ 417 h 531"/>
                <a:gd name="T34" fmla="*/ 131 w 268"/>
                <a:gd name="T35" fmla="*/ 18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8" h="531">
                  <a:moveTo>
                    <a:pt x="131" y="182"/>
                  </a:moveTo>
                  <a:lnTo>
                    <a:pt x="251" y="182"/>
                  </a:lnTo>
                  <a:lnTo>
                    <a:pt x="251" y="156"/>
                  </a:lnTo>
                  <a:lnTo>
                    <a:pt x="131" y="156"/>
                  </a:lnTo>
                  <a:lnTo>
                    <a:pt x="131" y="0"/>
                  </a:lnTo>
                  <a:lnTo>
                    <a:pt x="109" y="0"/>
                  </a:lnTo>
                  <a:cubicBezTo>
                    <a:pt x="109" y="69"/>
                    <a:pt x="83" y="159"/>
                    <a:pt x="0" y="163"/>
                  </a:cubicBezTo>
                  <a:lnTo>
                    <a:pt x="0" y="182"/>
                  </a:lnTo>
                  <a:lnTo>
                    <a:pt x="73" y="182"/>
                  </a:lnTo>
                  <a:lnTo>
                    <a:pt x="73" y="415"/>
                  </a:lnTo>
                  <a:cubicBezTo>
                    <a:pt x="73" y="520"/>
                    <a:pt x="152" y="530"/>
                    <a:pt x="182" y="530"/>
                  </a:cubicBezTo>
                  <a:cubicBezTo>
                    <a:pt x="242" y="530"/>
                    <a:pt x="267" y="471"/>
                    <a:pt x="267" y="415"/>
                  </a:cubicBezTo>
                  <a:lnTo>
                    <a:pt x="267" y="367"/>
                  </a:lnTo>
                  <a:lnTo>
                    <a:pt x="244" y="367"/>
                  </a:lnTo>
                  <a:lnTo>
                    <a:pt x="244" y="415"/>
                  </a:lnTo>
                  <a:cubicBezTo>
                    <a:pt x="244" y="476"/>
                    <a:pt x="219" y="509"/>
                    <a:pt x="188" y="509"/>
                  </a:cubicBezTo>
                  <a:cubicBezTo>
                    <a:pt x="131" y="509"/>
                    <a:pt x="131" y="432"/>
                    <a:pt x="131" y="417"/>
                  </a:cubicBezTo>
                  <a:lnTo>
                    <a:pt x="131" y="1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18" name="Freeform 158"/>
            <p:cNvSpPr>
              <a:spLocks noChangeArrowheads="1"/>
            </p:cNvSpPr>
            <p:nvPr/>
          </p:nvSpPr>
          <p:spPr bwMode="auto">
            <a:xfrm>
              <a:off x="1465" y="3286"/>
              <a:ext cx="94" cy="86"/>
            </a:xfrm>
            <a:custGeom>
              <a:avLst/>
              <a:gdLst>
                <a:gd name="T0" fmla="*/ 4 w 418"/>
                <a:gd name="T1" fmla="*/ 342 h 385"/>
                <a:gd name="T2" fmla="*/ 0 w 418"/>
                <a:gd name="T3" fmla="*/ 361 h 385"/>
                <a:gd name="T4" fmla="*/ 25 w 418"/>
                <a:gd name="T5" fmla="*/ 384 h 385"/>
                <a:gd name="T6" fmla="*/ 61 w 418"/>
                <a:gd name="T7" fmla="*/ 336 h 385"/>
                <a:gd name="T8" fmla="*/ 102 w 418"/>
                <a:gd name="T9" fmla="*/ 181 h 385"/>
                <a:gd name="T10" fmla="*/ 246 w 418"/>
                <a:gd name="T11" fmla="*/ 252 h 385"/>
                <a:gd name="T12" fmla="*/ 246 w 418"/>
                <a:gd name="T13" fmla="*/ 271 h 385"/>
                <a:gd name="T14" fmla="*/ 240 w 418"/>
                <a:gd name="T15" fmla="*/ 300 h 385"/>
                <a:gd name="T16" fmla="*/ 319 w 418"/>
                <a:gd name="T17" fmla="*/ 384 h 385"/>
                <a:gd name="T18" fmla="*/ 384 w 418"/>
                <a:gd name="T19" fmla="*/ 340 h 385"/>
                <a:gd name="T20" fmla="*/ 417 w 418"/>
                <a:gd name="T21" fmla="*/ 254 h 385"/>
                <a:gd name="T22" fmla="*/ 405 w 418"/>
                <a:gd name="T23" fmla="*/ 246 h 385"/>
                <a:gd name="T24" fmla="*/ 394 w 418"/>
                <a:gd name="T25" fmla="*/ 261 h 385"/>
                <a:gd name="T26" fmla="*/ 321 w 418"/>
                <a:gd name="T27" fmla="*/ 365 h 385"/>
                <a:gd name="T28" fmla="*/ 294 w 418"/>
                <a:gd name="T29" fmla="*/ 325 h 385"/>
                <a:gd name="T30" fmla="*/ 299 w 418"/>
                <a:gd name="T31" fmla="*/ 277 h 385"/>
                <a:gd name="T32" fmla="*/ 303 w 418"/>
                <a:gd name="T33" fmla="*/ 250 h 385"/>
                <a:gd name="T34" fmla="*/ 140 w 418"/>
                <a:gd name="T35" fmla="*/ 161 h 385"/>
                <a:gd name="T36" fmla="*/ 217 w 418"/>
                <a:gd name="T37" fmla="*/ 104 h 385"/>
                <a:gd name="T38" fmla="*/ 315 w 418"/>
                <a:gd name="T39" fmla="*/ 36 h 385"/>
                <a:gd name="T40" fmla="*/ 311 w 418"/>
                <a:gd name="T41" fmla="*/ 56 h 385"/>
                <a:gd name="T42" fmla="*/ 344 w 418"/>
                <a:gd name="T43" fmla="*/ 85 h 385"/>
                <a:gd name="T44" fmla="*/ 390 w 418"/>
                <a:gd name="T45" fmla="*/ 38 h 385"/>
                <a:gd name="T46" fmla="*/ 355 w 418"/>
                <a:gd name="T47" fmla="*/ 10 h 385"/>
                <a:gd name="T48" fmla="*/ 217 w 418"/>
                <a:gd name="T49" fmla="*/ 83 h 385"/>
                <a:gd name="T50" fmla="*/ 108 w 418"/>
                <a:gd name="T51" fmla="*/ 156 h 385"/>
                <a:gd name="T52" fmla="*/ 125 w 418"/>
                <a:gd name="T53" fmla="*/ 88 h 385"/>
                <a:gd name="T54" fmla="*/ 140 w 418"/>
                <a:gd name="T55" fmla="*/ 23 h 385"/>
                <a:gd name="T56" fmla="*/ 115 w 418"/>
                <a:gd name="T57" fmla="*/ 0 h 385"/>
                <a:gd name="T58" fmla="*/ 81 w 418"/>
                <a:gd name="T59" fmla="*/ 31 h 385"/>
                <a:gd name="T60" fmla="*/ 4 w 418"/>
                <a:gd name="T61" fmla="*/ 34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8" h="385">
                  <a:moveTo>
                    <a:pt x="4" y="342"/>
                  </a:moveTo>
                  <a:cubicBezTo>
                    <a:pt x="0" y="353"/>
                    <a:pt x="0" y="355"/>
                    <a:pt x="0" y="361"/>
                  </a:cubicBezTo>
                  <a:cubicBezTo>
                    <a:pt x="0" y="376"/>
                    <a:pt x="12" y="384"/>
                    <a:pt x="25" y="384"/>
                  </a:cubicBezTo>
                  <a:cubicBezTo>
                    <a:pt x="50" y="384"/>
                    <a:pt x="56" y="363"/>
                    <a:pt x="61" y="336"/>
                  </a:cubicBezTo>
                  <a:cubicBezTo>
                    <a:pt x="71" y="305"/>
                    <a:pt x="65" y="323"/>
                    <a:pt x="102" y="181"/>
                  </a:cubicBezTo>
                  <a:cubicBezTo>
                    <a:pt x="173" y="182"/>
                    <a:pt x="246" y="196"/>
                    <a:pt x="246" y="252"/>
                  </a:cubicBezTo>
                  <a:cubicBezTo>
                    <a:pt x="246" y="257"/>
                    <a:pt x="246" y="261"/>
                    <a:pt x="246" y="271"/>
                  </a:cubicBezTo>
                  <a:cubicBezTo>
                    <a:pt x="242" y="284"/>
                    <a:pt x="240" y="294"/>
                    <a:pt x="240" y="300"/>
                  </a:cubicBezTo>
                  <a:cubicBezTo>
                    <a:pt x="240" y="350"/>
                    <a:pt x="275" y="384"/>
                    <a:pt x="319" y="384"/>
                  </a:cubicBezTo>
                  <a:cubicBezTo>
                    <a:pt x="346" y="384"/>
                    <a:pt x="369" y="369"/>
                    <a:pt x="384" y="340"/>
                  </a:cubicBezTo>
                  <a:cubicBezTo>
                    <a:pt x="405" y="305"/>
                    <a:pt x="417" y="255"/>
                    <a:pt x="417" y="254"/>
                  </a:cubicBezTo>
                  <a:cubicBezTo>
                    <a:pt x="417" y="246"/>
                    <a:pt x="409" y="246"/>
                    <a:pt x="405" y="246"/>
                  </a:cubicBezTo>
                  <a:cubicBezTo>
                    <a:pt x="397" y="246"/>
                    <a:pt x="397" y="248"/>
                    <a:pt x="394" y="261"/>
                  </a:cubicBezTo>
                  <a:cubicBezTo>
                    <a:pt x="378" y="319"/>
                    <a:pt x="359" y="365"/>
                    <a:pt x="321" y="365"/>
                  </a:cubicBezTo>
                  <a:cubicBezTo>
                    <a:pt x="303" y="365"/>
                    <a:pt x="294" y="355"/>
                    <a:pt x="294" y="325"/>
                  </a:cubicBezTo>
                  <a:cubicBezTo>
                    <a:pt x="294" y="311"/>
                    <a:pt x="296" y="292"/>
                    <a:pt x="299" y="277"/>
                  </a:cubicBezTo>
                  <a:cubicBezTo>
                    <a:pt x="301" y="269"/>
                    <a:pt x="303" y="259"/>
                    <a:pt x="303" y="250"/>
                  </a:cubicBezTo>
                  <a:cubicBezTo>
                    <a:pt x="303" y="169"/>
                    <a:pt x="188" y="163"/>
                    <a:pt x="140" y="161"/>
                  </a:cubicBezTo>
                  <a:cubicBezTo>
                    <a:pt x="167" y="146"/>
                    <a:pt x="196" y="123"/>
                    <a:pt x="217" y="104"/>
                  </a:cubicBezTo>
                  <a:cubicBezTo>
                    <a:pt x="257" y="71"/>
                    <a:pt x="282" y="50"/>
                    <a:pt x="315" y="36"/>
                  </a:cubicBezTo>
                  <a:cubicBezTo>
                    <a:pt x="313" y="40"/>
                    <a:pt x="311" y="50"/>
                    <a:pt x="311" y="56"/>
                  </a:cubicBezTo>
                  <a:cubicBezTo>
                    <a:pt x="311" y="65"/>
                    <a:pt x="317" y="85"/>
                    <a:pt x="344" y="85"/>
                  </a:cubicBezTo>
                  <a:cubicBezTo>
                    <a:pt x="371" y="85"/>
                    <a:pt x="390" y="60"/>
                    <a:pt x="390" y="38"/>
                  </a:cubicBezTo>
                  <a:cubicBezTo>
                    <a:pt x="390" y="31"/>
                    <a:pt x="386" y="10"/>
                    <a:pt x="355" y="10"/>
                  </a:cubicBezTo>
                  <a:cubicBezTo>
                    <a:pt x="303" y="10"/>
                    <a:pt x="253" y="52"/>
                    <a:pt x="217" y="83"/>
                  </a:cubicBezTo>
                  <a:cubicBezTo>
                    <a:pt x="159" y="133"/>
                    <a:pt x="138" y="146"/>
                    <a:pt x="108" y="156"/>
                  </a:cubicBezTo>
                  <a:cubicBezTo>
                    <a:pt x="109" y="146"/>
                    <a:pt x="121" y="104"/>
                    <a:pt x="125" y="88"/>
                  </a:cubicBezTo>
                  <a:cubicBezTo>
                    <a:pt x="131" y="67"/>
                    <a:pt x="140" y="27"/>
                    <a:pt x="140" y="23"/>
                  </a:cubicBezTo>
                  <a:cubicBezTo>
                    <a:pt x="140" y="8"/>
                    <a:pt x="131" y="0"/>
                    <a:pt x="115" y="0"/>
                  </a:cubicBezTo>
                  <a:cubicBezTo>
                    <a:pt x="113" y="0"/>
                    <a:pt x="88" y="0"/>
                    <a:pt x="81" y="31"/>
                  </a:cubicBezTo>
                  <a:lnTo>
                    <a:pt x="4" y="3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19" name="Freeform 159"/>
            <p:cNvSpPr>
              <a:spLocks noChangeArrowheads="1"/>
            </p:cNvSpPr>
            <p:nvPr/>
          </p:nvSpPr>
          <p:spPr bwMode="auto">
            <a:xfrm>
              <a:off x="1574" y="3238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6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50 h 598"/>
                <a:gd name="T22" fmla="*/ 200 w 314"/>
                <a:gd name="T23" fmla="*/ 213 h 598"/>
                <a:gd name="T24" fmla="*/ 100 w 314"/>
                <a:gd name="T25" fmla="*/ 265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300 h 598"/>
                <a:gd name="T32" fmla="*/ 198 w 314"/>
                <a:gd name="T33" fmla="*/ 232 h 598"/>
                <a:gd name="T34" fmla="*/ 251 w 314"/>
                <a:gd name="T35" fmla="*/ 311 h 598"/>
                <a:gd name="T36" fmla="*/ 207 w 314"/>
                <a:gd name="T37" fmla="*/ 492 h 598"/>
                <a:gd name="T38" fmla="*/ 108 w 314"/>
                <a:gd name="T39" fmla="*/ 578 h 598"/>
                <a:gd name="T40" fmla="*/ 50 w 314"/>
                <a:gd name="T41" fmla="*/ 494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6" y="42"/>
                    <a:pt x="96" y="50"/>
                  </a:cubicBezTo>
                  <a:cubicBezTo>
                    <a:pt x="96" y="56"/>
                    <a:pt x="88" y="85"/>
                    <a:pt x="83" y="102"/>
                  </a:cubicBezTo>
                  <a:lnTo>
                    <a:pt x="13" y="378"/>
                  </a:lnTo>
                  <a:cubicBezTo>
                    <a:pt x="4" y="421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1"/>
                    <a:pt x="313" y="350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5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300"/>
                  </a:cubicBezTo>
                  <a:cubicBezTo>
                    <a:pt x="138" y="244"/>
                    <a:pt x="175" y="232"/>
                    <a:pt x="198" y="232"/>
                  </a:cubicBezTo>
                  <a:cubicBezTo>
                    <a:pt x="228" y="232"/>
                    <a:pt x="251" y="257"/>
                    <a:pt x="251" y="311"/>
                  </a:cubicBezTo>
                  <a:cubicBezTo>
                    <a:pt x="251" y="361"/>
                    <a:pt x="223" y="459"/>
                    <a:pt x="207" y="492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0" y="555"/>
                    <a:pt x="50" y="494"/>
                  </a:cubicBezTo>
                  <a:cubicBezTo>
                    <a:pt x="50" y="476"/>
                    <a:pt x="50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20" name="Freeform 160"/>
            <p:cNvSpPr>
              <a:spLocks noChangeArrowheads="1"/>
            </p:cNvSpPr>
            <p:nvPr/>
          </p:nvSpPr>
          <p:spPr bwMode="auto">
            <a:xfrm>
              <a:off x="1711" y="3300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21" name="Freeform 161"/>
            <p:cNvSpPr>
              <a:spLocks noChangeArrowheads="1"/>
            </p:cNvSpPr>
            <p:nvPr/>
          </p:nvSpPr>
          <p:spPr bwMode="auto">
            <a:xfrm>
              <a:off x="1910" y="3286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90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2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7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90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4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300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22" name="Freeform 162"/>
            <p:cNvSpPr>
              <a:spLocks noChangeArrowheads="1"/>
            </p:cNvSpPr>
            <p:nvPr/>
          </p:nvSpPr>
          <p:spPr bwMode="auto">
            <a:xfrm>
              <a:off x="2004" y="3238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4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50 h 598"/>
                <a:gd name="T22" fmla="*/ 200 w 314"/>
                <a:gd name="T23" fmla="*/ 213 h 598"/>
                <a:gd name="T24" fmla="*/ 100 w 314"/>
                <a:gd name="T25" fmla="*/ 265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300 h 598"/>
                <a:gd name="T32" fmla="*/ 198 w 314"/>
                <a:gd name="T33" fmla="*/ 232 h 598"/>
                <a:gd name="T34" fmla="*/ 251 w 314"/>
                <a:gd name="T35" fmla="*/ 311 h 598"/>
                <a:gd name="T36" fmla="*/ 207 w 314"/>
                <a:gd name="T37" fmla="*/ 492 h 598"/>
                <a:gd name="T38" fmla="*/ 108 w 314"/>
                <a:gd name="T39" fmla="*/ 578 h 598"/>
                <a:gd name="T40" fmla="*/ 50 w 314"/>
                <a:gd name="T41" fmla="*/ 494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4" y="42"/>
                    <a:pt x="94" y="50"/>
                  </a:cubicBezTo>
                  <a:cubicBezTo>
                    <a:pt x="94" y="56"/>
                    <a:pt x="88" y="85"/>
                    <a:pt x="83" y="102"/>
                  </a:cubicBezTo>
                  <a:lnTo>
                    <a:pt x="13" y="378"/>
                  </a:lnTo>
                  <a:cubicBezTo>
                    <a:pt x="4" y="421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1"/>
                    <a:pt x="313" y="350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5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300"/>
                  </a:cubicBezTo>
                  <a:cubicBezTo>
                    <a:pt x="138" y="244"/>
                    <a:pt x="175" y="232"/>
                    <a:pt x="198" y="232"/>
                  </a:cubicBezTo>
                  <a:cubicBezTo>
                    <a:pt x="228" y="232"/>
                    <a:pt x="251" y="257"/>
                    <a:pt x="251" y="311"/>
                  </a:cubicBezTo>
                  <a:cubicBezTo>
                    <a:pt x="251" y="361"/>
                    <a:pt x="223" y="459"/>
                    <a:pt x="207" y="492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0" y="555"/>
                    <a:pt x="50" y="494"/>
                  </a:cubicBezTo>
                  <a:cubicBezTo>
                    <a:pt x="50" y="476"/>
                    <a:pt x="50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23" name="Freeform 163"/>
            <p:cNvSpPr>
              <a:spLocks noChangeArrowheads="1"/>
            </p:cNvSpPr>
            <p:nvPr/>
          </p:nvSpPr>
          <p:spPr bwMode="auto">
            <a:xfrm>
              <a:off x="2115" y="3285"/>
              <a:ext cx="72" cy="88"/>
            </a:xfrm>
            <a:custGeom>
              <a:avLst/>
              <a:gdLst>
                <a:gd name="T0" fmla="*/ 71 w 324"/>
                <a:gd name="T1" fmla="*/ 196 h 391"/>
                <a:gd name="T2" fmla="*/ 184 w 324"/>
                <a:gd name="T3" fmla="*/ 21 h 391"/>
                <a:gd name="T4" fmla="*/ 276 w 324"/>
                <a:gd name="T5" fmla="*/ 52 h 391"/>
                <a:gd name="T6" fmla="*/ 236 w 324"/>
                <a:gd name="T7" fmla="*/ 92 h 391"/>
                <a:gd name="T8" fmla="*/ 275 w 324"/>
                <a:gd name="T9" fmla="*/ 131 h 391"/>
                <a:gd name="T10" fmla="*/ 315 w 324"/>
                <a:gd name="T11" fmla="*/ 90 h 391"/>
                <a:gd name="T12" fmla="*/ 184 w 324"/>
                <a:gd name="T13" fmla="*/ 0 h 391"/>
                <a:gd name="T14" fmla="*/ 0 w 324"/>
                <a:gd name="T15" fmla="*/ 196 h 391"/>
                <a:gd name="T16" fmla="*/ 182 w 324"/>
                <a:gd name="T17" fmla="*/ 390 h 391"/>
                <a:gd name="T18" fmla="*/ 323 w 324"/>
                <a:gd name="T19" fmla="*/ 278 h 391"/>
                <a:gd name="T20" fmla="*/ 313 w 324"/>
                <a:gd name="T21" fmla="*/ 271 h 391"/>
                <a:gd name="T22" fmla="*/ 301 w 324"/>
                <a:gd name="T23" fmla="*/ 278 h 391"/>
                <a:gd name="T24" fmla="*/ 190 w 324"/>
                <a:gd name="T25" fmla="*/ 369 h 391"/>
                <a:gd name="T26" fmla="*/ 71 w 324"/>
                <a:gd name="T27" fmla="*/ 1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391">
                  <a:moveTo>
                    <a:pt x="71" y="196"/>
                  </a:moveTo>
                  <a:cubicBezTo>
                    <a:pt x="71" y="58"/>
                    <a:pt x="140" y="21"/>
                    <a:pt x="184" y="21"/>
                  </a:cubicBezTo>
                  <a:cubicBezTo>
                    <a:pt x="192" y="21"/>
                    <a:pt x="246" y="21"/>
                    <a:pt x="276" y="52"/>
                  </a:cubicBezTo>
                  <a:cubicBezTo>
                    <a:pt x="242" y="56"/>
                    <a:pt x="236" y="81"/>
                    <a:pt x="236" y="92"/>
                  </a:cubicBezTo>
                  <a:cubicBezTo>
                    <a:pt x="236" y="113"/>
                    <a:pt x="251" y="131"/>
                    <a:pt x="275" y="131"/>
                  </a:cubicBezTo>
                  <a:cubicBezTo>
                    <a:pt x="298" y="131"/>
                    <a:pt x="315" y="115"/>
                    <a:pt x="315" y="90"/>
                  </a:cubicBezTo>
                  <a:cubicBezTo>
                    <a:pt x="315" y="33"/>
                    <a:pt x="250" y="0"/>
                    <a:pt x="184" y="0"/>
                  </a:cubicBezTo>
                  <a:cubicBezTo>
                    <a:pt x="79" y="0"/>
                    <a:pt x="0" y="92"/>
                    <a:pt x="0" y="196"/>
                  </a:cubicBezTo>
                  <a:cubicBezTo>
                    <a:pt x="0" y="305"/>
                    <a:pt x="84" y="390"/>
                    <a:pt x="182" y="390"/>
                  </a:cubicBezTo>
                  <a:cubicBezTo>
                    <a:pt x="296" y="390"/>
                    <a:pt x="323" y="288"/>
                    <a:pt x="323" y="278"/>
                  </a:cubicBezTo>
                  <a:cubicBezTo>
                    <a:pt x="323" y="271"/>
                    <a:pt x="315" y="271"/>
                    <a:pt x="313" y="271"/>
                  </a:cubicBezTo>
                  <a:cubicBezTo>
                    <a:pt x="305" y="271"/>
                    <a:pt x="303" y="275"/>
                    <a:pt x="301" y="278"/>
                  </a:cubicBezTo>
                  <a:cubicBezTo>
                    <a:pt x="276" y="357"/>
                    <a:pt x="221" y="369"/>
                    <a:pt x="190" y="369"/>
                  </a:cubicBezTo>
                  <a:cubicBezTo>
                    <a:pt x="146" y="369"/>
                    <a:pt x="71" y="332"/>
                    <a:pt x="71" y="1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24" name="Freeform 164"/>
            <p:cNvSpPr>
              <a:spLocks noChangeArrowheads="1"/>
            </p:cNvSpPr>
            <p:nvPr/>
          </p:nvSpPr>
          <p:spPr bwMode="auto">
            <a:xfrm>
              <a:off x="2199" y="3285"/>
              <a:ext cx="84" cy="88"/>
            </a:xfrm>
            <a:custGeom>
              <a:avLst/>
              <a:gdLst>
                <a:gd name="T0" fmla="*/ 376 w 377"/>
                <a:gd name="T1" fmla="*/ 198 h 391"/>
                <a:gd name="T2" fmla="*/ 188 w 377"/>
                <a:gd name="T3" fmla="*/ 0 h 391"/>
                <a:gd name="T4" fmla="*/ 0 w 377"/>
                <a:gd name="T5" fmla="*/ 198 h 391"/>
                <a:gd name="T6" fmla="*/ 188 w 377"/>
                <a:gd name="T7" fmla="*/ 390 h 391"/>
                <a:gd name="T8" fmla="*/ 376 w 377"/>
                <a:gd name="T9" fmla="*/ 198 h 391"/>
                <a:gd name="T10" fmla="*/ 188 w 377"/>
                <a:gd name="T11" fmla="*/ 369 h 391"/>
                <a:gd name="T12" fmla="*/ 92 w 377"/>
                <a:gd name="T13" fmla="*/ 311 h 391"/>
                <a:gd name="T14" fmla="*/ 71 w 377"/>
                <a:gd name="T15" fmla="*/ 192 h 391"/>
                <a:gd name="T16" fmla="*/ 90 w 377"/>
                <a:gd name="T17" fmla="*/ 75 h 391"/>
                <a:gd name="T18" fmla="*/ 188 w 377"/>
                <a:gd name="T19" fmla="*/ 19 h 391"/>
                <a:gd name="T20" fmla="*/ 284 w 377"/>
                <a:gd name="T21" fmla="*/ 73 h 391"/>
                <a:gd name="T22" fmla="*/ 305 w 377"/>
                <a:gd name="T23" fmla="*/ 192 h 391"/>
                <a:gd name="T24" fmla="*/ 286 w 377"/>
                <a:gd name="T25" fmla="*/ 305 h 391"/>
                <a:gd name="T26" fmla="*/ 188 w 377"/>
                <a:gd name="T27" fmla="*/ 36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391">
                  <a:moveTo>
                    <a:pt x="376" y="198"/>
                  </a:moveTo>
                  <a:cubicBezTo>
                    <a:pt x="376" y="90"/>
                    <a:pt x="290" y="0"/>
                    <a:pt x="188" y="0"/>
                  </a:cubicBezTo>
                  <a:cubicBezTo>
                    <a:pt x="83" y="0"/>
                    <a:pt x="0" y="92"/>
                    <a:pt x="0" y="198"/>
                  </a:cubicBezTo>
                  <a:cubicBezTo>
                    <a:pt x="0" y="307"/>
                    <a:pt x="88" y="390"/>
                    <a:pt x="188" y="390"/>
                  </a:cubicBezTo>
                  <a:cubicBezTo>
                    <a:pt x="290" y="390"/>
                    <a:pt x="376" y="305"/>
                    <a:pt x="376" y="198"/>
                  </a:cubicBezTo>
                  <a:close/>
                  <a:moveTo>
                    <a:pt x="188" y="369"/>
                  </a:moveTo>
                  <a:cubicBezTo>
                    <a:pt x="152" y="369"/>
                    <a:pt x="115" y="350"/>
                    <a:pt x="92" y="311"/>
                  </a:cubicBezTo>
                  <a:cubicBezTo>
                    <a:pt x="71" y="275"/>
                    <a:pt x="71" y="223"/>
                    <a:pt x="71" y="192"/>
                  </a:cubicBezTo>
                  <a:cubicBezTo>
                    <a:pt x="71" y="159"/>
                    <a:pt x="71" y="113"/>
                    <a:pt x="90" y="75"/>
                  </a:cubicBezTo>
                  <a:cubicBezTo>
                    <a:pt x="113" y="36"/>
                    <a:pt x="154" y="19"/>
                    <a:pt x="188" y="19"/>
                  </a:cubicBezTo>
                  <a:cubicBezTo>
                    <a:pt x="225" y="19"/>
                    <a:pt x="261" y="36"/>
                    <a:pt x="284" y="73"/>
                  </a:cubicBezTo>
                  <a:cubicBezTo>
                    <a:pt x="305" y="109"/>
                    <a:pt x="305" y="159"/>
                    <a:pt x="305" y="192"/>
                  </a:cubicBezTo>
                  <a:cubicBezTo>
                    <a:pt x="305" y="223"/>
                    <a:pt x="305" y="269"/>
                    <a:pt x="286" y="305"/>
                  </a:cubicBezTo>
                  <a:cubicBezTo>
                    <a:pt x="269" y="344"/>
                    <a:pt x="230" y="369"/>
                    <a:pt x="188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25" name="Freeform 165"/>
            <p:cNvSpPr>
              <a:spLocks noChangeArrowheads="1"/>
            </p:cNvSpPr>
            <p:nvPr/>
          </p:nvSpPr>
          <p:spPr bwMode="auto">
            <a:xfrm>
              <a:off x="2293" y="3253"/>
              <a:ext cx="59" cy="119"/>
            </a:xfrm>
            <a:custGeom>
              <a:avLst/>
              <a:gdLst>
                <a:gd name="T0" fmla="*/ 131 w 266"/>
                <a:gd name="T1" fmla="*/ 182 h 531"/>
                <a:gd name="T2" fmla="*/ 251 w 266"/>
                <a:gd name="T3" fmla="*/ 182 h 531"/>
                <a:gd name="T4" fmla="*/ 251 w 266"/>
                <a:gd name="T5" fmla="*/ 156 h 531"/>
                <a:gd name="T6" fmla="*/ 131 w 266"/>
                <a:gd name="T7" fmla="*/ 156 h 531"/>
                <a:gd name="T8" fmla="*/ 131 w 266"/>
                <a:gd name="T9" fmla="*/ 0 h 531"/>
                <a:gd name="T10" fmla="*/ 109 w 266"/>
                <a:gd name="T11" fmla="*/ 0 h 531"/>
                <a:gd name="T12" fmla="*/ 0 w 266"/>
                <a:gd name="T13" fmla="*/ 163 h 531"/>
                <a:gd name="T14" fmla="*/ 0 w 266"/>
                <a:gd name="T15" fmla="*/ 182 h 531"/>
                <a:gd name="T16" fmla="*/ 73 w 266"/>
                <a:gd name="T17" fmla="*/ 182 h 531"/>
                <a:gd name="T18" fmla="*/ 73 w 266"/>
                <a:gd name="T19" fmla="*/ 415 h 531"/>
                <a:gd name="T20" fmla="*/ 182 w 266"/>
                <a:gd name="T21" fmla="*/ 530 h 531"/>
                <a:gd name="T22" fmla="*/ 265 w 266"/>
                <a:gd name="T23" fmla="*/ 415 h 531"/>
                <a:gd name="T24" fmla="*/ 265 w 266"/>
                <a:gd name="T25" fmla="*/ 367 h 531"/>
                <a:gd name="T26" fmla="*/ 244 w 266"/>
                <a:gd name="T27" fmla="*/ 367 h 531"/>
                <a:gd name="T28" fmla="*/ 244 w 266"/>
                <a:gd name="T29" fmla="*/ 415 h 531"/>
                <a:gd name="T30" fmla="*/ 188 w 266"/>
                <a:gd name="T31" fmla="*/ 509 h 531"/>
                <a:gd name="T32" fmla="*/ 131 w 266"/>
                <a:gd name="T33" fmla="*/ 417 h 531"/>
                <a:gd name="T34" fmla="*/ 131 w 266"/>
                <a:gd name="T35" fmla="*/ 18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6" h="531">
                  <a:moveTo>
                    <a:pt x="131" y="182"/>
                  </a:moveTo>
                  <a:lnTo>
                    <a:pt x="251" y="182"/>
                  </a:lnTo>
                  <a:lnTo>
                    <a:pt x="251" y="156"/>
                  </a:lnTo>
                  <a:lnTo>
                    <a:pt x="131" y="156"/>
                  </a:lnTo>
                  <a:lnTo>
                    <a:pt x="131" y="0"/>
                  </a:lnTo>
                  <a:lnTo>
                    <a:pt x="109" y="0"/>
                  </a:lnTo>
                  <a:cubicBezTo>
                    <a:pt x="109" y="69"/>
                    <a:pt x="83" y="159"/>
                    <a:pt x="0" y="163"/>
                  </a:cubicBezTo>
                  <a:lnTo>
                    <a:pt x="0" y="182"/>
                  </a:lnTo>
                  <a:lnTo>
                    <a:pt x="73" y="182"/>
                  </a:lnTo>
                  <a:lnTo>
                    <a:pt x="73" y="415"/>
                  </a:lnTo>
                  <a:cubicBezTo>
                    <a:pt x="73" y="520"/>
                    <a:pt x="152" y="530"/>
                    <a:pt x="182" y="530"/>
                  </a:cubicBezTo>
                  <a:cubicBezTo>
                    <a:pt x="242" y="530"/>
                    <a:pt x="265" y="471"/>
                    <a:pt x="265" y="415"/>
                  </a:cubicBezTo>
                  <a:lnTo>
                    <a:pt x="265" y="367"/>
                  </a:lnTo>
                  <a:lnTo>
                    <a:pt x="244" y="367"/>
                  </a:lnTo>
                  <a:lnTo>
                    <a:pt x="244" y="415"/>
                  </a:lnTo>
                  <a:cubicBezTo>
                    <a:pt x="244" y="476"/>
                    <a:pt x="219" y="509"/>
                    <a:pt x="188" y="509"/>
                  </a:cubicBezTo>
                  <a:cubicBezTo>
                    <a:pt x="131" y="509"/>
                    <a:pt x="131" y="432"/>
                    <a:pt x="131" y="417"/>
                  </a:cubicBezTo>
                  <a:lnTo>
                    <a:pt x="131" y="1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26" name="Freeform 166"/>
            <p:cNvSpPr>
              <a:spLocks noChangeArrowheads="1"/>
            </p:cNvSpPr>
            <p:nvPr/>
          </p:nvSpPr>
          <p:spPr bwMode="auto">
            <a:xfrm>
              <a:off x="2382" y="3227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3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3 h 846"/>
                <a:gd name="T16" fmla="*/ 56 w 199"/>
                <a:gd name="T17" fmla="*/ 688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3"/>
                  </a:cubicBezTo>
                  <a:cubicBezTo>
                    <a:pt x="50" y="277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3"/>
                  </a:cubicBezTo>
                  <a:cubicBezTo>
                    <a:pt x="0" y="490"/>
                    <a:pt x="10" y="591"/>
                    <a:pt x="56" y="688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27" name="Freeform 167"/>
            <p:cNvSpPr>
              <a:spLocks noChangeArrowheads="1"/>
            </p:cNvSpPr>
            <p:nvPr/>
          </p:nvSpPr>
          <p:spPr bwMode="auto">
            <a:xfrm>
              <a:off x="2446" y="3286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90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2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7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90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4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300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28" name="Freeform 168"/>
            <p:cNvSpPr>
              <a:spLocks noChangeArrowheads="1"/>
            </p:cNvSpPr>
            <p:nvPr/>
          </p:nvSpPr>
          <p:spPr bwMode="auto">
            <a:xfrm>
              <a:off x="2539" y="3238"/>
              <a:ext cx="70" cy="135"/>
            </a:xfrm>
            <a:custGeom>
              <a:avLst/>
              <a:gdLst>
                <a:gd name="T0" fmla="*/ 163 w 314"/>
                <a:gd name="T1" fmla="*/ 10 h 598"/>
                <a:gd name="T2" fmla="*/ 152 w 314"/>
                <a:gd name="T3" fmla="*/ 0 h 598"/>
                <a:gd name="T4" fmla="*/ 48 w 314"/>
                <a:gd name="T5" fmla="*/ 8 h 598"/>
                <a:gd name="T6" fmla="*/ 33 w 314"/>
                <a:gd name="T7" fmla="*/ 25 h 598"/>
                <a:gd name="T8" fmla="*/ 52 w 314"/>
                <a:gd name="T9" fmla="*/ 36 h 598"/>
                <a:gd name="T10" fmla="*/ 96 w 314"/>
                <a:gd name="T11" fmla="*/ 50 h 598"/>
                <a:gd name="T12" fmla="*/ 83 w 314"/>
                <a:gd name="T13" fmla="*/ 102 h 598"/>
                <a:gd name="T14" fmla="*/ 13 w 314"/>
                <a:gd name="T15" fmla="*/ 378 h 598"/>
                <a:gd name="T16" fmla="*/ 0 w 314"/>
                <a:gd name="T17" fmla="*/ 465 h 598"/>
                <a:gd name="T18" fmla="*/ 108 w 314"/>
                <a:gd name="T19" fmla="*/ 597 h 598"/>
                <a:gd name="T20" fmla="*/ 313 w 314"/>
                <a:gd name="T21" fmla="*/ 350 h 598"/>
                <a:gd name="T22" fmla="*/ 200 w 314"/>
                <a:gd name="T23" fmla="*/ 213 h 598"/>
                <a:gd name="T24" fmla="*/ 100 w 314"/>
                <a:gd name="T25" fmla="*/ 265 h 598"/>
                <a:gd name="T26" fmla="*/ 163 w 314"/>
                <a:gd name="T27" fmla="*/ 10 h 598"/>
                <a:gd name="T28" fmla="*/ 83 w 314"/>
                <a:gd name="T29" fmla="*/ 328 h 598"/>
                <a:gd name="T30" fmla="*/ 96 w 314"/>
                <a:gd name="T31" fmla="*/ 300 h 598"/>
                <a:gd name="T32" fmla="*/ 198 w 314"/>
                <a:gd name="T33" fmla="*/ 232 h 598"/>
                <a:gd name="T34" fmla="*/ 251 w 314"/>
                <a:gd name="T35" fmla="*/ 311 h 598"/>
                <a:gd name="T36" fmla="*/ 207 w 314"/>
                <a:gd name="T37" fmla="*/ 492 h 598"/>
                <a:gd name="T38" fmla="*/ 108 w 314"/>
                <a:gd name="T39" fmla="*/ 578 h 598"/>
                <a:gd name="T40" fmla="*/ 52 w 314"/>
                <a:gd name="T41" fmla="*/ 494 h 598"/>
                <a:gd name="T42" fmla="*/ 65 w 314"/>
                <a:gd name="T43" fmla="*/ 407 h 598"/>
                <a:gd name="T44" fmla="*/ 83 w 314"/>
                <a:gd name="T45" fmla="*/ 3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598">
                  <a:moveTo>
                    <a:pt x="163" y="10"/>
                  </a:moveTo>
                  <a:cubicBezTo>
                    <a:pt x="163" y="8"/>
                    <a:pt x="163" y="0"/>
                    <a:pt x="152" y="0"/>
                  </a:cubicBezTo>
                  <a:cubicBezTo>
                    <a:pt x="132" y="0"/>
                    <a:pt x="71" y="8"/>
                    <a:pt x="48" y="8"/>
                  </a:cubicBezTo>
                  <a:cubicBezTo>
                    <a:pt x="42" y="10"/>
                    <a:pt x="33" y="10"/>
                    <a:pt x="33" y="25"/>
                  </a:cubicBezTo>
                  <a:cubicBezTo>
                    <a:pt x="33" y="36"/>
                    <a:pt x="40" y="36"/>
                    <a:pt x="52" y="36"/>
                  </a:cubicBezTo>
                  <a:cubicBezTo>
                    <a:pt x="94" y="36"/>
                    <a:pt x="96" y="42"/>
                    <a:pt x="96" y="50"/>
                  </a:cubicBezTo>
                  <a:cubicBezTo>
                    <a:pt x="96" y="56"/>
                    <a:pt x="88" y="85"/>
                    <a:pt x="83" y="102"/>
                  </a:cubicBezTo>
                  <a:lnTo>
                    <a:pt x="13" y="378"/>
                  </a:lnTo>
                  <a:cubicBezTo>
                    <a:pt x="4" y="421"/>
                    <a:pt x="0" y="434"/>
                    <a:pt x="0" y="465"/>
                  </a:cubicBezTo>
                  <a:cubicBezTo>
                    <a:pt x="0" y="543"/>
                    <a:pt x="44" y="597"/>
                    <a:pt x="108" y="597"/>
                  </a:cubicBezTo>
                  <a:cubicBezTo>
                    <a:pt x="207" y="597"/>
                    <a:pt x="313" y="471"/>
                    <a:pt x="313" y="350"/>
                  </a:cubicBezTo>
                  <a:cubicBezTo>
                    <a:pt x="313" y="271"/>
                    <a:pt x="267" y="213"/>
                    <a:pt x="200" y="213"/>
                  </a:cubicBezTo>
                  <a:cubicBezTo>
                    <a:pt x="161" y="213"/>
                    <a:pt x="125" y="238"/>
                    <a:pt x="100" y="265"/>
                  </a:cubicBezTo>
                  <a:lnTo>
                    <a:pt x="163" y="10"/>
                  </a:lnTo>
                  <a:close/>
                  <a:moveTo>
                    <a:pt x="83" y="328"/>
                  </a:moveTo>
                  <a:cubicBezTo>
                    <a:pt x="88" y="311"/>
                    <a:pt x="88" y="309"/>
                    <a:pt x="96" y="300"/>
                  </a:cubicBezTo>
                  <a:cubicBezTo>
                    <a:pt x="138" y="244"/>
                    <a:pt x="177" y="232"/>
                    <a:pt x="198" y="232"/>
                  </a:cubicBezTo>
                  <a:cubicBezTo>
                    <a:pt x="228" y="232"/>
                    <a:pt x="251" y="257"/>
                    <a:pt x="251" y="311"/>
                  </a:cubicBezTo>
                  <a:cubicBezTo>
                    <a:pt x="251" y="361"/>
                    <a:pt x="223" y="459"/>
                    <a:pt x="207" y="492"/>
                  </a:cubicBezTo>
                  <a:cubicBezTo>
                    <a:pt x="180" y="547"/>
                    <a:pt x="140" y="578"/>
                    <a:pt x="108" y="578"/>
                  </a:cubicBezTo>
                  <a:cubicBezTo>
                    <a:pt x="79" y="578"/>
                    <a:pt x="52" y="555"/>
                    <a:pt x="52" y="494"/>
                  </a:cubicBezTo>
                  <a:cubicBezTo>
                    <a:pt x="52" y="476"/>
                    <a:pt x="52" y="461"/>
                    <a:pt x="65" y="407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29" name="Freeform 169"/>
            <p:cNvSpPr>
              <a:spLocks noChangeArrowheads="1"/>
            </p:cNvSpPr>
            <p:nvPr/>
          </p:nvSpPr>
          <p:spPr bwMode="auto">
            <a:xfrm>
              <a:off x="2665" y="3259"/>
              <a:ext cx="127" cy="127"/>
            </a:xfrm>
            <a:custGeom>
              <a:avLst/>
              <a:gdLst>
                <a:gd name="T0" fmla="*/ 299 w 564"/>
                <a:gd name="T1" fmla="*/ 300 h 566"/>
                <a:gd name="T2" fmla="*/ 536 w 564"/>
                <a:gd name="T3" fmla="*/ 300 h 566"/>
                <a:gd name="T4" fmla="*/ 563 w 564"/>
                <a:gd name="T5" fmla="*/ 282 h 566"/>
                <a:gd name="T6" fmla="*/ 536 w 564"/>
                <a:gd name="T7" fmla="*/ 265 h 566"/>
                <a:gd name="T8" fmla="*/ 299 w 564"/>
                <a:gd name="T9" fmla="*/ 265 h 566"/>
                <a:gd name="T10" fmla="*/ 299 w 564"/>
                <a:gd name="T11" fmla="*/ 29 h 566"/>
                <a:gd name="T12" fmla="*/ 282 w 564"/>
                <a:gd name="T13" fmla="*/ 0 h 566"/>
                <a:gd name="T14" fmla="*/ 265 w 564"/>
                <a:gd name="T15" fmla="*/ 29 h 566"/>
                <a:gd name="T16" fmla="*/ 265 w 564"/>
                <a:gd name="T17" fmla="*/ 265 h 566"/>
                <a:gd name="T18" fmla="*/ 29 w 564"/>
                <a:gd name="T19" fmla="*/ 265 h 566"/>
                <a:gd name="T20" fmla="*/ 0 w 564"/>
                <a:gd name="T21" fmla="*/ 282 h 566"/>
                <a:gd name="T22" fmla="*/ 29 w 564"/>
                <a:gd name="T23" fmla="*/ 300 h 566"/>
                <a:gd name="T24" fmla="*/ 265 w 564"/>
                <a:gd name="T25" fmla="*/ 300 h 566"/>
                <a:gd name="T26" fmla="*/ 265 w 564"/>
                <a:gd name="T27" fmla="*/ 536 h 566"/>
                <a:gd name="T28" fmla="*/ 282 w 564"/>
                <a:gd name="T29" fmla="*/ 565 h 566"/>
                <a:gd name="T30" fmla="*/ 299 w 564"/>
                <a:gd name="T31" fmla="*/ 536 h 566"/>
                <a:gd name="T32" fmla="*/ 299 w 564"/>
                <a:gd name="T33" fmla="*/ 30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566">
                  <a:moveTo>
                    <a:pt x="299" y="300"/>
                  </a:moveTo>
                  <a:lnTo>
                    <a:pt x="536" y="300"/>
                  </a:lnTo>
                  <a:cubicBezTo>
                    <a:pt x="547" y="300"/>
                    <a:pt x="563" y="300"/>
                    <a:pt x="563" y="282"/>
                  </a:cubicBezTo>
                  <a:cubicBezTo>
                    <a:pt x="563" y="265"/>
                    <a:pt x="547" y="265"/>
                    <a:pt x="536" y="265"/>
                  </a:cubicBezTo>
                  <a:lnTo>
                    <a:pt x="299" y="265"/>
                  </a:lnTo>
                  <a:lnTo>
                    <a:pt x="299" y="29"/>
                  </a:lnTo>
                  <a:cubicBezTo>
                    <a:pt x="299" y="15"/>
                    <a:pt x="299" y="0"/>
                    <a:pt x="282" y="0"/>
                  </a:cubicBezTo>
                  <a:cubicBezTo>
                    <a:pt x="265" y="0"/>
                    <a:pt x="265" y="15"/>
                    <a:pt x="265" y="29"/>
                  </a:cubicBezTo>
                  <a:lnTo>
                    <a:pt x="265" y="265"/>
                  </a:lnTo>
                  <a:lnTo>
                    <a:pt x="29" y="265"/>
                  </a:lnTo>
                  <a:cubicBezTo>
                    <a:pt x="15" y="265"/>
                    <a:pt x="0" y="265"/>
                    <a:pt x="0" y="282"/>
                  </a:cubicBezTo>
                  <a:cubicBezTo>
                    <a:pt x="0" y="300"/>
                    <a:pt x="15" y="300"/>
                    <a:pt x="29" y="300"/>
                  </a:cubicBezTo>
                  <a:lnTo>
                    <a:pt x="265" y="300"/>
                  </a:lnTo>
                  <a:lnTo>
                    <a:pt x="265" y="536"/>
                  </a:lnTo>
                  <a:cubicBezTo>
                    <a:pt x="265" y="547"/>
                    <a:pt x="265" y="565"/>
                    <a:pt x="282" y="565"/>
                  </a:cubicBezTo>
                  <a:cubicBezTo>
                    <a:pt x="299" y="565"/>
                    <a:pt x="299" y="547"/>
                    <a:pt x="299" y="536"/>
                  </a:cubicBezTo>
                  <a:lnTo>
                    <a:pt x="299" y="3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30" name="Freeform 170"/>
            <p:cNvSpPr>
              <a:spLocks noChangeArrowheads="1"/>
            </p:cNvSpPr>
            <p:nvPr/>
          </p:nvSpPr>
          <p:spPr bwMode="auto">
            <a:xfrm>
              <a:off x="2854" y="3235"/>
              <a:ext cx="78" cy="138"/>
            </a:xfrm>
            <a:custGeom>
              <a:avLst/>
              <a:gdLst>
                <a:gd name="T0" fmla="*/ 188 w 348"/>
                <a:gd name="T1" fmla="*/ 232 h 614"/>
                <a:gd name="T2" fmla="*/ 0 w 348"/>
                <a:gd name="T3" fmla="*/ 471 h 614"/>
                <a:gd name="T4" fmla="*/ 134 w 348"/>
                <a:gd name="T5" fmla="*/ 613 h 614"/>
                <a:gd name="T6" fmla="*/ 303 w 348"/>
                <a:gd name="T7" fmla="*/ 363 h 614"/>
                <a:gd name="T8" fmla="*/ 240 w 348"/>
                <a:gd name="T9" fmla="*/ 205 h 614"/>
                <a:gd name="T10" fmla="*/ 159 w 348"/>
                <a:gd name="T11" fmla="*/ 65 h 614"/>
                <a:gd name="T12" fmla="*/ 207 w 348"/>
                <a:gd name="T13" fmla="*/ 27 h 614"/>
                <a:gd name="T14" fmla="*/ 267 w 348"/>
                <a:gd name="T15" fmla="*/ 50 h 614"/>
                <a:gd name="T16" fmla="*/ 313 w 348"/>
                <a:gd name="T17" fmla="*/ 71 h 614"/>
                <a:gd name="T18" fmla="*/ 347 w 348"/>
                <a:gd name="T19" fmla="*/ 36 h 614"/>
                <a:gd name="T20" fmla="*/ 303 w 348"/>
                <a:gd name="T21" fmla="*/ 10 h 614"/>
                <a:gd name="T22" fmla="*/ 234 w 348"/>
                <a:gd name="T23" fmla="*/ 0 h 614"/>
                <a:gd name="T24" fmla="*/ 138 w 348"/>
                <a:gd name="T25" fmla="*/ 86 h 614"/>
                <a:gd name="T26" fmla="*/ 188 w 348"/>
                <a:gd name="T27" fmla="*/ 232 h 614"/>
                <a:gd name="T28" fmla="*/ 198 w 348"/>
                <a:gd name="T29" fmla="*/ 250 h 614"/>
                <a:gd name="T30" fmla="*/ 246 w 348"/>
                <a:gd name="T31" fmla="*/ 396 h 614"/>
                <a:gd name="T32" fmla="*/ 134 w 348"/>
                <a:gd name="T33" fmla="*/ 593 h 614"/>
                <a:gd name="T34" fmla="*/ 52 w 348"/>
                <a:gd name="T35" fmla="*/ 494 h 614"/>
                <a:gd name="T36" fmla="*/ 198 w 348"/>
                <a:gd name="T37" fmla="*/ 25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614">
                  <a:moveTo>
                    <a:pt x="188" y="232"/>
                  </a:moveTo>
                  <a:cubicBezTo>
                    <a:pt x="83" y="257"/>
                    <a:pt x="0" y="367"/>
                    <a:pt x="0" y="471"/>
                  </a:cubicBezTo>
                  <a:cubicBezTo>
                    <a:pt x="0" y="551"/>
                    <a:pt x="54" y="613"/>
                    <a:pt x="134" y="613"/>
                  </a:cubicBezTo>
                  <a:cubicBezTo>
                    <a:pt x="232" y="613"/>
                    <a:pt x="303" y="478"/>
                    <a:pt x="303" y="363"/>
                  </a:cubicBezTo>
                  <a:cubicBezTo>
                    <a:pt x="303" y="286"/>
                    <a:pt x="269" y="242"/>
                    <a:pt x="240" y="205"/>
                  </a:cubicBezTo>
                  <a:cubicBezTo>
                    <a:pt x="211" y="167"/>
                    <a:pt x="159" y="104"/>
                    <a:pt x="159" y="65"/>
                  </a:cubicBezTo>
                  <a:cubicBezTo>
                    <a:pt x="159" y="48"/>
                    <a:pt x="177" y="27"/>
                    <a:pt x="207" y="27"/>
                  </a:cubicBezTo>
                  <a:cubicBezTo>
                    <a:pt x="232" y="27"/>
                    <a:pt x="250" y="38"/>
                    <a:pt x="267" y="50"/>
                  </a:cubicBezTo>
                  <a:cubicBezTo>
                    <a:pt x="284" y="60"/>
                    <a:pt x="301" y="71"/>
                    <a:pt x="313" y="71"/>
                  </a:cubicBezTo>
                  <a:cubicBezTo>
                    <a:pt x="334" y="71"/>
                    <a:pt x="347" y="50"/>
                    <a:pt x="347" y="36"/>
                  </a:cubicBezTo>
                  <a:cubicBezTo>
                    <a:pt x="347" y="19"/>
                    <a:pt x="334" y="15"/>
                    <a:pt x="303" y="10"/>
                  </a:cubicBezTo>
                  <a:cubicBezTo>
                    <a:pt x="259" y="0"/>
                    <a:pt x="248" y="0"/>
                    <a:pt x="234" y="0"/>
                  </a:cubicBezTo>
                  <a:cubicBezTo>
                    <a:pt x="167" y="0"/>
                    <a:pt x="138" y="36"/>
                    <a:pt x="138" y="86"/>
                  </a:cubicBezTo>
                  <a:cubicBezTo>
                    <a:pt x="138" y="133"/>
                    <a:pt x="161" y="181"/>
                    <a:pt x="188" y="232"/>
                  </a:cubicBezTo>
                  <a:close/>
                  <a:moveTo>
                    <a:pt x="198" y="250"/>
                  </a:moveTo>
                  <a:cubicBezTo>
                    <a:pt x="219" y="290"/>
                    <a:pt x="246" y="336"/>
                    <a:pt x="246" y="396"/>
                  </a:cubicBezTo>
                  <a:cubicBezTo>
                    <a:pt x="246" y="451"/>
                    <a:pt x="213" y="593"/>
                    <a:pt x="134" y="593"/>
                  </a:cubicBezTo>
                  <a:cubicBezTo>
                    <a:pt x="86" y="593"/>
                    <a:pt x="52" y="557"/>
                    <a:pt x="52" y="494"/>
                  </a:cubicBezTo>
                  <a:cubicBezTo>
                    <a:pt x="52" y="440"/>
                    <a:pt x="84" y="280"/>
                    <a:pt x="198" y="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531" name="Freeform 171"/>
            <p:cNvSpPr>
              <a:spLocks noChangeArrowheads="1"/>
            </p:cNvSpPr>
            <p:nvPr/>
          </p:nvSpPr>
          <p:spPr bwMode="auto">
            <a:xfrm>
              <a:off x="2949" y="3227"/>
              <a:ext cx="44" cy="191"/>
            </a:xfrm>
            <a:custGeom>
              <a:avLst/>
              <a:gdLst>
                <a:gd name="T0" fmla="*/ 198 w 199"/>
                <a:gd name="T1" fmla="*/ 423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3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3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3"/>
                  </a:cubicBezTo>
                  <a:cubicBezTo>
                    <a:pt x="148" y="567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8"/>
                    <a:pt x="198" y="494"/>
                    <a:pt x="198" y="4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532" name="Text Box 172"/>
          <p:cNvSpPr txBox="1">
            <a:spLocks noChangeArrowheads="1"/>
          </p:cNvSpPr>
          <p:nvPr/>
        </p:nvSpPr>
        <p:spPr bwMode="auto">
          <a:xfrm>
            <a:off x="4945063" y="5184775"/>
            <a:ext cx="37671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b="0"/>
              <a:t> (continuity of logarithmic derivatives)</a:t>
            </a:r>
          </a:p>
        </p:txBody>
      </p:sp>
      <p:sp>
        <p:nvSpPr>
          <p:cNvPr id="15533" name="Line 173"/>
          <p:cNvSpPr>
            <a:spLocks noChangeShapeType="1"/>
          </p:cNvSpPr>
          <p:nvPr/>
        </p:nvSpPr>
        <p:spPr bwMode="auto">
          <a:xfrm flipH="1" flipV="1">
            <a:off x="1047750" y="4867275"/>
            <a:ext cx="344488" cy="473075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96" y="6544089"/>
            <a:ext cx="8885674" cy="6199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3716338"/>
            <a:ext cx="457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175"/>
            <a:ext cx="10080625" cy="604838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Square-Well Potential in 3D (2)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Weakly attractive pot. (no bound state)</a:t>
            </a:r>
            <a:br>
              <a:rPr lang="en-US" altLang="ja-JP" sz="2600"/>
            </a:br>
            <a:r>
              <a:rPr lang="en-US" altLang="ja-JP" sz="2600"/>
              <a:t>→ |w.f.|</a:t>
            </a:r>
            <a:r>
              <a:rPr lang="en-US" altLang="ja-JP" sz="2600" baseline="33000"/>
              <a:t>2 </a:t>
            </a:r>
            <a:r>
              <a:rPr lang="en-US" altLang="ja-JP" sz="2600"/>
              <a:t> is enhanced at small r → C(q) &gt; 1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Strongly attractive pot. (w/ bound state)</a:t>
            </a:r>
            <a:br>
              <a:rPr lang="en-US" altLang="ja-JP" sz="2600"/>
            </a:br>
            <a:r>
              <a:rPr lang="en-US" altLang="ja-JP" sz="2600"/>
              <a:t>→ |w.f.|</a:t>
            </a:r>
            <a:r>
              <a:rPr lang="en-US" altLang="ja-JP" sz="2600" baseline="33000"/>
              <a:t>2 </a:t>
            </a:r>
            <a:r>
              <a:rPr lang="en-US" altLang="ja-JP" sz="2600"/>
              <a:t> is suppressed at small r → C(q) &lt; 1</a:t>
            </a:r>
          </a:p>
          <a:p>
            <a:pPr marL="863600" lvl="1" indent="-287338">
              <a:buSzPct val="56000"/>
              <a:buFont typeface="Times New Roman" panose="02020603050405020304" pitchFamily="18" charset="0"/>
              <a:buBlip>
                <a:blip r:embed="rId5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With a bound state (a</a:t>
            </a:r>
            <a:r>
              <a:rPr lang="en-US" altLang="ja-JP" sz="2600" baseline="-33000"/>
              <a:t>0</a:t>
            </a:r>
            <a:r>
              <a:rPr lang="en-US" altLang="ja-JP" sz="2600"/>
              <a:t>&gt;0), w.f. has a node around r~ a</a:t>
            </a:r>
            <a:r>
              <a:rPr lang="en-US" altLang="ja-JP" sz="2600" baseline="-33000"/>
              <a:t>0</a:t>
            </a:r>
            <a:r>
              <a:rPr lang="en-US" altLang="ja-JP" sz="2600"/>
              <a:t>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7161213" y="4121150"/>
            <a:ext cx="12700" cy="811213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7029450" y="5111750"/>
            <a:ext cx="1588" cy="868363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716338"/>
            <a:ext cx="457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885825" y="3135313"/>
            <a:ext cx="8051800" cy="300037"/>
            <a:chOff x="558" y="1975"/>
            <a:chExt cx="5072" cy="189"/>
          </a:xfrm>
        </p:grpSpPr>
        <p:grpSp>
          <p:nvGrpSpPr>
            <p:cNvPr id="16392" name="Group 8"/>
            <p:cNvGrpSpPr>
              <a:grpSpLocks/>
            </p:cNvGrpSpPr>
            <p:nvPr/>
          </p:nvGrpSpPr>
          <p:grpSpPr bwMode="auto">
            <a:xfrm>
              <a:off x="558" y="1975"/>
              <a:ext cx="5072" cy="189"/>
              <a:chOff x="558" y="1975"/>
              <a:chExt cx="5072" cy="189"/>
            </a:xfrm>
          </p:grpSpPr>
          <p:sp>
            <p:nvSpPr>
              <p:cNvPr id="16393" name="Freeform 9"/>
              <p:cNvSpPr>
                <a:spLocks noChangeArrowheads="1"/>
              </p:cNvSpPr>
              <p:nvPr/>
            </p:nvSpPr>
            <p:spPr bwMode="auto">
              <a:xfrm>
                <a:off x="562" y="1985"/>
                <a:ext cx="5059" cy="170"/>
              </a:xfrm>
              <a:custGeom>
                <a:avLst/>
                <a:gdLst>
                  <a:gd name="T0" fmla="*/ 11156 w 22311"/>
                  <a:gd name="T1" fmla="*/ 754 h 755"/>
                  <a:gd name="T2" fmla="*/ 0 w 22311"/>
                  <a:gd name="T3" fmla="*/ 754 h 755"/>
                  <a:gd name="T4" fmla="*/ 0 w 22311"/>
                  <a:gd name="T5" fmla="*/ 0 h 755"/>
                  <a:gd name="T6" fmla="*/ 22310 w 22311"/>
                  <a:gd name="T7" fmla="*/ 0 h 755"/>
                  <a:gd name="T8" fmla="*/ 22310 w 22311"/>
                  <a:gd name="T9" fmla="*/ 754 h 755"/>
                  <a:gd name="T10" fmla="*/ 11156 w 22311"/>
                  <a:gd name="T11" fmla="*/ 754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311" h="755">
                    <a:moveTo>
                      <a:pt x="11156" y="754"/>
                    </a:moveTo>
                    <a:cubicBezTo>
                      <a:pt x="7437" y="754"/>
                      <a:pt x="3719" y="754"/>
                      <a:pt x="0" y="754"/>
                    </a:cubicBezTo>
                    <a:cubicBezTo>
                      <a:pt x="0" y="503"/>
                      <a:pt x="0" y="251"/>
                      <a:pt x="0" y="0"/>
                    </a:cubicBezTo>
                    <a:cubicBezTo>
                      <a:pt x="7436" y="0"/>
                      <a:pt x="14873" y="0"/>
                      <a:pt x="22310" y="0"/>
                    </a:cubicBezTo>
                    <a:cubicBezTo>
                      <a:pt x="22310" y="251"/>
                      <a:pt x="22310" y="503"/>
                      <a:pt x="22310" y="754"/>
                    </a:cubicBezTo>
                    <a:cubicBezTo>
                      <a:pt x="18592" y="754"/>
                      <a:pt x="14874" y="754"/>
                      <a:pt x="11156" y="75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394" name="Freeform 10"/>
              <p:cNvSpPr>
                <a:spLocks noChangeArrowheads="1"/>
              </p:cNvSpPr>
              <p:nvPr/>
            </p:nvSpPr>
            <p:spPr bwMode="auto">
              <a:xfrm>
                <a:off x="558" y="2032"/>
                <a:ext cx="117" cy="87"/>
              </a:xfrm>
              <a:custGeom>
                <a:avLst/>
                <a:gdLst>
                  <a:gd name="T0" fmla="*/ 449 w 522"/>
                  <a:gd name="T1" fmla="*/ 113 h 387"/>
                  <a:gd name="T2" fmla="*/ 466 w 522"/>
                  <a:gd name="T3" fmla="*/ 43 h 387"/>
                  <a:gd name="T4" fmla="*/ 425 w 522"/>
                  <a:gd name="T5" fmla="*/ 7 h 387"/>
                  <a:gd name="T6" fmla="*/ 370 w 522"/>
                  <a:gd name="T7" fmla="*/ 51 h 387"/>
                  <a:gd name="T8" fmla="*/ 322 w 522"/>
                  <a:gd name="T9" fmla="*/ 242 h 387"/>
                  <a:gd name="T10" fmla="*/ 310 w 522"/>
                  <a:gd name="T11" fmla="*/ 302 h 387"/>
                  <a:gd name="T12" fmla="*/ 218 w 522"/>
                  <a:gd name="T13" fmla="*/ 357 h 387"/>
                  <a:gd name="T14" fmla="*/ 168 w 522"/>
                  <a:gd name="T15" fmla="*/ 295 h 387"/>
                  <a:gd name="T16" fmla="*/ 216 w 522"/>
                  <a:gd name="T17" fmla="*/ 118 h 387"/>
                  <a:gd name="T18" fmla="*/ 228 w 522"/>
                  <a:gd name="T19" fmla="*/ 74 h 387"/>
                  <a:gd name="T20" fmla="*/ 132 w 522"/>
                  <a:gd name="T21" fmla="*/ 0 h 387"/>
                  <a:gd name="T22" fmla="*/ 0 w 522"/>
                  <a:gd name="T23" fmla="*/ 132 h 387"/>
                  <a:gd name="T24" fmla="*/ 22 w 522"/>
                  <a:gd name="T25" fmla="*/ 141 h 387"/>
                  <a:gd name="T26" fmla="*/ 41 w 522"/>
                  <a:gd name="T27" fmla="*/ 132 h 387"/>
                  <a:gd name="T28" fmla="*/ 127 w 522"/>
                  <a:gd name="T29" fmla="*/ 29 h 387"/>
                  <a:gd name="T30" fmla="*/ 142 w 522"/>
                  <a:gd name="T31" fmla="*/ 48 h 387"/>
                  <a:gd name="T32" fmla="*/ 130 w 522"/>
                  <a:gd name="T33" fmla="*/ 101 h 387"/>
                  <a:gd name="T34" fmla="*/ 77 w 522"/>
                  <a:gd name="T35" fmla="*/ 278 h 387"/>
                  <a:gd name="T36" fmla="*/ 211 w 522"/>
                  <a:gd name="T37" fmla="*/ 386 h 387"/>
                  <a:gd name="T38" fmla="*/ 319 w 522"/>
                  <a:gd name="T39" fmla="*/ 340 h 387"/>
                  <a:gd name="T40" fmla="*/ 415 w 522"/>
                  <a:gd name="T41" fmla="*/ 386 h 387"/>
                  <a:gd name="T42" fmla="*/ 487 w 522"/>
                  <a:gd name="T43" fmla="*/ 338 h 387"/>
                  <a:gd name="T44" fmla="*/ 521 w 522"/>
                  <a:gd name="T45" fmla="*/ 254 h 387"/>
                  <a:gd name="T46" fmla="*/ 499 w 522"/>
                  <a:gd name="T47" fmla="*/ 244 h 387"/>
                  <a:gd name="T48" fmla="*/ 482 w 522"/>
                  <a:gd name="T49" fmla="*/ 247 h 387"/>
                  <a:gd name="T50" fmla="*/ 475 w 522"/>
                  <a:gd name="T51" fmla="*/ 271 h 387"/>
                  <a:gd name="T52" fmla="*/ 418 w 522"/>
                  <a:gd name="T53" fmla="*/ 357 h 387"/>
                  <a:gd name="T54" fmla="*/ 398 w 522"/>
                  <a:gd name="T55" fmla="*/ 326 h 387"/>
                  <a:gd name="T56" fmla="*/ 410 w 522"/>
                  <a:gd name="T57" fmla="*/ 264 h 387"/>
                  <a:gd name="T58" fmla="*/ 430 w 522"/>
                  <a:gd name="T59" fmla="*/ 187 h 387"/>
                  <a:gd name="T60" fmla="*/ 449 w 522"/>
                  <a:gd name="T61" fmla="*/ 11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22" h="387">
                    <a:moveTo>
                      <a:pt x="449" y="113"/>
                    </a:moveTo>
                    <a:cubicBezTo>
                      <a:pt x="456" y="89"/>
                      <a:pt x="466" y="48"/>
                      <a:pt x="466" y="43"/>
                    </a:cubicBezTo>
                    <a:cubicBezTo>
                      <a:pt x="466" y="27"/>
                      <a:pt x="451" y="7"/>
                      <a:pt x="425" y="7"/>
                    </a:cubicBezTo>
                    <a:cubicBezTo>
                      <a:pt x="413" y="7"/>
                      <a:pt x="382" y="15"/>
                      <a:pt x="370" y="51"/>
                    </a:cubicBezTo>
                    <a:cubicBezTo>
                      <a:pt x="367" y="62"/>
                      <a:pt x="329" y="216"/>
                      <a:pt x="322" y="242"/>
                    </a:cubicBezTo>
                    <a:cubicBezTo>
                      <a:pt x="317" y="261"/>
                      <a:pt x="310" y="285"/>
                      <a:pt x="310" y="302"/>
                    </a:cubicBezTo>
                    <a:cubicBezTo>
                      <a:pt x="293" y="321"/>
                      <a:pt x="262" y="357"/>
                      <a:pt x="218" y="357"/>
                    </a:cubicBezTo>
                    <a:cubicBezTo>
                      <a:pt x="168" y="357"/>
                      <a:pt x="168" y="314"/>
                      <a:pt x="168" y="295"/>
                    </a:cubicBezTo>
                    <a:cubicBezTo>
                      <a:pt x="168" y="244"/>
                      <a:pt x="194" y="177"/>
                      <a:pt x="216" y="118"/>
                    </a:cubicBezTo>
                    <a:cubicBezTo>
                      <a:pt x="226" y="96"/>
                      <a:pt x="228" y="89"/>
                      <a:pt x="228" y="74"/>
                    </a:cubicBezTo>
                    <a:cubicBezTo>
                      <a:pt x="228" y="27"/>
                      <a:pt x="180" y="0"/>
                      <a:pt x="132" y="0"/>
                    </a:cubicBezTo>
                    <a:cubicBezTo>
                      <a:pt x="43" y="0"/>
                      <a:pt x="0" y="115"/>
                      <a:pt x="0" y="132"/>
                    </a:cubicBezTo>
                    <a:cubicBezTo>
                      <a:pt x="0" y="141"/>
                      <a:pt x="14" y="141"/>
                      <a:pt x="22" y="141"/>
                    </a:cubicBezTo>
                    <a:cubicBezTo>
                      <a:pt x="31" y="141"/>
                      <a:pt x="38" y="141"/>
                      <a:pt x="41" y="132"/>
                    </a:cubicBezTo>
                    <a:cubicBezTo>
                      <a:pt x="70" y="39"/>
                      <a:pt x="115" y="29"/>
                      <a:pt x="127" y="29"/>
                    </a:cubicBezTo>
                    <a:cubicBezTo>
                      <a:pt x="134" y="29"/>
                      <a:pt x="142" y="29"/>
                      <a:pt x="142" y="48"/>
                    </a:cubicBezTo>
                    <a:cubicBezTo>
                      <a:pt x="142" y="67"/>
                      <a:pt x="132" y="91"/>
                      <a:pt x="130" y="101"/>
                    </a:cubicBezTo>
                    <a:cubicBezTo>
                      <a:pt x="94" y="189"/>
                      <a:pt x="77" y="235"/>
                      <a:pt x="77" y="278"/>
                    </a:cubicBezTo>
                    <a:cubicBezTo>
                      <a:pt x="77" y="374"/>
                      <a:pt x="161" y="386"/>
                      <a:pt x="211" y="386"/>
                    </a:cubicBezTo>
                    <a:cubicBezTo>
                      <a:pt x="235" y="386"/>
                      <a:pt x="274" y="383"/>
                      <a:pt x="319" y="340"/>
                    </a:cubicBezTo>
                    <a:cubicBezTo>
                      <a:pt x="346" y="381"/>
                      <a:pt x="394" y="386"/>
                      <a:pt x="415" y="386"/>
                    </a:cubicBezTo>
                    <a:cubicBezTo>
                      <a:pt x="446" y="386"/>
                      <a:pt x="470" y="369"/>
                      <a:pt x="487" y="338"/>
                    </a:cubicBezTo>
                    <a:cubicBezTo>
                      <a:pt x="509" y="304"/>
                      <a:pt x="521" y="259"/>
                      <a:pt x="521" y="254"/>
                    </a:cubicBezTo>
                    <a:cubicBezTo>
                      <a:pt x="521" y="244"/>
                      <a:pt x="506" y="244"/>
                      <a:pt x="499" y="244"/>
                    </a:cubicBezTo>
                    <a:cubicBezTo>
                      <a:pt x="490" y="244"/>
                      <a:pt x="487" y="244"/>
                      <a:pt x="482" y="247"/>
                    </a:cubicBezTo>
                    <a:cubicBezTo>
                      <a:pt x="480" y="249"/>
                      <a:pt x="480" y="252"/>
                      <a:pt x="475" y="271"/>
                    </a:cubicBezTo>
                    <a:cubicBezTo>
                      <a:pt x="458" y="338"/>
                      <a:pt x="442" y="357"/>
                      <a:pt x="418" y="357"/>
                    </a:cubicBezTo>
                    <a:cubicBezTo>
                      <a:pt x="406" y="357"/>
                      <a:pt x="398" y="347"/>
                      <a:pt x="398" y="326"/>
                    </a:cubicBezTo>
                    <a:cubicBezTo>
                      <a:pt x="398" y="311"/>
                      <a:pt x="403" y="297"/>
                      <a:pt x="410" y="264"/>
                    </a:cubicBezTo>
                    <a:cubicBezTo>
                      <a:pt x="418" y="240"/>
                      <a:pt x="425" y="206"/>
                      <a:pt x="430" y="187"/>
                    </a:cubicBezTo>
                    <a:cubicBezTo>
                      <a:pt x="436" y="162"/>
                      <a:pt x="442" y="137"/>
                      <a:pt x="449" y="1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395" name="Freeform 11"/>
              <p:cNvSpPr>
                <a:spLocks noChangeArrowheads="1"/>
              </p:cNvSpPr>
              <p:nvPr/>
            </p:nvSpPr>
            <p:spPr bwMode="auto">
              <a:xfrm>
                <a:off x="704" y="1975"/>
                <a:ext cx="51" cy="190"/>
              </a:xfrm>
              <a:custGeom>
                <a:avLst/>
                <a:gdLst>
                  <a:gd name="T0" fmla="*/ 228 w 231"/>
                  <a:gd name="T1" fmla="*/ 819 h 841"/>
                  <a:gd name="T2" fmla="*/ 112 w 231"/>
                  <a:gd name="T3" fmla="*/ 639 h 841"/>
                  <a:gd name="T4" fmla="*/ 81 w 231"/>
                  <a:gd name="T5" fmla="*/ 421 h 841"/>
                  <a:gd name="T6" fmla="*/ 216 w 231"/>
                  <a:gd name="T7" fmla="*/ 29 h 841"/>
                  <a:gd name="T8" fmla="*/ 230 w 231"/>
                  <a:gd name="T9" fmla="*/ 12 h 841"/>
                  <a:gd name="T10" fmla="*/ 213 w 231"/>
                  <a:gd name="T11" fmla="*/ 0 h 841"/>
                  <a:gd name="T12" fmla="*/ 148 w 231"/>
                  <a:gd name="T13" fmla="*/ 45 h 841"/>
                  <a:gd name="T14" fmla="*/ 0 w 231"/>
                  <a:gd name="T15" fmla="*/ 419 h 841"/>
                  <a:gd name="T16" fmla="*/ 67 w 231"/>
                  <a:gd name="T17" fmla="*/ 687 h 841"/>
                  <a:gd name="T18" fmla="*/ 213 w 231"/>
                  <a:gd name="T19" fmla="*/ 840 h 841"/>
                  <a:gd name="T20" fmla="*/ 230 w 231"/>
                  <a:gd name="T21" fmla="*/ 828 h 841"/>
                  <a:gd name="T22" fmla="*/ 228 w 231"/>
                  <a:gd name="T23" fmla="*/ 819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1" h="841">
                    <a:moveTo>
                      <a:pt x="228" y="819"/>
                    </a:moveTo>
                    <a:cubicBezTo>
                      <a:pt x="204" y="797"/>
                      <a:pt x="148" y="744"/>
                      <a:pt x="112" y="639"/>
                    </a:cubicBezTo>
                    <a:cubicBezTo>
                      <a:pt x="91" y="572"/>
                      <a:pt x="81" y="495"/>
                      <a:pt x="81" y="421"/>
                    </a:cubicBezTo>
                    <a:cubicBezTo>
                      <a:pt x="81" y="256"/>
                      <a:pt x="124" y="122"/>
                      <a:pt x="216" y="29"/>
                    </a:cubicBezTo>
                    <a:cubicBezTo>
                      <a:pt x="228" y="17"/>
                      <a:pt x="230" y="17"/>
                      <a:pt x="230" y="12"/>
                    </a:cubicBezTo>
                    <a:cubicBezTo>
                      <a:pt x="230" y="2"/>
                      <a:pt x="220" y="0"/>
                      <a:pt x="213" y="0"/>
                    </a:cubicBezTo>
                    <a:cubicBezTo>
                      <a:pt x="201" y="0"/>
                      <a:pt x="165" y="31"/>
                      <a:pt x="148" y="45"/>
                    </a:cubicBezTo>
                    <a:cubicBezTo>
                      <a:pt x="19" y="177"/>
                      <a:pt x="0" y="330"/>
                      <a:pt x="0" y="419"/>
                    </a:cubicBezTo>
                    <a:cubicBezTo>
                      <a:pt x="0" y="524"/>
                      <a:pt x="26" y="617"/>
                      <a:pt x="67" y="687"/>
                    </a:cubicBezTo>
                    <a:cubicBezTo>
                      <a:pt x="122" y="783"/>
                      <a:pt x="199" y="840"/>
                      <a:pt x="213" y="840"/>
                    </a:cubicBezTo>
                    <a:cubicBezTo>
                      <a:pt x="220" y="840"/>
                      <a:pt x="230" y="838"/>
                      <a:pt x="230" y="828"/>
                    </a:cubicBezTo>
                    <a:cubicBezTo>
                      <a:pt x="230" y="823"/>
                      <a:pt x="228" y="821"/>
                      <a:pt x="228" y="8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396" name="Freeform 12"/>
              <p:cNvSpPr>
                <a:spLocks noChangeArrowheads="1"/>
              </p:cNvSpPr>
              <p:nvPr/>
            </p:nvSpPr>
            <p:spPr bwMode="auto">
              <a:xfrm>
                <a:off x="774" y="2032"/>
                <a:ext cx="89" cy="87"/>
              </a:xfrm>
              <a:custGeom>
                <a:avLst/>
                <a:gdLst>
                  <a:gd name="T0" fmla="*/ 348 w 399"/>
                  <a:gd name="T1" fmla="*/ 41 h 387"/>
                  <a:gd name="T2" fmla="*/ 295 w 399"/>
                  <a:gd name="T3" fmla="*/ 101 h 387"/>
                  <a:gd name="T4" fmla="*/ 338 w 399"/>
                  <a:gd name="T5" fmla="*/ 139 h 387"/>
                  <a:gd name="T6" fmla="*/ 398 w 399"/>
                  <a:gd name="T7" fmla="*/ 72 h 387"/>
                  <a:gd name="T8" fmla="*/ 316 w 399"/>
                  <a:gd name="T9" fmla="*/ 0 h 387"/>
                  <a:gd name="T10" fmla="*/ 204 w 399"/>
                  <a:gd name="T11" fmla="*/ 51 h 387"/>
                  <a:gd name="T12" fmla="*/ 105 w 399"/>
                  <a:gd name="T13" fmla="*/ 0 h 387"/>
                  <a:gd name="T14" fmla="*/ 31 w 399"/>
                  <a:gd name="T15" fmla="*/ 48 h 387"/>
                  <a:gd name="T16" fmla="*/ 0 w 399"/>
                  <a:gd name="T17" fmla="*/ 132 h 387"/>
                  <a:gd name="T18" fmla="*/ 19 w 399"/>
                  <a:gd name="T19" fmla="*/ 141 h 387"/>
                  <a:gd name="T20" fmla="*/ 36 w 399"/>
                  <a:gd name="T21" fmla="*/ 139 h 387"/>
                  <a:gd name="T22" fmla="*/ 43 w 399"/>
                  <a:gd name="T23" fmla="*/ 115 h 387"/>
                  <a:gd name="T24" fmla="*/ 100 w 399"/>
                  <a:gd name="T25" fmla="*/ 29 h 387"/>
                  <a:gd name="T26" fmla="*/ 120 w 399"/>
                  <a:gd name="T27" fmla="*/ 60 h 387"/>
                  <a:gd name="T28" fmla="*/ 108 w 399"/>
                  <a:gd name="T29" fmla="*/ 125 h 387"/>
                  <a:gd name="T30" fmla="*/ 84 w 399"/>
                  <a:gd name="T31" fmla="*/ 216 h 387"/>
                  <a:gd name="T32" fmla="*/ 67 w 399"/>
                  <a:gd name="T33" fmla="*/ 283 h 387"/>
                  <a:gd name="T34" fmla="*/ 52 w 399"/>
                  <a:gd name="T35" fmla="*/ 350 h 387"/>
                  <a:gd name="T36" fmla="*/ 93 w 399"/>
                  <a:gd name="T37" fmla="*/ 386 h 387"/>
                  <a:gd name="T38" fmla="*/ 148 w 399"/>
                  <a:gd name="T39" fmla="*/ 343 h 387"/>
                  <a:gd name="T40" fmla="*/ 206 w 399"/>
                  <a:gd name="T41" fmla="*/ 106 h 387"/>
                  <a:gd name="T42" fmla="*/ 220 w 399"/>
                  <a:gd name="T43" fmla="*/ 79 h 387"/>
                  <a:gd name="T44" fmla="*/ 314 w 399"/>
                  <a:gd name="T45" fmla="*/ 29 h 387"/>
                  <a:gd name="T46" fmla="*/ 348 w 399"/>
                  <a:gd name="T47" fmla="*/ 4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9" h="387">
                    <a:moveTo>
                      <a:pt x="348" y="41"/>
                    </a:moveTo>
                    <a:cubicBezTo>
                      <a:pt x="300" y="51"/>
                      <a:pt x="295" y="91"/>
                      <a:pt x="295" y="101"/>
                    </a:cubicBezTo>
                    <a:cubicBezTo>
                      <a:pt x="295" y="120"/>
                      <a:pt x="309" y="139"/>
                      <a:pt x="338" y="139"/>
                    </a:cubicBezTo>
                    <a:cubicBezTo>
                      <a:pt x="367" y="139"/>
                      <a:pt x="398" y="115"/>
                      <a:pt x="398" y="72"/>
                    </a:cubicBezTo>
                    <a:cubicBezTo>
                      <a:pt x="398" y="34"/>
                      <a:pt x="369" y="0"/>
                      <a:pt x="316" y="0"/>
                    </a:cubicBezTo>
                    <a:cubicBezTo>
                      <a:pt x="268" y="0"/>
                      <a:pt x="230" y="24"/>
                      <a:pt x="204" y="51"/>
                    </a:cubicBezTo>
                    <a:cubicBezTo>
                      <a:pt x="184" y="12"/>
                      <a:pt x="136" y="0"/>
                      <a:pt x="105" y="0"/>
                    </a:cubicBezTo>
                    <a:cubicBezTo>
                      <a:pt x="74" y="0"/>
                      <a:pt x="50" y="17"/>
                      <a:pt x="31" y="48"/>
                    </a:cubicBezTo>
                    <a:cubicBezTo>
                      <a:pt x="12" y="79"/>
                      <a:pt x="0" y="125"/>
                      <a:pt x="0" y="132"/>
                    </a:cubicBezTo>
                    <a:cubicBezTo>
                      <a:pt x="0" y="141"/>
                      <a:pt x="12" y="141"/>
                      <a:pt x="19" y="141"/>
                    </a:cubicBezTo>
                    <a:cubicBezTo>
                      <a:pt x="28" y="141"/>
                      <a:pt x="33" y="141"/>
                      <a:pt x="36" y="139"/>
                    </a:cubicBezTo>
                    <a:cubicBezTo>
                      <a:pt x="38" y="137"/>
                      <a:pt x="38" y="134"/>
                      <a:pt x="43" y="115"/>
                    </a:cubicBezTo>
                    <a:cubicBezTo>
                      <a:pt x="60" y="51"/>
                      <a:pt x="79" y="29"/>
                      <a:pt x="100" y="29"/>
                    </a:cubicBezTo>
                    <a:cubicBezTo>
                      <a:pt x="112" y="29"/>
                      <a:pt x="120" y="39"/>
                      <a:pt x="120" y="60"/>
                    </a:cubicBezTo>
                    <a:cubicBezTo>
                      <a:pt x="120" y="74"/>
                      <a:pt x="117" y="84"/>
                      <a:pt x="108" y="125"/>
                    </a:cubicBezTo>
                    <a:cubicBezTo>
                      <a:pt x="105" y="139"/>
                      <a:pt x="91" y="194"/>
                      <a:pt x="84" y="216"/>
                    </a:cubicBezTo>
                    <a:cubicBezTo>
                      <a:pt x="81" y="230"/>
                      <a:pt x="72" y="268"/>
                      <a:pt x="67" y="283"/>
                    </a:cubicBezTo>
                    <a:cubicBezTo>
                      <a:pt x="62" y="307"/>
                      <a:pt x="52" y="343"/>
                      <a:pt x="52" y="350"/>
                    </a:cubicBezTo>
                    <a:cubicBezTo>
                      <a:pt x="52" y="366"/>
                      <a:pt x="67" y="386"/>
                      <a:pt x="93" y="386"/>
                    </a:cubicBezTo>
                    <a:cubicBezTo>
                      <a:pt x="110" y="386"/>
                      <a:pt x="139" y="376"/>
                      <a:pt x="148" y="343"/>
                    </a:cubicBezTo>
                    <a:cubicBezTo>
                      <a:pt x="148" y="340"/>
                      <a:pt x="206" y="110"/>
                      <a:pt x="206" y="106"/>
                    </a:cubicBezTo>
                    <a:cubicBezTo>
                      <a:pt x="211" y="94"/>
                      <a:pt x="211" y="91"/>
                      <a:pt x="220" y="79"/>
                    </a:cubicBezTo>
                    <a:cubicBezTo>
                      <a:pt x="240" y="55"/>
                      <a:pt x="271" y="29"/>
                      <a:pt x="314" y="29"/>
                    </a:cubicBezTo>
                    <a:cubicBezTo>
                      <a:pt x="336" y="29"/>
                      <a:pt x="345" y="39"/>
                      <a:pt x="348" y="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397" name="Freeform 13"/>
              <p:cNvSpPr>
                <a:spLocks noChangeArrowheads="1"/>
              </p:cNvSpPr>
              <p:nvPr/>
            </p:nvSpPr>
            <p:spPr bwMode="auto">
              <a:xfrm>
                <a:off x="879" y="2088"/>
                <a:ext cx="31" cy="65"/>
              </a:xfrm>
              <a:custGeom>
                <a:avLst/>
                <a:gdLst>
                  <a:gd name="T0" fmla="*/ 113 w 143"/>
                  <a:gd name="T1" fmla="*/ 113 h 293"/>
                  <a:gd name="T2" fmla="*/ 39 w 143"/>
                  <a:gd name="T3" fmla="*/ 261 h 293"/>
                  <a:gd name="T4" fmla="*/ 24 w 143"/>
                  <a:gd name="T5" fmla="*/ 278 h 293"/>
                  <a:gd name="T6" fmla="*/ 41 w 143"/>
                  <a:gd name="T7" fmla="*/ 292 h 293"/>
                  <a:gd name="T8" fmla="*/ 142 w 143"/>
                  <a:gd name="T9" fmla="*/ 106 h 293"/>
                  <a:gd name="T10" fmla="*/ 65 w 143"/>
                  <a:gd name="T11" fmla="*/ 0 h 293"/>
                  <a:gd name="T12" fmla="*/ 0 w 143"/>
                  <a:gd name="T13" fmla="*/ 65 h 293"/>
                  <a:gd name="T14" fmla="*/ 65 w 143"/>
                  <a:gd name="T15" fmla="*/ 129 h 293"/>
                  <a:gd name="T16" fmla="*/ 113 w 143"/>
                  <a:gd name="T17" fmla="*/ 11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293">
                    <a:moveTo>
                      <a:pt x="113" y="113"/>
                    </a:moveTo>
                    <a:cubicBezTo>
                      <a:pt x="108" y="165"/>
                      <a:pt x="84" y="223"/>
                      <a:pt x="39" y="261"/>
                    </a:cubicBezTo>
                    <a:cubicBezTo>
                      <a:pt x="27" y="271"/>
                      <a:pt x="24" y="273"/>
                      <a:pt x="24" y="278"/>
                    </a:cubicBezTo>
                    <a:cubicBezTo>
                      <a:pt x="24" y="283"/>
                      <a:pt x="34" y="292"/>
                      <a:pt x="41" y="292"/>
                    </a:cubicBezTo>
                    <a:cubicBezTo>
                      <a:pt x="53" y="292"/>
                      <a:pt x="142" y="220"/>
                      <a:pt x="142" y="106"/>
                    </a:cubicBezTo>
                    <a:cubicBezTo>
                      <a:pt x="142" y="46"/>
                      <a:pt x="113" y="0"/>
                      <a:pt x="65" y="0"/>
                    </a:cubicBezTo>
                    <a:cubicBezTo>
                      <a:pt x="27" y="0"/>
                      <a:pt x="0" y="29"/>
                      <a:pt x="0" y="65"/>
                    </a:cubicBezTo>
                    <a:cubicBezTo>
                      <a:pt x="0" y="98"/>
                      <a:pt x="24" y="129"/>
                      <a:pt x="65" y="129"/>
                    </a:cubicBezTo>
                    <a:cubicBezTo>
                      <a:pt x="87" y="129"/>
                      <a:pt x="101" y="122"/>
                      <a:pt x="113" y="1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398" name="Freeform 14"/>
              <p:cNvSpPr>
                <a:spLocks noChangeArrowheads="1"/>
              </p:cNvSpPr>
              <p:nvPr/>
            </p:nvSpPr>
            <p:spPr bwMode="auto">
              <a:xfrm>
                <a:off x="962" y="2032"/>
                <a:ext cx="90" cy="87"/>
              </a:xfrm>
              <a:custGeom>
                <a:avLst/>
                <a:gdLst>
                  <a:gd name="T0" fmla="*/ 348 w 401"/>
                  <a:gd name="T1" fmla="*/ 41 h 387"/>
                  <a:gd name="T2" fmla="*/ 297 w 401"/>
                  <a:gd name="T3" fmla="*/ 101 h 387"/>
                  <a:gd name="T4" fmla="*/ 338 w 401"/>
                  <a:gd name="T5" fmla="*/ 139 h 387"/>
                  <a:gd name="T6" fmla="*/ 400 w 401"/>
                  <a:gd name="T7" fmla="*/ 72 h 387"/>
                  <a:gd name="T8" fmla="*/ 316 w 401"/>
                  <a:gd name="T9" fmla="*/ 0 h 387"/>
                  <a:gd name="T10" fmla="*/ 204 w 401"/>
                  <a:gd name="T11" fmla="*/ 51 h 387"/>
                  <a:gd name="T12" fmla="*/ 105 w 401"/>
                  <a:gd name="T13" fmla="*/ 0 h 387"/>
                  <a:gd name="T14" fmla="*/ 33 w 401"/>
                  <a:gd name="T15" fmla="*/ 48 h 387"/>
                  <a:gd name="T16" fmla="*/ 0 w 401"/>
                  <a:gd name="T17" fmla="*/ 132 h 387"/>
                  <a:gd name="T18" fmla="*/ 21 w 401"/>
                  <a:gd name="T19" fmla="*/ 141 h 387"/>
                  <a:gd name="T20" fmla="*/ 38 w 401"/>
                  <a:gd name="T21" fmla="*/ 139 h 387"/>
                  <a:gd name="T22" fmla="*/ 45 w 401"/>
                  <a:gd name="T23" fmla="*/ 115 h 387"/>
                  <a:gd name="T24" fmla="*/ 103 w 401"/>
                  <a:gd name="T25" fmla="*/ 29 h 387"/>
                  <a:gd name="T26" fmla="*/ 122 w 401"/>
                  <a:gd name="T27" fmla="*/ 60 h 387"/>
                  <a:gd name="T28" fmla="*/ 110 w 401"/>
                  <a:gd name="T29" fmla="*/ 125 h 387"/>
                  <a:gd name="T30" fmla="*/ 86 w 401"/>
                  <a:gd name="T31" fmla="*/ 216 h 387"/>
                  <a:gd name="T32" fmla="*/ 69 w 401"/>
                  <a:gd name="T33" fmla="*/ 283 h 387"/>
                  <a:gd name="T34" fmla="*/ 55 w 401"/>
                  <a:gd name="T35" fmla="*/ 350 h 387"/>
                  <a:gd name="T36" fmla="*/ 93 w 401"/>
                  <a:gd name="T37" fmla="*/ 386 h 387"/>
                  <a:gd name="T38" fmla="*/ 148 w 401"/>
                  <a:gd name="T39" fmla="*/ 343 h 387"/>
                  <a:gd name="T40" fmla="*/ 208 w 401"/>
                  <a:gd name="T41" fmla="*/ 106 h 387"/>
                  <a:gd name="T42" fmla="*/ 223 w 401"/>
                  <a:gd name="T43" fmla="*/ 79 h 387"/>
                  <a:gd name="T44" fmla="*/ 314 w 401"/>
                  <a:gd name="T45" fmla="*/ 29 h 387"/>
                  <a:gd name="T46" fmla="*/ 348 w 401"/>
                  <a:gd name="T47" fmla="*/ 4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1" h="387">
                    <a:moveTo>
                      <a:pt x="348" y="41"/>
                    </a:moveTo>
                    <a:cubicBezTo>
                      <a:pt x="302" y="51"/>
                      <a:pt x="297" y="91"/>
                      <a:pt x="297" y="101"/>
                    </a:cubicBezTo>
                    <a:cubicBezTo>
                      <a:pt x="297" y="120"/>
                      <a:pt x="312" y="139"/>
                      <a:pt x="338" y="139"/>
                    </a:cubicBezTo>
                    <a:cubicBezTo>
                      <a:pt x="367" y="139"/>
                      <a:pt x="400" y="115"/>
                      <a:pt x="400" y="72"/>
                    </a:cubicBezTo>
                    <a:cubicBezTo>
                      <a:pt x="400" y="34"/>
                      <a:pt x="369" y="0"/>
                      <a:pt x="316" y="0"/>
                    </a:cubicBezTo>
                    <a:cubicBezTo>
                      <a:pt x="268" y="0"/>
                      <a:pt x="230" y="24"/>
                      <a:pt x="204" y="51"/>
                    </a:cubicBezTo>
                    <a:cubicBezTo>
                      <a:pt x="184" y="12"/>
                      <a:pt x="136" y="0"/>
                      <a:pt x="105" y="0"/>
                    </a:cubicBezTo>
                    <a:cubicBezTo>
                      <a:pt x="74" y="0"/>
                      <a:pt x="50" y="17"/>
                      <a:pt x="33" y="48"/>
                    </a:cubicBezTo>
                    <a:cubicBezTo>
                      <a:pt x="12" y="79"/>
                      <a:pt x="0" y="125"/>
                      <a:pt x="0" y="132"/>
                    </a:cubicBezTo>
                    <a:cubicBezTo>
                      <a:pt x="0" y="141"/>
                      <a:pt x="14" y="141"/>
                      <a:pt x="21" y="141"/>
                    </a:cubicBezTo>
                    <a:cubicBezTo>
                      <a:pt x="31" y="141"/>
                      <a:pt x="34" y="142"/>
                      <a:pt x="38" y="139"/>
                    </a:cubicBezTo>
                    <a:cubicBezTo>
                      <a:pt x="41" y="137"/>
                      <a:pt x="40" y="134"/>
                      <a:pt x="45" y="115"/>
                    </a:cubicBezTo>
                    <a:cubicBezTo>
                      <a:pt x="60" y="51"/>
                      <a:pt x="79" y="29"/>
                      <a:pt x="103" y="29"/>
                    </a:cubicBezTo>
                    <a:cubicBezTo>
                      <a:pt x="115" y="29"/>
                      <a:pt x="122" y="39"/>
                      <a:pt x="122" y="60"/>
                    </a:cubicBezTo>
                    <a:cubicBezTo>
                      <a:pt x="122" y="74"/>
                      <a:pt x="120" y="84"/>
                      <a:pt x="110" y="125"/>
                    </a:cubicBezTo>
                    <a:cubicBezTo>
                      <a:pt x="105" y="139"/>
                      <a:pt x="91" y="194"/>
                      <a:pt x="86" y="216"/>
                    </a:cubicBezTo>
                    <a:cubicBezTo>
                      <a:pt x="81" y="230"/>
                      <a:pt x="74" y="268"/>
                      <a:pt x="69" y="283"/>
                    </a:cubicBezTo>
                    <a:cubicBezTo>
                      <a:pt x="64" y="307"/>
                      <a:pt x="55" y="343"/>
                      <a:pt x="55" y="350"/>
                    </a:cubicBezTo>
                    <a:cubicBezTo>
                      <a:pt x="55" y="366"/>
                      <a:pt x="67" y="386"/>
                      <a:pt x="93" y="386"/>
                    </a:cubicBezTo>
                    <a:cubicBezTo>
                      <a:pt x="110" y="386"/>
                      <a:pt x="139" y="376"/>
                      <a:pt x="148" y="343"/>
                    </a:cubicBezTo>
                    <a:cubicBezTo>
                      <a:pt x="151" y="340"/>
                      <a:pt x="206" y="110"/>
                      <a:pt x="208" y="106"/>
                    </a:cubicBezTo>
                    <a:cubicBezTo>
                      <a:pt x="211" y="94"/>
                      <a:pt x="211" y="91"/>
                      <a:pt x="223" y="79"/>
                    </a:cubicBezTo>
                    <a:cubicBezTo>
                      <a:pt x="242" y="55"/>
                      <a:pt x="273" y="29"/>
                      <a:pt x="314" y="29"/>
                    </a:cubicBezTo>
                    <a:cubicBezTo>
                      <a:pt x="336" y="29"/>
                      <a:pt x="345" y="39"/>
                      <a:pt x="348" y="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399" name="Freeform 15"/>
              <p:cNvSpPr>
                <a:spLocks noChangeArrowheads="1"/>
              </p:cNvSpPr>
              <p:nvPr/>
            </p:nvSpPr>
            <p:spPr bwMode="auto">
              <a:xfrm>
                <a:off x="1135" y="2006"/>
                <a:ext cx="133" cy="128"/>
              </a:xfrm>
              <a:custGeom>
                <a:avLst/>
                <a:gdLst>
                  <a:gd name="T0" fmla="*/ 568 w 591"/>
                  <a:gd name="T1" fmla="*/ 312 h 569"/>
                  <a:gd name="T2" fmla="*/ 590 w 591"/>
                  <a:gd name="T3" fmla="*/ 283 h 569"/>
                  <a:gd name="T4" fmla="*/ 568 w 591"/>
                  <a:gd name="T5" fmla="*/ 256 h 569"/>
                  <a:gd name="T6" fmla="*/ 43 w 591"/>
                  <a:gd name="T7" fmla="*/ 8 h 569"/>
                  <a:gd name="T8" fmla="*/ 24 w 591"/>
                  <a:gd name="T9" fmla="*/ 0 h 569"/>
                  <a:gd name="T10" fmla="*/ 0 w 591"/>
                  <a:gd name="T11" fmla="*/ 27 h 569"/>
                  <a:gd name="T12" fmla="*/ 19 w 591"/>
                  <a:gd name="T13" fmla="*/ 53 h 569"/>
                  <a:gd name="T14" fmla="*/ 504 w 591"/>
                  <a:gd name="T15" fmla="*/ 283 h 569"/>
                  <a:gd name="T16" fmla="*/ 19 w 591"/>
                  <a:gd name="T17" fmla="*/ 515 h 569"/>
                  <a:gd name="T18" fmla="*/ 0 w 591"/>
                  <a:gd name="T19" fmla="*/ 541 h 569"/>
                  <a:gd name="T20" fmla="*/ 24 w 591"/>
                  <a:gd name="T21" fmla="*/ 568 h 569"/>
                  <a:gd name="T22" fmla="*/ 40 w 591"/>
                  <a:gd name="T23" fmla="*/ 560 h 569"/>
                  <a:gd name="T24" fmla="*/ 568 w 591"/>
                  <a:gd name="T25" fmla="*/ 312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1" h="569">
                    <a:moveTo>
                      <a:pt x="568" y="312"/>
                    </a:moveTo>
                    <a:cubicBezTo>
                      <a:pt x="580" y="304"/>
                      <a:pt x="590" y="298"/>
                      <a:pt x="590" y="283"/>
                    </a:cubicBezTo>
                    <a:cubicBezTo>
                      <a:pt x="590" y="267"/>
                      <a:pt x="578" y="261"/>
                      <a:pt x="568" y="256"/>
                    </a:cubicBezTo>
                    <a:cubicBezTo>
                      <a:pt x="393" y="173"/>
                      <a:pt x="218" y="91"/>
                      <a:pt x="43" y="8"/>
                    </a:cubicBezTo>
                    <a:cubicBezTo>
                      <a:pt x="31" y="0"/>
                      <a:pt x="26" y="0"/>
                      <a:pt x="24" y="0"/>
                    </a:cubicBezTo>
                    <a:cubicBezTo>
                      <a:pt x="9" y="0"/>
                      <a:pt x="0" y="12"/>
                      <a:pt x="0" y="27"/>
                    </a:cubicBezTo>
                    <a:cubicBezTo>
                      <a:pt x="0" y="41"/>
                      <a:pt x="7" y="46"/>
                      <a:pt x="19" y="53"/>
                    </a:cubicBezTo>
                    <a:cubicBezTo>
                      <a:pt x="180" y="130"/>
                      <a:pt x="342" y="206"/>
                      <a:pt x="504" y="283"/>
                    </a:cubicBezTo>
                    <a:cubicBezTo>
                      <a:pt x="342" y="360"/>
                      <a:pt x="180" y="438"/>
                      <a:pt x="19" y="515"/>
                    </a:cubicBezTo>
                    <a:cubicBezTo>
                      <a:pt x="4" y="522"/>
                      <a:pt x="0" y="529"/>
                      <a:pt x="0" y="541"/>
                    </a:cubicBezTo>
                    <a:cubicBezTo>
                      <a:pt x="0" y="553"/>
                      <a:pt x="9" y="568"/>
                      <a:pt x="24" y="568"/>
                    </a:cubicBezTo>
                    <a:cubicBezTo>
                      <a:pt x="31" y="568"/>
                      <a:pt x="36" y="565"/>
                      <a:pt x="40" y="560"/>
                    </a:cubicBezTo>
                    <a:cubicBezTo>
                      <a:pt x="216" y="477"/>
                      <a:pt x="392" y="395"/>
                      <a:pt x="568" y="3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0" name="Freeform 16"/>
              <p:cNvSpPr>
                <a:spLocks noChangeArrowheads="1"/>
              </p:cNvSpPr>
              <p:nvPr/>
            </p:nvSpPr>
            <p:spPr bwMode="auto">
              <a:xfrm>
                <a:off x="1351" y="1986"/>
                <a:ext cx="86" cy="133"/>
              </a:xfrm>
              <a:custGeom>
                <a:avLst/>
                <a:gdLst>
                  <a:gd name="T0" fmla="*/ 192 w 385"/>
                  <a:gd name="T1" fmla="*/ 29 h 590"/>
                  <a:gd name="T2" fmla="*/ 197 w 385"/>
                  <a:gd name="T3" fmla="*/ 14 h 590"/>
                  <a:gd name="T4" fmla="*/ 178 w 385"/>
                  <a:gd name="T5" fmla="*/ 0 h 590"/>
                  <a:gd name="T6" fmla="*/ 173 w 385"/>
                  <a:gd name="T7" fmla="*/ 0 h 590"/>
                  <a:gd name="T8" fmla="*/ 62 w 385"/>
                  <a:gd name="T9" fmla="*/ 5 h 590"/>
                  <a:gd name="T10" fmla="*/ 36 w 385"/>
                  <a:gd name="T11" fmla="*/ 31 h 590"/>
                  <a:gd name="T12" fmla="*/ 58 w 385"/>
                  <a:gd name="T13" fmla="*/ 45 h 590"/>
                  <a:gd name="T14" fmla="*/ 94 w 385"/>
                  <a:gd name="T15" fmla="*/ 48 h 590"/>
                  <a:gd name="T16" fmla="*/ 70 w 385"/>
                  <a:gd name="T17" fmla="*/ 143 h 590"/>
                  <a:gd name="T18" fmla="*/ 12 w 385"/>
                  <a:gd name="T19" fmla="*/ 376 h 590"/>
                  <a:gd name="T20" fmla="*/ 0 w 385"/>
                  <a:gd name="T21" fmla="*/ 452 h 590"/>
                  <a:gd name="T22" fmla="*/ 144 w 385"/>
                  <a:gd name="T23" fmla="*/ 589 h 590"/>
                  <a:gd name="T24" fmla="*/ 384 w 385"/>
                  <a:gd name="T25" fmla="*/ 342 h 590"/>
                  <a:gd name="T26" fmla="*/ 235 w 385"/>
                  <a:gd name="T27" fmla="*/ 203 h 590"/>
                  <a:gd name="T28" fmla="*/ 144 w 385"/>
                  <a:gd name="T29" fmla="*/ 230 h 590"/>
                  <a:gd name="T30" fmla="*/ 192 w 385"/>
                  <a:gd name="T31" fmla="*/ 29 h 590"/>
                  <a:gd name="T32" fmla="*/ 144 w 385"/>
                  <a:gd name="T33" fmla="*/ 560 h 590"/>
                  <a:gd name="T34" fmla="*/ 84 w 385"/>
                  <a:gd name="T35" fmla="*/ 488 h 590"/>
                  <a:gd name="T36" fmla="*/ 98 w 385"/>
                  <a:gd name="T37" fmla="*/ 404 h 590"/>
                  <a:gd name="T38" fmla="*/ 127 w 385"/>
                  <a:gd name="T39" fmla="*/ 289 h 590"/>
                  <a:gd name="T40" fmla="*/ 230 w 385"/>
                  <a:gd name="T41" fmla="*/ 232 h 590"/>
                  <a:gd name="T42" fmla="*/ 288 w 385"/>
                  <a:gd name="T43" fmla="*/ 297 h 590"/>
                  <a:gd name="T44" fmla="*/ 245 w 385"/>
                  <a:gd name="T45" fmla="*/ 476 h 590"/>
                  <a:gd name="T46" fmla="*/ 144 w 385"/>
                  <a:gd name="T47" fmla="*/ 56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5" h="590">
                    <a:moveTo>
                      <a:pt x="192" y="29"/>
                    </a:moveTo>
                    <a:cubicBezTo>
                      <a:pt x="197" y="17"/>
                      <a:pt x="197" y="17"/>
                      <a:pt x="197" y="14"/>
                    </a:cubicBezTo>
                    <a:cubicBezTo>
                      <a:pt x="197" y="5"/>
                      <a:pt x="187" y="0"/>
                      <a:pt x="178" y="0"/>
                    </a:cubicBezTo>
                    <a:cubicBezTo>
                      <a:pt x="175" y="0"/>
                      <a:pt x="174" y="0"/>
                      <a:pt x="173" y="0"/>
                    </a:cubicBezTo>
                    <a:cubicBezTo>
                      <a:pt x="136" y="1"/>
                      <a:pt x="99" y="3"/>
                      <a:pt x="62" y="5"/>
                    </a:cubicBezTo>
                    <a:cubicBezTo>
                      <a:pt x="50" y="7"/>
                      <a:pt x="36" y="7"/>
                      <a:pt x="36" y="31"/>
                    </a:cubicBezTo>
                    <a:cubicBezTo>
                      <a:pt x="36" y="45"/>
                      <a:pt x="53" y="45"/>
                      <a:pt x="58" y="45"/>
                    </a:cubicBezTo>
                    <a:cubicBezTo>
                      <a:pt x="67" y="45"/>
                      <a:pt x="82" y="45"/>
                      <a:pt x="94" y="48"/>
                    </a:cubicBezTo>
                    <a:cubicBezTo>
                      <a:pt x="86" y="76"/>
                      <a:pt x="79" y="112"/>
                      <a:pt x="70" y="143"/>
                    </a:cubicBezTo>
                    <a:cubicBezTo>
                      <a:pt x="50" y="221"/>
                      <a:pt x="31" y="298"/>
                      <a:pt x="12" y="376"/>
                    </a:cubicBezTo>
                    <a:cubicBezTo>
                      <a:pt x="0" y="423"/>
                      <a:pt x="0" y="433"/>
                      <a:pt x="0" y="452"/>
                    </a:cubicBezTo>
                    <a:cubicBezTo>
                      <a:pt x="0" y="560"/>
                      <a:pt x="79" y="589"/>
                      <a:pt x="144" y="589"/>
                    </a:cubicBezTo>
                    <a:cubicBezTo>
                      <a:pt x="295" y="589"/>
                      <a:pt x="384" y="452"/>
                      <a:pt x="384" y="342"/>
                    </a:cubicBezTo>
                    <a:cubicBezTo>
                      <a:pt x="384" y="239"/>
                      <a:pt x="305" y="203"/>
                      <a:pt x="235" y="203"/>
                    </a:cubicBezTo>
                    <a:cubicBezTo>
                      <a:pt x="194" y="203"/>
                      <a:pt x="161" y="218"/>
                      <a:pt x="144" y="230"/>
                    </a:cubicBezTo>
                    <a:cubicBezTo>
                      <a:pt x="160" y="163"/>
                      <a:pt x="176" y="96"/>
                      <a:pt x="192" y="29"/>
                    </a:cubicBezTo>
                    <a:close/>
                    <a:moveTo>
                      <a:pt x="144" y="560"/>
                    </a:moveTo>
                    <a:cubicBezTo>
                      <a:pt x="113" y="560"/>
                      <a:pt x="84" y="541"/>
                      <a:pt x="84" y="488"/>
                    </a:cubicBezTo>
                    <a:cubicBezTo>
                      <a:pt x="84" y="462"/>
                      <a:pt x="94" y="431"/>
                      <a:pt x="98" y="404"/>
                    </a:cubicBezTo>
                    <a:cubicBezTo>
                      <a:pt x="108" y="373"/>
                      <a:pt x="122" y="316"/>
                      <a:pt x="127" y="289"/>
                    </a:cubicBezTo>
                    <a:cubicBezTo>
                      <a:pt x="132" y="275"/>
                      <a:pt x="180" y="232"/>
                      <a:pt x="230" y="232"/>
                    </a:cubicBezTo>
                    <a:cubicBezTo>
                      <a:pt x="283" y="232"/>
                      <a:pt x="288" y="277"/>
                      <a:pt x="288" y="297"/>
                    </a:cubicBezTo>
                    <a:cubicBezTo>
                      <a:pt x="288" y="340"/>
                      <a:pt x="259" y="445"/>
                      <a:pt x="245" y="476"/>
                    </a:cubicBezTo>
                    <a:cubicBezTo>
                      <a:pt x="216" y="546"/>
                      <a:pt x="170" y="560"/>
                      <a:pt x="144" y="5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1" name="Freeform 17"/>
              <p:cNvSpPr>
                <a:spLocks noChangeArrowheads="1"/>
              </p:cNvSpPr>
              <p:nvPr/>
            </p:nvSpPr>
            <p:spPr bwMode="auto">
              <a:xfrm>
                <a:off x="1452" y="1975"/>
                <a:ext cx="52" cy="190"/>
              </a:xfrm>
              <a:custGeom>
                <a:avLst/>
                <a:gdLst>
                  <a:gd name="T0" fmla="*/ 232 w 233"/>
                  <a:gd name="T1" fmla="*/ 421 h 841"/>
                  <a:gd name="T2" fmla="*/ 163 w 233"/>
                  <a:gd name="T3" fmla="*/ 153 h 841"/>
                  <a:gd name="T4" fmla="*/ 16 w 233"/>
                  <a:gd name="T5" fmla="*/ 0 h 841"/>
                  <a:gd name="T6" fmla="*/ 0 w 233"/>
                  <a:gd name="T7" fmla="*/ 12 h 841"/>
                  <a:gd name="T8" fmla="*/ 14 w 233"/>
                  <a:gd name="T9" fmla="*/ 31 h 841"/>
                  <a:gd name="T10" fmla="*/ 148 w 233"/>
                  <a:gd name="T11" fmla="*/ 419 h 841"/>
                  <a:gd name="T12" fmla="*/ 14 w 233"/>
                  <a:gd name="T13" fmla="*/ 811 h 841"/>
                  <a:gd name="T14" fmla="*/ 0 w 233"/>
                  <a:gd name="T15" fmla="*/ 828 h 841"/>
                  <a:gd name="T16" fmla="*/ 16 w 233"/>
                  <a:gd name="T17" fmla="*/ 840 h 841"/>
                  <a:gd name="T18" fmla="*/ 81 w 233"/>
                  <a:gd name="T19" fmla="*/ 795 h 841"/>
                  <a:gd name="T20" fmla="*/ 232 w 233"/>
                  <a:gd name="T21" fmla="*/ 42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" h="841">
                    <a:moveTo>
                      <a:pt x="232" y="421"/>
                    </a:moveTo>
                    <a:cubicBezTo>
                      <a:pt x="232" y="316"/>
                      <a:pt x="204" y="223"/>
                      <a:pt x="163" y="153"/>
                    </a:cubicBezTo>
                    <a:cubicBezTo>
                      <a:pt x="108" y="57"/>
                      <a:pt x="31" y="0"/>
                      <a:pt x="16" y="0"/>
                    </a:cubicBezTo>
                    <a:cubicBezTo>
                      <a:pt x="9" y="0"/>
                      <a:pt x="0" y="2"/>
                      <a:pt x="0" y="12"/>
                    </a:cubicBezTo>
                    <a:cubicBezTo>
                      <a:pt x="0" y="17"/>
                      <a:pt x="0" y="19"/>
                      <a:pt x="14" y="31"/>
                    </a:cubicBezTo>
                    <a:cubicBezTo>
                      <a:pt x="122" y="139"/>
                      <a:pt x="148" y="287"/>
                      <a:pt x="148" y="419"/>
                    </a:cubicBezTo>
                    <a:cubicBezTo>
                      <a:pt x="148" y="584"/>
                      <a:pt x="108" y="718"/>
                      <a:pt x="14" y="811"/>
                    </a:cubicBezTo>
                    <a:cubicBezTo>
                      <a:pt x="2" y="823"/>
                      <a:pt x="0" y="823"/>
                      <a:pt x="0" y="828"/>
                    </a:cubicBezTo>
                    <a:cubicBezTo>
                      <a:pt x="0" y="838"/>
                      <a:pt x="9" y="840"/>
                      <a:pt x="16" y="840"/>
                    </a:cubicBezTo>
                    <a:cubicBezTo>
                      <a:pt x="31" y="840"/>
                      <a:pt x="64" y="809"/>
                      <a:pt x="81" y="795"/>
                    </a:cubicBezTo>
                    <a:cubicBezTo>
                      <a:pt x="211" y="663"/>
                      <a:pt x="232" y="510"/>
                      <a:pt x="232" y="4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2" name="Freeform 18"/>
              <p:cNvSpPr>
                <a:spLocks noChangeArrowheads="1"/>
              </p:cNvSpPr>
              <p:nvPr/>
            </p:nvSpPr>
            <p:spPr bwMode="auto">
              <a:xfrm>
                <a:off x="1591" y="2043"/>
                <a:ext cx="145" cy="54"/>
              </a:xfrm>
              <a:custGeom>
                <a:avLst/>
                <a:gdLst>
                  <a:gd name="T0" fmla="*/ 609 w 646"/>
                  <a:gd name="T1" fmla="*/ 53 h 243"/>
                  <a:gd name="T2" fmla="*/ 645 w 646"/>
                  <a:gd name="T3" fmla="*/ 26 h 243"/>
                  <a:gd name="T4" fmla="*/ 607 w 646"/>
                  <a:gd name="T5" fmla="*/ 0 h 243"/>
                  <a:gd name="T6" fmla="*/ 38 w 646"/>
                  <a:gd name="T7" fmla="*/ 0 h 243"/>
                  <a:gd name="T8" fmla="*/ 0 w 646"/>
                  <a:gd name="T9" fmla="*/ 26 h 243"/>
                  <a:gd name="T10" fmla="*/ 33 w 646"/>
                  <a:gd name="T11" fmla="*/ 53 h 243"/>
                  <a:gd name="T12" fmla="*/ 609 w 646"/>
                  <a:gd name="T13" fmla="*/ 53 h 243"/>
                  <a:gd name="T14" fmla="*/ 607 w 646"/>
                  <a:gd name="T15" fmla="*/ 242 h 243"/>
                  <a:gd name="T16" fmla="*/ 645 w 646"/>
                  <a:gd name="T17" fmla="*/ 216 h 243"/>
                  <a:gd name="T18" fmla="*/ 609 w 646"/>
                  <a:gd name="T19" fmla="*/ 189 h 243"/>
                  <a:gd name="T20" fmla="*/ 33 w 646"/>
                  <a:gd name="T21" fmla="*/ 189 h 243"/>
                  <a:gd name="T22" fmla="*/ 0 w 646"/>
                  <a:gd name="T23" fmla="*/ 216 h 243"/>
                  <a:gd name="T24" fmla="*/ 38 w 646"/>
                  <a:gd name="T25" fmla="*/ 242 h 243"/>
                  <a:gd name="T26" fmla="*/ 607 w 646"/>
                  <a:gd name="T27" fmla="*/ 24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6" h="243">
                    <a:moveTo>
                      <a:pt x="609" y="53"/>
                    </a:moveTo>
                    <a:cubicBezTo>
                      <a:pt x="621" y="53"/>
                      <a:pt x="645" y="53"/>
                      <a:pt x="645" y="26"/>
                    </a:cubicBezTo>
                    <a:cubicBezTo>
                      <a:pt x="645" y="0"/>
                      <a:pt x="619" y="0"/>
                      <a:pt x="607" y="0"/>
                    </a:cubicBezTo>
                    <a:cubicBezTo>
                      <a:pt x="417" y="0"/>
                      <a:pt x="228" y="0"/>
                      <a:pt x="38" y="0"/>
                    </a:cubicBezTo>
                    <a:cubicBezTo>
                      <a:pt x="26" y="0"/>
                      <a:pt x="0" y="0"/>
                      <a:pt x="0" y="26"/>
                    </a:cubicBezTo>
                    <a:cubicBezTo>
                      <a:pt x="0" y="53"/>
                      <a:pt x="24" y="53"/>
                      <a:pt x="33" y="53"/>
                    </a:cubicBezTo>
                    <a:cubicBezTo>
                      <a:pt x="225" y="53"/>
                      <a:pt x="417" y="53"/>
                      <a:pt x="609" y="53"/>
                    </a:cubicBezTo>
                    <a:close/>
                    <a:moveTo>
                      <a:pt x="607" y="242"/>
                    </a:moveTo>
                    <a:cubicBezTo>
                      <a:pt x="619" y="242"/>
                      <a:pt x="645" y="242"/>
                      <a:pt x="645" y="216"/>
                    </a:cubicBezTo>
                    <a:cubicBezTo>
                      <a:pt x="645" y="189"/>
                      <a:pt x="621" y="189"/>
                      <a:pt x="609" y="189"/>
                    </a:cubicBezTo>
                    <a:cubicBezTo>
                      <a:pt x="417" y="189"/>
                      <a:pt x="225" y="189"/>
                      <a:pt x="33" y="189"/>
                    </a:cubicBezTo>
                    <a:cubicBezTo>
                      <a:pt x="24" y="189"/>
                      <a:pt x="0" y="189"/>
                      <a:pt x="0" y="216"/>
                    </a:cubicBezTo>
                    <a:cubicBezTo>
                      <a:pt x="0" y="242"/>
                      <a:pt x="26" y="242"/>
                      <a:pt x="38" y="242"/>
                    </a:cubicBezTo>
                    <a:cubicBezTo>
                      <a:pt x="228" y="242"/>
                      <a:pt x="417" y="242"/>
                      <a:pt x="607" y="2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3" name="Freeform 19"/>
              <p:cNvSpPr>
                <a:spLocks noChangeArrowheads="1"/>
              </p:cNvSpPr>
              <p:nvPr/>
            </p:nvSpPr>
            <p:spPr bwMode="auto">
              <a:xfrm>
                <a:off x="1811" y="2031"/>
                <a:ext cx="71" cy="87"/>
              </a:xfrm>
              <a:custGeom>
                <a:avLst/>
                <a:gdLst>
                  <a:gd name="T0" fmla="*/ 146 w 317"/>
                  <a:gd name="T1" fmla="*/ 134 h 389"/>
                  <a:gd name="T2" fmla="*/ 60 w 317"/>
                  <a:gd name="T3" fmla="*/ 79 h 389"/>
                  <a:gd name="T4" fmla="*/ 153 w 317"/>
                  <a:gd name="T5" fmla="*/ 29 h 389"/>
                  <a:gd name="T6" fmla="*/ 254 w 317"/>
                  <a:gd name="T7" fmla="*/ 98 h 389"/>
                  <a:gd name="T8" fmla="*/ 273 w 317"/>
                  <a:gd name="T9" fmla="*/ 115 h 389"/>
                  <a:gd name="T10" fmla="*/ 292 w 317"/>
                  <a:gd name="T11" fmla="*/ 91 h 389"/>
                  <a:gd name="T12" fmla="*/ 292 w 317"/>
                  <a:gd name="T13" fmla="*/ 24 h 389"/>
                  <a:gd name="T14" fmla="*/ 278 w 317"/>
                  <a:gd name="T15" fmla="*/ 0 h 389"/>
                  <a:gd name="T16" fmla="*/ 240 w 317"/>
                  <a:gd name="T17" fmla="*/ 17 h 389"/>
                  <a:gd name="T18" fmla="*/ 156 w 317"/>
                  <a:gd name="T19" fmla="*/ 0 h 389"/>
                  <a:gd name="T20" fmla="*/ 0 w 317"/>
                  <a:gd name="T21" fmla="*/ 110 h 389"/>
                  <a:gd name="T22" fmla="*/ 33 w 317"/>
                  <a:gd name="T23" fmla="*/ 182 h 389"/>
                  <a:gd name="T24" fmla="*/ 163 w 317"/>
                  <a:gd name="T25" fmla="*/ 227 h 389"/>
                  <a:gd name="T26" fmla="*/ 256 w 317"/>
                  <a:gd name="T27" fmla="*/ 294 h 389"/>
                  <a:gd name="T28" fmla="*/ 160 w 317"/>
                  <a:gd name="T29" fmla="*/ 357 h 389"/>
                  <a:gd name="T30" fmla="*/ 41 w 317"/>
                  <a:gd name="T31" fmla="*/ 258 h 389"/>
                  <a:gd name="T32" fmla="*/ 19 w 317"/>
                  <a:gd name="T33" fmla="*/ 246 h 389"/>
                  <a:gd name="T34" fmla="*/ 0 w 317"/>
                  <a:gd name="T35" fmla="*/ 270 h 389"/>
                  <a:gd name="T36" fmla="*/ 0 w 317"/>
                  <a:gd name="T37" fmla="*/ 364 h 389"/>
                  <a:gd name="T38" fmla="*/ 14 w 317"/>
                  <a:gd name="T39" fmla="*/ 388 h 389"/>
                  <a:gd name="T40" fmla="*/ 41 w 317"/>
                  <a:gd name="T41" fmla="*/ 373 h 389"/>
                  <a:gd name="T42" fmla="*/ 62 w 317"/>
                  <a:gd name="T43" fmla="*/ 359 h 389"/>
                  <a:gd name="T44" fmla="*/ 160 w 317"/>
                  <a:gd name="T45" fmla="*/ 388 h 389"/>
                  <a:gd name="T46" fmla="*/ 316 w 317"/>
                  <a:gd name="T47" fmla="*/ 263 h 389"/>
                  <a:gd name="T48" fmla="*/ 271 w 317"/>
                  <a:gd name="T49" fmla="*/ 175 h 389"/>
                  <a:gd name="T50" fmla="*/ 146 w 317"/>
                  <a:gd name="T51" fmla="*/ 13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7" h="389">
                    <a:moveTo>
                      <a:pt x="146" y="134"/>
                    </a:moveTo>
                    <a:cubicBezTo>
                      <a:pt x="115" y="129"/>
                      <a:pt x="60" y="120"/>
                      <a:pt x="60" y="79"/>
                    </a:cubicBezTo>
                    <a:cubicBezTo>
                      <a:pt x="60" y="29"/>
                      <a:pt x="136" y="29"/>
                      <a:pt x="153" y="29"/>
                    </a:cubicBezTo>
                    <a:cubicBezTo>
                      <a:pt x="218" y="29"/>
                      <a:pt x="249" y="53"/>
                      <a:pt x="254" y="98"/>
                    </a:cubicBezTo>
                    <a:cubicBezTo>
                      <a:pt x="254" y="110"/>
                      <a:pt x="254" y="115"/>
                      <a:pt x="273" y="115"/>
                    </a:cubicBezTo>
                    <a:cubicBezTo>
                      <a:pt x="292" y="115"/>
                      <a:pt x="292" y="110"/>
                      <a:pt x="292" y="91"/>
                    </a:cubicBezTo>
                    <a:cubicBezTo>
                      <a:pt x="292" y="68"/>
                      <a:pt x="292" y="46"/>
                      <a:pt x="292" y="24"/>
                    </a:cubicBezTo>
                    <a:cubicBezTo>
                      <a:pt x="292" y="9"/>
                      <a:pt x="292" y="0"/>
                      <a:pt x="278" y="0"/>
                    </a:cubicBezTo>
                    <a:cubicBezTo>
                      <a:pt x="273" y="0"/>
                      <a:pt x="273" y="0"/>
                      <a:pt x="240" y="17"/>
                    </a:cubicBezTo>
                    <a:cubicBezTo>
                      <a:pt x="218" y="7"/>
                      <a:pt x="189" y="0"/>
                      <a:pt x="156" y="0"/>
                    </a:cubicBezTo>
                    <a:cubicBezTo>
                      <a:pt x="129" y="0"/>
                      <a:pt x="0" y="0"/>
                      <a:pt x="0" y="110"/>
                    </a:cubicBezTo>
                    <a:cubicBezTo>
                      <a:pt x="0" y="143"/>
                      <a:pt x="17" y="167"/>
                      <a:pt x="33" y="182"/>
                    </a:cubicBezTo>
                    <a:cubicBezTo>
                      <a:pt x="67" y="210"/>
                      <a:pt x="98" y="215"/>
                      <a:pt x="163" y="227"/>
                    </a:cubicBezTo>
                    <a:cubicBezTo>
                      <a:pt x="194" y="232"/>
                      <a:pt x="256" y="244"/>
                      <a:pt x="256" y="294"/>
                    </a:cubicBezTo>
                    <a:cubicBezTo>
                      <a:pt x="256" y="357"/>
                      <a:pt x="180" y="357"/>
                      <a:pt x="160" y="357"/>
                    </a:cubicBezTo>
                    <a:cubicBezTo>
                      <a:pt x="72" y="357"/>
                      <a:pt x="50" y="294"/>
                      <a:pt x="41" y="258"/>
                    </a:cubicBezTo>
                    <a:cubicBezTo>
                      <a:pt x="36" y="246"/>
                      <a:pt x="31" y="246"/>
                      <a:pt x="19" y="246"/>
                    </a:cubicBezTo>
                    <a:cubicBezTo>
                      <a:pt x="0" y="246"/>
                      <a:pt x="0" y="251"/>
                      <a:pt x="0" y="270"/>
                    </a:cubicBezTo>
                    <a:cubicBezTo>
                      <a:pt x="0" y="301"/>
                      <a:pt x="0" y="333"/>
                      <a:pt x="0" y="364"/>
                    </a:cubicBezTo>
                    <a:cubicBezTo>
                      <a:pt x="0" y="378"/>
                      <a:pt x="0" y="388"/>
                      <a:pt x="14" y="388"/>
                    </a:cubicBezTo>
                    <a:cubicBezTo>
                      <a:pt x="21" y="388"/>
                      <a:pt x="21" y="388"/>
                      <a:pt x="41" y="373"/>
                    </a:cubicBezTo>
                    <a:cubicBezTo>
                      <a:pt x="48" y="368"/>
                      <a:pt x="60" y="361"/>
                      <a:pt x="62" y="359"/>
                    </a:cubicBezTo>
                    <a:cubicBezTo>
                      <a:pt x="100" y="388"/>
                      <a:pt x="144" y="388"/>
                      <a:pt x="160" y="388"/>
                    </a:cubicBezTo>
                    <a:cubicBezTo>
                      <a:pt x="187" y="388"/>
                      <a:pt x="316" y="388"/>
                      <a:pt x="316" y="263"/>
                    </a:cubicBezTo>
                    <a:cubicBezTo>
                      <a:pt x="316" y="227"/>
                      <a:pt x="300" y="199"/>
                      <a:pt x="271" y="175"/>
                    </a:cubicBezTo>
                    <a:cubicBezTo>
                      <a:pt x="237" y="151"/>
                      <a:pt x="211" y="146"/>
                      <a:pt x="146" y="13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4" name="Freeform 20"/>
              <p:cNvSpPr>
                <a:spLocks noChangeArrowheads="1"/>
              </p:cNvSpPr>
              <p:nvPr/>
            </p:nvSpPr>
            <p:spPr bwMode="auto">
              <a:xfrm>
                <a:off x="1899" y="1986"/>
                <a:ext cx="45" cy="131"/>
              </a:xfrm>
              <a:custGeom>
                <a:avLst/>
                <a:gdLst>
                  <a:gd name="T0" fmla="*/ 152 w 203"/>
                  <a:gd name="T1" fmla="*/ 203 h 582"/>
                  <a:gd name="T2" fmla="*/ 3 w 203"/>
                  <a:gd name="T3" fmla="*/ 210 h 582"/>
                  <a:gd name="T4" fmla="*/ 3 w 203"/>
                  <a:gd name="T5" fmla="*/ 251 h 582"/>
                  <a:gd name="T6" fmla="*/ 60 w 203"/>
                  <a:gd name="T7" fmla="*/ 282 h 582"/>
                  <a:gd name="T8" fmla="*/ 60 w 203"/>
                  <a:gd name="T9" fmla="*/ 543 h 582"/>
                  <a:gd name="T10" fmla="*/ 0 w 203"/>
                  <a:gd name="T11" fmla="*/ 543 h 582"/>
                  <a:gd name="T12" fmla="*/ 0 w 203"/>
                  <a:gd name="T13" fmla="*/ 581 h 582"/>
                  <a:gd name="T14" fmla="*/ 104 w 203"/>
                  <a:gd name="T15" fmla="*/ 579 h 582"/>
                  <a:gd name="T16" fmla="*/ 202 w 203"/>
                  <a:gd name="T17" fmla="*/ 581 h 582"/>
                  <a:gd name="T18" fmla="*/ 202 w 203"/>
                  <a:gd name="T19" fmla="*/ 543 h 582"/>
                  <a:gd name="T20" fmla="*/ 152 w 203"/>
                  <a:gd name="T21" fmla="*/ 543 h 582"/>
                  <a:gd name="T22" fmla="*/ 152 w 203"/>
                  <a:gd name="T23" fmla="*/ 203 h 582"/>
                  <a:gd name="T24" fmla="*/ 159 w 203"/>
                  <a:gd name="T25" fmla="*/ 64 h 582"/>
                  <a:gd name="T26" fmla="*/ 94 w 203"/>
                  <a:gd name="T27" fmla="*/ 0 h 582"/>
                  <a:gd name="T28" fmla="*/ 27 w 203"/>
                  <a:gd name="T29" fmla="*/ 64 h 582"/>
                  <a:gd name="T30" fmla="*/ 94 w 203"/>
                  <a:gd name="T31" fmla="*/ 129 h 582"/>
                  <a:gd name="T32" fmla="*/ 159 w 203"/>
                  <a:gd name="T33" fmla="*/ 64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" h="582">
                    <a:moveTo>
                      <a:pt x="152" y="203"/>
                    </a:moveTo>
                    <a:cubicBezTo>
                      <a:pt x="102" y="206"/>
                      <a:pt x="52" y="208"/>
                      <a:pt x="3" y="210"/>
                    </a:cubicBezTo>
                    <a:cubicBezTo>
                      <a:pt x="3" y="224"/>
                      <a:pt x="3" y="238"/>
                      <a:pt x="3" y="251"/>
                    </a:cubicBezTo>
                    <a:cubicBezTo>
                      <a:pt x="53" y="251"/>
                      <a:pt x="60" y="251"/>
                      <a:pt x="60" y="282"/>
                    </a:cubicBezTo>
                    <a:cubicBezTo>
                      <a:pt x="60" y="369"/>
                      <a:pt x="60" y="456"/>
                      <a:pt x="60" y="543"/>
                    </a:cubicBezTo>
                    <a:cubicBezTo>
                      <a:pt x="40" y="543"/>
                      <a:pt x="20" y="543"/>
                      <a:pt x="0" y="543"/>
                    </a:cubicBezTo>
                    <a:cubicBezTo>
                      <a:pt x="0" y="556"/>
                      <a:pt x="0" y="569"/>
                      <a:pt x="0" y="581"/>
                    </a:cubicBezTo>
                    <a:cubicBezTo>
                      <a:pt x="27" y="581"/>
                      <a:pt x="70" y="579"/>
                      <a:pt x="104" y="579"/>
                    </a:cubicBezTo>
                    <a:cubicBezTo>
                      <a:pt x="130" y="579"/>
                      <a:pt x="173" y="581"/>
                      <a:pt x="202" y="581"/>
                    </a:cubicBezTo>
                    <a:cubicBezTo>
                      <a:pt x="202" y="569"/>
                      <a:pt x="202" y="556"/>
                      <a:pt x="202" y="543"/>
                    </a:cubicBezTo>
                    <a:cubicBezTo>
                      <a:pt x="185" y="543"/>
                      <a:pt x="168" y="543"/>
                      <a:pt x="152" y="543"/>
                    </a:cubicBezTo>
                    <a:cubicBezTo>
                      <a:pt x="152" y="430"/>
                      <a:pt x="152" y="317"/>
                      <a:pt x="152" y="203"/>
                    </a:cubicBezTo>
                    <a:close/>
                    <a:moveTo>
                      <a:pt x="159" y="64"/>
                    </a:moveTo>
                    <a:cubicBezTo>
                      <a:pt x="159" y="26"/>
                      <a:pt x="130" y="0"/>
                      <a:pt x="94" y="0"/>
                    </a:cubicBezTo>
                    <a:cubicBezTo>
                      <a:pt x="58" y="0"/>
                      <a:pt x="27" y="29"/>
                      <a:pt x="27" y="64"/>
                    </a:cubicBezTo>
                    <a:cubicBezTo>
                      <a:pt x="27" y="100"/>
                      <a:pt x="58" y="129"/>
                      <a:pt x="94" y="129"/>
                    </a:cubicBezTo>
                    <a:cubicBezTo>
                      <a:pt x="130" y="129"/>
                      <a:pt x="159" y="100"/>
                      <a:pt x="159" y="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5" name="Freeform 21"/>
              <p:cNvSpPr>
                <a:spLocks noChangeArrowheads="1"/>
              </p:cNvSpPr>
              <p:nvPr/>
            </p:nvSpPr>
            <p:spPr bwMode="auto">
              <a:xfrm>
                <a:off x="1960" y="2032"/>
                <a:ext cx="108" cy="85"/>
              </a:xfrm>
              <a:custGeom>
                <a:avLst/>
                <a:gdLst>
                  <a:gd name="T0" fmla="*/ 58 w 481"/>
                  <a:gd name="T1" fmla="*/ 79 h 379"/>
                  <a:gd name="T2" fmla="*/ 58 w 481"/>
                  <a:gd name="T3" fmla="*/ 340 h 379"/>
                  <a:gd name="T4" fmla="*/ 0 w 481"/>
                  <a:gd name="T5" fmla="*/ 340 h 379"/>
                  <a:gd name="T6" fmla="*/ 0 w 481"/>
                  <a:gd name="T7" fmla="*/ 378 h 379"/>
                  <a:gd name="T8" fmla="*/ 106 w 481"/>
                  <a:gd name="T9" fmla="*/ 376 h 379"/>
                  <a:gd name="T10" fmla="*/ 214 w 481"/>
                  <a:gd name="T11" fmla="*/ 378 h 379"/>
                  <a:gd name="T12" fmla="*/ 214 w 481"/>
                  <a:gd name="T13" fmla="*/ 340 h 379"/>
                  <a:gd name="T14" fmla="*/ 154 w 481"/>
                  <a:gd name="T15" fmla="*/ 340 h 379"/>
                  <a:gd name="T16" fmla="*/ 154 w 481"/>
                  <a:gd name="T17" fmla="*/ 165 h 379"/>
                  <a:gd name="T18" fmla="*/ 281 w 481"/>
                  <a:gd name="T19" fmla="*/ 31 h 379"/>
                  <a:gd name="T20" fmla="*/ 327 w 481"/>
                  <a:gd name="T21" fmla="*/ 113 h 379"/>
                  <a:gd name="T22" fmla="*/ 327 w 481"/>
                  <a:gd name="T23" fmla="*/ 340 h 379"/>
                  <a:gd name="T24" fmla="*/ 269 w 481"/>
                  <a:gd name="T25" fmla="*/ 340 h 379"/>
                  <a:gd name="T26" fmla="*/ 269 w 481"/>
                  <a:gd name="T27" fmla="*/ 378 h 379"/>
                  <a:gd name="T28" fmla="*/ 375 w 481"/>
                  <a:gd name="T29" fmla="*/ 376 h 379"/>
                  <a:gd name="T30" fmla="*/ 480 w 481"/>
                  <a:gd name="T31" fmla="*/ 378 h 379"/>
                  <a:gd name="T32" fmla="*/ 480 w 481"/>
                  <a:gd name="T33" fmla="*/ 340 h 379"/>
                  <a:gd name="T34" fmla="*/ 423 w 481"/>
                  <a:gd name="T35" fmla="*/ 340 h 379"/>
                  <a:gd name="T36" fmla="*/ 423 w 481"/>
                  <a:gd name="T37" fmla="*/ 122 h 379"/>
                  <a:gd name="T38" fmla="*/ 293 w 481"/>
                  <a:gd name="T39" fmla="*/ 0 h 379"/>
                  <a:gd name="T40" fmla="*/ 144 w 481"/>
                  <a:gd name="T41" fmla="*/ 91 h 379"/>
                  <a:gd name="T42" fmla="*/ 144 w 481"/>
                  <a:gd name="T43" fmla="*/ 0 h 379"/>
                  <a:gd name="T44" fmla="*/ 0 w 481"/>
                  <a:gd name="T45" fmla="*/ 7 h 379"/>
                  <a:gd name="T46" fmla="*/ 0 w 481"/>
                  <a:gd name="T47" fmla="*/ 48 h 379"/>
                  <a:gd name="T48" fmla="*/ 58 w 481"/>
                  <a:gd name="T49" fmla="*/ 79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1" h="379">
                    <a:moveTo>
                      <a:pt x="58" y="79"/>
                    </a:moveTo>
                    <a:cubicBezTo>
                      <a:pt x="58" y="166"/>
                      <a:pt x="58" y="253"/>
                      <a:pt x="58" y="340"/>
                    </a:cubicBezTo>
                    <a:cubicBezTo>
                      <a:pt x="39" y="340"/>
                      <a:pt x="19" y="340"/>
                      <a:pt x="0" y="340"/>
                    </a:cubicBezTo>
                    <a:cubicBezTo>
                      <a:pt x="0" y="353"/>
                      <a:pt x="0" y="366"/>
                      <a:pt x="0" y="378"/>
                    </a:cubicBezTo>
                    <a:cubicBezTo>
                      <a:pt x="24" y="378"/>
                      <a:pt x="75" y="376"/>
                      <a:pt x="106" y="376"/>
                    </a:cubicBezTo>
                    <a:cubicBezTo>
                      <a:pt x="139" y="376"/>
                      <a:pt x="190" y="378"/>
                      <a:pt x="214" y="378"/>
                    </a:cubicBezTo>
                    <a:cubicBezTo>
                      <a:pt x="214" y="366"/>
                      <a:pt x="214" y="353"/>
                      <a:pt x="214" y="340"/>
                    </a:cubicBezTo>
                    <a:cubicBezTo>
                      <a:pt x="194" y="340"/>
                      <a:pt x="174" y="340"/>
                      <a:pt x="154" y="340"/>
                    </a:cubicBezTo>
                    <a:cubicBezTo>
                      <a:pt x="154" y="282"/>
                      <a:pt x="154" y="224"/>
                      <a:pt x="154" y="165"/>
                    </a:cubicBezTo>
                    <a:cubicBezTo>
                      <a:pt x="154" y="72"/>
                      <a:pt x="228" y="31"/>
                      <a:pt x="281" y="31"/>
                    </a:cubicBezTo>
                    <a:cubicBezTo>
                      <a:pt x="310" y="31"/>
                      <a:pt x="327" y="48"/>
                      <a:pt x="327" y="113"/>
                    </a:cubicBezTo>
                    <a:cubicBezTo>
                      <a:pt x="327" y="189"/>
                      <a:pt x="327" y="264"/>
                      <a:pt x="327" y="340"/>
                    </a:cubicBezTo>
                    <a:cubicBezTo>
                      <a:pt x="307" y="340"/>
                      <a:pt x="288" y="340"/>
                      <a:pt x="269" y="340"/>
                    </a:cubicBezTo>
                    <a:cubicBezTo>
                      <a:pt x="269" y="353"/>
                      <a:pt x="269" y="366"/>
                      <a:pt x="269" y="378"/>
                    </a:cubicBezTo>
                    <a:cubicBezTo>
                      <a:pt x="293" y="378"/>
                      <a:pt x="343" y="376"/>
                      <a:pt x="375" y="376"/>
                    </a:cubicBezTo>
                    <a:cubicBezTo>
                      <a:pt x="408" y="376"/>
                      <a:pt x="456" y="378"/>
                      <a:pt x="480" y="378"/>
                    </a:cubicBezTo>
                    <a:cubicBezTo>
                      <a:pt x="480" y="366"/>
                      <a:pt x="480" y="353"/>
                      <a:pt x="480" y="340"/>
                    </a:cubicBezTo>
                    <a:cubicBezTo>
                      <a:pt x="461" y="340"/>
                      <a:pt x="442" y="340"/>
                      <a:pt x="423" y="340"/>
                    </a:cubicBezTo>
                    <a:cubicBezTo>
                      <a:pt x="423" y="268"/>
                      <a:pt x="423" y="195"/>
                      <a:pt x="423" y="122"/>
                    </a:cubicBezTo>
                    <a:cubicBezTo>
                      <a:pt x="423" y="34"/>
                      <a:pt x="377" y="0"/>
                      <a:pt x="293" y="0"/>
                    </a:cubicBezTo>
                    <a:cubicBezTo>
                      <a:pt x="211" y="0"/>
                      <a:pt x="168" y="48"/>
                      <a:pt x="144" y="91"/>
                    </a:cubicBezTo>
                    <a:cubicBezTo>
                      <a:pt x="144" y="61"/>
                      <a:pt x="144" y="31"/>
                      <a:pt x="144" y="0"/>
                    </a:cubicBezTo>
                    <a:cubicBezTo>
                      <a:pt x="96" y="3"/>
                      <a:pt x="48" y="5"/>
                      <a:pt x="0" y="7"/>
                    </a:cubicBezTo>
                    <a:cubicBezTo>
                      <a:pt x="0" y="21"/>
                      <a:pt x="0" y="35"/>
                      <a:pt x="0" y="48"/>
                    </a:cubicBezTo>
                    <a:cubicBezTo>
                      <a:pt x="53" y="48"/>
                      <a:pt x="58" y="48"/>
                      <a:pt x="58" y="7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6" name="Freeform 22"/>
              <p:cNvSpPr>
                <a:spLocks noChangeArrowheads="1"/>
              </p:cNvSpPr>
              <p:nvPr/>
            </p:nvSpPr>
            <p:spPr bwMode="auto">
              <a:xfrm>
                <a:off x="2126" y="1975"/>
                <a:ext cx="52" cy="190"/>
              </a:xfrm>
              <a:custGeom>
                <a:avLst/>
                <a:gdLst>
                  <a:gd name="T0" fmla="*/ 228 w 234"/>
                  <a:gd name="T1" fmla="*/ 819 h 841"/>
                  <a:gd name="T2" fmla="*/ 115 w 234"/>
                  <a:gd name="T3" fmla="*/ 639 h 841"/>
                  <a:gd name="T4" fmla="*/ 82 w 234"/>
                  <a:gd name="T5" fmla="*/ 421 h 841"/>
                  <a:gd name="T6" fmla="*/ 219 w 234"/>
                  <a:gd name="T7" fmla="*/ 29 h 841"/>
                  <a:gd name="T8" fmla="*/ 233 w 234"/>
                  <a:gd name="T9" fmla="*/ 12 h 841"/>
                  <a:gd name="T10" fmla="*/ 216 w 234"/>
                  <a:gd name="T11" fmla="*/ 0 h 841"/>
                  <a:gd name="T12" fmla="*/ 151 w 234"/>
                  <a:gd name="T13" fmla="*/ 45 h 841"/>
                  <a:gd name="T14" fmla="*/ 0 w 234"/>
                  <a:gd name="T15" fmla="*/ 419 h 841"/>
                  <a:gd name="T16" fmla="*/ 67 w 234"/>
                  <a:gd name="T17" fmla="*/ 687 h 841"/>
                  <a:gd name="T18" fmla="*/ 216 w 234"/>
                  <a:gd name="T19" fmla="*/ 840 h 841"/>
                  <a:gd name="T20" fmla="*/ 233 w 234"/>
                  <a:gd name="T21" fmla="*/ 828 h 841"/>
                  <a:gd name="T22" fmla="*/ 228 w 234"/>
                  <a:gd name="T23" fmla="*/ 819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4" h="841">
                    <a:moveTo>
                      <a:pt x="228" y="819"/>
                    </a:moveTo>
                    <a:cubicBezTo>
                      <a:pt x="204" y="797"/>
                      <a:pt x="149" y="744"/>
                      <a:pt x="115" y="639"/>
                    </a:cubicBezTo>
                    <a:cubicBezTo>
                      <a:pt x="94" y="572"/>
                      <a:pt x="82" y="495"/>
                      <a:pt x="82" y="421"/>
                    </a:cubicBezTo>
                    <a:cubicBezTo>
                      <a:pt x="82" y="256"/>
                      <a:pt x="125" y="122"/>
                      <a:pt x="219" y="29"/>
                    </a:cubicBezTo>
                    <a:cubicBezTo>
                      <a:pt x="231" y="17"/>
                      <a:pt x="233" y="17"/>
                      <a:pt x="233" y="12"/>
                    </a:cubicBezTo>
                    <a:cubicBezTo>
                      <a:pt x="233" y="2"/>
                      <a:pt x="223" y="0"/>
                      <a:pt x="216" y="0"/>
                    </a:cubicBezTo>
                    <a:cubicBezTo>
                      <a:pt x="202" y="0"/>
                      <a:pt x="166" y="31"/>
                      <a:pt x="151" y="45"/>
                    </a:cubicBezTo>
                    <a:cubicBezTo>
                      <a:pt x="19" y="177"/>
                      <a:pt x="0" y="330"/>
                      <a:pt x="0" y="419"/>
                    </a:cubicBezTo>
                    <a:cubicBezTo>
                      <a:pt x="0" y="524"/>
                      <a:pt x="29" y="617"/>
                      <a:pt x="67" y="687"/>
                    </a:cubicBezTo>
                    <a:cubicBezTo>
                      <a:pt x="125" y="783"/>
                      <a:pt x="202" y="840"/>
                      <a:pt x="216" y="840"/>
                    </a:cubicBezTo>
                    <a:cubicBezTo>
                      <a:pt x="223" y="840"/>
                      <a:pt x="233" y="838"/>
                      <a:pt x="233" y="828"/>
                    </a:cubicBezTo>
                    <a:cubicBezTo>
                      <a:pt x="233" y="823"/>
                      <a:pt x="228" y="821"/>
                      <a:pt x="228" y="8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7" name="Freeform 23"/>
              <p:cNvSpPr>
                <a:spLocks noChangeArrowheads="1"/>
              </p:cNvSpPr>
              <p:nvPr/>
            </p:nvSpPr>
            <p:spPr bwMode="auto">
              <a:xfrm>
                <a:off x="2199" y="2032"/>
                <a:ext cx="94" cy="122"/>
              </a:xfrm>
              <a:custGeom>
                <a:avLst/>
                <a:gdLst>
                  <a:gd name="T0" fmla="*/ 420 w 421"/>
                  <a:gd name="T1" fmla="*/ 15 h 542"/>
                  <a:gd name="T2" fmla="*/ 406 w 421"/>
                  <a:gd name="T3" fmla="*/ 0 h 542"/>
                  <a:gd name="T4" fmla="*/ 329 w 421"/>
                  <a:gd name="T5" fmla="*/ 36 h 542"/>
                  <a:gd name="T6" fmla="*/ 238 w 421"/>
                  <a:gd name="T7" fmla="*/ 0 h 542"/>
                  <a:gd name="T8" fmla="*/ 0 w 421"/>
                  <a:gd name="T9" fmla="*/ 247 h 542"/>
                  <a:gd name="T10" fmla="*/ 149 w 421"/>
                  <a:gd name="T11" fmla="*/ 386 h 542"/>
                  <a:gd name="T12" fmla="*/ 240 w 421"/>
                  <a:gd name="T13" fmla="*/ 359 h 542"/>
                  <a:gd name="T14" fmla="*/ 209 w 421"/>
                  <a:gd name="T15" fmla="*/ 486 h 542"/>
                  <a:gd name="T16" fmla="*/ 197 w 421"/>
                  <a:gd name="T17" fmla="*/ 501 h 542"/>
                  <a:gd name="T18" fmla="*/ 166 w 421"/>
                  <a:gd name="T19" fmla="*/ 503 h 542"/>
                  <a:gd name="T20" fmla="*/ 142 w 421"/>
                  <a:gd name="T21" fmla="*/ 508 h 542"/>
                  <a:gd name="T22" fmla="*/ 134 w 421"/>
                  <a:gd name="T23" fmla="*/ 527 h 542"/>
                  <a:gd name="T24" fmla="*/ 154 w 421"/>
                  <a:gd name="T25" fmla="*/ 541 h 542"/>
                  <a:gd name="T26" fmla="*/ 242 w 421"/>
                  <a:gd name="T27" fmla="*/ 539 h 542"/>
                  <a:gd name="T28" fmla="*/ 336 w 421"/>
                  <a:gd name="T29" fmla="*/ 541 h 542"/>
                  <a:gd name="T30" fmla="*/ 358 w 421"/>
                  <a:gd name="T31" fmla="*/ 517 h 542"/>
                  <a:gd name="T32" fmla="*/ 336 w 421"/>
                  <a:gd name="T33" fmla="*/ 503 h 542"/>
                  <a:gd name="T34" fmla="*/ 300 w 421"/>
                  <a:gd name="T35" fmla="*/ 503 h 542"/>
                  <a:gd name="T36" fmla="*/ 420 w 421"/>
                  <a:gd name="T37" fmla="*/ 15 h 542"/>
                  <a:gd name="T38" fmla="*/ 257 w 421"/>
                  <a:gd name="T39" fmla="*/ 290 h 542"/>
                  <a:gd name="T40" fmla="*/ 245 w 421"/>
                  <a:gd name="T41" fmla="*/ 314 h 542"/>
                  <a:gd name="T42" fmla="*/ 154 w 421"/>
                  <a:gd name="T43" fmla="*/ 357 h 542"/>
                  <a:gd name="T44" fmla="*/ 96 w 421"/>
                  <a:gd name="T45" fmla="*/ 292 h 542"/>
                  <a:gd name="T46" fmla="*/ 139 w 421"/>
                  <a:gd name="T47" fmla="*/ 113 h 542"/>
                  <a:gd name="T48" fmla="*/ 240 w 421"/>
                  <a:gd name="T49" fmla="*/ 29 h 542"/>
                  <a:gd name="T50" fmla="*/ 310 w 421"/>
                  <a:gd name="T51" fmla="*/ 79 h 542"/>
                  <a:gd name="T52" fmla="*/ 310 w 421"/>
                  <a:gd name="T53" fmla="*/ 91 h 542"/>
                  <a:gd name="T54" fmla="*/ 257 w 421"/>
                  <a:gd name="T55" fmla="*/ 290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1" h="542">
                    <a:moveTo>
                      <a:pt x="420" y="15"/>
                    </a:moveTo>
                    <a:cubicBezTo>
                      <a:pt x="420" y="10"/>
                      <a:pt x="418" y="0"/>
                      <a:pt x="406" y="0"/>
                    </a:cubicBezTo>
                    <a:cubicBezTo>
                      <a:pt x="380" y="12"/>
                      <a:pt x="355" y="12"/>
                      <a:pt x="329" y="36"/>
                    </a:cubicBezTo>
                    <a:cubicBezTo>
                      <a:pt x="317" y="22"/>
                      <a:pt x="288" y="0"/>
                      <a:pt x="238" y="0"/>
                    </a:cubicBezTo>
                    <a:cubicBezTo>
                      <a:pt x="91" y="0"/>
                      <a:pt x="0" y="132"/>
                      <a:pt x="0" y="247"/>
                    </a:cubicBezTo>
                    <a:cubicBezTo>
                      <a:pt x="0" y="350"/>
                      <a:pt x="79" y="386"/>
                      <a:pt x="149" y="386"/>
                    </a:cubicBezTo>
                    <a:cubicBezTo>
                      <a:pt x="190" y="386"/>
                      <a:pt x="223" y="371"/>
                      <a:pt x="240" y="359"/>
                    </a:cubicBezTo>
                    <a:cubicBezTo>
                      <a:pt x="230" y="402"/>
                      <a:pt x="219" y="444"/>
                      <a:pt x="209" y="486"/>
                    </a:cubicBezTo>
                    <a:cubicBezTo>
                      <a:pt x="204" y="501"/>
                      <a:pt x="204" y="501"/>
                      <a:pt x="197" y="501"/>
                    </a:cubicBezTo>
                    <a:cubicBezTo>
                      <a:pt x="190" y="503"/>
                      <a:pt x="175" y="503"/>
                      <a:pt x="166" y="503"/>
                    </a:cubicBezTo>
                    <a:cubicBezTo>
                      <a:pt x="151" y="503"/>
                      <a:pt x="145" y="503"/>
                      <a:pt x="142" y="508"/>
                    </a:cubicBezTo>
                    <a:cubicBezTo>
                      <a:pt x="138" y="513"/>
                      <a:pt x="137" y="520"/>
                      <a:pt x="134" y="527"/>
                    </a:cubicBezTo>
                    <a:cubicBezTo>
                      <a:pt x="134" y="532"/>
                      <a:pt x="139" y="541"/>
                      <a:pt x="154" y="541"/>
                    </a:cubicBezTo>
                    <a:cubicBezTo>
                      <a:pt x="180" y="541"/>
                      <a:pt x="211" y="539"/>
                      <a:pt x="242" y="539"/>
                    </a:cubicBezTo>
                    <a:cubicBezTo>
                      <a:pt x="274" y="539"/>
                      <a:pt x="305" y="541"/>
                      <a:pt x="336" y="541"/>
                    </a:cubicBezTo>
                    <a:cubicBezTo>
                      <a:pt x="341" y="541"/>
                      <a:pt x="358" y="541"/>
                      <a:pt x="358" y="517"/>
                    </a:cubicBezTo>
                    <a:cubicBezTo>
                      <a:pt x="358" y="503"/>
                      <a:pt x="343" y="503"/>
                      <a:pt x="336" y="503"/>
                    </a:cubicBezTo>
                    <a:cubicBezTo>
                      <a:pt x="324" y="503"/>
                      <a:pt x="310" y="503"/>
                      <a:pt x="300" y="503"/>
                    </a:cubicBezTo>
                    <a:cubicBezTo>
                      <a:pt x="340" y="340"/>
                      <a:pt x="380" y="177"/>
                      <a:pt x="420" y="15"/>
                    </a:cubicBezTo>
                    <a:close/>
                    <a:moveTo>
                      <a:pt x="257" y="290"/>
                    </a:moveTo>
                    <a:cubicBezTo>
                      <a:pt x="254" y="304"/>
                      <a:pt x="254" y="307"/>
                      <a:pt x="245" y="314"/>
                    </a:cubicBezTo>
                    <a:cubicBezTo>
                      <a:pt x="218" y="340"/>
                      <a:pt x="182" y="357"/>
                      <a:pt x="154" y="357"/>
                    </a:cubicBezTo>
                    <a:cubicBezTo>
                      <a:pt x="101" y="357"/>
                      <a:pt x="96" y="311"/>
                      <a:pt x="96" y="292"/>
                    </a:cubicBezTo>
                    <a:cubicBezTo>
                      <a:pt x="96" y="249"/>
                      <a:pt x="125" y="144"/>
                      <a:pt x="139" y="113"/>
                    </a:cubicBezTo>
                    <a:cubicBezTo>
                      <a:pt x="163" y="51"/>
                      <a:pt x="206" y="29"/>
                      <a:pt x="240" y="29"/>
                    </a:cubicBezTo>
                    <a:cubicBezTo>
                      <a:pt x="290" y="29"/>
                      <a:pt x="310" y="70"/>
                      <a:pt x="310" y="79"/>
                    </a:cubicBezTo>
                    <a:cubicBezTo>
                      <a:pt x="310" y="82"/>
                      <a:pt x="310" y="89"/>
                      <a:pt x="310" y="91"/>
                    </a:cubicBezTo>
                    <a:cubicBezTo>
                      <a:pt x="292" y="157"/>
                      <a:pt x="274" y="224"/>
                      <a:pt x="257" y="2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8" name="Freeform 24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89" cy="87"/>
              </a:xfrm>
              <a:custGeom>
                <a:avLst/>
                <a:gdLst>
                  <a:gd name="T0" fmla="*/ 348 w 399"/>
                  <a:gd name="T1" fmla="*/ 41 h 387"/>
                  <a:gd name="T2" fmla="*/ 297 w 399"/>
                  <a:gd name="T3" fmla="*/ 101 h 387"/>
                  <a:gd name="T4" fmla="*/ 338 w 399"/>
                  <a:gd name="T5" fmla="*/ 139 h 387"/>
                  <a:gd name="T6" fmla="*/ 398 w 399"/>
                  <a:gd name="T7" fmla="*/ 72 h 387"/>
                  <a:gd name="T8" fmla="*/ 316 w 399"/>
                  <a:gd name="T9" fmla="*/ 0 h 387"/>
                  <a:gd name="T10" fmla="*/ 204 w 399"/>
                  <a:gd name="T11" fmla="*/ 51 h 387"/>
                  <a:gd name="T12" fmla="*/ 105 w 399"/>
                  <a:gd name="T13" fmla="*/ 0 h 387"/>
                  <a:gd name="T14" fmla="*/ 33 w 399"/>
                  <a:gd name="T15" fmla="*/ 48 h 387"/>
                  <a:gd name="T16" fmla="*/ 0 w 399"/>
                  <a:gd name="T17" fmla="*/ 132 h 387"/>
                  <a:gd name="T18" fmla="*/ 21 w 399"/>
                  <a:gd name="T19" fmla="*/ 141 h 387"/>
                  <a:gd name="T20" fmla="*/ 38 w 399"/>
                  <a:gd name="T21" fmla="*/ 139 h 387"/>
                  <a:gd name="T22" fmla="*/ 45 w 399"/>
                  <a:gd name="T23" fmla="*/ 115 h 387"/>
                  <a:gd name="T24" fmla="*/ 100 w 399"/>
                  <a:gd name="T25" fmla="*/ 29 h 387"/>
                  <a:gd name="T26" fmla="*/ 120 w 399"/>
                  <a:gd name="T27" fmla="*/ 60 h 387"/>
                  <a:gd name="T28" fmla="*/ 110 w 399"/>
                  <a:gd name="T29" fmla="*/ 125 h 387"/>
                  <a:gd name="T30" fmla="*/ 86 w 399"/>
                  <a:gd name="T31" fmla="*/ 216 h 387"/>
                  <a:gd name="T32" fmla="*/ 69 w 399"/>
                  <a:gd name="T33" fmla="*/ 283 h 387"/>
                  <a:gd name="T34" fmla="*/ 52 w 399"/>
                  <a:gd name="T35" fmla="*/ 350 h 387"/>
                  <a:gd name="T36" fmla="*/ 93 w 399"/>
                  <a:gd name="T37" fmla="*/ 386 h 387"/>
                  <a:gd name="T38" fmla="*/ 148 w 399"/>
                  <a:gd name="T39" fmla="*/ 343 h 387"/>
                  <a:gd name="T40" fmla="*/ 208 w 399"/>
                  <a:gd name="T41" fmla="*/ 106 h 387"/>
                  <a:gd name="T42" fmla="*/ 223 w 399"/>
                  <a:gd name="T43" fmla="*/ 79 h 387"/>
                  <a:gd name="T44" fmla="*/ 314 w 399"/>
                  <a:gd name="T45" fmla="*/ 29 h 387"/>
                  <a:gd name="T46" fmla="*/ 348 w 399"/>
                  <a:gd name="T47" fmla="*/ 4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9" h="387">
                    <a:moveTo>
                      <a:pt x="348" y="41"/>
                    </a:moveTo>
                    <a:cubicBezTo>
                      <a:pt x="302" y="51"/>
                      <a:pt x="297" y="91"/>
                      <a:pt x="297" y="101"/>
                    </a:cubicBezTo>
                    <a:cubicBezTo>
                      <a:pt x="297" y="120"/>
                      <a:pt x="312" y="139"/>
                      <a:pt x="338" y="139"/>
                    </a:cubicBezTo>
                    <a:cubicBezTo>
                      <a:pt x="367" y="139"/>
                      <a:pt x="398" y="115"/>
                      <a:pt x="398" y="72"/>
                    </a:cubicBezTo>
                    <a:cubicBezTo>
                      <a:pt x="398" y="34"/>
                      <a:pt x="369" y="0"/>
                      <a:pt x="316" y="0"/>
                    </a:cubicBezTo>
                    <a:cubicBezTo>
                      <a:pt x="268" y="0"/>
                      <a:pt x="230" y="24"/>
                      <a:pt x="204" y="51"/>
                    </a:cubicBezTo>
                    <a:cubicBezTo>
                      <a:pt x="184" y="12"/>
                      <a:pt x="136" y="0"/>
                      <a:pt x="105" y="0"/>
                    </a:cubicBezTo>
                    <a:cubicBezTo>
                      <a:pt x="74" y="0"/>
                      <a:pt x="50" y="17"/>
                      <a:pt x="33" y="48"/>
                    </a:cubicBezTo>
                    <a:cubicBezTo>
                      <a:pt x="12" y="79"/>
                      <a:pt x="0" y="125"/>
                      <a:pt x="0" y="132"/>
                    </a:cubicBezTo>
                    <a:cubicBezTo>
                      <a:pt x="0" y="141"/>
                      <a:pt x="12" y="141"/>
                      <a:pt x="21" y="141"/>
                    </a:cubicBezTo>
                    <a:cubicBezTo>
                      <a:pt x="31" y="141"/>
                      <a:pt x="33" y="141"/>
                      <a:pt x="38" y="139"/>
                    </a:cubicBezTo>
                    <a:cubicBezTo>
                      <a:pt x="38" y="137"/>
                      <a:pt x="38" y="134"/>
                      <a:pt x="45" y="115"/>
                    </a:cubicBezTo>
                    <a:cubicBezTo>
                      <a:pt x="60" y="51"/>
                      <a:pt x="79" y="29"/>
                      <a:pt x="100" y="29"/>
                    </a:cubicBezTo>
                    <a:cubicBezTo>
                      <a:pt x="115" y="29"/>
                      <a:pt x="120" y="39"/>
                      <a:pt x="120" y="60"/>
                    </a:cubicBezTo>
                    <a:cubicBezTo>
                      <a:pt x="120" y="74"/>
                      <a:pt x="117" y="84"/>
                      <a:pt x="110" y="125"/>
                    </a:cubicBezTo>
                    <a:cubicBezTo>
                      <a:pt x="105" y="139"/>
                      <a:pt x="91" y="194"/>
                      <a:pt x="86" y="216"/>
                    </a:cubicBezTo>
                    <a:cubicBezTo>
                      <a:pt x="81" y="230"/>
                      <a:pt x="72" y="268"/>
                      <a:pt x="69" y="283"/>
                    </a:cubicBezTo>
                    <a:cubicBezTo>
                      <a:pt x="64" y="307"/>
                      <a:pt x="52" y="343"/>
                      <a:pt x="52" y="350"/>
                    </a:cubicBezTo>
                    <a:cubicBezTo>
                      <a:pt x="52" y="366"/>
                      <a:pt x="67" y="386"/>
                      <a:pt x="93" y="386"/>
                    </a:cubicBezTo>
                    <a:cubicBezTo>
                      <a:pt x="110" y="386"/>
                      <a:pt x="139" y="376"/>
                      <a:pt x="148" y="343"/>
                    </a:cubicBezTo>
                    <a:cubicBezTo>
                      <a:pt x="148" y="340"/>
                      <a:pt x="206" y="110"/>
                      <a:pt x="208" y="106"/>
                    </a:cubicBezTo>
                    <a:cubicBezTo>
                      <a:pt x="211" y="94"/>
                      <a:pt x="211" y="91"/>
                      <a:pt x="223" y="79"/>
                    </a:cubicBezTo>
                    <a:cubicBezTo>
                      <a:pt x="242" y="55"/>
                      <a:pt x="273" y="29"/>
                      <a:pt x="314" y="29"/>
                    </a:cubicBezTo>
                    <a:cubicBezTo>
                      <a:pt x="336" y="29"/>
                      <a:pt x="345" y="39"/>
                      <a:pt x="348" y="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9" name="Freeform 25"/>
              <p:cNvSpPr>
                <a:spLocks noChangeArrowheads="1"/>
              </p:cNvSpPr>
              <p:nvPr/>
            </p:nvSpPr>
            <p:spPr bwMode="auto">
              <a:xfrm>
                <a:off x="2463" y="1997"/>
                <a:ext cx="145" cy="145"/>
              </a:xfrm>
              <a:custGeom>
                <a:avLst/>
                <a:gdLst>
                  <a:gd name="T0" fmla="*/ 348 w 644"/>
                  <a:gd name="T1" fmla="*/ 347 h 645"/>
                  <a:gd name="T2" fmla="*/ 607 w 644"/>
                  <a:gd name="T3" fmla="*/ 347 h 645"/>
                  <a:gd name="T4" fmla="*/ 643 w 644"/>
                  <a:gd name="T5" fmla="*/ 323 h 645"/>
                  <a:gd name="T6" fmla="*/ 607 w 644"/>
                  <a:gd name="T7" fmla="*/ 297 h 645"/>
                  <a:gd name="T8" fmla="*/ 348 w 644"/>
                  <a:gd name="T9" fmla="*/ 297 h 645"/>
                  <a:gd name="T10" fmla="*/ 348 w 644"/>
                  <a:gd name="T11" fmla="*/ 36 h 645"/>
                  <a:gd name="T12" fmla="*/ 322 w 644"/>
                  <a:gd name="T13" fmla="*/ 0 h 645"/>
                  <a:gd name="T14" fmla="*/ 296 w 644"/>
                  <a:gd name="T15" fmla="*/ 36 h 645"/>
                  <a:gd name="T16" fmla="*/ 296 w 644"/>
                  <a:gd name="T17" fmla="*/ 297 h 645"/>
                  <a:gd name="T18" fmla="*/ 36 w 644"/>
                  <a:gd name="T19" fmla="*/ 297 h 645"/>
                  <a:gd name="T20" fmla="*/ 0 w 644"/>
                  <a:gd name="T21" fmla="*/ 323 h 645"/>
                  <a:gd name="T22" fmla="*/ 36 w 644"/>
                  <a:gd name="T23" fmla="*/ 347 h 645"/>
                  <a:gd name="T24" fmla="*/ 296 w 644"/>
                  <a:gd name="T25" fmla="*/ 347 h 645"/>
                  <a:gd name="T26" fmla="*/ 296 w 644"/>
                  <a:gd name="T27" fmla="*/ 608 h 645"/>
                  <a:gd name="T28" fmla="*/ 322 w 644"/>
                  <a:gd name="T29" fmla="*/ 644 h 645"/>
                  <a:gd name="T30" fmla="*/ 348 w 644"/>
                  <a:gd name="T31" fmla="*/ 608 h 645"/>
                  <a:gd name="T32" fmla="*/ 348 w 644"/>
                  <a:gd name="T33" fmla="*/ 34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4" h="645">
                    <a:moveTo>
                      <a:pt x="348" y="347"/>
                    </a:moveTo>
                    <a:cubicBezTo>
                      <a:pt x="435" y="347"/>
                      <a:pt x="521" y="347"/>
                      <a:pt x="607" y="347"/>
                    </a:cubicBezTo>
                    <a:cubicBezTo>
                      <a:pt x="619" y="347"/>
                      <a:pt x="643" y="347"/>
                      <a:pt x="643" y="323"/>
                    </a:cubicBezTo>
                    <a:cubicBezTo>
                      <a:pt x="643" y="297"/>
                      <a:pt x="619" y="297"/>
                      <a:pt x="607" y="297"/>
                    </a:cubicBezTo>
                    <a:cubicBezTo>
                      <a:pt x="521" y="297"/>
                      <a:pt x="435" y="297"/>
                      <a:pt x="348" y="297"/>
                    </a:cubicBezTo>
                    <a:cubicBezTo>
                      <a:pt x="348" y="210"/>
                      <a:pt x="348" y="123"/>
                      <a:pt x="348" y="36"/>
                    </a:cubicBezTo>
                    <a:cubicBezTo>
                      <a:pt x="348" y="26"/>
                      <a:pt x="348" y="0"/>
                      <a:pt x="322" y="0"/>
                    </a:cubicBezTo>
                    <a:cubicBezTo>
                      <a:pt x="296" y="0"/>
                      <a:pt x="296" y="24"/>
                      <a:pt x="296" y="36"/>
                    </a:cubicBezTo>
                    <a:cubicBezTo>
                      <a:pt x="296" y="123"/>
                      <a:pt x="296" y="210"/>
                      <a:pt x="296" y="297"/>
                    </a:cubicBezTo>
                    <a:cubicBezTo>
                      <a:pt x="209" y="297"/>
                      <a:pt x="123" y="297"/>
                      <a:pt x="36" y="297"/>
                    </a:cubicBezTo>
                    <a:cubicBezTo>
                      <a:pt x="24" y="297"/>
                      <a:pt x="0" y="297"/>
                      <a:pt x="0" y="323"/>
                    </a:cubicBezTo>
                    <a:cubicBezTo>
                      <a:pt x="0" y="347"/>
                      <a:pt x="24" y="347"/>
                      <a:pt x="36" y="347"/>
                    </a:cubicBezTo>
                    <a:cubicBezTo>
                      <a:pt x="123" y="347"/>
                      <a:pt x="209" y="347"/>
                      <a:pt x="296" y="347"/>
                    </a:cubicBezTo>
                    <a:cubicBezTo>
                      <a:pt x="296" y="434"/>
                      <a:pt x="296" y="521"/>
                      <a:pt x="296" y="608"/>
                    </a:cubicBezTo>
                    <a:cubicBezTo>
                      <a:pt x="296" y="618"/>
                      <a:pt x="296" y="644"/>
                      <a:pt x="322" y="644"/>
                    </a:cubicBezTo>
                    <a:cubicBezTo>
                      <a:pt x="348" y="644"/>
                      <a:pt x="348" y="620"/>
                      <a:pt x="348" y="608"/>
                    </a:cubicBezTo>
                    <a:cubicBezTo>
                      <a:pt x="348" y="521"/>
                      <a:pt x="348" y="434"/>
                      <a:pt x="348" y="34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10" name="Freeform 26"/>
              <p:cNvSpPr>
                <a:spLocks noChangeArrowheads="1"/>
              </p:cNvSpPr>
              <p:nvPr/>
            </p:nvSpPr>
            <p:spPr bwMode="auto">
              <a:xfrm>
                <a:off x="2674" y="1981"/>
                <a:ext cx="88" cy="139"/>
              </a:xfrm>
              <a:custGeom>
                <a:avLst/>
                <a:gdLst>
                  <a:gd name="T0" fmla="*/ 199 w 394"/>
                  <a:gd name="T1" fmla="*/ 232 h 616"/>
                  <a:gd name="T2" fmla="*/ 0 w 394"/>
                  <a:gd name="T3" fmla="*/ 469 h 616"/>
                  <a:gd name="T4" fmla="*/ 170 w 394"/>
                  <a:gd name="T5" fmla="*/ 615 h 616"/>
                  <a:gd name="T6" fmla="*/ 362 w 394"/>
                  <a:gd name="T7" fmla="*/ 345 h 616"/>
                  <a:gd name="T8" fmla="*/ 297 w 394"/>
                  <a:gd name="T9" fmla="*/ 201 h 616"/>
                  <a:gd name="T10" fmla="*/ 184 w 394"/>
                  <a:gd name="T11" fmla="*/ 67 h 616"/>
                  <a:gd name="T12" fmla="*/ 225 w 394"/>
                  <a:gd name="T13" fmla="*/ 41 h 616"/>
                  <a:gd name="T14" fmla="*/ 288 w 394"/>
                  <a:gd name="T15" fmla="*/ 65 h 616"/>
                  <a:gd name="T16" fmla="*/ 348 w 394"/>
                  <a:gd name="T17" fmla="*/ 98 h 616"/>
                  <a:gd name="T18" fmla="*/ 393 w 394"/>
                  <a:gd name="T19" fmla="*/ 53 h 616"/>
                  <a:gd name="T20" fmla="*/ 333 w 394"/>
                  <a:gd name="T21" fmla="*/ 15 h 616"/>
                  <a:gd name="T22" fmla="*/ 244 w 394"/>
                  <a:gd name="T23" fmla="*/ 0 h 616"/>
                  <a:gd name="T24" fmla="*/ 148 w 394"/>
                  <a:gd name="T25" fmla="*/ 94 h 616"/>
                  <a:gd name="T26" fmla="*/ 199 w 394"/>
                  <a:gd name="T27" fmla="*/ 232 h 616"/>
                  <a:gd name="T28" fmla="*/ 218 w 394"/>
                  <a:gd name="T29" fmla="*/ 264 h 616"/>
                  <a:gd name="T30" fmla="*/ 266 w 394"/>
                  <a:gd name="T31" fmla="*/ 400 h 616"/>
                  <a:gd name="T32" fmla="*/ 172 w 394"/>
                  <a:gd name="T33" fmla="*/ 584 h 616"/>
                  <a:gd name="T34" fmla="*/ 108 w 394"/>
                  <a:gd name="T35" fmla="*/ 563 h 616"/>
                  <a:gd name="T36" fmla="*/ 86 w 394"/>
                  <a:gd name="T37" fmla="*/ 501 h 616"/>
                  <a:gd name="T38" fmla="*/ 124 w 394"/>
                  <a:gd name="T39" fmla="*/ 343 h 616"/>
                  <a:gd name="T40" fmla="*/ 218 w 394"/>
                  <a:gd name="T41" fmla="*/ 264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4" h="616">
                    <a:moveTo>
                      <a:pt x="199" y="232"/>
                    </a:moveTo>
                    <a:cubicBezTo>
                      <a:pt x="50" y="266"/>
                      <a:pt x="0" y="395"/>
                      <a:pt x="0" y="469"/>
                    </a:cubicBezTo>
                    <a:cubicBezTo>
                      <a:pt x="0" y="570"/>
                      <a:pt x="79" y="615"/>
                      <a:pt x="170" y="615"/>
                    </a:cubicBezTo>
                    <a:cubicBezTo>
                      <a:pt x="280" y="615"/>
                      <a:pt x="362" y="481"/>
                      <a:pt x="362" y="345"/>
                    </a:cubicBezTo>
                    <a:cubicBezTo>
                      <a:pt x="362" y="271"/>
                      <a:pt x="333" y="235"/>
                      <a:pt x="297" y="201"/>
                    </a:cubicBezTo>
                    <a:cubicBezTo>
                      <a:pt x="259" y="165"/>
                      <a:pt x="184" y="96"/>
                      <a:pt x="184" y="67"/>
                    </a:cubicBezTo>
                    <a:cubicBezTo>
                      <a:pt x="184" y="62"/>
                      <a:pt x="194" y="41"/>
                      <a:pt x="225" y="41"/>
                    </a:cubicBezTo>
                    <a:cubicBezTo>
                      <a:pt x="252" y="41"/>
                      <a:pt x="273" y="55"/>
                      <a:pt x="288" y="65"/>
                    </a:cubicBezTo>
                    <a:cubicBezTo>
                      <a:pt x="304" y="79"/>
                      <a:pt x="328" y="98"/>
                      <a:pt x="348" y="98"/>
                    </a:cubicBezTo>
                    <a:cubicBezTo>
                      <a:pt x="374" y="98"/>
                      <a:pt x="393" y="74"/>
                      <a:pt x="393" y="53"/>
                    </a:cubicBezTo>
                    <a:cubicBezTo>
                      <a:pt x="393" y="29"/>
                      <a:pt x="379" y="24"/>
                      <a:pt x="333" y="15"/>
                    </a:cubicBezTo>
                    <a:cubicBezTo>
                      <a:pt x="314" y="12"/>
                      <a:pt x="266" y="0"/>
                      <a:pt x="244" y="0"/>
                    </a:cubicBezTo>
                    <a:cubicBezTo>
                      <a:pt x="199" y="0"/>
                      <a:pt x="148" y="34"/>
                      <a:pt x="148" y="94"/>
                    </a:cubicBezTo>
                    <a:cubicBezTo>
                      <a:pt x="148" y="141"/>
                      <a:pt x="180" y="197"/>
                      <a:pt x="199" y="232"/>
                    </a:cubicBezTo>
                    <a:close/>
                    <a:moveTo>
                      <a:pt x="218" y="264"/>
                    </a:moveTo>
                    <a:cubicBezTo>
                      <a:pt x="240" y="295"/>
                      <a:pt x="266" y="343"/>
                      <a:pt x="266" y="400"/>
                    </a:cubicBezTo>
                    <a:cubicBezTo>
                      <a:pt x="266" y="438"/>
                      <a:pt x="242" y="584"/>
                      <a:pt x="172" y="584"/>
                    </a:cubicBezTo>
                    <a:cubicBezTo>
                      <a:pt x="163" y="584"/>
                      <a:pt x="132" y="582"/>
                      <a:pt x="108" y="563"/>
                    </a:cubicBezTo>
                    <a:cubicBezTo>
                      <a:pt x="86" y="541"/>
                      <a:pt x="86" y="510"/>
                      <a:pt x="86" y="501"/>
                    </a:cubicBezTo>
                    <a:cubicBezTo>
                      <a:pt x="86" y="455"/>
                      <a:pt x="110" y="374"/>
                      <a:pt x="124" y="343"/>
                    </a:cubicBezTo>
                    <a:cubicBezTo>
                      <a:pt x="136" y="321"/>
                      <a:pt x="163" y="280"/>
                      <a:pt x="218" y="2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11" name="Freeform 27"/>
              <p:cNvSpPr>
                <a:spLocks noChangeArrowheads="1"/>
              </p:cNvSpPr>
              <p:nvPr/>
            </p:nvSpPr>
            <p:spPr bwMode="auto">
              <a:xfrm>
                <a:off x="2784" y="1975"/>
                <a:ext cx="51" cy="190"/>
              </a:xfrm>
              <a:custGeom>
                <a:avLst/>
                <a:gdLst>
                  <a:gd name="T0" fmla="*/ 230 w 231"/>
                  <a:gd name="T1" fmla="*/ 421 h 841"/>
                  <a:gd name="T2" fmla="*/ 163 w 231"/>
                  <a:gd name="T3" fmla="*/ 153 h 841"/>
                  <a:gd name="T4" fmla="*/ 14 w 231"/>
                  <a:gd name="T5" fmla="*/ 0 h 841"/>
                  <a:gd name="T6" fmla="*/ 0 w 231"/>
                  <a:gd name="T7" fmla="*/ 12 h 841"/>
                  <a:gd name="T8" fmla="*/ 14 w 231"/>
                  <a:gd name="T9" fmla="*/ 31 h 841"/>
                  <a:gd name="T10" fmla="*/ 149 w 231"/>
                  <a:gd name="T11" fmla="*/ 419 h 841"/>
                  <a:gd name="T12" fmla="*/ 14 w 231"/>
                  <a:gd name="T13" fmla="*/ 811 h 841"/>
                  <a:gd name="T14" fmla="*/ 0 w 231"/>
                  <a:gd name="T15" fmla="*/ 828 h 841"/>
                  <a:gd name="T16" fmla="*/ 14 w 231"/>
                  <a:gd name="T17" fmla="*/ 840 h 841"/>
                  <a:gd name="T18" fmla="*/ 79 w 231"/>
                  <a:gd name="T19" fmla="*/ 795 h 841"/>
                  <a:gd name="T20" fmla="*/ 230 w 231"/>
                  <a:gd name="T21" fmla="*/ 42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1" h="841">
                    <a:moveTo>
                      <a:pt x="230" y="421"/>
                    </a:moveTo>
                    <a:cubicBezTo>
                      <a:pt x="230" y="316"/>
                      <a:pt x="204" y="223"/>
                      <a:pt x="163" y="153"/>
                    </a:cubicBezTo>
                    <a:cubicBezTo>
                      <a:pt x="108" y="57"/>
                      <a:pt x="31" y="0"/>
                      <a:pt x="14" y="0"/>
                    </a:cubicBezTo>
                    <a:cubicBezTo>
                      <a:pt x="7" y="0"/>
                      <a:pt x="0" y="2"/>
                      <a:pt x="0" y="12"/>
                    </a:cubicBezTo>
                    <a:cubicBezTo>
                      <a:pt x="0" y="17"/>
                      <a:pt x="0" y="19"/>
                      <a:pt x="14" y="31"/>
                    </a:cubicBezTo>
                    <a:cubicBezTo>
                      <a:pt x="120" y="139"/>
                      <a:pt x="149" y="287"/>
                      <a:pt x="149" y="419"/>
                    </a:cubicBezTo>
                    <a:cubicBezTo>
                      <a:pt x="149" y="584"/>
                      <a:pt x="105" y="718"/>
                      <a:pt x="14" y="811"/>
                    </a:cubicBezTo>
                    <a:cubicBezTo>
                      <a:pt x="0" y="823"/>
                      <a:pt x="0" y="823"/>
                      <a:pt x="0" y="828"/>
                    </a:cubicBezTo>
                    <a:cubicBezTo>
                      <a:pt x="0" y="838"/>
                      <a:pt x="7" y="840"/>
                      <a:pt x="14" y="840"/>
                    </a:cubicBezTo>
                    <a:cubicBezTo>
                      <a:pt x="29" y="840"/>
                      <a:pt x="65" y="809"/>
                      <a:pt x="79" y="795"/>
                    </a:cubicBezTo>
                    <a:cubicBezTo>
                      <a:pt x="211" y="663"/>
                      <a:pt x="230" y="510"/>
                      <a:pt x="230" y="4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12" name="Freeform 28"/>
              <p:cNvSpPr>
                <a:spLocks noChangeArrowheads="1"/>
              </p:cNvSpPr>
              <p:nvPr/>
            </p:nvSpPr>
            <p:spPr bwMode="auto">
              <a:xfrm>
                <a:off x="2923" y="2022"/>
                <a:ext cx="145" cy="95"/>
              </a:xfrm>
              <a:custGeom>
                <a:avLst/>
                <a:gdLst>
                  <a:gd name="T0" fmla="*/ 326 w 646"/>
                  <a:gd name="T1" fmla="*/ 146 h 425"/>
                  <a:gd name="T2" fmla="*/ 482 w 646"/>
                  <a:gd name="T3" fmla="*/ 213 h 425"/>
                  <a:gd name="T4" fmla="*/ 645 w 646"/>
                  <a:gd name="T5" fmla="*/ 38 h 425"/>
                  <a:gd name="T6" fmla="*/ 626 w 646"/>
                  <a:gd name="T7" fmla="*/ 0 h 425"/>
                  <a:gd name="T8" fmla="*/ 607 w 646"/>
                  <a:gd name="T9" fmla="*/ 34 h 425"/>
                  <a:gd name="T10" fmla="*/ 566 w 646"/>
                  <a:gd name="T11" fmla="*/ 113 h 425"/>
                  <a:gd name="T12" fmla="*/ 482 w 646"/>
                  <a:gd name="T13" fmla="*/ 141 h 425"/>
                  <a:gd name="T14" fmla="*/ 319 w 646"/>
                  <a:gd name="T15" fmla="*/ 67 h 425"/>
                  <a:gd name="T16" fmla="*/ 160 w 646"/>
                  <a:gd name="T17" fmla="*/ 0 h 425"/>
                  <a:gd name="T18" fmla="*/ 0 w 646"/>
                  <a:gd name="T19" fmla="*/ 175 h 425"/>
                  <a:gd name="T20" fmla="*/ 16 w 646"/>
                  <a:gd name="T21" fmla="*/ 213 h 425"/>
                  <a:gd name="T22" fmla="*/ 36 w 646"/>
                  <a:gd name="T23" fmla="*/ 180 h 425"/>
                  <a:gd name="T24" fmla="*/ 160 w 646"/>
                  <a:gd name="T25" fmla="*/ 72 h 425"/>
                  <a:gd name="T26" fmla="*/ 326 w 646"/>
                  <a:gd name="T27" fmla="*/ 146 h 425"/>
                  <a:gd name="T28" fmla="*/ 38 w 646"/>
                  <a:gd name="T29" fmla="*/ 374 h 425"/>
                  <a:gd name="T30" fmla="*/ 0 w 646"/>
                  <a:gd name="T31" fmla="*/ 400 h 425"/>
                  <a:gd name="T32" fmla="*/ 38 w 646"/>
                  <a:gd name="T33" fmla="*/ 424 h 425"/>
                  <a:gd name="T34" fmla="*/ 607 w 646"/>
                  <a:gd name="T35" fmla="*/ 424 h 425"/>
                  <a:gd name="T36" fmla="*/ 645 w 646"/>
                  <a:gd name="T37" fmla="*/ 400 h 425"/>
                  <a:gd name="T38" fmla="*/ 607 w 646"/>
                  <a:gd name="T39" fmla="*/ 374 h 425"/>
                  <a:gd name="T40" fmla="*/ 38 w 646"/>
                  <a:gd name="T41" fmla="*/ 374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6" h="425">
                    <a:moveTo>
                      <a:pt x="326" y="146"/>
                    </a:moveTo>
                    <a:cubicBezTo>
                      <a:pt x="384" y="187"/>
                      <a:pt x="429" y="213"/>
                      <a:pt x="482" y="213"/>
                    </a:cubicBezTo>
                    <a:cubicBezTo>
                      <a:pt x="580" y="213"/>
                      <a:pt x="645" y="127"/>
                      <a:pt x="645" y="38"/>
                    </a:cubicBezTo>
                    <a:cubicBezTo>
                      <a:pt x="645" y="15"/>
                      <a:pt x="636" y="0"/>
                      <a:pt x="626" y="0"/>
                    </a:cubicBezTo>
                    <a:cubicBezTo>
                      <a:pt x="614" y="0"/>
                      <a:pt x="609" y="24"/>
                      <a:pt x="607" y="34"/>
                    </a:cubicBezTo>
                    <a:cubicBezTo>
                      <a:pt x="607" y="50"/>
                      <a:pt x="604" y="82"/>
                      <a:pt x="566" y="113"/>
                    </a:cubicBezTo>
                    <a:cubicBezTo>
                      <a:pt x="537" y="134"/>
                      <a:pt x="506" y="141"/>
                      <a:pt x="482" y="141"/>
                    </a:cubicBezTo>
                    <a:cubicBezTo>
                      <a:pt x="424" y="141"/>
                      <a:pt x="374" y="105"/>
                      <a:pt x="319" y="67"/>
                    </a:cubicBezTo>
                    <a:cubicBezTo>
                      <a:pt x="259" y="24"/>
                      <a:pt x="213" y="0"/>
                      <a:pt x="160" y="0"/>
                    </a:cubicBezTo>
                    <a:cubicBezTo>
                      <a:pt x="62" y="0"/>
                      <a:pt x="0" y="86"/>
                      <a:pt x="0" y="175"/>
                    </a:cubicBezTo>
                    <a:cubicBezTo>
                      <a:pt x="0" y="194"/>
                      <a:pt x="6" y="213"/>
                      <a:pt x="16" y="213"/>
                    </a:cubicBezTo>
                    <a:cubicBezTo>
                      <a:pt x="27" y="213"/>
                      <a:pt x="36" y="192"/>
                      <a:pt x="36" y="180"/>
                    </a:cubicBezTo>
                    <a:cubicBezTo>
                      <a:pt x="40" y="105"/>
                      <a:pt x="108" y="72"/>
                      <a:pt x="160" y="72"/>
                    </a:cubicBezTo>
                    <a:cubicBezTo>
                      <a:pt x="218" y="72"/>
                      <a:pt x="268" y="105"/>
                      <a:pt x="326" y="146"/>
                    </a:cubicBezTo>
                    <a:close/>
                    <a:moveTo>
                      <a:pt x="38" y="374"/>
                    </a:moveTo>
                    <a:cubicBezTo>
                      <a:pt x="24" y="374"/>
                      <a:pt x="0" y="374"/>
                      <a:pt x="0" y="400"/>
                    </a:cubicBezTo>
                    <a:cubicBezTo>
                      <a:pt x="0" y="424"/>
                      <a:pt x="26" y="424"/>
                      <a:pt x="38" y="424"/>
                    </a:cubicBezTo>
                    <a:cubicBezTo>
                      <a:pt x="228" y="424"/>
                      <a:pt x="417" y="424"/>
                      <a:pt x="607" y="424"/>
                    </a:cubicBezTo>
                    <a:cubicBezTo>
                      <a:pt x="619" y="424"/>
                      <a:pt x="645" y="424"/>
                      <a:pt x="645" y="400"/>
                    </a:cubicBezTo>
                    <a:cubicBezTo>
                      <a:pt x="645" y="374"/>
                      <a:pt x="619" y="374"/>
                      <a:pt x="607" y="374"/>
                    </a:cubicBezTo>
                    <a:cubicBezTo>
                      <a:pt x="417" y="374"/>
                      <a:pt x="228" y="374"/>
                      <a:pt x="38" y="3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13" name="Freeform 29"/>
              <p:cNvSpPr>
                <a:spLocks noChangeArrowheads="1"/>
              </p:cNvSpPr>
              <p:nvPr/>
            </p:nvSpPr>
            <p:spPr bwMode="auto">
              <a:xfrm>
                <a:off x="3142" y="2031"/>
                <a:ext cx="71" cy="87"/>
              </a:xfrm>
              <a:custGeom>
                <a:avLst/>
                <a:gdLst>
                  <a:gd name="T0" fmla="*/ 144 w 318"/>
                  <a:gd name="T1" fmla="*/ 134 h 389"/>
                  <a:gd name="T2" fmla="*/ 60 w 318"/>
                  <a:gd name="T3" fmla="*/ 79 h 389"/>
                  <a:gd name="T4" fmla="*/ 153 w 318"/>
                  <a:gd name="T5" fmla="*/ 29 h 389"/>
                  <a:gd name="T6" fmla="*/ 252 w 318"/>
                  <a:gd name="T7" fmla="*/ 98 h 389"/>
                  <a:gd name="T8" fmla="*/ 271 w 318"/>
                  <a:gd name="T9" fmla="*/ 115 h 389"/>
                  <a:gd name="T10" fmla="*/ 293 w 318"/>
                  <a:gd name="T11" fmla="*/ 91 h 389"/>
                  <a:gd name="T12" fmla="*/ 293 w 318"/>
                  <a:gd name="T13" fmla="*/ 24 h 389"/>
                  <a:gd name="T14" fmla="*/ 278 w 318"/>
                  <a:gd name="T15" fmla="*/ 0 h 389"/>
                  <a:gd name="T16" fmla="*/ 240 w 318"/>
                  <a:gd name="T17" fmla="*/ 17 h 389"/>
                  <a:gd name="T18" fmla="*/ 153 w 318"/>
                  <a:gd name="T19" fmla="*/ 0 h 389"/>
                  <a:gd name="T20" fmla="*/ 0 w 318"/>
                  <a:gd name="T21" fmla="*/ 110 h 389"/>
                  <a:gd name="T22" fmla="*/ 33 w 318"/>
                  <a:gd name="T23" fmla="*/ 182 h 389"/>
                  <a:gd name="T24" fmla="*/ 163 w 318"/>
                  <a:gd name="T25" fmla="*/ 227 h 389"/>
                  <a:gd name="T26" fmla="*/ 257 w 318"/>
                  <a:gd name="T27" fmla="*/ 294 h 389"/>
                  <a:gd name="T28" fmla="*/ 161 w 318"/>
                  <a:gd name="T29" fmla="*/ 357 h 389"/>
                  <a:gd name="T30" fmla="*/ 38 w 318"/>
                  <a:gd name="T31" fmla="*/ 258 h 389"/>
                  <a:gd name="T32" fmla="*/ 19 w 318"/>
                  <a:gd name="T33" fmla="*/ 246 h 389"/>
                  <a:gd name="T34" fmla="*/ 0 w 318"/>
                  <a:gd name="T35" fmla="*/ 270 h 389"/>
                  <a:gd name="T36" fmla="*/ 0 w 318"/>
                  <a:gd name="T37" fmla="*/ 364 h 389"/>
                  <a:gd name="T38" fmla="*/ 14 w 318"/>
                  <a:gd name="T39" fmla="*/ 388 h 389"/>
                  <a:gd name="T40" fmla="*/ 38 w 318"/>
                  <a:gd name="T41" fmla="*/ 373 h 389"/>
                  <a:gd name="T42" fmla="*/ 62 w 318"/>
                  <a:gd name="T43" fmla="*/ 359 h 389"/>
                  <a:gd name="T44" fmla="*/ 161 w 318"/>
                  <a:gd name="T45" fmla="*/ 388 h 389"/>
                  <a:gd name="T46" fmla="*/ 317 w 318"/>
                  <a:gd name="T47" fmla="*/ 263 h 389"/>
                  <a:gd name="T48" fmla="*/ 271 w 318"/>
                  <a:gd name="T49" fmla="*/ 175 h 389"/>
                  <a:gd name="T50" fmla="*/ 144 w 318"/>
                  <a:gd name="T51" fmla="*/ 13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8" h="389">
                    <a:moveTo>
                      <a:pt x="144" y="134"/>
                    </a:moveTo>
                    <a:cubicBezTo>
                      <a:pt x="113" y="129"/>
                      <a:pt x="60" y="120"/>
                      <a:pt x="60" y="79"/>
                    </a:cubicBezTo>
                    <a:cubicBezTo>
                      <a:pt x="60" y="29"/>
                      <a:pt x="137" y="29"/>
                      <a:pt x="153" y="29"/>
                    </a:cubicBezTo>
                    <a:cubicBezTo>
                      <a:pt x="216" y="29"/>
                      <a:pt x="249" y="53"/>
                      <a:pt x="252" y="98"/>
                    </a:cubicBezTo>
                    <a:cubicBezTo>
                      <a:pt x="254" y="110"/>
                      <a:pt x="254" y="115"/>
                      <a:pt x="271" y="115"/>
                    </a:cubicBezTo>
                    <a:cubicBezTo>
                      <a:pt x="293" y="115"/>
                      <a:pt x="293" y="110"/>
                      <a:pt x="293" y="91"/>
                    </a:cubicBezTo>
                    <a:cubicBezTo>
                      <a:pt x="293" y="68"/>
                      <a:pt x="293" y="46"/>
                      <a:pt x="293" y="24"/>
                    </a:cubicBezTo>
                    <a:cubicBezTo>
                      <a:pt x="293" y="9"/>
                      <a:pt x="293" y="0"/>
                      <a:pt x="278" y="0"/>
                    </a:cubicBezTo>
                    <a:cubicBezTo>
                      <a:pt x="273" y="0"/>
                      <a:pt x="271" y="0"/>
                      <a:pt x="240" y="17"/>
                    </a:cubicBezTo>
                    <a:cubicBezTo>
                      <a:pt x="218" y="7"/>
                      <a:pt x="187" y="0"/>
                      <a:pt x="153" y="0"/>
                    </a:cubicBezTo>
                    <a:cubicBezTo>
                      <a:pt x="129" y="0"/>
                      <a:pt x="0" y="0"/>
                      <a:pt x="0" y="110"/>
                    </a:cubicBezTo>
                    <a:cubicBezTo>
                      <a:pt x="0" y="143"/>
                      <a:pt x="17" y="167"/>
                      <a:pt x="33" y="182"/>
                    </a:cubicBezTo>
                    <a:cubicBezTo>
                      <a:pt x="67" y="210"/>
                      <a:pt x="98" y="215"/>
                      <a:pt x="163" y="227"/>
                    </a:cubicBezTo>
                    <a:cubicBezTo>
                      <a:pt x="194" y="232"/>
                      <a:pt x="257" y="244"/>
                      <a:pt x="257" y="294"/>
                    </a:cubicBezTo>
                    <a:cubicBezTo>
                      <a:pt x="257" y="357"/>
                      <a:pt x="180" y="357"/>
                      <a:pt x="161" y="357"/>
                    </a:cubicBezTo>
                    <a:cubicBezTo>
                      <a:pt x="72" y="357"/>
                      <a:pt x="50" y="294"/>
                      <a:pt x="38" y="258"/>
                    </a:cubicBezTo>
                    <a:cubicBezTo>
                      <a:pt x="36" y="246"/>
                      <a:pt x="31" y="246"/>
                      <a:pt x="19" y="246"/>
                    </a:cubicBezTo>
                    <a:cubicBezTo>
                      <a:pt x="0" y="246"/>
                      <a:pt x="0" y="251"/>
                      <a:pt x="0" y="270"/>
                    </a:cubicBezTo>
                    <a:cubicBezTo>
                      <a:pt x="0" y="301"/>
                      <a:pt x="0" y="333"/>
                      <a:pt x="0" y="364"/>
                    </a:cubicBezTo>
                    <a:cubicBezTo>
                      <a:pt x="0" y="378"/>
                      <a:pt x="0" y="388"/>
                      <a:pt x="14" y="388"/>
                    </a:cubicBezTo>
                    <a:cubicBezTo>
                      <a:pt x="19" y="388"/>
                      <a:pt x="21" y="388"/>
                      <a:pt x="38" y="373"/>
                    </a:cubicBezTo>
                    <a:cubicBezTo>
                      <a:pt x="41" y="373"/>
                      <a:pt x="60" y="361"/>
                      <a:pt x="62" y="359"/>
                    </a:cubicBezTo>
                    <a:cubicBezTo>
                      <a:pt x="101" y="388"/>
                      <a:pt x="144" y="388"/>
                      <a:pt x="161" y="388"/>
                    </a:cubicBezTo>
                    <a:cubicBezTo>
                      <a:pt x="187" y="388"/>
                      <a:pt x="317" y="388"/>
                      <a:pt x="317" y="263"/>
                    </a:cubicBezTo>
                    <a:cubicBezTo>
                      <a:pt x="317" y="227"/>
                      <a:pt x="300" y="199"/>
                      <a:pt x="271" y="175"/>
                    </a:cubicBezTo>
                    <a:cubicBezTo>
                      <a:pt x="237" y="151"/>
                      <a:pt x="211" y="146"/>
                      <a:pt x="144" y="13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14" name="Freeform 30"/>
              <p:cNvSpPr>
                <a:spLocks noChangeArrowheads="1"/>
              </p:cNvSpPr>
              <p:nvPr/>
            </p:nvSpPr>
            <p:spPr bwMode="auto">
              <a:xfrm>
                <a:off x="3230" y="1986"/>
                <a:ext cx="45" cy="131"/>
              </a:xfrm>
              <a:custGeom>
                <a:avLst/>
                <a:gdLst>
                  <a:gd name="T0" fmla="*/ 148 w 202"/>
                  <a:gd name="T1" fmla="*/ 203 h 582"/>
                  <a:gd name="T2" fmla="*/ 2 w 202"/>
                  <a:gd name="T3" fmla="*/ 210 h 582"/>
                  <a:gd name="T4" fmla="*/ 2 w 202"/>
                  <a:gd name="T5" fmla="*/ 251 h 582"/>
                  <a:gd name="T6" fmla="*/ 57 w 202"/>
                  <a:gd name="T7" fmla="*/ 282 h 582"/>
                  <a:gd name="T8" fmla="*/ 57 w 202"/>
                  <a:gd name="T9" fmla="*/ 543 h 582"/>
                  <a:gd name="T10" fmla="*/ 0 w 202"/>
                  <a:gd name="T11" fmla="*/ 543 h 582"/>
                  <a:gd name="T12" fmla="*/ 0 w 202"/>
                  <a:gd name="T13" fmla="*/ 581 h 582"/>
                  <a:gd name="T14" fmla="*/ 103 w 202"/>
                  <a:gd name="T15" fmla="*/ 579 h 582"/>
                  <a:gd name="T16" fmla="*/ 201 w 202"/>
                  <a:gd name="T17" fmla="*/ 581 h 582"/>
                  <a:gd name="T18" fmla="*/ 201 w 202"/>
                  <a:gd name="T19" fmla="*/ 543 h 582"/>
                  <a:gd name="T20" fmla="*/ 148 w 202"/>
                  <a:gd name="T21" fmla="*/ 543 h 582"/>
                  <a:gd name="T22" fmla="*/ 148 w 202"/>
                  <a:gd name="T23" fmla="*/ 203 h 582"/>
                  <a:gd name="T24" fmla="*/ 158 w 202"/>
                  <a:gd name="T25" fmla="*/ 64 h 582"/>
                  <a:gd name="T26" fmla="*/ 91 w 202"/>
                  <a:gd name="T27" fmla="*/ 0 h 582"/>
                  <a:gd name="T28" fmla="*/ 26 w 202"/>
                  <a:gd name="T29" fmla="*/ 64 h 582"/>
                  <a:gd name="T30" fmla="*/ 91 w 202"/>
                  <a:gd name="T31" fmla="*/ 129 h 582"/>
                  <a:gd name="T32" fmla="*/ 158 w 202"/>
                  <a:gd name="T33" fmla="*/ 64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82">
                    <a:moveTo>
                      <a:pt x="148" y="203"/>
                    </a:moveTo>
                    <a:cubicBezTo>
                      <a:pt x="100" y="206"/>
                      <a:pt x="51" y="208"/>
                      <a:pt x="2" y="210"/>
                    </a:cubicBezTo>
                    <a:cubicBezTo>
                      <a:pt x="2" y="224"/>
                      <a:pt x="2" y="238"/>
                      <a:pt x="2" y="251"/>
                    </a:cubicBezTo>
                    <a:cubicBezTo>
                      <a:pt x="52" y="251"/>
                      <a:pt x="57" y="251"/>
                      <a:pt x="57" y="282"/>
                    </a:cubicBezTo>
                    <a:cubicBezTo>
                      <a:pt x="57" y="369"/>
                      <a:pt x="57" y="456"/>
                      <a:pt x="57" y="543"/>
                    </a:cubicBezTo>
                    <a:cubicBezTo>
                      <a:pt x="38" y="543"/>
                      <a:pt x="19" y="543"/>
                      <a:pt x="0" y="543"/>
                    </a:cubicBezTo>
                    <a:cubicBezTo>
                      <a:pt x="0" y="556"/>
                      <a:pt x="0" y="569"/>
                      <a:pt x="0" y="581"/>
                    </a:cubicBezTo>
                    <a:cubicBezTo>
                      <a:pt x="26" y="581"/>
                      <a:pt x="67" y="579"/>
                      <a:pt x="103" y="579"/>
                    </a:cubicBezTo>
                    <a:cubicBezTo>
                      <a:pt x="129" y="579"/>
                      <a:pt x="170" y="581"/>
                      <a:pt x="201" y="581"/>
                    </a:cubicBezTo>
                    <a:cubicBezTo>
                      <a:pt x="201" y="569"/>
                      <a:pt x="201" y="556"/>
                      <a:pt x="201" y="543"/>
                    </a:cubicBezTo>
                    <a:cubicBezTo>
                      <a:pt x="184" y="543"/>
                      <a:pt x="166" y="543"/>
                      <a:pt x="148" y="543"/>
                    </a:cubicBezTo>
                    <a:cubicBezTo>
                      <a:pt x="148" y="430"/>
                      <a:pt x="148" y="317"/>
                      <a:pt x="148" y="203"/>
                    </a:cubicBezTo>
                    <a:close/>
                    <a:moveTo>
                      <a:pt x="158" y="64"/>
                    </a:moveTo>
                    <a:cubicBezTo>
                      <a:pt x="158" y="26"/>
                      <a:pt x="127" y="0"/>
                      <a:pt x="91" y="0"/>
                    </a:cubicBezTo>
                    <a:cubicBezTo>
                      <a:pt x="55" y="0"/>
                      <a:pt x="26" y="29"/>
                      <a:pt x="26" y="64"/>
                    </a:cubicBezTo>
                    <a:cubicBezTo>
                      <a:pt x="26" y="100"/>
                      <a:pt x="55" y="129"/>
                      <a:pt x="91" y="129"/>
                    </a:cubicBezTo>
                    <a:cubicBezTo>
                      <a:pt x="127" y="129"/>
                      <a:pt x="158" y="100"/>
                      <a:pt x="158" y="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15" name="Freeform 31"/>
              <p:cNvSpPr>
                <a:spLocks noChangeArrowheads="1"/>
              </p:cNvSpPr>
              <p:nvPr/>
            </p:nvSpPr>
            <p:spPr bwMode="auto">
              <a:xfrm>
                <a:off x="3291" y="2032"/>
                <a:ext cx="108" cy="85"/>
              </a:xfrm>
              <a:custGeom>
                <a:avLst/>
                <a:gdLst>
                  <a:gd name="T0" fmla="*/ 58 w 481"/>
                  <a:gd name="T1" fmla="*/ 79 h 379"/>
                  <a:gd name="T2" fmla="*/ 58 w 481"/>
                  <a:gd name="T3" fmla="*/ 340 h 379"/>
                  <a:gd name="T4" fmla="*/ 0 w 481"/>
                  <a:gd name="T5" fmla="*/ 340 h 379"/>
                  <a:gd name="T6" fmla="*/ 0 w 481"/>
                  <a:gd name="T7" fmla="*/ 378 h 379"/>
                  <a:gd name="T8" fmla="*/ 106 w 481"/>
                  <a:gd name="T9" fmla="*/ 376 h 379"/>
                  <a:gd name="T10" fmla="*/ 211 w 481"/>
                  <a:gd name="T11" fmla="*/ 378 h 379"/>
                  <a:gd name="T12" fmla="*/ 211 w 481"/>
                  <a:gd name="T13" fmla="*/ 340 h 379"/>
                  <a:gd name="T14" fmla="*/ 154 w 481"/>
                  <a:gd name="T15" fmla="*/ 340 h 379"/>
                  <a:gd name="T16" fmla="*/ 154 w 481"/>
                  <a:gd name="T17" fmla="*/ 165 h 379"/>
                  <a:gd name="T18" fmla="*/ 279 w 481"/>
                  <a:gd name="T19" fmla="*/ 31 h 379"/>
                  <a:gd name="T20" fmla="*/ 327 w 481"/>
                  <a:gd name="T21" fmla="*/ 113 h 379"/>
                  <a:gd name="T22" fmla="*/ 327 w 481"/>
                  <a:gd name="T23" fmla="*/ 340 h 379"/>
                  <a:gd name="T24" fmla="*/ 267 w 481"/>
                  <a:gd name="T25" fmla="*/ 340 h 379"/>
                  <a:gd name="T26" fmla="*/ 267 w 481"/>
                  <a:gd name="T27" fmla="*/ 378 h 379"/>
                  <a:gd name="T28" fmla="*/ 375 w 481"/>
                  <a:gd name="T29" fmla="*/ 376 h 379"/>
                  <a:gd name="T30" fmla="*/ 480 w 481"/>
                  <a:gd name="T31" fmla="*/ 378 h 379"/>
                  <a:gd name="T32" fmla="*/ 480 w 481"/>
                  <a:gd name="T33" fmla="*/ 340 h 379"/>
                  <a:gd name="T34" fmla="*/ 423 w 481"/>
                  <a:gd name="T35" fmla="*/ 340 h 379"/>
                  <a:gd name="T36" fmla="*/ 423 w 481"/>
                  <a:gd name="T37" fmla="*/ 122 h 379"/>
                  <a:gd name="T38" fmla="*/ 293 w 481"/>
                  <a:gd name="T39" fmla="*/ 0 h 379"/>
                  <a:gd name="T40" fmla="*/ 144 w 481"/>
                  <a:gd name="T41" fmla="*/ 91 h 379"/>
                  <a:gd name="T42" fmla="*/ 144 w 481"/>
                  <a:gd name="T43" fmla="*/ 0 h 379"/>
                  <a:gd name="T44" fmla="*/ 0 w 481"/>
                  <a:gd name="T45" fmla="*/ 7 h 379"/>
                  <a:gd name="T46" fmla="*/ 0 w 481"/>
                  <a:gd name="T47" fmla="*/ 48 h 379"/>
                  <a:gd name="T48" fmla="*/ 58 w 481"/>
                  <a:gd name="T49" fmla="*/ 79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1" h="379">
                    <a:moveTo>
                      <a:pt x="58" y="79"/>
                    </a:moveTo>
                    <a:cubicBezTo>
                      <a:pt x="58" y="166"/>
                      <a:pt x="58" y="253"/>
                      <a:pt x="58" y="340"/>
                    </a:cubicBezTo>
                    <a:cubicBezTo>
                      <a:pt x="39" y="340"/>
                      <a:pt x="19" y="340"/>
                      <a:pt x="0" y="340"/>
                    </a:cubicBezTo>
                    <a:cubicBezTo>
                      <a:pt x="0" y="353"/>
                      <a:pt x="0" y="366"/>
                      <a:pt x="0" y="378"/>
                    </a:cubicBezTo>
                    <a:cubicBezTo>
                      <a:pt x="24" y="378"/>
                      <a:pt x="75" y="376"/>
                      <a:pt x="106" y="376"/>
                    </a:cubicBezTo>
                    <a:cubicBezTo>
                      <a:pt x="139" y="376"/>
                      <a:pt x="187" y="378"/>
                      <a:pt x="211" y="378"/>
                    </a:cubicBezTo>
                    <a:cubicBezTo>
                      <a:pt x="211" y="366"/>
                      <a:pt x="211" y="353"/>
                      <a:pt x="211" y="340"/>
                    </a:cubicBezTo>
                    <a:cubicBezTo>
                      <a:pt x="192" y="340"/>
                      <a:pt x="173" y="340"/>
                      <a:pt x="154" y="340"/>
                    </a:cubicBezTo>
                    <a:cubicBezTo>
                      <a:pt x="154" y="282"/>
                      <a:pt x="154" y="224"/>
                      <a:pt x="154" y="165"/>
                    </a:cubicBezTo>
                    <a:cubicBezTo>
                      <a:pt x="154" y="72"/>
                      <a:pt x="226" y="31"/>
                      <a:pt x="279" y="31"/>
                    </a:cubicBezTo>
                    <a:cubicBezTo>
                      <a:pt x="307" y="31"/>
                      <a:pt x="327" y="48"/>
                      <a:pt x="327" y="113"/>
                    </a:cubicBezTo>
                    <a:cubicBezTo>
                      <a:pt x="327" y="189"/>
                      <a:pt x="327" y="264"/>
                      <a:pt x="327" y="340"/>
                    </a:cubicBezTo>
                    <a:cubicBezTo>
                      <a:pt x="307" y="340"/>
                      <a:pt x="287" y="340"/>
                      <a:pt x="267" y="340"/>
                    </a:cubicBezTo>
                    <a:cubicBezTo>
                      <a:pt x="267" y="353"/>
                      <a:pt x="267" y="366"/>
                      <a:pt x="267" y="378"/>
                    </a:cubicBezTo>
                    <a:cubicBezTo>
                      <a:pt x="291" y="378"/>
                      <a:pt x="341" y="376"/>
                      <a:pt x="375" y="376"/>
                    </a:cubicBezTo>
                    <a:cubicBezTo>
                      <a:pt x="406" y="376"/>
                      <a:pt x="456" y="378"/>
                      <a:pt x="480" y="378"/>
                    </a:cubicBezTo>
                    <a:cubicBezTo>
                      <a:pt x="480" y="366"/>
                      <a:pt x="480" y="353"/>
                      <a:pt x="480" y="340"/>
                    </a:cubicBezTo>
                    <a:cubicBezTo>
                      <a:pt x="461" y="340"/>
                      <a:pt x="442" y="340"/>
                      <a:pt x="423" y="340"/>
                    </a:cubicBezTo>
                    <a:cubicBezTo>
                      <a:pt x="423" y="268"/>
                      <a:pt x="423" y="195"/>
                      <a:pt x="423" y="122"/>
                    </a:cubicBezTo>
                    <a:cubicBezTo>
                      <a:pt x="423" y="34"/>
                      <a:pt x="377" y="0"/>
                      <a:pt x="293" y="0"/>
                    </a:cubicBezTo>
                    <a:cubicBezTo>
                      <a:pt x="211" y="0"/>
                      <a:pt x="166" y="48"/>
                      <a:pt x="144" y="91"/>
                    </a:cubicBezTo>
                    <a:cubicBezTo>
                      <a:pt x="144" y="61"/>
                      <a:pt x="144" y="31"/>
                      <a:pt x="144" y="0"/>
                    </a:cubicBezTo>
                    <a:cubicBezTo>
                      <a:pt x="96" y="3"/>
                      <a:pt x="48" y="5"/>
                      <a:pt x="0" y="7"/>
                    </a:cubicBezTo>
                    <a:cubicBezTo>
                      <a:pt x="0" y="21"/>
                      <a:pt x="0" y="35"/>
                      <a:pt x="0" y="48"/>
                    </a:cubicBezTo>
                    <a:cubicBezTo>
                      <a:pt x="51" y="48"/>
                      <a:pt x="58" y="48"/>
                      <a:pt x="58" y="7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16" name="Freeform 32"/>
              <p:cNvSpPr>
                <a:spLocks noChangeArrowheads="1"/>
              </p:cNvSpPr>
              <p:nvPr/>
            </p:nvSpPr>
            <p:spPr bwMode="auto">
              <a:xfrm>
                <a:off x="3457" y="1975"/>
                <a:ext cx="52" cy="190"/>
              </a:xfrm>
              <a:custGeom>
                <a:avLst/>
                <a:gdLst>
                  <a:gd name="T0" fmla="*/ 228 w 232"/>
                  <a:gd name="T1" fmla="*/ 819 h 841"/>
                  <a:gd name="T2" fmla="*/ 113 w 232"/>
                  <a:gd name="T3" fmla="*/ 639 h 841"/>
                  <a:gd name="T4" fmla="*/ 82 w 232"/>
                  <a:gd name="T5" fmla="*/ 421 h 841"/>
                  <a:gd name="T6" fmla="*/ 219 w 232"/>
                  <a:gd name="T7" fmla="*/ 29 h 841"/>
                  <a:gd name="T8" fmla="*/ 231 w 232"/>
                  <a:gd name="T9" fmla="*/ 12 h 841"/>
                  <a:gd name="T10" fmla="*/ 216 w 232"/>
                  <a:gd name="T11" fmla="*/ 0 h 841"/>
                  <a:gd name="T12" fmla="*/ 151 w 232"/>
                  <a:gd name="T13" fmla="*/ 45 h 841"/>
                  <a:gd name="T14" fmla="*/ 0 w 232"/>
                  <a:gd name="T15" fmla="*/ 419 h 841"/>
                  <a:gd name="T16" fmla="*/ 67 w 232"/>
                  <a:gd name="T17" fmla="*/ 687 h 841"/>
                  <a:gd name="T18" fmla="*/ 216 w 232"/>
                  <a:gd name="T19" fmla="*/ 840 h 841"/>
                  <a:gd name="T20" fmla="*/ 231 w 232"/>
                  <a:gd name="T21" fmla="*/ 828 h 841"/>
                  <a:gd name="T22" fmla="*/ 228 w 232"/>
                  <a:gd name="T23" fmla="*/ 819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2" h="841">
                    <a:moveTo>
                      <a:pt x="228" y="819"/>
                    </a:moveTo>
                    <a:cubicBezTo>
                      <a:pt x="204" y="797"/>
                      <a:pt x="149" y="744"/>
                      <a:pt x="113" y="639"/>
                    </a:cubicBezTo>
                    <a:cubicBezTo>
                      <a:pt x="91" y="572"/>
                      <a:pt x="82" y="495"/>
                      <a:pt x="82" y="421"/>
                    </a:cubicBezTo>
                    <a:cubicBezTo>
                      <a:pt x="82" y="256"/>
                      <a:pt x="125" y="122"/>
                      <a:pt x="219" y="29"/>
                    </a:cubicBezTo>
                    <a:cubicBezTo>
                      <a:pt x="231" y="17"/>
                      <a:pt x="231" y="17"/>
                      <a:pt x="231" y="12"/>
                    </a:cubicBezTo>
                    <a:cubicBezTo>
                      <a:pt x="231" y="2"/>
                      <a:pt x="223" y="0"/>
                      <a:pt x="216" y="0"/>
                    </a:cubicBezTo>
                    <a:cubicBezTo>
                      <a:pt x="202" y="0"/>
                      <a:pt x="166" y="31"/>
                      <a:pt x="151" y="45"/>
                    </a:cubicBezTo>
                    <a:cubicBezTo>
                      <a:pt x="19" y="177"/>
                      <a:pt x="0" y="330"/>
                      <a:pt x="0" y="419"/>
                    </a:cubicBezTo>
                    <a:cubicBezTo>
                      <a:pt x="0" y="524"/>
                      <a:pt x="29" y="617"/>
                      <a:pt x="67" y="687"/>
                    </a:cubicBezTo>
                    <a:cubicBezTo>
                      <a:pt x="123" y="783"/>
                      <a:pt x="199" y="840"/>
                      <a:pt x="216" y="840"/>
                    </a:cubicBezTo>
                    <a:cubicBezTo>
                      <a:pt x="223" y="840"/>
                      <a:pt x="231" y="838"/>
                      <a:pt x="231" y="828"/>
                    </a:cubicBezTo>
                    <a:cubicBezTo>
                      <a:pt x="231" y="823"/>
                      <a:pt x="228" y="821"/>
                      <a:pt x="228" y="8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17" name="Freeform 33"/>
              <p:cNvSpPr>
                <a:spLocks noChangeArrowheads="1"/>
              </p:cNvSpPr>
              <p:nvPr/>
            </p:nvSpPr>
            <p:spPr bwMode="auto">
              <a:xfrm>
                <a:off x="3531" y="2032"/>
                <a:ext cx="94" cy="122"/>
              </a:xfrm>
              <a:custGeom>
                <a:avLst/>
                <a:gdLst>
                  <a:gd name="T0" fmla="*/ 420 w 421"/>
                  <a:gd name="T1" fmla="*/ 15 h 542"/>
                  <a:gd name="T2" fmla="*/ 406 w 421"/>
                  <a:gd name="T3" fmla="*/ 0 h 542"/>
                  <a:gd name="T4" fmla="*/ 329 w 421"/>
                  <a:gd name="T5" fmla="*/ 36 h 542"/>
                  <a:gd name="T6" fmla="*/ 238 w 421"/>
                  <a:gd name="T7" fmla="*/ 0 h 542"/>
                  <a:gd name="T8" fmla="*/ 0 w 421"/>
                  <a:gd name="T9" fmla="*/ 247 h 542"/>
                  <a:gd name="T10" fmla="*/ 147 w 421"/>
                  <a:gd name="T11" fmla="*/ 386 h 542"/>
                  <a:gd name="T12" fmla="*/ 240 w 421"/>
                  <a:gd name="T13" fmla="*/ 359 h 542"/>
                  <a:gd name="T14" fmla="*/ 207 w 421"/>
                  <a:gd name="T15" fmla="*/ 486 h 542"/>
                  <a:gd name="T16" fmla="*/ 197 w 421"/>
                  <a:gd name="T17" fmla="*/ 501 h 542"/>
                  <a:gd name="T18" fmla="*/ 166 w 421"/>
                  <a:gd name="T19" fmla="*/ 503 h 542"/>
                  <a:gd name="T20" fmla="*/ 142 w 421"/>
                  <a:gd name="T21" fmla="*/ 508 h 542"/>
                  <a:gd name="T22" fmla="*/ 135 w 421"/>
                  <a:gd name="T23" fmla="*/ 527 h 542"/>
                  <a:gd name="T24" fmla="*/ 151 w 421"/>
                  <a:gd name="T25" fmla="*/ 541 h 542"/>
                  <a:gd name="T26" fmla="*/ 240 w 421"/>
                  <a:gd name="T27" fmla="*/ 539 h 542"/>
                  <a:gd name="T28" fmla="*/ 334 w 421"/>
                  <a:gd name="T29" fmla="*/ 541 h 542"/>
                  <a:gd name="T30" fmla="*/ 358 w 421"/>
                  <a:gd name="T31" fmla="*/ 517 h 542"/>
                  <a:gd name="T32" fmla="*/ 334 w 421"/>
                  <a:gd name="T33" fmla="*/ 503 h 542"/>
                  <a:gd name="T34" fmla="*/ 298 w 421"/>
                  <a:gd name="T35" fmla="*/ 503 h 542"/>
                  <a:gd name="T36" fmla="*/ 420 w 421"/>
                  <a:gd name="T37" fmla="*/ 15 h 542"/>
                  <a:gd name="T38" fmla="*/ 257 w 421"/>
                  <a:gd name="T39" fmla="*/ 290 h 542"/>
                  <a:gd name="T40" fmla="*/ 245 w 421"/>
                  <a:gd name="T41" fmla="*/ 314 h 542"/>
                  <a:gd name="T42" fmla="*/ 151 w 421"/>
                  <a:gd name="T43" fmla="*/ 357 h 542"/>
                  <a:gd name="T44" fmla="*/ 96 w 421"/>
                  <a:gd name="T45" fmla="*/ 292 h 542"/>
                  <a:gd name="T46" fmla="*/ 137 w 421"/>
                  <a:gd name="T47" fmla="*/ 113 h 542"/>
                  <a:gd name="T48" fmla="*/ 240 w 421"/>
                  <a:gd name="T49" fmla="*/ 29 h 542"/>
                  <a:gd name="T50" fmla="*/ 310 w 421"/>
                  <a:gd name="T51" fmla="*/ 79 h 542"/>
                  <a:gd name="T52" fmla="*/ 307 w 421"/>
                  <a:gd name="T53" fmla="*/ 91 h 542"/>
                  <a:gd name="T54" fmla="*/ 257 w 421"/>
                  <a:gd name="T55" fmla="*/ 290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1" h="542">
                    <a:moveTo>
                      <a:pt x="420" y="15"/>
                    </a:moveTo>
                    <a:cubicBezTo>
                      <a:pt x="420" y="10"/>
                      <a:pt x="418" y="0"/>
                      <a:pt x="406" y="0"/>
                    </a:cubicBezTo>
                    <a:cubicBezTo>
                      <a:pt x="403" y="0"/>
                      <a:pt x="355" y="12"/>
                      <a:pt x="329" y="36"/>
                    </a:cubicBezTo>
                    <a:cubicBezTo>
                      <a:pt x="317" y="22"/>
                      <a:pt x="288" y="0"/>
                      <a:pt x="238" y="0"/>
                    </a:cubicBezTo>
                    <a:cubicBezTo>
                      <a:pt x="91" y="0"/>
                      <a:pt x="0" y="132"/>
                      <a:pt x="0" y="247"/>
                    </a:cubicBezTo>
                    <a:cubicBezTo>
                      <a:pt x="0" y="350"/>
                      <a:pt x="77" y="386"/>
                      <a:pt x="147" y="386"/>
                    </a:cubicBezTo>
                    <a:cubicBezTo>
                      <a:pt x="187" y="386"/>
                      <a:pt x="221" y="371"/>
                      <a:pt x="240" y="359"/>
                    </a:cubicBezTo>
                    <a:cubicBezTo>
                      <a:pt x="229" y="402"/>
                      <a:pt x="218" y="444"/>
                      <a:pt x="207" y="486"/>
                    </a:cubicBezTo>
                    <a:cubicBezTo>
                      <a:pt x="204" y="501"/>
                      <a:pt x="204" y="501"/>
                      <a:pt x="197" y="501"/>
                    </a:cubicBezTo>
                    <a:cubicBezTo>
                      <a:pt x="187" y="503"/>
                      <a:pt x="175" y="503"/>
                      <a:pt x="166" y="503"/>
                    </a:cubicBezTo>
                    <a:cubicBezTo>
                      <a:pt x="151" y="503"/>
                      <a:pt x="147" y="503"/>
                      <a:pt x="142" y="508"/>
                    </a:cubicBezTo>
                    <a:cubicBezTo>
                      <a:pt x="137" y="512"/>
                      <a:pt x="137" y="520"/>
                      <a:pt x="135" y="527"/>
                    </a:cubicBezTo>
                    <a:cubicBezTo>
                      <a:pt x="135" y="532"/>
                      <a:pt x="139" y="541"/>
                      <a:pt x="151" y="541"/>
                    </a:cubicBezTo>
                    <a:cubicBezTo>
                      <a:pt x="180" y="541"/>
                      <a:pt x="211" y="539"/>
                      <a:pt x="240" y="539"/>
                    </a:cubicBezTo>
                    <a:cubicBezTo>
                      <a:pt x="271" y="539"/>
                      <a:pt x="305" y="541"/>
                      <a:pt x="334" y="541"/>
                    </a:cubicBezTo>
                    <a:cubicBezTo>
                      <a:pt x="341" y="541"/>
                      <a:pt x="358" y="541"/>
                      <a:pt x="358" y="517"/>
                    </a:cubicBezTo>
                    <a:cubicBezTo>
                      <a:pt x="358" y="503"/>
                      <a:pt x="343" y="503"/>
                      <a:pt x="334" y="503"/>
                    </a:cubicBezTo>
                    <a:cubicBezTo>
                      <a:pt x="324" y="503"/>
                      <a:pt x="310" y="503"/>
                      <a:pt x="298" y="503"/>
                    </a:cubicBezTo>
                    <a:cubicBezTo>
                      <a:pt x="339" y="340"/>
                      <a:pt x="379" y="177"/>
                      <a:pt x="420" y="15"/>
                    </a:cubicBezTo>
                    <a:close/>
                    <a:moveTo>
                      <a:pt x="257" y="290"/>
                    </a:moveTo>
                    <a:cubicBezTo>
                      <a:pt x="252" y="304"/>
                      <a:pt x="252" y="307"/>
                      <a:pt x="245" y="314"/>
                    </a:cubicBezTo>
                    <a:cubicBezTo>
                      <a:pt x="216" y="340"/>
                      <a:pt x="183" y="357"/>
                      <a:pt x="151" y="357"/>
                    </a:cubicBezTo>
                    <a:cubicBezTo>
                      <a:pt x="99" y="357"/>
                      <a:pt x="96" y="311"/>
                      <a:pt x="96" y="292"/>
                    </a:cubicBezTo>
                    <a:cubicBezTo>
                      <a:pt x="96" y="249"/>
                      <a:pt x="125" y="144"/>
                      <a:pt x="137" y="113"/>
                    </a:cubicBezTo>
                    <a:cubicBezTo>
                      <a:pt x="163" y="51"/>
                      <a:pt x="204" y="29"/>
                      <a:pt x="240" y="29"/>
                    </a:cubicBezTo>
                    <a:cubicBezTo>
                      <a:pt x="291" y="29"/>
                      <a:pt x="310" y="70"/>
                      <a:pt x="310" y="79"/>
                    </a:cubicBezTo>
                    <a:cubicBezTo>
                      <a:pt x="310" y="82"/>
                      <a:pt x="310" y="89"/>
                      <a:pt x="307" y="91"/>
                    </a:cubicBezTo>
                    <a:cubicBezTo>
                      <a:pt x="291" y="157"/>
                      <a:pt x="274" y="224"/>
                      <a:pt x="257" y="2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18" name="Freeform 34"/>
              <p:cNvSpPr>
                <a:spLocks noChangeArrowheads="1"/>
              </p:cNvSpPr>
              <p:nvPr/>
            </p:nvSpPr>
            <p:spPr bwMode="auto">
              <a:xfrm>
                <a:off x="3654" y="1975"/>
                <a:ext cx="52" cy="190"/>
              </a:xfrm>
              <a:custGeom>
                <a:avLst/>
                <a:gdLst>
                  <a:gd name="T0" fmla="*/ 228 w 232"/>
                  <a:gd name="T1" fmla="*/ 819 h 841"/>
                  <a:gd name="T2" fmla="*/ 113 w 232"/>
                  <a:gd name="T3" fmla="*/ 639 h 841"/>
                  <a:gd name="T4" fmla="*/ 82 w 232"/>
                  <a:gd name="T5" fmla="*/ 421 h 841"/>
                  <a:gd name="T6" fmla="*/ 216 w 232"/>
                  <a:gd name="T7" fmla="*/ 29 h 841"/>
                  <a:gd name="T8" fmla="*/ 231 w 232"/>
                  <a:gd name="T9" fmla="*/ 12 h 841"/>
                  <a:gd name="T10" fmla="*/ 216 w 232"/>
                  <a:gd name="T11" fmla="*/ 0 h 841"/>
                  <a:gd name="T12" fmla="*/ 152 w 232"/>
                  <a:gd name="T13" fmla="*/ 45 h 841"/>
                  <a:gd name="T14" fmla="*/ 0 w 232"/>
                  <a:gd name="T15" fmla="*/ 419 h 841"/>
                  <a:gd name="T16" fmla="*/ 68 w 232"/>
                  <a:gd name="T17" fmla="*/ 687 h 841"/>
                  <a:gd name="T18" fmla="*/ 216 w 232"/>
                  <a:gd name="T19" fmla="*/ 840 h 841"/>
                  <a:gd name="T20" fmla="*/ 231 w 232"/>
                  <a:gd name="T21" fmla="*/ 828 h 841"/>
                  <a:gd name="T22" fmla="*/ 228 w 232"/>
                  <a:gd name="T23" fmla="*/ 819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2" h="841">
                    <a:moveTo>
                      <a:pt x="228" y="819"/>
                    </a:moveTo>
                    <a:cubicBezTo>
                      <a:pt x="204" y="797"/>
                      <a:pt x="149" y="744"/>
                      <a:pt x="113" y="639"/>
                    </a:cubicBezTo>
                    <a:cubicBezTo>
                      <a:pt x="92" y="572"/>
                      <a:pt x="82" y="495"/>
                      <a:pt x="82" y="421"/>
                    </a:cubicBezTo>
                    <a:cubicBezTo>
                      <a:pt x="82" y="256"/>
                      <a:pt x="125" y="122"/>
                      <a:pt x="216" y="29"/>
                    </a:cubicBezTo>
                    <a:cubicBezTo>
                      <a:pt x="231" y="17"/>
                      <a:pt x="231" y="17"/>
                      <a:pt x="231" y="12"/>
                    </a:cubicBezTo>
                    <a:cubicBezTo>
                      <a:pt x="231" y="2"/>
                      <a:pt x="221" y="0"/>
                      <a:pt x="216" y="0"/>
                    </a:cubicBezTo>
                    <a:cubicBezTo>
                      <a:pt x="202" y="0"/>
                      <a:pt x="166" y="31"/>
                      <a:pt x="152" y="45"/>
                    </a:cubicBezTo>
                    <a:cubicBezTo>
                      <a:pt x="20" y="177"/>
                      <a:pt x="0" y="330"/>
                      <a:pt x="0" y="419"/>
                    </a:cubicBezTo>
                    <a:cubicBezTo>
                      <a:pt x="0" y="524"/>
                      <a:pt x="27" y="617"/>
                      <a:pt x="68" y="687"/>
                    </a:cubicBezTo>
                    <a:cubicBezTo>
                      <a:pt x="123" y="783"/>
                      <a:pt x="200" y="840"/>
                      <a:pt x="216" y="840"/>
                    </a:cubicBezTo>
                    <a:cubicBezTo>
                      <a:pt x="221" y="840"/>
                      <a:pt x="231" y="838"/>
                      <a:pt x="231" y="828"/>
                    </a:cubicBezTo>
                    <a:cubicBezTo>
                      <a:pt x="231" y="823"/>
                      <a:pt x="228" y="821"/>
                      <a:pt x="228" y="8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19" name="Freeform 35"/>
              <p:cNvSpPr>
                <a:spLocks noChangeArrowheads="1"/>
              </p:cNvSpPr>
              <p:nvPr/>
            </p:nvSpPr>
            <p:spPr bwMode="auto">
              <a:xfrm>
                <a:off x="3724" y="2032"/>
                <a:ext cx="90" cy="87"/>
              </a:xfrm>
              <a:custGeom>
                <a:avLst/>
                <a:gdLst>
                  <a:gd name="T0" fmla="*/ 348 w 400"/>
                  <a:gd name="T1" fmla="*/ 41 h 387"/>
                  <a:gd name="T2" fmla="*/ 296 w 400"/>
                  <a:gd name="T3" fmla="*/ 101 h 387"/>
                  <a:gd name="T4" fmla="*/ 339 w 400"/>
                  <a:gd name="T5" fmla="*/ 139 h 387"/>
                  <a:gd name="T6" fmla="*/ 399 w 400"/>
                  <a:gd name="T7" fmla="*/ 72 h 387"/>
                  <a:gd name="T8" fmla="*/ 317 w 400"/>
                  <a:gd name="T9" fmla="*/ 0 h 387"/>
                  <a:gd name="T10" fmla="*/ 204 w 400"/>
                  <a:gd name="T11" fmla="*/ 51 h 387"/>
                  <a:gd name="T12" fmla="*/ 106 w 400"/>
                  <a:gd name="T13" fmla="*/ 0 h 387"/>
                  <a:gd name="T14" fmla="*/ 32 w 400"/>
                  <a:gd name="T15" fmla="*/ 48 h 387"/>
                  <a:gd name="T16" fmla="*/ 0 w 400"/>
                  <a:gd name="T17" fmla="*/ 132 h 387"/>
                  <a:gd name="T18" fmla="*/ 22 w 400"/>
                  <a:gd name="T19" fmla="*/ 141 h 387"/>
                  <a:gd name="T20" fmla="*/ 39 w 400"/>
                  <a:gd name="T21" fmla="*/ 139 h 387"/>
                  <a:gd name="T22" fmla="*/ 44 w 400"/>
                  <a:gd name="T23" fmla="*/ 115 h 387"/>
                  <a:gd name="T24" fmla="*/ 101 w 400"/>
                  <a:gd name="T25" fmla="*/ 29 h 387"/>
                  <a:gd name="T26" fmla="*/ 120 w 400"/>
                  <a:gd name="T27" fmla="*/ 60 h 387"/>
                  <a:gd name="T28" fmla="*/ 108 w 400"/>
                  <a:gd name="T29" fmla="*/ 125 h 387"/>
                  <a:gd name="T30" fmla="*/ 87 w 400"/>
                  <a:gd name="T31" fmla="*/ 216 h 387"/>
                  <a:gd name="T32" fmla="*/ 70 w 400"/>
                  <a:gd name="T33" fmla="*/ 283 h 387"/>
                  <a:gd name="T34" fmla="*/ 53 w 400"/>
                  <a:gd name="T35" fmla="*/ 350 h 387"/>
                  <a:gd name="T36" fmla="*/ 94 w 400"/>
                  <a:gd name="T37" fmla="*/ 386 h 387"/>
                  <a:gd name="T38" fmla="*/ 149 w 400"/>
                  <a:gd name="T39" fmla="*/ 343 h 387"/>
                  <a:gd name="T40" fmla="*/ 209 w 400"/>
                  <a:gd name="T41" fmla="*/ 106 h 387"/>
                  <a:gd name="T42" fmla="*/ 224 w 400"/>
                  <a:gd name="T43" fmla="*/ 79 h 387"/>
                  <a:gd name="T44" fmla="*/ 315 w 400"/>
                  <a:gd name="T45" fmla="*/ 29 h 387"/>
                  <a:gd name="T46" fmla="*/ 348 w 400"/>
                  <a:gd name="T47" fmla="*/ 4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0" h="387">
                    <a:moveTo>
                      <a:pt x="348" y="41"/>
                    </a:moveTo>
                    <a:cubicBezTo>
                      <a:pt x="303" y="51"/>
                      <a:pt x="296" y="91"/>
                      <a:pt x="296" y="101"/>
                    </a:cubicBezTo>
                    <a:cubicBezTo>
                      <a:pt x="296" y="120"/>
                      <a:pt x="310" y="139"/>
                      <a:pt x="339" y="139"/>
                    </a:cubicBezTo>
                    <a:cubicBezTo>
                      <a:pt x="368" y="139"/>
                      <a:pt x="399" y="115"/>
                      <a:pt x="399" y="72"/>
                    </a:cubicBezTo>
                    <a:cubicBezTo>
                      <a:pt x="399" y="34"/>
                      <a:pt x="370" y="0"/>
                      <a:pt x="317" y="0"/>
                    </a:cubicBezTo>
                    <a:cubicBezTo>
                      <a:pt x="269" y="0"/>
                      <a:pt x="231" y="24"/>
                      <a:pt x="204" y="51"/>
                    </a:cubicBezTo>
                    <a:cubicBezTo>
                      <a:pt x="185" y="12"/>
                      <a:pt x="137" y="0"/>
                      <a:pt x="106" y="0"/>
                    </a:cubicBezTo>
                    <a:cubicBezTo>
                      <a:pt x="75" y="0"/>
                      <a:pt x="51" y="17"/>
                      <a:pt x="32" y="48"/>
                    </a:cubicBezTo>
                    <a:cubicBezTo>
                      <a:pt x="12" y="79"/>
                      <a:pt x="0" y="125"/>
                      <a:pt x="0" y="132"/>
                    </a:cubicBezTo>
                    <a:cubicBezTo>
                      <a:pt x="0" y="141"/>
                      <a:pt x="12" y="141"/>
                      <a:pt x="22" y="141"/>
                    </a:cubicBezTo>
                    <a:cubicBezTo>
                      <a:pt x="29" y="141"/>
                      <a:pt x="34" y="141"/>
                      <a:pt x="39" y="139"/>
                    </a:cubicBezTo>
                    <a:cubicBezTo>
                      <a:pt x="39" y="137"/>
                      <a:pt x="39" y="134"/>
                      <a:pt x="44" y="115"/>
                    </a:cubicBezTo>
                    <a:cubicBezTo>
                      <a:pt x="60" y="51"/>
                      <a:pt x="80" y="29"/>
                      <a:pt x="101" y="29"/>
                    </a:cubicBezTo>
                    <a:cubicBezTo>
                      <a:pt x="116" y="29"/>
                      <a:pt x="120" y="39"/>
                      <a:pt x="120" y="60"/>
                    </a:cubicBezTo>
                    <a:cubicBezTo>
                      <a:pt x="120" y="74"/>
                      <a:pt x="118" y="84"/>
                      <a:pt x="108" y="125"/>
                    </a:cubicBezTo>
                    <a:cubicBezTo>
                      <a:pt x="106" y="139"/>
                      <a:pt x="92" y="194"/>
                      <a:pt x="87" y="216"/>
                    </a:cubicBezTo>
                    <a:cubicBezTo>
                      <a:pt x="82" y="230"/>
                      <a:pt x="72" y="268"/>
                      <a:pt x="70" y="283"/>
                    </a:cubicBezTo>
                    <a:cubicBezTo>
                      <a:pt x="63" y="307"/>
                      <a:pt x="53" y="343"/>
                      <a:pt x="53" y="350"/>
                    </a:cubicBezTo>
                    <a:cubicBezTo>
                      <a:pt x="53" y="366"/>
                      <a:pt x="68" y="386"/>
                      <a:pt x="94" y="386"/>
                    </a:cubicBezTo>
                    <a:cubicBezTo>
                      <a:pt x="111" y="386"/>
                      <a:pt x="140" y="376"/>
                      <a:pt x="149" y="343"/>
                    </a:cubicBezTo>
                    <a:cubicBezTo>
                      <a:pt x="149" y="340"/>
                      <a:pt x="207" y="110"/>
                      <a:pt x="209" y="106"/>
                    </a:cubicBezTo>
                    <a:cubicBezTo>
                      <a:pt x="212" y="94"/>
                      <a:pt x="212" y="91"/>
                      <a:pt x="224" y="79"/>
                    </a:cubicBezTo>
                    <a:cubicBezTo>
                      <a:pt x="243" y="55"/>
                      <a:pt x="274" y="29"/>
                      <a:pt x="315" y="29"/>
                    </a:cubicBezTo>
                    <a:cubicBezTo>
                      <a:pt x="336" y="29"/>
                      <a:pt x="346" y="39"/>
                      <a:pt x="348" y="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20" name="Freeform 36"/>
              <p:cNvSpPr>
                <a:spLocks noChangeArrowheads="1"/>
              </p:cNvSpPr>
              <p:nvPr/>
            </p:nvSpPr>
            <p:spPr bwMode="auto">
              <a:xfrm>
                <a:off x="3887" y="2065"/>
                <a:ext cx="133" cy="11"/>
              </a:xfrm>
              <a:custGeom>
                <a:avLst/>
                <a:gdLst>
                  <a:gd name="T0" fmla="*/ 551 w 591"/>
                  <a:gd name="T1" fmla="*/ 50 h 51"/>
                  <a:gd name="T2" fmla="*/ 590 w 591"/>
                  <a:gd name="T3" fmla="*/ 26 h 51"/>
                  <a:gd name="T4" fmla="*/ 551 w 591"/>
                  <a:gd name="T5" fmla="*/ 0 h 51"/>
                  <a:gd name="T6" fmla="*/ 38 w 591"/>
                  <a:gd name="T7" fmla="*/ 0 h 51"/>
                  <a:gd name="T8" fmla="*/ 0 w 591"/>
                  <a:gd name="T9" fmla="*/ 24 h 51"/>
                  <a:gd name="T10" fmla="*/ 38 w 591"/>
                  <a:gd name="T11" fmla="*/ 50 h 51"/>
                  <a:gd name="T12" fmla="*/ 551 w 59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1" h="51">
                    <a:moveTo>
                      <a:pt x="551" y="50"/>
                    </a:moveTo>
                    <a:cubicBezTo>
                      <a:pt x="566" y="50"/>
                      <a:pt x="590" y="50"/>
                      <a:pt x="590" y="26"/>
                    </a:cubicBezTo>
                    <a:cubicBezTo>
                      <a:pt x="590" y="0"/>
                      <a:pt x="566" y="0"/>
                      <a:pt x="551" y="0"/>
                    </a:cubicBezTo>
                    <a:cubicBezTo>
                      <a:pt x="380" y="0"/>
                      <a:pt x="209" y="0"/>
                      <a:pt x="38" y="0"/>
                    </a:cubicBezTo>
                    <a:cubicBezTo>
                      <a:pt x="24" y="0"/>
                      <a:pt x="0" y="0"/>
                      <a:pt x="0" y="24"/>
                    </a:cubicBezTo>
                    <a:cubicBezTo>
                      <a:pt x="0" y="50"/>
                      <a:pt x="24" y="50"/>
                      <a:pt x="38" y="50"/>
                    </a:cubicBezTo>
                    <a:cubicBezTo>
                      <a:pt x="209" y="50"/>
                      <a:pt x="380" y="50"/>
                      <a:pt x="551" y="5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21" name="Freeform 37"/>
              <p:cNvSpPr>
                <a:spLocks noChangeArrowheads="1"/>
              </p:cNvSpPr>
              <p:nvPr/>
            </p:nvSpPr>
            <p:spPr bwMode="auto">
              <a:xfrm>
                <a:off x="4090" y="2032"/>
                <a:ext cx="105" cy="87"/>
              </a:xfrm>
              <a:custGeom>
                <a:avLst/>
                <a:gdLst>
                  <a:gd name="T0" fmla="*/ 396 w 469"/>
                  <a:gd name="T1" fmla="*/ 113 h 387"/>
                  <a:gd name="T2" fmla="*/ 410 w 469"/>
                  <a:gd name="T3" fmla="*/ 51 h 387"/>
                  <a:gd name="T4" fmla="*/ 372 w 469"/>
                  <a:gd name="T5" fmla="*/ 15 h 387"/>
                  <a:gd name="T6" fmla="*/ 329 w 469"/>
                  <a:gd name="T7" fmla="*/ 36 h 387"/>
                  <a:gd name="T8" fmla="*/ 238 w 469"/>
                  <a:gd name="T9" fmla="*/ 0 h 387"/>
                  <a:gd name="T10" fmla="*/ 0 w 469"/>
                  <a:gd name="T11" fmla="*/ 247 h 387"/>
                  <a:gd name="T12" fmla="*/ 149 w 469"/>
                  <a:gd name="T13" fmla="*/ 386 h 387"/>
                  <a:gd name="T14" fmla="*/ 266 w 469"/>
                  <a:gd name="T15" fmla="*/ 340 h 387"/>
                  <a:gd name="T16" fmla="*/ 362 w 469"/>
                  <a:gd name="T17" fmla="*/ 386 h 387"/>
                  <a:gd name="T18" fmla="*/ 437 w 469"/>
                  <a:gd name="T19" fmla="*/ 338 h 387"/>
                  <a:gd name="T20" fmla="*/ 468 w 469"/>
                  <a:gd name="T21" fmla="*/ 254 h 387"/>
                  <a:gd name="T22" fmla="*/ 446 w 469"/>
                  <a:gd name="T23" fmla="*/ 244 h 387"/>
                  <a:gd name="T24" fmla="*/ 430 w 469"/>
                  <a:gd name="T25" fmla="*/ 247 h 387"/>
                  <a:gd name="T26" fmla="*/ 425 w 469"/>
                  <a:gd name="T27" fmla="*/ 271 h 387"/>
                  <a:gd name="T28" fmla="*/ 367 w 469"/>
                  <a:gd name="T29" fmla="*/ 357 h 387"/>
                  <a:gd name="T30" fmla="*/ 348 w 469"/>
                  <a:gd name="T31" fmla="*/ 326 h 387"/>
                  <a:gd name="T32" fmla="*/ 360 w 469"/>
                  <a:gd name="T33" fmla="*/ 264 h 387"/>
                  <a:gd name="T34" fmla="*/ 377 w 469"/>
                  <a:gd name="T35" fmla="*/ 187 h 387"/>
                  <a:gd name="T36" fmla="*/ 396 w 469"/>
                  <a:gd name="T37" fmla="*/ 113 h 387"/>
                  <a:gd name="T38" fmla="*/ 257 w 469"/>
                  <a:gd name="T39" fmla="*/ 302 h 387"/>
                  <a:gd name="T40" fmla="*/ 151 w 469"/>
                  <a:gd name="T41" fmla="*/ 357 h 387"/>
                  <a:gd name="T42" fmla="*/ 96 w 469"/>
                  <a:gd name="T43" fmla="*/ 292 h 387"/>
                  <a:gd name="T44" fmla="*/ 139 w 469"/>
                  <a:gd name="T45" fmla="*/ 113 h 387"/>
                  <a:gd name="T46" fmla="*/ 240 w 469"/>
                  <a:gd name="T47" fmla="*/ 29 h 387"/>
                  <a:gd name="T48" fmla="*/ 310 w 469"/>
                  <a:gd name="T49" fmla="*/ 79 h 387"/>
                  <a:gd name="T50" fmla="*/ 307 w 469"/>
                  <a:gd name="T51" fmla="*/ 91 h 387"/>
                  <a:gd name="T52" fmla="*/ 257 w 469"/>
                  <a:gd name="T53" fmla="*/ 302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9" h="387">
                    <a:moveTo>
                      <a:pt x="396" y="113"/>
                    </a:moveTo>
                    <a:cubicBezTo>
                      <a:pt x="403" y="91"/>
                      <a:pt x="410" y="58"/>
                      <a:pt x="410" y="51"/>
                    </a:cubicBezTo>
                    <a:cubicBezTo>
                      <a:pt x="410" y="24"/>
                      <a:pt x="389" y="15"/>
                      <a:pt x="372" y="15"/>
                    </a:cubicBezTo>
                    <a:cubicBezTo>
                      <a:pt x="355" y="15"/>
                      <a:pt x="338" y="22"/>
                      <a:pt x="329" y="36"/>
                    </a:cubicBezTo>
                    <a:cubicBezTo>
                      <a:pt x="314" y="22"/>
                      <a:pt x="288" y="0"/>
                      <a:pt x="238" y="0"/>
                    </a:cubicBezTo>
                    <a:cubicBezTo>
                      <a:pt x="91" y="0"/>
                      <a:pt x="0" y="132"/>
                      <a:pt x="0" y="247"/>
                    </a:cubicBezTo>
                    <a:cubicBezTo>
                      <a:pt x="0" y="350"/>
                      <a:pt x="79" y="386"/>
                      <a:pt x="149" y="386"/>
                    </a:cubicBezTo>
                    <a:cubicBezTo>
                      <a:pt x="209" y="386"/>
                      <a:pt x="252" y="355"/>
                      <a:pt x="266" y="340"/>
                    </a:cubicBezTo>
                    <a:cubicBezTo>
                      <a:pt x="298" y="386"/>
                      <a:pt x="353" y="386"/>
                      <a:pt x="362" y="386"/>
                    </a:cubicBezTo>
                    <a:cubicBezTo>
                      <a:pt x="394" y="386"/>
                      <a:pt x="418" y="369"/>
                      <a:pt x="437" y="338"/>
                    </a:cubicBezTo>
                    <a:cubicBezTo>
                      <a:pt x="456" y="304"/>
                      <a:pt x="468" y="259"/>
                      <a:pt x="468" y="254"/>
                    </a:cubicBezTo>
                    <a:cubicBezTo>
                      <a:pt x="468" y="244"/>
                      <a:pt x="456" y="244"/>
                      <a:pt x="446" y="244"/>
                    </a:cubicBezTo>
                    <a:cubicBezTo>
                      <a:pt x="439" y="244"/>
                      <a:pt x="434" y="244"/>
                      <a:pt x="430" y="247"/>
                    </a:cubicBezTo>
                    <a:cubicBezTo>
                      <a:pt x="430" y="249"/>
                      <a:pt x="430" y="252"/>
                      <a:pt x="425" y="271"/>
                    </a:cubicBezTo>
                    <a:cubicBezTo>
                      <a:pt x="408" y="340"/>
                      <a:pt x="389" y="357"/>
                      <a:pt x="367" y="357"/>
                    </a:cubicBezTo>
                    <a:cubicBezTo>
                      <a:pt x="358" y="357"/>
                      <a:pt x="348" y="352"/>
                      <a:pt x="348" y="326"/>
                    </a:cubicBezTo>
                    <a:cubicBezTo>
                      <a:pt x="348" y="311"/>
                      <a:pt x="350" y="297"/>
                      <a:pt x="360" y="264"/>
                    </a:cubicBezTo>
                    <a:cubicBezTo>
                      <a:pt x="365" y="240"/>
                      <a:pt x="374" y="206"/>
                      <a:pt x="377" y="187"/>
                    </a:cubicBezTo>
                    <a:cubicBezTo>
                      <a:pt x="383" y="162"/>
                      <a:pt x="390" y="137"/>
                      <a:pt x="396" y="113"/>
                    </a:cubicBezTo>
                    <a:close/>
                    <a:moveTo>
                      <a:pt x="257" y="302"/>
                    </a:moveTo>
                    <a:cubicBezTo>
                      <a:pt x="233" y="331"/>
                      <a:pt x="192" y="357"/>
                      <a:pt x="151" y="357"/>
                    </a:cubicBezTo>
                    <a:cubicBezTo>
                      <a:pt x="101" y="357"/>
                      <a:pt x="96" y="311"/>
                      <a:pt x="96" y="292"/>
                    </a:cubicBezTo>
                    <a:cubicBezTo>
                      <a:pt x="96" y="249"/>
                      <a:pt x="125" y="144"/>
                      <a:pt x="139" y="113"/>
                    </a:cubicBezTo>
                    <a:cubicBezTo>
                      <a:pt x="163" y="51"/>
                      <a:pt x="206" y="29"/>
                      <a:pt x="240" y="29"/>
                    </a:cubicBezTo>
                    <a:cubicBezTo>
                      <a:pt x="290" y="29"/>
                      <a:pt x="310" y="70"/>
                      <a:pt x="310" y="79"/>
                    </a:cubicBezTo>
                    <a:cubicBezTo>
                      <a:pt x="309" y="83"/>
                      <a:pt x="308" y="87"/>
                      <a:pt x="307" y="91"/>
                    </a:cubicBezTo>
                    <a:cubicBezTo>
                      <a:pt x="290" y="161"/>
                      <a:pt x="274" y="232"/>
                      <a:pt x="257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22" name="Freeform 38"/>
              <p:cNvSpPr>
                <a:spLocks noChangeArrowheads="1"/>
              </p:cNvSpPr>
              <p:nvPr/>
            </p:nvSpPr>
            <p:spPr bwMode="auto">
              <a:xfrm>
                <a:off x="4210" y="2059"/>
                <a:ext cx="71" cy="88"/>
              </a:xfrm>
              <a:custGeom>
                <a:avLst/>
                <a:gdLst>
                  <a:gd name="T0" fmla="*/ 317 w 318"/>
                  <a:gd name="T1" fmla="*/ 199 h 393"/>
                  <a:gd name="T2" fmla="*/ 158 w 318"/>
                  <a:gd name="T3" fmla="*/ 0 h 393"/>
                  <a:gd name="T4" fmla="*/ 0 w 318"/>
                  <a:gd name="T5" fmla="*/ 199 h 393"/>
                  <a:gd name="T6" fmla="*/ 158 w 318"/>
                  <a:gd name="T7" fmla="*/ 392 h 393"/>
                  <a:gd name="T8" fmla="*/ 317 w 318"/>
                  <a:gd name="T9" fmla="*/ 199 h 393"/>
                  <a:gd name="T10" fmla="*/ 158 w 318"/>
                  <a:gd name="T11" fmla="*/ 366 h 393"/>
                  <a:gd name="T12" fmla="*/ 108 w 318"/>
                  <a:gd name="T13" fmla="*/ 347 h 393"/>
                  <a:gd name="T14" fmla="*/ 82 w 318"/>
                  <a:gd name="T15" fmla="*/ 191 h 393"/>
                  <a:gd name="T16" fmla="*/ 89 w 318"/>
                  <a:gd name="T17" fmla="*/ 77 h 393"/>
                  <a:gd name="T18" fmla="*/ 158 w 318"/>
                  <a:gd name="T19" fmla="*/ 26 h 393"/>
                  <a:gd name="T20" fmla="*/ 230 w 318"/>
                  <a:gd name="T21" fmla="*/ 77 h 393"/>
                  <a:gd name="T22" fmla="*/ 235 w 318"/>
                  <a:gd name="T23" fmla="*/ 191 h 393"/>
                  <a:gd name="T24" fmla="*/ 230 w 318"/>
                  <a:gd name="T25" fmla="*/ 309 h 393"/>
                  <a:gd name="T26" fmla="*/ 158 w 318"/>
                  <a:gd name="T27" fmla="*/ 366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8" h="393">
                    <a:moveTo>
                      <a:pt x="317" y="199"/>
                    </a:moveTo>
                    <a:cubicBezTo>
                      <a:pt x="317" y="127"/>
                      <a:pt x="310" y="0"/>
                      <a:pt x="158" y="0"/>
                    </a:cubicBezTo>
                    <a:cubicBezTo>
                      <a:pt x="7" y="0"/>
                      <a:pt x="0" y="127"/>
                      <a:pt x="0" y="199"/>
                    </a:cubicBezTo>
                    <a:cubicBezTo>
                      <a:pt x="0" y="273"/>
                      <a:pt x="8" y="392"/>
                      <a:pt x="158" y="392"/>
                    </a:cubicBezTo>
                    <a:cubicBezTo>
                      <a:pt x="308" y="392"/>
                      <a:pt x="317" y="273"/>
                      <a:pt x="317" y="199"/>
                    </a:cubicBezTo>
                    <a:close/>
                    <a:moveTo>
                      <a:pt x="158" y="366"/>
                    </a:moveTo>
                    <a:cubicBezTo>
                      <a:pt x="139" y="366"/>
                      <a:pt x="122" y="359"/>
                      <a:pt x="108" y="347"/>
                    </a:cubicBezTo>
                    <a:cubicBezTo>
                      <a:pt x="91" y="333"/>
                      <a:pt x="82" y="323"/>
                      <a:pt x="82" y="191"/>
                    </a:cubicBezTo>
                    <a:cubicBezTo>
                      <a:pt x="82" y="151"/>
                      <a:pt x="82" y="103"/>
                      <a:pt x="89" y="77"/>
                    </a:cubicBezTo>
                    <a:cubicBezTo>
                      <a:pt x="98" y="38"/>
                      <a:pt x="134" y="26"/>
                      <a:pt x="158" y="26"/>
                    </a:cubicBezTo>
                    <a:cubicBezTo>
                      <a:pt x="182" y="26"/>
                      <a:pt x="221" y="36"/>
                      <a:pt x="230" y="77"/>
                    </a:cubicBezTo>
                    <a:cubicBezTo>
                      <a:pt x="235" y="105"/>
                      <a:pt x="235" y="153"/>
                      <a:pt x="235" y="191"/>
                    </a:cubicBezTo>
                    <a:cubicBezTo>
                      <a:pt x="235" y="232"/>
                      <a:pt x="235" y="275"/>
                      <a:pt x="230" y="309"/>
                    </a:cubicBezTo>
                    <a:cubicBezTo>
                      <a:pt x="221" y="357"/>
                      <a:pt x="180" y="366"/>
                      <a:pt x="158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23" name="Freeform 39"/>
              <p:cNvSpPr>
                <a:spLocks noChangeArrowheads="1"/>
              </p:cNvSpPr>
              <p:nvPr/>
            </p:nvSpPr>
            <p:spPr bwMode="auto">
              <a:xfrm>
                <a:off x="4311" y="1975"/>
                <a:ext cx="52" cy="190"/>
              </a:xfrm>
              <a:custGeom>
                <a:avLst/>
                <a:gdLst>
                  <a:gd name="T0" fmla="*/ 231 w 232"/>
                  <a:gd name="T1" fmla="*/ 421 h 841"/>
                  <a:gd name="T2" fmla="*/ 164 w 232"/>
                  <a:gd name="T3" fmla="*/ 153 h 841"/>
                  <a:gd name="T4" fmla="*/ 15 w 232"/>
                  <a:gd name="T5" fmla="*/ 0 h 841"/>
                  <a:gd name="T6" fmla="*/ 0 w 232"/>
                  <a:gd name="T7" fmla="*/ 12 h 841"/>
                  <a:gd name="T8" fmla="*/ 15 w 232"/>
                  <a:gd name="T9" fmla="*/ 31 h 841"/>
                  <a:gd name="T10" fmla="*/ 149 w 232"/>
                  <a:gd name="T11" fmla="*/ 419 h 841"/>
                  <a:gd name="T12" fmla="*/ 15 w 232"/>
                  <a:gd name="T13" fmla="*/ 811 h 841"/>
                  <a:gd name="T14" fmla="*/ 0 w 232"/>
                  <a:gd name="T15" fmla="*/ 828 h 841"/>
                  <a:gd name="T16" fmla="*/ 15 w 232"/>
                  <a:gd name="T17" fmla="*/ 840 h 841"/>
                  <a:gd name="T18" fmla="*/ 80 w 232"/>
                  <a:gd name="T19" fmla="*/ 795 h 841"/>
                  <a:gd name="T20" fmla="*/ 231 w 232"/>
                  <a:gd name="T21" fmla="*/ 42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841">
                    <a:moveTo>
                      <a:pt x="231" y="421"/>
                    </a:moveTo>
                    <a:cubicBezTo>
                      <a:pt x="231" y="316"/>
                      <a:pt x="204" y="223"/>
                      <a:pt x="164" y="153"/>
                    </a:cubicBezTo>
                    <a:cubicBezTo>
                      <a:pt x="108" y="57"/>
                      <a:pt x="32" y="0"/>
                      <a:pt x="15" y="0"/>
                    </a:cubicBezTo>
                    <a:cubicBezTo>
                      <a:pt x="10" y="0"/>
                      <a:pt x="0" y="2"/>
                      <a:pt x="0" y="12"/>
                    </a:cubicBezTo>
                    <a:cubicBezTo>
                      <a:pt x="0" y="17"/>
                      <a:pt x="0" y="19"/>
                      <a:pt x="15" y="31"/>
                    </a:cubicBezTo>
                    <a:cubicBezTo>
                      <a:pt x="120" y="139"/>
                      <a:pt x="149" y="287"/>
                      <a:pt x="149" y="419"/>
                    </a:cubicBezTo>
                    <a:cubicBezTo>
                      <a:pt x="149" y="584"/>
                      <a:pt x="106" y="718"/>
                      <a:pt x="15" y="811"/>
                    </a:cubicBezTo>
                    <a:cubicBezTo>
                      <a:pt x="0" y="823"/>
                      <a:pt x="0" y="823"/>
                      <a:pt x="0" y="828"/>
                    </a:cubicBezTo>
                    <a:cubicBezTo>
                      <a:pt x="0" y="838"/>
                      <a:pt x="10" y="840"/>
                      <a:pt x="15" y="840"/>
                    </a:cubicBezTo>
                    <a:cubicBezTo>
                      <a:pt x="29" y="840"/>
                      <a:pt x="65" y="809"/>
                      <a:pt x="80" y="795"/>
                    </a:cubicBezTo>
                    <a:cubicBezTo>
                      <a:pt x="212" y="663"/>
                      <a:pt x="231" y="510"/>
                      <a:pt x="231" y="4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24" name="Freeform 40"/>
              <p:cNvSpPr>
                <a:spLocks noChangeArrowheads="1"/>
              </p:cNvSpPr>
              <p:nvPr/>
            </p:nvSpPr>
            <p:spPr bwMode="auto">
              <a:xfrm>
                <a:off x="4396" y="1975"/>
                <a:ext cx="52" cy="190"/>
              </a:xfrm>
              <a:custGeom>
                <a:avLst/>
                <a:gdLst>
                  <a:gd name="T0" fmla="*/ 233 w 234"/>
                  <a:gd name="T1" fmla="*/ 421 h 841"/>
                  <a:gd name="T2" fmla="*/ 163 w 234"/>
                  <a:gd name="T3" fmla="*/ 153 h 841"/>
                  <a:gd name="T4" fmla="*/ 17 w 234"/>
                  <a:gd name="T5" fmla="*/ 0 h 841"/>
                  <a:gd name="T6" fmla="*/ 0 w 234"/>
                  <a:gd name="T7" fmla="*/ 12 h 841"/>
                  <a:gd name="T8" fmla="*/ 14 w 234"/>
                  <a:gd name="T9" fmla="*/ 31 h 841"/>
                  <a:gd name="T10" fmla="*/ 149 w 234"/>
                  <a:gd name="T11" fmla="*/ 419 h 841"/>
                  <a:gd name="T12" fmla="*/ 14 w 234"/>
                  <a:gd name="T13" fmla="*/ 811 h 841"/>
                  <a:gd name="T14" fmla="*/ 0 w 234"/>
                  <a:gd name="T15" fmla="*/ 828 h 841"/>
                  <a:gd name="T16" fmla="*/ 17 w 234"/>
                  <a:gd name="T17" fmla="*/ 840 h 841"/>
                  <a:gd name="T18" fmla="*/ 82 w 234"/>
                  <a:gd name="T19" fmla="*/ 795 h 841"/>
                  <a:gd name="T20" fmla="*/ 233 w 234"/>
                  <a:gd name="T21" fmla="*/ 42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4" h="841">
                    <a:moveTo>
                      <a:pt x="233" y="421"/>
                    </a:moveTo>
                    <a:cubicBezTo>
                      <a:pt x="233" y="316"/>
                      <a:pt x="204" y="223"/>
                      <a:pt x="163" y="153"/>
                    </a:cubicBezTo>
                    <a:cubicBezTo>
                      <a:pt x="108" y="57"/>
                      <a:pt x="31" y="0"/>
                      <a:pt x="17" y="0"/>
                    </a:cubicBezTo>
                    <a:cubicBezTo>
                      <a:pt x="10" y="0"/>
                      <a:pt x="0" y="2"/>
                      <a:pt x="0" y="12"/>
                    </a:cubicBezTo>
                    <a:cubicBezTo>
                      <a:pt x="0" y="17"/>
                      <a:pt x="0" y="19"/>
                      <a:pt x="14" y="31"/>
                    </a:cubicBezTo>
                    <a:cubicBezTo>
                      <a:pt x="122" y="139"/>
                      <a:pt x="149" y="287"/>
                      <a:pt x="149" y="419"/>
                    </a:cubicBezTo>
                    <a:cubicBezTo>
                      <a:pt x="149" y="584"/>
                      <a:pt x="108" y="718"/>
                      <a:pt x="14" y="811"/>
                    </a:cubicBezTo>
                    <a:cubicBezTo>
                      <a:pt x="2" y="823"/>
                      <a:pt x="0" y="823"/>
                      <a:pt x="0" y="828"/>
                    </a:cubicBezTo>
                    <a:cubicBezTo>
                      <a:pt x="0" y="838"/>
                      <a:pt x="10" y="840"/>
                      <a:pt x="17" y="840"/>
                    </a:cubicBezTo>
                    <a:cubicBezTo>
                      <a:pt x="31" y="840"/>
                      <a:pt x="65" y="809"/>
                      <a:pt x="82" y="795"/>
                    </a:cubicBezTo>
                    <a:cubicBezTo>
                      <a:pt x="211" y="663"/>
                      <a:pt x="233" y="510"/>
                      <a:pt x="233" y="4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25" name="Freeform 41"/>
              <p:cNvSpPr>
                <a:spLocks noChangeArrowheads="1"/>
              </p:cNvSpPr>
              <p:nvPr/>
            </p:nvSpPr>
            <p:spPr bwMode="auto">
              <a:xfrm>
                <a:off x="4618" y="1975"/>
                <a:ext cx="51" cy="190"/>
              </a:xfrm>
              <a:custGeom>
                <a:avLst/>
                <a:gdLst>
                  <a:gd name="T0" fmla="*/ 228 w 231"/>
                  <a:gd name="T1" fmla="*/ 819 h 841"/>
                  <a:gd name="T2" fmla="*/ 115 w 231"/>
                  <a:gd name="T3" fmla="*/ 639 h 841"/>
                  <a:gd name="T4" fmla="*/ 81 w 231"/>
                  <a:gd name="T5" fmla="*/ 421 h 841"/>
                  <a:gd name="T6" fmla="*/ 218 w 231"/>
                  <a:gd name="T7" fmla="*/ 29 h 841"/>
                  <a:gd name="T8" fmla="*/ 230 w 231"/>
                  <a:gd name="T9" fmla="*/ 12 h 841"/>
                  <a:gd name="T10" fmla="*/ 216 w 231"/>
                  <a:gd name="T11" fmla="*/ 0 h 841"/>
                  <a:gd name="T12" fmla="*/ 151 w 231"/>
                  <a:gd name="T13" fmla="*/ 45 h 841"/>
                  <a:gd name="T14" fmla="*/ 0 w 231"/>
                  <a:gd name="T15" fmla="*/ 419 h 841"/>
                  <a:gd name="T16" fmla="*/ 67 w 231"/>
                  <a:gd name="T17" fmla="*/ 687 h 841"/>
                  <a:gd name="T18" fmla="*/ 216 w 231"/>
                  <a:gd name="T19" fmla="*/ 840 h 841"/>
                  <a:gd name="T20" fmla="*/ 230 w 231"/>
                  <a:gd name="T21" fmla="*/ 828 h 841"/>
                  <a:gd name="T22" fmla="*/ 228 w 231"/>
                  <a:gd name="T23" fmla="*/ 819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1" h="841">
                    <a:moveTo>
                      <a:pt x="228" y="819"/>
                    </a:moveTo>
                    <a:cubicBezTo>
                      <a:pt x="204" y="797"/>
                      <a:pt x="149" y="744"/>
                      <a:pt x="115" y="639"/>
                    </a:cubicBezTo>
                    <a:cubicBezTo>
                      <a:pt x="91" y="572"/>
                      <a:pt x="81" y="495"/>
                      <a:pt x="81" y="421"/>
                    </a:cubicBezTo>
                    <a:cubicBezTo>
                      <a:pt x="81" y="256"/>
                      <a:pt x="125" y="122"/>
                      <a:pt x="218" y="29"/>
                    </a:cubicBezTo>
                    <a:cubicBezTo>
                      <a:pt x="230" y="17"/>
                      <a:pt x="230" y="17"/>
                      <a:pt x="230" y="12"/>
                    </a:cubicBezTo>
                    <a:cubicBezTo>
                      <a:pt x="230" y="2"/>
                      <a:pt x="223" y="0"/>
                      <a:pt x="216" y="0"/>
                    </a:cubicBezTo>
                    <a:cubicBezTo>
                      <a:pt x="201" y="0"/>
                      <a:pt x="165" y="31"/>
                      <a:pt x="151" y="45"/>
                    </a:cubicBezTo>
                    <a:cubicBezTo>
                      <a:pt x="19" y="177"/>
                      <a:pt x="0" y="330"/>
                      <a:pt x="0" y="419"/>
                    </a:cubicBezTo>
                    <a:cubicBezTo>
                      <a:pt x="0" y="524"/>
                      <a:pt x="29" y="617"/>
                      <a:pt x="67" y="687"/>
                    </a:cubicBezTo>
                    <a:cubicBezTo>
                      <a:pt x="122" y="783"/>
                      <a:pt x="199" y="840"/>
                      <a:pt x="216" y="840"/>
                    </a:cubicBezTo>
                    <a:cubicBezTo>
                      <a:pt x="223" y="840"/>
                      <a:pt x="230" y="838"/>
                      <a:pt x="230" y="828"/>
                    </a:cubicBezTo>
                    <a:cubicBezTo>
                      <a:pt x="230" y="823"/>
                      <a:pt x="228" y="821"/>
                      <a:pt x="228" y="8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26" name="Freeform 42"/>
              <p:cNvSpPr>
                <a:spLocks noChangeArrowheads="1"/>
              </p:cNvSpPr>
              <p:nvPr/>
            </p:nvSpPr>
            <p:spPr bwMode="auto">
              <a:xfrm>
                <a:off x="4692" y="1981"/>
                <a:ext cx="89" cy="139"/>
              </a:xfrm>
              <a:custGeom>
                <a:avLst/>
                <a:gdLst>
                  <a:gd name="T0" fmla="*/ 199 w 395"/>
                  <a:gd name="T1" fmla="*/ 232 h 616"/>
                  <a:gd name="T2" fmla="*/ 0 w 395"/>
                  <a:gd name="T3" fmla="*/ 469 h 616"/>
                  <a:gd name="T4" fmla="*/ 170 w 395"/>
                  <a:gd name="T5" fmla="*/ 615 h 616"/>
                  <a:gd name="T6" fmla="*/ 362 w 395"/>
                  <a:gd name="T7" fmla="*/ 345 h 616"/>
                  <a:gd name="T8" fmla="*/ 298 w 395"/>
                  <a:gd name="T9" fmla="*/ 201 h 616"/>
                  <a:gd name="T10" fmla="*/ 185 w 395"/>
                  <a:gd name="T11" fmla="*/ 67 h 616"/>
                  <a:gd name="T12" fmla="*/ 226 w 395"/>
                  <a:gd name="T13" fmla="*/ 41 h 616"/>
                  <a:gd name="T14" fmla="*/ 288 w 395"/>
                  <a:gd name="T15" fmla="*/ 65 h 616"/>
                  <a:gd name="T16" fmla="*/ 348 w 395"/>
                  <a:gd name="T17" fmla="*/ 98 h 616"/>
                  <a:gd name="T18" fmla="*/ 394 w 395"/>
                  <a:gd name="T19" fmla="*/ 53 h 616"/>
                  <a:gd name="T20" fmla="*/ 334 w 395"/>
                  <a:gd name="T21" fmla="*/ 15 h 616"/>
                  <a:gd name="T22" fmla="*/ 245 w 395"/>
                  <a:gd name="T23" fmla="*/ 0 h 616"/>
                  <a:gd name="T24" fmla="*/ 149 w 395"/>
                  <a:gd name="T25" fmla="*/ 94 h 616"/>
                  <a:gd name="T26" fmla="*/ 199 w 395"/>
                  <a:gd name="T27" fmla="*/ 232 h 616"/>
                  <a:gd name="T28" fmla="*/ 218 w 395"/>
                  <a:gd name="T29" fmla="*/ 264 h 616"/>
                  <a:gd name="T30" fmla="*/ 266 w 395"/>
                  <a:gd name="T31" fmla="*/ 400 h 616"/>
                  <a:gd name="T32" fmla="*/ 173 w 395"/>
                  <a:gd name="T33" fmla="*/ 584 h 616"/>
                  <a:gd name="T34" fmla="*/ 108 w 395"/>
                  <a:gd name="T35" fmla="*/ 563 h 616"/>
                  <a:gd name="T36" fmla="*/ 87 w 395"/>
                  <a:gd name="T37" fmla="*/ 501 h 616"/>
                  <a:gd name="T38" fmla="*/ 125 w 395"/>
                  <a:gd name="T39" fmla="*/ 343 h 616"/>
                  <a:gd name="T40" fmla="*/ 218 w 395"/>
                  <a:gd name="T41" fmla="*/ 264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5" h="616">
                    <a:moveTo>
                      <a:pt x="199" y="232"/>
                    </a:moveTo>
                    <a:cubicBezTo>
                      <a:pt x="51" y="266"/>
                      <a:pt x="0" y="395"/>
                      <a:pt x="0" y="469"/>
                    </a:cubicBezTo>
                    <a:cubicBezTo>
                      <a:pt x="0" y="570"/>
                      <a:pt x="79" y="615"/>
                      <a:pt x="170" y="615"/>
                    </a:cubicBezTo>
                    <a:cubicBezTo>
                      <a:pt x="281" y="615"/>
                      <a:pt x="362" y="481"/>
                      <a:pt x="362" y="345"/>
                    </a:cubicBezTo>
                    <a:cubicBezTo>
                      <a:pt x="362" y="271"/>
                      <a:pt x="331" y="235"/>
                      <a:pt x="298" y="201"/>
                    </a:cubicBezTo>
                    <a:cubicBezTo>
                      <a:pt x="259" y="165"/>
                      <a:pt x="185" y="96"/>
                      <a:pt x="185" y="67"/>
                    </a:cubicBezTo>
                    <a:cubicBezTo>
                      <a:pt x="185" y="62"/>
                      <a:pt x="194" y="41"/>
                      <a:pt x="226" y="41"/>
                    </a:cubicBezTo>
                    <a:cubicBezTo>
                      <a:pt x="252" y="41"/>
                      <a:pt x="274" y="55"/>
                      <a:pt x="288" y="65"/>
                    </a:cubicBezTo>
                    <a:cubicBezTo>
                      <a:pt x="302" y="79"/>
                      <a:pt x="329" y="98"/>
                      <a:pt x="348" y="98"/>
                    </a:cubicBezTo>
                    <a:cubicBezTo>
                      <a:pt x="374" y="98"/>
                      <a:pt x="394" y="74"/>
                      <a:pt x="394" y="53"/>
                    </a:cubicBezTo>
                    <a:cubicBezTo>
                      <a:pt x="394" y="29"/>
                      <a:pt x="379" y="24"/>
                      <a:pt x="334" y="15"/>
                    </a:cubicBezTo>
                    <a:cubicBezTo>
                      <a:pt x="314" y="12"/>
                      <a:pt x="266" y="0"/>
                      <a:pt x="245" y="0"/>
                    </a:cubicBezTo>
                    <a:cubicBezTo>
                      <a:pt x="199" y="0"/>
                      <a:pt x="149" y="34"/>
                      <a:pt x="149" y="94"/>
                    </a:cubicBezTo>
                    <a:cubicBezTo>
                      <a:pt x="149" y="141"/>
                      <a:pt x="180" y="197"/>
                      <a:pt x="199" y="232"/>
                    </a:cubicBezTo>
                    <a:close/>
                    <a:moveTo>
                      <a:pt x="218" y="264"/>
                    </a:moveTo>
                    <a:cubicBezTo>
                      <a:pt x="240" y="295"/>
                      <a:pt x="266" y="343"/>
                      <a:pt x="266" y="400"/>
                    </a:cubicBezTo>
                    <a:cubicBezTo>
                      <a:pt x="266" y="438"/>
                      <a:pt x="242" y="584"/>
                      <a:pt x="173" y="584"/>
                    </a:cubicBezTo>
                    <a:cubicBezTo>
                      <a:pt x="163" y="584"/>
                      <a:pt x="132" y="582"/>
                      <a:pt x="108" y="563"/>
                    </a:cubicBezTo>
                    <a:cubicBezTo>
                      <a:pt x="87" y="541"/>
                      <a:pt x="87" y="510"/>
                      <a:pt x="87" y="501"/>
                    </a:cubicBezTo>
                    <a:cubicBezTo>
                      <a:pt x="87" y="455"/>
                      <a:pt x="111" y="374"/>
                      <a:pt x="125" y="343"/>
                    </a:cubicBezTo>
                    <a:cubicBezTo>
                      <a:pt x="137" y="321"/>
                      <a:pt x="163" y="280"/>
                      <a:pt x="218" y="2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27" name="Freeform 43"/>
              <p:cNvSpPr>
                <a:spLocks noChangeArrowheads="1"/>
              </p:cNvSpPr>
              <p:nvPr/>
            </p:nvSpPr>
            <p:spPr bwMode="auto">
              <a:xfrm>
                <a:off x="4855" y="2022"/>
                <a:ext cx="146" cy="95"/>
              </a:xfrm>
              <a:custGeom>
                <a:avLst/>
                <a:gdLst>
                  <a:gd name="T0" fmla="*/ 326 w 647"/>
                  <a:gd name="T1" fmla="*/ 146 h 425"/>
                  <a:gd name="T2" fmla="*/ 485 w 647"/>
                  <a:gd name="T3" fmla="*/ 213 h 425"/>
                  <a:gd name="T4" fmla="*/ 646 w 647"/>
                  <a:gd name="T5" fmla="*/ 38 h 425"/>
                  <a:gd name="T6" fmla="*/ 629 w 647"/>
                  <a:gd name="T7" fmla="*/ 0 h 425"/>
                  <a:gd name="T8" fmla="*/ 610 w 647"/>
                  <a:gd name="T9" fmla="*/ 34 h 425"/>
                  <a:gd name="T10" fmla="*/ 569 w 647"/>
                  <a:gd name="T11" fmla="*/ 113 h 425"/>
                  <a:gd name="T12" fmla="*/ 485 w 647"/>
                  <a:gd name="T13" fmla="*/ 141 h 425"/>
                  <a:gd name="T14" fmla="*/ 319 w 647"/>
                  <a:gd name="T15" fmla="*/ 67 h 425"/>
                  <a:gd name="T16" fmla="*/ 163 w 647"/>
                  <a:gd name="T17" fmla="*/ 0 h 425"/>
                  <a:gd name="T18" fmla="*/ 0 w 647"/>
                  <a:gd name="T19" fmla="*/ 175 h 425"/>
                  <a:gd name="T20" fmla="*/ 19 w 647"/>
                  <a:gd name="T21" fmla="*/ 213 h 425"/>
                  <a:gd name="T22" fmla="*/ 38 w 647"/>
                  <a:gd name="T23" fmla="*/ 180 h 425"/>
                  <a:gd name="T24" fmla="*/ 163 w 647"/>
                  <a:gd name="T25" fmla="*/ 72 h 425"/>
                  <a:gd name="T26" fmla="*/ 326 w 647"/>
                  <a:gd name="T27" fmla="*/ 146 h 425"/>
                  <a:gd name="T28" fmla="*/ 38 w 647"/>
                  <a:gd name="T29" fmla="*/ 374 h 425"/>
                  <a:gd name="T30" fmla="*/ 0 w 647"/>
                  <a:gd name="T31" fmla="*/ 400 h 425"/>
                  <a:gd name="T32" fmla="*/ 38 w 647"/>
                  <a:gd name="T33" fmla="*/ 424 h 425"/>
                  <a:gd name="T34" fmla="*/ 607 w 647"/>
                  <a:gd name="T35" fmla="*/ 424 h 425"/>
                  <a:gd name="T36" fmla="*/ 646 w 647"/>
                  <a:gd name="T37" fmla="*/ 400 h 425"/>
                  <a:gd name="T38" fmla="*/ 607 w 647"/>
                  <a:gd name="T39" fmla="*/ 374 h 425"/>
                  <a:gd name="T40" fmla="*/ 38 w 647"/>
                  <a:gd name="T41" fmla="*/ 374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425">
                    <a:moveTo>
                      <a:pt x="326" y="146"/>
                    </a:moveTo>
                    <a:cubicBezTo>
                      <a:pt x="386" y="187"/>
                      <a:pt x="432" y="213"/>
                      <a:pt x="485" y="213"/>
                    </a:cubicBezTo>
                    <a:cubicBezTo>
                      <a:pt x="583" y="213"/>
                      <a:pt x="646" y="127"/>
                      <a:pt x="646" y="38"/>
                    </a:cubicBezTo>
                    <a:cubicBezTo>
                      <a:pt x="646" y="15"/>
                      <a:pt x="636" y="0"/>
                      <a:pt x="629" y="0"/>
                    </a:cubicBezTo>
                    <a:cubicBezTo>
                      <a:pt x="614" y="0"/>
                      <a:pt x="612" y="24"/>
                      <a:pt x="610" y="34"/>
                    </a:cubicBezTo>
                    <a:cubicBezTo>
                      <a:pt x="610" y="50"/>
                      <a:pt x="607" y="82"/>
                      <a:pt x="569" y="113"/>
                    </a:cubicBezTo>
                    <a:cubicBezTo>
                      <a:pt x="540" y="134"/>
                      <a:pt x="506" y="141"/>
                      <a:pt x="485" y="141"/>
                    </a:cubicBezTo>
                    <a:cubicBezTo>
                      <a:pt x="427" y="141"/>
                      <a:pt x="377" y="105"/>
                      <a:pt x="319" y="67"/>
                    </a:cubicBezTo>
                    <a:cubicBezTo>
                      <a:pt x="262" y="24"/>
                      <a:pt x="216" y="0"/>
                      <a:pt x="163" y="0"/>
                    </a:cubicBezTo>
                    <a:cubicBezTo>
                      <a:pt x="65" y="0"/>
                      <a:pt x="0" y="86"/>
                      <a:pt x="0" y="175"/>
                    </a:cubicBezTo>
                    <a:cubicBezTo>
                      <a:pt x="0" y="194"/>
                      <a:pt x="7" y="213"/>
                      <a:pt x="19" y="213"/>
                    </a:cubicBezTo>
                    <a:cubicBezTo>
                      <a:pt x="31" y="213"/>
                      <a:pt x="36" y="192"/>
                      <a:pt x="38" y="180"/>
                    </a:cubicBezTo>
                    <a:cubicBezTo>
                      <a:pt x="41" y="105"/>
                      <a:pt x="110" y="72"/>
                      <a:pt x="163" y="72"/>
                    </a:cubicBezTo>
                    <a:cubicBezTo>
                      <a:pt x="221" y="72"/>
                      <a:pt x="271" y="105"/>
                      <a:pt x="326" y="146"/>
                    </a:cubicBezTo>
                    <a:close/>
                    <a:moveTo>
                      <a:pt x="38" y="374"/>
                    </a:moveTo>
                    <a:cubicBezTo>
                      <a:pt x="26" y="374"/>
                      <a:pt x="0" y="374"/>
                      <a:pt x="0" y="400"/>
                    </a:cubicBezTo>
                    <a:cubicBezTo>
                      <a:pt x="0" y="424"/>
                      <a:pt x="26" y="424"/>
                      <a:pt x="38" y="424"/>
                    </a:cubicBezTo>
                    <a:cubicBezTo>
                      <a:pt x="228" y="424"/>
                      <a:pt x="418" y="424"/>
                      <a:pt x="607" y="424"/>
                    </a:cubicBezTo>
                    <a:cubicBezTo>
                      <a:pt x="622" y="424"/>
                      <a:pt x="646" y="424"/>
                      <a:pt x="646" y="400"/>
                    </a:cubicBezTo>
                    <a:cubicBezTo>
                      <a:pt x="646" y="374"/>
                      <a:pt x="622" y="374"/>
                      <a:pt x="607" y="374"/>
                    </a:cubicBezTo>
                    <a:cubicBezTo>
                      <a:pt x="418" y="374"/>
                      <a:pt x="228" y="374"/>
                      <a:pt x="38" y="3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28" name="Freeform 44"/>
              <p:cNvSpPr>
                <a:spLocks noChangeArrowheads="1"/>
              </p:cNvSpPr>
              <p:nvPr/>
            </p:nvSpPr>
            <p:spPr bwMode="auto">
              <a:xfrm>
                <a:off x="5086" y="2065"/>
                <a:ext cx="133" cy="11"/>
              </a:xfrm>
              <a:custGeom>
                <a:avLst/>
                <a:gdLst>
                  <a:gd name="T0" fmla="*/ 551 w 591"/>
                  <a:gd name="T1" fmla="*/ 50 h 51"/>
                  <a:gd name="T2" fmla="*/ 590 w 591"/>
                  <a:gd name="T3" fmla="*/ 26 h 51"/>
                  <a:gd name="T4" fmla="*/ 551 w 591"/>
                  <a:gd name="T5" fmla="*/ 0 h 51"/>
                  <a:gd name="T6" fmla="*/ 35 w 591"/>
                  <a:gd name="T7" fmla="*/ 0 h 51"/>
                  <a:gd name="T8" fmla="*/ 0 w 591"/>
                  <a:gd name="T9" fmla="*/ 24 h 51"/>
                  <a:gd name="T10" fmla="*/ 35 w 591"/>
                  <a:gd name="T11" fmla="*/ 50 h 51"/>
                  <a:gd name="T12" fmla="*/ 551 w 59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1" h="51">
                    <a:moveTo>
                      <a:pt x="551" y="50"/>
                    </a:moveTo>
                    <a:cubicBezTo>
                      <a:pt x="563" y="50"/>
                      <a:pt x="590" y="50"/>
                      <a:pt x="590" y="26"/>
                    </a:cubicBezTo>
                    <a:cubicBezTo>
                      <a:pt x="590" y="0"/>
                      <a:pt x="566" y="0"/>
                      <a:pt x="551" y="0"/>
                    </a:cubicBezTo>
                    <a:cubicBezTo>
                      <a:pt x="379" y="0"/>
                      <a:pt x="207" y="0"/>
                      <a:pt x="35" y="0"/>
                    </a:cubicBezTo>
                    <a:cubicBezTo>
                      <a:pt x="24" y="0"/>
                      <a:pt x="0" y="0"/>
                      <a:pt x="0" y="24"/>
                    </a:cubicBezTo>
                    <a:cubicBezTo>
                      <a:pt x="0" y="50"/>
                      <a:pt x="24" y="50"/>
                      <a:pt x="35" y="50"/>
                    </a:cubicBezTo>
                    <a:cubicBezTo>
                      <a:pt x="207" y="50"/>
                      <a:pt x="379" y="50"/>
                      <a:pt x="551" y="5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29" name="Freeform 45"/>
              <p:cNvSpPr>
                <a:spLocks noChangeArrowheads="1"/>
              </p:cNvSpPr>
              <p:nvPr/>
            </p:nvSpPr>
            <p:spPr bwMode="auto">
              <a:xfrm>
                <a:off x="5247" y="2032"/>
                <a:ext cx="105" cy="87"/>
              </a:xfrm>
              <a:custGeom>
                <a:avLst/>
                <a:gdLst>
                  <a:gd name="T0" fmla="*/ 396 w 469"/>
                  <a:gd name="T1" fmla="*/ 113 h 387"/>
                  <a:gd name="T2" fmla="*/ 410 w 469"/>
                  <a:gd name="T3" fmla="*/ 51 h 387"/>
                  <a:gd name="T4" fmla="*/ 369 w 469"/>
                  <a:gd name="T5" fmla="*/ 15 h 387"/>
                  <a:gd name="T6" fmla="*/ 326 w 469"/>
                  <a:gd name="T7" fmla="*/ 36 h 387"/>
                  <a:gd name="T8" fmla="*/ 237 w 469"/>
                  <a:gd name="T9" fmla="*/ 0 h 387"/>
                  <a:gd name="T10" fmla="*/ 0 w 469"/>
                  <a:gd name="T11" fmla="*/ 247 h 387"/>
                  <a:gd name="T12" fmla="*/ 149 w 469"/>
                  <a:gd name="T13" fmla="*/ 386 h 387"/>
                  <a:gd name="T14" fmla="*/ 264 w 469"/>
                  <a:gd name="T15" fmla="*/ 340 h 387"/>
                  <a:gd name="T16" fmla="*/ 362 w 469"/>
                  <a:gd name="T17" fmla="*/ 386 h 387"/>
                  <a:gd name="T18" fmla="*/ 434 w 469"/>
                  <a:gd name="T19" fmla="*/ 338 h 387"/>
                  <a:gd name="T20" fmla="*/ 468 w 469"/>
                  <a:gd name="T21" fmla="*/ 254 h 387"/>
                  <a:gd name="T22" fmla="*/ 446 w 469"/>
                  <a:gd name="T23" fmla="*/ 244 h 387"/>
                  <a:gd name="T24" fmla="*/ 429 w 469"/>
                  <a:gd name="T25" fmla="*/ 247 h 387"/>
                  <a:gd name="T26" fmla="*/ 422 w 469"/>
                  <a:gd name="T27" fmla="*/ 271 h 387"/>
                  <a:gd name="T28" fmla="*/ 367 w 469"/>
                  <a:gd name="T29" fmla="*/ 357 h 387"/>
                  <a:gd name="T30" fmla="*/ 348 w 469"/>
                  <a:gd name="T31" fmla="*/ 326 h 387"/>
                  <a:gd name="T32" fmla="*/ 357 w 469"/>
                  <a:gd name="T33" fmla="*/ 264 h 387"/>
                  <a:gd name="T34" fmla="*/ 377 w 469"/>
                  <a:gd name="T35" fmla="*/ 187 h 387"/>
                  <a:gd name="T36" fmla="*/ 396 w 469"/>
                  <a:gd name="T37" fmla="*/ 113 h 387"/>
                  <a:gd name="T38" fmla="*/ 257 w 469"/>
                  <a:gd name="T39" fmla="*/ 302 h 387"/>
                  <a:gd name="T40" fmla="*/ 151 w 469"/>
                  <a:gd name="T41" fmla="*/ 357 h 387"/>
                  <a:gd name="T42" fmla="*/ 96 w 469"/>
                  <a:gd name="T43" fmla="*/ 292 h 387"/>
                  <a:gd name="T44" fmla="*/ 137 w 469"/>
                  <a:gd name="T45" fmla="*/ 113 h 387"/>
                  <a:gd name="T46" fmla="*/ 240 w 469"/>
                  <a:gd name="T47" fmla="*/ 29 h 387"/>
                  <a:gd name="T48" fmla="*/ 309 w 469"/>
                  <a:gd name="T49" fmla="*/ 79 h 387"/>
                  <a:gd name="T50" fmla="*/ 307 w 469"/>
                  <a:gd name="T51" fmla="*/ 91 h 387"/>
                  <a:gd name="T52" fmla="*/ 257 w 469"/>
                  <a:gd name="T53" fmla="*/ 302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9" h="387">
                    <a:moveTo>
                      <a:pt x="396" y="113"/>
                    </a:moveTo>
                    <a:cubicBezTo>
                      <a:pt x="401" y="91"/>
                      <a:pt x="410" y="58"/>
                      <a:pt x="410" y="51"/>
                    </a:cubicBezTo>
                    <a:cubicBezTo>
                      <a:pt x="410" y="24"/>
                      <a:pt x="389" y="15"/>
                      <a:pt x="369" y="15"/>
                    </a:cubicBezTo>
                    <a:cubicBezTo>
                      <a:pt x="355" y="15"/>
                      <a:pt x="338" y="22"/>
                      <a:pt x="326" y="36"/>
                    </a:cubicBezTo>
                    <a:cubicBezTo>
                      <a:pt x="314" y="22"/>
                      <a:pt x="288" y="0"/>
                      <a:pt x="237" y="0"/>
                    </a:cubicBezTo>
                    <a:cubicBezTo>
                      <a:pt x="91" y="0"/>
                      <a:pt x="0" y="132"/>
                      <a:pt x="0" y="247"/>
                    </a:cubicBezTo>
                    <a:cubicBezTo>
                      <a:pt x="0" y="350"/>
                      <a:pt x="77" y="386"/>
                      <a:pt x="149" y="386"/>
                    </a:cubicBezTo>
                    <a:cubicBezTo>
                      <a:pt x="209" y="386"/>
                      <a:pt x="252" y="355"/>
                      <a:pt x="264" y="340"/>
                    </a:cubicBezTo>
                    <a:cubicBezTo>
                      <a:pt x="297" y="386"/>
                      <a:pt x="353" y="386"/>
                      <a:pt x="362" y="386"/>
                    </a:cubicBezTo>
                    <a:cubicBezTo>
                      <a:pt x="393" y="386"/>
                      <a:pt x="417" y="369"/>
                      <a:pt x="434" y="338"/>
                    </a:cubicBezTo>
                    <a:cubicBezTo>
                      <a:pt x="456" y="304"/>
                      <a:pt x="468" y="259"/>
                      <a:pt x="468" y="254"/>
                    </a:cubicBezTo>
                    <a:cubicBezTo>
                      <a:pt x="468" y="244"/>
                      <a:pt x="453" y="244"/>
                      <a:pt x="446" y="244"/>
                    </a:cubicBezTo>
                    <a:cubicBezTo>
                      <a:pt x="437" y="244"/>
                      <a:pt x="434" y="244"/>
                      <a:pt x="429" y="247"/>
                    </a:cubicBezTo>
                    <a:cubicBezTo>
                      <a:pt x="429" y="249"/>
                      <a:pt x="429" y="252"/>
                      <a:pt x="422" y="271"/>
                    </a:cubicBezTo>
                    <a:cubicBezTo>
                      <a:pt x="405" y="340"/>
                      <a:pt x="386" y="357"/>
                      <a:pt x="367" y="357"/>
                    </a:cubicBezTo>
                    <a:cubicBezTo>
                      <a:pt x="357" y="357"/>
                      <a:pt x="348" y="352"/>
                      <a:pt x="348" y="326"/>
                    </a:cubicBezTo>
                    <a:cubicBezTo>
                      <a:pt x="348" y="311"/>
                      <a:pt x="350" y="297"/>
                      <a:pt x="357" y="264"/>
                    </a:cubicBezTo>
                    <a:cubicBezTo>
                      <a:pt x="365" y="240"/>
                      <a:pt x="372" y="206"/>
                      <a:pt x="377" y="187"/>
                    </a:cubicBezTo>
                    <a:cubicBezTo>
                      <a:pt x="383" y="162"/>
                      <a:pt x="389" y="137"/>
                      <a:pt x="396" y="113"/>
                    </a:cubicBezTo>
                    <a:close/>
                    <a:moveTo>
                      <a:pt x="257" y="302"/>
                    </a:moveTo>
                    <a:cubicBezTo>
                      <a:pt x="233" y="331"/>
                      <a:pt x="192" y="357"/>
                      <a:pt x="151" y="357"/>
                    </a:cubicBezTo>
                    <a:cubicBezTo>
                      <a:pt x="101" y="357"/>
                      <a:pt x="96" y="311"/>
                      <a:pt x="96" y="292"/>
                    </a:cubicBezTo>
                    <a:cubicBezTo>
                      <a:pt x="96" y="249"/>
                      <a:pt x="125" y="144"/>
                      <a:pt x="137" y="113"/>
                    </a:cubicBezTo>
                    <a:cubicBezTo>
                      <a:pt x="163" y="51"/>
                      <a:pt x="204" y="29"/>
                      <a:pt x="240" y="29"/>
                    </a:cubicBezTo>
                    <a:cubicBezTo>
                      <a:pt x="290" y="29"/>
                      <a:pt x="309" y="70"/>
                      <a:pt x="309" y="79"/>
                    </a:cubicBezTo>
                    <a:cubicBezTo>
                      <a:pt x="309" y="83"/>
                      <a:pt x="308" y="87"/>
                      <a:pt x="307" y="91"/>
                    </a:cubicBezTo>
                    <a:cubicBezTo>
                      <a:pt x="290" y="161"/>
                      <a:pt x="273" y="232"/>
                      <a:pt x="257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30" name="Freeform 46"/>
              <p:cNvSpPr>
                <a:spLocks noChangeArrowheads="1"/>
              </p:cNvSpPr>
              <p:nvPr/>
            </p:nvSpPr>
            <p:spPr bwMode="auto">
              <a:xfrm>
                <a:off x="5367" y="2059"/>
                <a:ext cx="71" cy="88"/>
              </a:xfrm>
              <a:custGeom>
                <a:avLst/>
                <a:gdLst>
                  <a:gd name="T0" fmla="*/ 317 w 318"/>
                  <a:gd name="T1" fmla="*/ 199 h 393"/>
                  <a:gd name="T2" fmla="*/ 158 w 318"/>
                  <a:gd name="T3" fmla="*/ 0 h 393"/>
                  <a:gd name="T4" fmla="*/ 0 w 318"/>
                  <a:gd name="T5" fmla="*/ 199 h 393"/>
                  <a:gd name="T6" fmla="*/ 158 w 318"/>
                  <a:gd name="T7" fmla="*/ 392 h 393"/>
                  <a:gd name="T8" fmla="*/ 317 w 318"/>
                  <a:gd name="T9" fmla="*/ 199 h 393"/>
                  <a:gd name="T10" fmla="*/ 158 w 318"/>
                  <a:gd name="T11" fmla="*/ 366 h 393"/>
                  <a:gd name="T12" fmla="*/ 108 w 318"/>
                  <a:gd name="T13" fmla="*/ 347 h 393"/>
                  <a:gd name="T14" fmla="*/ 81 w 318"/>
                  <a:gd name="T15" fmla="*/ 191 h 393"/>
                  <a:gd name="T16" fmla="*/ 89 w 318"/>
                  <a:gd name="T17" fmla="*/ 77 h 393"/>
                  <a:gd name="T18" fmla="*/ 158 w 318"/>
                  <a:gd name="T19" fmla="*/ 26 h 393"/>
                  <a:gd name="T20" fmla="*/ 228 w 318"/>
                  <a:gd name="T21" fmla="*/ 77 h 393"/>
                  <a:gd name="T22" fmla="*/ 235 w 318"/>
                  <a:gd name="T23" fmla="*/ 191 h 393"/>
                  <a:gd name="T24" fmla="*/ 230 w 318"/>
                  <a:gd name="T25" fmla="*/ 309 h 393"/>
                  <a:gd name="T26" fmla="*/ 158 w 318"/>
                  <a:gd name="T27" fmla="*/ 366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8" h="393">
                    <a:moveTo>
                      <a:pt x="317" y="199"/>
                    </a:moveTo>
                    <a:cubicBezTo>
                      <a:pt x="317" y="127"/>
                      <a:pt x="309" y="0"/>
                      <a:pt x="158" y="0"/>
                    </a:cubicBezTo>
                    <a:cubicBezTo>
                      <a:pt x="7" y="0"/>
                      <a:pt x="0" y="127"/>
                      <a:pt x="0" y="199"/>
                    </a:cubicBezTo>
                    <a:cubicBezTo>
                      <a:pt x="0" y="273"/>
                      <a:pt x="9" y="392"/>
                      <a:pt x="158" y="392"/>
                    </a:cubicBezTo>
                    <a:cubicBezTo>
                      <a:pt x="307" y="392"/>
                      <a:pt x="317" y="273"/>
                      <a:pt x="317" y="199"/>
                    </a:cubicBezTo>
                    <a:close/>
                    <a:moveTo>
                      <a:pt x="158" y="366"/>
                    </a:moveTo>
                    <a:cubicBezTo>
                      <a:pt x="139" y="366"/>
                      <a:pt x="122" y="359"/>
                      <a:pt x="108" y="347"/>
                    </a:cubicBezTo>
                    <a:cubicBezTo>
                      <a:pt x="91" y="333"/>
                      <a:pt x="81" y="323"/>
                      <a:pt x="81" y="191"/>
                    </a:cubicBezTo>
                    <a:cubicBezTo>
                      <a:pt x="81" y="151"/>
                      <a:pt x="81" y="103"/>
                      <a:pt x="89" y="77"/>
                    </a:cubicBezTo>
                    <a:cubicBezTo>
                      <a:pt x="98" y="38"/>
                      <a:pt x="134" y="26"/>
                      <a:pt x="158" y="26"/>
                    </a:cubicBezTo>
                    <a:cubicBezTo>
                      <a:pt x="180" y="26"/>
                      <a:pt x="218" y="36"/>
                      <a:pt x="228" y="77"/>
                    </a:cubicBezTo>
                    <a:cubicBezTo>
                      <a:pt x="235" y="105"/>
                      <a:pt x="235" y="153"/>
                      <a:pt x="235" y="191"/>
                    </a:cubicBezTo>
                    <a:cubicBezTo>
                      <a:pt x="235" y="232"/>
                      <a:pt x="235" y="275"/>
                      <a:pt x="230" y="309"/>
                    </a:cubicBezTo>
                    <a:cubicBezTo>
                      <a:pt x="221" y="357"/>
                      <a:pt x="180" y="366"/>
                      <a:pt x="158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31" name="Freeform 47"/>
              <p:cNvSpPr>
                <a:spLocks noChangeArrowheads="1"/>
              </p:cNvSpPr>
              <p:nvPr/>
            </p:nvSpPr>
            <p:spPr bwMode="auto">
              <a:xfrm>
                <a:off x="5464" y="2032"/>
                <a:ext cx="94" cy="122"/>
              </a:xfrm>
              <a:custGeom>
                <a:avLst/>
                <a:gdLst>
                  <a:gd name="T0" fmla="*/ 420 w 421"/>
                  <a:gd name="T1" fmla="*/ 15 h 542"/>
                  <a:gd name="T2" fmla="*/ 406 w 421"/>
                  <a:gd name="T3" fmla="*/ 0 h 542"/>
                  <a:gd name="T4" fmla="*/ 329 w 421"/>
                  <a:gd name="T5" fmla="*/ 36 h 542"/>
                  <a:gd name="T6" fmla="*/ 238 w 421"/>
                  <a:gd name="T7" fmla="*/ 0 h 542"/>
                  <a:gd name="T8" fmla="*/ 0 w 421"/>
                  <a:gd name="T9" fmla="*/ 247 h 542"/>
                  <a:gd name="T10" fmla="*/ 149 w 421"/>
                  <a:gd name="T11" fmla="*/ 386 h 542"/>
                  <a:gd name="T12" fmla="*/ 240 w 421"/>
                  <a:gd name="T13" fmla="*/ 359 h 542"/>
                  <a:gd name="T14" fmla="*/ 209 w 421"/>
                  <a:gd name="T15" fmla="*/ 486 h 542"/>
                  <a:gd name="T16" fmla="*/ 199 w 421"/>
                  <a:gd name="T17" fmla="*/ 501 h 542"/>
                  <a:gd name="T18" fmla="*/ 166 w 421"/>
                  <a:gd name="T19" fmla="*/ 503 h 542"/>
                  <a:gd name="T20" fmla="*/ 142 w 421"/>
                  <a:gd name="T21" fmla="*/ 508 h 542"/>
                  <a:gd name="T22" fmla="*/ 135 w 421"/>
                  <a:gd name="T23" fmla="*/ 527 h 542"/>
                  <a:gd name="T24" fmla="*/ 154 w 421"/>
                  <a:gd name="T25" fmla="*/ 541 h 542"/>
                  <a:gd name="T26" fmla="*/ 243 w 421"/>
                  <a:gd name="T27" fmla="*/ 539 h 542"/>
                  <a:gd name="T28" fmla="*/ 336 w 421"/>
                  <a:gd name="T29" fmla="*/ 541 h 542"/>
                  <a:gd name="T30" fmla="*/ 358 w 421"/>
                  <a:gd name="T31" fmla="*/ 517 h 542"/>
                  <a:gd name="T32" fmla="*/ 336 w 421"/>
                  <a:gd name="T33" fmla="*/ 503 h 542"/>
                  <a:gd name="T34" fmla="*/ 300 w 421"/>
                  <a:gd name="T35" fmla="*/ 503 h 542"/>
                  <a:gd name="T36" fmla="*/ 420 w 421"/>
                  <a:gd name="T37" fmla="*/ 15 h 542"/>
                  <a:gd name="T38" fmla="*/ 257 w 421"/>
                  <a:gd name="T39" fmla="*/ 290 h 542"/>
                  <a:gd name="T40" fmla="*/ 245 w 421"/>
                  <a:gd name="T41" fmla="*/ 314 h 542"/>
                  <a:gd name="T42" fmla="*/ 154 w 421"/>
                  <a:gd name="T43" fmla="*/ 357 h 542"/>
                  <a:gd name="T44" fmla="*/ 96 w 421"/>
                  <a:gd name="T45" fmla="*/ 292 h 542"/>
                  <a:gd name="T46" fmla="*/ 139 w 421"/>
                  <a:gd name="T47" fmla="*/ 113 h 542"/>
                  <a:gd name="T48" fmla="*/ 240 w 421"/>
                  <a:gd name="T49" fmla="*/ 29 h 542"/>
                  <a:gd name="T50" fmla="*/ 310 w 421"/>
                  <a:gd name="T51" fmla="*/ 79 h 542"/>
                  <a:gd name="T52" fmla="*/ 310 w 421"/>
                  <a:gd name="T53" fmla="*/ 91 h 542"/>
                  <a:gd name="T54" fmla="*/ 257 w 421"/>
                  <a:gd name="T55" fmla="*/ 290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1" h="542">
                    <a:moveTo>
                      <a:pt x="420" y="15"/>
                    </a:moveTo>
                    <a:cubicBezTo>
                      <a:pt x="420" y="10"/>
                      <a:pt x="418" y="0"/>
                      <a:pt x="406" y="0"/>
                    </a:cubicBezTo>
                    <a:cubicBezTo>
                      <a:pt x="380" y="12"/>
                      <a:pt x="355" y="12"/>
                      <a:pt x="329" y="36"/>
                    </a:cubicBezTo>
                    <a:cubicBezTo>
                      <a:pt x="317" y="22"/>
                      <a:pt x="288" y="0"/>
                      <a:pt x="238" y="0"/>
                    </a:cubicBezTo>
                    <a:cubicBezTo>
                      <a:pt x="91" y="0"/>
                      <a:pt x="0" y="132"/>
                      <a:pt x="0" y="247"/>
                    </a:cubicBezTo>
                    <a:cubicBezTo>
                      <a:pt x="0" y="350"/>
                      <a:pt x="79" y="386"/>
                      <a:pt x="149" y="386"/>
                    </a:cubicBezTo>
                    <a:cubicBezTo>
                      <a:pt x="190" y="386"/>
                      <a:pt x="223" y="371"/>
                      <a:pt x="240" y="359"/>
                    </a:cubicBezTo>
                    <a:cubicBezTo>
                      <a:pt x="230" y="402"/>
                      <a:pt x="219" y="444"/>
                      <a:pt x="209" y="486"/>
                    </a:cubicBezTo>
                    <a:cubicBezTo>
                      <a:pt x="204" y="501"/>
                      <a:pt x="204" y="501"/>
                      <a:pt x="199" y="501"/>
                    </a:cubicBezTo>
                    <a:cubicBezTo>
                      <a:pt x="190" y="503"/>
                      <a:pt x="175" y="503"/>
                      <a:pt x="166" y="503"/>
                    </a:cubicBezTo>
                    <a:cubicBezTo>
                      <a:pt x="151" y="503"/>
                      <a:pt x="146" y="503"/>
                      <a:pt x="142" y="508"/>
                    </a:cubicBezTo>
                    <a:cubicBezTo>
                      <a:pt x="138" y="513"/>
                      <a:pt x="137" y="520"/>
                      <a:pt x="135" y="527"/>
                    </a:cubicBezTo>
                    <a:cubicBezTo>
                      <a:pt x="135" y="532"/>
                      <a:pt x="139" y="541"/>
                      <a:pt x="154" y="541"/>
                    </a:cubicBezTo>
                    <a:cubicBezTo>
                      <a:pt x="180" y="541"/>
                      <a:pt x="211" y="539"/>
                      <a:pt x="243" y="539"/>
                    </a:cubicBezTo>
                    <a:cubicBezTo>
                      <a:pt x="274" y="539"/>
                      <a:pt x="305" y="541"/>
                      <a:pt x="336" y="541"/>
                    </a:cubicBezTo>
                    <a:cubicBezTo>
                      <a:pt x="341" y="541"/>
                      <a:pt x="358" y="541"/>
                      <a:pt x="358" y="517"/>
                    </a:cubicBezTo>
                    <a:cubicBezTo>
                      <a:pt x="358" y="503"/>
                      <a:pt x="343" y="503"/>
                      <a:pt x="336" y="503"/>
                    </a:cubicBezTo>
                    <a:cubicBezTo>
                      <a:pt x="324" y="503"/>
                      <a:pt x="310" y="503"/>
                      <a:pt x="300" y="503"/>
                    </a:cubicBezTo>
                    <a:cubicBezTo>
                      <a:pt x="340" y="340"/>
                      <a:pt x="380" y="177"/>
                      <a:pt x="420" y="15"/>
                    </a:cubicBezTo>
                    <a:close/>
                    <a:moveTo>
                      <a:pt x="257" y="290"/>
                    </a:moveTo>
                    <a:cubicBezTo>
                      <a:pt x="255" y="304"/>
                      <a:pt x="255" y="307"/>
                      <a:pt x="245" y="314"/>
                    </a:cubicBezTo>
                    <a:cubicBezTo>
                      <a:pt x="219" y="340"/>
                      <a:pt x="183" y="357"/>
                      <a:pt x="154" y="357"/>
                    </a:cubicBezTo>
                    <a:cubicBezTo>
                      <a:pt x="101" y="357"/>
                      <a:pt x="96" y="311"/>
                      <a:pt x="96" y="292"/>
                    </a:cubicBezTo>
                    <a:cubicBezTo>
                      <a:pt x="96" y="249"/>
                      <a:pt x="125" y="144"/>
                      <a:pt x="139" y="113"/>
                    </a:cubicBezTo>
                    <a:cubicBezTo>
                      <a:pt x="163" y="51"/>
                      <a:pt x="207" y="29"/>
                      <a:pt x="240" y="29"/>
                    </a:cubicBezTo>
                    <a:cubicBezTo>
                      <a:pt x="291" y="29"/>
                      <a:pt x="310" y="70"/>
                      <a:pt x="310" y="79"/>
                    </a:cubicBezTo>
                    <a:cubicBezTo>
                      <a:pt x="310" y="82"/>
                      <a:pt x="310" y="89"/>
                      <a:pt x="310" y="91"/>
                    </a:cubicBezTo>
                    <a:cubicBezTo>
                      <a:pt x="292" y="157"/>
                      <a:pt x="275" y="224"/>
                      <a:pt x="257" y="2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32" name="Freeform 48"/>
              <p:cNvSpPr>
                <a:spLocks noChangeArrowheads="1"/>
              </p:cNvSpPr>
              <p:nvPr/>
            </p:nvSpPr>
            <p:spPr bwMode="auto">
              <a:xfrm>
                <a:off x="5578" y="1975"/>
                <a:ext cx="52" cy="190"/>
              </a:xfrm>
              <a:custGeom>
                <a:avLst/>
                <a:gdLst>
                  <a:gd name="T0" fmla="*/ 233 w 234"/>
                  <a:gd name="T1" fmla="*/ 421 h 841"/>
                  <a:gd name="T2" fmla="*/ 166 w 234"/>
                  <a:gd name="T3" fmla="*/ 153 h 841"/>
                  <a:gd name="T4" fmla="*/ 17 w 234"/>
                  <a:gd name="T5" fmla="*/ 0 h 841"/>
                  <a:gd name="T6" fmla="*/ 0 w 234"/>
                  <a:gd name="T7" fmla="*/ 12 h 841"/>
                  <a:gd name="T8" fmla="*/ 15 w 234"/>
                  <a:gd name="T9" fmla="*/ 31 h 841"/>
                  <a:gd name="T10" fmla="*/ 151 w 234"/>
                  <a:gd name="T11" fmla="*/ 419 h 841"/>
                  <a:gd name="T12" fmla="*/ 15 w 234"/>
                  <a:gd name="T13" fmla="*/ 811 h 841"/>
                  <a:gd name="T14" fmla="*/ 0 w 234"/>
                  <a:gd name="T15" fmla="*/ 828 h 841"/>
                  <a:gd name="T16" fmla="*/ 17 w 234"/>
                  <a:gd name="T17" fmla="*/ 840 h 841"/>
                  <a:gd name="T18" fmla="*/ 82 w 234"/>
                  <a:gd name="T19" fmla="*/ 795 h 841"/>
                  <a:gd name="T20" fmla="*/ 233 w 234"/>
                  <a:gd name="T21" fmla="*/ 42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4" h="841">
                    <a:moveTo>
                      <a:pt x="233" y="421"/>
                    </a:moveTo>
                    <a:cubicBezTo>
                      <a:pt x="233" y="316"/>
                      <a:pt x="204" y="223"/>
                      <a:pt x="166" y="153"/>
                    </a:cubicBezTo>
                    <a:cubicBezTo>
                      <a:pt x="108" y="57"/>
                      <a:pt x="31" y="0"/>
                      <a:pt x="17" y="0"/>
                    </a:cubicBezTo>
                    <a:cubicBezTo>
                      <a:pt x="10" y="0"/>
                      <a:pt x="0" y="2"/>
                      <a:pt x="0" y="12"/>
                    </a:cubicBezTo>
                    <a:cubicBezTo>
                      <a:pt x="0" y="17"/>
                      <a:pt x="0" y="19"/>
                      <a:pt x="15" y="31"/>
                    </a:cubicBezTo>
                    <a:cubicBezTo>
                      <a:pt x="123" y="139"/>
                      <a:pt x="151" y="287"/>
                      <a:pt x="151" y="419"/>
                    </a:cubicBezTo>
                    <a:cubicBezTo>
                      <a:pt x="151" y="584"/>
                      <a:pt x="108" y="718"/>
                      <a:pt x="15" y="811"/>
                    </a:cubicBezTo>
                    <a:cubicBezTo>
                      <a:pt x="3" y="823"/>
                      <a:pt x="0" y="823"/>
                      <a:pt x="0" y="828"/>
                    </a:cubicBezTo>
                    <a:cubicBezTo>
                      <a:pt x="0" y="838"/>
                      <a:pt x="10" y="840"/>
                      <a:pt x="17" y="840"/>
                    </a:cubicBezTo>
                    <a:cubicBezTo>
                      <a:pt x="31" y="840"/>
                      <a:pt x="67" y="809"/>
                      <a:pt x="82" y="795"/>
                    </a:cubicBezTo>
                    <a:cubicBezTo>
                      <a:pt x="214" y="663"/>
                      <a:pt x="233" y="510"/>
                      <a:pt x="233" y="4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Square-Well Potential in 3D (3)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768350"/>
            <a:ext cx="4278313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768350"/>
            <a:ext cx="5040313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897313"/>
            <a:ext cx="5018088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902075"/>
            <a:ext cx="5018087" cy="35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5710238" y="4645025"/>
            <a:ext cx="114300" cy="2047875"/>
          </a:xfrm>
          <a:prstGeom prst="line">
            <a:avLst/>
          </a:prstGeom>
          <a:noFill/>
          <a:ln w="36000" cap="flat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5" name="Freeform 7"/>
          <p:cNvSpPr>
            <a:spLocks noChangeArrowheads="1"/>
          </p:cNvSpPr>
          <p:nvPr/>
        </p:nvSpPr>
        <p:spPr bwMode="auto">
          <a:xfrm>
            <a:off x="1346200" y="4664075"/>
            <a:ext cx="1019175" cy="2003425"/>
          </a:xfrm>
          <a:custGeom>
            <a:avLst/>
            <a:gdLst>
              <a:gd name="T0" fmla="*/ 2828 w 2829"/>
              <a:gd name="T1" fmla="*/ 5565 h 5566"/>
              <a:gd name="T2" fmla="*/ 178 w 2829"/>
              <a:gd name="T3" fmla="*/ 0 h 55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29" h="5566">
                <a:moveTo>
                  <a:pt x="2828" y="5565"/>
                </a:moveTo>
                <a:cubicBezTo>
                  <a:pt x="0" y="3604"/>
                  <a:pt x="269" y="0"/>
                  <a:pt x="178" y="0"/>
                </a:cubicBezTo>
              </a:path>
            </a:pathLst>
          </a:custGeom>
          <a:noFill/>
          <a:ln w="36000" cap="flat">
            <a:solidFill>
              <a:srgbClr val="7CF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62288"/>
            <a:ext cx="5838825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Correlation function from square-well potential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spcAft>
                <a:spcPct val="0"/>
              </a:spcAft>
              <a:buSzPct val="64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One dimensional integral (Combination of complex error fn.)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Non-monotonic dep. on the potential strength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5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V</a:t>
            </a:r>
            <a:r>
              <a:rPr lang="en-US" altLang="ja-JP" sz="2400" baseline="-33000"/>
              <a:t>0 </a:t>
            </a:r>
            <a:r>
              <a:rPr lang="en-US" altLang="ja-JP" sz="2400"/>
              <a:t> &lt; 80 MeV (no bound state) → C(q) increases with V</a:t>
            </a:r>
            <a:r>
              <a:rPr lang="en-US" altLang="ja-JP" sz="2400" baseline="-33000"/>
              <a:t>0</a:t>
            </a:r>
            <a:r>
              <a:rPr lang="en-US" altLang="ja-JP" sz="2400"/>
              <a:t> 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5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V</a:t>
            </a:r>
            <a:r>
              <a:rPr lang="en-US" altLang="ja-JP" sz="2400" baseline="-33000"/>
              <a:t>0</a:t>
            </a:r>
            <a:r>
              <a:rPr lang="en-US" altLang="ja-JP" sz="2400"/>
              <a:t> &gt; 80 MeV (with bound state) → C(q) is suppressed with large R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Agrees with Lednicky-Lyuboshits analytical model results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Analytic model of correlation function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Correlation function in Lednicky-Lyuboshits (LL) formula</a:t>
            </a:r>
            <a:br>
              <a:rPr lang="en-US" altLang="ja-JP" sz="2600"/>
            </a:br>
            <a:r>
              <a:rPr lang="en-US" altLang="ja-JP" sz="1800"/>
              <a:t>(asymptotic w.f., non-identical particle pair, short range int. (only s-wave is modified), single channel, no Coulomb pot., static Gaussian source, real δ)</a:t>
            </a:r>
            <a:r>
              <a:rPr lang="en-US" altLang="ja-JP" sz="1800" i="1">
                <a:solidFill>
                  <a:srgbClr val="0000FF"/>
                </a:solidFill>
              </a:rPr>
              <a:t> </a:t>
            </a:r>
            <a:r>
              <a:rPr lang="en-US" altLang="ja-JP" sz="2000" i="1">
                <a:solidFill>
                  <a:srgbClr val="0000FF"/>
                </a:solidFill>
              </a:rPr>
              <a:t>(Lednickey, Lyuboshits (‘82))  </a:t>
            </a:r>
            <a:r>
              <a:rPr lang="en-US" altLang="ja-JP" sz="2600"/>
              <a:t> 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0728325" y="1439863"/>
            <a:ext cx="7575550" cy="1458912"/>
            <a:chOff x="6758" y="907"/>
            <a:chExt cx="4772" cy="919"/>
          </a:xfrm>
        </p:grpSpPr>
        <p:sp>
          <p:nvSpPr>
            <p:cNvPr id="19460" name="Freeform 4"/>
            <p:cNvSpPr>
              <a:spLocks noChangeArrowheads="1"/>
            </p:cNvSpPr>
            <p:nvPr/>
          </p:nvSpPr>
          <p:spPr bwMode="auto">
            <a:xfrm>
              <a:off x="6758" y="907"/>
              <a:ext cx="4773" cy="919"/>
            </a:xfrm>
            <a:custGeom>
              <a:avLst/>
              <a:gdLst>
                <a:gd name="T0" fmla="*/ 10525 w 21050"/>
                <a:gd name="T1" fmla="*/ 4057 h 4058"/>
                <a:gd name="T2" fmla="*/ 0 w 21050"/>
                <a:gd name="T3" fmla="*/ 4057 h 4058"/>
                <a:gd name="T4" fmla="*/ 0 w 21050"/>
                <a:gd name="T5" fmla="*/ 0 h 4058"/>
                <a:gd name="T6" fmla="*/ 21049 w 21050"/>
                <a:gd name="T7" fmla="*/ 0 h 4058"/>
                <a:gd name="T8" fmla="*/ 21049 w 21050"/>
                <a:gd name="T9" fmla="*/ 4057 h 4058"/>
                <a:gd name="T10" fmla="*/ 10525 w 21050"/>
                <a:gd name="T11" fmla="*/ 4057 h 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50" h="4058">
                  <a:moveTo>
                    <a:pt x="10525" y="4057"/>
                  </a:moveTo>
                  <a:lnTo>
                    <a:pt x="0" y="4057"/>
                  </a:lnTo>
                  <a:lnTo>
                    <a:pt x="0" y="0"/>
                  </a:lnTo>
                  <a:lnTo>
                    <a:pt x="21049" y="0"/>
                  </a:lnTo>
                  <a:lnTo>
                    <a:pt x="21049" y="4057"/>
                  </a:lnTo>
                  <a:lnTo>
                    <a:pt x="10525" y="40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61" name="Freeform 5"/>
            <p:cNvSpPr>
              <a:spLocks noChangeArrowheads="1"/>
            </p:cNvSpPr>
            <p:nvPr/>
          </p:nvSpPr>
          <p:spPr bwMode="auto">
            <a:xfrm>
              <a:off x="6766" y="959"/>
              <a:ext cx="87" cy="97"/>
            </a:xfrm>
            <a:custGeom>
              <a:avLst/>
              <a:gdLst>
                <a:gd name="T0" fmla="*/ 217 w 388"/>
                <a:gd name="T1" fmla="*/ 349 h 434"/>
                <a:gd name="T2" fmla="*/ 387 w 388"/>
                <a:gd name="T3" fmla="*/ 217 h 434"/>
                <a:gd name="T4" fmla="*/ 217 w 388"/>
                <a:gd name="T5" fmla="*/ 86 h 434"/>
                <a:gd name="T6" fmla="*/ 217 w 388"/>
                <a:gd name="T7" fmla="*/ 50 h 434"/>
                <a:gd name="T8" fmla="*/ 278 w 388"/>
                <a:gd name="T9" fmla="*/ 20 h 434"/>
                <a:gd name="T10" fmla="*/ 300 w 388"/>
                <a:gd name="T11" fmla="*/ 20 h 434"/>
                <a:gd name="T12" fmla="*/ 300 w 388"/>
                <a:gd name="T13" fmla="*/ 0 h 434"/>
                <a:gd name="T14" fmla="*/ 192 w 388"/>
                <a:gd name="T15" fmla="*/ 1 h 434"/>
                <a:gd name="T16" fmla="*/ 84 w 388"/>
                <a:gd name="T17" fmla="*/ 0 h 434"/>
                <a:gd name="T18" fmla="*/ 84 w 388"/>
                <a:gd name="T19" fmla="*/ 20 h 434"/>
                <a:gd name="T20" fmla="*/ 105 w 388"/>
                <a:gd name="T21" fmla="*/ 20 h 434"/>
                <a:gd name="T22" fmla="*/ 166 w 388"/>
                <a:gd name="T23" fmla="*/ 50 h 434"/>
                <a:gd name="T24" fmla="*/ 166 w 388"/>
                <a:gd name="T25" fmla="*/ 86 h 434"/>
                <a:gd name="T26" fmla="*/ 0 w 388"/>
                <a:gd name="T27" fmla="*/ 216 h 434"/>
                <a:gd name="T28" fmla="*/ 166 w 388"/>
                <a:gd name="T29" fmla="*/ 349 h 434"/>
                <a:gd name="T30" fmla="*/ 166 w 388"/>
                <a:gd name="T31" fmla="*/ 383 h 434"/>
                <a:gd name="T32" fmla="*/ 105 w 388"/>
                <a:gd name="T33" fmla="*/ 413 h 434"/>
                <a:gd name="T34" fmla="*/ 84 w 388"/>
                <a:gd name="T35" fmla="*/ 413 h 434"/>
                <a:gd name="T36" fmla="*/ 84 w 388"/>
                <a:gd name="T37" fmla="*/ 433 h 434"/>
                <a:gd name="T38" fmla="*/ 192 w 388"/>
                <a:gd name="T39" fmla="*/ 432 h 434"/>
                <a:gd name="T40" fmla="*/ 300 w 388"/>
                <a:gd name="T41" fmla="*/ 433 h 434"/>
                <a:gd name="T42" fmla="*/ 300 w 388"/>
                <a:gd name="T43" fmla="*/ 413 h 434"/>
                <a:gd name="T44" fmla="*/ 278 w 388"/>
                <a:gd name="T45" fmla="*/ 413 h 434"/>
                <a:gd name="T46" fmla="*/ 217 w 388"/>
                <a:gd name="T47" fmla="*/ 383 h 434"/>
                <a:gd name="T48" fmla="*/ 217 w 388"/>
                <a:gd name="T49" fmla="*/ 349 h 434"/>
                <a:gd name="T50" fmla="*/ 166 w 388"/>
                <a:gd name="T51" fmla="*/ 333 h 434"/>
                <a:gd name="T52" fmla="*/ 63 w 388"/>
                <a:gd name="T53" fmla="*/ 217 h 434"/>
                <a:gd name="T54" fmla="*/ 166 w 388"/>
                <a:gd name="T55" fmla="*/ 101 h 434"/>
                <a:gd name="T56" fmla="*/ 166 w 388"/>
                <a:gd name="T57" fmla="*/ 333 h 434"/>
                <a:gd name="T58" fmla="*/ 217 w 388"/>
                <a:gd name="T59" fmla="*/ 99 h 434"/>
                <a:gd name="T60" fmla="*/ 323 w 388"/>
                <a:gd name="T61" fmla="*/ 216 h 434"/>
                <a:gd name="T62" fmla="*/ 217 w 388"/>
                <a:gd name="T63" fmla="*/ 334 h 434"/>
                <a:gd name="T64" fmla="*/ 217 w 388"/>
                <a:gd name="T65" fmla="*/ 9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434">
                  <a:moveTo>
                    <a:pt x="217" y="349"/>
                  </a:moveTo>
                  <a:cubicBezTo>
                    <a:pt x="317" y="340"/>
                    <a:pt x="387" y="281"/>
                    <a:pt x="387" y="217"/>
                  </a:cubicBezTo>
                  <a:cubicBezTo>
                    <a:pt x="387" y="151"/>
                    <a:pt x="314" y="94"/>
                    <a:pt x="217" y="86"/>
                  </a:cubicBezTo>
                  <a:lnTo>
                    <a:pt x="217" y="50"/>
                  </a:lnTo>
                  <a:cubicBezTo>
                    <a:pt x="217" y="29"/>
                    <a:pt x="217" y="20"/>
                    <a:pt x="278" y="20"/>
                  </a:cubicBezTo>
                  <a:lnTo>
                    <a:pt x="300" y="20"/>
                  </a:lnTo>
                  <a:lnTo>
                    <a:pt x="300" y="0"/>
                  </a:lnTo>
                  <a:cubicBezTo>
                    <a:pt x="276" y="1"/>
                    <a:pt x="217" y="1"/>
                    <a:pt x="192" y="1"/>
                  </a:cubicBezTo>
                  <a:cubicBezTo>
                    <a:pt x="166" y="1"/>
                    <a:pt x="107" y="1"/>
                    <a:pt x="84" y="0"/>
                  </a:cubicBezTo>
                  <a:lnTo>
                    <a:pt x="84" y="20"/>
                  </a:lnTo>
                  <a:lnTo>
                    <a:pt x="105" y="20"/>
                  </a:lnTo>
                  <a:cubicBezTo>
                    <a:pt x="166" y="20"/>
                    <a:pt x="166" y="27"/>
                    <a:pt x="166" y="50"/>
                  </a:cubicBezTo>
                  <a:lnTo>
                    <a:pt x="166" y="86"/>
                  </a:lnTo>
                  <a:cubicBezTo>
                    <a:pt x="68" y="95"/>
                    <a:pt x="0" y="154"/>
                    <a:pt x="0" y="216"/>
                  </a:cubicBezTo>
                  <a:cubicBezTo>
                    <a:pt x="0" y="282"/>
                    <a:pt x="71" y="338"/>
                    <a:pt x="166" y="349"/>
                  </a:cubicBezTo>
                  <a:lnTo>
                    <a:pt x="166" y="383"/>
                  </a:lnTo>
                  <a:cubicBezTo>
                    <a:pt x="166" y="405"/>
                    <a:pt x="166" y="413"/>
                    <a:pt x="105" y="413"/>
                  </a:cubicBezTo>
                  <a:lnTo>
                    <a:pt x="84" y="413"/>
                  </a:lnTo>
                  <a:lnTo>
                    <a:pt x="84" y="433"/>
                  </a:lnTo>
                  <a:cubicBezTo>
                    <a:pt x="107" y="432"/>
                    <a:pt x="166" y="432"/>
                    <a:pt x="192" y="432"/>
                  </a:cubicBezTo>
                  <a:cubicBezTo>
                    <a:pt x="217" y="432"/>
                    <a:pt x="276" y="432"/>
                    <a:pt x="300" y="433"/>
                  </a:cubicBezTo>
                  <a:lnTo>
                    <a:pt x="300" y="413"/>
                  </a:lnTo>
                  <a:lnTo>
                    <a:pt x="278" y="413"/>
                  </a:lnTo>
                  <a:cubicBezTo>
                    <a:pt x="217" y="413"/>
                    <a:pt x="217" y="406"/>
                    <a:pt x="217" y="383"/>
                  </a:cubicBezTo>
                  <a:lnTo>
                    <a:pt x="217" y="349"/>
                  </a:lnTo>
                  <a:close/>
                  <a:moveTo>
                    <a:pt x="166" y="333"/>
                  </a:moveTo>
                  <a:cubicBezTo>
                    <a:pt x="75" y="321"/>
                    <a:pt x="63" y="256"/>
                    <a:pt x="63" y="217"/>
                  </a:cubicBezTo>
                  <a:cubicBezTo>
                    <a:pt x="63" y="184"/>
                    <a:pt x="71" y="112"/>
                    <a:pt x="166" y="101"/>
                  </a:cubicBezTo>
                  <a:lnTo>
                    <a:pt x="166" y="333"/>
                  </a:lnTo>
                  <a:close/>
                  <a:moveTo>
                    <a:pt x="217" y="99"/>
                  </a:moveTo>
                  <a:cubicBezTo>
                    <a:pt x="305" y="109"/>
                    <a:pt x="323" y="169"/>
                    <a:pt x="323" y="216"/>
                  </a:cubicBezTo>
                  <a:cubicBezTo>
                    <a:pt x="323" y="255"/>
                    <a:pt x="314" y="323"/>
                    <a:pt x="217" y="334"/>
                  </a:cubicBezTo>
                  <a:lnTo>
                    <a:pt x="217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62" name="Freeform 6"/>
            <p:cNvSpPr>
              <a:spLocks noChangeArrowheads="1"/>
            </p:cNvSpPr>
            <p:nvPr/>
          </p:nvSpPr>
          <p:spPr bwMode="auto">
            <a:xfrm>
              <a:off x="6873" y="923"/>
              <a:ext cx="26" cy="100"/>
            </a:xfrm>
            <a:custGeom>
              <a:avLst/>
              <a:gdLst>
                <a:gd name="T0" fmla="*/ 108 w 118"/>
                <a:gd name="T1" fmla="*/ 0 h 445"/>
                <a:gd name="T2" fmla="*/ 0 w 118"/>
                <a:gd name="T3" fmla="*/ 222 h 445"/>
                <a:gd name="T4" fmla="*/ 108 w 118"/>
                <a:gd name="T5" fmla="*/ 444 h 445"/>
                <a:gd name="T6" fmla="*/ 117 w 118"/>
                <a:gd name="T7" fmla="*/ 439 h 445"/>
                <a:gd name="T8" fmla="*/ 112 w 118"/>
                <a:gd name="T9" fmla="*/ 432 h 445"/>
                <a:gd name="T10" fmla="*/ 30 w 118"/>
                <a:gd name="T11" fmla="*/ 222 h 445"/>
                <a:gd name="T12" fmla="*/ 114 w 118"/>
                <a:gd name="T13" fmla="*/ 10 h 445"/>
                <a:gd name="T14" fmla="*/ 117 w 118"/>
                <a:gd name="T15" fmla="*/ 6 h 445"/>
                <a:gd name="T16" fmla="*/ 108 w 118"/>
                <a:gd name="T1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445">
                  <a:moveTo>
                    <a:pt x="108" y="0"/>
                  </a:moveTo>
                  <a:cubicBezTo>
                    <a:pt x="23" y="59"/>
                    <a:pt x="0" y="154"/>
                    <a:pt x="0" y="222"/>
                  </a:cubicBezTo>
                  <a:cubicBezTo>
                    <a:pt x="0" y="284"/>
                    <a:pt x="19" y="382"/>
                    <a:pt x="108" y="444"/>
                  </a:cubicBezTo>
                  <a:cubicBezTo>
                    <a:pt x="111" y="444"/>
                    <a:pt x="117" y="444"/>
                    <a:pt x="117" y="439"/>
                  </a:cubicBezTo>
                  <a:cubicBezTo>
                    <a:pt x="117" y="436"/>
                    <a:pt x="115" y="435"/>
                    <a:pt x="112" y="432"/>
                  </a:cubicBezTo>
                  <a:cubicBezTo>
                    <a:pt x="52" y="379"/>
                    <a:pt x="30" y="302"/>
                    <a:pt x="30" y="222"/>
                  </a:cubicBezTo>
                  <a:cubicBezTo>
                    <a:pt x="30" y="102"/>
                    <a:pt x="76" y="43"/>
                    <a:pt x="114" y="10"/>
                  </a:cubicBezTo>
                  <a:cubicBezTo>
                    <a:pt x="115" y="9"/>
                    <a:pt x="117" y="7"/>
                    <a:pt x="117" y="6"/>
                  </a:cubicBezTo>
                  <a:cubicBezTo>
                    <a:pt x="117" y="0"/>
                    <a:pt x="111" y="0"/>
                    <a:pt x="1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63" name="Freeform 7"/>
            <p:cNvSpPr>
              <a:spLocks noChangeArrowheads="1"/>
            </p:cNvSpPr>
            <p:nvPr/>
          </p:nvSpPr>
          <p:spPr bwMode="auto">
            <a:xfrm>
              <a:off x="6913" y="935"/>
              <a:ext cx="73" cy="74"/>
            </a:xfrm>
            <a:custGeom>
              <a:avLst/>
              <a:gdLst>
                <a:gd name="T0" fmla="*/ 174 w 328"/>
                <a:gd name="T1" fmla="*/ 174 h 329"/>
                <a:gd name="T2" fmla="*/ 311 w 328"/>
                <a:gd name="T3" fmla="*/ 174 h 329"/>
                <a:gd name="T4" fmla="*/ 327 w 328"/>
                <a:gd name="T5" fmla="*/ 164 h 329"/>
                <a:gd name="T6" fmla="*/ 311 w 328"/>
                <a:gd name="T7" fmla="*/ 153 h 329"/>
                <a:gd name="T8" fmla="*/ 174 w 328"/>
                <a:gd name="T9" fmla="*/ 153 h 329"/>
                <a:gd name="T10" fmla="*/ 174 w 328"/>
                <a:gd name="T11" fmla="*/ 16 h 329"/>
                <a:gd name="T12" fmla="*/ 164 w 328"/>
                <a:gd name="T13" fmla="*/ 0 h 329"/>
                <a:gd name="T14" fmla="*/ 153 w 328"/>
                <a:gd name="T15" fmla="*/ 16 h 329"/>
                <a:gd name="T16" fmla="*/ 153 w 328"/>
                <a:gd name="T17" fmla="*/ 153 h 329"/>
                <a:gd name="T18" fmla="*/ 16 w 328"/>
                <a:gd name="T19" fmla="*/ 153 h 329"/>
                <a:gd name="T20" fmla="*/ 0 w 328"/>
                <a:gd name="T21" fmla="*/ 164 h 329"/>
                <a:gd name="T22" fmla="*/ 16 w 328"/>
                <a:gd name="T23" fmla="*/ 174 h 329"/>
                <a:gd name="T24" fmla="*/ 153 w 328"/>
                <a:gd name="T25" fmla="*/ 174 h 329"/>
                <a:gd name="T26" fmla="*/ 153 w 328"/>
                <a:gd name="T27" fmla="*/ 311 h 329"/>
                <a:gd name="T28" fmla="*/ 164 w 328"/>
                <a:gd name="T29" fmla="*/ 328 h 329"/>
                <a:gd name="T30" fmla="*/ 174 w 328"/>
                <a:gd name="T31" fmla="*/ 311 h 329"/>
                <a:gd name="T32" fmla="*/ 174 w 328"/>
                <a:gd name="T33" fmla="*/ 17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" h="329">
                  <a:moveTo>
                    <a:pt x="174" y="174"/>
                  </a:moveTo>
                  <a:lnTo>
                    <a:pt x="311" y="174"/>
                  </a:lnTo>
                  <a:cubicBezTo>
                    <a:pt x="317" y="174"/>
                    <a:pt x="327" y="174"/>
                    <a:pt x="327" y="164"/>
                  </a:cubicBezTo>
                  <a:cubicBezTo>
                    <a:pt x="327" y="153"/>
                    <a:pt x="317" y="153"/>
                    <a:pt x="311" y="153"/>
                  </a:cubicBezTo>
                  <a:lnTo>
                    <a:pt x="174" y="153"/>
                  </a:lnTo>
                  <a:lnTo>
                    <a:pt x="174" y="16"/>
                  </a:lnTo>
                  <a:cubicBezTo>
                    <a:pt x="174" y="10"/>
                    <a:pt x="174" y="0"/>
                    <a:pt x="164" y="0"/>
                  </a:cubicBezTo>
                  <a:cubicBezTo>
                    <a:pt x="153" y="0"/>
                    <a:pt x="153" y="10"/>
                    <a:pt x="153" y="16"/>
                  </a:cubicBezTo>
                  <a:lnTo>
                    <a:pt x="153" y="153"/>
                  </a:lnTo>
                  <a:lnTo>
                    <a:pt x="16" y="153"/>
                  </a:lnTo>
                  <a:cubicBezTo>
                    <a:pt x="10" y="153"/>
                    <a:pt x="0" y="153"/>
                    <a:pt x="0" y="164"/>
                  </a:cubicBezTo>
                  <a:cubicBezTo>
                    <a:pt x="0" y="174"/>
                    <a:pt x="10" y="174"/>
                    <a:pt x="16" y="174"/>
                  </a:cubicBezTo>
                  <a:lnTo>
                    <a:pt x="153" y="174"/>
                  </a:lnTo>
                  <a:lnTo>
                    <a:pt x="153" y="311"/>
                  </a:lnTo>
                  <a:cubicBezTo>
                    <a:pt x="153" y="317"/>
                    <a:pt x="153" y="328"/>
                    <a:pt x="164" y="328"/>
                  </a:cubicBezTo>
                  <a:cubicBezTo>
                    <a:pt x="174" y="328"/>
                    <a:pt x="174" y="318"/>
                    <a:pt x="174" y="311"/>
                  </a:cubicBezTo>
                  <a:lnTo>
                    <a:pt x="174" y="1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64" name="Freeform 8"/>
            <p:cNvSpPr>
              <a:spLocks noChangeArrowheads="1"/>
            </p:cNvSpPr>
            <p:nvPr/>
          </p:nvSpPr>
          <p:spPr bwMode="auto">
            <a:xfrm>
              <a:off x="7001" y="923"/>
              <a:ext cx="26" cy="100"/>
            </a:xfrm>
            <a:custGeom>
              <a:avLst/>
              <a:gdLst>
                <a:gd name="T0" fmla="*/ 9 w 118"/>
                <a:gd name="T1" fmla="*/ 0 h 445"/>
                <a:gd name="T2" fmla="*/ 0 w 118"/>
                <a:gd name="T3" fmla="*/ 6 h 445"/>
                <a:gd name="T4" fmla="*/ 4 w 118"/>
                <a:gd name="T5" fmla="*/ 12 h 445"/>
                <a:gd name="T6" fmla="*/ 85 w 118"/>
                <a:gd name="T7" fmla="*/ 222 h 445"/>
                <a:gd name="T8" fmla="*/ 9 w 118"/>
                <a:gd name="T9" fmla="*/ 428 h 445"/>
                <a:gd name="T10" fmla="*/ 0 w 118"/>
                <a:gd name="T11" fmla="*/ 439 h 445"/>
                <a:gd name="T12" fmla="*/ 6 w 118"/>
                <a:gd name="T13" fmla="*/ 444 h 445"/>
                <a:gd name="T14" fmla="*/ 84 w 118"/>
                <a:gd name="T15" fmla="*/ 359 h 445"/>
                <a:gd name="T16" fmla="*/ 117 w 118"/>
                <a:gd name="T17" fmla="*/ 222 h 445"/>
                <a:gd name="T18" fmla="*/ 9 w 118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445">
                  <a:moveTo>
                    <a:pt x="9" y="0"/>
                  </a:moveTo>
                  <a:cubicBezTo>
                    <a:pt x="6" y="0"/>
                    <a:pt x="0" y="0"/>
                    <a:pt x="0" y="6"/>
                  </a:cubicBezTo>
                  <a:cubicBezTo>
                    <a:pt x="0" y="7"/>
                    <a:pt x="1" y="9"/>
                    <a:pt x="4" y="12"/>
                  </a:cubicBezTo>
                  <a:cubicBezTo>
                    <a:pt x="43" y="48"/>
                    <a:pt x="85" y="107"/>
                    <a:pt x="85" y="222"/>
                  </a:cubicBezTo>
                  <a:cubicBezTo>
                    <a:pt x="85" y="314"/>
                    <a:pt x="56" y="385"/>
                    <a:pt x="9" y="428"/>
                  </a:cubicBezTo>
                  <a:cubicBezTo>
                    <a:pt x="0" y="436"/>
                    <a:pt x="0" y="436"/>
                    <a:pt x="0" y="439"/>
                  </a:cubicBezTo>
                  <a:cubicBezTo>
                    <a:pt x="0" y="441"/>
                    <a:pt x="1" y="444"/>
                    <a:pt x="6" y="444"/>
                  </a:cubicBezTo>
                  <a:cubicBezTo>
                    <a:pt x="12" y="444"/>
                    <a:pt x="53" y="415"/>
                    <a:pt x="84" y="359"/>
                  </a:cubicBezTo>
                  <a:cubicBezTo>
                    <a:pt x="104" y="323"/>
                    <a:pt x="117" y="274"/>
                    <a:pt x="117" y="222"/>
                  </a:cubicBezTo>
                  <a:cubicBezTo>
                    <a:pt x="117" y="160"/>
                    <a:pt x="98" y="62"/>
                    <a:pt x="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65" name="Freeform 9"/>
            <p:cNvSpPr>
              <a:spLocks noChangeArrowheads="1"/>
            </p:cNvSpPr>
            <p:nvPr/>
          </p:nvSpPr>
          <p:spPr bwMode="auto">
            <a:xfrm>
              <a:off x="7061" y="949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4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4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66" name="Freeform 10"/>
            <p:cNvSpPr>
              <a:spLocks noChangeArrowheads="1"/>
            </p:cNvSpPr>
            <p:nvPr/>
          </p:nvSpPr>
          <p:spPr bwMode="auto">
            <a:xfrm>
              <a:off x="7107" y="992"/>
              <a:ext cx="67" cy="65"/>
            </a:xfrm>
            <a:custGeom>
              <a:avLst/>
              <a:gdLst>
                <a:gd name="T0" fmla="*/ 262 w 302"/>
                <a:gd name="T1" fmla="*/ 32 h 293"/>
                <a:gd name="T2" fmla="*/ 223 w 302"/>
                <a:gd name="T3" fmla="*/ 76 h 293"/>
                <a:gd name="T4" fmla="*/ 255 w 302"/>
                <a:gd name="T5" fmla="*/ 105 h 293"/>
                <a:gd name="T6" fmla="*/ 301 w 302"/>
                <a:gd name="T7" fmla="*/ 55 h 293"/>
                <a:gd name="T8" fmla="*/ 239 w 302"/>
                <a:gd name="T9" fmla="*/ 0 h 293"/>
                <a:gd name="T10" fmla="*/ 154 w 302"/>
                <a:gd name="T11" fmla="*/ 37 h 293"/>
                <a:gd name="T12" fmla="*/ 79 w 302"/>
                <a:gd name="T13" fmla="*/ 0 h 293"/>
                <a:gd name="T14" fmla="*/ 24 w 302"/>
                <a:gd name="T15" fmla="*/ 36 h 293"/>
                <a:gd name="T16" fmla="*/ 0 w 302"/>
                <a:gd name="T17" fmla="*/ 99 h 293"/>
                <a:gd name="T18" fmla="*/ 16 w 302"/>
                <a:gd name="T19" fmla="*/ 108 h 293"/>
                <a:gd name="T20" fmla="*/ 27 w 302"/>
                <a:gd name="T21" fmla="*/ 105 h 293"/>
                <a:gd name="T22" fmla="*/ 33 w 302"/>
                <a:gd name="T23" fmla="*/ 86 h 293"/>
                <a:gd name="T24" fmla="*/ 76 w 302"/>
                <a:gd name="T25" fmla="*/ 23 h 293"/>
                <a:gd name="T26" fmla="*/ 91 w 302"/>
                <a:gd name="T27" fmla="*/ 46 h 293"/>
                <a:gd name="T28" fmla="*/ 82 w 302"/>
                <a:gd name="T29" fmla="*/ 94 h 293"/>
                <a:gd name="T30" fmla="*/ 65 w 302"/>
                <a:gd name="T31" fmla="*/ 163 h 293"/>
                <a:gd name="T32" fmla="*/ 52 w 302"/>
                <a:gd name="T33" fmla="*/ 215 h 293"/>
                <a:gd name="T34" fmla="*/ 40 w 302"/>
                <a:gd name="T35" fmla="*/ 265 h 293"/>
                <a:gd name="T36" fmla="*/ 71 w 302"/>
                <a:gd name="T37" fmla="*/ 292 h 293"/>
                <a:gd name="T38" fmla="*/ 112 w 302"/>
                <a:gd name="T39" fmla="*/ 259 h 293"/>
                <a:gd name="T40" fmla="*/ 157 w 302"/>
                <a:gd name="T41" fmla="*/ 81 h 293"/>
                <a:gd name="T42" fmla="*/ 167 w 302"/>
                <a:gd name="T43" fmla="*/ 60 h 293"/>
                <a:gd name="T44" fmla="*/ 238 w 302"/>
                <a:gd name="T45" fmla="*/ 23 h 293"/>
                <a:gd name="T46" fmla="*/ 262 w 302"/>
                <a:gd name="T47" fmla="*/ 3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2" h="293">
                  <a:moveTo>
                    <a:pt x="262" y="32"/>
                  </a:moveTo>
                  <a:cubicBezTo>
                    <a:pt x="228" y="39"/>
                    <a:pt x="223" y="71"/>
                    <a:pt x="223" y="76"/>
                  </a:cubicBezTo>
                  <a:cubicBezTo>
                    <a:pt x="223" y="91"/>
                    <a:pt x="233" y="105"/>
                    <a:pt x="255" y="105"/>
                  </a:cubicBezTo>
                  <a:cubicBezTo>
                    <a:pt x="276" y="105"/>
                    <a:pt x="301" y="88"/>
                    <a:pt x="301" y="55"/>
                  </a:cubicBezTo>
                  <a:cubicBezTo>
                    <a:pt x="301" y="26"/>
                    <a:pt x="278" y="0"/>
                    <a:pt x="239" y="0"/>
                  </a:cubicBezTo>
                  <a:cubicBezTo>
                    <a:pt x="203" y="0"/>
                    <a:pt x="173" y="17"/>
                    <a:pt x="154" y="37"/>
                  </a:cubicBezTo>
                  <a:cubicBezTo>
                    <a:pt x="138" y="9"/>
                    <a:pt x="102" y="0"/>
                    <a:pt x="79" y="0"/>
                  </a:cubicBezTo>
                  <a:cubicBezTo>
                    <a:pt x="56" y="0"/>
                    <a:pt x="37" y="13"/>
                    <a:pt x="24" y="36"/>
                  </a:cubicBezTo>
                  <a:cubicBezTo>
                    <a:pt x="9" y="60"/>
                    <a:pt x="0" y="95"/>
                    <a:pt x="0" y="99"/>
                  </a:cubicBezTo>
                  <a:cubicBezTo>
                    <a:pt x="0" y="108"/>
                    <a:pt x="10" y="108"/>
                    <a:pt x="16" y="108"/>
                  </a:cubicBezTo>
                  <a:cubicBezTo>
                    <a:pt x="22" y="108"/>
                    <a:pt x="24" y="108"/>
                    <a:pt x="27" y="105"/>
                  </a:cubicBezTo>
                  <a:cubicBezTo>
                    <a:pt x="29" y="104"/>
                    <a:pt x="29" y="102"/>
                    <a:pt x="33" y="86"/>
                  </a:cubicBezTo>
                  <a:cubicBezTo>
                    <a:pt x="45" y="37"/>
                    <a:pt x="59" y="23"/>
                    <a:pt x="76" y="23"/>
                  </a:cubicBezTo>
                  <a:cubicBezTo>
                    <a:pt x="86" y="23"/>
                    <a:pt x="91" y="29"/>
                    <a:pt x="91" y="46"/>
                  </a:cubicBezTo>
                  <a:cubicBezTo>
                    <a:pt x="91" y="58"/>
                    <a:pt x="89" y="65"/>
                    <a:pt x="82" y="94"/>
                  </a:cubicBezTo>
                  <a:cubicBezTo>
                    <a:pt x="79" y="105"/>
                    <a:pt x="69" y="147"/>
                    <a:pt x="65" y="163"/>
                  </a:cubicBezTo>
                  <a:cubicBezTo>
                    <a:pt x="62" y="174"/>
                    <a:pt x="55" y="203"/>
                    <a:pt x="52" y="215"/>
                  </a:cubicBezTo>
                  <a:cubicBezTo>
                    <a:pt x="48" y="232"/>
                    <a:pt x="40" y="261"/>
                    <a:pt x="40" y="265"/>
                  </a:cubicBezTo>
                  <a:cubicBezTo>
                    <a:pt x="40" y="278"/>
                    <a:pt x="50" y="292"/>
                    <a:pt x="71" y="292"/>
                  </a:cubicBezTo>
                  <a:cubicBezTo>
                    <a:pt x="82" y="292"/>
                    <a:pt x="105" y="285"/>
                    <a:pt x="112" y="259"/>
                  </a:cubicBezTo>
                  <a:cubicBezTo>
                    <a:pt x="112" y="256"/>
                    <a:pt x="156" y="84"/>
                    <a:pt x="157" y="81"/>
                  </a:cubicBezTo>
                  <a:cubicBezTo>
                    <a:pt x="158" y="71"/>
                    <a:pt x="158" y="69"/>
                    <a:pt x="167" y="60"/>
                  </a:cubicBezTo>
                  <a:cubicBezTo>
                    <a:pt x="181" y="42"/>
                    <a:pt x="206" y="23"/>
                    <a:pt x="238" y="23"/>
                  </a:cubicBezTo>
                  <a:cubicBezTo>
                    <a:pt x="253" y="23"/>
                    <a:pt x="261" y="30"/>
                    <a:pt x="262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67" name="Freeform 11"/>
            <p:cNvSpPr>
              <a:spLocks noChangeArrowheads="1"/>
            </p:cNvSpPr>
            <p:nvPr/>
          </p:nvSpPr>
          <p:spPr bwMode="auto">
            <a:xfrm>
              <a:off x="7191" y="949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68" name="Freeform 12"/>
            <p:cNvSpPr>
              <a:spLocks noChangeArrowheads="1"/>
            </p:cNvSpPr>
            <p:nvPr/>
          </p:nvSpPr>
          <p:spPr bwMode="auto">
            <a:xfrm>
              <a:off x="7286" y="1004"/>
              <a:ext cx="95" cy="33"/>
            </a:xfrm>
            <a:custGeom>
              <a:avLst/>
              <a:gdLst>
                <a:gd name="T0" fmla="*/ 400 w 423"/>
                <a:gd name="T1" fmla="*/ 26 h 151"/>
                <a:gd name="T2" fmla="*/ 422 w 423"/>
                <a:gd name="T3" fmla="*/ 13 h 151"/>
                <a:gd name="T4" fmla="*/ 402 w 423"/>
                <a:gd name="T5" fmla="*/ 0 h 151"/>
                <a:gd name="T6" fmla="*/ 22 w 423"/>
                <a:gd name="T7" fmla="*/ 0 h 151"/>
                <a:gd name="T8" fmla="*/ 0 w 423"/>
                <a:gd name="T9" fmla="*/ 13 h 151"/>
                <a:gd name="T10" fmla="*/ 22 w 423"/>
                <a:gd name="T11" fmla="*/ 26 h 151"/>
                <a:gd name="T12" fmla="*/ 400 w 423"/>
                <a:gd name="T13" fmla="*/ 26 h 151"/>
                <a:gd name="T14" fmla="*/ 402 w 423"/>
                <a:gd name="T15" fmla="*/ 150 h 151"/>
                <a:gd name="T16" fmla="*/ 422 w 423"/>
                <a:gd name="T17" fmla="*/ 137 h 151"/>
                <a:gd name="T18" fmla="*/ 400 w 423"/>
                <a:gd name="T19" fmla="*/ 124 h 151"/>
                <a:gd name="T20" fmla="*/ 22 w 423"/>
                <a:gd name="T21" fmla="*/ 124 h 151"/>
                <a:gd name="T22" fmla="*/ 0 w 423"/>
                <a:gd name="T23" fmla="*/ 137 h 151"/>
                <a:gd name="T24" fmla="*/ 22 w 423"/>
                <a:gd name="T25" fmla="*/ 150 h 151"/>
                <a:gd name="T26" fmla="*/ 402 w 423"/>
                <a:gd name="T2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51">
                  <a:moveTo>
                    <a:pt x="400" y="26"/>
                  </a:moveTo>
                  <a:cubicBezTo>
                    <a:pt x="410" y="26"/>
                    <a:pt x="422" y="26"/>
                    <a:pt x="422" y="13"/>
                  </a:cubicBezTo>
                  <a:cubicBezTo>
                    <a:pt x="422" y="0"/>
                    <a:pt x="410" y="0"/>
                    <a:pt x="402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6"/>
                    <a:pt x="12" y="26"/>
                    <a:pt x="22" y="26"/>
                  </a:cubicBezTo>
                  <a:lnTo>
                    <a:pt x="400" y="26"/>
                  </a:lnTo>
                  <a:close/>
                  <a:moveTo>
                    <a:pt x="402" y="150"/>
                  </a:moveTo>
                  <a:cubicBezTo>
                    <a:pt x="410" y="150"/>
                    <a:pt x="422" y="150"/>
                    <a:pt x="422" y="137"/>
                  </a:cubicBezTo>
                  <a:cubicBezTo>
                    <a:pt x="422" y="124"/>
                    <a:pt x="410" y="124"/>
                    <a:pt x="400" y="124"/>
                  </a:cubicBezTo>
                  <a:lnTo>
                    <a:pt x="22" y="124"/>
                  </a:lnTo>
                  <a:cubicBezTo>
                    <a:pt x="12" y="124"/>
                    <a:pt x="0" y="124"/>
                    <a:pt x="0" y="137"/>
                  </a:cubicBezTo>
                  <a:cubicBezTo>
                    <a:pt x="0" y="150"/>
                    <a:pt x="12" y="150"/>
                    <a:pt x="22" y="150"/>
                  </a:cubicBezTo>
                  <a:lnTo>
                    <a:pt x="40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69" name="Freeform 13"/>
            <p:cNvSpPr>
              <a:spLocks noChangeArrowheads="1"/>
            </p:cNvSpPr>
            <p:nvPr/>
          </p:nvSpPr>
          <p:spPr bwMode="auto">
            <a:xfrm>
              <a:off x="7436" y="994"/>
              <a:ext cx="55" cy="65"/>
            </a:xfrm>
            <a:custGeom>
              <a:avLst/>
              <a:gdLst>
                <a:gd name="T0" fmla="*/ 89 w 246"/>
                <a:gd name="T1" fmla="*/ 134 h 289"/>
                <a:gd name="T2" fmla="*/ 187 w 246"/>
                <a:gd name="T3" fmla="*/ 120 h 289"/>
                <a:gd name="T4" fmla="*/ 235 w 246"/>
                <a:gd name="T5" fmla="*/ 55 h 289"/>
                <a:gd name="T6" fmla="*/ 167 w 246"/>
                <a:gd name="T7" fmla="*/ 0 h 289"/>
                <a:gd name="T8" fmla="*/ 0 w 246"/>
                <a:gd name="T9" fmla="*/ 173 h 289"/>
                <a:gd name="T10" fmla="*/ 99 w 246"/>
                <a:gd name="T11" fmla="*/ 288 h 289"/>
                <a:gd name="T12" fmla="*/ 245 w 246"/>
                <a:gd name="T13" fmla="*/ 213 h 289"/>
                <a:gd name="T14" fmla="*/ 236 w 246"/>
                <a:gd name="T15" fmla="*/ 205 h 289"/>
                <a:gd name="T16" fmla="*/ 229 w 246"/>
                <a:gd name="T17" fmla="*/ 212 h 289"/>
                <a:gd name="T18" fmla="*/ 101 w 246"/>
                <a:gd name="T19" fmla="*/ 274 h 289"/>
                <a:gd name="T20" fmla="*/ 46 w 246"/>
                <a:gd name="T21" fmla="*/ 200 h 289"/>
                <a:gd name="T22" fmla="*/ 56 w 246"/>
                <a:gd name="T23" fmla="*/ 134 h 289"/>
                <a:gd name="T24" fmla="*/ 89 w 246"/>
                <a:gd name="T25" fmla="*/ 134 h 289"/>
                <a:gd name="T26" fmla="*/ 60 w 246"/>
                <a:gd name="T27" fmla="*/ 120 h 289"/>
                <a:gd name="T28" fmla="*/ 167 w 246"/>
                <a:gd name="T29" fmla="*/ 14 h 289"/>
                <a:gd name="T30" fmla="*/ 213 w 246"/>
                <a:gd name="T31" fmla="*/ 55 h 289"/>
                <a:gd name="T32" fmla="*/ 86 w 246"/>
                <a:gd name="T33" fmla="*/ 120 h 289"/>
                <a:gd name="T34" fmla="*/ 60 w 246"/>
                <a:gd name="T35" fmla="*/ 1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89">
                  <a:moveTo>
                    <a:pt x="89" y="134"/>
                  </a:moveTo>
                  <a:cubicBezTo>
                    <a:pt x="108" y="134"/>
                    <a:pt x="156" y="132"/>
                    <a:pt x="187" y="120"/>
                  </a:cubicBezTo>
                  <a:cubicBezTo>
                    <a:pt x="232" y="101"/>
                    <a:pt x="235" y="63"/>
                    <a:pt x="235" y="55"/>
                  </a:cubicBezTo>
                  <a:cubicBezTo>
                    <a:pt x="235" y="26"/>
                    <a:pt x="210" y="0"/>
                    <a:pt x="167" y="0"/>
                  </a:cubicBezTo>
                  <a:cubicBezTo>
                    <a:pt x="96" y="0"/>
                    <a:pt x="0" y="62"/>
                    <a:pt x="0" y="173"/>
                  </a:cubicBezTo>
                  <a:cubicBezTo>
                    <a:pt x="0" y="238"/>
                    <a:pt x="37" y="288"/>
                    <a:pt x="99" y="288"/>
                  </a:cubicBezTo>
                  <a:cubicBezTo>
                    <a:pt x="192" y="288"/>
                    <a:pt x="245" y="220"/>
                    <a:pt x="245" y="213"/>
                  </a:cubicBezTo>
                  <a:cubicBezTo>
                    <a:pt x="245" y="209"/>
                    <a:pt x="240" y="205"/>
                    <a:pt x="236" y="205"/>
                  </a:cubicBezTo>
                  <a:cubicBezTo>
                    <a:pt x="233" y="205"/>
                    <a:pt x="232" y="206"/>
                    <a:pt x="229" y="212"/>
                  </a:cubicBezTo>
                  <a:cubicBezTo>
                    <a:pt x="179" y="274"/>
                    <a:pt x="109" y="274"/>
                    <a:pt x="101" y="274"/>
                  </a:cubicBezTo>
                  <a:cubicBezTo>
                    <a:pt x="52" y="274"/>
                    <a:pt x="46" y="220"/>
                    <a:pt x="46" y="200"/>
                  </a:cubicBezTo>
                  <a:cubicBezTo>
                    <a:pt x="46" y="193"/>
                    <a:pt x="46" y="173"/>
                    <a:pt x="56" y="134"/>
                  </a:cubicBezTo>
                  <a:lnTo>
                    <a:pt x="89" y="134"/>
                  </a:lnTo>
                  <a:close/>
                  <a:moveTo>
                    <a:pt x="60" y="120"/>
                  </a:moveTo>
                  <a:cubicBezTo>
                    <a:pt x="85" y="23"/>
                    <a:pt x="150" y="14"/>
                    <a:pt x="167" y="14"/>
                  </a:cubicBezTo>
                  <a:cubicBezTo>
                    <a:pt x="197" y="14"/>
                    <a:pt x="213" y="33"/>
                    <a:pt x="213" y="55"/>
                  </a:cubicBezTo>
                  <a:cubicBezTo>
                    <a:pt x="213" y="120"/>
                    <a:pt x="112" y="120"/>
                    <a:pt x="86" y="120"/>
                  </a:cubicBezTo>
                  <a:lnTo>
                    <a:pt x="6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70" name="Freeform 14"/>
            <p:cNvSpPr>
              <a:spLocks noChangeArrowheads="1"/>
            </p:cNvSpPr>
            <p:nvPr/>
          </p:nvSpPr>
          <p:spPr bwMode="auto">
            <a:xfrm>
              <a:off x="7501" y="931"/>
              <a:ext cx="30" cy="67"/>
            </a:xfrm>
            <a:custGeom>
              <a:avLst/>
              <a:gdLst>
                <a:gd name="T0" fmla="*/ 124 w 136"/>
                <a:gd name="T1" fmla="*/ 17 h 301"/>
                <a:gd name="T2" fmla="*/ 107 w 136"/>
                <a:gd name="T3" fmla="*/ 0 h 301"/>
                <a:gd name="T4" fmla="*/ 81 w 136"/>
                <a:gd name="T5" fmla="*/ 24 h 301"/>
                <a:gd name="T6" fmla="*/ 99 w 136"/>
                <a:gd name="T7" fmla="*/ 42 h 301"/>
                <a:gd name="T8" fmla="*/ 124 w 136"/>
                <a:gd name="T9" fmla="*/ 17 h 301"/>
                <a:gd name="T10" fmla="*/ 33 w 136"/>
                <a:gd name="T11" fmla="*/ 243 h 301"/>
                <a:gd name="T12" fmla="*/ 29 w 136"/>
                <a:gd name="T13" fmla="*/ 262 h 301"/>
                <a:gd name="T14" fmla="*/ 71 w 136"/>
                <a:gd name="T15" fmla="*/ 300 h 301"/>
                <a:gd name="T16" fmla="*/ 135 w 136"/>
                <a:gd name="T17" fmla="*/ 232 h 301"/>
                <a:gd name="T18" fmla="*/ 128 w 136"/>
                <a:gd name="T19" fmla="*/ 226 h 301"/>
                <a:gd name="T20" fmla="*/ 120 w 136"/>
                <a:gd name="T21" fmla="*/ 233 h 301"/>
                <a:gd name="T22" fmla="*/ 72 w 136"/>
                <a:gd name="T23" fmla="*/ 287 h 301"/>
                <a:gd name="T24" fmla="*/ 62 w 136"/>
                <a:gd name="T25" fmla="*/ 271 h 301"/>
                <a:gd name="T26" fmla="*/ 69 w 136"/>
                <a:gd name="T27" fmla="*/ 243 h 301"/>
                <a:gd name="T28" fmla="*/ 82 w 136"/>
                <a:gd name="T29" fmla="*/ 207 h 301"/>
                <a:gd name="T30" fmla="*/ 105 w 136"/>
                <a:gd name="T31" fmla="*/ 151 h 301"/>
                <a:gd name="T32" fmla="*/ 108 w 136"/>
                <a:gd name="T33" fmla="*/ 137 h 301"/>
                <a:gd name="T34" fmla="*/ 65 w 136"/>
                <a:gd name="T35" fmla="*/ 99 h 301"/>
                <a:gd name="T36" fmla="*/ 0 w 136"/>
                <a:gd name="T37" fmla="*/ 167 h 301"/>
                <a:gd name="T38" fmla="*/ 7 w 136"/>
                <a:gd name="T39" fmla="*/ 173 h 301"/>
                <a:gd name="T40" fmla="*/ 16 w 136"/>
                <a:gd name="T41" fmla="*/ 166 h 301"/>
                <a:gd name="T42" fmla="*/ 63 w 136"/>
                <a:gd name="T43" fmla="*/ 111 h 301"/>
                <a:gd name="T44" fmla="*/ 75 w 136"/>
                <a:gd name="T45" fmla="*/ 127 h 301"/>
                <a:gd name="T46" fmla="*/ 60 w 136"/>
                <a:gd name="T47" fmla="*/ 171 h 301"/>
                <a:gd name="T48" fmla="*/ 33 w 136"/>
                <a:gd name="T49" fmla="*/ 2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301">
                  <a:moveTo>
                    <a:pt x="124" y="17"/>
                  </a:moveTo>
                  <a:cubicBezTo>
                    <a:pt x="124" y="10"/>
                    <a:pt x="118" y="0"/>
                    <a:pt x="107" y="0"/>
                  </a:cubicBezTo>
                  <a:cubicBezTo>
                    <a:pt x="94" y="0"/>
                    <a:pt x="81" y="12"/>
                    <a:pt x="81" y="24"/>
                  </a:cubicBezTo>
                  <a:cubicBezTo>
                    <a:pt x="81" y="32"/>
                    <a:pt x="86" y="42"/>
                    <a:pt x="99" y="42"/>
                  </a:cubicBezTo>
                  <a:cubicBezTo>
                    <a:pt x="112" y="42"/>
                    <a:pt x="124" y="29"/>
                    <a:pt x="124" y="17"/>
                  </a:cubicBezTo>
                  <a:close/>
                  <a:moveTo>
                    <a:pt x="33" y="243"/>
                  </a:moveTo>
                  <a:cubicBezTo>
                    <a:pt x="30" y="249"/>
                    <a:pt x="29" y="253"/>
                    <a:pt x="29" y="262"/>
                  </a:cubicBezTo>
                  <a:cubicBezTo>
                    <a:pt x="29" y="282"/>
                    <a:pt x="46" y="300"/>
                    <a:pt x="71" y="300"/>
                  </a:cubicBezTo>
                  <a:cubicBezTo>
                    <a:pt x="115" y="300"/>
                    <a:pt x="135" y="238"/>
                    <a:pt x="135" y="232"/>
                  </a:cubicBezTo>
                  <a:cubicBezTo>
                    <a:pt x="135" y="226"/>
                    <a:pt x="130" y="226"/>
                    <a:pt x="128" y="226"/>
                  </a:cubicBezTo>
                  <a:cubicBezTo>
                    <a:pt x="122" y="226"/>
                    <a:pt x="122" y="229"/>
                    <a:pt x="120" y="233"/>
                  </a:cubicBezTo>
                  <a:cubicBezTo>
                    <a:pt x="109" y="269"/>
                    <a:pt x="89" y="287"/>
                    <a:pt x="72" y="287"/>
                  </a:cubicBezTo>
                  <a:cubicBezTo>
                    <a:pt x="63" y="287"/>
                    <a:pt x="62" y="281"/>
                    <a:pt x="62" y="271"/>
                  </a:cubicBezTo>
                  <a:cubicBezTo>
                    <a:pt x="62" y="261"/>
                    <a:pt x="65" y="253"/>
                    <a:pt x="69" y="243"/>
                  </a:cubicBezTo>
                  <a:cubicBezTo>
                    <a:pt x="73" y="230"/>
                    <a:pt x="78" y="219"/>
                    <a:pt x="82" y="207"/>
                  </a:cubicBezTo>
                  <a:cubicBezTo>
                    <a:pt x="86" y="197"/>
                    <a:pt x="102" y="156"/>
                    <a:pt x="105" y="151"/>
                  </a:cubicBezTo>
                  <a:cubicBezTo>
                    <a:pt x="107" y="147"/>
                    <a:pt x="108" y="141"/>
                    <a:pt x="108" y="137"/>
                  </a:cubicBezTo>
                  <a:cubicBezTo>
                    <a:pt x="108" y="115"/>
                    <a:pt x="89" y="99"/>
                    <a:pt x="65" y="99"/>
                  </a:cubicBezTo>
                  <a:cubicBezTo>
                    <a:pt x="20" y="99"/>
                    <a:pt x="0" y="160"/>
                    <a:pt x="0" y="167"/>
                  </a:cubicBezTo>
                  <a:cubicBezTo>
                    <a:pt x="0" y="173"/>
                    <a:pt x="6" y="173"/>
                    <a:pt x="7" y="173"/>
                  </a:cubicBezTo>
                  <a:cubicBezTo>
                    <a:pt x="14" y="173"/>
                    <a:pt x="14" y="170"/>
                    <a:pt x="16" y="166"/>
                  </a:cubicBezTo>
                  <a:cubicBezTo>
                    <a:pt x="27" y="127"/>
                    <a:pt x="48" y="111"/>
                    <a:pt x="63" y="111"/>
                  </a:cubicBezTo>
                  <a:cubicBezTo>
                    <a:pt x="71" y="111"/>
                    <a:pt x="75" y="115"/>
                    <a:pt x="75" y="127"/>
                  </a:cubicBezTo>
                  <a:cubicBezTo>
                    <a:pt x="75" y="137"/>
                    <a:pt x="72" y="144"/>
                    <a:pt x="60" y="171"/>
                  </a:cubicBezTo>
                  <a:lnTo>
                    <a:pt x="33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71" name="Freeform 15"/>
            <p:cNvSpPr>
              <a:spLocks noChangeArrowheads="1"/>
            </p:cNvSpPr>
            <p:nvPr/>
          </p:nvSpPr>
          <p:spPr bwMode="auto">
            <a:xfrm>
              <a:off x="7543" y="952"/>
              <a:ext cx="54" cy="65"/>
            </a:xfrm>
            <a:custGeom>
              <a:avLst/>
              <a:gdLst>
                <a:gd name="T0" fmla="*/ 240 w 243"/>
                <a:gd name="T1" fmla="*/ 16 h 289"/>
                <a:gd name="T2" fmla="*/ 242 w 243"/>
                <a:gd name="T3" fmla="*/ 10 h 289"/>
                <a:gd name="T4" fmla="*/ 232 w 243"/>
                <a:gd name="T5" fmla="*/ 0 h 289"/>
                <a:gd name="T6" fmla="*/ 189 w 243"/>
                <a:gd name="T7" fmla="*/ 19 h 289"/>
                <a:gd name="T8" fmla="*/ 135 w 243"/>
                <a:gd name="T9" fmla="*/ 0 h 289"/>
                <a:gd name="T10" fmla="*/ 0 w 243"/>
                <a:gd name="T11" fmla="*/ 128 h 289"/>
                <a:gd name="T12" fmla="*/ 88 w 243"/>
                <a:gd name="T13" fmla="*/ 205 h 289"/>
                <a:gd name="T14" fmla="*/ 141 w 243"/>
                <a:gd name="T15" fmla="*/ 192 h 289"/>
                <a:gd name="T16" fmla="*/ 124 w 243"/>
                <a:gd name="T17" fmla="*/ 262 h 289"/>
                <a:gd name="T18" fmla="*/ 98 w 243"/>
                <a:gd name="T19" fmla="*/ 262 h 289"/>
                <a:gd name="T20" fmla="*/ 86 w 243"/>
                <a:gd name="T21" fmla="*/ 278 h 289"/>
                <a:gd name="T22" fmla="*/ 96 w 243"/>
                <a:gd name="T23" fmla="*/ 288 h 289"/>
                <a:gd name="T24" fmla="*/ 145 w 243"/>
                <a:gd name="T25" fmla="*/ 285 h 289"/>
                <a:gd name="T26" fmla="*/ 196 w 243"/>
                <a:gd name="T27" fmla="*/ 288 h 289"/>
                <a:gd name="T28" fmla="*/ 209 w 243"/>
                <a:gd name="T29" fmla="*/ 272 h 289"/>
                <a:gd name="T30" fmla="*/ 199 w 243"/>
                <a:gd name="T31" fmla="*/ 262 h 289"/>
                <a:gd name="T32" fmla="*/ 179 w 243"/>
                <a:gd name="T33" fmla="*/ 262 h 289"/>
                <a:gd name="T34" fmla="*/ 240 w 243"/>
                <a:gd name="T35" fmla="*/ 16 h 289"/>
                <a:gd name="T36" fmla="*/ 151 w 243"/>
                <a:gd name="T37" fmla="*/ 148 h 289"/>
                <a:gd name="T38" fmla="*/ 143 w 243"/>
                <a:gd name="T39" fmla="*/ 161 h 289"/>
                <a:gd name="T40" fmla="*/ 91 w 243"/>
                <a:gd name="T41" fmla="*/ 184 h 289"/>
                <a:gd name="T42" fmla="*/ 55 w 243"/>
                <a:gd name="T43" fmla="*/ 150 h 289"/>
                <a:gd name="T44" fmla="*/ 79 w 243"/>
                <a:gd name="T45" fmla="*/ 58 h 289"/>
                <a:gd name="T46" fmla="*/ 135 w 243"/>
                <a:gd name="T47" fmla="*/ 20 h 289"/>
                <a:gd name="T48" fmla="*/ 177 w 243"/>
                <a:gd name="T49" fmla="*/ 48 h 289"/>
                <a:gd name="T50" fmla="*/ 176 w 243"/>
                <a:gd name="T51" fmla="*/ 53 h 289"/>
                <a:gd name="T52" fmla="*/ 151 w 243"/>
                <a:gd name="T53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289">
                  <a:moveTo>
                    <a:pt x="240" y="16"/>
                  </a:moveTo>
                  <a:lnTo>
                    <a:pt x="242" y="10"/>
                  </a:lnTo>
                  <a:cubicBezTo>
                    <a:pt x="242" y="6"/>
                    <a:pt x="239" y="0"/>
                    <a:pt x="232" y="0"/>
                  </a:cubicBezTo>
                  <a:cubicBezTo>
                    <a:pt x="230" y="0"/>
                    <a:pt x="203" y="6"/>
                    <a:pt x="189" y="19"/>
                  </a:cubicBezTo>
                  <a:cubicBezTo>
                    <a:pt x="183" y="13"/>
                    <a:pt x="166" y="0"/>
                    <a:pt x="135" y="0"/>
                  </a:cubicBezTo>
                  <a:cubicBezTo>
                    <a:pt x="49" y="0"/>
                    <a:pt x="0" y="69"/>
                    <a:pt x="0" y="128"/>
                  </a:cubicBezTo>
                  <a:cubicBezTo>
                    <a:pt x="0" y="183"/>
                    <a:pt x="42" y="205"/>
                    <a:pt x="88" y="205"/>
                  </a:cubicBezTo>
                  <a:cubicBezTo>
                    <a:pt x="112" y="205"/>
                    <a:pt x="131" y="197"/>
                    <a:pt x="141" y="192"/>
                  </a:cubicBezTo>
                  <a:lnTo>
                    <a:pt x="124" y="262"/>
                  </a:lnTo>
                  <a:cubicBezTo>
                    <a:pt x="115" y="262"/>
                    <a:pt x="107" y="262"/>
                    <a:pt x="98" y="262"/>
                  </a:cubicBezTo>
                  <a:cubicBezTo>
                    <a:pt x="86" y="264"/>
                    <a:pt x="86" y="277"/>
                    <a:pt x="86" y="278"/>
                  </a:cubicBezTo>
                  <a:cubicBezTo>
                    <a:pt x="86" y="284"/>
                    <a:pt x="91" y="288"/>
                    <a:pt x="96" y="288"/>
                  </a:cubicBezTo>
                  <a:cubicBezTo>
                    <a:pt x="111" y="288"/>
                    <a:pt x="130" y="285"/>
                    <a:pt x="145" y="285"/>
                  </a:cubicBezTo>
                  <a:cubicBezTo>
                    <a:pt x="157" y="285"/>
                    <a:pt x="184" y="288"/>
                    <a:pt x="196" y="288"/>
                  </a:cubicBezTo>
                  <a:cubicBezTo>
                    <a:pt x="203" y="288"/>
                    <a:pt x="209" y="284"/>
                    <a:pt x="209" y="272"/>
                  </a:cubicBezTo>
                  <a:cubicBezTo>
                    <a:pt x="209" y="268"/>
                    <a:pt x="207" y="264"/>
                    <a:pt x="199" y="262"/>
                  </a:cubicBezTo>
                  <a:cubicBezTo>
                    <a:pt x="194" y="262"/>
                    <a:pt x="183" y="262"/>
                    <a:pt x="179" y="262"/>
                  </a:cubicBezTo>
                  <a:lnTo>
                    <a:pt x="240" y="16"/>
                  </a:lnTo>
                  <a:close/>
                  <a:moveTo>
                    <a:pt x="151" y="148"/>
                  </a:moveTo>
                  <a:cubicBezTo>
                    <a:pt x="150" y="156"/>
                    <a:pt x="150" y="156"/>
                    <a:pt x="143" y="161"/>
                  </a:cubicBezTo>
                  <a:cubicBezTo>
                    <a:pt x="132" y="173"/>
                    <a:pt x="112" y="184"/>
                    <a:pt x="91" y="184"/>
                  </a:cubicBezTo>
                  <a:cubicBezTo>
                    <a:pt x="71" y="184"/>
                    <a:pt x="55" y="174"/>
                    <a:pt x="55" y="150"/>
                  </a:cubicBezTo>
                  <a:cubicBezTo>
                    <a:pt x="55" y="132"/>
                    <a:pt x="68" y="79"/>
                    <a:pt x="79" y="58"/>
                  </a:cubicBezTo>
                  <a:cubicBezTo>
                    <a:pt x="92" y="33"/>
                    <a:pt x="114" y="20"/>
                    <a:pt x="135" y="20"/>
                  </a:cubicBezTo>
                  <a:cubicBezTo>
                    <a:pt x="167" y="20"/>
                    <a:pt x="177" y="45"/>
                    <a:pt x="177" y="48"/>
                  </a:cubicBezTo>
                  <a:cubicBezTo>
                    <a:pt x="177" y="49"/>
                    <a:pt x="177" y="52"/>
                    <a:pt x="176" y="53"/>
                  </a:cubicBezTo>
                  <a:lnTo>
                    <a:pt x="151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72" name="Freeform 16"/>
            <p:cNvSpPr>
              <a:spLocks noChangeArrowheads="1"/>
            </p:cNvSpPr>
            <p:nvPr/>
          </p:nvSpPr>
          <p:spPr bwMode="auto">
            <a:xfrm>
              <a:off x="7613" y="967"/>
              <a:ext cx="11" cy="11"/>
            </a:xfrm>
            <a:custGeom>
              <a:avLst/>
              <a:gdLst>
                <a:gd name="T0" fmla="*/ 52 w 53"/>
                <a:gd name="T1" fmla="*/ 26 h 53"/>
                <a:gd name="T2" fmla="*/ 26 w 53"/>
                <a:gd name="T3" fmla="*/ 0 h 53"/>
                <a:gd name="T4" fmla="*/ 0 w 53"/>
                <a:gd name="T5" fmla="*/ 26 h 53"/>
                <a:gd name="T6" fmla="*/ 26 w 53"/>
                <a:gd name="T7" fmla="*/ 52 h 53"/>
                <a:gd name="T8" fmla="*/ 52 w 5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2" y="26"/>
                  </a:moveTo>
                  <a:cubicBezTo>
                    <a:pt x="52" y="10"/>
                    <a:pt x="39" y="0"/>
                    <a:pt x="26" y="0"/>
                  </a:cubicBezTo>
                  <a:cubicBezTo>
                    <a:pt x="12" y="0"/>
                    <a:pt x="0" y="13"/>
                    <a:pt x="0" y="26"/>
                  </a:cubicBezTo>
                  <a:cubicBezTo>
                    <a:pt x="0" y="42"/>
                    <a:pt x="13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73" name="Freeform 17"/>
            <p:cNvSpPr>
              <a:spLocks noChangeArrowheads="1"/>
            </p:cNvSpPr>
            <p:nvPr/>
          </p:nvSpPr>
          <p:spPr bwMode="auto">
            <a:xfrm>
              <a:off x="7641" y="952"/>
              <a:ext cx="53" cy="46"/>
            </a:xfrm>
            <a:custGeom>
              <a:avLst/>
              <a:gdLst>
                <a:gd name="T0" fmla="*/ 46 w 240"/>
                <a:gd name="T1" fmla="*/ 144 h 206"/>
                <a:gd name="T2" fmla="*/ 37 w 240"/>
                <a:gd name="T3" fmla="*/ 183 h 206"/>
                <a:gd name="T4" fmla="*/ 60 w 240"/>
                <a:gd name="T5" fmla="*/ 205 h 206"/>
                <a:gd name="T6" fmla="*/ 94 w 240"/>
                <a:gd name="T7" fmla="*/ 180 h 206"/>
                <a:gd name="T8" fmla="*/ 112 w 240"/>
                <a:gd name="T9" fmla="*/ 102 h 206"/>
                <a:gd name="T10" fmla="*/ 117 w 240"/>
                <a:gd name="T11" fmla="*/ 84 h 206"/>
                <a:gd name="T12" fmla="*/ 121 w 240"/>
                <a:gd name="T13" fmla="*/ 65 h 206"/>
                <a:gd name="T14" fmla="*/ 145 w 240"/>
                <a:gd name="T15" fmla="*/ 35 h 206"/>
                <a:gd name="T16" fmla="*/ 186 w 240"/>
                <a:gd name="T17" fmla="*/ 20 h 206"/>
                <a:gd name="T18" fmla="*/ 204 w 240"/>
                <a:gd name="T19" fmla="*/ 27 h 206"/>
                <a:gd name="T20" fmla="*/ 179 w 240"/>
                <a:gd name="T21" fmla="*/ 60 h 206"/>
                <a:gd name="T22" fmla="*/ 203 w 240"/>
                <a:gd name="T23" fmla="*/ 85 h 206"/>
                <a:gd name="T24" fmla="*/ 239 w 240"/>
                <a:gd name="T25" fmla="*/ 45 h 206"/>
                <a:gd name="T26" fmla="*/ 187 w 240"/>
                <a:gd name="T27" fmla="*/ 0 h 206"/>
                <a:gd name="T28" fmla="*/ 122 w 240"/>
                <a:gd name="T29" fmla="*/ 29 h 206"/>
                <a:gd name="T30" fmla="*/ 62 w 240"/>
                <a:gd name="T31" fmla="*/ 0 h 206"/>
                <a:gd name="T32" fmla="*/ 0 w 240"/>
                <a:gd name="T33" fmla="*/ 69 h 206"/>
                <a:gd name="T34" fmla="*/ 14 w 240"/>
                <a:gd name="T35" fmla="*/ 78 h 206"/>
                <a:gd name="T36" fmla="*/ 29 w 240"/>
                <a:gd name="T37" fmla="*/ 68 h 206"/>
                <a:gd name="T38" fmla="*/ 59 w 240"/>
                <a:gd name="T39" fmla="*/ 20 h 206"/>
                <a:gd name="T40" fmla="*/ 72 w 240"/>
                <a:gd name="T41" fmla="*/ 39 h 206"/>
                <a:gd name="T42" fmla="*/ 66 w 240"/>
                <a:gd name="T43" fmla="*/ 63 h 206"/>
                <a:gd name="T44" fmla="*/ 59 w 240"/>
                <a:gd name="T45" fmla="*/ 98 h 206"/>
                <a:gd name="T46" fmla="*/ 46 w 240"/>
                <a:gd name="T47" fmla="*/ 14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0" h="206">
                  <a:moveTo>
                    <a:pt x="46" y="144"/>
                  </a:moveTo>
                  <a:cubicBezTo>
                    <a:pt x="43" y="157"/>
                    <a:pt x="37" y="180"/>
                    <a:pt x="37" y="183"/>
                  </a:cubicBezTo>
                  <a:cubicBezTo>
                    <a:pt x="37" y="199"/>
                    <a:pt x="50" y="205"/>
                    <a:pt x="60" y="205"/>
                  </a:cubicBezTo>
                  <a:cubicBezTo>
                    <a:pt x="72" y="205"/>
                    <a:pt x="88" y="199"/>
                    <a:pt x="94" y="180"/>
                  </a:cubicBezTo>
                  <a:cubicBezTo>
                    <a:pt x="95" y="173"/>
                    <a:pt x="109" y="115"/>
                    <a:pt x="112" y="102"/>
                  </a:cubicBezTo>
                  <a:cubicBezTo>
                    <a:pt x="114" y="98"/>
                    <a:pt x="115" y="88"/>
                    <a:pt x="117" y="84"/>
                  </a:cubicBezTo>
                  <a:cubicBezTo>
                    <a:pt x="118" y="78"/>
                    <a:pt x="121" y="71"/>
                    <a:pt x="121" y="65"/>
                  </a:cubicBezTo>
                  <a:cubicBezTo>
                    <a:pt x="122" y="60"/>
                    <a:pt x="137" y="42"/>
                    <a:pt x="145" y="35"/>
                  </a:cubicBezTo>
                  <a:cubicBezTo>
                    <a:pt x="151" y="30"/>
                    <a:pt x="164" y="20"/>
                    <a:pt x="186" y="20"/>
                  </a:cubicBezTo>
                  <a:cubicBezTo>
                    <a:pt x="193" y="20"/>
                    <a:pt x="199" y="22"/>
                    <a:pt x="204" y="27"/>
                  </a:cubicBezTo>
                  <a:cubicBezTo>
                    <a:pt x="183" y="35"/>
                    <a:pt x="179" y="53"/>
                    <a:pt x="179" y="60"/>
                  </a:cubicBezTo>
                  <a:cubicBezTo>
                    <a:pt x="179" y="76"/>
                    <a:pt x="189" y="85"/>
                    <a:pt x="203" y="85"/>
                  </a:cubicBezTo>
                  <a:cubicBezTo>
                    <a:pt x="219" y="85"/>
                    <a:pt x="239" y="72"/>
                    <a:pt x="239" y="45"/>
                  </a:cubicBezTo>
                  <a:cubicBezTo>
                    <a:pt x="239" y="20"/>
                    <a:pt x="217" y="0"/>
                    <a:pt x="187" y="0"/>
                  </a:cubicBezTo>
                  <a:cubicBezTo>
                    <a:pt x="164" y="0"/>
                    <a:pt x="143" y="9"/>
                    <a:pt x="122" y="29"/>
                  </a:cubicBezTo>
                  <a:cubicBezTo>
                    <a:pt x="111" y="6"/>
                    <a:pt x="81" y="0"/>
                    <a:pt x="62" y="0"/>
                  </a:cubicBezTo>
                  <a:cubicBezTo>
                    <a:pt x="16" y="0"/>
                    <a:pt x="0" y="66"/>
                    <a:pt x="0" y="69"/>
                  </a:cubicBezTo>
                  <a:cubicBezTo>
                    <a:pt x="0" y="78"/>
                    <a:pt x="7" y="78"/>
                    <a:pt x="14" y="78"/>
                  </a:cubicBezTo>
                  <a:cubicBezTo>
                    <a:pt x="24" y="78"/>
                    <a:pt x="26" y="78"/>
                    <a:pt x="29" y="68"/>
                  </a:cubicBezTo>
                  <a:cubicBezTo>
                    <a:pt x="35" y="48"/>
                    <a:pt x="42" y="20"/>
                    <a:pt x="59" y="20"/>
                  </a:cubicBezTo>
                  <a:cubicBezTo>
                    <a:pt x="71" y="20"/>
                    <a:pt x="72" y="32"/>
                    <a:pt x="72" y="39"/>
                  </a:cubicBezTo>
                  <a:cubicBezTo>
                    <a:pt x="72" y="45"/>
                    <a:pt x="71" y="49"/>
                    <a:pt x="66" y="63"/>
                  </a:cubicBezTo>
                  <a:cubicBezTo>
                    <a:pt x="62" y="81"/>
                    <a:pt x="62" y="82"/>
                    <a:pt x="59" y="98"/>
                  </a:cubicBezTo>
                  <a:lnTo>
                    <a:pt x="46" y="14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74" name="Freeform 18"/>
            <p:cNvSpPr>
              <a:spLocks noChangeArrowheads="1"/>
            </p:cNvSpPr>
            <p:nvPr/>
          </p:nvSpPr>
          <p:spPr bwMode="auto">
            <a:xfrm>
              <a:off x="7752" y="1018"/>
              <a:ext cx="87" cy="5"/>
            </a:xfrm>
            <a:custGeom>
              <a:avLst/>
              <a:gdLst>
                <a:gd name="T0" fmla="*/ 366 w 388"/>
                <a:gd name="T1" fmla="*/ 27 h 28"/>
                <a:gd name="T2" fmla="*/ 387 w 388"/>
                <a:gd name="T3" fmla="*/ 13 h 28"/>
                <a:gd name="T4" fmla="*/ 366 w 388"/>
                <a:gd name="T5" fmla="*/ 0 h 28"/>
                <a:gd name="T6" fmla="*/ 22 w 388"/>
                <a:gd name="T7" fmla="*/ 0 h 28"/>
                <a:gd name="T8" fmla="*/ 0 w 388"/>
                <a:gd name="T9" fmla="*/ 13 h 28"/>
                <a:gd name="T10" fmla="*/ 22 w 388"/>
                <a:gd name="T11" fmla="*/ 27 h 28"/>
                <a:gd name="T12" fmla="*/ 366 w 388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28">
                  <a:moveTo>
                    <a:pt x="366" y="27"/>
                  </a:moveTo>
                  <a:cubicBezTo>
                    <a:pt x="376" y="27"/>
                    <a:pt x="387" y="27"/>
                    <a:pt x="387" y="13"/>
                  </a:cubicBezTo>
                  <a:cubicBezTo>
                    <a:pt x="387" y="0"/>
                    <a:pt x="376" y="0"/>
                    <a:pt x="366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7"/>
                    <a:pt x="12" y="27"/>
                    <a:pt x="22" y="27"/>
                  </a:cubicBezTo>
                  <a:lnTo>
                    <a:pt x="366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75" name="Freeform 19"/>
            <p:cNvSpPr>
              <a:spLocks noChangeArrowheads="1"/>
            </p:cNvSpPr>
            <p:nvPr/>
          </p:nvSpPr>
          <p:spPr bwMode="auto">
            <a:xfrm>
              <a:off x="7881" y="962"/>
              <a:ext cx="58" cy="124"/>
            </a:xfrm>
            <a:custGeom>
              <a:avLst/>
              <a:gdLst>
                <a:gd name="T0" fmla="*/ 261 w 262"/>
                <a:gd name="T1" fmla="*/ 23 h 550"/>
                <a:gd name="T2" fmla="*/ 236 w 262"/>
                <a:gd name="T3" fmla="*/ 0 h 550"/>
                <a:gd name="T4" fmla="*/ 203 w 262"/>
                <a:gd name="T5" fmla="*/ 33 h 550"/>
                <a:gd name="T6" fmla="*/ 226 w 262"/>
                <a:gd name="T7" fmla="*/ 56 h 550"/>
                <a:gd name="T8" fmla="*/ 261 w 262"/>
                <a:gd name="T9" fmla="*/ 23 h 550"/>
                <a:gd name="T10" fmla="*/ 132 w 262"/>
                <a:gd name="T11" fmla="*/ 451 h 550"/>
                <a:gd name="T12" fmla="*/ 55 w 262"/>
                <a:gd name="T13" fmla="*/ 536 h 550"/>
                <a:gd name="T14" fmla="*/ 30 w 262"/>
                <a:gd name="T15" fmla="*/ 530 h 550"/>
                <a:gd name="T16" fmla="*/ 59 w 262"/>
                <a:gd name="T17" fmla="*/ 495 h 550"/>
                <a:gd name="T18" fmla="*/ 35 w 262"/>
                <a:gd name="T19" fmla="*/ 474 h 550"/>
                <a:gd name="T20" fmla="*/ 0 w 262"/>
                <a:gd name="T21" fmla="*/ 510 h 550"/>
                <a:gd name="T22" fmla="*/ 56 w 262"/>
                <a:gd name="T23" fmla="*/ 549 h 550"/>
                <a:gd name="T24" fmla="*/ 176 w 262"/>
                <a:gd name="T25" fmla="*/ 454 h 550"/>
                <a:gd name="T26" fmla="*/ 235 w 262"/>
                <a:gd name="T27" fmla="*/ 220 h 550"/>
                <a:gd name="T28" fmla="*/ 238 w 262"/>
                <a:gd name="T29" fmla="*/ 197 h 550"/>
                <a:gd name="T30" fmla="*/ 179 w 262"/>
                <a:gd name="T31" fmla="*/ 138 h 550"/>
                <a:gd name="T32" fmla="*/ 78 w 262"/>
                <a:gd name="T33" fmla="*/ 236 h 550"/>
                <a:gd name="T34" fmla="*/ 85 w 262"/>
                <a:gd name="T35" fmla="*/ 243 h 550"/>
                <a:gd name="T36" fmla="*/ 96 w 262"/>
                <a:gd name="T37" fmla="*/ 230 h 550"/>
                <a:gd name="T38" fmla="*/ 177 w 262"/>
                <a:gd name="T39" fmla="*/ 153 h 550"/>
                <a:gd name="T40" fmla="*/ 197 w 262"/>
                <a:gd name="T41" fmla="*/ 181 h 550"/>
                <a:gd name="T42" fmla="*/ 193 w 262"/>
                <a:gd name="T43" fmla="*/ 215 h 550"/>
                <a:gd name="T44" fmla="*/ 132 w 262"/>
                <a:gd name="T45" fmla="*/ 451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550">
                  <a:moveTo>
                    <a:pt x="261" y="23"/>
                  </a:moveTo>
                  <a:cubicBezTo>
                    <a:pt x="261" y="10"/>
                    <a:pt x="252" y="0"/>
                    <a:pt x="236" y="0"/>
                  </a:cubicBezTo>
                  <a:cubicBezTo>
                    <a:pt x="222" y="0"/>
                    <a:pt x="203" y="14"/>
                    <a:pt x="203" y="33"/>
                  </a:cubicBezTo>
                  <a:cubicBezTo>
                    <a:pt x="203" y="46"/>
                    <a:pt x="212" y="56"/>
                    <a:pt x="226" y="56"/>
                  </a:cubicBezTo>
                  <a:cubicBezTo>
                    <a:pt x="243" y="56"/>
                    <a:pt x="261" y="40"/>
                    <a:pt x="261" y="23"/>
                  </a:cubicBezTo>
                  <a:close/>
                  <a:moveTo>
                    <a:pt x="132" y="451"/>
                  </a:moveTo>
                  <a:cubicBezTo>
                    <a:pt x="121" y="500"/>
                    <a:pt x="91" y="536"/>
                    <a:pt x="55" y="536"/>
                  </a:cubicBezTo>
                  <a:cubicBezTo>
                    <a:pt x="50" y="536"/>
                    <a:pt x="42" y="536"/>
                    <a:pt x="30" y="530"/>
                  </a:cubicBezTo>
                  <a:cubicBezTo>
                    <a:pt x="49" y="526"/>
                    <a:pt x="59" y="508"/>
                    <a:pt x="59" y="495"/>
                  </a:cubicBezTo>
                  <a:cubicBezTo>
                    <a:pt x="59" y="485"/>
                    <a:pt x="52" y="474"/>
                    <a:pt x="35" y="474"/>
                  </a:cubicBezTo>
                  <a:cubicBezTo>
                    <a:pt x="19" y="474"/>
                    <a:pt x="0" y="487"/>
                    <a:pt x="0" y="510"/>
                  </a:cubicBezTo>
                  <a:cubicBezTo>
                    <a:pt x="0" y="536"/>
                    <a:pt x="26" y="549"/>
                    <a:pt x="56" y="549"/>
                  </a:cubicBezTo>
                  <a:cubicBezTo>
                    <a:pt x="101" y="549"/>
                    <a:pt x="160" y="516"/>
                    <a:pt x="176" y="454"/>
                  </a:cubicBezTo>
                  <a:lnTo>
                    <a:pt x="235" y="220"/>
                  </a:lnTo>
                  <a:cubicBezTo>
                    <a:pt x="238" y="207"/>
                    <a:pt x="238" y="199"/>
                    <a:pt x="238" y="197"/>
                  </a:cubicBezTo>
                  <a:cubicBezTo>
                    <a:pt x="238" y="161"/>
                    <a:pt x="210" y="138"/>
                    <a:pt x="179" y="138"/>
                  </a:cubicBezTo>
                  <a:cubicBezTo>
                    <a:pt x="114" y="138"/>
                    <a:pt x="78" y="230"/>
                    <a:pt x="78" y="236"/>
                  </a:cubicBezTo>
                  <a:cubicBezTo>
                    <a:pt x="78" y="243"/>
                    <a:pt x="84" y="243"/>
                    <a:pt x="85" y="243"/>
                  </a:cubicBezTo>
                  <a:cubicBezTo>
                    <a:pt x="91" y="243"/>
                    <a:pt x="92" y="242"/>
                    <a:pt x="96" y="230"/>
                  </a:cubicBezTo>
                  <a:cubicBezTo>
                    <a:pt x="112" y="192"/>
                    <a:pt x="143" y="153"/>
                    <a:pt x="177" y="153"/>
                  </a:cubicBezTo>
                  <a:cubicBezTo>
                    <a:pt x="186" y="153"/>
                    <a:pt x="197" y="156"/>
                    <a:pt x="197" y="181"/>
                  </a:cubicBezTo>
                  <a:cubicBezTo>
                    <a:pt x="197" y="197"/>
                    <a:pt x="196" y="203"/>
                    <a:pt x="193" y="215"/>
                  </a:cubicBezTo>
                  <a:lnTo>
                    <a:pt x="132" y="4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76" name="Freeform 20"/>
            <p:cNvSpPr>
              <a:spLocks noChangeArrowheads="1"/>
            </p:cNvSpPr>
            <p:nvPr/>
          </p:nvSpPr>
          <p:spPr bwMode="auto">
            <a:xfrm>
              <a:off x="7947" y="1012"/>
              <a:ext cx="46" cy="68"/>
            </a:xfrm>
            <a:custGeom>
              <a:avLst/>
              <a:gdLst>
                <a:gd name="T0" fmla="*/ 207 w 208"/>
                <a:gd name="T1" fmla="*/ 154 h 305"/>
                <a:gd name="T2" fmla="*/ 180 w 208"/>
                <a:gd name="T3" fmla="*/ 39 h 305"/>
                <a:gd name="T4" fmla="*/ 104 w 208"/>
                <a:gd name="T5" fmla="*/ 0 h 305"/>
                <a:gd name="T6" fmla="*/ 0 w 208"/>
                <a:gd name="T7" fmla="*/ 154 h 305"/>
                <a:gd name="T8" fmla="*/ 104 w 208"/>
                <a:gd name="T9" fmla="*/ 304 h 305"/>
                <a:gd name="T10" fmla="*/ 207 w 208"/>
                <a:gd name="T11" fmla="*/ 154 h 305"/>
                <a:gd name="T12" fmla="*/ 104 w 208"/>
                <a:gd name="T13" fmla="*/ 292 h 305"/>
                <a:gd name="T14" fmla="*/ 48 w 208"/>
                <a:gd name="T15" fmla="*/ 243 h 305"/>
                <a:gd name="T16" fmla="*/ 40 w 208"/>
                <a:gd name="T17" fmla="*/ 148 h 305"/>
                <a:gd name="T18" fmla="*/ 48 w 208"/>
                <a:gd name="T19" fmla="*/ 58 h 305"/>
                <a:gd name="T20" fmla="*/ 104 w 208"/>
                <a:gd name="T21" fmla="*/ 13 h 305"/>
                <a:gd name="T22" fmla="*/ 158 w 208"/>
                <a:gd name="T23" fmla="*/ 53 h 305"/>
                <a:gd name="T24" fmla="*/ 166 w 208"/>
                <a:gd name="T25" fmla="*/ 148 h 305"/>
                <a:gd name="T26" fmla="*/ 160 w 208"/>
                <a:gd name="T27" fmla="*/ 242 h 305"/>
                <a:gd name="T28" fmla="*/ 104 w 208"/>
                <a:gd name="T29" fmla="*/ 29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305">
                  <a:moveTo>
                    <a:pt x="207" y="154"/>
                  </a:moveTo>
                  <a:cubicBezTo>
                    <a:pt x="207" y="105"/>
                    <a:pt x="202" y="69"/>
                    <a:pt x="180" y="39"/>
                  </a:cubicBezTo>
                  <a:cubicBezTo>
                    <a:pt x="167" y="17"/>
                    <a:pt x="140" y="0"/>
                    <a:pt x="104" y="0"/>
                  </a:cubicBezTo>
                  <a:cubicBezTo>
                    <a:pt x="0" y="0"/>
                    <a:pt x="0" y="121"/>
                    <a:pt x="0" y="154"/>
                  </a:cubicBezTo>
                  <a:cubicBezTo>
                    <a:pt x="0" y="186"/>
                    <a:pt x="0" y="304"/>
                    <a:pt x="104" y="304"/>
                  </a:cubicBezTo>
                  <a:cubicBezTo>
                    <a:pt x="207" y="304"/>
                    <a:pt x="207" y="186"/>
                    <a:pt x="207" y="154"/>
                  </a:cubicBezTo>
                  <a:close/>
                  <a:moveTo>
                    <a:pt x="104" y="292"/>
                  </a:moveTo>
                  <a:cubicBezTo>
                    <a:pt x="84" y="292"/>
                    <a:pt x="56" y="279"/>
                    <a:pt x="48" y="243"/>
                  </a:cubicBezTo>
                  <a:cubicBezTo>
                    <a:pt x="40" y="217"/>
                    <a:pt x="40" y="180"/>
                    <a:pt x="40" y="148"/>
                  </a:cubicBezTo>
                  <a:cubicBezTo>
                    <a:pt x="40" y="115"/>
                    <a:pt x="40" y="82"/>
                    <a:pt x="48" y="58"/>
                  </a:cubicBezTo>
                  <a:cubicBezTo>
                    <a:pt x="56" y="22"/>
                    <a:pt x="85" y="13"/>
                    <a:pt x="104" y="13"/>
                  </a:cubicBezTo>
                  <a:cubicBezTo>
                    <a:pt x="128" y="13"/>
                    <a:pt x="151" y="27"/>
                    <a:pt x="158" y="53"/>
                  </a:cubicBezTo>
                  <a:cubicBezTo>
                    <a:pt x="166" y="76"/>
                    <a:pt x="166" y="109"/>
                    <a:pt x="166" y="148"/>
                  </a:cubicBezTo>
                  <a:cubicBezTo>
                    <a:pt x="166" y="180"/>
                    <a:pt x="166" y="213"/>
                    <a:pt x="160" y="242"/>
                  </a:cubicBezTo>
                  <a:cubicBezTo>
                    <a:pt x="151" y="282"/>
                    <a:pt x="121" y="292"/>
                    <a:pt x="104" y="2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77" name="Freeform 21"/>
            <p:cNvSpPr>
              <a:spLocks noChangeArrowheads="1"/>
            </p:cNvSpPr>
            <p:nvPr/>
          </p:nvSpPr>
          <p:spPr bwMode="auto">
            <a:xfrm>
              <a:off x="8021" y="949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4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4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78" name="Freeform 22"/>
            <p:cNvSpPr>
              <a:spLocks noChangeArrowheads="1"/>
            </p:cNvSpPr>
            <p:nvPr/>
          </p:nvSpPr>
          <p:spPr bwMode="auto">
            <a:xfrm>
              <a:off x="8068" y="994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69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9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2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69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79" name="Freeform 23"/>
            <p:cNvSpPr>
              <a:spLocks noChangeArrowheads="1"/>
            </p:cNvSpPr>
            <p:nvPr/>
          </p:nvSpPr>
          <p:spPr bwMode="auto">
            <a:xfrm>
              <a:off x="8136" y="994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3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3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80" name="Freeform 24"/>
            <p:cNvSpPr>
              <a:spLocks noChangeArrowheads="1"/>
            </p:cNvSpPr>
            <p:nvPr/>
          </p:nvSpPr>
          <p:spPr bwMode="auto">
            <a:xfrm>
              <a:off x="8208" y="949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81" name="Freeform 25"/>
            <p:cNvSpPr>
              <a:spLocks noChangeArrowheads="1"/>
            </p:cNvSpPr>
            <p:nvPr/>
          </p:nvSpPr>
          <p:spPr bwMode="auto">
            <a:xfrm>
              <a:off x="8296" y="973"/>
              <a:ext cx="95" cy="95"/>
            </a:xfrm>
            <a:custGeom>
              <a:avLst/>
              <a:gdLst>
                <a:gd name="T0" fmla="*/ 225 w 423"/>
                <a:gd name="T1" fmla="*/ 225 h 424"/>
                <a:gd name="T2" fmla="*/ 402 w 423"/>
                <a:gd name="T3" fmla="*/ 225 h 424"/>
                <a:gd name="T4" fmla="*/ 422 w 423"/>
                <a:gd name="T5" fmla="*/ 212 h 424"/>
                <a:gd name="T6" fmla="*/ 402 w 423"/>
                <a:gd name="T7" fmla="*/ 199 h 424"/>
                <a:gd name="T8" fmla="*/ 225 w 423"/>
                <a:gd name="T9" fmla="*/ 199 h 424"/>
                <a:gd name="T10" fmla="*/ 225 w 423"/>
                <a:gd name="T11" fmla="*/ 22 h 424"/>
                <a:gd name="T12" fmla="*/ 212 w 423"/>
                <a:gd name="T13" fmla="*/ 0 h 424"/>
                <a:gd name="T14" fmla="*/ 199 w 423"/>
                <a:gd name="T15" fmla="*/ 22 h 424"/>
                <a:gd name="T16" fmla="*/ 199 w 423"/>
                <a:gd name="T17" fmla="*/ 199 h 424"/>
                <a:gd name="T18" fmla="*/ 22 w 423"/>
                <a:gd name="T19" fmla="*/ 199 h 424"/>
                <a:gd name="T20" fmla="*/ 0 w 423"/>
                <a:gd name="T21" fmla="*/ 212 h 424"/>
                <a:gd name="T22" fmla="*/ 22 w 423"/>
                <a:gd name="T23" fmla="*/ 225 h 424"/>
                <a:gd name="T24" fmla="*/ 199 w 423"/>
                <a:gd name="T25" fmla="*/ 225 h 424"/>
                <a:gd name="T26" fmla="*/ 199 w 423"/>
                <a:gd name="T27" fmla="*/ 402 h 424"/>
                <a:gd name="T28" fmla="*/ 212 w 423"/>
                <a:gd name="T29" fmla="*/ 423 h 424"/>
                <a:gd name="T30" fmla="*/ 225 w 423"/>
                <a:gd name="T31" fmla="*/ 402 h 424"/>
                <a:gd name="T32" fmla="*/ 225 w 423"/>
                <a:gd name="T33" fmla="*/ 22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3" h="424">
                  <a:moveTo>
                    <a:pt x="225" y="225"/>
                  </a:moveTo>
                  <a:lnTo>
                    <a:pt x="402" y="225"/>
                  </a:lnTo>
                  <a:cubicBezTo>
                    <a:pt x="410" y="225"/>
                    <a:pt x="422" y="225"/>
                    <a:pt x="422" y="212"/>
                  </a:cubicBezTo>
                  <a:cubicBezTo>
                    <a:pt x="422" y="199"/>
                    <a:pt x="410" y="199"/>
                    <a:pt x="402" y="199"/>
                  </a:cubicBezTo>
                  <a:lnTo>
                    <a:pt x="225" y="199"/>
                  </a:lnTo>
                  <a:lnTo>
                    <a:pt x="225" y="22"/>
                  </a:lnTo>
                  <a:cubicBezTo>
                    <a:pt x="225" y="12"/>
                    <a:pt x="225" y="0"/>
                    <a:pt x="212" y="0"/>
                  </a:cubicBezTo>
                  <a:cubicBezTo>
                    <a:pt x="199" y="0"/>
                    <a:pt x="199" y="12"/>
                    <a:pt x="199" y="22"/>
                  </a:cubicBezTo>
                  <a:lnTo>
                    <a:pt x="199" y="199"/>
                  </a:lnTo>
                  <a:lnTo>
                    <a:pt x="22" y="199"/>
                  </a:lnTo>
                  <a:cubicBezTo>
                    <a:pt x="12" y="199"/>
                    <a:pt x="0" y="199"/>
                    <a:pt x="0" y="212"/>
                  </a:cubicBezTo>
                  <a:cubicBezTo>
                    <a:pt x="0" y="225"/>
                    <a:pt x="12" y="225"/>
                    <a:pt x="22" y="225"/>
                  </a:cubicBezTo>
                  <a:lnTo>
                    <a:pt x="199" y="225"/>
                  </a:lnTo>
                  <a:lnTo>
                    <a:pt x="199" y="402"/>
                  </a:lnTo>
                  <a:cubicBezTo>
                    <a:pt x="199" y="410"/>
                    <a:pt x="199" y="423"/>
                    <a:pt x="212" y="423"/>
                  </a:cubicBezTo>
                  <a:cubicBezTo>
                    <a:pt x="225" y="423"/>
                    <a:pt x="225" y="410"/>
                    <a:pt x="225" y="402"/>
                  </a:cubicBezTo>
                  <a:lnTo>
                    <a:pt x="225" y="2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82" name="Freeform 26"/>
            <p:cNvSpPr>
              <a:spLocks noChangeArrowheads="1"/>
            </p:cNvSpPr>
            <p:nvPr/>
          </p:nvSpPr>
          <p:spPr bwMode="auto">
            <a:xfrm>
              <a:off x="8438" y="994"/>
              <a:ext cx="81" cy="94"/>
            </a:xfrm>
            <a:custGeom>
              <a:avLst/>
              <a:gdLst>
                <a:gd name="T0" fmla="*/ 76 w 362"/>
                <a:gd name="T1" fmla="*/ 389 h 420"/>
                <a:gd name="T2" fmla="*/ 73 w 362"/>
                <a:gd name="T3" fmla="*/ 402 h 420"/>
                <a:gd name="T4" fmla="*/ 92 w 362"/>
                <a:gd name="T5" fmla="*/ 419 h 420"/>
                <a:gd name="T6" fmla="*/ 115 w 362"/>
                <a:gd name="T7" fmla="*/ 402 h 420"/>
                <a:gd name="T8" fmla="*/ 137 w 362"/>
                <a:gd name="T9" fmla="*/ 287 h 420"/>
                <a:gd name="T10" fmla="*/ 158 w 362"/>
                <a:gd name="T11" fmla="*/ 288 h 420"/>
                <a:gd name="T12" fmla="*/ 361 w 362"/>
                <a:gd name="T13" fmla="*/ 88 h 420"/>
                <a:gd name="T14" fmla="*/ 289 w 362"/>
                <a:gd name="T15" fmla="*/ 0 h 420"/>
                <a:gd name="T16" fmla="*/ 121 w 362"/>
                <a:gd name="T17" fmla="*/ 246 h 420"/>
                <a:gd name="T18" fmla="*/ 16 w 362"/>
                <a:gd name="T19" fmla="*/ 153 h 420"/>
                <a:gd name="T20" fmla="*/ 69 w 362"/>
                <a:gd name="T21" fmla="*/ 22 h 420"/>
                <a:gd name="T22" fmla="*/ 75 w 362"/>
                <a:gd name="T23" fmla="*/ 13 h 420"/>
                <a:gd name="T24" fmla="*/ 66 w 362"/>
                <a:gd name="T25" fmla="*/ 7 h 420"/>
                <a:gd name="T26" fmla="*/ 0 w 362"/>
                <a:gd name="T27" fmla="*/ 160 h 420"/>
                <a:gd name="T28" fmla="*/ 109 w 362"/>
                <a:gd name="T29" fmla="*/ 282 h 420"/>
                <a:gd name="T30" fmla="*/ 76 w 362"/>
                <a:gd name="T31" fmla="*/ 389 h 420"/>
                <a:gd name="T32" fmla="*/ 164 w 362"/>
                <a:gd name="T33" fmla="*/ 251 h 420"/>
                <a:gd name="T34" fmla="*/ 153 w 362"/>
                <a:gd name="T35" fmla="*/ 251 h 420"/>
                <a:gd name="T36" fmla="*/ 144 w 362"/>
                <a:gd name="T37" fmla="*/ 248 h 420"/>
                <a:gd name="T38" fmla="*/ 157 w 362"/>
                <a:gd name="T39" fmla="*/ 179 h 420"/>
                <a:gd name="T40" fmla="*/ 282 w 362"/>
                <a:gd name="T41" fmla="*/ 37 h 420"/>
                <a:gd name="T42" fmla="*/ 344 w 362"/>
                <a:gd name="T43" fmla="*/ 102 h 420"/>
                <a:gd name="T44" fmla="*/ 164 w 362"/>
                <a:gd name="T45" fmla="*/ 25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2" h="420">
                  <a:moveTo>
                    <a:pt x="76" y="389"/>
                  </a:moveTo>
                  <a:cubicBezTo>
                    <a:pt x="73" y="397"/>
                    <a:pt x="73" y="397"/>
                    <a:pt x="73" y="402"/>
                  </a:cubicBezTo>
                  <a:cubicBezTo>
                    <a:pt x="73" y="415"/>
                    <a:pt x="85" y="419"/>
                    <a:pt x="92" y="419"/>
                  </a:cubicBezTo>
                  <a:cubicBezTo>
                    <a:pt x="95" y="419"/>
                    <a:pt x="108" y="418"/>
                    <a:pt x="115" y="402"/>
                  </a:cubicBezTo>
                  <a:cubicBezTo>
                    <a:pt x="117" y="397"/>
                    <a:pt x="120" y="376"/>
                    <a:pt x="137" y="287"/>
                  </a:cubicBezTo>
                  <a:cubicBezTo>
                    <a:pt x="143" y="287"/>
                    <a:pt x="147" y="288"/>
                    <a:pt x="158" y="288"/>
                  </a:cubicBezTo>
                  <a:cubicBezTo>
                    <a:pt x="264" y="288"/>
                    <a:pt x="361" y="187"/>
                    <a:pt x="361" y="88"/>
                  </a:cubicBezTo>
                  <a:cubicBezTo>
                    <a:pt x="361" y="37"/>
                    <a:pt x="337" y="0"/>
                    <a:pt x="289" y="0"/>
                  </a:cubicBezTo>
                  <a:cubicBezTo>
                    <a:pt x="197" y="0"/>
                    <a:pt x="158" y="124"/>
                    <a:pt x="121" y="246"/>
                  </a:cubicBezTo>
                  <a:cubicBezTo>
                    <a:pt x="52" y="235"/>
                    <a:pt x="16" y="199"/>
                    <a:pt x="16" y="153"/>
                  </a:cubicBezTo>
                  <a:cubicBezTo>
                    <a:pt x="16" y="135"/>
                    <a:pt x="32" y="65"/>
                    <a:pt x="69" y="22"/>
                  </a:cubicBezTo>
                  <a:cubicBezTo>
                    <a:pt x="75" y="16"/>
                    <a:pt x="75" y="14"/>
                    <a:pt x="75" y="13"/>
                  </a:cubicBezTo>
                  <a:cubicBezTo>
                    <a:pt x="75" y="10"/>
                    <a:pt x="73" y="7"/>
                    <a:pt x="66" y="7"/>
                  </a:cubicBezTo>
                  <a:cubicBezTo>
                    <a:pt x="49" y="7"/>
                    <a:pt x="0" y="99"/>
                    <a:pt x="0" y="160"/>
                  </a:cubicBezTo>
                  <a:cubicBezTo>
                    <a:pt x="0" y="220"/>
                    <a:pt x="42" y="266"/>
                    <a:pt x="109" y="282"/>
                  </a:cubicBezTo>
                  <a:lnTo>
                    <a:pt x="76" y="389"/>
                  </a:lnTo>
                  <a:close/>
                  <a:moveTo>
                    <a:pt x="164" y="251"/>
                  </a:moveTo>
                  <a:cubicBezTo>
                    <a:pt x="158" y="251"/>
                    <a:pt x="157" y="251"/>
                    <a:pt x="153" y="251"/>
                  </a:cubicBezTo>
                  <a:cubicBezTo>
                    <a:pt x="145" y="251"/>
                    <a:pt x="144" y="249"/>
                    <a:pt x="144" y="248"/>
                  </a:cubicBezTo>
                  <a:cubicBezTo>
                    <a:pt x="144" y="246"/>
                    <a:pt x="156" y="189"/>
                    <a:pt x="157" y="179"/>
                  </a:cubicBezTo>
                  <a:cubicBezTo>
                    <a:pt x="177" y="98"/>
                    <a:pt x="226" y="37"/>
                    <a:pt x="282" y="37"/>
                  </a:cubicBezTo>
                  <a:cubicBezTo>
                    <a:pt x="327" y="37"/>
                    <a:pt x="344" y="71"/>
                    <a:pt x="344" y="102"/>
                  </a:cubicBezTo>
                  <a:cubicBezTo>
                    <a:pt x="344" y="173"/>
                    <a:pt x="262" y="251"/>
                    <a:pt x="16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83" name="Freeform 27"/>
            <p:cNvSpPr>
              <a:spLocks noChangeArrowheads="1"/>
            </p:cNvSpPr>
            <p:nvPr/>
          </p:nvSpPr>
          <p:spPr bwMode="auto">
            <a:xfrm>
              <a:off x="8537" y="907"/>
              <a:ext cx="26" cy="100"/>
            </a:xfrm>
            <a:custGeom>
              <a:avLst/>
              <a:gdLst>
                <a:gd name="T0" fmla="*/ 108 w 118"/>
                <a:gd name="T1" fmla="*/ 0 h 445"/>
                <a:gd name="T2" fmla="*/ 0 w 118"/>
                <a:gd name="T3" fmla="*/ 222 h 445"/>
                <a:gd name="T4" fmla="*/ 108 w 118"/>
                <a:gd name="T5" fmla="*/ 444 h 445"/>
                <a:gd name="T6" fmla="*/ 117 w 118"/>
                <a:gd name="T7" fmla="*/ 439 h 445"/>
                <a:gd name="T8" fmla="*/ 112 w 118"/>
                <a:gd name="T9" fmla="*/ 432 h 445"/>
                <a:gd name="T10" fmla="*/ 30 w 118"/>
                <a:gd name="T11" fmla="*/ 222 h 445"/>
                <a:gd name="T12" fmla="*/ 114 w 118"/>
                <a:gd name="T13" fmla="*/ 10 h 445"/>
                <a:gd name="T14" fmla="*/ 117 w 118"/>
                <a:gd name="T15" fmla="*/ 6 h 445"/>
                <a:gd name="T16" fmla="*/ 108 w 118"/>
                <a:gd name="T1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445">
                  <a:moveTo>
                    <a:pt x="108" y="0"/>
                  </a:moveTo>
                  <a:cubicBezTo>
                    <a:pt x="23" y="59"/>
                    <a:pt x="0" y="154"/>
                    <a:pt x="0" y="222"/>
                  </a:cubicBezTo>
                  <a:cubicBezTo>
                    <a:pt x="0" y="284"/>
                    <a:pt x="19" y="382"/>
                    <a:pt x="108" y="444"/>
                  </a:cubicBezTo>
                  <a:cubicBezTo>
                    <a:pt x="111" y="444"/>
                    <a:pt x="117" y="444"/>
                    <a:pt x="117" y="439"/>
                  </a:cubicBezTo>
                  <a:cubicBezTo>
                    <a:pt x="117" y="436"/>
                    <a:pt x="115" y="435"/>
                    <a:pt x="112" y="432"/>
                  </a:cubicBezTo>
                  <a:cubicBezTo>
                    <a:pt x="52" y="379"/>
                    <a:pt x="30" y="302"/>
                    <a:pt x="30" y="222"/>
                  </a:cubicBezTo>
                  <a:cubicBezTo>
                    <a:pt x="30" y="102"/>
                    <a:pt x="76" y="43"/>
                    <a:pt x="114" y="10"/>
                  </a:cubicBezTo>
                  <a:cubicBezTo>
                    <a:pt x="115" y="9"/>
                    <a:pt x="117" y="7"/>
                    <a:pt x="117" y="6"/>
                  </a:cubicBezTo>
                  <a:cubicBezTo>
                    <a:pt x="117" y="0"/>
                    <a:pt x="111" y="0"/>
                    <a:pt x="1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84" name="Freeform 28"/>
            <p:cNvSpPr>
              <a:spLocks noChangeArrowheads="1"/>
            </p:cNvSpPr>
            <p:nvPr/>
          </p:nvSpPr>
          <p:spPr bwMode="auto">
            <a:xfrm>
              <a:off x="8577" y="920"/>
              <a:ext cx="73" cy="74"/>
            </a:xfrm>
            <a:custGeom>
              <a:avLst/>
              <a:gdLst>
                <a:gd name="T0" fmla="*/ 174 w 328"/>
                <a:gd name="T1" fmla="*/ 174 h 329"/>
                <a:gd name="T2" fmla="*/ 311 w 328"/>
                <a:gd name="T3" fmla="*/ 174 h 329"/>
                <a:gd name="T4" fmla="*/ 327 w 328"/>
                <a:gd name="T5" fmla="*/ 164 h 329"/>
                <a:gd name="T6" fmla="*/ 311 w 328"/>
                <a:gd name="T7" fmla="*/ 153 h 329"/>
                <a:gd name="T8" fmla="*/ 174 w 328"/>
                <a:gd name="T9" fmla="*/ 153 h 329"/>
                <a:gd name="T10" fmla="*/ 174 w 328"/>
                <a:gd name="T11" fmla="*/ 16 h 329"/>
                <a:gd name="T12" fmla="*/ 164 w 328"/>
                <a:gd name="T13" fmla="*/ 0 h 329"/>
                <a:gd name="T14" fmla="*/ 153 w 328"/>
                <a:gd name="T15" fmla="*/ 16 h 329"/>
                <a:gd name="T16" fmla="*/ 153 w 328"/>
                <a:gd name="T17" fmla="*/ 153 h 329"/>
                <a:gd name="T18" fmla="*/ 16 w 328"/>
                <a:gd name="T19" fmla="*/ 153 h 329"/>
                <a:gd name="T20" fmla="*/ 0 w 328"/>
                <a:gd name="T21" fmla="*/ 164 h 329"/>
                <a:gd name="T22" fmla="*/ 16 w 328"/>
                <a:gd name="T23" fmla="*/ 174 h 329"/>
                <a:gd name="T24" fmla="*/ 153 w 328"/>
                <a:gd name="T25" fmla="*/ 174 h 329"/>
                <a:gd name="T26" fmla="*/ 153 w 328"/>
                <a:gd name="T27" fmla="*/ 311 h 329"/>
                <a:gd name="T28" fmla="*/ 164 w 328"/>
                <a:gd name="T29" fmla="*/ 328 h 329"/>
                <a:gd name="T30" fmla="*/ 174 w 328"/>
                <a:gd name="T31" fmla="*/ 311 h 329"/>
                <a:gd name="T32" fmla="*/ 174 w 328"/>
                <a:gd name="T33" fmla="*/ 17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" h="329">
                  <a:moveTo>
                    <a:pt x="174" y="174"/>
                  </a:moveTo>
                  <a:lnTo>
                    <a:pt x="311" y="174"/>
                  </a:lnTo>
                  <a:cubicBezTo>
                    <a:pt x="317" y="174"/>
                    <a:pt x="327" y="174"/>
                    <a:pt x="327" y="164"/>
                  </a:cubicBezTo>
                  <a:cubicBezTo>
                    <a:pt x="327" y="153"/>
                    <a:pt x="317" y="153"/>
                    <a:pt x="311" y="153"/>
                  </a:cubicBezTo>
                  <a:lnTo>
                    <a:pt x="174" y="153"/>
                  </a:lnTo>
                  <a:lnTo>
                    <a:pt x="174" y="16"/>
                  </a:lnTo>
                  <a:cubicBezTo>
                    <a:pt x="174" y="10"/>
                    <a:pt x="174" y="0"/>
                    <a:pt x="164" y="0"/>
                  </a:cubicBezTo>
                  <a:cubicBezTo>
                    <a:pt x="153" y="0"/>
                    <a:pt x="153" y="10"/>
                    <a:pt x="153" y="16"/>
                  </a:cubicBezTo>
                  <a:lnTo>
                    <a:pt x="153" y="153"/>
                  </a:lnTo>
                  <a:lnTo>
                    <a:pt x="16" y="153"/>
                  </a:lnTo>
                  <a:cubicBezTo>
                    <a:pt x="10" y="153"/>
                    <a:pt x="0" y="153"/>
                    <a:pt x="0" y="164"/>
                  </a:cubicBezTo>
                  <a:cubicBezTo>
                    <a:pt x="0" y="174"/>
                    <a:pt x="10" y="174"/>
                    <a:pt x="16" y="174"/>
                  </a:cubicBezTo>
                  <a:lnTo>
                    <a:pt x="153" y="174"/>
                  </a:lnTo>
                  <a:lnTo>
                    <a:pt x="153" y="311"/>
                  </a:lnTo>
                  <a:cubicBezTo>
                    <a:pt x="153" y="317"/>
                    <a:pt x="153" y="328"/>
                    <a:pt x="164" y="328"/>
                  </a:cubicBezTo>
                  <a:cubicBezTo>
                    <a:pt x="174" y="328"/>
                    <a:pt x="174" y="318"/>
                    <a:pt x="174" y="311"/>
                  </a:cubicBezTo>
                  <a:lnTo>
                    <a:pt x="174" y="1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85" name="Freeform 29"/>
            <p:cNvSpPr>
              <a:spLocks noChangeArrowheads="1"/>
            </p:cNvSpPr>
            <p:nvPr/>
          </p:nvSpPr>
          <p:spPr bwMode="auto">
            <a:xfrm>
              <a:off x="8665" y="907"/>
              <a:ext cx="26" cy="100"/>
            </a:xfrm>
            <a:custGeom>
              <a:avLst/>
              <a:gdLst>
                <a:gd name="T0" fmla="*/ 9 w 118"/>
                <a:gd name="T1" fmla="*/ 0 h 445"/>
                <a:gd name="T2" fmla="*/ 0 w 118"/>
                <a:gd name="T3" fmla="*/ 6 h 445"/>
                <a:gd name="T4" fmla="*/ 4 w 118"/>
                <a:gd name="T5" fmla="*/ 12 h 445"/>
                <a:gd name="T6" fmla="*/ 85 w 118"/>
                <a:gd name="T7" fmla="*/ 222 h 445"/>
                <a:gd name="T8" fmla="*/ 9 w 118"/>
                <a:gd name="T9" fmla="*/ 428 h 445"/>
                <a:gd name="T10" fmla="*/ 0 w 118"/>
                <a:gd name="T11" fmla="*/ 439 h 445"/>
                <a:gd name="T12" fmla="*/ 6 w 118"/>
                <a:gd name="T13" fmla="*/ 444 h 445"/>
                <a:gd name="T14" fmla="*/ 84 w 118"/>
                <a:gd name="T15" fmla="*/ 359 h 445"/>
                <a:gd name="T16" fmla="*/ 117 w 118"/>
                <a:gd name="T17" fmla="*/ 222 h 445"/>
                <a:gd name="T18" fmla="*/ 9 w 118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445">
                  <a:moveTo>
                    <a:pt x="9" y="0"/>
                  </a:moveTo>
                  <a:cubicBezTo>
                    <a:pt x="6" y="0"/>
                    <a:pt x="0" y="0"/>
                    <a:pt x="0" y="6"/>
                  </a:cubicBezTo>
                  <a:cubicBezTo>
                    <a:pt x="0" y="7"/>
                    <a:pt x="1" y="9"/>
                    <a:pt x="4" y="12"/>
                  </a:cubicBezTo>
                  <a:cubicBezTo>
                    <a:pt x="43" y="48"/>
                    <a:pt x="85" y="107"/>
                    <a:pt x="85" y="222"/>
                  </a:cubicBezTo>
                  <a:cubicBezTo>
                    <a:pt x="85" y="314"/>
                    <a:pt x="56" y="385"/>
                    <a:pt x="9" y="428"/>
                  </a:cubicBezTo>
                  <a:cubicBezTo>
                    <a:pt x="0" y="436"/>
                    <a:pt x="0" y="436"/>
                    <a:pt x="0" y="439"/>
                  </a:cubicBezTo>
                  <a:cubicBezTo>
                    <a:pt x="0" y="441"/>
                    <a:pt x="1" y="444"/>
                    <a:pt x="6" y="444"/>
                  </a:cubicBezTo>
                  <a:cubicBezTo>
                    <a:pt x="12" y="444"/>
                    <a:pt x="53" y="415"/>
                    <a:pt x="84" y="359"/>
                  </a:cubicBezTo>
                  <a:cubicBezTo>
                    <a:pt x="104" y="323"/>
                    <a:pt x="117" y="274"/>
                    <a:pt x="117" y="222"/>
                  </a:cubicBezTo>
                  <a:cubicBezTo>
                    <a:pt x="117" y="160"/>
                    <a:pt x="98" y="62"/>
                    <a:pt x="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86" name="Freeform 30"/>
            <p:cNvSpPr>
              <a:spLocks noChangeArrowheads="1"/>
            </p:cNvSpPr>
            <p:nvPr/>
          </p:nvSpPr>
          <p:spPr bwMode="auto">
            <a:xfrm>
              <a:off x="8530" y="1029"/>
              <a:ext cx="46" cy="68"/>
            </a:xfrm>
            <a:custGeom>
              <a:avLst/>
              <a:gdLst>
                <a:gd name="T0" fmla="*/ 207 w 208"/>
                <a:gd name="T1" fmla="*/ 154 h 305"/>
                <a:gd name="T2" fmla="*/ 180 w 208"/>
                <a:gd name="T3" fmla="*/ 39 h 305"/>
                <a:gd name="T4" fmla="*/ 104 w 208"/>
                <a:gd name="T5" fmla="*/ 0 h 305"/>
                <a:gd name="T6" fmla="*/ 0 w 208"/>
                <a:gd name="T7" fmla="*/ 154 h 305"/>
                <a:gd name="T8" fmla="*/ 104 w 208"/>
                <a:gd name="T9" fmla="*/ 304 h 305"/>
                <a:gd name="T10" fmla="*/ 207 w 208"/>
                <a:gd name="T11" fmla="*/ 154 h 305"/>
                <a:gd name="T12" fmla="*/ 104 w 208"/>
                <a:gd name="T13" fmla="*/ 292 h 305"/>
                <a:gd name="T14" fmla="*/ 48 w 208"/>
                <a:gd name="T15" fmla="*/ 243 h 305"/>
                <a:gd name="T16" fmla="*/ 40 w 208"/>
                <a:gd name="T17" fmla="*/ 148 h 305"/>
                <a:gd name="T18" fmla="*/ 48 w 208"/>
                <a:gd name="T19" fmla="*/ 58 h 305"/>
                <a:gd name="T20" fmla="*/ 104 w 208"/>
                <a:gd name="T21" fmla="*/ 13 h 305"/>
                <a:gd name="T22" fmla="*/ 158 w 208"/>
                <a:gd name="T23" fmla="*/ 53 h 305"/>
                <a:gd name="T24" fmla="*/ 166 w 208"/>
                <a:gd name="T25" fmla="*/ 148 h 305"/>
                <a:gd name="T26" fmla="*/ 160 w 208"/>
                <a:gd name="T27" fmla="*/ 242 h 305"/>
                <a:gd name="T28" fmla="*/ 104 w 208"/>
                <a:gd name="T29" fmla="*/ 29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305">
                  <a:moveTo>
                    <a:pt x="207" y="154"/>
                  </a:moveTo>
                  <a:cubicBezTo>
                    <a:pt x="207" y="105"/>
                    <a:pt x="202" y="69"/>
                    <a:pt x="180" y="39"/>
                  </a:cubicBezTo>
                  <a:cubicBezTo>
                    <a:pt x="167" y="17"/>
                    <a:pt x="140" y="0"/>
                    <a:pt x="104" y="0"/>
                  </a:cubicBezTo>
                  <a:cubicBezTo>
                    <a:pt x="0" y="0"/>
                    <a:pt x="0" y="121"/>
                    <a:pt x="0" y="154"/>
                  </a:cubicBezTo>
                  <a:cubicBezTo>
                    <a:pt x="0" y="186"/>
                    <a:pt x="0" y="304"/>
                    <a:pt x="104" y="304"/>
                  </a:cubicBezTo>
                  <a:cubicBezTo>
                    <a:pt x="207" y="304"/>
                    <a:pt x="207" y="186"/>
                    <a:pt x="207" y="154"/>
                  </a:cubicBezTo>
                  <a:close/>
                  <a:moveTo>
                    <a:pt x="104" y="292"/>
                  </a:moveTo>
                  <a:cubicBezTo>
                    <a:pt x="84" y="292"/>
                    <a:pt x="56" y="279"/>
                    <a:pt x="48" y="243"/>
                  </a:cubicBezTo>
                  <a:cubicBezTo>
                    <a:pt x="40" y="217"/>
                    <a:pt x="40" y="180"/>
                    <a:pt x="40" y="148"/>
                  </a:cubicBezTo>
                  <a:cubicBezTo>
                    <a:pt x="40" y="115"/>
                    <a:pt x="40" y="82"/>
                    <a:pt x="48" y="58"/>
                  </a:cubicBezTo>
                  <a:cubicBezTo>
                    <a:pt x="56" y="22"/>
                    <a:pt x="85" y="13"/>
                    <a:pt x="104" y="13"/>
                  </a:cubicBezTo>
                  <a:cubicBezTo>
                    <a:pt x="128" y="13"/>
                    <a:pt x="151" y="27"/>
                    <a:pt x="158" y="53"/>
                  </a:cubicBezTo>
                  <a:cubicBezTo>
                    <a:pt x="166" y="76"/>
                    <a:pt x="166" y="109"/>
                    <a:pt x="166" y="148"/>
                  </a:cubicBezTo>
                  <a:cubicBezTo>
                    <a:pt x="166" y="180"/>
                    <a:pt x="166" y="213"/>
                    <a:pt x="160" y="242"/>
                  </a:cubicBezTo>
                  <a:cubicBezTo>
                    <a:pt x="151" y="282"/>
                    <a:pt x="121" y="292"/>
                    <a:pt x="104" y="2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87" name="Freeform 31"/>
            <p:cNvSpPr>
              <a:spLocks noChangeArrowheads="1"/>
            </p:cNvSpPr>
            <p:nvPr/>
          </p:nvSpPr>
          <p:spPr bwMode="auto">
            <a:xfrm>
              <a:off x="8724" y="949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4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4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88" name="Freeform 32"/>
            <p:cNvSpPr>
              <a:spLocks noChangeArrowheads="1"/>
            </p:cNvSpPr>
            <p:nvPr/>
          </p:nvSpPr>
          <p:spPr bwMode="auto">
            <a:xfrm>
              <a:off x="8770" y="994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89" name="Freeform 33"/>
            <p:cNvSpPr>
              <a:spLocks noChangeArrowheads="1"/>
            </p:cNvSpPr>
            <p:nvPr/>
          </p:nvSpPr>
          <p:spPr bwMode="auto">
            <a:xfrm>
              <a:off x="8847" y="995"/>
              <a:ext cx="15" cy="89"/>
            </a:xfrm>
            <a:custGeom>
              <a:avLst/>
              <a:gdLst>
                <a:gd name="T0" fmla="*/ 69 w 72"/>
                <a:gd name="T1" fmla="*/ 33 h 397"/>
                <a:gd name="T2" fmla="*/ 35 w 72"/>
                <a:gd name="T3" fmla="*/ 0 h 397"/>
                <a:gd name="T4" fmla="*/ 0 w 72"/>
                <a:gd name="T5" fmla="*/ 33 h 397"/>
                <a:gd name="T6" fmla="*/ 35 w 72"/>
                <a:gd name="T7" fmla="*/ 68 h 397"/>
                <a:gd name="T8" fmla="*/ 69 w 72"/>
                <a:gd name="T9" fmla="*/ 33 h 397"/>
                <a:gd name="T10" fmla="*/ 56 w 72"/>
                <a:gd name="T11" fmla="*/ 266 h 397"/>
                <a:gd name="T12" fmla="*/ 14 w 72"/>
                <a:gd name="T13" fmla="*/ 382 h 397"/>
                <a:gd name="T14" fmla="*/ 10 w 72"/>
                <a:gd name="T15" fmla="*/ 389 h 397"/>
                <a:gd name="T16" fmla="*/ 17 w 72"/>
                <a:gd name="T17" fmla="*/ 396 h 397"/>
                <a:gd name="T18" fmla="*/ 71 w 72"/>
                <a:gd name="T19" fmla="*/ 272 h 397"/>
                <a:gd name="T20" fmla="*/ 35 w 72"/>
                <a:gd name="T21" fmla="*/ 206 h 397"/>
                <a:gd name="T22" fmla="*/ 0 w 72"/>
                <a:gd name="T23" fmla="*/ 241 h 397"/>
                <a:gd name="T24" fmla="*/ 35 w 72"/>
                <a:gd name="T25" fmla="*/ 274 h 397"/>
                <a:gd name="T26" fmla="*/ 39 w 72"/>
                <a:gd name="T27" fmla="*/ 274 h 397"/>
                <a:gd name="T28" fmla="*/ 56 w 72"/>
                <a:gd name="T29" fmla="*/ 2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97">
                  <a:moveTo>
                    <a:pt x="69" y="33"/>
                  </a:moveTo>
                  <a:cubicBezTo>
                    <a:pt x="69" y="16"/>
                    <a:pt x="53" y="0"/>
                    <a:pt x="35" y="0"/>
                  </a:cubicBezTo>
                  <a:cubicBezTo>
                    <a:pt x="16" y="0"/>
                    <a:pt x="0" y="16"/>
                    <a:pt x="0" y="33"/>
                  </a:cubicBezTo>
                  <a:cubicBezTo>
                    <a:pt x="0" y="52"/>
                    <a:pt x="16" y="68"/>
                    <a:pt x="35" y="68"/>
                  </a:cubicBezTo>
                  <a:cubicBezTo>
                    <a:pt x="53" y="68"/>
                    <a:pt x="69" y="52"/>
                    <a:pt x="69" y="33"/>
                  </a:cubicBezTo>
                  <a:close/>
                  <a:moveTo>
                    <a:pt x="56" y="266"/>
                  </a:moveTo>
                  <a:cubicBezTo>
                    <a:pt x="56" y="285"/>
                    <a:pt x="56" y="334"/>
                    <a:pt x="14" y="382"/>
                  </a:cubicBezTo>
                  <a:cubicBezTo>
                    <a:pt x="10" y="386"/>
                    <a:pt x="10" y="387"/>
                    <a:pt x="10" y="389"/>
                  </a:cubicBezTo>
                  <a:cubicBezTo>
                    <a:pt x="10" y="393"/>
                    <a:pt x="13" y="396"/>
                    <a:pt x="17" y="396"/>
                  </a:cubicBezTo>
                  <a:cubicBezTo>
                    <a:pt x="24" y="396"/>
                    <a:pt x="71" y="346"/>
                    <a:pt x="71" y="272"/>
                  </a:cubicBezTo>
                  <a:cubicBezTo>
                    <a:pt x="71" y="253"/>
                    <a:pt x="69" y="206"/>
                    <a:pt x="35" y="206"/>
                  </a:cubicBezTo>
                  <a:cubicBezTo>
                    <a:pt x="12" y="206"/>
                    <a:pt x="0" y="223"/>
                    <a:pt x="0" y="241"/>
                  </a:cubicBezTo>
                  <a:cubicBezTo>
                    <a:pt x="0" y="256"/>
                    <a:pt x="12" y="274"/>
                    <a:pt x="35" y="274"/>
                  </a:cubicBezTo>
                  <a:cubicBezTo>
                    <a:pt x="37" y="274"/>
                    <a:pt x="39" y="274"/>
                    <a:pt x="39" y="274"/>
                  </a:cubicBezTo>
                  <a:cubicBezTo>
                    <a:pt x="43" y="272"/>
                    <a:pt x="50" y="271"/>
                    <a:pt x="56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0" name="Freeform 34"/>
            <p:cNvSpPr>
              <a:spLocks noChangeArrowheads="1"/>
            </p:cNvSpPr>
            <p:nvPr/>
          </p:nvSpPr>
          <p:spPr bwMode="auto">
            <a:xfrm>
              <a:off x="8904" y="994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69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2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69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1" name="Freeform 35"/>
            <p:cNvSpPr>
              <a:spLocks noChangeArrowheads="1"/>
            </p:cNvSpPr>
            <p:nvPr/>
          </p:nvSpPr>
          <p:spPr bwMode="auto">
            <a:xfrm>
              <a:off x="8976" y="949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2" name="Freeform 36"/>
            <p:cNvSpPr>
              <a:spLocks noChangeArrowheads="1"/>
            </p:cNvSpPr>
            <p:nvPr/>
          </p:nvSpPr>
          <p:spPr bwMode="auto">
            <a:xfrm>
              <a:off x="6765" y="1322"/>
              <a:ext cx="81" cy="94"/>
            </a:xfrm>
            <a:custGeom>
              <a:avLst/>
              <a:gdLst>
                <a:gd name="T0" fmla="*/ 76 w 362"/>
                <a:gd name="T1" fmla="*/ 389 h 420"/>
                <a:gd name="T2" fmla="*/ 73 w 362"/>
                <a:gd name="T3" fmla="*/ 402 h 420"/>
                <a:gd name="T4" fmla="*/ 92 w 362"/>
                <a:gd name="T5" fmla="*/ 419 h 420"/>
                <a:gd name="T6" fmla="*/ 115 w 362"/>
                <a:gd name="T7" fmla="*/ 402 h 420"/>
                <a:gd name="T8" fmla="*/ 137 w 362"/>
                <a:gd name="T9" fmla="*/ 287 h 420"/>
                <a:gd name="T10" fmla="*/ 158 w 362"/>
                <a:gd name="T11" fmla="*/ 288 h 420"/>
                <a:gd name="T12" fmla="*/ 361 w 362"/>
                <a:gd name="T13" fmla="*/ 88 h 420"/>
                <a:gd name="T14" fmla="*/ 289 w 362"/>
                <a:gd name="T15" fmla="*/ 0 h 420"/>
                <a:gd name="T16" fmla="*/ 121 w 362"/>
                <a:gd name="T17" fmla="*/ 246 h 420"/>
                <a:gd name="T18" fmla="*/ 16 w 362"/>
                <a:gd name="T19" fmla="*/ 153 h 420"/>
                <a:gd name="T20" fmla="*/ 69 w 362"/>
                <a:gd name="T21" fmla="*/ 22 h 420"/>
                <a:gd name="T22" fmla="*/ 75 w 362"/>
                <a:gd name="T23" fmla="*/ 13 h 420"/>
                <a:gd name="T24" fmla="*/ 66 w 362"/>
                <a:gd name="T25" fmla="*/ 7 h 420"/>
                <a:gd name="T26" fmla="*/ 0 w 362"/>
                <a:gd name="T27" fmla="*/ 160 h 420"/>
                <a:gd name="T28" fmla="*/ 109 w 362"/>
                <a:gd name="T29" fmla="*/ 282 h 420"/>
                <a:gd name="T30" fmla="*/ 76 w 362"/>
                <a:gd name="T31" fmla="*/ 389 h 420"/>
                <a:gd name="T32" fmla="*/ 164 w 362"/>
                <a:gd name="T33" fmla="*/ 251 h 420"/>
                <a:gd name="T34" fmla="*/ 153 w 362"/>
                <a:gd name="T35" fmla="*/ 251 h 420"/>
                <a:gd name="T36" fmla="*/ 144 w 362"/>
                <a:gd name="T37" fmla="*/ 248 h 420"/>
                <a:gd name="T38" fmla="*/ 157 w 362"/>
                <a:gd name="T39" fmla="*/ 179 h 420"/>
                <a:gd name="T40" fmla="*/ 282 w 362"/>
                <a:gd name="T41" fmla="*/ 37 h 420"/>
                <a:gd name="T42" fmla="*/ 344 w 362"/>
                <a:gd name="T43" fmla="*/ 102 h 420"/>
                <a:gd name="T44" fmla="*/ 164 w 362"/>
                <a:gd name="T45" fmla="*/ 25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2" h="420">
                  <a:moveTo>
                    <a:pt x="76" y="389"/>
                  </a:moveTo>
                  <a:cubicBezTo>
                    <a:pt x="73" y="396"/>
                    <a:pt x="73" y="397"/>
                    <a:pt x="73" y="402"/>
                  </a:cubicBezTo>
                  <a:cubicBezTo>
                    <a:pt x="73" y="415"/>
                    <a:pt x="85" y="419"/>
                    <a:pt x="92" y="419"/>
                  </a:cubicBezTo>
                  <a:cubicBezTo>
                    <a:pt x="95" y="419"/>
                    <a:pt x="108" y="418"/>
                    <a:pt x="115" y="402"/>
                  </a:cubicBezTo>
                  <a:cubicBezTo>
                    <a:pt x="117" y="397"/>
                    <a:pt x="120" y="376"/>
                    <a:pt x="137" y="287"/>
                  </a:cubicBezTo>
                  <a:cubicBezTo>
                    <a:pt x="143" y="287"/>
                    <a:pt x="147" y="288"/>
                    <a:pt x="158" y="288"/>
                  </a:cubicBezTo>
                  <a:cubicBezTo>
                    <a:pt x="264" y="288"/>
                    <a:pt x="361" y="187"/>
                    <a:pt x="361" y="88"/>
                  </a:cubicBezTo>
                  <a:cubicBezTo>
                    <a:pt x="361" y="37"/>
                    <a:pt x="337" y="0"/>
                    <a:pt x="289" y="0"/>
                  </a:cubicBezTo>
                  <a:cubicBezTo>
                    <a:pt x="197" y="0"/>
                    <a:pt x="158" y="122"/>
                    <a:pt x="121" y="246"/>
                  </a:cubicBezTo>
                  <a:cubicBezTo>
                    <a:pt x="52" y="235"/>
                    <a:pt x="16" y="199"/>
                    <a:pt x="16" y="153"/>
                  </a:cubicBezTo>
                  <a:cubicBezTo>
                    <a:pt x="16" y="135"/>
                    <a:pt x="32" y="65"/>
                    <a:pt x="69" y="22"/>
                  </a:cubicBezTo>
                  <a:cubicBezTo>
                    <a:pt x="75" y="16"/>
                    <a:pt x="75" y="14"/>
                    <a:pt x="75" y="13"/>
                  </a:cubicBezTo>
                  <a:cubicBezTo>
                    <a:pt x="75" y="10"/>
                    <a:pt x="73" y="7"/>
                    <a:pt x="66" y="7"/>
                  </a:cubicBezTo>
                  <a:cubicBezTo>
                    <a:pt x="49" y="7"/>
                    <a:pt x="0" y="99"/>
                    <a:pt x="0" y="160"/>
                  </a:cubicBezTo>
                  <a:cubicBezTo>
                    <a:pt x="0" y="220"/>
                    <a:pt x="42" y="266"/>
                    <a:pt x="109" y="282"/>
                  </a:cubicBezTo>
                  <a:lnTo>
                    <a:pt x="76" y="389"/>
                  </a:lnTo>
                  <a:close/>
                  <a:moveTo>
                    <a:pt x="164" y="251"/>
                  </a:moveTo>
                  <a:cubicBezTo>
                    <a:pt x="158" y="251"/>
                    <a:pt x="157" y="251"/>
                    <a:pt x="153" y="251"/>
                  </a:cubicBezTo>
                  <a:cubicBezTo>
                    <a:pt x="145" y="251"/>
                    <a:pt x="144" y="249"/>
                    <a:pt x="144" y="248"/>
                  </a:cubicBezTo>
                  <a:cubicBezTo>
                    <a:pt x="144" y="246"/>
                    <a:pt x="156" y="189"/>
                    <a:pt x="157" y="179"/>
                  </a:cubicBezTo>
                  <a:cubicBezTo>
                    <a:pt x="177" y="98"/>
                    <a:pt x="226" y="37"/>
                    <a:pt x="282" y="37"/>
                  </a:cubicBezTo>
                  <a:cubicBezTo>
                    <a:pt x="327" y="37"/>
                    <a:pt x="344" y="71"/>
                    <a:pt x="344" y="102"/>
                  </a:cubicBezTo>
                  <a:cubicBezTo>
                    <a:pt x="344" y="173"/>
                    <a:pt x="262" y="251"/>
                    <a:pt x="16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3" name="Freeform 37"/>
            <p:cNvSpPr>
              <a:spLocks noChangeArrowheads="1"/>
            </p:cNvSpPr>
            <p:nvPr/>
          </p:nvSpPr>
          <p:spPr bwMode="auto">
            <a:xfrm>
              <a:off x="6863" y="1235"/>
              <a:ext cx="26" cy="100"/>
            </a:xfrm>
            <a:custGeom>
              <a:avLst/>
              <a:gdLst>
                <a:gd name="T0" fmla="*/ 108 w 118"/>
                <a:gd name="T1" fmla="*/ 0 h 445"/>
                <a:gd name="T2" fmla="*/ 0 w 118"/>
                <a:gd name="T3" fmla="*/ 222 h 445"/>
                <a:gd name="T4" fmla="*/ 108 w 118"/>
                <a:gd name="T5" fmla="*/ 444 h 445"/>
                <a:gd name="T6" fmla="*/ 117 w 118"/>
                <a:gd name="T7" fmla="*/ 439 h 445"/>
                <a:gd name="T8" fmla="*/ 112 w 118"/>
                <a:gd name="T9" fmla="*/ 432 h 445"/>
                <a:gd name="T10" fmla="*/ 30 w 118"/>
                <a:gd name="T11" fmla="*/ 222 h 445"/>
                <a:gd name="T12" fmla="*/ 114 w 118"/>
                <a:gd name="T13" fmla="*/ 10 h 445"/>
                <a:gd name="T14" fmla="*/ 117 w 118"/>
                <a:gd name="T15" fmla="*/ 6 h 445"/>
                <a:gd name="T16" fmla="*/ 108 w 118"/>
                <a:gd name="T1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445">
                  <a:moveTo>
                    <a:pt x="108" y="0"/>
                  </a:moveTo>
                  <a:cubicBezTo>
                    <a:pt x="23" y="59"/>
                    <a:pt x="0" y="154"/>
                    <a:pt x="0" y="222"/>
                  </a:cubicBezTo>
                  <a:cubicBezTo>
                    <a:pt x="0" y="284"/>
                    <a:pt x="19" y="382"/>
                    <a:pt x="108" y="444"/>
                  </a:cubicBezTo>
                  <a:cubicBezTo>
                    <a:pt x="111" y="444"/>
                    <a:pt x="117" y="444"/>
                    <a:pt x="117" y="439"/>
                  </a:cubicBezTo>
                  <a:cubicBezTo>
                    <a:pt x="117" y="436"/>
                    <a:pt x="115" y="435"/>
                    <a:pt x="112" y="432"/>
                  </a:cubicBezTo>
                  <a:cubicBezTo>
                    <a:pt x="52" y="379"/>
                    <a:pt x="30" y="302"/>
                    <a:pt x="30" y="222"/>
                  </a:cubicBezTo>
                  <a:cubicBezTo>
                    <a:pt x="30" y="102"/>
                    <a:pt x="76" y="43"/>
                    <a:pt x="114" y="10"/>
                  </a:cubicBezTo>
                  <a:cubicBezTo>
                    <a:pt x="115" y="9"/>
                    <a:pt x="117" y="7"/>
                    <a:pt x="117" y="6"/>
                  </a:cubicBezTo>
                  <a:cubicBezTo>
                    <a:pt x="117" y="0"/>
                    <a:pt x="111" y="0"/>
                    <a:pt x="1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4" name="Freeform 38"/>
            <p:cNvSpPr>
              <a:spLocks noChangeArrowheads="1"/>
            </p:cNvSpPr>
            <p:nvPr/>
          </p:nvSpPr>
          <p:spPr bwMode="auto">
            <a:xfrm>
              <a:off x="6903" y="1248"/>
              <a:ext cx="73" cy="74"/>
            </a:xfrm>
            <a:custGeom>
              <a:avLst/>
              <a:gdLst>
                <a:gd name="T0" fmla="*/ 174 w 328"/>
                <a:gd name="T1" fmla="*/ 174 h 329"/>
                <a:gd name="T2" fmla="*/ 311 w 328"/>
                <a:gd name="T3" fmla="*/ 174 h 329"/>
                <a:gd name="T4" fmla="*/ 327 w 328"/>
                <a:gd name="T5" fmla="*/ 164 h 329"/>
                <a:gd name="T6" fmla="*/ 311 w 328"/>
                <a:gd name="T7" fmla="*/ 153 h 329"/>
                <a:gd name="T8" fmla="*/ 174 w 328"/>
                <a:gd name="T9" fmla="*/ 153 h 329"/>
                <a:gd name="T10" fmla="*/ 174 w 328"/>
                <a:gd name="T11" fmla="*/ 16 h 329"/>
                <a:gd name="T12" fmla="*/ 164 w 328"/>
                <a:gd name="T13" fmla="*/ 0 h 329"/>
                <a:gd name="T14" fmla="*/ 153 w 328"/>
                <a:gd name="T15" fmla="*/ 16 h 329"/>
                <a:gd name="T16" fmla="*/ 153 w 328"/>
                <a:gd name="T17" fmla="*/ 153 h 329"/>
                <a:gd name="T18" fmla="*/ 16 w 328"/>
                <a:gd name="T19" fmla="*/ 153 h 329"/>
                <a:gd name="T20" fmla="*/ 0 w 328"/>
                <a:gd name="T21" fmla="*/ 164 h 329"/>
                <a:gd name="T22" fmla="*/ 16 w 328"/>
                <a:gd name="T23" fmla="*/ 174 h 329"/>
                <a:gd name="T24" fmla="*/ 153 w 328"/>
                <a:gd name="T25" fmla="*/ 174 h 329"/>
                <a:gd name="T26" fmla="*/ 153 w 328"/>
                <a:gd name="T27" fmla="*/ 311 h 329"/>
                <a:gd name="T28" fmla="*/ 164 w 328"/>
                <a:gd name="T29" fmla="*/ 328 h 329"/>
                <a:gd name="T30" fmla="*/ 174 w 328"/>
                <a:gd name="T31" fmla="*/ 311 h 329"/>
                <a:gd name="T32" fmla="*/ 174 w 328"/>
                <a:gd name="T33" fmla="*/ 17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" h="329">
                  <a:moveTo>
                    <a:pt x="174" y="174"/>
                  </a:moveTo>
                  <a:lnTo>
                    <a:pt x="311" y="174"/>
                  </a:lnTo>
                  <a:cubicBezTo>
                    <a:pt x="317" y="174"/>
                    <a:pt x="327" y="174"/>
                    <a:pt x="327" y="164"/>
                  </a:cubicBezTo>
                  <a:cubicBezTo>
                    <a:pt x="327" y="153"/>
                    <a:pt x="317" y="153"/>
                    <a:pt x="311" y="153"/>
                  </a:cubicBezTo>
                  <a:lnTo>
                    <a:pt x="174" y="153"/>
                  </a:lnTo>
                  <a:lnTo>
                    <a:pt x="174" y="16"/>
                  </a:lnTo>
                  <a:cubicBezTo>
                    <a:pt x="174" y="10"/>
                    <a:pt x="174" y="0"/>
                    <a:pt x="164" y="0"/>
                  </a:cubicBezTo>
                  <a:cubicBezTo>
                    <a:pt x="153" y="0"/>
                    <a:pt x="153" y="10"/>
                    <a:pt x="153" y="16"/>
                  </a:cubicBezTo>
                  <a:lnTo>
                    <a:pt x="153" y="153"/>
                  </a:lnTo>
                  <a:lnTo>
                    <a:pt x="16" y="153"/>
                  </a:lnTo>
                  <a:cubicBezTo>
                    <a:pt x="10" y="153"/>
                    <a:pt x="0" y="153"/>
                    <a:pt x="0" y="164"/>
                  </a:cubicBezTo>
                  <a:cubicBezTo>
                    <a:pt x="0" y="174"/>
                    <a:pt x="10" y="174"/>
                    <a:pt x="16" y="174"/>
                  </a:cubicBezTo>
                  <a:lnTo>
                    <a:pt x="153" y="174"/>
                  </a:lnTo>
                  <a:lnTo>
                    <a:pt x="153" y="311"/>
                  </a:lnTo>
                  <a:cubicBezTo>
                    <a:pt x="153" y="317"/>
                    <a:pt x="153" y="328"/>
                    <a:pt x="164" y="328"/>
                  </a:cubicBezTo>
                  <a:cubicBezTo>
                    <a:pt x="174" y="328"/>
                    <a:pt x="174" y="318"/>
                    <a:pt x="174" y="311"/>
                  </a:cubicBezTo>
                  <a:lnTo>
                    <a:pt x="174" y="1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5" name="Freeform 39"/>
            <p:cNvSpPr>
              <a:spLocks noChangeArrowheads="1"/>
            </p:cNvSpPr>
            <p:nvPr/>
          </p:nvSpPr>
          <p:spPr bwMode="auto">
            <a:xfrm>
              <a:off x="6992" y="1235"/>
              <a:ext cx="26" cy="100"/>
            </a:xfrm>
            <a:custGeom>
              <a:avLst/>
              <a:gdLst>
                <a:gd name="T0" fmla="*/ 9 w 118"/>
                <a:gd name="T1" fmla="*/ 0 h 445"/>
                <a:gd name="T2" fmla="*/ 0 w 118"/>
                <a:gd name="T3" fmla="*/ 6 h 445"/>
                <a:gd name="T4" fmla="*/ 4 w 118"/>
                <a:gd name="T5" fmla="*/ 12 h 445"/>
                <a:gd name="T6" fmla="*/ 85 w 118"/>
                <a:gd name="T7" fmla="*/ 222 h 445"/>
                <a:gd name="T8" fmla="*/ 9 w 118"/>
                <a:gd name="T9" fmla="*/ 428 h 445"/>
                <a:gd name="T10" fmla="*/ 0 w 118"/>
                <a:gd name="T11" fmla="*/ 439 h 445"/>
                <a:gd name="T12" fmla="*/ 6 w 118"/>
                <a:gd name="T13" fmla="*/ 444 h 445"/>
                <a:gd name="T14" fmla="*/ 84 w 118"/>
                <a:gd name="T15" fmla="*/ 359 h 445"/>
                <a:gd name="T16" fmla="*/ 117 w 118"/>
                <a:gd name="T17" fmla="*/ 222 h 445"/>
                <a:gd name="T18" fmla="*/ 9 w 118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445">
                  <a:moveTo>
                    <a:pt x="9" y="0"/>
                  </a:moveTo>
                  <a:cubicBezTo>
                    <a:pt x="6" y="0"/>
                    <a:pt x="0" y="0"/>
                    <a:pt x="0" y="6"/>
                  </a:cubicBezTo>
                  <a:cubicBezTo>
                    <a:pt x="0" y="7"/>
                    <a:pt x="1" y="9"/>
                    <a:pt x="4" y="12"/>
                  </a:cubicBezTo>
                  <a:cubicBezTo>
                    <a:pt x="43" y="48"/>
                    <a:pt x="85" y="107"/>
                    <a:pt x="85" y="222"/>
                  </a:cubicBezTo>
                  <a:cubicBezTo>
                    <a:pt x="85" y="314"/>
                    <a:pt x="56" y="385"/>
                    <a:pt x="9" y="428"/>
                  </a:cubicBezTo>
                  <a:cubicBezTo>
                    <a:pt x="0" y="436"/>
                    <a:pt x="0" y="436"/>
                    <a:pt x="0" y="439"/>
                  </a:cubicBezTo>
                  <a:cubicBezTo>
                    <a:pt x="0" y="441"/>
                    <a:pt x="1" y="444"/>
                    <a:pt x="6" y="444"/>
                  </a:cubicBezTo>
                  <a:cubicBezTo>
                    <a:pt x="12" y="444"/>
                    <a:pt x="53" y="415"/>
                    <a:pt x="84" y="359"/>
                  </a:cubicBezTo>
                  <a:cubicBezTo>
                    <a:pt x="104" y="323"/>
                    <a:pt x="117" y="274"/>
                    <a:pt x="117" y="222"/>
                  </a:cubicBezTo>
                  <a:cubicBezTo>
                    <a:pt x="117" y="160"/>
                    <a:pt x="98" y="62"/>
                    <a:pt x="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6" name="Freeform 40"/>
            <p:cNvSpPr>
              <a:spLocks noChangeArrowheads="1"/>
            </p:cNvSpPr>
            <p:nvPr/>
          </p:nvSpPr>
          <p:spPr bwMode="auto">
            <a:xfrm>
              <a:off x="6857" y="1357"/>
              <a:ext cx="46" cy="68"/>
            </a:xfrm>
            <a:custGeom>
              <a:avLst/>
              <a:gdLst>
                <a:gd name="T0" fmla="*/ 207 w 208"/>
                <a:gd name="T1" fmla="*/ 154 h 305"/>
                <a:gd name="T2" fmla="*/ 180 w 208"/>
                <a:gd name="T3" fmla="*/ 39 h 305"/>
                <a:gd name="T4" fmla="*/ 104 w 208"/>
                <a:gd name="T5" fmla="*/ 0 h 305"/>
                <a:gd name="T6" fmla="*/ 0 w 208"/>
                <a:gd name="T7" fmla="*/ 154 h 305"/>
                <a:gd name="T8" fmla="*/ 104 w 208"/>
                <a:gd name="T9" fmla="*/ 304 h 305"/>
                <a:gd name="T10" fmla="*/ 207 w 208"/>
                <a:gd name="T11" fmla="*/ 154 h 305"/>
                <a:gd name="T12" fmla="*/ 104 w 208"/>
                <a:gd name="T13" fmla="*/ 292 h 305"/>
                <a:gd name="T14" fmla="*/ 48 w 208"/>
                <a:gd name="T15" fmla="*/ 243 h 305"/>
                <a:gd name="T16" fmla="*/ 40 w 208"/>
                <a:gd name="T17" fmla="*/ 148 h 305"/>
                <a:gd name="T18" fmla="*/ 48 w 208"/>
                <a:gd name="T19" fmla="*/ 58 h 305"/>
                <a:gd name="T20" fmla="*/ 104 w 208"/>
                <a:gd name="T21" fmla="*/ 13 h 305"/>
                <a:gd name="T22" fmla="*/ 158 w 208"/>
                <a:gd name="T23" fmla="*/ 53 h 305"/>
                <a:gd name="T24" fmla="*/ 167 w 208"/>
                <a:gd name="T25" fmla="*/ 148 h 305"/>
                <a:gd name="T26" fmla="*/ 160 w 208"/>
                <a:gd name="T27" fmla="*/ 242 h 305"/>
                <a:gd name="T28" fmla="*/ 104 w 208"/>
                <a:gd name="T29" fmla="*/ 29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305">
                  <a:moveTo>
                    <a:pt x="207" y="154"/>
                  </a:moveTo>
                  <a:cubicBezTo>
                    <a:pt x="207" y="105"/>
                    <a:pt x="202" y="69"/>
                    <a:pt x="180" y="39"/>
                  </a:cubicBezTo>
                  <a:cubicBezTo>
                    <a:pt x="167" y="17"/>
                    <a:pt x="140" y="0"/>
                    <a:pt x="104" y="0"/>
                  </a:cubicBezTo>
                  <a:cubicBezTo>
                    <a:pt x="0" y="0"/>
                    <a:pt x="0" y="121"/>
                    <a:pt x="0" y="154"/>
                  </a:cubicBezTo>
                  <a:cubicBezTo>
                    <a:pt x="0" y="186"/>
                    <a:pt x="0" y="304"/>
                    <a:pt x="104" y="304"/>
                  </a:cubicBezTo>
                  <a:cubicBezTo>
                    <a:pt x="207" y="304"/>
                    <a:pt x="207" y="186"/>
                    <a:pt x="207" y="154"/>
                  </a:cubicBezTo>
                  <a:close/>
                  <a:moveTo>
                    <a:pt x="104" y="292"/>
                  </a:moveTo>
                  <a:cubicBezTo>
                    <a:pt x="84" y="292"/>
                    <a:pt x="56" y="279"/>
                    <a:pt x="48" y="243"/>
                  </a:cubicBezTo>
                  <a:cubicBezTo>
                    <a:pt x="40" y="217"/>
                    <a:pt x="40" y="180"/>
                    <a:pt x="40" y="148"/>
                  </a:cubicBezTo>
                  <a:cubicBezTo>
                    <a:pt x="40" y="115"/>
                    <a:pt x="40" y="82"/>
                    <a:pt x="48" y="58"/>
                  </a:cubicBezTo>
                  <a:cubicBezTo>
                    <a:pt x="56" y="22"/>
                    <a:pt x="85" y="13"/>
                    <a:pt x="104" y="13"/>
                  </a:cubicBezTo>
                  <a:cubicBezTo>
                    <a:pt x="128" y="13"/>
                    <a:pt x="151" y="27"/>
                    <a:pt x="158" y="53"/>
                  </a:cubicBezTo>
                  <a:cubicBezTo>
                    <a:pt x="166" y="76"/>
                    <a:pt x="167" y="109"/>
                    <a:pt x="167" y="148"/>
                  </a:cubicBezTo>
                  <a:cubicBezTo>
                    <a:pt x="167" y="180"/>
                    <a:pt x="167" y="213"/>
                    <a:pt x="160" y="242"/>
                  </a:cubicBezTo>
                  <a:cubicBezTo>
                    <a:pt x="151" y="282"/>
                    <a:pt x="121" y="292"/>
                    <a:pt x="104" y="2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7" name="Freeform 41"/>
            <p:cNvSpPr>
              <a:spLocks noChangeArrowheads="1"/>
            </p:cNvSpPr>
            <p:nvPr/>
          </p:nvSpPr>
          <p:spPr bwMode="auto">
            <a:xfrm>
              <a:off x="7051" y="1277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4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4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8" name="Freeform 42"/>
            <p:cNvSpPr>
              <a:spLocks noChangeArrowheads="1"/>
            </p:cNvSpPr>
            <p:nvPr/>
          </p:nvSpPr>
          <p:spPr bwMode="auto">
            <a:xfrm>
              <a:off x="7096" y="1322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9" name="Freeform 43"/>
            <p:cNvSpPr>
              <a:spLocks noChangeArrowheads="1"/>
            </p:cNvSpPr>
            <p:nvPr/>
          </p:nvSpPr>
          <p:spPr bwMode="auto">
            <a:xfrm>
              <a:off x="7173" y="1323"/>
              <a:ext cx="15" cy="89"/>
            </a:xfrm>
            <a:custGeom>
              <a:avLst/>
              <a:gdLst>
                <a:gd name="T0" fmla="*/ 69 w 72"/>
                <a:gd name="T1" fmla="*/ 33 h 397"/>
                <a:gd name="T2" fmla="*/ 35 w 72"/>
                <a:gd name="T3" fmla="*/ 0 h 397"/>
                <a:gd name="T4" fmla="*/ 0 w 72"/>
                <a:gd name="T5" fmla="*/ 33 h 397"/>
                <a:gd name="T6" fmla="*/ 35 w 72"/>
                <a:gd name="T7" fmla="*/ 68 h 397"/>
                <a:gd name="T8" fmla="*/ 69 w 72"/>
                <a:gd name="T9" fmla="*/ 33 h 397"/>
                <a:gd name="T10" fmla="*/ 56 w 72"/>
                <a:gd name="T11" fmla="*/ 266 h 397"/>
                <a:gd name="T12" fmla="*/ 14 w 72"/>
                <a:gd name="T13" fmla="*/ 382 h 397"/>
                <a:gd name="T14" fmla="*/ 10 w 72"/>
                <a:gd name="T15" fmla="*/ 389 h 397"/>
                <a:gd name="T16" fmla="*/ 17 w 72"/>
                <a:gd name="T17" fmla="*/ 396 h 397"/>
                <a:gd name="T18" fmla="*/ 71 w 72"/>
                <a:gd name="T19" fmla="*/ 272 h 397"/>
                <a:gd name="T20" fmla="*/ 35 w 72"/>
                <a:gd name="T21" fmla="*/ 206 h 397"/>
                <a:gd name="T22" fmla="*/ 0 w 72"/>
                <a:gd name="T23" fmla="*/ 241 h 397"/>
                <a:gd name="T24" fmla="*/ 35 w 72"/>
                <a:gd name="T25" fmla="*/ 274 h 397"/>
                <a:gd name="T26" fmla="*/ 39 w 72"/>
                <a:gd name="T27" fmla="*/ 274 h 397"/>
                <a:gd name="T28" fmla="*/ 56 w 72"/>
                <a:gd name="T29" fmla="*/ 2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97">
                  <a:moveTo>
                    <a:pt x="69" y="33"/>
                  </a:moveTo>
                  <a:cubicBezTo>
                    <a:pt x="69" y="16"/>
                    <a:pt x="53" y="0"/>
                    <a:pt x="35" y="0"/>
                  </a:cubicBezTo>
                  <a:cubicBezTo>
                    <a:pt x="16" y="0"/>
                    <a:pt x="0" y="16"/>
                    <a:pt x="0" y="33"/>
                  </a:cubicBezTo>
                  <a:cubicBezTo>
                    <a:pt x="0" y="52"/>
                    <a:pt x="16" y="68"/>
                    <a:pt x="35" y="68"/>
                  </a:cubicBezTo>
                  <a:cubicBezTo>
                    <a:pt x="53" y="68"/>
                    <a:pt x="69" y="52"/>
                    <a:pt x="69" y="33"/>
                  </a:cubicBezTo>
                  <a:close/>
                  <a:moveTo>
                    <a:pt x="56" y="266"/>
                  </a:moveTo>
                  <a:cubicBezTo>
                    <a:pt x="56" y="285"/>
                    <a:pt x="56" y="334"/>
                    <a:pt x="14" y="382"/>
                  </a:cubicBezTo>
                  <a:cubicBezTo>
                    <a:pt x="10" y="386"/>
                    <a:pt x="10" y="387"/>
                    <a:pt x="10" y="389"/>
                  </a:cubicBezTo>
                  <a:cubicBezTo>
                    <a:pt x="10" y="393"/>
                    <a:pt x="13" y="396"/>
                    <a:pt x="17" y="396"/>
                  </a:cubicBezTo>
                  <a:cubicBezTo>
                    <a:pt x="24" y="396"/>
                    <a:pt x="71" y="346"/>
                    <a:pt x="71" y="272"/>
                  </a:cubicBezTo>
                  <a:cubicBezTo>
                    <a:pt x="71" y="253"/>
                    <a:pt x="69" y="206"/>
                    <a:pt x="35" y="206"/>
                  </a:cubicBezTo>
                  <a:cubicBezTo>
                    <a:pt x="12" y="206"/>
                    <a:pt x="0" y="223"/>
                    <a:pt x="0" y="241"/>
                  </a:cubicBezTo>
                  <a:cubicBezTo>
                    <a:pt x="0" y="256"/>
                    <a:pt x="12" y="274"/>
                    <a:pt x="35" y="274"/>
                  </a:cubicBezTo>
                  <a:cubicBezTo>
                    <a:pt x="37" y="274"/>
                    <a:pt x="39" y="274"/>
                    <a:pt x="39" y="274"/>
                  </a:cubicBezTo>
                  <a:cubicBezTo>
                    <a:pt x="43" y="272"/>
                    <a:pt x="50" y="271"/>
                    <a:pt x="56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00" name="Freeform 44"/>
            <p:cNvSpPr>
              <a:spLocks noChangeArrowheads="1"/>
            </p:cNvSpPr>
            <p:nvPr/>
          </p:nvSpPr>
          <p:spPr bwMode="auto">
            <a:xfrm>
              <a:off x="7231" y="1322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1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71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1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2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71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01" name="Freeform 45"/>
            <p:cNvSpPr>
              <a:spLocks noChangeArrowheads="1"/>
            </p:cNvSpPr>
            <p:nvPr/>
          </p:nvSpPr>
          <p:spPr bwMode="auto">
            <a:xfrm>
              <a:off x="7302" y="1277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02" name="Freeform 46"/>
            <p:cNvSpPr>
              <a:spLocks noChangeArrowheads="1"/>
            </p:cNvSpPr>
            <p:nvPr/>
          </p:nvSpPr>
          <p:spPr bwMode="auto">
            <a:xfrm>
              <a:off x="7398" y="1311"/>
              <a:ext cx="127" cy="74"/>
            </a:xfrm>
            <a:custGeom>
              <a:avLst/>
              <a:gdLst>
                <a:gd name="T0" fmla="*/ 494 w 564"/>
                <a:gd name="T1" fmla="*/ 179 h 332"/>
                <a:gd name="T2" fmla="*/ 436 w 564"/>
                <a:gd name="T3" fmla="*/ 239 h 332"/>
                <a:gd name="T4" fmla="*/ 403 w 564"/>
                <a:gd name="T5" fmla="*/ 324 h 332"/>
                <a:gd name="T6" fmla="*/ 416 w 564"/>
                <a:gd name="T7" fmla="*/ 331 h 332"/>
                <a:gd name="T8" fmla="*/ 431 w 564"/>
                <a:gd name="T9" fmla="*/ 320 h 332"/>
                <a:gd name="T10" fmla="*/ 553 w 564"/>
                <a:gd name="T11" fmla="*/ 174 h 332"/>
                <a:gd name="T12" fmla="*/ 563 w 564"/>
                <a:gd name="T13" fmla="*/ 166 h 332"/>
                <a:gd name="T14" fmla="*/ 559 w 564"/>
                <a:gd name="T15" fmla="*/ 158 h 332"/>
                <a:gd name="T16" fmla="*/ 429 w 564"/>
                <a:gd name="T17" fmla="*/ 10 h 332"/>
                <a:gd name="T18" fmla="*/ 416 w 564"/>
                <a:gd name="T19" fmla="*/ 0 h 332"/>
                <a:gd name="T20" fmla="*/ 403 w 564"/>
                <a:gd name="T21" fmla="*/ 7 h 332"/>
                <a:gd name="T22" fmla="*/ 436 w 564"/>
                <a:gd name="T23" fmla="*/ 92 h 332"/>
                <a:gd name="T24" fmla="*/ 494 w 564"/>
                <a:gd name="T25" fmla="*/ 153 h 332"/>
                <a:gd name="T26" fmla="*/ 23 w 564"/>
                <a:gd name="T27" fmla="*/ 153 h 332"/>
                <a:gd name="T28" fmla="*/ 0 w 564"/>
                <a:gd name="T29" fmla="*/ 166 h 332"/>
                <a:gd name="T30" fmla="*/ 23 w 564"/>
                <a:gd name="T31" fmla="*/ 179 h 332"/>
                <a:gd name="T32" fmla="*/ 494 w 564"/>
                <a:gd name="T33" fmla="*/ 17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332">
                  <a:moveTo>
                    <a:pt x="494" y="179"/>
                  </a:moveTo>
                  <a:cubicBezTo>
                    <a:pt x="459" y="206"/>
                    <a:pt x="442" y="232"/>
                    <a:pt x="436" y="239"/>
                  </a:cubicBezTo>
                  <a:cubicBezTo>
                    <a:pt x="409" y="284"/>
                    <a:pt x="403" y="324"/>
                    <a:pt x="403" y="324"/>
                  </a:cubicBezTo>
                  <a:cubicBezTo>
                    <a:pt x="403" y="331"/>
                    <a:pt x="410" y="331"/>
                    <a:pt x="416" y="331"/>
                  </a:cubicBezTo>
                  <a:cubicBezTo>
                    <a:pt x="426" y="331"/>
                    <a:pt x="428" y="330"/>
                    <a:pt x="431" y="320"/>
                  </a:cubicBezTo>
                  <a:cubicBezTo>
                    <a:pt x="445" y="256"/>
                    <a:pt x="482" y="203"/>
                    <a:pt x="553" y="174"/>
                  </a:cubicBezTo>
                  <a:cubicBezTo>
                    <a:pt x="562" y="171"/>
                    <a:pt x="563" y="170"/>
                    <a:pt x="563" y="166"/>
                  </a:cubicBezTo>
                  <a:cubicBezTo>
                    <a:pt x="563" y="161"/>
                    <a:pt x="559" y="160"/>
                    <a:pt x="559" y="158"/>
                  </a:cubicBezTo>
                  <a:cubicBezTo>
                    <a:pt x="530" y="148"/>
                    <a:pt x="454" y="117"/>
                    <a:pt x="429" y="10"/>
                  </a:cubicBezTo>
                  <a:cubicBezTo>
                    <a:pt x="428" y="1"/>
                    <a:pt x="426" y="0"/>
                    <a:pt x="416" y="0"/>
                  </a:cubicBezTo>
                  <a:cubicBezTo>
                    <a:pt x="410" y="0"/>
                    <a:pt x="403" y="0"/>
                    <a:pt x="403" y="7"/>
                  </a:cubicBezTo>
                  <a:cubicBezTo>
                    <a:pt x="403" y="9"/>
                    <a:pt x="409" y="49"/>
                    <a:pt x="436" y="92"/>
                  </a:cubicBezTo>
                  <a:cubicBezTo>
                    <a:pt x="448" y="111"/>
                    <a:pt x="467" y="132"/>
                    <a:pt x="494" y="153"/>
                  </a:cubicBezTo>
                  <a:lnTo>
                    <a:pt x="23" y="153"/>
                  </a:lnTo>
                  <a:cubicBezTo>
                    <a:pt x="12" y="153"/>
                    <a:pt x="0" y="153"/>
                    <a:pt x="0" y="166"/>
                  </a:cubicBezTo>
                  <a:cubicBezTo>
                    <a:pt x="0" y="179"/>
                    <a:pt x="12" y="179"/>
                    <a:pt x="23" y="179"/>
                  </a:cubicBezTo>
                  <a:lnTo>
                    <a:pt x="494" y="1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03" name="Freeform 47"/>
            <p:cNvSpPr>
              <a:spLocks noChangeArrowheads="1"/>
            </p:cNvSpPr>
            <p:nvPr/>
          </p:nvSpPr>
          <p:spPr bwMode="auto">
            <a:xfrm>
              <a:off x="7597" y="1225"/>
              <a:ext cx="55" cy="65"/>
            </a:xfrm>
            <a:custGeom>
              <a:avLst/>
              <a:gdLst>
                <a:gd name="T0" fmla="*/ 89 w 246"/>
                <a:gd name="T1" fmla="*/ 134 h 289"/>
                <a:gd name="T2" fmla="*/ 187 w 246"/>
                <a:gd name="T3" fmla="*/ 120 h 289"/>
                <a:gd name="T4" fmla="*/ 235 w 246"/>
                <a:gd name="T5" fmla="*/ 55 h 289"/>
                <a:gd name="T6" fmla="*/ 167 w 246"/>
                <a:gd name="T7" fmla="*/ 0 h 289"/>
                <a:gd name="T8" fmla="*/ 0 w 246"/>
                <a:gd name="T9" fmla="*/ 173 h 289"/>
                <a:gd name="T10" fmla="*/ 99 w 246"/>
                <a:gd name="T11" fmla="*/ 288 h 289"/>
                <a:gd name="T12" fmla="*/ 245 w 246"/>
                <a:gd name="T13" fmla="*/ 213 h 289"/>
                <a:gd name="T14" fmla="*/ 236 w 246"/>
                <a:gd name="T15" fmla="*/ 205 h 289"/>
                <a:gd name="T16" fmla="*/ 229 w 246"/>
                <a:gd name="T17" fmla="*/ 212 h 289"/>
                <a:gd name="T18" fmla="*/ 101 w 246"/>
                <a:gd name="T19" fmla="*/ 274 h 289"/>
                <a:gd name="T20" fmla="*/ 46 w 246"/>
                <a:gd name="T21" fmla="*/ 200 h 289"/>
                <a:gd name="T22" fmla="*/ 56 w 246"/>
                <a:gd name="T23" fmla="*/ 134 h 289"/>
                <a:gd name="T24" fmla="*/ 89 w 246"/>
                <a:gd name="T25" fmla="*/ 134 h 289"/>
                <a:gd name="T26" fmla="*/ 60 w 246"/>
                <a:gd name="T27" fmla="*/ 120 h 289"/>
                <a:gd name="T28" fmla="*/ 167 w 246"/>
                <a:gd name="T29" fmla="*/ 14 h 289"/>
                <a:gd name="T30" fmla="*/ 213 w 246"/>
                <a:gd name="T31" fmla="*/ 55 h 289"/>
                <a:gd name="T32" fmla="*/ 86 w 246"/>
                <a:gd name="T33" fmla="*/ 120 h 289"/>
                <a:gd name="T34" fmla="*/ 60 w 246"/>
                <a:gd name="T35" fmla="*/ 1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89">
                  <a:moveTo>
                    <a:pt x="89" y="134"/>
                  </a:moveTo>
                  <a:cubicBezTo>
                    <a:pt x="108" y="134"/>
                    <a:pt x="156" y="132"/>
                    <a:pt x="187" y="120"/>
                  </a:cubicBezTo>
                  <a:cubicBezTo>
                    <a:pt x="232" y="101"/>
                    <a:pt x="235" y="63"/>
                    <a:pt x="235" y="55"/>
                  </a:cubicBezTo>
                  <a:cubicBezTo>
                    <a:pt x="235" y="26"/>
                    <a:pt x="210" y="0"/>
                    <a:pt x="167" y="0"/>
                  </a:cubicBezTo>
                  <a:cubicBezTo>
                    <a:pt x="96" y="0"/>
                    <a:pt x="0" y="62"/>
                    <a:pt x="0" y="173"/>
                  </a:cubicBezTo>
                  <a:cubicBezTo>
                    <a:pt x="0" y="238"/>
                    <a:pt x="37" y="288"/>
                    <a:pt x="99" y="288"/>
                  </a:cubicBezTo>
                  <a:cubicBezTo>
                    <a:pt x="192" y="288"/>
                    <a:pt x="245" y="220"/>
                    <a:pt x="245" y="213"/>
                  </a:cubicBezTo>
                  <a:cubicBezTo>
                    <a:pt x="245" y="209"/>
                    <a:pt x="240" y="205"/>
                    <a:pt x="236" y="205"/>
                  </a:cubicBezTo>
                  <a:cubicBezTo>
                    <a:pt x="233" y="205"/>
                    <a:pt x="232" y="206"/>
                    <a:pt x="229" y="212"/>
                  </a:cubicBezTo>
                  <a:cubicBezTo>
                    <a:pt x="179" y="274"/>
                    <a:pt x="109" y="274"/>
                    <a:pt x="101" y="274"/>
                  </a:cubicBezTo>
                  <a:cubicBezTo>
                    <a:pt x="52" y="274"/>
                    <a:pt x="46" y="220"/>
                    <a:pt x="46" y="200"/>
                  </a:cubicBezTo>
                  <a:cubicBezTo>
                    <a:pt x="46" y="193"/>
                    <a:pt x="46" y="173"/>
                    <a:pt x="56" y="134"/>
                  </a:cubicBezTo>
                  <a:lnTo>
                    <a:pt x="89" y="134"/>
                  </a:lnTo>
                  <a:close/>
                  <a:moveTo>
                    <a:pt x="60" y="120"/>
                  </a:moveTo>
                  <a:cubicBezTo>
                    <a:pt x="85" y="23"/>
                    <a:pt x="150" y="14"/>
                    <a:pt x="167" y="14"/>
                  </a:cubicBezTo>
                  <a:cubicBezTo>
                    <a:pt x="197" y="14"/>
                    <a:pt x="213" y="33"/>
                    <a:pt x="213" y="55"/>
                  </a:cubicBezTo>
                  <a:cubicBezTo>
                    <a:pt x="213" y="120"/>
                    <a:pt x="112" y="120"/>
                    <a:pt x="86" y="120"/>
                  </a:cubicBezTo>
                  <a:lnTo>
                    <a:pt x="6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04" name="Freeform 48"/>
            <p:cNvSpPr>
              <a:spLocks noChangeArrowheads="1"/>
            </p:cNvSpPr>
            <p:nvPr/>
          </p:nvSpPr>
          <p:spPr bwMode="auto">
            <a:xfrm>
              <a:off x="7662" y="1169"/>
              <a:ext cx="30" cy="67"/>
            </a:xfrm>
            <a:custGeom>
              <a:avLst/>
              <a:gdLst>
                <a:gd name="T0" fmla="*/ 124 w 136"/>
                <a:gd name="T1" fmla="*/ 17 h 301"/>
                <a:gd name="T2" fmla="*/ 107 w 136"/>
                <a:gd name="T3" fmla="*/ 0 h 301"/>
                <a:gd name="T4" fmla="*/ 81 w 136"/>
                <a:gd name="T5" fmla="*/ 24 h 301"/>
                <a:gd name="T6" fmla="*/ 99 w 136"/>
                <a:gd name="T7" fmla="*/ 42 h 301"/>
                <a:gd name="T8" fmla="*/ 124 w 136"/>
                <a:gd name="T9" fmla="*/ 17 h 301"/>
                <a:gd name="T10" fmla="*/ 33 w 136"/>
                <a:gd name="T11" fmla="*/ 243 h 301"/>
                <a:gd name="T12" fmla="*/ 29 w 136"/>
                <a:gd name="T13" fmla="*/ 262 h 301"/>
                <a:gd name="T14" fmla="*/ 71 w 136"/>
                <a:gd name="T15" fmla="*/ 300 h 301"/>
                <a:gd name="T16" fmla="*/ 135 w 136"/>
                <a:gd name="T17" fmla="*/ 232 h 301"/>
                <a:gd name="T18" fmla="*/ 128 w 136"/>
                <a:gd name="T19" fmla="*/ 226 h 301"/>
                <a:gd name="T20" fmla="*/ 120 w 136"/>
                <a:gd name="T21" fmla="*/ 233 h 301"/>
                <a:gd name="T22" fmla="*/ 72 w 136"/>
                <a:gd name="T23" fmla="*/ 287 h 301"/>
                <a:gd name="T24" fmla="*/ 62 w 136"/>
                <a:gd name="T25" fmla="*/ 271 h 301"/>
                <a:gd name="T26" fmla="*/ 69 w 136"/>
                <a:gd name="T27" fmla="*/ 243 h 301"/>
                <a:gd name="T28" fmla="*/ 82 w 136"/>
                <a:gd name="T29" fmla="*/ 207 h 301"/>
                <a:gd name="T30" fmla="*/ 105 w 136"/>
                <a:gd name="T31" fmla="*/ 151 h 301"/>
                <a:gd name="T32" fmla="*/ 108 w 136"/>
                <a:gd name="T33" fmla="*/ 137 h 301"/>
                <a:gd name="T34" fmla="*/ 65 w 136"/>
                <a:gd name="T35" fmla="*/ 99 h 301"/>
                <a:gd name="T36" fmla="*/ 0 w 136"/>
                <a:gd name="T37" fmla="*/ 167 h 301"/>
                <a:gd name="T38" fmla="*/ 7 w 136"/>
                <a:gd name="T39" fmla="*/ 173 h 301"/>
                <a:gd name="T40" fmla="*/ 16 w 136"/>
                <a:gd name="T41" fmla="*/ 166 h 301"/>
                <a:gd name="T42" fmla="*/ 63 w 136"/>
                <a:gd name="T43" fmla="*/ 111 h 301"/>
                <a:gd name="T44" fmla="*/ 75 w 136"/>
                <a:gd name="T45" fmla="*/ 127 h 301"/>
                <a:gd name="T46" fmla="*/ 60 w 136"/>
                <a:gd name="T47" fmla="*/ 171 h 301"/>
                <a:gd name="T48" fmla="*/ 33 w 136"/>
                <a:gd name="T49" fmla="*/ 2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301">
                  <a:moveTo>
                    <a:pt x="124" y="17"/>
                  </a:moveTo>
                  <a:cubicBezTo>
                    <a:pt x="124" y="10"/>
                    <a:pt x="118" y="0"/>
                    <a:pt x="107" y="0"/>
                  </a:cubicBezTo>
                  <a:cubicBezTo>
                    <a:pt x="94" y="0"/>
                    <a:pt x="81" y="12"/>
                    <a:pt x="81" y="24"/>
                  </a:cubicBezTo>
                  <a:cubicBezTo>
                    <a:pt x="81" y="32"/>
                    <a:pt x="86" y="42"/>
                    <a:pt x="99" y="42"/>
                  </a:cubicBezTo>
                  <a:cubicBezTo>
                    <a:pt x="112" y="42"/>
                    <a:pt x="124" y="29"/>
                    <a:pt x="124" y="17"/>
                  </a:cubicBezTo>
                  <a:close/>
                  <a:moveTo>
                    <a:pt x="33" y="243"/>
                  </a:moveTo>
                  <a:cubicBezTo>
                    <a:pt x="30" y="249"/>
                    <a:pt x="29" y="253"/>
                    <a:pt x="29" y="262"/>
                  </a:cubicBezTo>
                  <a:cubicBezTo>
                    <a:pt x="29" y="282"/>
                    <a:pt x="46" y="300"/>
                    <a:pt x="71" y="300"/>
                  </a:cubicBezTo>
                  <a:cubicBezTo>
                    <a:pt x="115" y="300"/>
                    <a:pt x="135" y="238"/>
                    <a:pt x="135" y="232"/>
                  </a:cubicBezTo>
                  <a:cubicBezTo>
                    <a:pt x="135" y="226"/>
                    <a:pt x="130" y="226"/>
                    <a:pt x="128" y="226"/>
                  </a:cubicBezTo>
                  <a:cubicBezTo>
                    <a:pt x="122" y="226"/>
                    <a:pt x="122" y="229"/>
                    <a:pt x="120" y="233"/>
                  </a:cubicBezTo>
                  <a:cubicBezTo>
                    <a:pt x="109" y="269"/>
                    <a:pt x="89" y="287"/>
                    <a:pt x="72" y="287"/>
                  </a:cubicBezTo>
                  <a:cubicBezTo>
                    <a:pt x="63" y="287"/>
                    <a:pt x="62" y="281"/>
                    <a:pt x="62" y="271"/>
                  </a:cubicBezTo>
                  <a:cubicBezTo>
                    <a:pt x="62" y="261"/>
                    <a:pt x="65" y="253"/>
                    <a:pt x="69" y="243"/>
                  </a:cubicBezTo>
                  <a:cubicBezTo>
                    <a:pt x="73" y="230"/>
                    <a:pt x="78" y="219"/>
                    <a:pt x="82" y="207"/>
                  </a:cubicBezTo>
                  <a:cubicBezTo>
                    <a:pt x="86" y="197"/>
                    <a:pt x="102" y="156"/>
                    <a:pt x="105" y="151"/>
                  </a:cubicBezTo>
                  <a:cubicBezTo>
                    <a:pt x="107" y="147"/>
                    <a:pt x="108" y="141"/>
                    <a:pt x="108" y="137"/>
                  </a:cubicBezTo>
                  <a:cubicBezTo>
                    <a:pt x="108" y="115"/>
                    <a:pt x="89" y="99"/>
                    <a:pt x="65" y="99"/>
                  </a:cubicBezTo>
                  <a:cubicBezTo>
                    <a:pt x="20" y="99"/>
                    <a:pt x="0" y="160"/>
                    <a:pt x="0" y="167"/>
                  </a:cubicBezTo>
                  <a:cubicBezTo>
                    <a:pt x="0" y="173"/>
                    <a:pt x="6" y="173"/>
                    <a:pt x="7" y="173"/>
                  </a:cubicBezTo>
                  <a:cubicBezTo>
                    <a:pt x="14" y="173"/>
                    <a:pt x="14" y="170"/>
                    <a:pt x="16" y="166"/>
                  </a:cubicBezTo>
                  <a:cubicBezTo>
                    <a:pt x="27" y="127"/>
                    <a:pt x="48" y="111"/>
                    <a:pt x="63" y="111"/>
                  </a:cubicBezTo>
                  <a:cubicBezTo>
                    <a:pt x="71" y="111"/>
                    <a:pt x="75" y="115"/>
                    <a:pt x="75" y="127"/>
                  </a:cubicBezTo>
                  <a:cubicBezTo>
                    <a:pt x="75" y="137"/>
                    <a:pt x="72" y="144"/>
                    <a:pt x="60" y="171"/>
                  </a:cubicBezTo>
                  <a:lnTo>
                    <a:pt x="33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05" name="Freeform 49"/>
            <p:cNvSpPr>
              <a:spLocks noChangeArrowheads="1"/>
            </p:cNvSpPr>
            <p:nvPr/>
          </p:nvSpPr>
          <p:spPr bwMode="auto">
            <a:xfrm>
              <a:off x="7704" y="1164"/>
              <a:ext cx="44" cy="72"/>
            </a:xfrm>
            <a:custGeom>
              <a:avLst/>
              <a:gdLst>
                <a:gd name="T0" fmla="*/ 104 w 198"/>
                <a:gd name="T1" fmla="*/ 124 h 324"/>
                <a:gd name="T2" fmla="*/ 0 w 198"/>
                <a:gd name="T3" fmla="*/ 245 h 324"/>
                <a:gd name="T4" fmla="*/ 81 w 198"/>
                <a:gd name="T5" fmla="*/ 323 h 324"/>
                <a:gd name="T6" fmla="*/ 176 w 198"/>
                <a:gd name="T7" fmla="*/ 194 h 324"/>
                <a:gd name="T8" fmla="*/ 140 w 198"/>
                <a:gd name="T9" fmla="*/ 111 h 324"/>
                <a:gd name="T10" fmla="*/ 89 w 198"/>
                <a:gd name="T11" fmla="*/ 36 h 324"/>
                <a:gd name="T12" fmla="*/ 114 w 198"/>
                <a:gd name="T13" fmla="*/ 17 h 324"/>
                <a:gd name="T14" fmla="*/ 151 w 198"/>
                <a:gd name="T15" fmla="*/ 29 h 324"/>
                <a:gd name="T16" fmla="*/ 179 w 198"/>
                <a:gd name="T17" fmla="*/ 40 h 324"/>
                <a:gd name="T18" fmla="*/ 197 w 198"/>
                <a:gd name="T19" fmla="*/ 22 h 324"/>
                <a:gd name="T20" fmla="*/ 167 w 198"/>
                <a:gd name="T21" fmla="*/ 6 h 324"/>
                <a:gd name="T22" fmla="*/ 127 w 198"/>
                <a:gd name="T23" fmla="*/ 0 h 324"/>
                <a:gd name="T24" fmla="*/ 75 w 198"/>
                <a:gd name="T25" fmla="*/ 46 h 324"/>
                <a:gd name="T26" fmla="*/ 104 w 198"/>
                <a:gd name="T27" fmla="*/ 124 h 324"/>
                <a:gd name="T28" fmla="*/ 112 w 198"/>
                <a:gd name="T29" fmla="*/ 137 h 324"/>
                <a:gd name="T30" fmla="*/ 141 w 198"/>
                <a:gd name="T31" fmla="*/ 215 h 324"/>
                <a:gd name="T32" fmla="*/ 81 w 198"/>
                <a:gd name="T33" fmla="*/ 311 h 324"/>
                <a:gd name="T34" fmla="*/ 33 w 198"/>
                <a:gd name="T35" fmla="*/ 258 h 324"/>
                <a:gd name="T36" fmla="*/ 112 w 198"/>
                <a:gd name="T37" fmla="*/ 13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324">
                  <a:moveTo>
                    <a:pt x="104" y="124"/>
                  </a:moveTo>
                  <a:cubicBezTo>
                    <a:pt x="37" y="141"/>
                    <a:pt x="0" y="199"/>
                    <a:pt x="0" y="245"/>
                  </a:cubicBezTo>
                  <a:cubicBezTo>
                    <a:pt x="0" y="292"/>
                    <a:pt x="36" y="323"/>
                    <a:pt x="81" y="323"/>
                  </a:cubicBezTo>
                  <a:cubicBezTo>
                    <a:pt x="134" y="323"/>
                    <a:pt x="176" y="259"/>
                    <a:pt x="176" y="194"/>
                  </a:cubicBezTo>
                  <a:cubicBezTo>
                    <a:pt x="176" y="151"/>
                    <a:pt x="153" y="127"/>
                    <a:pt x="140" y="111"/>
                  </a:cubicBezTo>
                  <a:cubicBezTo>
                    <a:pt x="122" y="92"/>
                    <a:pt x="89" y="56"/>
                    <a:pt x="89" y="36"/>
                  </a:cubicBezTo>
                  <a:cubicBezTo>
                    <a:pt x="89" y="30"/>
                    <a:pt x="95" y="17"/>
                    <a:pt x="114" y="17"/>
                  </a:cubicBezTo>
                  <a:cubicBezTo>
                    <a:pt x="130" y="17"/>
                    <a:pt x="141" y="24"/>
                    <a:pt x="151" y="29"/>
                  </a:cubicBezTo>
                  <a:cubicBezTo>
                    <a:pt x="156" y="32"/>
                    <a:pt x="171" y="40"/>
                    <a:pt x="179" y="40"/>
                  </a:cubicBezTo>
                  <a:cubicBezTo>
                    <a:pt x="189" y="40"/>
                    <a:pt x="197" y="32"/>
                    <a:pt x="197" y="22"/>
                  </a:cubicBezTo>
                  <a:cubicBezTo>
                    <a:pt x="197" y="12"/>
                    <a:pt x="192" y="10"/>
                    <a:pt x="167" y="6"/>
                  </a:cubicBezTo>
                  <a:cubicBezTo>
                    <a:pt x="161" y="4"/>
                    <a:pt x="141" y="0"/>
                    <a:pt x="127" y="0"/>
                  </a:cubicBezTo>
                  <a:cubicBezTo>
                    <a:pt x="94" y="0"/>
                    <a:pt x="75" y="20"/>
                    <a:pt x="75" y="46"/>
                  </a:cubicBezTo>
                  <a:cubicBezTo>
                    <a:pt x="75" y="71"/>
                    <a:pt x="89" y="98"/>
                    <a:pt x="104" y="124"/>
                  </a:cubicBezTo>
                  <a:close/>
                  <a:moveTo>
                    <a:pt x="112" y="137"/>
                  </a:moveTo>
                  <a:cubicBezTo>
                    <a:pt x="124" y="156"/>
                    <a:pt x="141" y="181"/>
                    <a:pt x="141" y="215"/>
                  </a:cubicBezTo>
                  <a:cubicBezTo>
                    <a:pt x="141" y="251"/>
                    <a:pt x="118" y="311"/>
                    <a:pt x="81" y="311"/>
                  </a:cubicBezTo>
                  <a:cubicBezTo>
                    <a:pt x="56" y="311"/>
                    <a:pt x="33" y="294"/>
                    <a:pt x="33" y="258"/>
                  </a:cubicBezTo>
                  <a:cubicBezTo>
                    <a:pt x="33" y="228"/>
                    <a:pt x="49" y="151"/>
                    <a:pt x="112" y="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06" name="Freeform 50"/>
            <p:cNvSpPr>
              <a:spLocks noChangeArrowheads="1"/>
            </p:cNvSpPr>
            <p:nvPr/>
          </p:nvSpPr>
          <p:spPr bwMode="auto">
            <a:xfrm>
              <a:off x="7789" y="1224"/>
              <a:ext cx="47" cy="65"/>
            </a:xfrm>
            <a:custGeom>
              <a:avLst/>
              <a:gdLst>
                <a:gd name="T0" fmla="*/ 111 w 210"/>
                <a:gd name="T1" fmla="*/ 161 h 293"/>
                <a:gd name="T2" fmla="*/ 177 w 210"/>
                <a:gd name="T3" fmla="*/ 220 h 293"/>
                <a:gd name="T4" fmla="*/ 105 w 210"/>
                <a:gd name="T5" fmla="*/ 278 h 293"/>
                <a:gd name="T6" fmla="*/ 17 w 210"/>
                <a:gd name="T7" fmla="*/ 187 h 293"/>
                <a:gd name="T8" fmla="*/ 9 w 210"/>
                <a:gd name="T9" fmla="*/ 177 h 293"/>
                <a:gd name="T10" fmla="*/ 0 w 210"/>
                <a:gd name="T11" fmla="*/ 193 h 293"/>
                <a:gd name="T12" fmla="*/ 0 w 210"/>
                <a:gd name="T13" fmla="*/ 277 h 293"/>
                <a:gd name="T14" fmla="*/ 7 w 210"/>
                <a:gd name="T15" fmla="*/ 292 h 293"/>
                <a:gd name="T16" fmla="*/ 23 w 210"/>
                <a:gd name="T17" fmla="*/ 279 h 293"/>
                <a:gd name="T18" fmla="*/ 36 w 210"/>
                <a:gd name="T19" fmla="*/ 265 h 293"/>
                <a:gd name="T20" fmla="*/ 105 w 210"/>
                <a:gd name="T21" fmla="*/ 292 h 293"/>
                <a:gd name="T22" fmla="*/ 209 w 210"/>
                <a:gd name="T23" fmla="*/ 203 h 293"/>
                <a:gd name="T24" fmla="*/ 181 w 210"/>
                <a:gd name="T25" fmla="*/ 143 h 293"/>
                <a:gd name="T26" fmla="*/ 109 w 210"/>
                <a:gd name="T27" fmla="*/ 112 h 293"/>
                <a:gd name="T28" fmla="*/ 30 w 210"/>
                <a:gd name="T29" fmla="*/ 60 h 293"/>
                <a:gd name="T30" fmla="*/ 102 w 210"/>
                <a:gd name="T31" fmla="*/ 12 h 293"/>
                <a:gd name="T32" fmla="*/ 177 w 210"/>
                <a:gd name="T33" fmla="*/ 89 h 293"/>
                <a:gd name="T34" fmla="*/ 184 w 210"/>
                <a:gd name="T35" fmla="*/ 95 h 293"/>
                <a:gd name="T36" fmla="*/ 193 w 210"/>
                <a:gd name="T37" fmla="*/ 79 h 293"/>
                <a:gd name="T38" fmla="*/ 193 w 210"/>
                <a:gd name="T39" fmla="*/ 16 h 293"/>
                <a:gd name="T40" fmla="*/ 186 w 210"/>
                <a:gd name="T41" fmla="*/ 0 h 293"/>
                <a:gd name="T42" fmla="*/ 173 w 210"/>
                <a:gd name="T43" fmla="*/ 7 h 293"/>
                <a:gd name="T44" fmla="*/ 161 w 210"/>
                <a:gd name="T45" fmla="*/ 17 h 293"/>
                <a:gd name="T46" fmla="*/ 102 w 210"/>
                <a:gd name="T47" fmla="*/ 0 h 293"/>
                <a:gd name="T48" fmla="*/ 0 w 210"/>
                <a:gd name="T49" fmla="*/ 78 h 293"/>
                <a:gd name="T50" fmla="*/ 27 w 210"/>
                <a:gd name="T51" fmla="*/ 132 h 293"/>
                <a:gd name="T52" fmla="*/ 111 w 210"/>
                <a:gd name="T53" fmla="*/ 1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0" h="293">
                  <a:moveTo>
                    <a:pt x="111" y="161"/>
                  </a:moveTo>
                  <a:cubicBezTo>
                    <a:pt x="125" y="164"/>
                    <a:pt x="177" y="174"/>
                    <a:pt x="177" y="220"/>
                  </a:cubicBezTo>
                  <a:cubicBezTo>
                    <a:pt x="177" y="252"/>
                    <a:pt x="156" y="278"/>
                    <a:pt x="105" y="278"/>
                  </a:cubicBezTo>
                  <a:cubicBezTo>
                    <a:pt x="52" y="278"/>
                    <a:pt x="29" y="242"/>
                    <a:pt x="17" y="187"/>
                  </a:cubicBezTo>
                  <a:cubicBezTo>
                    <a:pt x="16" y="180"/>
                    <a:pt x="14" y="177"/>
                    <a:pt x="9" y="177"/>
                  </a:cubicBezTo>
                  <a:cubicBezTo>
                    <a:pt x="0" y="177"/>
                    <a:pt x="0" y="181"/>
                    <a:pt x="0" y="193"/>
                  </a:cubicBezTo>
                  <a:lnTo>
                    <a:pt x="0" y="277"/>
                  </a:lnTo>
                  <a:cubicBezTo>
                    <a:pt x="0" y="288"/>
                    <a:pt x="0" y="292"/>
                    <a:pt x="7" y="292"/>
                  </a:cubicBezTo>
                  <a:cubicBezTo>
                    <a:pt x="10" y="292"/>
                    <a:pt x="12" y="291"/>
                    <a:pt x="23" y="279"/>
                  </a:cubicBezTo>
                  <a:cubicBezTo>
                    <a:pt x="24" y="278"/>
                    <a:pt x="24" y="277"/>
                    <a:pt x="36" y="265"/>
                  </a:cubicBezTo>
                  <a:cubicBezTo>
                    <a:pt x="63" y="291"/>
                    <a:pt x="92" y="292"/>
                    <a:pt x="105" y="292"/>
                  </a:cubicBezTo>
                  <a:cubicBezTo>
                    <a:pt x="179" y="292"/>
                    <a:pt x="209" y="249"/>
                    <a:pt x="209" y="203"/>
                  </a:cubicBezTo>
                  <a:cubicBezTo>
                    <a:pt x="209" y="170"/>
                    <a:pt x="189" y="151"/>
                    <a:pt x="181" y="143"/>
                  </a:cubicBezTo>
                  <a:cubicBezTo>
                    <a:pt x="160" y="122"/>
                    <a:pt x="135" y="118"/>
                    <a:pt x="109" y="112"/>
                  </a:cubicBezTo>
                  <a:cubicBezTo>
                    <a:pt x="73" y="105"/>
                    <a:pt x="30" y="98"/>
                    <a:pt x="30" y="60"/>
                  </a:cubicBezTo>
                  <a:cubicBezTo>
                    <a:pt x="30" y="37"/>
                    <a:pt x="48" y="12"/>
                    <a:pt x="102" y="12"/>
                  </a:cubicBezTo>
                  <a:cubicBezTo>
                    <a:pt x="171" y="12"/>
                    <a:pt x="176" y="69"/>
                    <a:pt x="177" y="89"/>
                  </a:cubicBezTo>
                  <a:cubicBezTo>
                    <a:pt x="177" y="95"/>
                    <a:pt x="183" y="95"/>
                    <a:pt x="184" y="95"/>
                  </a:cubicBezTo>
                  <a:cubicBezTo>
                    <a:pt x="193" y="95"/>
                    <a:pt x="193" y="92"/>
                    <a:pt x="193" y="79"/>
                  </a:cubicBezTo>
                  <a:lnTo>
                    <a:pt x="193" y="16"/>
                  </a:lnTo>
                  <a:cubicBezTo>
                    <a:pt x="193" y="4"/>
                    <a:pt x="193" y="0"/>
                    <a:pt x="186" y="0"/>
                  </a:cubicBezTo>
                  <a:cubicBezTo>
                    <a:pt x="183" y="0"/>
                    <a:pt x="181" y="0"/>
                    <a:pt x="173" y="7"/>
                  </a:cubicBezTo>
                  <a:cubicBezTo>
                    <a:pt x="171" y="10"/>
                    <a:pt x="164" y="16"/>
                    <a:pt x="161" y="17"/>
                  </a:cubicBezTo>
                  <a:cubicBezTo>
                    <a:pt x="138" y="0"/>
                    <a:pt x="111" y="0"/>
                    <a:pt x="102" y="0"/>
                  </a:cubicBezTo>
                  <a:cubicBezTo>
                    <a:pt x="24" y="0"/>
                    <a:pt x="0" y="43"/>
                    <a:pt x="0" y="78"/>
                  </a:cubicBezTo>
                  <a:cubicBezTo>
                    <a:pt x="0" y="101"/>
                    <a:pt x="10" y="118"/>
                    <a:pt x="27" y="132"/>
                  </a:cubicBezTo>
                  <a:cubicBezTo>
                    <a:pt x="48" y="148"/>
                    <a:pt x="66" y="153"/>
                    <a:pt x="111" y="16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07" name="Freeform 51"/>
            <p:cNvSpPr>
              <a:spLocks noChangeArrowheads="1"/>
            </p:cNvSpPr>
            <p:nvPr/>
          </p:nvSpPr>
          <p:spPr bwMode="auto">
            <a:xfrm>
              <a:off x="7846" y="1192"/>
              <a:ext cx="30" cy="96"/>
            </a:xfrm>
            <a:custGeom>
              <a:avLst/>
              <a:gdLst>
                <a:gd name="T0" fmla="*/ 92 w 138"/>
                <a:gd name="T1" fmla="*/ 144 h 426"/>
                <a:gd name="T2" fmla="*/ 3 w 138"/>
                <a:gd name="T3" fmla="*/ 151 h 426"/>
                <a:gd name="T4" fmla="*/ 3 w 138"/>
                <a:gd name="T5" fmla="*/ 171 h 426"/>
                <a:gd name="T6" fmla="*/ 50 w 138"/>
                <a:gd name="T7" fmla="*/ 206 h 426"/>
                <a:gd name="T8" fmla="*/ 50 w 138"/>
                <a:gd name="T9" fmla="*/ 376 h 426"/>
                <a:gd name="T10" fmla="*/ 0 w 138"/>
                <a:gd name="T11" fmla="*/ 405 h 426"/>
                <a:gd name="T12" fmla="*/ 0 w 138"/>
                <a:gd name="T13" fmla="*/ 425 h 426"/>
                <a:gd name="T14" fmla="*/ 71 w 138"/>
                <a:gd name="T15" fmla="*/ 423 h 426"/>
                <a:gd name="T16" fmla="*/ 137 w 138"/>
                <a:gd name="T17" fmla="*/ 425 h 426"/>
                <a:gd name="T18" fmla="*/ 137 w 138"/>
                <a:gd name="T19" fmla="*/ 405 h 426"/>
                <a:gd name="T20" fmla="*/ 92 w 138"/>
                <a:gd name="T21" fmla="*/ 377 h 426"/>
                <a:gd name="T22" fmla="*/ 92 w 138"/>
                <a:gd name="T23" fmla="*/ 144 h 426"/>
                <a:gd name="T24" fmla="*/ 95 w 138"/>
                <a:gd name="T25" fmla="*/ 33 h 426"/>
                <a:gd name="T26" fmla="*/ 60 w 138"/>
                <a:gd name="T27" fmla="*/ 0 h 426"/>
                <a:gd name="T28" fmla="*/ 27 w 138"/>
                <a:gd name="T29" fmla="*/ 33 h 426"/>
                <a:gd name="T30" fmla="*/ 60 w 138"/>
                <a:gd name="T31" fmla="*/ 68 h 426"/>
                <a:gd name="T32" fmla="*/ 95 w 138"/>
                <a:gd name="T33" fmla="*/ 3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426">
                  <a:moveTo>
                    <a:pt x="92" y="144"/>
                  </a:moveTo>
                  <a:lnTo>
                    <a:pt x="3" y="151"/>
                  </a:lnTo>
                  <a:lnTo>
                    <a:pt x="3" y="171"/>
                  </a:lnTo>
                  <a:cubicBezTo>
                    <a:pt x="45" y="171"/>
                    <a:pt x="50" y="174"/>
                    <a:pt x="50" y="206"/>
                  </a:cubicBezTo>
                  <a:lnTo>
                    <a:pt x="50" y="376"/>
                  </a:lnTo>
                  <a:cubicBezTo>
                    <a:pt x="50" y="405"/>
                    <a:pt x="43" y="405"/>
                    <a:pt x="0" y="405"/>
                  </a:cubicBezTo>
                  <a:lnTo>
                    <a:pt x="0" y="425"/>
                  </a:lnTo>
                  <a:cubicBezTo>
                    <a:pt x="20" y="423"/>
                    <a:pt x="55" y="423"/>
                    <a:pt x="71" y="423"/>
                  </a:cubicBezTo>
                  <a:cubicBezTo>
                    <a:pt x="92" y="423"/>
                    <a:pt x="115" y="423"/>
                    <a:pt x="137" y="425"/>
                  </a:cubicBezTo>
                  <a:lnTo>
                    <a:pt x="137" y="405"/>
                  </a:lnTo>
                  <a:cubicBezTo>
                    <a:pt x="95" y="405"/>
                    <a:pt x="92" y="402"/>
                    <a:pt x="92" y="377"/>
                  </a:cubicBezTo>
                  <a:lnTo>
                    <a:pt x="92" y="144"/>
                  </a:lnTo>
                  <a:close/>
                  <a:moveTo>
                    <a:pt x="95" y="33"/>
                  </a:moveTo>
                  <a:cubicBezTo>
                    <a:pt x="95" y="13"/>
                    <a:pt x="79" y="0"/>
                    <a:pt x="60" y="0"/>
                  </a:cubicBezTo>
                  <a:cubicBezTo>
                    <a:pt x="40" y="0"/>
                    <a:pt x="27" y="17"/>
                    <a:pt x="27" y="33"/>
                  </a:cubicBezTo>
                  <a:cubicBezTo>
                    <a:pt x="27" y="50"/>
                    <a:pt x="40" y="68"/>
                    <a:pt x="60" y="68"/>
                  </a:cubicBezTo>
                  <a:cubicBezTo>
                    <a:pt x="79" y="68"/>
                    <a:pt x="95" y="53"/>
                    <a:pt x="95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08" name="Freeform 52"/>
            <p:cNvSpPr>
              <a:spLocks noChangeArrowheads="1"/>
            </p:cNvSpPr>
            <p:nvPr/>
          </p:nvSpPr>
          <p:spPr bwMode="auto">
            <a:xfrm>
              <a:off x="7885" y="1225"/>
              <a:ext cx="72" cy="63"/>
            </a:xfrm>
            <a:custGeom>
              <a:avLst/>
              <a:gdLst>
                <a:gd name="T0" fmla="*/ 49 w 321"/>
                <a:gd name="T1" fmla="*/ 62 h 282"/>
                <a:gd name="T2" fmla="*/ 49 w 321"/>
                <a:gd name="T3" fmla="*/ 233 h 282"/>
                <a:gd name="T4" fmla="*/ 0 w 321"/>
                <a:gd name="T5" fmla="*/ 262 h 282"/>
                <a:gd name="T6" fmla="*/ 0 w 321"/>
                <a:gd name="T7" fmla="*/ 281 h 282"/>
                <a:gd name="T8" fmla="*/ 72 w 321"/>
                <a:gd name="T9" fmla="*/ 279 h 282"/>
                <a:gd name="T10" fmla="*/ 143 w 321"/>
                <a:gd name="T11" fmla="*/ 281 h 282"/>
                <a:gd name="T12" fmla="*/ 143 w 321"/>
                <a:gd name="T13" fmla="*/ 262 h 282"/>
                <a:gd name="T14" fmla="*/ 94 w 321"/>
                <a:gd name="T15" fmla="*/ 233 h 282"/>
                <a:gd name="T16" fmla="*/ 94 w 321"/>
                <a:gd name="T17" fmla="*/ 115 h 282"/>
                <a:gd name="T18" fmla="*/ 179 w 321"/>
                <a:gd name="T19" fmla="*/ 14 h 282"/>
                <a:gd name="T20" fmla="*/ 226 w 321"/>
                <a:gd name="T21" fmla="*/ 85 h 282"/>
                <a:gd name="T22" fmla="*/ 226 w 321"/>
                <a:gd name="T23" fmla="*/ 233 h 282"/>
                <a:gd name="T24" fmla="*/ 177 w 321"/>
                <a:gd name="T25" fmla="*/ 262 h 282"/>
                <a:gd name="T26" fmla="*/ 177 w 321"/>
                <a:gd name="T27" fmla="*/ 281 h 282"/>
                <a:gd name="T28" fmla="*/ 249 w 321"/>
                <a:gd name="T29" fmla="*/ 279 h 282"/>
                <a:gd name="T30" fmla="*/ 320 w 321"/>
                <a:gd name="T31" fmla="*/ 281 h 282"/>
                <a:gd name="T32" fmla="*/ 320 w 321"/>
                <a:gd name="T33" fmla="*/ 262 h 282"/>
                <a:gd name="T34" fmla="*/ 271 w 321"/>
                <a:gd name="T35" fmla="*/ 242 h 282"/>
                <a:gd name="T36" fmla="*/ 271 w 321"/>
                <a:gd name="T37" fmla="*/ 121 h 282"/>
                <a:gd name="T38" fmla="*/ 251 w 321"/>
                <a:gd name="T39" fmla="*/ 23 h 282"/>
                <a:gd name="T40" fmla="*/ 184 w 321"/>
                <a:gd name="T41" fmla="*/ 0 h 282"/>
                <a:gd name="T42" fmla="*/ 89 w 321"/>
                <a:gd name="T43" fmla="*/ 66 h 282"/>
                <a:gd name="T44" fmla="*/ 89 w 321"/>
                <a:gd name="T45" fmla="*/ 0 h 282"/>
                <a:gd name="T46" fmla="*/ 0 w 321"/>
                <a:gd name="T47" fmla="*/ 7 h 282"/>
                <a:gd name="T48" fmla="*/ 0 w 321"/>
                <a:gd name="T49" fmla="*/ 27 h 282"/>
                <a:gd name="T50" fmla="*/ 49 w 321"/>
                <a:gd name="T51" fmla="*/ 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1" h="282">
                  <a:moveTo>
                    <a:pt x="49" y="62"/>
                  </a:moveTo>
                  <a:lnTo>
                    <a:pt x="49" y="233"/>
                  </a:lnTo>
                  <a:cubicBezTo>
                    <a:pt x="49" y="262"/>
                    <a:pt x="43" y="262"/>
                    <a:pt x="0" y="262"/>
                  </a:cubicBezTo>
                  <a:lnTo>
                    <a:pt x="0" y="281"/>
                  </a:lnTo>
                  <a:cubicBezTo>
                    <a:pt x="22" y="281"/>
                    <a:pt x="55" y="279"/>
                    <a:pt x="72" y="279"/>
                  </a:cubicBezTo>
                  <a:cubicBezTo>
                    <a:pt x="88" y="279"/>
                    <a:pt x="121" y="281"/>
                    <a:pt x="143" y="281"/>
                  </a:cubicBezTo>
                  <a:lnTo>
                    <a:pt x="143" y="262"/>
                  </a:lnTo>
                  <a:cubicBezTo>
                    <a:pt x="101" y="262"/>
                    <a:pt x="94" y="262"/>
                    <a:pt x="94" y="233"/>
                  </a:cubicBezTo>
                  <a:lnTo>
                    <a:pt x="94" y="115"/>
                  </a:lnTo>
                  <a:cubicBezTo>
                    <a:pt x="94" y="49"/>
                    <a:pt x="138" y="14"/>
                    <a:pt x="179" y="14"/>
                  </a:cubicBezTo>
                  <a:cubicBezTo>
                    <a:pt x="219" y="14"/>
                    <a:pt x="226" y="49"/>
                    <a:pt x="226" y="85"/>
                  </a:cubicBezTo>
                  <a:lnTo>
                    <a:pt x="226" y="233"/>
                  </a:lnTo>
                  <a:cubicBezTo>
                    <a:pt x="226" y="262"/>
                    <a:pt x="219" y="262"/>
                    <a:pt x="177" y="262"/>
                  </a:cubicBezTo>
                  <a:lnTo>
                    <a:pt x="177" y="281"/>
                  </a:lnTo>
                  <a:cubicBezTo>
                    <a:pt x="199" y="281"/>
                    <a:pt x="232" y="279"/>
                    <a:pt x="249" y="279"/>
                  </a:cubicBezTo>
                  <a:cubicBezTo>
                    <a:pt x="265" y="279"/>
                    <a:pt x="298" y="281"/>
                    <a:pt x="320" y="281"/>
                  </a:cubicBezTo>
                  <a:lnTo>
                    <a:pt x="320" y="262"/>
                  </a:lnTo>
                  <a:cubicBezTo>
                    <a:pt x="287" y="262"/>
                    <a:pt x="271" y="262"/>
                    <a:pt x="271" y="242"/>
                  </a:cubicBezTo>
                  <a:lnTo>
                    <a:pt x="271" y="121"/>
                  </a:lnTo>
                  <a:cubicBezTo>
                    <a:pt x="271" y="66"/>
                    <a:pt x="271" y="46"/>
                    <a:pt x="251" y="23"/>
                  </a:cubicBezTo>
                  <a:cubicBezTo>
                    <a:pt x="242" y="13"/>
                    <a:pt x="220" y="0"/>
                    <a:pt x="184" y="0"/>
                  </a:cubicBezTo>
                  <a:cubicBezTo>
                    <a:pt x="137" y="0"/>
                    <a:pt x="108" y="27"/>
                    <a:pt x="89" y="66"/>
                  </a:cubicBezTo>
                  <a:lnTo>
                    <a:pt x="89" y="0"/>
                  </a:lnTo>
                  <a:lnTo>
                    <a:pt x="0" y="7"/>
                  </a:lnTo>
                  <a:lnTo>
                    <a:pt x="0" y="27"/>
                  </a:lnTo>
                  <a:cubicBezTo>
                    <a:pt x="45" y="27"/>
                    <a:pt x="49" y="32"/>
                    <a:pt x="49" y="6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09" name="Freeform 53"/>
            <p:cNvSpPr>
              <a:spLocks noChangeArrowheads="1"/>
            </p:cNvSpPr>
            <p:nvPr/>
          </p:nvSpPr>
          <p:spPr bwMode="auto">
            <a:xfrm>
              <a:off x="7975" y="1180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4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4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10" name="Freeform 54"/>
            <p:cNvSpPr>
              <a:spLocks noChangeArrowheads="1"/>
            </p:cNvSpPr>
            <p:nvPr/>
          </p:nvSpPr>
          <p:spPr bwMode="auto">
            <a:xfrm>
              <a:off x="8022" y="1225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69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9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2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69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11" name="Freeform 55"/>
            <p:cNvSpPr>
              <a:spLocks noChangeArrowheads="1"/>
            </p:cNvSpPr>
            <p:nvPr/>
          </p:nvSpPr>
          <p:spPr bwMode="auto">
            <a:xfrm>
              <a:off x="8090" y="1225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3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3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12" name="Freeform 56"/>
            <p:cNvSpPr>
              <a:spLocks noChangeArrowheads="1"/>
            </p:cNvSpPr>
            <p:nvPr/>
          </p:nvSpPr>
          <p:spPr bwMode="auto">
            <a:xfrm>
              <a:off x="8194" y="1204"/>
              <a:ext cx="95" cy="95"/>
            </a:xfrm>
            <a:custGeom>
              <a:avLst/>
              <a:gdLst>
                <a:gd name="T0" fmla="*/ 225 w 423"/>
                <a:gd name="T1" fmla="*/ 225 h 424"/>
                <a:gd name="T2" fmla="*/ 402 w 423"/>
                <a:gd name="T3" fmla="*/ 225 h 424"/>
                <a:gd name="T4" fmla="*/ 422 w 423"/>
                <a:gd name="T5" fmla="*/ 212 h 424"/>
                <a:gd name="T6" fmla="*/ 402 w 423"/>
                <a:gd name="T7" fmla="*/ 199 h 424"/>
                <a:gd name="T8" fmla="*/ 225 w 423"/>
                <a:gd name="T9" fmla="*/ 199 h 424"/>
                <a:gd name="T10" fmla="*/ 225 w 423"/>
                <a:gd name="T11" fmla="*/ 22 h 424"/>
                <a:gd name="T12" fmla="*/ 212 w 423"/>
                <a:gd name="T13" fmla="*/ 0 h 424"/>
                <a:gd name="T14" fmla="*/ 199 w 423"/>
                <a:gd name="T15" fmla="*/ 22 h 424"/>
                <a:gd name="T16" fmla="*/ 199 w 423"/>
                <a:gd name="T17" fmla="*/ 199 h 424"/>
                <a:gd name="T18" fmla="*/ 22 w 423"/>
                <a:gd name="T19" fmla="*/ 199 h 424"/>
                <a:gd name="T20" fmla="*/ 0 w 423"/>
                <a:gd name="T21" fmla="*/ 212 h 424"/>
                <a:gd name="T22" fmla="*/ 22 w 423"/>
                <a:gd name="T23" fmla="*/ 225 h 424"/>
                <a:gd name="T24" fmla="*/ 199 w 423"/>
                <a:gd name="T25" fmla="*/ 225 h 424"/>
                <a:gd name="T26" fmla="*/ 199 w 423"/>
                <a:gd name="T27" fmla="*/ 402 h 424"/>
                <a:gd name="T28" fmla="*/ 212 w 423"/>
                <a:gd name="T29" fmla="*/ 423 h 424"/>
                <a:gd name="T30" fmla="*/ 225 w 423"/>
                <a:gd name="T31" fmla="*/ 402 h 424"/>
                <a:gd name="T32" fmla="*/ 225 w 423"/>
                <a:gd name="T33" fmla="*/ 22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3" h="424">
                  <a:moveTo>
                    <a:pt x="225" y="225"/>
                  </a:moveTo>
                  <a:lnTo>
                    <a:pt x="402" y="225"/>
                  </a:lnTo>
                  <a:cubicBezTo>
                    <a:pt x="410" y="225"/>
                    <a:pt x="422" y="225"/>
                    <a:pt x="422" y="212"/>
                  </a:cubicBezTo>
                  <a:cubicBezTo>
                    <a:pt x="422" y="199"/>
                    <a:pt x="410" y="199"/>
                    <a:pt x="402" y="199"/>
                  </a:cubicBezTo>
                  <a:lnTo>
                    <a:pt x="225" y="199"/>
                  </a:lnTo>
                  <a:lnTo>
                    <a:pt x="225" y="22"/>
                  </a:lnTo>
                  <a:cubicBezTo>
                    <a:pt x="225" y="12"/>
                    <a:pt x="225" y="0"/>
                    <a:pt x="212" y="0"/>
                  </a:cubicBezTo>
                  <a:cubicBezTo>
                    <a:pt x="199" y="0"/>
                    <a:pt x="199" y="12"/>
                    <a:pt x="199" y="22"/>
                  </a:cubicBezTo>
                  <a:lnTo>
                    <a:pt x="199" y="199"/>
                  </a:lnTo>
                  <a:lnTo>
                    <a:pt x="22" y="199"/>
                  </a:lnTo>
                  <a:cubicBezTo>
                    <a:pt x="12" y="199"/>
                    <a:pt x="0" y="199"/>
                    <a:pt x="0" y="212"/>
                  </a:cubicBezTo>
                  <a:cubicBezTo>
                    <a:pt x="0" y="225"/>
                    <a:pt x="12" y="225"/>
                    <a:pt x="22" y="225"/>
                  </a:cubicBezTo>
                  <a:lnTo>
                    <a:pt x="199" y="225"/>
                  </a:lnTo>
                  <a:lnTo>
                    <a:pt x="199" y="402"/>
                  </a:lnTo>
                  <a:cubicBezTo>
                    <a:pt x="199" y="410"/>
                    <a:pt x="199" y="423"/>
                    <a:pt x="212" y="423"/>
                  </a:cubicBezTo>
                  <a:cubicBezTo>
                    <a:pt x="225" y="423"/>
                    <a:pt x="225" y="410"/>
                    <a:pt x="225" y="402"/>
                  </a:cubicBezTo>
                  <a:lnTo>
                    <a:pt x="225" y="2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13" name="Freeform 57"/>
            <p:cNvSpPr>
              <a:spLocks noChangeArrowheads="1"/>
            </p:cNvSpPr>
            <p:nvPr/>
          </p:nvSpPr>
          <p:spPr bwMode="auto">
            <a:xfrm>
              <a:off x="8336" y="1186"/>
              <a:ext cx="58" cy="103"/>
            </a:xfrm>
            <a:custGeom>
              <a:avLst/>
              <a:gdLst>
                <a:gd name="T0" fmla="*/ 141 w 262"/>
                <a:gd name="T1" fmla="*/ 174 h 460"/>
                <a:gd name="T2" fmla="*/ 0 w 262"/>
                <a:gd name="T3" fmla="*/ 353 h 460"/>
                <a:gd name="T4" fmla="*/ 101 w 262"/>
                <a:gd name="T5" fmla="*/ 459 h 460"/>
                <a:gd name="T6" fmla="*/ 228 w 262"/>
                <a:gd name="T7" fmla="*/ 272 h 460"/>
                <a:gd name="T8" fmla="*/ 180 w 262"/>
                <a:gd name="T9" fmla="*/ 154 h 460"/>
                <a:gd name="T10" fmla="*/ 120 w 262"/>
                <a:gd name="T11" fmla="*/ 49 h 460"/>
                <a:gd name="T12" fmla="*/ 156 w 262"/>
                <a:gd name="T13" fmla="*/ 20 h 460"/>
                <a:gd name="T14" fmla="*/ 200 w 262"/>
                <a:gd name="T15" fmla="*/ 37 h 460"/>
                <a:gd name="T16" fmla="*/ 235 w 262"/>
                <a:gd name="T17" fmla="*/ 53 h 460"/>
                <a:gd name="T18" fmla="*/ 261 w 262"/>
                <a:gd name="T19" fmla="*/ 27 h 460"/>
                <a:gd name="T20" fmla="*/ 228 w 262"/>
                <a:gd name="T21" fmla="*/ 7 h 460"/>
                <a:gd name="T22" fmla="*/ 176 w 262"/>
                <a:gd name="T23" fmla="*/ 0 h 460"/>
                <a:gd name="T24" fmla="*/ 104 w 262"/>
                <a:gd name="T25" fmla="*/ 65 h 460"/>
                <a:gd name="T26" fmla="*/ 141 w 262"/>
                <a:gd name="T27" fmla="*/ 174 h 460"/>
                <a:gd name="T28" fmla="*/ 148 w 262"/>
                <a:gd name="T29" fmla="*/ 187 h 460"/>
                <a:gd name="T30" fmla="*/ 184 w 262"/>
                <a:gd name="T31" fmla="*/ 297 h 460"/>
                <a:gd name="T32" fmla="*/ 101 w 262"/>
                <a:gd name="T33" fmla="*/ 445 h 460"/>
                <a:gd name="T34" fmla="*/ 39 w 262"/>
                <a:gd name="T35" fmla="*/ 370 h 460"/>
                <a:gd name="T36" fmla="*/ 148 w 262"/>
                <a:gd name="T37" fmla="*/ 18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2" h="460">
                  <a:moveTo>
                    <a:pt x="141" y="174"/>
                  </a:moveTo>
                  <a:cubicBezTo>
                    <a:pt x="62" y="193"/>
                    <a:pt x="0" y="275"/>
                    <a:pt x="0" y="353"/>
                  </a:cubicBezTo>
                  <a:cubicBezTo>
                    <a:pt x="0" y="413"/>
                    <a:pt x="40" y="459"/>
                    <a:pt x="101" y="459"/>
                  </a:cubicBezTo>
                  <a:cubicBezTo>
                    <a:pt x="174" y="459"/>
                    <a:pt x="228" y="359"/>
                    <a:pt x="228" y="272"/>
                  </a:cubicBezTo>
                  <a:cubicBezTo>
                    <a:pt x="228" y="215"/>
                    <a:pt x="202" y="181"/>
                    <a:pt x="180" y="154"/>
                  </a:cubicBezTo>
                  <a:cubicBezTo>
                    <a:pt x="158" y="125"/>
                    <a:pt x="120" y="78"/>
                    <a:pt x="120" y="49"/>
                  </a:cubicBezTo>
                  <a:cubicBezTo>
                    <a:pt x="120" y="36"/>
                    <a:pt x="132" y="20"/>
                    <a:pt x="156" y="20"/>
                  </a:cubicBezTo>
                  <a:cubicBezTo>
                    <a:pt x="174" y="20"/>
                    <a:pt x="187" y="29"/>
                    <a:pt x="200" y="37"/>
                  </a:cubicBezTo>
                  <a:cubicBezTo>
                    <a:pt x="213" y="45"/>
                    <a:pt x="226" y="53"/>
                    <a:pt x="235" y="53"/>
                  </a:cubicBezTo>
                  <a:cubicBezTo>
                    <a:pt x="251" y="53"/>
                    <a:pt x="261" y="37"/>
                    <a:pt x="261" y="27"/>
                  </a:cubicBezTo>
                  <a:cubicBezTo>
                    <a:pt x="261" y="14"/>
                    <a:pt x="251" y="12"/>
                    <a:pt x="228" y="7"/>
                  </a:cubicBezTo>
                  <a:cubicBezTo>
                    <a:pt x="194" y="0"/>
                    <a:pt x="186" y="0"/>
                    <a:pt x="176" y="0"/>
                  </a:cubicBezTo>
                  <a:cubicBezTo>
                    <a:pt x="125" y="0"/>
                    <a:pt x="104" y="27"/>
                    <a:pt x="104" y="65"/>
                  </a:cubicBezTo>
                  <a:cubicBezTo>
                    <a:pt x="104" y="99"/>
                    <a:pt x="121" y="135"/>
                    <a:pt x="141" y="174"/>
                  </a:cubicBezTo>
                  <a:close/>
                  <a:moveTo>
                    <a:pt x="148" y="187"/>
                  </a:moveTo>
                  <a:cubicBezTo>
                    <a:pt x="164" y="217"/>
                    <a:pt x="184" y="252"/>
                    <a:pt x="184" y="297"/>
                  </a:cubicBezTo>
                  <a:cubicBezTo>
                    <a:pt x="184" y="338"/>
                    <a:pt x="160" y="445"/>
                    <a:pt x="101" y="445"/>
                  </a:cubicBezTo>
                  <a:cubicBezTo>
                    <a:pt x="65" y="445"/>
                    <a:pt x="39" y="418"/>
                    <a:pt x="39" y="370"/>
                  </a:cubicBezTo>
                  <a:cubicBezTo>
                    <a:pt x="39" y="330"/>
                    <a:pt x="63" y="210"/>
                    <a:pt x="148" y="1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14" name="Freeform 58"/>
            <p:cNvSpPr>
              <a:spLocks noChangeArrowheads="1"/>
            </p:cNvSpPr>
            <p:nvPr/>
          </p:nvSpPr>
          <p:spPr bwMode="auto">
            <a:xfrm>
              <a:off x="8407" y="1180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15" name="Freeform 59"/>
            <p:cNvSpPr>
              <a:spLocks noChangeArrowheads="1"/>
            </p:cNvSpPr>
            <p:nvPr/>
          </p:nvSpPr>
          <p:spPr bwMode="auto">
            <a:xfrm>
              <a:off x="7590" y="1346"/>
              <a:ext cx="864" cy="5"/>
            </a:xfrm>
            <a:custGeom>
              <a:avLst/>
              <a:gdLst>
                <a:gd name="T0" fmla="*/ 1906 w 3814"/>
                <a:gd name="T1" fmla="*/ 27 h 28"/>
                <a:gd name="T2" fmla="*/ 0 w 3814"/>
                <a:gd name="T3" fmla="*/ 27 h 28"/>
                <a:gd name="T4" fmla="*/ 0 w 3814"/>
                <a:gd name="T5" fmla="*/ 0 h 28"/>
                <a:gd name="T6" fmla="*/ 3813 w 3814"/>
                <a:gd name="T7" fmla="*/ 0 h 28"/>
                <a:gd name="T8" fmla="*/ 3813 w 3814"/>
                <a:gd name="T9" fmla="*/ 27 h 28"/>
                <a:gd name="T10" fmla="*/ 1906 w 3814"/>
                <a:gd name="T1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14" h="28">
                  <a:moveTo>
                    <a:pt x="1906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3813" y="0"/>
                  </a:lnTo>
                  <a:lnTo>
                    <a:pt x="3813" y="27"/>
                  </a:lnTo>
                  <a:lnTo>
                    <a:pt x="1906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16" name="Freeform 60"/>
            <p:cNvSpPr>
              <a:spLocks noChangeArrowheads="1"/>
            </p:cNvSpPr>
            <p:nvPr/>
          </p:nvSpPr>
          <p:spPr bwMode="auto">
            <a:xfrm>
              <a:off x="7959" y="1420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69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2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69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17" name="Freeform 61"/>
            <p:cNvSpPr>
              <a:spLocks noChangeArrowheads="1"/>
            </p:cNvSpPr>
            <p:nvPr/>
          </p:nvSpPr>
          <p:spPr bwMode="auto">
            <a:xfrm>
              <a:off x="8027" y="1420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18" name="Freeform 62"/>
            <p:cNvSpPr>
              <a:spLocks noChangeArrowheads="1"/>
            </p:cNvSpPr>
            <p:nvPr/>
          </p:nvSpPr>
          <p:spPr bwMode="auto">
            <a:xfrm>
              <a:off x="8519" y="1332"/>
              <a:ext cx="95" cy="33"/>
            </a:xfrm>
            <a:custGeom>
              <a:avLst/>
              <a:gdLst>
                <a:gd name="T0" fmla="*/ 400 w 423"/>
                <a:gd name="T1" fmla="*/ 26 h 151"/>
                <a:gd name="T2" fmla="*/ 422 w 423"/>
                <a:gd name="T3" fmla="*/ 13 h 151"/>
                <a:gd name="T4" fmla="*/ 402 w 423"/>
                <a:gd name="T5" fmla="*/ 0 h 151"/>
                <a:gd name="T6" fmla="*/ 22 w 423"/>
                <a:gd name="T7" fmla="*/ 0 h 151"/>
                <a:gd name="T8" fmla="*/ 0 w 423"/>
                <a:gd name="T9" fmla="*/ 13 h 151"/>
                <a:gd name="T10" fmla="*/ 22 w 423"/>
                <a:gd name="T11" fmla="*/ 26 h 151"/>
                <a:gd name="T12" fmla="*/ 400 w 423"/>
                <a:gd name="T13" fmla="*/ 26 h 151"/>
                <a:gd name="T14" fmla="*/ 402 w 423"/>
                <a:gd name="T15" fmla="*/ 150 h 151"/>
                <a:gd name="T16" fmla="*/ 422 w 423"/>
                <a:gd name="T17" fmla="*/ 137 h 151"/>
                <a:gd name="T18" fmla="*/ 400 w 423"/>
                <a:gd name="T19" fmla="*/ 124 h 151"/>
                <a:gd name="T20" fmla="*/ 22 w 423"/>
                <a:gd name="T21" fmla="*/ 124 h 151"/>
                <a:gd name="T22" fmla="*/ 0 w 423"/>
                <a:gd name="T23" fmla="*/ 137 h 151"/>
                <a:gd name="T24" fmla="*/ 22 w 423"/>
                <a:gd name="T25" fmla="*/ 150 h 151"/>
                <a:gd name="T26" fmla="*/ 402 w 423"/>
                <a:gd name="T2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51">
                  <a:moveTo>
                    <a:pt x="400" y="26"/>
                  </a:moveTo>
                  <a:cubicBezTo>
                    <a:pt x="410" y="26"/>
                    <a:pt x="422" y="26"/>
                    <a:pt x="422" y="13"/>
                  </a:cubicBezTo>
                  <a:cubicBezTo>
                    <a:pt x="422" y="0"/>
                    <a:pt x="410" y="0"/>
                    <a:pt x="402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6"/>
                    <a:pt x="12" y="26"/>
                    <a:pt x="22" y="26"/>
                  </a:cubicBezTo>
                  <a:lnTo>
                    <a:pt x="400" y="26"/>
                  </a:lnTo>
                  <a:close/>
                  <a:moveTo>
                    <a:pt x="402" y="150"/>
                  </a:moveTo>
                  <a:cubicBezTo>
                    <a:pt x="410" y="150"/>
                    <a:pt x="422" y="150"/>
                    <a:pt x="422" y="137"/>
                  </a:cubicBezTo>
                  <a:cubicBezTo>
                    <a:pt x="422" y="124"/>
                    <a:pt x="410" y="124"/>
                    <a:pt x="400" y="124"/>
                  </a:cubicBezTo>
                  <a:lnTo>
                    <a:pt x="22" y="124"/>
                  </a:lnTo>
                  <a:cubicBezTo>
                    <a:pt x="12" y="124"/>
                    <a:pt x="0" y="124"/>
                    <a:pt x="0" y="137"/>
                  </a:cubicBezTo>
                  <a:cubicBezTo>
                    <a:pt x="0" y="150"/>
                    <a:pt x="12" y="150"/>
                    <a:pt x="22" y="150"/>
                  </a:cubicBezTo>
                  <a:lnTo>
                    <a:pt x="40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19" name="Freeform 63"/>
            <p:cNvSpPr>
              <a:spLocks noChangeArrowheads="1"/>
            </p:cNvSpPr>
            <p:nvPr/>
          </p:nvSpPr>
          <p:spPr bwMode="auto">
            <a:xfrm>
              <a:off x="8786" y="1192"/>
              <a:ext cx="47" cy="95"/>
            </a:xfrm>
            <a:custGeom>
              <a:avLst/>
              <a:gdLst>
                <a:gd name="T0" fmla="*/ 131 w 211"/>
                <a:gd name="T1" fmla="*/ 16 h 424"/>
                <a:gd name="T2" fmla="*/ 117 w 211"/>
                <a:gd name="T3" fmla="*/ 0 h 424"/>
                <a:gd name="T4" fmla="*/ 0 w 211"/>
                <a:gd name="T5" fmla="*/ 40 h 424"/>
                <a:gd name="T6" fmla="*/ 0 w 211"/>
                <a:gd name="T7" fmla="*/ 60 h 424"/>
                <a:gd name="T8" fmla="*/ 84 w 211"/>
                <a:gd name="T9" fmla="*/ 43 h 424"/>
                <a:gd name="T10" fmla="*/ 84 w 211"/>
                <a:gd name="T11" fmla="*/ 373 h 424"/>
                <a:gd name="T12" fmla="*/ 24 w 211"/>
                <a:gd name="T13" fmla="*/ 403 h 424"/>
                <a:gd name="T14" fmla="*/ 4 w 211"/>
                <a:gd name="T15" fmla="*/ 403 h 424"/>
                <a:gd name="T16" fmla="*/ 4 w 211"/>
                <a:gd name="T17" fmla="*/ 423 h 424"/>
                <a:gd name="T18" fmla="*/ 107 w 211"/>
                <a:gd name="T19" fmla="*/ 421 h 424"/>
                <a:gd name="T20" fmla="*/ 210 w 211"/>
                <a:gd name="T21" fmla="*/ 423 h 424"/>
                <a:gd name="T22" fmla="*/ 210 w 211"/>
                <a:gd name="T23" fmla="*/ 403 h 424"/>
                <a:gd name="T24" fmla="*/ 190 w 211"/>
                <a:gd name="T25" fmla="*/ 403 h 424"/>
                <a:gd name="T26" fmla="*/ 131 w 211"/>
                <a:gd name="T27" fmla="*/ 373 h 424"/>
                <a:gd name="T28" fmla="*/ 131 w 211"/>
                <a:gd name="T29" fmla="*/ 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24">
                  <a:moveTo>
                    <a:pt x="131" y="16"/>
                  </a:moveTo>
                  <a:cubicBezTo>
                    <a:pt x="131" y="1"/>
                    <a:pt x="131" y="0"/>
                    <a:pt x="117" y="0"/>
                  </a:cubicBezTo>
                  <a:cubicBezTo>
                    <a:pt x="76" y="40"/>
                    <a:pt x="20" y="40"/>
                    <a:pt x="0" y="40"/>
                  </a:cubicBezTo>
                  <a:lnTo>
                    <a:pt x="0" y="60"/>
                  </a:lnTo>
                  <a:cubicBezTo>
                    <a:pt x="13" y="60"/>
                    <a:pt x="50" y="60"/>
                    <a:pt x="84" y="43"/>
                  </a:cubicBezTo>
                  <a:lnTo>
                    <a:pt x="84" y="373"/>
                  </a:lnTo>
                  <a:cubicBezTo>
                    <a:pt x="84" y="396"/>
                    <a:pt x="82" y="403"/>
                    <a:pt x="24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6" y="421"/>
                    <a:pt x="82" y="421"/>
                    <a:pt x="107" y="421"/>
                  </a:cubicBezTo>
                  <a:cubicBezTo>
                    <a:pt x="132" y="421"/>
                    <a:pt x="187" y="421"/>
                    <a:pt x="210" y="423"/>
                  </a:cubicBezTo>
                  <a:lnTo>
                    <a:pt x="210" y="403"/>
                  </a:lnTo>
                  <a:lnTo>
                    <a:pt x="190" y="403"/>
                  </a:lnTo>
                  <a:cubicBezTo>
                    <a:pt x="132" y="403"/>
                    <a:pt x="131" y="396"/>
                    <a:pt x="131" y="373"/>
                  </a:cubicBezTo>
                  <a:lnTo>
                    <a:pt x="13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20" name="Freeform 64"/>
            <p:cNvSpPr>
              <a:spLocks noChangeArrowheads="1"/>
            </p:cNvSpPr>
            <p:nvPr/>
          </p:nvSpPr>
          <p:spPr bwMode="auto">
            <a:xfrm>
              <a:off x="8680" y="1346"/>
              <a:ext cx="258" cy="5"/>
            </a:xfrm>
            <a:custGeom>
              <a:avLst/>
              <a:gdLst>
                <a:gd name="T0" fmla="*/ 572 w 1144"/>
                <a:gd name="T1" fmla="*/ 27 h 28"/>
                <a:gd name="T2" fmla="*/ 0 w 1144"/>
                <a:gd name="T3" fmla="*/ 27 h 28"/>
                <a:gd name="T4" fmla="*/ 0 w 1144"/>
                <a:gd name="T5" fmla="*/ 0 h 28"/>
                <a:gd name="T6" fmla="*/ 1143 w 1144"/>
                <a:gd name="T7" fmla="*/ 0 h 28"/>
                <a:gd name="T8" fmla="*/ 1143 w 1144"/>
                <a:gd name="T9" fmla="*/ 27 h 28"/>
                <a:gd name="T10" fmla="*/ 572 w 1144"/>
                <a:gd name="T1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4" h="28">
                  <a:moveTo>
                    <a:pt x="572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143" y="0"/>
                  </a:lnTo>
                  <a:lnTo>
                    <a:pt x="1143" y="27"/>
                  </a:lnTo>
                  <a:lnTo>
                    <a:pt x="572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21" name="Freeform 65"/>
            <p:cNvSpPr>
              <a:spLocks noChangeArrowheads="1"/>
            </p:cNvSpPr>
            <p:nvPr/>
          </p:nvSpPr>
          <p:spPr bwMode="auto">
            <a:xfrm>
              <a:off x="8687" y="1388"/>
              <a:ext cx="57" cy="95"/>
            </a:xfrm>
            <a:custGeom>
              <a:avLst/>
              <a:gdLst>
                <a:gd name="T0" fmla="*/ 49 w 254"/>
                <a:gd name="T1" fmla="*/ 374 h 424"/>
                <a:gd name="T2" fmla="*/ 117 w 254"/>
                <a:gd name="T3" fmla="*/ 308 h 424"/>
                <a:gd name="T4" fmla="*/ 253 w 254"/>
                <a:gd name="T5" fmla="*/ 124 h 424"/>
                <a:gd name="T6" fmla="*/ 120 w 254"/>
                <a:gd name="T7" fmla="*/ 0 h 424"/>
                <a:gd name="T8" fmla="*/ 0 w 254"/>
                <a:gd name="T9" fmla="*/ 115 h 424"/>
                <a:gd name="T10" fmla="*/ 33 w 254"/>
                <a:gd name="T11" fmla="*/ 150 h 424"/>
                <a:gd name="T12" fmla="*/ 66 w 254"/>
                <a:gd name="T13" fmla="*/ 117 h 424"/>
                <a:gd name="T14" fmla="*/ 33 w 254"/>
                <a:gd name="T15" fmla="*/ 84 h 424"/>
                <a:gd name="T16" fmla="*/ 24 w 254"/>
                <a:gd name="T17" fmla="*/ 85 h 424"/>
                <a:gd name="T18" fmla="*/ 111 w 254"/>
                <a:gd name="T19" fmla="*/ 20 h 424"/>
                <a:gd name="T20" fmla="*/ 196 w 254"/>
                <a:gd name="T21" fmla="*/ 124 h 424"/>
                <a:gd name="T22" fmla="*/ 130 w 254"/>
                <a:gd name="T23" fmla="*/ 264 h 424"/>
                <a:gd name="T24" fmla="*/ 7 w 254"/>
                <a:gd name="T25" fmla="*/ 399 h 424"/>
                <a:gd name="T26" fmla="*/ 0 w 254"/>
                <a:gd name="T27" fmla="*/ 423 h 424"/>
                <a:gd name="T28" fmla="*/ 236 w 254"/>
                <a:gd name="T29" fmla="*/ 423 h 424"/>
                <a:gd name="T30" fmla="*/ 253 w 254"/>
                <a:gd name="T31" fmla="*/ 313 h 424"/>
                <a:gd name="T32" fmla="*/ 238 w 254"/>
                <a:gd name="T33" fmla="*/ 313 h 424"/>
                <a:gd name="T34" fmla="*/ 225 w 254"/>
                <a:gd name="T35" fmla="*/ 369 h 424"/>
                <a:gd name="T36" fmla="*/ 164 w 254"/>
                <a:gd name="T37" fmla="*/ 374 h 424"/>
                <a:gd name="T38" fmla="*/ 49 w 254"/>
                <a:gd name="T39" fmla="*/ 37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424">
                  <a:moveTo>
                    <a:pt x="49" y="374"/>
                  </a:moveTo>
                  <a:lnTo>
                    <a:pt x="117" y="308"/>
                  </a:lnTo>
                  <a:cubicBezTo>
                    <a:pt x="216" y="220"/>
                    <a:pt x="253" y="187"/>
                    <a:pt x="253" y="124"/>
                  </a:cubicBezTo>
                  <a:cubicBezTo>
                    <a:pt x="253" y="50"/>
                    <a:pt x="197" y="0"/>
                    <a:pt x="120" y="0"/>
                  </a:cubicBezTo>
                  <a:cubicBezTo>
                    <a:pt x="48" y="0"/>
                    <a:pt x="0" y="59"/>
                    <a:pt x="0" y="115"/>
                  </a:cubicBezTo>
                  <a:cubicBezTo>
                    <a:pt x="0" y="150"/>
                    <a:pt x="32" y="150"/>
                    <a:pt x="33" y="150"/>
                  </a:cubicBezTo>
                  <a:cubicBezTo>
                    <a:pt x="45" y="150"/>
                    <a:pt x="66" y="143"/>
                    <a:pt x="66" y="117"/>
                  </a:cubicBezTo>
                  <a:cubicBezTo>
                    <a:pt x="66" y="101"/>
                    <a:pt x="55" y="84"/>
                    <a:pt x="33" y="84"/>
                  </a:cubicBezTo>
                  <a:cubicBezTo>
                    <a:pt x="27" y="84"/>
                    <a:pt x="27" y="84"/>
                    <a:pt x="24" y="85"/>
                  </a:cubicBezTo>
                  <a:cubicBezTo>
                    <a:pt x="39" y="43"/>
                    <a:pt x="73" y="20"/>
                    <a:pt x="111" y="20"/>
                  </a:cubicBezTo>
                  <a:cubicBezTo>
                    <a:pt x="168" y="20"/>
                    <a:pt x="196" y="71"/>
                    <a:pt x="196" y="124"/>
                  </a:cubicBezTo>
                  <a:cubicBezTo>
                    <a:pt x="196" y="174"/>
                    <a:pt x="164" y="225"/>
                    <a:pt x="130" y="264"/>
                  </a:cubicBezTo>
                  <a:lnTo>
                    <a:pt x="7" y="399"/>
                  </a:lnTo>
                  <a:cubicBezTo>
                    <a:pt x="0" y="406"/>
                    <a:pt x="0" y="408"/>
                    <a:pt x="0" y="423"/>
                  </a:cubicBezTo>
                  <a:lnTo>
                    <a:pt x="236" y="423"/>
                  </a:lnTo>
                  <a:lnTo>
                    <a:pt x="253" y="313"/>
                  </a:lnTo>
                  <a:lnTo>
                    <a:pt x="238" y="313"/>
                  </a:lnTo>
                  <a:cubicBezTo>
                    <a:pt x="235" y="331"/>
                    <a:pt x="230" y="360"/>
                    <a:pt x="225" y="369"/>
                  </a:cubicBezTo>
                  <a:cubicBezTo>
                    <a:pt x="219" y="374"/>
                    <a:pt x="177" y="374"/>
                    <a:pt x="164" y="374"/>
                  </a:cubicBezTo>
                  <a:lnTo>
                    <a:pt x="49" y="3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22" name="Freeform 66"/>
            <p:cNvSpPr>
              <a:spLocks noChangeArrowheads="1"/>
            </p:cNvSpPr>
            <p:nvPr/>
          </p:nvSpPr>
          <p:spPr bwMode="auto">
            <a:xfrm>
              <a:off x="8756" y="1389"/>
              <a:ext cx="37" cy="96"/>
            </a:xfrm>
            <a:custGeom>
              <a:avLst/>
              <a:gdLst>
                <a:gd name="T0" fmla="*/ 163 w 169"/>
                <a:gd name="T1" fmla="*/ 23 h 427"/>
                <a:gd name="T2" fmla="*/ 140 w 169"/>
                <a:gd name="T3" fmla="*/ 0 h 427"/>
                <a:gd name="T4" fmla="*/ 105 w 169"/>
                <a:gd name="T5" fmla="*/ 33 h 427"/>
                <a:gd name="T6" fmla="*/ 128 w 169"/>
                <a:gd name="T7" fmla="*/ 56 h 427"/>
                <a:gd name="T8" fmla="*/ 163 w 169"/>
                <a:gd name="T9" fmla="*/ 23 h 427"/>
                <a:gd name="T10" fmla="*/ 114 w 169"/>
                <a:gd name="T11" fmla="*/ 262 h 427"/>
                <a:gd name="T12" fmla="*/ 128 w 169"/>
                <a:gd name="T13" fmla="*/ 225 h 427"/>
                <a:gd name="T14" fmla="*/ 137 w 169"/>
                <a:gd name="T15" fmla="*/ 192 h 427"/>
                <a:gd name="T16" fmla="*/ 84 w 169"/>
                <a:gd name="T17" fmla="*/ 140 h 427"/>
                <a:gd name="T18" fmla="*/ 0 w 169"/>
                <a:gd name="T19" fmla="*/ 236 h 427"/>
                <a:gd name="T20" fmla="*/ 7 w 169"/>
                <a:gd name="T21" fmla="*/ 243 h 427"/>
                <a:gd name="T22" fmla="*/ 17 w 169"/>
                <a:gd name="T23" fmla="*/ 232 h 427"/>
                <a:gd name="T24" fmla="*/ 82 w 169"/>
                <a:gd name="T25" fmla="*/ 153 h 427"/>
                <a:gd name="T26" fmla="*/ 98 w 169"/>
                <a:gd name="T27" fmla="*/ 173 h 427"/>
                <a:gd name="T28" fmla="*/ 91 w 169"/>
                <a:gd name="T29" fmla="*/ 206 h 427"/>
                <a:gd name="T30" fmla="*/ 48 w 169"/>
                <a:gd name="T31" fmla="*/ 324 h 427"/>
                <a:gd name="T32" fmla="*/ 33 w 169"/>
                <a:gd name="T33" fmla="*/ 374 h 427"/>
                <a:gd name="T34" fmla="*/ 85 w 169"/>
                <a:gd name="T35" fmla="*/ 426 h 427"/>
                <a:gd name="T36" fmla="*/ 168 w 169"/>
                <a:gd name="T37" fmla="*/ 328 h 427"/>
                <a:gd name="T38" fmla="*/ 161 w 169"/>
                <a:gd name="T39" fmla="*/ 323 h 427"/>
                <a:gd name="T40" fmla="*/ 151 w 169"/>
                <a:gd name="T41" fmla="*/ 334 h 427"/>
                <a:gd name="T42" fmla="*/ 86 w 169"/>
                <a:gd name="T43" fmla="*/ 412 h 427"/>
                <a:gd name="T44" fmla="*/ 71 w 169"/>
                <a:gd name="T45" fmla="*/ 392 h 427"/>
                <a:gd name="T46" fmla="*/ 89 w 169"/>
                <a:gd name="T47" fmla="*/ 328 h 427"/>
                <a:gd name="T48" fmla="*/ 114 w 169"/>
                <a:gd name="T49" fmla="*/ 26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427">
                  <a:moveTo>
                    <a:pt x="163" y="23"/>
                  </a:moveTo>
                  <a:cubicBezTo>
                    <a:pt x="163" y="10"/>
                    <a:pt x="154" y="0"/>
                    <a:pt x="140" y="0"/>
                  </a:cubicBezTo>
                  <a:cubicBezTo>
                    <a:pt x="122" y="0"/>
                    <a:pt x="105" y="16"/>
                    <a:pt x="105" y="33"/>
                  </a:cubicBezTo>
                  <a:cubicBezTo>
                    <a:pt x="105" y="46"/>
                    <a:pt x="114" y="56"/>
                    <a:pt x="128" y="56"/>
                  </a:cubicBezTo>
                  <a:cubicBezTo>
                    <a:pt x="144" y="56"/>
                    <a:pt x="163" y="42"/>
                    <a:pt x="163" y="23"/>
                  </a:cubicBezTo>
                  <a:close/>
                  <a:moveTo>
                    <a:pt x="114" y="262"/>
                  </a:moveTo>
                  <a:cubicBezTo>
                    <a:pt x="122" y="243"/>
                    <a:pt x="122" y="242"/>
                    <a:pt x="128" y="225"/>
                  </a:cubicBezTo>
                  <a:cubicBezTo>
                    <a:pt x="134" y="212"/>
                    <a:pt x="137" y="203"/>
                    <a:pt x="137" y="192"/>
                  </a:cubicBezTo>
                  <a:cubicBezTo>
                    <a:pt x="137" y="163"/>
                    <a:pt x="117" y="140"/>
                    <a:pt x="84" y="140"/>
                  </a:cubicBezTo>
                  <a:cubicBezTo>
                    <a:pt x="24" y="140"/>
                    <a:pt x="0" y="230"/>
                    <a:pt x="0" y="236"/>
                  </a:cubicBezTo>
                  <a:cubicBezTo>
                    <a:pt x="0" y="243"/>
                    <a:pt x="6" y="243"/>
                    <a:pt x="7" y="243"/>
                  </a:cubicBezTo>
                  <a:cubicBezTo>
                    <a:pt x="14" y="243"/>
                    <a:pt x="14" y="242"/>
                    <a:pt x="17" y="232"/>
                  </a:cubicBezTo>
                  <a:cubicBezTo>
                    <a:pt x="35" y="171"/>
                    <a:pt x="60" y="153"/>
                    <a:pt x="82" y="153"/>
                  </a:cubicBezTo>
                  <a:cubicBezTo>
                    <a:pt x="88" y="153"/>
                    <a:pt x="98" y="153"/>
                    <a:pt x="98" y="173"/>
                  </a:cubicBezTo>
                  <a:cubicBezTo>
                    <a:pt x="98" y="187"/>
                    <a:pt x="94" y="200"/>
                    <a:pt x="91" y="206"/>
                  </a:cubicBezTo>
                  <a:cubicBezTo>
                    <a:pt x="86" y="223"/>
                    <a:pt x="58" y="297"/>
                    <a:pt x="48" y="324"/>
                  </a:cubicBezTo>
                  <a:cubicBezTo>
                    <a:pt x="40" y="340"/>
                    <a:pt x="33" y="361"/>
                    <a:pt x="33" y="374"/>
                  </a:cubicBezTo>
                  <a:cubicBezTo>
                    <a:pt x="33" y="405"/>
                    <a:pt x="55" y="426"/>
                    <a:pt x="85" y="426"/>
                  </a:cubicBezTo>
                  <a:cubicBezTo>
                    <a:pt x="145" y="426"/>
                    <a:pt x="168" y="334"/>
                    <a:pt x="168" y="328"/>
                  </a:cubicBezTo>
                  <a:cubicBezTo>
                    <a:pt x="168" y="323"/>
                    <a:pt x="163" y="323"/>
                    <a:pt x="161" y="323"/>
                  </a:cubicBezTo>
                  <a:cubicBezTo>
                    <a:pt x="154" y="323"/>
                    <a:pt x="154" y="324"/>
                    <a:pt x="151" y="334"/>
                  </a:cubicBezTo>
                  <a:cubicBezTo>
                    <a:pt x="140" y="374"/>
                    <a:pt x="118" y="412"/>
                    <a:pt x="86" y="412"/>
                  </a:cubicBezTo>
                  <a:cubicBezTo>
                    <a:pt x="75" y="412"/>
                    <a:pt x="71" y="406"/>
                    <a:pt x="71" y="392"/>
                  </a:cubicBezTo>
                  <a:cubicBezTo>
                    <a:pt x="71" y="376"/>
                    <a:pt x="75" y="367"/>
                    <a:pt x="89" y="328"/>
                  </a:cubicBezTo>
                  <a:lnTo>
                    <a:pt x="114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23" name="Freeform 67"/>
            <p:cNvSpPr>
              <a:spLocks noChangeArrowheads="1"/>
            </p:cNvSpPr>
            <p:nvPr/>
          </p:nvSpPr>
          <p:spPr bwMode="auto">
            <a:xfrm>
              <a:off x="8807" y="1420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3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69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9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3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69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24" name="Freeform 68"/>
            <p:cNvSpPr>
              <a:spLocks noChangeArrowheads="1"/>
            </p:cNvSpPr>
            <p:nvPr/>
          </p:nvSpPr>
          <p:spPr bwMode="auto">
            <a:xfrm>
              <a:off x="8875" y="1420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25" name="Freeform 69"/>
            <p:cNvSpPr>
              <a:spLocks noChangeArrowheads="1"/>
            </p:cNvSpPr>
            <p:nvPr/>
          </p:nvSpPr>
          <p:spPr bwMode="auto">
            <a:xfrm>
              <a:off x="8971" y="1277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4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4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26" name="Freeform 70"/>
            <p:cNvSpPr>
              <a:spLocks noChangeArrowheads="1"/>
            </p:cNvSpPr>
            <p:nvPr/>
          </p:nvSpPr>
          <p:spPr bwMode="auto">
            <a:xfrm>
              <a:off x="9020" y="1284"/>
              <a:ext cx="85" cy="104"/>
            </a:xfrm>
            <a:custGeom>
              <a:avLst/>
              <a:gdLst>
                <a:gd name="T0" fmla="*/ 377 w 378"/>
                <a:gd name="T1" fmla="*/ 6 h 462"/>
                <a:gd name="T2" fmla="*/ 370 w 378"/>
                <a:gd name="T3" fmla="*/ 0 h 462"/>
                <a:gd name="T4" fmla="*/ 359 w 378"/>
                <a:gd name="T5" fmla="*/ 10 h 462"/>
                <a:gd name="T6" fmla="*/ 328 w 378"/>
                <a:gd name="T7" fmla="*/ 46 h 462"/>
                <a:gd name="T8" fmla="*/ 236 w 378"/>
                <a:gd name="T9" fmla="*/ 0 h 462"/>
                <a:gd name="T10" fmla="*/ 81 w 378"/>
                <a:gd name="T11" fmla="*/ 150 h 462"/>
                <a:gd name="T12" fmla="*/ 145 w 378"/>
                <a:gd name="T13" fmla="*/ 241 h 462"/>
                <a:gd name="T14" fmla="*/ 215 w 378"/>
                <a:gd name="T15" fmla="*/ 258 h 462"/>
                <a:gd name="T16" fmla="*/ 272 w 378"/>
                <a:gd name="T17" fmla="*/ 325 h 462"/>
                <a:gd name="T18" fmla="*/ 158 w 378"/>
                <a:gd name="T19" fmla="*/ 442 h 462"/>
                <a:gd name="T20" fmla="*/ 48 w 378"/>
                <a:gd name="T21" fmla="*/ 349 h 462"/>
                <a:gd name="T22" fmla="*/ 50 w 378"/>
                <a:gd name="T23" fmla="*/ 315 h 462"/>
                <a:gd name="T24" fmla="*/ 52 w 378"/>
                <a:gd name="T25" fmla="*/ 310 h 462"/>
                <a:gd name="T26" fmla="*/ 45 w 378"/>
                <a:gd name="T27" fmla="*/ 304 h 462"/>
                <a:gd name="T28" fmla="*/ 37 w 378"/>
                <a:gd name="T29" fmla="*/ 305 h 462"/>
                <a:gd name="T30" fmla="*/ 0 w 378"/>
                <a:gd name="T31" fmla="*/ 455 h 462"/>
                <a:gd name="T32" fmla="*/ 7 w 378"/>
                <a:gd name="T33" fmla="*/ 461 h 462"/>
                <a:gd name="T34" fmla="*/ 19 w 378"/>
                <a:gd name="T35" fmla="*/ 452 h 462"/>
                <a:gd name="T36" fmla="*/ 49 w 378"/>
                <a:gd name="T37" fmla="*/ 416 h 462"/>
                <a:gd name="T38" fmla="*/ 157 w 378"/>
                <a:gd name="T39" fmla="*/ 461 h 462"/>
                <a:gd name="T40" fmla="*/ 318 w 378"/>
                <a:gd name="T41" fmla="*/ 298 h 462"/>
                <a:gd name="T42" fmla="*/ 287 w 378"/>
                <a:gd name="T43" fmla="*/ 225 h 462"/>
                <a:gd name="T44" fmla="*/ 206 w 378"/>
                <a:gd name="T45" fmla="*/ 193 h 462"/>
                <a:gd name="T46" fmla="*/ 164 w 378"/>
                <a:gd name="T47" fmla="*/ 181 h 462"/>
                <a:gd name="T48" fmla="*/ 125 w 378"/>
                <a:gd name="T49" fmla="*/ 122 h 462"/>
                <a:gd name="T50" fmla="*/ 236 w 378"/>
                <a:gd name="T51" fmla="*/ 17 h 462"/>
                <a:gd name="T52" fmla="*/ 328 w 378"/>
                <a:gd name="T53" fmla="*/ 117 h 462"/>
                <a:gd name="T54" fmla="*/ 325 w 378"/>
                <a:gd name="T55" fmla="*/ 151 h 462"/>
                <a:gd name="T56" fmla="*/ 333 w 378"/>
                <a:gd name="T57" fmla="*/ 158 h 462"/>
                <a:gd name="T58" fmla="*/ 343 w 378"/>
                <a:gd name="T59" fmla="*/ 145 h 462"/>
                <a:gd name="T60" fmla="*/ 377 w 378"/>
                <a:gd name="T61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8" h="462">
                  <a:moveTo>
                    <a:pt x="377" y="6"/>
                  </a:moveTo>
                  <a:cubicBezTo>
                    <a:pt x="377" y="4"/>
                    <a:pt x="376" y="0"/>
                    <a:pt x="370" y="0"/>
                  </a:cubicBezTo>
                  <a:cubicBezTo>
                    <a:pt x="366" y="0"/>
                    <a:pt x="366" y="0"/>
                    <a:pt x="359" y="10"/>
                  </a:cubicBezTo>
                  <a:lnTo>
                    <a:pt x="328" y="46"/>
                  </a:lnTo>
                  <a:cubicBezTo>
                    <a:pt x="311" y="16"/>
                    <a:pt x="278" y="0"/>
                    <a:pt x="236" y="0"/>
                  </a:cubicBezTo>
                  <a:cubicBezTo>
                    <a:pt x="156" y="0"/>
                    <a:pt x="81" y="73"/>
                    <a:pt x="81" y="150"/>
                  </a:cubicBezTo>
                  <a:cubicBezTo>
                    <a:pt x="81" y="202"/>
                    <a:pt x="114" y="230"/>
                    <a:pt x="145" y="241"/>
                  </a:cubicBezTo>
                  <a:lnTo>
                    <a:pt x="215" y="258"/>
                  </a:lnTo>
                  <a:cubicBezTo>
                    <a:pt x="238" y="264"/>
                    <a:pt x="272" y="272"/>
                    <a:pt x="272" y="325"/>
                  </a:cubicBezTo>
                  <a:cubicBezTo>
                    <a:pt x="272" y="382"/>
                    <a:pt x="220" y="442"/>
                    <a:pt x="158" y="442"/>
                  </a:cubicBezTo>
                  <a:cubicBezTo>
                    <a:pt x="118" y="442"/>
                    <a:pt x="48" y="428"/>
                    <a:pt x="48" y="349"/>
                  </a:cubicBezTo>
                  <a:cubicBezTo>
                    <a:pt x="48" y="334"/>
                    <a:pt x="50" y="318"/>
                    <a:pt x="50" y="315"/>
                  </a:cubicBezTo>
                  <a:cubicBezTo>
                    <a:pt x="52" y="313"/>
                    <a:pt x="52" y="311"/>
                    <a:pt x="52" y="310"/>
                  </a:cubicBezTo>
                  <a:cubicBezTo>
                    <a:pt x="52" y="304"/>
                    <a:pt x="48" y="304"/>
                    <a:pt x="45" y="304"/>
                  </a:cubicBezTo>
                  <a:cubicBezTo>
                    <a:pt x="42" y="304"/>
                    <a:pt x="40" y="304"/>
                    <a:pt x="37" y="305"/>
                  </a:cubicBezTo>
                  <a:cubicBezTo>
                    <a:pt x="36" y="308"/>
                    <a:pt x="0" y="454"/>
                    <a:pt x="0" y="455"/>
                  </a:cubicBezTo>
                  <a:cubicBezTo>
                    <a:pt x="0" y="459"/>
                    <a:pt x="3" y="461"/>
                    <a:pt x="7" y="461"/>
                  </a:cubicBezTo>
                  <a:cubicBezTo>
                    <a:pt x="10" y="461"/>
                    <a:pt x="12" y="461"/>
                    <a:pt x="19" y="452"/>
                  </a:cubicBezTo>
                  <a:lnTo>
                    <a:pt x="49" y="416"/>
                  </a:lnTo>
                  <a:cubicBezTo>
                    <a:pt x="76" y="452"/>
                    <a:pt x="120" y="461"/>
                    <a:pt x="157" y="461"/>
                  </a:cubicBezTo>
                  <a:cubicBezTo>
                    <a:pt x="243" y="461"/>
                    <a:pt x="318" y="377"/>
                    <a:pt x="318" y="298"/>
                  </a:cubicBezTo>
                  <a:cubicBezTo>
                    <a:pt x="318" y="255"/>
                    <a:pt x="297" y="233"/>
                    <a:pt x="287" y="225"/>
                  </a:cubicBezTo>
                  <a:cubicBezTo>
                    <a:pt x="272" y="209"/>
                    <a:pt x="264" y="207"/>
                    <a:pt x="206" y="193"/>
                  </a:cubicBezTo>
                  <a:cubicBezTo>
                    <a:pt x="193" y="189"/>
                    <a:pt x="170" y="181"/>
                    <a:pt x="164" y="181"/>
                  </a:cubicBezTo>
                  <a:cubicBezTo>
                    <a:pt x="147" y="176"/>
                    <a:pt x="125" y="157"/>
                    <a:pt x="125" y="122"/>
                  </a:cubicBezTo>
                  <a:cubicBezTo>
                    <a:pt x="125" y="72"/>
                    <a:pt x="176" y="17"/>
                    <a:pt x="236" y="17"/>
                  </a:cubicBezTo>
                  <a:cubicBezTo>
                    <a:pt x="289" y="17"/>
                    <a:pt x="328" y="45"/>
                    <a:pt x="328" y="117"/>
                  </a:cubicBezTo>
                  <a:cubicBezTo>
                    <a:pt x="328" y="137"/>
                    <a:pt x="325" y="148"/>
                    <a:pt x="325" y="151"/>
                  </a:cubicBezTo>
                  <a:cubicBezTo>
                    <a:pt x="325" y="153"/>
                    <a:pt x="325" y="158"/>
                    <a:pt x="333" y="158"/>
                  </a:cubicBezTo>
                  <a:cubicBezTo>
                    <a:pt x="338" y="158"/>
                    <a:pt x="340" y="156"/>
                    <a:pt x="343" y="145"/>
                  </a:cubicBezTo>
                  <a:lnTo>
                    <a:pt x="377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27" name="Freeform 71"/>
            <p:cNvSpPr>
              <a:spLocks noChangeArrowheads="1"/>
            </p:cNvSpPr>
            <p:nvPr/>
          </p:nvSpPr>
          <p:spPr bwMode="auto">
            <a:xfrm>
              <a:off x="9115" y="1322"/>
              <a:ext cx="55" cy="65"/>
            </a:xfrm>
            <a:custGeom>
              <a:avLst/>
              <a:gdLst>
                <a:gd name="T0" fmla="*/ 89 w 246"/>
                <a:gd name="T1" fmla="*/ 134 h 289"/>
                <a:gd name="T2" fmla="*/ 187 w 246"/>
                <a:gd name="T3" fmla="*/ 120 h 289"/>
                <a:gd name="T4" fmla="*/ 235 w 246"/>
                <a:gd name="T5" fmla="*/ 55 h 289"/>
                <a:gd name="T6" fmla="*/ 167 w 246"/>
                <a:gd name="T7" fmla="*/ 0 h 289"/>
                <a:gd name="T8" fmla="*/ 0 w 246"/>
                <a:gd name="T9" fmla="*/ 173 h 289"/>
                <a:gd name="T10" fmla="*/ 99 w 246"/>
                <a:gd name="T11" fmla="*/ 288 h 289"/>
                <a:gd name="T12" fmla="*/ 245 w 246"/>
                <a:gd name="T13" fmla="*/ 213 h 289"/>
                <a:gd name="T14" fmla="*/ 236 w 246"/>
                <a:gd name="T15" fmla="*/ 205 h 289"/>
                <a:gd name="T16" fmla="*/ 229 w 246"/>
                <a:gd name="T17" fmla="*/ 212 h 289"/>
                <a:gd name="T18" fmla="*/ 101 w 246"/>
                <a:gd name="T19" fmla="*/ 274 h 289"/>
                <a:gd name="T20" fmla="*/ 46 w 246"/>
                <a:gd name="T21" fmla="*/ 200 h 289"/>
                <a:gd name="T22" fmla="*/ 56 w 246"/>
                <a:gd name="T23" fmla="*/ 134 h 289"/>
                <a:gd name="T24" fmla="*/ 89 w 246"/>
                <a:gd name="T25" fmla="*/ 134 h 289"/>
                <a:gd name="T26" fmla="*/ 60 w 246"/>
                <a:gd name="T27" fmla="*/ 120 h 289"/>
                <a:gd name="T28" fmla="*/ 167 w 246"/>
                <a:gd name="T29" fmla="*/ 14 h 289"/>
                <a:gd name="T30" fmla="*/ 213 w 246"/>
                <a:gd name="T31" fmla="*/ 55 h 289"/>
                <a:gd name="T32" fmla="*/ 86 w 246"/>
                <a:gd name="T33" fmla="*/ 120 h 289"/>
                <a:gd name="T34" fmla="*/ 60 w 246"/>
                <a:gd name="T35" fmla="*/ 1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89">
                  <a:moveTo>
                    <a:pt x="89" y="134"/>
                  </a:moveTo>
                  <a:cubicBezTo>
                    <a:pt x="108" y="134"/>
                    <a:pt x="156" y="132"/>
                    <a:pt x="187" y="120"/>
                  </a:cubicBezTo>
                  <a:cubicBezTo>
                    <a:pt x="232" y="101"/>
                    <a:pt x="235" y="63"/>
                    <a:pt x="235" y="55"/>
                  </a:cubicBezTo>
                  <a:cubicBezTo>
                    <a:pt x="235" y="26"/>
                    <a:pt x="210" y="0"/>
                    <a:pt x="167" y="0"/>
                  </a:cubicBezTo>
                  <a:cubicBezTo>
                    <a:pt x="96" y="0"/>
                    <a:pt x="0" y="62"/>
                    <a:pt x="0" y="173"/>
                  </a:cubicBezTo>
                  <a:cubicBezTo>
                    <a:pt x="0" y="238"/>
                    <a:pt x="37" y="288"/>
                    <a:pt x="99" y="288"/>
                  </a:cubicBezTo>
                  <a:cubicBezTo>
                    <a:pt x="192" y="288"/>
                    <a:pt x="245" y="220"/>
                    <a:pt x="245" y="213"/>
                  </a:cubicBezTo>
                  <a:cubicBezTo>
                    <a:pt x="245" y="209"/>
                    <a:pt x="240" y="205"/>
                    <a:pt x="236" y="205"/>
                  </a:cubicBezTo>
                  <a:cubicBezTo>
                    <a:pt x="233" y="205"/>
                    <a:pt x="232" y="206"/>
                    <a:pt x="229" y="212"/>
                  </a:cubicBezTo>
                  <a:cubicBezTo>
                    <a:pt x="179" y="274"/>
                    <a:pt x="109" y="274"/>
                    <a:pt x="101" y="274"/>
                  </a:cubicBezTo>
                  <a:cubicBezTo>
                    <a:pt x="52" y="274"/>
                    <a:pt x="46" y="220"/>
                    <a:pt x="46" y="200"/>
                  </a:cubicBezTo>
                  <a:cubicBezTo>
                    <a:pt x="46" y="193"/>
                    <a:pt x="46" y="173"/>
                    <a:pt x="56" y="134"/>
                  </a:cubicBezTo>
                  <a:lnTo>
                    <a:pt x="89" y="134"/>
                  </a:lnTo>
                  <a:close/>
                  <a:moveTo>
                    <a:pt x="60" y="120"/>
                  </a:moveTo>
                  <a:cubicBezTo>
                    <a:pt x="85" y="23"/>
                    <a:pt x="150" y="14"/>
                    <a:pt x="167" y="14"/>
                  </a:cubicBezTo>
                  <a:cubicBezTo>
                    <a:pt x="197" y="14"/>
                    <a:pt x="213" y="33"/>
                    <a:pt x="213" y="55"/>
                  </a:cubicBezTo>
                  <a:cubicBezTo>
                    <a:pt x="213" y="120"/>
                    <a:pt x="112" y="120"/>
                    <a:pt x="86" y="120"/>
                  </a:cubicBezTo>
                  <a:lnTo>
                    <a:pt x="6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28" name="Freeform 72"/>
            <p:cNvSpPr>
              <a:spLocks noChangeArrowheads="1"/>
            </p:cNvSpPr>
            <p:nvPr/>
          </p:nvSpPr>
          <p:spPr bwMode="auto">
            <a:xfrm>
              <a:off x="9180" y="1259"/>
              <a:ext cx="30" cy="67"/>
            </a:xfrm>
            <a:custGeom>
              <a:avLst/>
              <a:gdLst>
                <a:gd name="T0" fmla="*/ 124 w 136"/>
                <a:gd name="T1" fmla="*/ 17 h 301"/>
                <a:gd name="T2" fmla="*/ 107 w 136"/>
                <a:gd name="T3" fmla="*/ 0 h 301"/>
                <a:gd name="T4" fmla="*/ 81 w 136"/>
                <a:gd name="T5" fmla="*/ 24 h 301"/>
                <a:gd name="T6" fmla="*/ 99 w 136"/>
                <a:gd name="T7" fmla="*/ 42 h 301"/>
                <a:gd name="T8" fmla="*/ 124 w 136"/>
                <a:gd name="T9" fmla="*/ 17 h 301"/>
                <a:gd name="T10" fmla="*/ 33 w 136"/>
                <a:gd name="T11" fmla="*/ 243 h 301"/>
                <a:gd name="T12" fmla="*/ 29 w 136"/>
                <a:gd name="T13" fmla="*/ 262 h 301"/>
                <a:gd name="T14" fmla="*/ 71 w 136"/>
                <a:gd name="T15" fmla="*/ 300 h 301"/>
                <a:gd name="T16" fmla="*/ 135 w 136"/>
                <a:gd name="T17" fmla="*/ 232 h 301"/>
                <a:gd name="T18" fmla="*/ 128 w 136"/>
                <a:gd name="T19" fmla="*/ 226 h 301"/>
                <a:gd name="T20" fmla="*/ 120 w 136"/>
                <a:gd name="T21" fmla="*/ 233 h 301"/>
                <a:gd name="T22" fmla="*/ 72 w 136"/>
                <a:gd name="T23" fmla="*/ 287 h 301"/>
                <a:gd name="T24" fmla="*/ 62 w 136"/>
                <a:gd name="T25" fmla="*/ 271 h 301"/>
                <a:gd name="T26" fmla="*/ 69 w 136"/>
                <a:gd name="T27" fmla="*/ 243 h 301"/>
                <a:gd name="T28" fmla="*/ 82 w 136"/>
                <a:gd name="T29" fmla="*/ 207 h 301"/>
                <a:gd name="T30" fmla="*/ 105 w 136"/>
                <a:gd name="T31" fmla="*/ 151 h 301"/>
                <a:gd name="T32" fmla="*/ 108 w 136"/>
                <a:gd name="T33" fmla="*/ 137 h 301"/>
                <a:gd name="T34" fmla="*/ 65 w 136"/>
                <a:gd name="T35" fmla="*/ 99 h 301"/>
                <a:gd name="T36" fmla="*/ 0 w 136"/>
                <a:gd name="T37" fmla="*/ 167 h 301"/>
                <a:gd name="T38" fmla="*/ 7 w 136"/>
                <a:gd name="T39" fmla="*/ 173 h 301"/>
                <a:gd name="T40" fmla="*/ 16 w 136"/>
                <a:gd name="T41" fmla="*/ 166 h 301"/>
                <a:gd name="T42" fmla="*/ 63 w 136"/>
                <a:gd name="T43" fmla="*/ 111 h 301"/>
                <a:gd name="T44" fmla="*/ 75 w 136"/>
                <a:gd name="T45" fmla="*/ 127 h 301"/>
                <a:gd name="T46" fmla="*/ 60 w 136"/>
                <a:gd name="T47" fmla="*/ 171 h 301"/>
                <a:gd name="T48" fmla="*/ 33 w 136"/>
                <a:gd name="T49" fmla="*/ 2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301">
                  <a:moveTo>
                    <a:pt x="124" y="17"/>
                  </a:moveTo>
                  <a:cubicBezTo>
                    <a:pt x="124" y="10"/>
                    <a:pt x="118" y="0"/>
                    <a:pt x="107" y="0"/>
                  </a:cubicBezTo>
                  <a:cubicBezTo>
                    <a:pt x="94" y="0"/>
                    <a:pt x="81" y="12"/>
                    <a:pt x="81" y="24"/>
                  </a:cubicBezTo>
                  <a:cubicBezTo>
                    <a:pt x="81" y="32"/>
                    <a:pt x="86" y="42"/>
                    <a:pt x="99" y="42"/>
                  </a:cubicBezTo>
                  <a:cubicBezTo>
                    <a:pt x="112" y="42"/>
                    <a:pt x="124" y="29"/>
                    <a:pt x="124" y="17"/>
                  </a:cubicBezTo>
                  <a:close/>
                  <a:moveTo>
                    <a:pt x="33" y="243"/>
                  </a:moveTo>
                  <a:cubicBezTo>
                    <a:pt x="30" y="249"/>
                    <a:pt x="29" y="253"/>
                    <a:pt x="29" y="262"/>
                  </a:cubicBezTo>
                  <a:cubicBezTo>
                    <a:pt x="29" y="282"/>
                    <a:pt x="46" y="300"/>
                    <a:pt x="71" y="300"/>
                  </a:cubicBezTo>
                  <a:cubicBezTo>
                    <a:pt x="115" y="300"/>
                    <a:pt x="135" y="238"/>
                    <a:pt x="135" y="232"/>
                  </a:cubicBezTo>
                  <a:cubicBezTo>
                    <a:pt x="135" y="226"/>
                    <a:pt x="130" y="226"/>
                    <a:pt x="128" y="226"/>
                  </a:cubicBezTo>
                  <a:cubicBezTo>
                    <a:pt x="122" y="226"/>
                    <a:pt x="122" y="229"/>
                    <a:pt x="120" y="233"/>
                  </a:cubicBezTo>
                  <a:cubicBezTo>
                    <a:pt x="109" y="269"/>
                    <a:pt x="89" y="287"/>
                    <a:pt x="72" y="287"/>
                  </a:cubicBezTo>
                  <a:cubicBezTo>
                    <a:pt x="63" y="287"/>
                    <a:pt x="62" y="281"/>
                    <a:pt x="62" y="271"/>
                  </a:cubicBezTo>
                  <a:cubicBezTo>
                    <a:pt x="62" y="261"/>
                    <a:pt x="65" y="253"/>
                    <a:pt x="69" y="243"/>
                  </a:cubicBezTo>
                  <a:cubicBezTo>
                    <a:pt x="73" y="230"/>
                    <a:pt x="78" y="219"/>
                    <a:pt x="82" y="207"/>
                  </a:cubicBezTo>
                  <a:cubicBezTo>
                    <a:pt x="86" y="197"/>
                    <a:pt x="102" y="156"/>
                    <a:pt x="105" y="151"/>
                  </a:cubicBezTo>
                  <a:cubicBezTo>
                    <a:pt x="107" y="147"/>
                    <a:pt x="108" y="141"/>
                    <a:pt x="108" y="137"/>
                  </a:cubicBezTo>
                  <a:cubicBezTo>
                    <a:pt x="108" y="115"/>
                    <a:pt x="89" y="99"/>
                    <a:pt x="65" y="99"/>
                  </a:cubicBezTo>
                  <a:cubicBezTo>
                    <a:pt x="20" y="99"/>
                    <a:pt x="0" y="160"/>
                    <a:pt x="0" y="167"/>
                  </a:cubicBezTo>
                  <a:cubicBezTo>
                    <a:pt x="0" y="173"/>
                    <a:pt x="6" y="173"/>
                    <a:pt x="7" y="173"/>
                  </a:cubicBezTo>
                  <a:cubicBezTo>
                    <a:pt x="14" y="173"/>
                    <a:pt x="14" y="170"/>
                    <a:pt x="16" y="166"/>
                  </a:cubicBezTo>
                  <a:cubicBezTo>
                    <a:pt x="27" y="127"/>
                    <a:pt x="48" y="111"/>
                    <a:pt x="63" y="111"/>
                  </a:cubicBezTo>
                  <a:cubicBezTo>
                    <a:pt x="71" y="111"/>
                    <a:pt x="75" y="115"/>
                    <a:pt x="75" y="127"/>
                  </a:cubicBezTo>
                  <a:cubicBezTo>
                    <a:pt x="75" y="137"/>
                    <a:pt x="72" y="144"/>
                    <a:pt x="60" y="171"/>
                  </a:cubicBezTo>
                  <a:lnTo>
                    <a:pt x="33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29" name="Freeform 73"/>
            <p:cNvSpPr>
              <a:spLocks noChangeArrowheads="1"/>
            </p:cNvSpPr>
            <p:nvPr/>
          </p:nvSpPr>
          <p:spPr bwMode="auto">
            <a:xfrm>
              <a:off x="9222" y="1281"/>
              <a:ext cx="45" cy="63"/>
            </a:xfrm>
            <a:custGeom>
              <a:avLst/>
              <a:gdLst>
                <a:gd name="T0" fmla="*/ 200 w 201"/>
                <a:gd name="T1" fmla="*/ 13 h 283"/>
                <a:gd name="T2" fmla="*/ 200 w 201"/>
                <a:gd name="T3" fmla="*/ 6 h 283"/>
                <a:gd name="T4" fmla="*/ 194 w 201"/>
                <a:gd name="T5" fmla="*/ 0 h 283"/>
                <a:gd name="T6" fmla="*/ 163 w 201"/>
                <a:gd name="T7" fmla="*/ 29 h 283"/>
                <a:gd name="T8" fmla="*/ 115 w 201"/>
                <a:gd name="T9" fmla="*/ 0 h 283"/>
                <a:gd name="T10" fmla="*/ 0 w 201"/>
                <a:gd name="T11" fmla="*/ 127 h 283"/>
                <a:gd name="T12" fmla="*/ 68 w 201"/>
                <a:gd name="T13" fmla="*/ 200 h 283"/>
                <a:gd name="T14" fmla="*/ 124 w 201"/>
                <a:gd name="T15" fmla="*/ 176 h 283"/>
                <a:gd name="T16" fmla="*/ 108 w 201"/>
                <a:gd name="T17" fmla="*/ 242 h 283"/>
                <a:gd name="T18" fmla="*/ 73 w 201"/>
                <a:gd name="T19" fmla="*/ 266 h 283"/>
                <a:gd name="T20" fmla="*/ 62 w 201"/>
                <a:gd name="T21" fmla="*/ 277 h 283"/>
                <a:gd name="T22" fmla="*/ 68 w 201"/>
                <a:gd name="T23" fmla="*/ 282 h 283"/>
                <a:gd name="T24" fmla="*/ 115 w 201"/>
                <a:gd name="T25" fmla="*/ 281 h 283"/>
                <a:gd name="T26" fmla="*/ 163 w 201"/>
                <a:gd name="T27" fmla="*/ 282 h 283"/>
                <a:gd name="T28" fmla="*/ 171 w 201"/>
                <a:gd name="T29" fmla="*/ 272 h 283"/>
                <a:gd name="T30" fmla="*/ 160 w 201"/>
                <a:gd name="T31" fmla="*/ 266 h 283"/>
                <a:gd name="T32" fmla="*/ 138 w 201"/>
                <a:gd name="T33" fmla="*/ 261 h 283"/>
                <a:gd name="T34" fmla="*/ 140 w 201"/>
                <a:gd name="T35" fmla="*/ 252 h 283"/>
                <a:gd name="T36" fmla="*/ 200 w 201"/>
                <a:gd name="T37" fmla="*/ 13 h 283"/>
                <a:gd name="T38" fmla="*/ 132 w 201"/>
                <a:gd name="T39" fmla="*/ 140 h 283"/>
                <a:gd name="T40" fmla="*/ 124 w 201"/>
                <a:gd name="T41" fmla="*/ 156 h 283"/>
                <a:gd name="T42" fmla="*/ 69 w 201"/>
                <a:gd name="T43" fmla="*/ 189 h 283"/>
                <a:gd name="T44" fmla="*/ 36 w 201"/>
                <a:gd name="T45" fmla="*/ 145 h 283"/>
                <a:gd name="T46" fmla="*/ 59 w 201"/>
                <a:gd name="T47" fmla="*/ 55 h 283"/>
                <a:gd name="T48" fmla="*/ 115 w 201"/>
                <a:gd name="T49" fmla="*/ 13 h 283"/>
                <a:gd name="T50" fmla="*/ 154 w 201"/>
                <a:gd name="T51" fmla="*/ 52 h 283"/>
                <a:gd name="T52" fmla="*/ 154 w 201"/>
                <a:gd name="T53" fmla="*/ 58 h 283"/>
                <a:gd name="T54" fmla="*/ 132 w 201"/>
                <a:gd name="T55" fmla="*/ 14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1" h="283">
                  <a:moveTo>
                    <a:pt x="200" y="13"/>
                  </a:moveTo>
                  <a:cubicBezTo>
                    <a:pt x="200" y="12"/>
                    <a:pt x="200" y="9"/>
                    <a:pt x="200" y="6"/>
                  </a:cubicBezTo>
                  <a:cubicBezTo>
                    <a:pt x="200" y="3"/>
                    <a:pt x="199" y="0"/>
                    <a:pt x="194" y="0"/>
                  </a:cubicBezTo>
                  <a:cubicBezTo>
                    <a:pt x="190" y="0"/>
                    <a:pt x="171" y="16"/>
                    <a:pt x="163" y="29"/>
                  </a:cubicBezTo>
                  <a:cubicBezTo>
                    <a:pt x="158" y="20"/>
                    <a:pt x="144" y="0"/>
                    <a:pt x="115" y="0"/>
                  </a:cubicBezTo>
                  <a:cubicBezTo>
                    <a:pt x="58" y="0"/>
                    <a:pt x="0" y="63"/>
                    <a:pt x="0" y="127"/>
                  </a:cubicBezTo>
                  <a:cubicBezTo>
                    <a:pt x="0" y="170"/>
                    <a:pt x="29" y="200"/>
                    <a:pt x="68" y="200"/>
                  </a:cubicBezTo>
                  <a:cubicBezTo>
                    <a:pt x="92" y="200"/>
                    <a:pt x="114" y="184"/>
                    <a:pt x="124" y="176"/>
                  </a:cubicBezTo>
                  <a:cubicBezTo>
                    <a:pt x="124" y="177"/>
                    <a:pt x="109" y="233"/>
                    <a:pt x="108" y="242"/>
                  </a:cubicBezTo>
                  <a:cubicBezTo>
                    <a:pt x="101" y="266"/>
                    <a:pt x="101" y="266"/>
                    <a:pt x="73" y="266"/>
                  </a:cubicBezTo>
                  <a:cubicBezTo>
                    <a:pt x="68" y="266"/>
                    <a:pt x="62" y="266"/>
                    <a:pt x="62" y="277"/>
                  </a:cubicBezTo>
                  <a:cubicBezTo>
                    <a:pt x="62" y="279"/>
                    <a:pt x="63" y="282"/>
                    <a:pt x="68" y="282"/>
                  </a:cubicBezTo>
                  <a:cubicBezTo>
                    <a:pt x="84" y="282"/>
                    <a:pt x="99" y="281"/>
                    <a:pt x="115" y="281"/>
                  </a:cubicBezTo>
                  <a:cubicBezTo>
                    <a:pt x="130" y="281"/>
                    <a:pt x="148" y="282"/>
                    <a:pt x="163" y="282"/>
                  </a:cubicBezTo>
                  <a:cubicBezTo>
                    <a:pt x="167" y="282"/>
                    <a:pt x="171" y="281"/>
                    <a:pt x="171" y="272"/>
                  </a:cubicBezTo>
                  <a:cubicBezTo>
                    <a:pt x="171" y="266"/>
                    <a:pt x="166" y="266"/>
                    <a:pt x="160" y="266"/>
                  </a:cubicBezTo>
                  <a:cubicBezTo>
                    <a:pt x="150" y="266"/>
                    <a:pt x="138" y="266"/>
                    <a:pt x="138" y="261"/>
                  </a:cubicBezTo>
                  <a:cubicBezTo>
                    <a:pt x="138" y="261"/>
                    <a:pt x="138" y="259"/>
                    <a:pt x="140" y="252"/>
                  </a:cubicBezTo>
                  <a:lnTo>
                    <a:pt x="200" y="13"/>
                  </a:lnTo>
                  <a:close/>
                  <a:moveTo>
                    <a:pt x="132" y="140"/>
                  </a:moveTo>
                  <a:cubicBezTo>
                    <a:pt x="130" y="148"/>
                    <a:pt x="130" y="148"/>
                    <a:pt x="124" y="156"/>
                  </a:cubicBezTo>
                  <a:cubicBezTo>
                    <a:pt x="107" y="176"/>
                    <a:pt x="86" y="189"/>
                    <a:pt x="69" y="189"/>
                  </a:cubicBezTo>
                  <a:cubicBezTo>
                    <a:pt x="52" y="189"/>
                    <a:pt x="36" y="177"/>
                    <a:pt x="36" y="145"/>
                  </a:cubicBezTo>
                  <a:cubicBezTo>
                    <a:pt x="36" y="121"/>
                    <a:pt x="49" y="72"/>
                    <a:pt x="59" y="55"/>
                  </a:cubicBezTo>
                  <a:cubicBezTo>
                    <a:pt x="79" y="19"/>
                    <a:pt x="102" y="13"/>
                    <a:pt x="115" y="13"/>
                  </a:cubicBezTo>
                  <a:cubicBezTo>
                    <a:pt x="147" y="13"/>
                    <a:pt x="154" y="46"/>
                    <a:pt x="154" y="52"/>
                  </a:cubicBezTo>
                  <a:cubicBezTo>
                    <a:pt x="154" y="53"/>
                    <a:pt x="154" y="56"/>
                    <a:pt x="154" y="58"/>
                  </a:cubicBezTo>
                  <a:lnTo>
                    <a:pt x="132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30" name="Freeform 74"/>
            <p:cNvSpPr>
              <a:spLocks noChangeArrowheads="1"/>
            </p:cNvSpPr>
            <p:nvPr/>
          </p:nvSpPr>
          <p:spPr bwMode="auto">
            <a:xfrm>
              <a:off x="9277" y="1281"/>
              <a:ext cx="46" cy="45"/>
            </a:xfrm>
            <a:custGeom>
              <a:avLst/>
              <a:gdLst>
                <a:gd name="T0" fmla="*/ 84 w 208"/>
                <a:gd name="T1" fmla="*/ 107 h 203"/>
                <a:gd name="T2" fmla="*/ 95 w 208"/>
                <a:gd name="T3" fmla="*/ 62 h 203"/>
                <a:gd name="T4" fmla="*/ 124 w 208"/>
                <a:gd name="T5" fmla="*/ 24 h 203"/>
                <a:gd name="T6" fmla="*/ 160 w 208"/>
                <a:gd name="T7" fmla="*/ 13 h 203"/>
                <a:gd name="T8" fmla="*/ 184 w 208"/>
                <a:gd name="T9" fmla="*/ 19 h 203"/>
                <a:gd name="T10" fmla="*/ 164 w 208"/>
                <a:gd name="T11" fmla="*/ 43 h 203"/>
                <a:gd name="T12" fmla="*/ 183 w 208"/>
                <a:gd name="T13" fmla="*/ 60 h 203"/>
                <a:gd name="T14" fmla="*/ 207 w 208"/>
                <a:gd name="T15" fmla="*/ 33 h 203"/>
                <a:gd name="T16" fmla="*/ 160 w 208"/>
                <a:gd name="T17" fmla="*/ 0 h 203"/>
                <a:gd name="T18" fmla="*/ 96 w 208"/>
                <a:gd name="T19" fmla="*/ 32 h 203"/>
                <a:gd name="T20" fmla="*/ 52 w 208"/>
                <a:gd name="T21" fmla="*/ 0 h 203"/>
                <a:gd name="T22" fmla="*/ 16 w 208"/>
                <a:gd name="T23" fmla="*/ 23 h 203"/>
                <a:gd name="T24" fmla="*/ 0 w 208"/>
                <a:gd name="T25" fmla="*/ 68 h 203"/>
                <a:gd name="T26" fmla="*/ 7 w 208"/>
                <a:gd name="T27" fmla="*/ 73 h 203"/>
                <a:gd name="T28" fmla="*/ 17 w 208"/>
                <a:gd name="T29" fmla="*/ 60 h 203"/>
                <a:gd name="T30" fmla="*/ 50 w 208"/>
                <a:gd name="T31" fmla="*/ 13 h 203"/>
                <a:gd name="T32" fmla="*/ 65 w 208"/>
                <a:gd name="T33" fmla="*/ 35 h 203"/>
                <a:gd name="T34" fmla="*/ 58 w 208"/>
                <a:gd name="T35" fmla="*/ 72 h 203"/>
                <a:gd name="T36" fmla="*/ 48 w 208"/>
                <a:gd name="T37" fmla="*/ 111 h 203"/>
                <a:gd name="T38" fmla="*/ 33 w 208"/>
                <a:gd name="T39" fmla="*/ 169 h 203"/>
                <a:gd name="T40" fmla="*/ 29 w 208"/>
                <a:gd name="T41" fmla="*/ 187 h 203"/>
                <a:gd name="T42" fmla="*/ 45 w 208"/>
                <a:gd name="T43" fmla="*/ 202 h 203"/>
                <a:gd name="T44" fmla="*/ 63 w 208"/>
                <a:gd name="T45" fmla="*/ 189 h 203"/>
                <a:gd name="T46" fmla="*/ 72 w 208"/>
                <a:gd name="T47" fmla="*/ 154 h 203"/>
                <a:gd name="T48" fmla="*/ 84 w 208"/>
                <a:gd name="T49" fmla="*/ 10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" h="203">
                  <a:moveTo>
                    <a:pt x="84" y="107"/>
                  </a:moveTo>
                  <a:cubicBezTo>
                    <a:pt x="85" y="104"/>
                    <a:pt x="95" y="63"/>
                    <a:pt x="95" y="62"/>
                  </a:cubicBezTo>
                  <a:cubicBezTo>
                    <a:pt x="96" y="58"/>
                    <a:pt x="109" y="36"/>
                    <a:pt x="124" y="24"/>
                  </a:cubicBezTo>
                  <a:cubicBezTo>
                    <a:pt x="128" y="22"/>
                    <a:pt x="141" y="13"/>
                    <a:pt x="160" y="13"/>
                  </a:cubicBezTo>
                  <a:cubicBezTo>
                    <a:pt x="164" y="13"/>
                    <a:pt x="176" y="13"/>
                    <a:pt x="184" y="19"/>
                  </a:cubicBezTo>
                  <a:cubicBezTo>
                    <a:pt x="170" y="23"/>
                    <a:pt x="164" y="35"/>
                    <a:pt x="164" y="43"/>
                  </a:cubicBezTo>
                  <a:cubicBezTo>
                    <a:pt x="164" y="53"/>
                    <a:pt x="171" y="60"/>
                    <a:pt x="183" y="60"/>
                  </a:cubicBezTo>
                  <a:cubicBezTo>
                    <a:pt x="193" y="60"/>
                    <a:pt x="207" y="52"/>
                    <a:pt x="207" y="33"/>
                  </a:cubicBezTo>
                  <a:cubicBezTo>
                    <a:pt x="207" y="10"/>
                    <a:pt x="183" y="0"/>
                    <a:pt x="160" y="0"/>
                  </a:cubicBezTo>
                  <a:cubicBezTo>
                    <a:pt x="137" y="0"/>
                    <a:pt x="117" y="10"/>
                    <a:pt x="96" y="32"/>
                  </a:cubicBezTo>
                  <a:cubicBezTo>
                    <a:pt x="89" y="4"/>
                    <a:pt x="62" y="0"/>
                    <a:pt x="52" y="0"/>
                  </a:cubicBezTo>
                  <a:cubicBezTo>
                    <a:pt x="35" y="0"/>
                    <a:pt x="23" y="10"/>
                    <a:pt x="16" y="23"/>
                  </a:cubicBezTo>
                  <a:cubicBezTo>
                    <a:pt x="6" y="40"/>
                    <a:pt x="0" y="66"/>
                    <a:pt x="0" y="68"/>
                  </a:cubicBezTo>
                  <a:cubicBezTo>
                    <a:pt x="0" y="73"/>
                    <a:pt x="6" y="73"/>
                    <a:pt x="7" y="73"/>
                  </a:cubicBezTo>
                  <a:cubicBezTo>
                    <a:pt x="14" y="73"/>
                    <a:pt x="14" y="72"/>
                    <a:pt x="17" y="60"/>
                  </a:cubicBezTo>
                  <a:cubicBezTo>
                    <a:pt x="24" y="33"/>
                    <a:pt x="33" y="13"/>
                    <a:pt x="50" y="13"/>
                  </a:cubicBezTo>
                  <a:cubicBezTo>
                    <a:pt x="62" y="13"/>
                    <a:pt x="65" y="23"/>
                    <a:pt x="65" y="35"/>
                  </a:cubicBezTo>
                  <a:cubicBezTo>
                    <a:pt x="65" y="43"/>
                    <a:pt x="60" y="59"/>
                    <a:pt x="58" y="72"/>
                  </a:cubicBezTo>
                  <a:cubicBezTo>
                    <a:pt x="55" y="84"/>
                    <a:pt x="50" y="102"/>
                    <a:pt x="48" y="111"/>
                  </a:cubicBezTo>
                  <a:lnTo>
                    <a:pt x="33" y="169"/>
                  </a:lnTo>
                  <a:cubicBezTo>
                    <a:pt x="32" y="174"/>
                    <a:pt x="29" y="186"/>
                    <a:pt x="29" y="187"/>
                  </a:cubicBezTo>
                  <a:cubicBezTo>
                    <a:pt x="29" y="197"/>
                    <a:pt x="37" y="202"/>
                    <a:pt x="45" y="202"/>
                  </a:cubicBezTo>
                  <a:cubicBezTo>
                    <a:pt x="50" y="202"/>
                    <a:pt x="59" y="197"/>
                    <a:pt x="63" y="189"/>
                  </a:cubicBezTo>
                  <a:cubicBezTo>
                    <a:pt x="65" y="186"/>
                    <a:pt x="69" y="166"/>
                    <a:pt x="72" y="154"/>
                  </a:cubicBezTo>
                  <a:lnTo>
                    <a:pt x="84" y="10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31" name="Freeform 75"/>
            <p:cNvSpPr>
              <a:spLocks noChangeArrowheads="1"/>
            </p:cNvSpPr>
            <p:nvPr/>
          </p:nvSpPr>
          <p:spPr bwMode="auto">
            <a:xfrm>
              <a:off x="9379" y="1346"/>
              <a:ext cx="87" cy="5"/>
            </a:xfrm>
            <a:custGeom>
              <a:avLst/>
              <a:gdLst>
                <a:gd name="T0" fmla="*/ 366 w 388"/>
                <a:gd name="T1" fmla="*/ 27 h 28"/>
                <a:gd name="T2" fmla="*/ 387 w 388"/>
                <a:gd name="T3" fmla="*/ 13 h 28"/>
                <a:gd name="T4" fmla="*/ 366 w 388"/>
                <a:gd name="T5" fmla="*/ 0 h 28"/>
                <a:gd name="T6" fmla="*/ 22 w 388"/>
                <a:gd name="T7" fmla="*/ 0 h 28"/>
                <a:gd name="T8" fmla="*/ 0 w 388"/>
                <a:gd name="T9" fmla="*/ 13 h 28"/>
                <a:gd name="T10" fmla="*/ 22 w 388"/>
                <a:gd name="T11" fmla="*/ 27 h 28"/>
                <a:gd name="T12" fmla="*/ 366 w 388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28">
                  <a:moveTo>
                    <a:pt x="366" y="27"/>
                  </a:moveTo>
                  <a:cubicBezTo>
                    <a:pt x="376" y="27"/>
                    <a:pt x="387" y="27"/>
                    <a:pt x="387" y="13"/>
                  </a:cubicBezTo>
                  <a:cubicBezTo>
                    <a:pt x="387" y="0"/>
                    <a:pt x="376" y="0"/>
                    <a:pt x="366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7"/>
                    <a:pt x="12" y="27"/>
                    <a:pt x="22" y="27"/>
                  </a:cubicBezTo>
                  <a:lnTo>
                    <a:pt x="366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32" name="Freeform 76"/>
            <p:cNvSpPr>
              <a:spLocks noChangeArrowheads="1"/>
            </p:cNvSpPr>
            <p:nvPr/>
          </p:nvSpPr>
          <p:spPr bwMode="auto">
            <a:xfrm>
              <a:off x="9517" y="1322"/>
              <a:ext cx="55" cy="65"/>
            </a:xfrm>
            <a:custGeom>
              <a:avLst/>
              <a:gdLst>
                <a:gd name="T0" fmla="*/ 89 w 246"/>
                <a:gd name="T1" fmla="*/ 134 h 289"/>
                <a:gd name="T2" fmla="*/ 187 w 246"/>
                <a:gd name="T3" fmla="*/ 120 h 289"/>
                <a:gd name="T4" fmla="*/ 235 w 246"/>
                <a:gd name="T5" fmla="*/ 55 h 289"/>
                <a:gd name="T6" fmla="*/ 167 w 246"/>
                <a:gd name="T7" fmla="*/ 0 h 289"/>
                <a:gd name="T8" fmla="*/ 0 w 246"/>
                <a:gd name="T9" fmla="*/ 173 h 289"/>
                <a:gd name="T10" fmla="*/ 99 w 246"/>
                <a:gd name="T11" fmla="*/ 288 h 289"/>
                <a:gd name="T12" fmla="*/ 245 w 246"/>
                <a:gd name="T13" fmla="*/ 213 h 289"/>
                <a:gd name="T14" fmla="*/ 236 w 246"/>
                <a:gd name="T15" fmla="*/ 205 h 289"/>
                <a:gd name="T16" fmla="*/ 229 w 246"/>
                <a:gd name="T17" fmla="*/ 212 h 289"/>
                <a:gd name="T18" fmla="*/ 101 w 246"/>
                <a:gd name="T19" fmla="*/ 274 h 289"/>
                <a:gd name="T20" fmla="*/ 46 w 246"/>
                <a:gd name="T21" fmla="*/ 200 h 289"/>
                <a:gd name="T22" fmla="*/ 56 w 246"/>
                <a:gd name="T23" fmla="*/ 134 h 289"/>
                <a:gd name="T24" fmla="*/ 89 w 246"/>
                <a:gd name="T25" fmla="*/ 134 h 289"/>
                <a:gd name="T26" fmla="*/ 60 w 246"/>
                <a:gd name="T27" fmla="*/ 120 h 289"/>
                <a:gd name="T28" fmla="*/ 167 w 246"/>
                <a:gd name="T29" fmla="*/ 14 h 289"/>
                <a:gd name="T30" fmla="*/ 215 w 246"/>
                <a:gd name="T31" fmla="*/ 55 h 289"/>
                <a:gd name="T32" fmla="*/ 86 w 246"/>
                <a:gd name="T33" fmla="*/ 120 h 289"/>
                <a:gd name="T34" fmla="*/ 60 w 246"/>
                <a:gd name="T35" fmla="*/ 1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89">
                  <a:moveTo>
                    <a:pt x="89" y="134"/>
                  </a:moveTo>
                  <a:cubicBezTo>
                    <a:pt x="108" y="134"/>
                    <a:pt x="156" y="132"/>
                    <a:pt x="187" y="120"/>
                  </a:cubicBezTo>
                  <a:cubicBezTo>
                    <a:pt x="232" y="101"/>
                    <a:pt x="235" y="63"/>
                    <a:pt x="235" y="55"/>
                  </a:cubicBezTo>
                  <a:cubicBezTo>
                    <a:pt x="235" y="26"/>
                    <a:pt x="210" y="0"/>
                    <a:pt x="167" y="0"/>
                  </a:cubicBezTo>
                  <a:cubicBezTo>
                    <a:pt x="96" y="0"/>
                    <a:pt x="0" y="62"/>
                    <a:pt x="0" y="173"/>
                  </a:cubicBezTo>
                  <a:cubicBezTo>
                    <a:pt x="0" y="238"/>
                    <a:pt x="37" y="288"/>
                    <a:pt x="99" y="288"/>
                  </a:cubicBezTo>
                  <a:cubicBezTo>
                    <a:pt x="192" y="288"/>
                    <a:pt x="245" y="220"/>
                    <a:pt x="245" y="213"/>
                  </a:cubicBezTo>
                  <a:cubicBezTo>
                    <a:pt x="245" y="209"/>
                    <a:pt x="240" y="205"/>
                    <a:pt x="236" y="205"/>
                  </a:cubicBezTo>
                  <a:cubicBezTo>
                    <a:pt x="233" y="205"/>
                    <a:pt x="232" y="206"/>
                    <a:pt x="229" y="212"/>
                  </a:cubicBezTo>
                  <a:cubicBezTo>
                    <a:pt x="179" y="274"/>
                    <a:pt x="109" y="274"/>
                    <a:pt x="101" y="274"/>
                  </a:cubicBezTo>
                  <a:cubicBezTo>
                    <a:pt x="52" y="274"/>
                    <a:pt x="46" y="220"/>
                    <a:pt x="46" y="200"/>
                  </a:cubicBezTo>
                  <a:cubicBezTo>
                    <a:pt x="46" y="193"/>
                    <a:pt x="46" y="173"/>
                    <a:pt x="56" y="134"/>
                  </a:cubicBezTo>
                  <a:lnTo>
                    <a:pt x="89" y="134"/>
                  </a:lnTo>
                  <a:close/>
                  <a:moveTo>
                    <a:pt x="60" y="120"/>
                  </a:moveTo>
                  <a:cubicBezTo>
                    <a:pt x="85" y="23"/>
                    <a:pt x="150" y="14"/>
                    <a:pt x="167" y="14"/>
                  </a:cubicBezTo>
                  <a:cubicBezTo>
                    <a:pt x="197" y="14"/>
                    <a:pt x="215" y="33"/>
                    <a:pt x="215" y="55"/>
                  </a:cubicBezTo>
                  <a:cubicBezTo>
                    <a:pt x="215" y="120"/>
                    <a:pt x="112" y="120"/>
                    <a:pt x="86" y="120"/>
                  </a:cubicBezTo>
                  <a:lnTo>
                    <a:pt x="6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33" name="Freeform 77"/>
            <p:cNvSpPr>
              <a:spLocks noChangeArrowheads="1"/>
            </p:cNvSpPr>
            <p:nvPr/>
          </p:nvSpPr>
          <p:spPr bwMode="auto">
            <a:xfrm>
              <a:off x="9589" y="1298"/>
              <a:ext cx="67" cy="4"/>
            </a:xfrm>
            <a:custGeom>
              <a:avLst/>
              <a:gdLst>
                <a:gd name="T0" fmla="*/ 284 w 302"/>
                <a:gd name="T1" fmla="*/ 23 h 24"/>
                <a:gd name="T2" fmla="*/ 301 w 302"/>
                <a:gd name="T3" fmla="*/ 12 h 24"/>
                <a:gd name="T4" fmla="*/ 284 w 302"/>
                <a:gd name="T5" fmla="*/ 0 h 24"/>
                <a:gd name="T6" fmla="*/ 17 w 302"/>
                <a:gd name="T7" fmla="*/ 0 h 24"/>
                <a:gd name="T8" fmla="*/ 0 w 302"/>
                <a:gd name="T9" fmla="*/ 12 h 24"/>
                <a:gd name="T10" fmla="*/ 17 w 302"/>
                <a:gd name="T11" fmla="*/ 23 h 24"/>
                <a:gd name="T12" fmla="*/ 284 w 302"/>
                <a:gd name="T1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">
                  <a:moveTo>
                    <a:pt x="284" y="23"/>
                  </a:moveTo>
                  <a:cubicBezTo>
                    <a:pt x="289" y="23"/>
                    <a:pt x="301" y="23"/>
                    <a:pt x="301" y="12"/>
                  </a:cubicBezTo>
                  <a:cubicBezTo>
                    <a:pt x="301" y="0"/>
                    <a:pt x="291" y="0"/>
                    <a:pt x="284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7" y="23"/>
                  </a:cubicBezTo>
                  <a:lnTo>
                    <a:pt x="284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34" name="Freeform 78"/>
            <p:cNvSpPr>
              <a:spLocks noChangeArrowheads="1"/>
            </p:cNvSpPr>
            <p:nvPr/>
          </p:nvSpPr>
          <p:spPr bwMode="auto">
            <a:xfrm>
              <a:off x="9672" y="1259"/>
              <a:ext cx="30" cy="67"/>
            </a:xfrm>
            <a:custGeom>
              <a:avLst/>
              <a:gdLst>
                <a:gd name="T0" fmla="*/ 124 w 136"/>
                <a:gd name="T1" fmla="*/ 17 h 301"/>
                <a:gd name="T2" fmla="*/ 107 w 136"/>
                <a:gd name="T3" fmla="*/ 0 h 301"/>
                <a:gd name="T4" fmla="*/ 81 w 136"/>
                <a:gd name="T5" fmla="*/ 24 h 301"/>
                <a:gd name="T6" fmla="*/ 99 w 136"/>
                <a:gd name="T7" fmla="*/ 42 h 301"/>
                <a:gd name="T8" fmla="*/ 124 w 136"/>
                <a:gd name="T9" fmla="*/ 17 h 301"/>
                <a:gd name="T10" fmla="*/ 33 w 136"/>
                <a:gd name="T11" fmla="*/ 243 h 301"/>
                <a:gd name="T12" fmla="*/ 29 w 136"/>
                <a:gd name="T13" fmla="*/ 262 h 301"/>
                <a:gd name="T14" fmla="*/ 71 w 136"/>
                <a:gd name="T15" fmla="*/ 300 h 301"/>
                <a:gd name="T16" fmla="*/ 135 w 136"/>
                <a:gd name="T17" fmla="*/ 232 h 301"/>
                <a:gd name="T18" fmla="*/ 128 w 136"/>
                <a:gd name="T19" fmla="*/ 226 h 301"/>
                <a:gd name="T20" fmla="*/ 120 w 136"/>
                <a:gd name="T21" fmla="*/ 233 h 301"/>
                <a:gd name="T22" fmla="*/ 72 w 136"/>
                <a:gd name="T23" fmla="*/ 287 h 301"/>
                <a:gd name="T24" fmla="*/ 62 w 136"/>
                <a:gd name="T25" fmla="*/ 271 h 301"/>
                <a:gd name="T26" fmla="*/ 69 w 136"/>
                <a:gd name="T27" fmla="*/ 243 h 301"/>
                <a:gd name="T28" fmla="*/ 82 w 136"/>
                <a:gd name="T29" fmla="*/ 207 h 301"/>
                <a:gd name="T30" fmla="*/ 105 w 136"/>
                <a:gd name="T31" fmla="*/ 151 h 301"/>
                <a:gd name="T32" fmla="*/ 108 w 136"/>
                <a:gd name="T33" fmla="*/ 137 h 301"/>
                <a:gd name="T34" fmla="*/ 65 w 136"/>
                <a:gd name="T35" fmla="*/ 99 h 301"/>
                <a:gd name="T36" fmla="*/ 0 w 136"/>
                <a:gd name="T37" fmla="*/ 167 h 301"/>
                <a:gd name="T38" fmla="*/ 7 w 136"/>
                <a:gd name="T39" fmla="*/ 173 h 301"/>
                <a:gd name="T40" fmla="*/ 16 w 136"/>
                <a:gd name="T41" fmla="*/ 166 h 301"/>
                <a:gd name="T42" fmla="*/ 63 w 136"/>
                <a:gd name="T43" fmla="*/ 111 h 301"/>
                <a:gd name="T44" fmla="*/ 75 w 136"/>
                <a:gd name="T45" fmla="*/ 127 h 301"/>
                <a:gd name="T46" fmla="*/ 60 w 136"/>
                <a:gd name="T47" fmla="*/ 171 h 301"/>
                <a:gd name="T48" fmla="*/ 33 w 136"/>
                <a:gd name="T49" fmla="*/ 2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301">
                  <a:moveTo>
                    <a:pt x="124" y="17"/>
                  </a:moveTo>
                  <a:cubicBezTo>
                    <a:pt x="124" y="10"/>
                    <a:pt x="118" y="0"/>
                    <a:pt x="107" y="0"/>
                  </a:cubicBezTo>
                  <a:cubicBezTo>
                    <a:pt x="94" y="0"/>
                    <a:pt x="81" y="12"/>
                    <a:pt x="81" y="24"/>
                  </a:cubicBezTo>
                  <a:cubicBezTo>
                    <a:pt x="81" y="32"/>
                    <a:pt x="86" y="42"/>
                    <a:pt x="99" y="42"/>
                  </a:cubicBezTo>
                  <a:cubicBezTo>
                    <a:pt x="112" y="42"/>
                    <a:pt x="124" y="29"/>
                    <a:pt x="124" y="17"/>
                  </a:cubicBezTo>
                  <a:close/>
                  <a:moveTo>
                    <a:pt x="33" y="243"/>
                  </a:moveTo>
                  <a:cubicBezTo>
                    <a:pt x="30" y="249"/>
                    <a:pt x="29" y="253"/>
                    <a:pt x="29" y="262"/>
                  </a:cubicBezTo>
                  <a:cubicBezTo>
                    <a:pt x="29" y="282"/>
                    <a:pt x="46" y="300"/>
                    <a:pt x="71" y="300"/>
                  </a:cubicBezTo>
                  <a:cubicBezTo>
                    <a:pt x="115" y="300"/>
                    <a:pt x="135" y="238"/>
                    <a:pt x="135" y="232"/>
                  </a:cubicBezTo>
                  <a:cubicBezTo>
                    <a:pt x="135" y="226"/>
                    <a:pt x="130" y="226"/>
                    <a:pt x="128" y="226"/>
                  </a:cubicBezTo>
                  <a:cubicBezTo>
                    <a:pt x="122" y="226"/>
                    <a:pt x="122" y="229"/>
                    <a:pt x="120" y="233"/>
                  </a:cubicBezTo>
                  <a:cubicBezTo>
                    <a:pt x="109" y="269"/>
                    <a:pt x="89" y="287"/>
                    <a:pt x="72" y="287"/>
                  </a:cubicBezTo>
                  <a:cubicBezTo>
                    <a:pt x="63" y="287"/>
                    <a:pt x="62" y="281"/>
                    <a:pt x="62" y="271"/>
                  </a:cubicBezTo>
                  <a:cubicBezTo>
                    <a:pt x="62" y="261"/>
                    <a:pt x="65" y="253"/>
                    <a:pt x="69" y="243"/>
                  </a:cubicBezTo>
                  <a:cubicBezTo>
                    <a:pt x="73" y="230"/>
                    <a:pt x="78" y="219"/>
                    <a:pt x="82" y="207"/>
                  </a:cubicBezTo>
                  <a:cubicBezTo>
                    <a:pt x="86" y="197"/>
                    <a:pt x="102" y="156"/>
                    <a:pt x="105" y="151"/>
                  </a:cubicBezTo>
                  <a:cubicBezTo>
                    <a:pt x="107" y="147"/>
                    <a:pt x="108" y="141"/>
                    <a:pt x="108" y="137"/>
                  </a:cubicBezTo>
                  <a:cubicBezTo>
                    <a:pt x="108" y="115"/>
                    <a:pt x="89" y="99"/>
                    <a:pt x="65" y="99"/>
                  </a:cubicBezTo>
                  <a:cubicBezTo>
                    <a:pt x="20" y="99"/>
                    <a:pt x="0" y="160"/>
                    <a:pt x="0" y="167"/>
                  </a:cubicBezTo>
                  <a:cubicBezTo>
                    <a:pt x="0" y="173"/>
                    <a:pt x="6" y="173"/>
                    <a:pt x="7" y="173"/>
                  </a:cubicBezTo>
                  <a:cubicBezTo>
                    <a:pt x="14" y="173"/>
                    <a:pt x="14" y="170"/>
                    <a:pt x="16" y="166"/>
                  </a:cubicBezTo>
                  <a:cubicBezTo>
                    <a:pt x="27" y="127"/>
                    <a:pt x="48" y="111"/>
                    <a:pt x="63" y="111"/>
                  </a:cubicBezTo>
                  <a:cubicBezTo>
                    <a:pt x="71" y="111"/>
                    <a:pt x="75" y="115"/>
                    <a:pt x="75" y="127"/>
                  </a:cubicBezTo>
                  <a:cubicBezTo>
                    <a:pt x="75" y="137"/>
                    <a:pt x="72" y="144"/>
                    <a:pt x="60" y="171"/>
                  </a:cubicBezTo>
                  <a:lnTo>
                    <a:pt x="33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35" name="Freeform 79"/>
            <p:cNvSpPr>
              <a:spLocks noChangeArrowheads="1"/>
            </p:cNvSpPr>
            <p:nvPr/>
          </p:nvSpPr>
          <p:spPr bwMode="auto">
            <a:xfrm>
              <a:off x="9714" y="1281"/>
              <a:ext cx="45" cy="63"/>
            </a:xfrm>
            <a:custGeom>
              <a:avLst/>
              <a:gdLst>
                <a:gd name="T0" fmla="*/ 200 w 201"/>
                <a:gd name="T1" fmla="*/ 13 h 283"/>
                <a:gd name="T2" fmla="*/ 200 w 201"/>
                <a:gd name="T3" fmla="*/ 6 h 283"/>
                <a:gd name="T4" fmla="*/ 194 w 201"/>
                <a:gd name="T5" fmla="*/ 0 h 283"/>
                <a:gd name="T6" fmla="*/ 163 w 201"/>
                <a:gd name="T7" fmla="*/ 29 h 283"/>
                <a:gd name="T8" fmla="*/ 115 w 201"/>
                <a:gd name="T9" fmla="*/ 0 h 283"/>
                <a:gd name="T10" fmla="*/ 0 w 201"/>
                <a:gd name="T11" fmla="*/ 127 h 283"/>
                <a:gd name="T12" fmla="*/ 68 w 201"/>
                <a:gd name="T13" fmla="*/ 200 h 283"/>
                <a:gd name="T14" fmla="*/ 124 w 201"/>
                <a:gd name="T15" fmla="*/ 176 h 283"/>
                <a:gd name="T16" fmla="*/ 108 w 201"/>
                <a:gd name="T17" fmla="*/ 242 h 283"/>
                <a:gd name="T18" fmla="*/ 73 w 201"/>
                <a:gd name="T19" fmla="*/ 266 h 283"/>
                <a:gd name="T20" fmla="*/ 62 w 201"/>
                <a:gd name="T21" fmla="*/ 277 h 283"/>
                <a:gd name="T22" fmla="*/ 68 w 201"/>
                <a:gd name="T23" fmla="*/ 282 h 283"/>
                <a:gd name="T24" fmla="*/ 115 w 201"/>
                <a:gd name="T25" fmla="*/ 281 h 283"/>
                <a:gd name="T26" fmla="*/ 163 w 201"/>
                <a:gd name="T27" fmla="*/ 282 h 283"/>
                <a:gd name="T28" fmla="*/ 171 w 201"/>
                <a:gd name="T29" fmla="*/ 272 h 283"/>
                <a:gd name="T30" fmla="*/ 160 w 201"/>
                <a:gd name="T31" fmla="*/ 266 h 283"/>
                <a:gd name="T32" fmla="*/ 138 w 201"/>
                <a:gd name="T33" fmla="*/ 261 h 283"/>
                <a:gd name="T34" fmla="*/ 140 w 201"/>
                <a:gd name="T35" fmla="*/ 252 h 283"/>
                <a:gd name="T36" fmla="*/ 200 w 201"/>
                <a:gd name="T37" fmla="*/ 13 h 283"/>
                <a:gd name="T38" fmla="*/ 132 w 201"/>
                <a:gd name="T39" fmla="*/ 140 h 283"/>
                <a:gd name="T40" fmla="*/ 124 w 201"/>
                <a:gd name="T41" fmla="*/ 156 h 283"/>
                <a:gd name="T42" fmla="*/ 69 w 201"/>
                <a:gd name="T43" fmla="*/ 189 h 283"/>
                <a:gd name="T44" fmla="*/ 36 w 201"/>
                <a:gd name="T45" fmla="*/ 145 h 283"/>
                <a:gd name="T46" fmla="*/ 59 w 201"/>
                <a:gd name="T47" fmla="*/ 55 h 283"/>
                <a:gd name="T48" fmla="*/ 115 w 201"/>
                <a:gd name="T49" fmla="*/ 13 h 283"/>
                <a:gd name="T50" fmla="*/ 154 w 201"/>
                <a:gd name="T51" fmla="*/ 52 h 283"/>
                <a:gd name="T52" fmla="*/ 154 w 201"/>
                <a:gd name="T53" fmla="*/ 58 h 283"/>
                <a:gd name="T54" fmla="*/ 132 w 201"/>
                <a:gd name="T55" fmla="*/ 14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1" h="283">
                  <a:moveTo>
                    <a:pt x="200" y="13"/>
                  </a:moveTo>
                  <a:cubicBezTo>
                    <a:pt x="200" y="12"/>
                    <a:pt x="200" y="9"/>
                    <a:pt x="200" y="6"/>
                  </a:cubicBezTo>
                  <a:cubicBezTo>
                    <a:pt x="200" y="3"/>
                    <a:pt x="199" y="0"/>
                    <a:pt x="194" y="0"/>
                  </a:cubicBezTo>
                  <a:cubicBezTo>
                    <a:pt x="190" y="0"/>
                    <a:pt x="171" y="16"/>
                    <a:pt x="163" y="29"/>
                  </a:cubicBezTo>
                  <a:cubicBezTo>
                    <a:pt x="158" y="20"/>
                    <a:pt x="144" y="0"/>
                    <a:pt x="115" y="0"/>
                  </a:cubicBezTo>
                  <a:cubicBezTo>
                    <a:pt x="58" y="0"/>
                    <a:pt x="0" y="63"/>
                    <a:pt x="0" y="127"/>
                  </a:cubicBezTo>
                  <a:cubicBezTo>
                    <a:pt x="0" y="170"/>
                    <a:pt x="29" y="200"/>
                    <a:pt x="68" y="200"/>
                  </a:cubicBezTo>
                  <a:cubicBezTo>
                    <a:pt x="92" y="200"/>
                    <a:pt x="114" y="184"/>
                    <a:pt x="124" y="176"/>
                  </a:cubicBezTo>
                  <a:cubicBezTo>
                    <a:pt x="122" y="177"/>
                    <a:pt x="109" y="233"/>
                    <a:pt x="108" y="242"/>
                  </a:cubicBezTo>
                  <a:cubicBezTo>
                    <a:pt x="101" y="266"/>
                    <a:pt x="101" y="266"/>
                    <a:pt x="73" y="266"/>
                  </a:cubicBezTo>
                  <a:cubicBezTo>
                    <a:pt x="68" y="266"/>
                    <a:pt x="62" y="266"/>
                    <a:pt x="62" y="277"/>
                  </a:cubicBezTo>
                  <a:cubicBezTo>
                    <a:pt x="62" y="279"/>
                    <a:pt x="63" y="282"/>
                    <a:pt x="68" y="282"/>
                  </a:cubicBezTo>
                  <a:cubicBezTo>
                    <a:pt x="84" y="282"/>
                    <a:pt x="99" y="281"/>
                    <a:pt x="115" y="281"/>
                  </a:cubicBezTo>
                  <a:cubicBezTo>
                    <a:pt x="130" y="281"/>
                    <a:pt x="148" y="282"/>
                    <a:pt x="163" y="282"/>
                  </a:cubicBezTo>
                  <a:cubicBezTo>
                    <a:pt x="167" y="282"/>
                    <a:pt x="171" y="281"/>
                    <a:pt x="171" y="272"/>
                  </a:cubicBezTo>
                  <a:cubicBezTo>
                    <a:pt x="171" y="266"/>
                    <a:pt x="166" y="266"/>
                    <a:pt x="160" y="266"/>
                  </a:cubicBezTo>
                  <a:cubicBezTo>
                    <a:pt x="150" y="266"/>
                    <a:pt x="138" y="266"/>
                    <a:pt x="138" y="261"/>
                  </a:cubicBezTo>
                  <a:cubicBezTo>
                    <a:pt x="138" y="261"/>
                    <a:pt x="138" y="259"/>
                    <a:pt x="140" y="252"/>
                  </a:cubicBezTo>
                  <a:lnTo>
                    <a:pt x="200" y="13"/>
                  </a:lnTo>
                  <a:close/>
                  <a:moveTo>
                    <a:pt x="132" y="140"/>
                  </a:moveTo>
                  <a:cubicBezTo>
                    <a:pt x="130" y="148"/>
                    <a:pt x="130" y="148"/>
                    <a:pt x="124" y="156"/>
                  </a:cubicBezTo>
                  <a:cubicBezTo>
                    <a:pt x="107" y="176"/>
                    <a:pt x="86" y="189"/>
                    <a:pt x="69" y="189"/>
                  </a:cubicBezTo>
                  <a:cubicBezTo>
                    <a:pt x="52" y="189"/>
                    <a:pt x="36" y="177"/>
                    <a:pt x="36" y="145"/>
                  </a:cubicBezTo>
                  <a:cubicBezTo>
                    <a:pt x="36" y="121"/>
                    <a:pt x="49" y="72"/>
                    <a:pt x="59" y="55"/>
                  </a:cubicBezTo>
                  <a:cubicBezTo>
                    <a:pt x="79" y="19"/>
                    <a:pt x="102" y="13"/>
                    <a:pt x="115" y="13"/>
                  </a:cubicBezTo>
                  <a:cubicBezTo>
                    <a:pt x="147" y="13"/>
                    <a:pt x="154" y="46"/>
                    <a:pt x="154" y="52"/>
                  </a:cubicBezTo>
                  <a:cubicBezTo>
                    <a:pt x="154" y="53"/>
                    <a:pt x="154" y="56"/>
                    <a:pt x="154" y="58"/>
                  </a:cubicBezTo>
                  <a:lnTo>
                    <a:pt x="132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36" name="Freeform 80"/>
            <p:cNvSpPr>
              <a:spLocks noChangeArrowheads="1"/>
            </p:cNvSpPr>
            <p:nvPr/>
          </p:nvSpPr>
          <p:spPr bwMode="auto">
            <a:xfrm>
              <a:off x="9769" y="1281"/>
              <a:ext cx="46" cy="45"/>
            </a:xfrm>
            <a:custGeom>
              <a:avLst/>
              <a:gdLst>
                <a:gd name="T0" fmla="*/ 84 w 208"/>
                <a:gd name="T1" fmla="*/ 107 h 203"/>
                <a:gd name="T2" fmla="*/ 95 w 208"/>
                <a:gd name="T3" fmla="*/ 62 h 203"/>
                <a:gd name="T4" fmla="*/ 124 w 208"/>
                <a:gd name="T5" fmla="*/ 24 h 203"/>
                <a:gd name="T6" fmla="*/ 160 w 208"/>
                <a:gd name="T7" fmla="*/ 13 h 203"/>
                <a:gd name="T8" fmla="*/ 184 w 208"/>
                <a:gd name="T9" fmla="*/ 19 h 203"/>
                <a:gd name="T10" fmla="*/ 164 w 208"/>
                <a:gd name="T11" fmla="*/ 43 h 203"/>
                <a:gd name="T12" fmla="*/ 183 w 208"/>
                <a:gd name="T13" fmla="*/ 60 h 203"/>
                <a:gd name="T14" fmla="*/ 207 w 208"/>
                <a:gd name="T15" fmla="*/ 33 h 203"/>
                <a:gd name="T16" fmla="*/ 160 w 208"/>
                <a:gd name="T17" fmla="*/ 0 h 203"/>
                <a:gd name="T18" fmla="*/ 96 w 208"/>
                <a:gd name="T19" fmla="*/ 32 h 203"/>
                <a:gd name="T20" fmla="*/ 52 w 208"/>
                <a:gd name="T21" fmla="*/ 0 h 203"/>
                <a:gd name="T22" fmla="*/ 16 w 208"/>
                <a:gd name="T23" fmla="*/ 23 h 203"/>
                <a:gd name="T24" fmla="*/ 0 w 208"/>
                <a:gd name="T25" fmla="*/ 68 h 203"/>
                <a:gd name="T26" fmla="*/ 7 w 208"/>
                <a:gd name="T27" fmla="*/ 73 h 203"/>
                <a:gd name="T28" fmla="*/ 17 w 208"/>
                <a:gd name="T29" fmla="*/ 60 h 203"/>
                <a:gd name="T30" fmla="*/ 50 w 208"/>
                <a:gd name="T31" fmla="*/ 13 h 203"/>
                <a:gd name="T32" fmla="*/ 65 w 208"/>
                <a:gd name="T33" fmla="*/ 35 h 203"/>
                <a:gd name="T34" fmla="*/ 58 w 208"/>
                <a:gd name="T35" fmla="*/ 72 h 203"/>
                <a:gd name="T36" fmla="*/ 48 w 208"/>
                <a:gd name="T37" fmla="*/ 111 h 203"/>
                <a:gd name="T38" fmla="*/ 33 w 208"/>
                <a:gd name="T39" fmla="*/ 169 h 203"/>
                <a:gd name="T40" fmla="*/ 29 w 208"/>
                <a:gd name="T41" fmla="*/ 187 h 203"/>
                <a:gd name="T42" fmla="*/ 45 w 208"/>
                <a:gd name="T43" fmla="*/ 202 h 203"/>
                <a:gd name="T44" fmla="*/ 63 w 208"/>
                <a:gd name="T45" fmla="*/ 189 h 203"/>
                <a:gd name="T46" fmla="*/ 72 w 208"/>
                <a:gd name="T47" fmla="*/ 154 h 203"/>
                <a:gd name="T48" fmla="*/ 84 w 208"/>
                <a:gd name="T49" fmla="*/ 10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" h="203">
                  <a:moveTo>
                    <a:pt x="84" y="107"/>
                  </a:moveTo>
                  <a:cubicBezTo>
                    <a:pt x="85" y="104"/>
                    <a:pt x="95" y="63"/>
                    <a:pt x="95" y="62"/>
                  </a:cubicBezTo>
                  <a:cubicBezTo>
                    <a:pt x="96" y="58"/>
                    <a:pt x="109" y="36"/>
                    <a:pt x="124" y="24"/>
                  </a:cubicBezTo>
                  <a:cubicBezTo>
                    <a:pt x="128" y="22"/>
                    <a:pt x="141" y="13"/>
                    <a:pt x="160" y="13"/>
                  </a:cubicBezTo>
                  <a:cubicBezTo>
                    <a:pt x="164" y="13"/>
                    <a:pt x="176" y="13"/>
                    <a:pt x="184" y="19"/>
                  </a:cubicBezTo>
                  <a:cubicBezTo>
                    <a:pt x="170" y="23"/>
                    <a:pt x="164" y="35"/>
                    <a:pt x="164" y="43"/>
                  </a:cubicBezTo>
                  <a:cubicBezTo>
                    <a:pt x="164" y="53"/>
                    <a:pt x="173" y="60"/>
                    <a:pt x="183" y="60"/>
                  </a:cubicBezTo>
                  <a:cubicBezTo>
                    <a:pt x="193" y="60"/>
                    <a:pt x="207" y="52"/>
                    <a:pt x="207" y="33"/>
                  </a:cubicBezTo>
                  <a:cubicBezTo>
                    <a:pt x="207" y="10"/>
                    <a:pt x="183" y="0"/>
                    <a:pt x="160" y="0"/>
                  </a:cubicBezTo>
                  <a:cubicBezTo>
                    <a:pt x="137" y="0"/>
                    <a:pt x="117" y="10"/>
                    <a:pt x="96" y="32"/>
                  </a:cubicBezTo>
                  <a:cubicBezTo>
                    <a:pt x="89" y="4"/>
                    <a:pt x="62" y="0"/>
                    <a:pt x="52" y="0"/>
                  </a:cubicBezTo>
                  <a:cubicBezTo>
                    <a:pt x="35" y="0"/>
                    <a:pt x="23" y="10"/>
                    <a:pt x="16" y="23"/>
                  </a:cubicBezTo>
                  <a:cubicBezTo>
                    <a:pt x="6" y="40"/>
                    <a:pt x="0" y="66"/>
                    <a:pt x="0" y="68"/>
                  </a:cubicBezTo>
                  <a:cubicBezTo>
                    <a:pt x="0" y="73"/>
                    <a:pt x="6" y="73"/>
                    <a:pt x="7" y="73"/>
                  </a:cubicBezTo>
                  <a:cubicBezTo>
                    <a:pt x="14" y="73"/>
                    <a:pt x="14" y="72"/>
                    <a:pt x="17" y="60"/>
                  </a:cubicBezTo>
                  <a:cubicBezTo>
                    <a:pt x="24" y="33"/>
                    <a:pt x="33" y="13"/>
                    <a:pt x="50" y="13"/>
                  </a:cubicBezTo>
                  <a:cubicBezTo>
                    <a:pt x="62" y="13"/>
                    <a:pt x="65" y="23"/>
                    <a:pt x="65" y="35"/>
                  </a:cubicBezTo>
                  <a:cubicBezTo>
                    <a:pt x="65" y="43"/>
                    <a:pt x="60" y="59"/>
                    <a:pt x="58" y="72"/>
                  </a:cubicBezTo>
                  <a:cubicBezTo>
                    <a:pt x="55" y="84"/>
                    <a:pt x="50" y="102"/>
                    <a:pt x="48" y="111"/>
                  </a:cubicBezTo>
                  <a:lnTo>
                    <a:pt x="33" y="169"/>
                  </a:lnTo>
                  <a:cubicBezTo>
                    <a:pt x="32" y="174"/>
                    <a:pt x="29" y="186"/>
                    <a:pt x="29" y="187"/>
                  </a:cubicBezTo>
                  <a:cubicBezTo>
                    <a:pt x="29" y="197"/>
                    <a:pt x="37" y="202"/>
                    <a:pt x="45" y="202"/>
                  </a:cubicBezTo>
                  <a:cubicBezTo>
                    <a:pt x="50" y="202"/>
                    <a:pt x="59" y="197"/>
                    <a:pt x="63" y="189"/>
                  </a:cubicBezTo>
                  <a:cubicBezTo>
                    <a:pt x="65" y="186"/>
                    <a:pt x="69" y="166"/>
                    <a:pt x="72" y="154"/>
                  </a:cubicBezTo>
                  <a:lnTo>
                    <a:pt x="84" y="10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37" name="Freeform 81"/>
            <p:cNvSpPr>
              <a:spLocks noChangeArrowheads="1"/>
            </p:cNvSpPr>
            <p:nvPr/>
          </p:nvSpPr>
          <p:spPr bwMode="auto">
            <a:xfrm>
              <a:off x="9836" y="1277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38" name="Freeform 82"/>
            <p:cNvSpPr>
              <a:spLocks noChangeArrowheads="1"/>
            </p:cNvSpPr>
            <p:nvPr/>
          </p:nvSpPr>
          <p:spPr bwMode="auto">
            <a:xfrm>
              <a:off x="9931" y="1332"/>
              <a:ext cx="95" cy="33"/>
            </a:xfrm>
            <a:custGeom>
              <a:avLst/>
              <a:gdLst>
                <a:gd name="T0" fmla="*/ 400 w 423"/>
                <a:gd name="T1" fmla="*/ 26 h 151"/>
                <a:gd name="T2" fmla="*/ 422 w 423"/>
                <a:gd name="T3" fmla="*/ 13 h 151"/>
                <a:gd name="T4" fmla="*/ 402 w 423"/>
                <a:gd name="T5" fmla="*/ 0 h 151"/>
                <a:gd name="T6" fmla="*/ 22 w 423"/>
                <a:gd name="T7" fmla="*/ 0 h 151"/>
                <a:gd name="T8" fmla="*/ 0 w 423"/>
                <a:gd name="T9" fmla="*/ 13 h 151"/>
                <a:gd name="T10" fmla="*/ 22 w 423"/>
                <a:gd name="T11" fmla="*/ 26 h 151"/>
                <a:gd name="T12" fmla="*/ 400 w 423"/>
                <a:gd name="T13" fmla="*/ 26 h 151"/>
                <a:gd name="T14" fmla="*/ 402 w 423"/>
                <a:gd name="T15" fmla="*/ 150 h 151"/>
                <a:gd name="T16" fmla="*/ 422 w 423"/>
                <a:gd name="T17" fmla="*/ 137 h 151"/>
                <a:gd name="T18" fmla="*/ 400 w 423"/>
                <a:gd name="T19" fmla="*/ 124 h 151"/>
                <a:gd name="T20" fmla="*/ 22 w 423"/>
                <a:gd name="T21" fmla="*/ 124 h 151"/>
                <a:gd name="T22" fmla="*/ 0 w 423"/>
                <a:gd name="T23" fmla="*/ 137 h 151"/>
                <a:gd name="T24" fmla="*/ 22 w 423"/>
                <a:gd name="T25" fmla="*/ 150 h 151"/>
                <a:gd name="T26" fmla="*/ 402 w 423"/>
                <a:gd name="T2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51">
                  <a:moveTo>
                    <a:pt x="400" y="26"/>
                  </a:moveTo>
                  <a:cubicBezTo>
                    <a:pt x="410" y="26"/>
                    <a:pt x="422" y="26"/>
                    <a:pt x="422" y="13"/>
                  </a:cubicBezTo>
                  <a:cubicBezTo>
                    <a:pt x="422" y="0"/>
                    <a:pt x="410" y="0"/>
                    <a:pt x="402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6"/>
                    <a:pt x="12" y="26"/>
                    <a:pt x="22" y="26"/>
                  </a:cubicBezTo>
                  <a:lnTo>
                    <a:pt x="400" y="26"/>
                  </a:lnTo>
                  <a:close/>
                  <a:moveTo>
                    <a:pt x="402" y="150"/>
                  </a:moveTo>
                  <a:cubicBezTo>
                    <a:pt x="410" y="150"/>
                    <a:pt x="422" y="150"/>
                    <a:pt x="422" y="137"/>
                  </a:cubicBezTo>
                  <a:cubicBezTo>
                    <a:pt x="422" y="124"/>
                    <a:pt x="410" y="124"/>
                    <a:pt x="400" y="124"/>
                  </a:cubicBezTo>
                  <a:lnTo>
                    <a:pt x="22" y="124"/>
                  </a:lnTo>
                  <a:cubicBezTo>
                    <a:pt x="12" y="124"/>
                    <a:pt x="0" y="124"/>
                    <a:pt x="0" y="137"/>
                  </a:cubicBezTo>
                  <a:cubicBezTo>
                    <a:pt x="0" y="150"/>
                    <a:pt x="12" y="150"/>
                    <a:pt x="22" y="150"/>
                  </a:cubicBezTo>
                  <a:lnTo>
                    <a:pt x="40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39" name="Freeform 83"/>
            <p:cNvSpPr>
              <a:spLocks noChangeArrowheads="1"/>
            </p:cNvSpPr>
            <p:nvPr/>
          </p:nvSpPr>
          <p:spPr bwMode="auto">
            <a:xfrm>
              <a:off x="10097" y="1224"/>
              <a:ext cx="47" cy="65"/>
            </a:xfrm>
            <a:custGeom>
              <a:avLst/>
              <a:gdLst>
                <a:gd name="T0" fmla="*/ 111 w 210"/>
                <a:gd name="T1" fmla="*/ 161 h 293"/>
                <a:gd name="T2" fmla="*/ 177 w 210"/>
                <a:gd name="T3" fmla="*/ 220 h 293"/>
                <a:gd name="T4" fmla="*/ 105 w 210"/>
                <a:gd name="T5" fmla="*/ 278 h 293"/>
                <a:gd name="T6" fmla="*/ 17 w 210"/>
                <a:gd name="T7" fmla="*/ 187 h 293"/>
                <a:gd name="T8" fmla="*/ 9 w 210"/>
                <a:gd name="T9" fmla="*/ 177 h 293"/>
                <a:gd name="T10" fmla="*/ 0 w 210"/>
                <a:gd name="T11" fmla="*/ 193 h 293"/>
                <a:gd name="T12" fmla="*/ 0 w 210"/>
                <a:gd name="T13" fmla="*/ 277 h 293"/>
                <a:gd name="T14" fmla="*/ 7 w 210"/>
                <a:gd name="T15" fmla="*/ 292 h 293"/>
                <a:gd name="T16" fmla="*/ 23 w 210"/>
                <a:gd name="T17" fmla="*/ 279 h 293"/>
                <a:gd name="T18" fmla="*/ 36 w 210"/>
                <a:gd name="T19" fmla="*/ 265 h 293"/>
                <a:gd name="T20" fmla="*/ 105 w 210"/>
                <a:gd name="T21" fmla="*/ 292 h 293"/>
                <a:gd name="T22" fmla="*/ 209 w 210"/>
                <a:gd name="T23" fmla="*/ 203 h 293"/>
                <a:gd name="T24" fmla="*/ 181 w 210"/>
                <a:gd name="T25" fmla="*/ 143 h 293"/>
                <a:gd name="T26" fmla="*/ 109 w 210"/>
                <a:gd name="T27" fmla="*/ 112 h 293"/>
                <a:gd name="T28" fmla="*/ 30 w 210"/>
                <a:gd name="T29" fmla="*/ 60 h 293"/>
                <a:gd name="T30" fmla="*/ 102 w 210"/>
                <a:gd name="T31" fmla="*/ 12 h 293"/>
                <a:gd name="T32" fmla="*/ 177 w 210"/>
                <a:gd name="T33" fmla="*/ 89 h 293"/>
                <a:gd name="T34" fmla="*/ 184 w 210"/>
                <a:gd name="T35" fmla="*/ 95 h 293"/>
                <a:gd name="T36" fmla="*/ 193 w 210"/>
                <a:gd name="T37" fmla="*/ 79 h 293"/>
                <a:gd name="T38" fmla="*/ 193 w 210"/>
                <a:gd name="T39" fmla="*/ 16 h 293"/>
                <a:gd name="T40" fmla="*/ 186 w 210"/>
                <a:gd name="T41" fmla="*/ 0 h 293"/>
                <a:gd name="T42" fmla="*/ 173 w 210"/>
                <a:gd name="T43" fmla="*/ 7 h 293"/>
                <a:gd name="T44" fmla="*/ 161 w 210"/>
                <a:gd name="T45" fmla="*/ 17 h 293"/>
                <a:gd name="T46" fmla="*/ 102 w 210"/>
                <a:gd name="T47" fmla="*/ 0 h 293"/>
                <a:gd name="T48" fmla="*/ 0 w 210"/>
                <a:gd name="T49" fmla="*/ 78 h 293"/>
                <a:gd name="T50" fmla="*/ 27 w 210"/>
                <a:gd name="T51" fmla="*/ 132 h 293"/>
                <a:gd name="T52" fmla="*/ 111 w 210"/>
                <a:gd name="T53" fmla="*/ 1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0" h="293">
                  <a:moveTo>
                    <a:pt x="111" y="161"/>
                  </a:moveTo>
                  <a:cubicBezTo>
                    <a:pt x="125" y="164"/>
                    <a:pt x="177" y="174"/>
                    <a:pt x="177" y="220"/>
                  </a:cubicBezTo>
                  <a:cubicBezTo>
                    <a:pt x="177" y="252"/>
                    <a:pt x="156" y="278"/>
                    <a:pt x="105" y="278"/>
                  </a:cubicBezTo>
                  <a:cubicBezTo>
                    <a:pt x="52" y="278"/>
                    <a:pt x="29" y="242"/>
                    <a:pt x="17" y="187"/>
                  </a:cubicBezTo>
                  <a:cubicBezTo>
                    <a:pt x="16" y="180"/>
                    <a:pt x="14" y="177"/>
                    <a:pt x="9" y="177"/>
                  </a:cubicBezTo>
                  <a:cubicBezTo>
                    <a:pt x="0" y="177"/>
                    <a:pt x="0" y="181"/>
                    <a:pt x="0" y="193"/>
                  </a:cubicBezTo>
                  <a:lnTo>
                    <a:pt x="0" y="277"/>
                  </a:lnTo>
                  <a:cubicBezTo>
                    <a:pt x="0" y="288"/>
                    <a:pt x="0" y="292"/>
                    <a:pt x="7" y="292"/>
                  </a:cubicBezTo>
                  <a:cubicBezTo>
                    <a:pt x="10" y="292"/>
                    <a:pt x="12" y="291"/>
                    <a:pt x="23" y="279"/>
                  </a:cubicBezTo>
                  <a:cubicBezTo>
                    <a:pt x="24" y="278"/>
                    <a:pt x="24" y="277"/>
                    <a:pt x="36" y="265"/>
                  </a:cubicBezTo>
                  <a:cubicBezTo>
                    <a:pt x="63" y="291"/>
                    <a:pt x="92" y="292"/>
                    <a:pt x="105" y="292"/>
                  </a:cubicBezTo>
                  <a:cubicBezTo>
                    <a:pt x="179" y="292"/>
                    <a:pt x="209" y="249"/>
                    <a:pt x="209" y="203"/>
                  </a:cubicBezTo>
                  <a:cubicBezTo>
                    <a:pt x="209" y="170"/>
                    <a:pt x="189" y="151"/>
                    <a:pt x="181" y="143"/>
                  </a:cubicBezTo>
                  <a:cubicBezTo>
                    <a:pt x="160" y="122"/>
                    <a:pt x="135" y="118"/>
                    <a:pt x="109" y="112"/>
                  </a:cubicBezTo>
                  <a:cubicBezTo>
                    <a:pt x="73" y="105"/>
                    <a:pt x="30" y="98"/>
                    <a:pt x="30" y="60"/>
                  </a:cubicBezTo>
                  <a:cubicBezTo>
                    <a:pt x="30" y="37"/>
                    <a:pt x="48" y="12"/>
                    <a:pt x="102" y="12"/>
                  </a:cubicBezTo>
                  <a:cubicBezTo>
                    <a:pt x="171" y="12"/>
                    <a:pt x="176" y="69"/>
                    <a:pt x="177" y="89"/>
                  </a:cubicBezTo>
                  <a:cubicBezTo>
                    <a:pt x="177" y="95"/>
                    <a:pt x="183" y="95"/>
                    <a:pt x="184" y="95"/>
                  </a:cubicBezTo>
                  <a:cubicBezTo>
                    <a:pt x="193" y="95"/>
                    <a:pt x="193" y="92"/>
                    <a:pt x="193" y="79"/>
                  </a:cubicBezTo>
                  <a:lnTo>
                    <a:pt x="193" y="16"/>
                  </a:lnTo>
                  <a:cubicBezTo>
                    <a:pt x="193" y="4"/>
                    <a:pt x="193" y="0"/>
                    <a:pt x="186" y="0"/>
                  </a:cubicBezTo>
                  <a:cubicBezTo>
                    <a:pt x="183" y="0"/>
                    <a:pt x="181" y="0"/>
                    <a:pt x="173" y="7"/>
                  </a:cubicBezTo>
                  <a:cubicBezTo>
                    <a:pt x="171" y="10"/>
                    <a:pt x="164" y="16"/>
                    <a:pt x="161" y="17"/>
                  </a:cubicBezTo>
                  <a:cubicBezTo>
                    <a:pt x="138" y="0"/>
                    <a:pt x="111" y="0"/>
                    <a:pt x="102" y="0"/>
                  </a:cubicBezTo>
                  <a:cubicBezTo>
                    <a:pt x="24" y="0"/>
                    <a:pt x="0" y="43"/>
                    <a:pt x="0" y="78"/>
                  </a:cubicBezTo>
                  <a:cubicBezTo>
                    <a:pt x="0" y="101"/>
                    <a:pt x="10" y="118"/>
                    <a:pt x="27" y="132"/>
                  </a:cubicBezTo>
                  <a:cubicBezTo>
                    <a:pt x="48" y="148"/>
                    <a:pt x="66" y="153"/>
                    <a:pt x="111" y="16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40" name="Freeform 84"/>
            <p:cNvSpPr>
              <a:spLocks noChangeArrowheads="1"/>
            </p:cNvSpPr>
            <p:nvPr/>
          </p:nvSpPr>
          <p:spPr bwMode="auto">
            <a:xfrm>
              <a:off x="10153" y="1192"/>
              <a:ext cx="30" cy="96"/>
            </a:xfrm>
            <a:custGeom>
              <a:avLst/>
              <a:gdLst>
                <a:gd name="T0" fmla="*/ 92 w 138"/>
                <a:gd name="T1" fmla="*/ 144 h 426"/>
                <a:gd name="T2" fmla="*/ 3 w 138"/>
                <a:gd name="T3" fmla="*/ 151 h 426"/>
                <a:gd name="T4" fmla="*/ 3 w 138"/>
                <a:gd name="T5" fmla="*/ 171 h 426"/>
                <a:gd name="T6" fmla="*/ 50 w 138"/>
                <a:gd name="T7" fmla="*/ 206 h 426"/>
                <a:gd name="T8" fmla="*/ 50 w 138"/>
                <a:gd name="T9" fmla="*/ 376 h 426"/>
                <a:gd name="T10" fmla="*/ 0 w 138"/>
                <a:gd name="T11" fmla="*/ 405 h 426"/>
                <a:gd name="T12" fmla="*/ 0 w 138"/>
                <a:gd name="T13" fmla="*/ 425 h 426"/>
                <a:gd name="T14" fmla="*/ 71 w 138"/>
                <a:gd name="T15" fmla="*/ 423 h 426"/>
                <a:gd name="T16" fmla="*/ 137 w 138"/>
                <a:gd name="T17" fmla="*/ 425 h 426"/>
                <a:gd name="T18" fmla="*/ 137 w 138"/>
                <a:gd name="T19" fmla="*/ 405 h 426"/>
                <a:gd name="T20" fmla="*/ 92 w 138"/>
                <a:gd name="T21" fmla="*/ 377 h 426"/>
                <a:gd name="T22" fmla="*/ 92 w 138"/>
                <a:gd name="T23" fmla="*/ 144 h 426"/>
                <a:gd name="T24" fmla="*/ 95 w 138"/>
                <a:gd name="T25" fmla="*/ 33 h 426"/>
                <a:gd name="T26" fmla="*/ 60 w 138"/>
                <a:gd name="T27" fmla="*/ 0 h 426"/>
                <a:gd name="T28" fmla="*/ 27 w 138"/>
                <a:gd name="T29" fmla="*/ 33 h 426"/>
                <a:gd name="T30" fmla="*/ 60 w 138"/>
                <a:gd name="T31" fmla="*/ 68 h 426"/>
                <a:gd name="T32" fmla="*/ 95 w 138"/>
                <a:gd name="T33" fmla="*/ 3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426">
                  <a:moveTo>
                    <a:pt x="92" y="144"/>
                  </a:moveTo>
                  <a:lnTo>
                    <a:pt x="3" y="151"/>
                  </a:lnTo>
                  <a:lnTo>
                    <a:pt x="3" y="171"/>
                  </a:lnTo>
                  <a:cubicBezTo>
                    <a:pt x="45" y="171"/>
                    <a:pt x="50" y="174"/>
                    <a:pt x="50" y="206"/>
                  </a:cubicBezTo>
                  <a:lnTo>
                    <a:pt x="50" y="376"/>
                  </a:lnTo>
                  <a:cubicBezTo>
                    <a:pt x="50" y="405"/>
                    <a:pt x="43" y="405"/>
                    <a:pt x="0" y="405"/>
                  </a:cubicBezTo>
                  <a:lnTo>
                    <a:pt x="0" y="425"/>
                  </a:lnTo>
                  <a:cubicBezTo>
                    <a:pt x="20" y="423"/>
                    <a:pt x="55" y="423"/>
                    <a:pt x="71" y="423"/>
                  </a:cubicBezTo>
                  <a:cubicBezTo>
                    <a:pt x="92" y="423"/>
                    <a:pt x="115" y="423"/>
                    <a:pt x="137" y="425"/>
                  </a:cubicBezTo>
                  <a:lnTo>
                    <a:pt x="137" y="405"/>
                  </a:lnTo>
                  <a:cubicBezTo>
                    <a:pt x="95" y="405"/>
                    <a:pt x="92" y="402"/>
                    <a:pt x="92" y="377"/>
                  </a:cubicBezTo>
                  <a:lnTo>
                    <a:pt x="92" y="144"/>
                  </a:lnTo>
                  <a:close/>
                  <a:moveTo>
                    <a:pt x="95" y="33"/>
                  </a:moveTo>
                  <a:cubicBezTo>
                    <a:pt x="95" y="13"/>
                    <a:pt x="79" y="0"/>
                    <a:pt x="60" y="0"/>
                  </a:cubicBezTo>
                  <a:cubicBezTo>
                    <a:pt x="40" y="0"/>
                    <a:pt x="27" y="17"/>
                    <a:pt x="27" y="33"/>
                  </a:cubicBezTo>
                  <a:cubicBezTo>
                    <a:pt x="27" y="50"/>
                    <a:pt x="40" y="68"/>
                    <a:pt x="60" y="68"/>
                  </a:cubicBezTo>
                  <a:cubicBezTo>
                    <a:pt x="79" y="68"/>
                    <a:pt x="95" y="53"/>
                    <a:pt x="95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41" name="Freeform 85"/>
            <p:cNvSpPr>
              <a:spLocks noChangeArrowheads="1"/>
            </p:cNvSpPr>
            <p:nvPr/>
          </p:nvSpPr>
          <p:spPr bwMode="auto">
            <a:xfrm>
              <a:off x="10193" y="1225"/>
              <a:ext cx="72" cy="63"/>
            </a:xfrm>
            <a:custGeom>
              <a:avLst/>
              <a:gdLst>
                <a:gd name="T0" fmla="*/ 49 w 321"/>
                <a:gd name="T1" fmla="*/ 62 h 282"/>
                <a:gd name="T2" fmla="*/ 49 w 321"/>
                <a:gd name="T3" fmla="*/ 233 h 282"/>
                <a:gd name="T4" fmla="*/ 0 w 321"/>
                <a:gd name="T5" fmla="*/ 262 h 282"/>
                <a:gd name="T6" fmla="*/ 0 w 321"/>
                <a:gd name="T7" fmla="*/ 281 h 282"/>
                <a:gd name="T8" fmla="*/ 72 w 321"/>
                <a:gd name="T9" fmla="*/ 279 h 282"/>
                <a:gd name="T10" fmla="*/ 143 w 321"/>
                <a:gd name="T11" fmla="*/ 281 h 282"/>
                <a:gd name="T12" fmla="*/ 143 w 321"/>
                <a:gd name="T13" fmla="*/ 262 h 282"/>
                <a:gd name="T14" fmla="*/ 94 w 321"/>
                <a:gd name="T15" fmla="*/ 233 h 282"/>
                <a:gd name="T16" fmla="*/ 94 w 321"/>
                <a:gd name="T17" fmla="*/ 115 h 282"/>
                <a:gd name="T18" fmla="*/ 179 w 321"/>
                <a:gd name="T19" fmla="*/ 14 h 282"/>
                <a:gd name="T20" fmla="*/ 226 w 321"/>
                <a:gd name="T21" fmla="*/ 85 h 282"/>
                <a:gd name="T22" fmla="*/ 226 w 321"/>
                <a:gd name="T23" fmla="*/ 233 h 282"/>
                <a:gd name="T24" fmla="*/ 177 w 321"/>
                <a:gd name="T25" fmla="*/ 262 h 282"/>
                <a:gd name="T26" fmla="*/ 177 w 321"/>
                <a:gd name="T27" fmla="*/ 281 h 282"/>
                <a:gd name="T28" fmla="*/ 249 w 321"/>
                <a:gd name="T29" fmla="*/ 279 h 282"/>
                <a:gd name="T30" fmla="*/ 320 w 321"/>
                <a:gd name="T31" fmla="*/ 281 h 282"/>
                <a:gd name="T32" fmla="*/ 320 w 321"/>
                <a:gd name="T33" fmla="*/ 262 h 282"/>
                <a:gd name="T34" fmla="*/ 271 w 321"/>
                <a:gd name="T35" fmla="*/ 242 h 282"/>
                <a:gd name="T36" fmla="*/ 271 w 321"/>
                <a:gd name="T37" fmla="*/ 121 h 282"/>
                <a:gd name="T38" fmla="*/ 251 w 321"/>
                <a:gd name="T39" fmla="*/ 23 h 282"/>
                <a:gd name="T40" fmla="*/ 184 w 321"/>
                <a:gd name="T41" fmla="*/ 0 h 282"/>
                <a:gd name="T42" fmla="*/ 89 w 321"/>
                <a:gd name="T43" fmla="*/ 66 h 282"/>
                <a:gd name="T44" fmla="*/ 89 w 321"/>
                <a:gd name="T45" fmla="*/ 0 h 282"/>
                <a:gd name="T46" fmla="*/ 0 w 321"/>
                <a:gd name="T47" fmla="*/ 7 h 282"/>
                <a:gd name="T48" fmla="*/ 0 w 321"/>
                <a:gd name="T49" fmla="*/ 27 h 282"/>
                <a:gd name="T50" fmla="*/ 49 w 321"/>
                <a:gd name="T51" fmla="*/ 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1" h="282">
                  <a:moveTo>
                    <a:pt x="49" y="62"/>
                  </a:moveTo>
                  <a:lnTo>
                    <a:pt x="49" y="233"/>
                  </a:lnTo>
                  <a:cubicBezTo>
                    <a:pt x="49" y="262"/>
                    <a:pt x="43" y="262"/>
                    <a:pt x="0" y="262"/>
                  </a:cubicBezTo>
                  <a:lnTo>
                    <a:pt x="0" y="281"/>
                  </a:lnTo>
                  <a:cubicBezTo>
                    <a:pt x="22" y="281"/>
                    <a:pt x="55" y="279"/>
                    <a:pt x="72" y="279"/>
                  </a:cubicBezTo>
                  <a:cubicBezTo>
                    <a:pt x="88" y="279"/>
                    <a:pt x="121" y="281"/>
                    <a:pt x="143" y="281"/>
                  </a:cubicBezTo>
                  <a:lnTo>
                    <a:pt x="143" y="262"/>
                  </a:lnTo>
                  <a:cubicBezTo>
                    <a:pt x="101" y="262"/>
                    <a:pt x="94" y="262"/>
                    <a:pt x="94" y="233"/>
                  </a:cubicBezTo>
                  <a:lnTo>
                    <a:pt x="94" y="115"/>
                  </a:lnTo>
                  <a:cubicBezTo>
                    <a:pt x="94" y="49"/>
                    <a:pt x="138" y="14"/>
                    <a:pt x="179" y="14"/>
                  </a:cubicBezTo>
                  <a:cubicBezTo>
                    <a:pt x="219" y="14"/>
                    <a:pt x="226" y="49"/>
                    <a:pt x="226" y="85"/>
                  </a:cubicBezTo>
                  <a:lnTo>
                    <a:pt x="226" y="233"/>
                  </a:lnTo>
                  <a:cubicBezTo>
                    <a:pt x="226" y="262"/>
                    <a:pt x="219" y="262"/>
                    <a:pt x="177" y="262"/>
                  </a:cubicBezTo>
                  <a:lnTo>
                    <a:pt x="177" y="281"/>
                  </a:lnTo>
                  <a:cubicBezTo>
                    <a:pt x="199" y="281"/>
                    <a:pt x="232" y="279"/>
                    <a:pt x="249" y="279"/>
                  </a:cubicBezTo>
                  <a:cubicBezTo>
                    <a:pt x="265" y="279"/>
                    <a:pt x="298" y="281"/>
                    <a:pt x="320" y="281"/>
                  </a:cubicBezTo>
                  <a:lnTo>
                    <a:pt x="320" y="262"/>
                  </a:lnTo>
                  <a:cubicBezTo>
                    <a:pt x="287" y="262"/>
                    <a:pt x="271" y="262"/>
                    <a:pt x="271" y="242"/>
                  </a:cubicBezTo>
                  <a:lnTo>
                    <a:pt x="271" y="121"/>
                  </a:lnTo>
                  <a:cubicBezTo>
                    <a:pt x="271" y="66"/>
                    <a:pt x="271" y="46"/>
                    <a:pt x="251" y="23"/>
                  </a:cubicBezTo>
                  <a:cubicBezTo>
                    <a:pt x="242" y="13"/>
                    <a:pt x="220" y="0"/>
                    <a:pt x="184" y="0"/>
                  </a:cubicBezTo>
                  <a:cubicBezTo>
                    <a:pt x="137" y="0"/>
                    <a:pt x="108" y="27"/>
                    <a:pt x="89" y="66"/>
                  </a:cubicBezTo>
                  <a:lnTo>
                    <a:pt x="89" y="0"/>
                  </a:lnTo>
                  <a:lnTo>
                    <a:pt x="0" y="7"/>
                  </a:lnTo>
                  <a:lnTo>
                    <a:pt x="0" y="27"/>
                  </a:lnTo>
                  <a:cubicBezTo>
                    <a:pt x="45" y="27"/>
                    <a:pt x="49" y="32"/>
                    <a:pt x="49" y="6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42" name="Freeform 86"/>
            <p:cNvSpPr>
              <a:spLocks noChangeArrowheads="1"/>
            </p:cNvSpPr>
            <p:nvPr/>
          </p:nvSpPr>
          <p:spPr bwMode="auto">
            <a:xfrm>
              <a:off x="10298" y="1225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1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69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1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2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69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43" name="Freeform 87"/>
            <p:cNvSpPr>
              <a:spLocks noChangeArrowheads="1"/>
            </p:cNvSpPr>
            <p:nvPr/>
          </p:nvSpPr>
          <p:spPr bwMode="auto">
            <a:xfrm>
              <a:off x="10365" y="1225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44" name="Freeform 88"/>
            <p:cNvSpPr>
              <a:spLocks noChangeArrowheads="1"/>
            </p:cNvSpPr>
            <p:nvPr/>
          </p:nvSpPr>
          <p:spPr bwMode="auto">
            <a:xfrm>
              <a:off x="10092" y="1346"/>
              <a:ext cx="338" cy="5"/>
            </a:xfrm>
            <a:custGeom>
              <a:avLst/>
              <a:gdLst>
                <a:gd name="T0" fmla="*/ 746 w 1493"/>
                <a:gd name="T1" fmla="*/ 27 h 28"/>
                <a:gd name="T2" fmla="*/ 0 w 1493"/>
                <a:gd name="T3" fmla="*/ 27 h 28"/>
                <a:gd name="T4" fmla="*/ 0 w 1493"/>
                <a:gd name="T5" fmla="*/ 0 h 28"/>
                <a:gd name="T6" fmla="*/ 1492 w 1493"/>
                <a:gd name="T7" fmla="*/ 0 h 28"/>
                <a:gd name="T8" fmla="*/ 1492 w 1493"/>
                <a:gd name="T9" fmla="*/ 27 h 28"/>
                <a:gd name="T10" fmla="*/ 746 w 1493"/>
                <a:gd name="T1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3" h="28">
                  <a:moveTo>
                    <a:pt x="746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492" y="0"/>
                  </a:lnTo>
                  <a:lnTo>
                    <a:pt x="1492" y="27"/>
                  </a:lnTo>
                  <a:lnTo>
                    <a:pt x="746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45" name="Freeform 89"/>
            <p:cNvSpPr>
              <a:spLocks noChangeArrowheads="1"/>
            </p:cNvSpPr>
            <p:nvPr/>
          </p:nvSpPr>
          <p:spPr bwMode="auto">
            <a:xfrm>
              <a:off x="10198" y="1420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1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69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1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2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69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46" name="Freeform 90"/>
            <p:cNvSpPr>
              <a:spLocks noChangeArrowheads="1"/>
            </p:cNvSpPr>
            <p:nvPr/>
          </p:nvSpPr>
          <p:spPr bwMode="auto">
            <a:xfrm>
              <a:off x="10265" y="1420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47" name="Freeform 91"/>
            <p:cNvSpPr>
              <a:spLocks noChangeArrowheads="1"/>
            </p:cNvSpPr>
            <p:nvPr/>
          </p:nvSpPr>
          <p:spPr bwMode="auto">
            <a:xfrm>
              <a:off x="10487" y="1301"/>
              <a:ext cx="95" cy="95"/>
            </a:xfrm>
            <a:custGeom>
              <a:avLst/>
              <a:gdLst>
                <a:gd name="T0" fmla="*/ 225 w 423"/>
                <a:gd name="T1" fmla="*/ 225 h 424"/>
                <a:gd name="T2" fmla="*/ 402 w 423"/>
                <a:gd name="T3" fmla="*/ 225 h 424"/>
                <a:gd name="T4" fmla="*/ 422 w 423"/>
                <a:gd name="T5" fmla="*/ 212 h 424"/>
                <a:gd name="T6" fmla="*/ 402 w 423"/>
                <a:gd name="T7" fmla="*/ 199 h 424"/>
                <a:gd name="T8" fmla="*/ 225 w 423"/>
                <a:gd name="T9" fmla="*/ 199 h 424"/>
                <a:gd name="T10" fmla="*/ 225 w 423"/>
                <a:gd name="T11" fmla="*/ 22 h 424"/>
                <a:gd name="T12" fmla="*/ 212 w 423"/>
                <a:gd name="T13" fmla="*/ 0 h 424"/>
                <a:gd name="T14" fmla="*/ 199 w 423"/>
                <a:gd name="T15" fmla="*/ 22 h 424"/>
                <a:gd name="T16" fmla="*/ 199 w 423"/>
                <a:gd name="T17" fmla="*/ 199 h 424"/>
                <a:gd name="T18" fmla="*/ 22 w 423"/>
                <a:gd name="T19" fmla="*/ 199 h 424"/>
                <a:gd name="T20" fmla="*/ 0 w 423"/>
                <a:gd name="T21" fmla="*/ 212 h 424"/>
                <a:gd name="T22" fmla="*/ 22 w 423"/>
                <a:gd name="T23" fmla="*/ 225 h 424"/>
                <a:gd name="T24" fmla="*/ 199 w 423"/>
                <a:gd name="T25" fmla="*/ 225 h 424"/>
                <a:gd name="T26" fmla="*/ 199 w 423"/>
                <a:gd name="T27" fmla="*/ 402 h 424"/>
                <a:gd name="T28" fmla="*/ 212 w 423"/>
                <a:gd name="T29" fmla="*/ 423 h 424"/>
                <a:gd name="T30" fmla="*/ 225 w 423"/>
                <a:gd name="T31" fmla="*/ 402 h 424"/>
                <a:gd name="T32" fmla="*/ 225 w 423"/>
                <a:gd name="T33" fmla="*/ 22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3" h="424">
                  <a:moveTo>
                    <a:pt x="225" y="225"/>
                  </a:moveTo>
                  <a:lnTo>
                    <a:pt x="402" y="225"/>
                  </a:lnTo>
                  <a:cubicBezTo>
                    <a:pt x="410" y="225"/>
                    <a:pt x="422" y="225"/>
                    <a:pt x="422" y="212"/>
                  </a:cubicBezTo>
                  <a:cubicBezTo>
                    <a:pt x="422" y="199"/>
                    <a:pt x="410" y="199"/>
                    <a:pt x="402" y="199"/>
                  </a:cubicBezTo>
                  <a:lnTo>
                    <a:pt x="225" y="199"/>
                  </a:lnTo>
                  <a:lnTo>
                    <a:pt x="225" y="22"/>
                  </a:lnTo>
                  <a:cubicBezTo>
                    <a:pt x="225" y="12"/>
                    <a:pt x="225" y="0"/>
                    <a:pt x="212" y="0"/>
                  </a:cubicBezTo>
                  <a:cubicBezTo>
                    <a:pt x="199" y="0"/>
                    <a:pt x="199" y="12"/>
                    <a:pt x="199" y="22"/>
                  </a:cubicBezTo>
                  <a:lnTo>
                    <a:pt x="199" y="199"/>
                  </a:lnTo>
                  <a:lnTo>
                    <a:pt x="22" y="199"/>
                  </a:lnTo>
                  <a:cubicBezTo>
                    <a:pt x="12" y="199"/>
                    <a:pt x="0" y="199"/>
                    <a:pt x="0" y="212"/>
                  </a:cubicBezTo>
                  <a:cubicBezTo>
                    <a:pt x="0" y="225"/>
                    <a:pt x="12" y="225"/>
                    <a:pt x="22" y="225"/>
                  </a:cubicBezTo>
                  <a:lnTo>
                    <a:pt x="199" y="225"/>
                  </a:lnTo>
                  <a:lnTo>
                    <a:pt x="199" y="402"/>
                  </a:lnTo>
                  <a:cubicBezTo>
                    <a:pt x="199" y="410"/>
                    <a:pt x="199" y="423"/>
                    <a:pt x="212" y="423"/>
                  </a:cubicBezTo>
                  <a:cubicBezTo>
                    <a:pt x="225" y="423"/>
                    <a:pt x="225" y="410"/>
                    <a:pt x="225" y="402"/>
                  </a:cubicBezTo>
                  <a:lnTo>
                    <a:pt x="225" y="2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48" name="Freeform 92"/>
            <p:cNvSpPr>
              <a:spLocks noChangeArrowheads="1"/>
            </p:cNvSpPr>
            <p:nvPr/>
          </p:nvSpPr>
          <p:spPr bwMode="auto">
            <a:xfrm>
              <a:off x="10630" y="1284"/>
              <a:ext cx="71" cy="130"/>
            </a:xfrm>
            <a:custGeom>
              <a:avLst/>
              <a:gdLst>
                <a:gd name="T0" fmla="*/ 200 w 318"/>
                <a:gd name="T1" fmla="*/ 193 h 579"/>
                <a:gd name="T2" fmla="*/ 255 w 318"/>
                <a:gd name="T3" fmla="*/ 193 h 579"/>
                <a:gd name="T4" fmla="*/ 274 w 318"/>
                <a:gd name="T5" fmla="*/ 181 h 579"/>
                <a:gd name="T6" fmla="*/ 256 w 318"/>
                <a:gd name="T7" fmla="*/ 174 h 579"/>
                <a:gd name="T8" fmla="*/ 203 w 318"/>
                <a:gd name="T9" fmla="*/ 174 h 579"/>
                <a:gd name="T10" fmla="*/ 216 w 318"/>
                <a:gd name="T11" fmla="*/ 101 h 579"/>
                <a:gd name="T12" fmla="*/ 232 w 318"/>
                <a:gd name="T13" fmla="*/ 36 h 579"/>
                <a:gd name="T14" fmla="*/ 262 w 318"/>
                <a:gd name="T15" fmla="*/ 14 h 579"/>
                <a:gd name="T16" fmla="*/ 292 w 318"/>
                <a:gd name="T17" fmla="*/ 26 h 579"/>
                <a:gd name="T18" fmla="*/ 259 w 318"/>
                <a:gd name="T19" fmla="*/ 59 h 579"/>
                <a:gd name="T20" fmla="*/ 282 w 318"/>
                <a:gd name="T21" fmla="*/ 82 h 579"/>
                <a:gd name="T22" fmla="*/ 317 w 318"/>
                <a:gd name="T23" fmla="*/ 43 h 579"/>
                <a:gd name="T24" fmla="*/ 262 w 318"/>
                <a:gd name="T25" fmla="*/ 0 h 579"/>
                <a:gd name="T26" fmla="*/ 181 w 318"/>
                <a:gd name="T27" fmla="*/ 75 h 579"/>
                <a:gd name="T28" fmla="*/ 160 w 318"/>
                <a:gd name="T29" fmla="*/ 174 h 579"/>
                <a:gd name="T30" fmla="*/ 117 w 318"/>
                <a:gd name="T31" fmla="*/ 174 h 579"/>
                <a:gd name="T32" fmla="*/ 98 w 318"/>
                <a:gd name="T33" fmla="*/ 186 h 579"/>
                <a:gd name="T34" fmla="*/ 115 w 318"/>
                <a:gd name="T35" fmla="*/ 193 h 579"/>
                <a:gd name="T36" fmla="*/ 157 w 318"/>
                <a:gd name="T37" fmla="*/ 193 h 579"/>
                <a:gd name="T38" fmla="*/ 109 w 318"/>
                <a:gd name="T39" fmla="*/ 444 h 579"/>
                <a:gd name="T40" fmla="*/ 53 w 318"/>
                <a:gd name="T41" fmla="*/ 563 h 579"/>
                <a:gd name="T42" fmla="*/ 23 w 318"/>
                <a:gd name="T43" fmla="*/ 552 h 579"/>
                <a:gd name="T44" fmla="*/ 59 w 318"/>
                <a:gd name="T45" fmla="*/ 517 h 579"/>
                <a:gd name="T46" fmla="*/ 35 w 318"/>
                <a:gd name="T47" fmla="*/ 495 h 579"/>
                <a:gd name="T48" fmla="*/ 0 w 318"/>
                <a:gd name="T49" fmla="*/ 533 h 579"/>
                <a:gd name="T50" fmla="*/ 53 w 318"/>
                <a:gd name="T51" fmla="*/ 578 h 579"/>
                <a:gd name="T52" fmla="*/ 125 w 318"/>
                <a:gd name="T53" fmla="*/ 516 h 579"/>
                <a:gd name="T54" fmla="*/ 161 w 318"/>
                <a:gd name="T55" fmla="*/ 395 h 579"/>
                <a:gd name="T56" fmla="*/ 200 w 318"/>
                <a:gd name="T57" fmla="*/ 19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" h="579">
                  <a:moveTo>
                    <a:pt x="200" y="193"/>
                  </a:moveTo>
                  <a:lnTo>
                    <a:pt x="255" y="193"/>
                  </a:lnTo>
                  <a:cubicBezTo>
                    <a:pt x="266" y="193"/>
                    <a:pt x="274" y="193"/>
                    <a:pt x="274" y="181"/>
                  </a:cubicBezTo>
                  <a:cubicBezTo>
                    <a:pt x="274" y="174"/>
                    <a:pt x="266" y="174"/>
                    <a:pt x="256" y="174"/>
                  </a:cubicBezTo>
                  <a:lnTo>
                    <a:pt x="203" y="174"/>
                  </a:lnTo>
                  <a:lnTo>
                    <a:pt x="216" y="101"/>
                  </a:lnTo>
                  <a:cubicBezTo>
                    <a:pt x="219" y="88"/>
                    <a:pt x="228" y="43"/>
                    <a:pt x="232" y="36"/>
                  </a:cubicBezTo>
                  <a:cubicBezTo>
                    <a:pt x="238" y="23"/>
                    <a:pt x="249" y="14"/>
                    <a:pt x="262" y="14"/>
                  </a:cubicBezTo>
                  <a:cubicBezTo>
                    <a:pt x="265" y="14"/>
                    <a:pt x="281" y="14"/>
                    <a:pt x="292" y="26"/>
                  </a:cubicBezTo>
                  <a:cubicBezTo>
                    <a:pt x="265" y="27"/>
                    <a:pt x="259" y="50"/>
                    <a:pt x="259" y="59"/>
                  </a:cubicBezTo>
                  <a:cubicBezTo>
                    <a:pt x="259" y="75"/>
                    <a:pt x="271" y="82"/>
                    <a:pt x="282" y="82"/>
                  </a:cubicBezTo>
                  <a:cubicBezTo>
                    <a:pt x="298" y="82"/>
                    <a:pt x="317" y="68"/>
                    <a:pt x="317" y="43"/>
                  </a:cubicBezTo>
                  <a:cubicBezTo>
                    <a:pt x="317" y="14"/>
                    <a:pt x="288" y="0"/>
                    <a:pt x="262" y="0"/>
                  </a:cubicBezTo>
                  <a:cubicBezTo>
                    <a:pt x="240" y="0"/>
                    <a:pt x="200" y="12"/>
                    <a:pt x="181" y="75"/>
                  </a:cubicBezTo>
                  <a:cubicBezTo>
                    <a:pt x="177" y="88"/>
                    <a:pt x="176" y="94"/>
                    <a:pt x="160" y="174"/>
                  </a:cubicBezTo>
                  <a:lnTo>
                    <a:pt x="117" y="174"/>
                  </a:lnTo>
                  <a:cubicBezTo>
                    <a:pt x="104" y="174"/>
                    <a:pt x="98" y="174"/>
                    <a:pt x="98" y="186"/>
                  </a:cubicBezTo>
                  <a:cubicBezTo>
                    <a:pt x="98" y="193"/>
                    <a:pt x="102" y="193"/>
                    <a:pt x="115" y="193"/>
                  </a:cubicBezTo>
                  <a:lnTo>
                    <a:pt x="157" y="193"/>
                  </a:lnTo>
                  <a:lnTo>
                    <a:pt x="109" y="444"/>
                  </a:lnTo>
                  <a:cubicBezTo>
                    <a:pt x="98" y="506"/>
                    <a:pt x="86" y="563"/>
                    <a:pt x="53" y="563"/>
                  </a:cubicBezTo>
                  <a:cubicBezTo>
                    <a:pt x="52" y="563"/>
                    <a:pt x="36" y="563"/>
                    <a:pt x="23" y="552"/>
                  </a:cubicBezTo>
                  <a:cubicBezTo>
                    <a:pt x="53" y="550"/>
                    <a:pt x="59" y="527"/>
                    <a:pt x="59" y="517"/>
                  </a:cubicBezTo>
                  <a:cubicBezTo>
                    <a:pt x="59" y="503"/>
                    <a:pt x="48" y="495"/>
                    <a:pt x="35" y="495"/>
                  </a:cubicBezTo>
                  <a:cubicBezTo>
                    <a:pt x="19" y="495"/>
                    <a:pt x="0" y="510"/>
                    <a:pt x="0" y="533"/>
                  </a:cubicBezTo>
                  <a:cubicBezTo>
                    <a:pt x="0" y="562"/>
                    <a:pt x="27" y="578"/>
                    <a:pt x="53" y="578"/>
                  </a:cubicBezTo>
                  <a:cubicBezTo>
                    <a:pt x="89" y="578"/>
                    <a:pt x="114" y="540"/>
                    <a:pt x="125" y="516"/>
                  </a:cubicBezTo>
                  <a:cubicBezTo>
                    <a:pt x="145" y="475"/>
                    <a:pt x="161" y="399"/>
                    <a:pt x="161" y="395"/>
                  </a:cubicBezTo>
                  <a:lnTo>
                    <a:pt x="200" y="19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49" name="Freeform 93"/>
            <p:cNvSpPr>
              <a:spLocks noChangeArrowheads="1"/>
            </p:cNvSpPr>
            <p:nvPr/>
          </p:nvSpPr>
          <p:spPr bwMode="auto">
            <a:xfrm>
              <a:off x="10722" y="1277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4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4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50" name="Freeform 94"/>
            <p:cNvSpPr>
              <a:spLocks noChangeArrowheads="1"/>
            </p:cNvSpPr>
            <p:nvPr/>
          </p:nvSpPr>
          <p:spPr bwMode="auto">
            <a:xfrm>
              <a:off x="10770" y="1322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3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71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9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3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71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51" name="Freeform 95"/>
            <p:cNvSpPr>
              <a:spLocks noChangeArrowheads="1"/>
            </p:cNvSpPr>
            <p:nvPr/>
          </p:nvSpPr>
          <p:spPr bwMode="auto">
            <a:xfrm>
              <a:off x="10841" y="1277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52" name="Freeform 96"/>
            <p:cNvSpPr>
              <a:spLocks noChangeArrowheads="1"/>
            </p:cNvSpPr>
            <p:nvPr/>
          </p:nvSpPr>
          <p:spPr bwMode="auto">
            <a:xfrm>
              <a:off x="10913" y="1225"/>
              <a:ext cx="55" cy="65"/>
            </a:xfrm>
            <a:custGeom>
              <a:avLst/>
              <a:gdLst>
                <a:gd name="T0" fmla="*/ 89 w 246"/>
                <a:gd name="T1" fmla="*/ 134 h 289"/>
                <a:gd name="T2" fmla="*/ 187 w 246"/>
                <a:gd name="T3" fmla="*/ 120 h 289"/>
                <a:gd name="T4" fmla="*/ 235 w 246"/>
                <a:gd name="T5" fmla="*/ 55 h 289"/>
                <a:gd name="T6" fmla="*/ 167 w 246"/>
                <a:gd name="T7" fmla="*/ 0 h 289"/>
                <a:gd name="T8" fmla="*/ 0 w 246"/>
                <a:gd name="T9" fmla="*/ 173 h 289"/>
                <a:gd name="T10" fmla="*/ 99 w 246"/>
                <a:gd name="T11" fmla="*/ 288 h 289"/>
                <a:gd name="T12" fmla="*/ 245 w 246"/>
                <a:gd name="T13" fmla="*/ 213 h 289"/>
                <a:gd name="T14" fmla="*/ 236 w 246"/>
                <a:gd name="T15" fmla="*/ 205 h 289"/>
                <a:gd name="T16" fmla="*/ 229 w 246"/>
                <a:gd name="T17" fmla="*/ 212 h 289"/>
                <a:gd name="T18" fmla="*/ 101 w 246"/>
                <a:gd name="T19" fmla="*/ 274 h 289"/>
                <a:gd name="T20" fmla="*/ 46 w 246"/>
                <a:gd name="T21" fmla="*/ 200 h 289"/>
                <a:gd name="T22" fmla="*/ 56 w 246"/>
                <a:gd name="T23" fmla="*/ 134 h 289"/>
                <a:gd name="T24" fmla="*/ 89 w 246"/>
                <a:gd name="T25" fmla="*/ 134 h 289"/>
                <a:gd name="T26" fmla="*/ 60 w 246"/>
                <a:gd name="T27" fmla="*/ 120 h 289"/>
                <a:gd name="T28" fmla="*/ 167 w 246"/>
                <a:gd name="T29" fmla="*/ 14 h 289"/>
                <a:gd name="T30" fmla="*/ 213 w 246"/>
                <a:gd name="T31" fmla="*/ 55 h 289"/>
                <a:gd name="T32" fmla="*/ 86 w 246"/>
                <a:gd name="T33" fmla="*/ 120 h 289"/>
                <a:gd name="T34" fmla="*/ 60 w 246"/>
                <a:gd name="T35" fmla="*/ 1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89">
                  <a:moveTo>
                    <a:pt x="89" y="134"/>
                  </a:moveTo>
                  <a:cubicBezTo>
                    <a:pt x="108" y="134"/>
                    <a:pt x="156" y="132"/>
                    <a:pt x="187" y="120"/>
                  </a:cubicBezTo>
                  <a:cubicBezTo>
                    <a:pt x="232" y="101"/>
                    <a:pt x="235" y="63"/>
                    <a:pt x="235" y="55"/>
                  </a:cubicBezTo>
                  <a:cubicBezTo>
                    <a:pt x="235" y="26"/>
                    <a:pt x="210" y="0"/>
                    <a:pt x="167" y="0"/>
                  </a:cubicBezTo>
                  <a:cubicBezTo>
                    <a:pt x="96" y="0"/>
                    <a:pt x="0" y="62"/>
                    <a:pt x="0" y="173"/>
                  </a:cubicBezTo>
                  <a:cubicBezTo>
                    <a:pt x="0" y="238"/>
                    <a:pt x="37" y="288"/>
                    <a:pt x="99" y="288"/>
                  </a:cubicBezTo>
                  <a:cubicBezTo>
                    <a:pt x="192" y="288"/>
                    <a:pt x="245" y="220"/>
                    <a:pt x="245" y="213"/>
                  </a:cubicBezTo>
                  <a:cubicBezTo>
                    <a:pt x="245" y="209"/>
                    <a:pt x="240" y="205"/>
                    <a:pt x="236" y="205"/>
                  </a:cubicBezTo>
                  <a:cubicBezTo>
                    <a:pt x="233" y="205"/>
                    <a:pt x="232" y="206"/>
                    <a:pt x="229" y="212"/>
                  </a:cubicBezTo>
                  <a:cubicBezTo>
                    <a:pt x="179" y="274"/>
                    <a:pt x="109" y="274"/>
                    <a:pt x="101" y="274"/>
                  </a:cubicBezTo>
                  <a:cubicBezTo>
                    <a:pt x="52" y="274"/>
                    <a:pt x="46" y="220"/>
                    <a:pt x="46" y="200"/>
                  </a:cubicBezTo>
                  <a:cubicBezTo>
                    <a:pt x="46" y="193"/>
                    <a:pt x="46" y="173"/>
                    <a:pt x="56" y="134"/>
                  </a:cubicBezTo>
                  <a:lnTo>
                    <a:pt x="89" y="134"/>
                  </a:lnTo>
                  <a:close/>
                  <a:moveTo>
                    <a:pt x="60" y="120"/>
                  </a:moveTo>
                  <a:cubicBezTo>
                    <a:pt x="85" y="23"/>
                    <a:pt x="150" y="14"/>
                    <a:pt x="167" y="14"/>
                  </a:cubicBezTo>
                  <a:cubicBezTo>
                    <a:pt x="197" y="14"/>
                    <a:pt x="213" y="33"/>
                    <a:pt x="213" y="55"/>
                  </a:cubicBezTo>
                  <a:cubicBezTo>
                    <a:pt x="213" y="120"/>
                    <a:pt x="112" y="120"/>
                    <a:pt x="86" y="120"/>
                  </a:cubicBezTo>
                  <a:lnTo>
                    <a:pt x="6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53" name="Freeform 97"/>
            <p:cNvSpPr>
              <a:spLocks noChangeArrowheads="1"/>
            </p:cNvSpPr>
            <p:nvPr/>
          </p:nvSpPr>
          <p:spPr bwMode="auto">
            <a:xfrm>
              <a:off x="10978" y="1169"/>
              <a:ext cx="30" cy="67"/>
            </a:xfrm>
            <a:custGeom>
              <a:avLst/>
              <a:gdLst>
                <a:gd name="T0" fmla="*/ 124 w 136"/>
                <a:gd name="T1" fmla="*/ 17 h 301"/>
                <a:gd name="T2" fmla="*/ 107 w 136"/>
                <a:gd name="T3" fmla="*/ 0 h 301"/>
                <a:gd name="T4" fmla="*/ 81 w 136"/>
                <a:gd name="T5" fmla="*/ 24 h 301"/>
                <a:gd name="T6" fmla="*/ 99 w 136"/>
                <a:gd name="T7" fmla="*/ 42 h 301"/>
                <a:gd name="T8" fmla="*/ 124 w 136"/>
                <a:gd name="T9" fmla="*/ 17 h 301"/>
                <a:gd name="T10" fmla="*/ 33 w 136"/>
                <a:gd name="T11" fmla="*/ 243 h 301"/>
                <a:gd name="T12" fmla="*/ 29 w 136"/>
                <a:gd name="T13" fmla="*/ 262 h 301"/>
                <a:gd name="T14" fmla="*/ 71 w 136"/>
                <a:gd name="T15" fmla="*/ 300 h 301"/>
                <a:gd name="T16" fmla="*/ 135 w 136"/>
                <a:gd name="T17" fmla="*/ 232 h 301"/>
                <a:gd name="T18" fmla="*/ 128 w 136"/>
                <a:gd name="T19" fmla="*/ 226 h 301"/>
                <a:gd name="T20" fmla="*/ 120 w 136"/>
                <a:gd name="T21" fmla="*/ 233 h 301"/>
                <a:gd name="T22" fmla="*/ 72 w 136"/>
                <a:gd name="T23" fmla="*/ 287 h 301"/>
                <a:gd name="T24" fmla="*/ 62 w 136"/>
                <a:gd name="T25" fmla="*/ 271 h 301"/>
                <a:gd name="T26" fmla="*/ 69 w 136"/>
                <a:gd name="T27" fmla="*/ 243 h 301"/>
                <a:gd name="T28" fmla="*/ 82 w 136"/>
                <a:gd name="T29" fmla="*/ 207 h 301"/>
                <a:gd name="T30" fmla="*/ 105 w 136"/>
                <a:gd name="T31" fmla="*/ 151 h 301"/>
                <a:gd name="T32" fmla="*/ 108 w 136"/>
                <a:gd name="T33" fmla="*/ 137 h 301"/>
                <a:gd name="T34" fmla="*/ 65 w 136"/>
                <a:gd name="T35" fmla="*/ 99 h 301"/>
                <a:gd name="T36" fmla="*/ 0 w 136"/>
                <a:gd name="T37" fmla="*/ 167 h 301"/>
                <a:gd name="T38" fmla="*/ 7 w 136"/>
                <a:gd name="T39" fmla="*/ 173 h 301"/>
                <a:gd name="T40" fmla="*/ 16 w 136"/>
                <a:gd name="T41" fmla="*/ 166 h 301"/>
                <a:gd name="T42" fmla="*/ 63 w 136"/>
                <a:gd name="T43" fmla="*/ 111 h 301"/>
                <a:gd name="T44" fmla="*/ 75 w 136"/>
                <a:gd name="T45" fmla="*/ 127 h 301"/>
                <a:gd name="T46" fmla="*/ 60 w 136"/>
                <a:gd name="T47" fmla="*/ 171 h 301"/>
                <a:gd name="T48" fmla="*/ 33 w 136"/>
                <a:gd name="T49" fmla="*/ 2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301">
                  <a:moveTo>
                    <a:pt x="124" y="17"/>
                  </a:moveTo>
                  <a:cubicBezTo>
                    <a:pt x="124" y="10"/>
                    <a:pt x="118" y="0"/>
                    <a:pt x="107" y="0"/>
                  </a:cubicBezTo>
                  <a:cubicBezTo>
                    <a:pt x="94" y="0"/>
                    <a:pt x="81" y="12"/>
                    <a:pt x="81" y="24"/>
                  </a:cubicBezTo>
                  <a:cubicBezTo>
                    <a:pt x="81" y="32"/>
                    <a:pt x="86" y="42"/>
                    <a:pt x="99" y="42"/>
                  </a:cubicBezTo>
                  <a:cubicBezTo>
                    <a:pt x="112" y="42"/>
                    <a:pt x="124" y="29"/>
                    <a:pt x="124" y="17"/>
                  </a:cubicBezTo>
                  <a:close/>
                  <a:moveTo>
                    <a:pt x="33" y="243"/>
                  </a:moveTo>
                  <a:cubicBezTo>
                    <a:pt x="30" y="249"/>
                    <a:pt x="29" y="253"/>
                    <a:pt x="29" y="262"/>
                  </a:cubicBezTo>
                  <a:cubicBezTo>
                    <a:pt x="29" y="282"/>
                    <a:pt x="46" y="300"/>
                    <a:pt x="71" y="300"/>
                  </a:cubicBezTo>
                  <a:cubicBezTo>
                    <a:pt x="117" y="300"/>
                    <a:pt x="135" y="238"/>
                    <a:pt x="135" y="232"/>
                  </a:cubicBezTo>
                  <a:cubicBezTo>
                    <a:pt x="135" y="226"/>
                    <a:pt x="130" y="226"/>
                    <a:pt x="128" y="226"/>
                  </a:cubicBezTo>
                  <a:cubicBezTo>
                    <a:pt x="122" y="226"/>
                    <a:pt x="122" y="229"/>
                    <a:pt x="120" y="233"/>
                  </a:cubicBezTo>
                  <a:cubicBezTo>
                    <a:pt x="109" y="269"/>
                    <a:pt x="89" y="287"/>
                    <a:pt x="72" y="287"/>
                  </a:cubicBezTo>
                  <a:cubicBezTo>
                    <a:pt x="63" y="287"/>
                    <a:pt x="62" y="281"/>
                    <a:pt x="62" y="271"/>
                  </a:cubicBezTo>
                  <a:cubicBezTo>
                    <a:pt x="62" y="261"/>
                    <a:pt x="65" y="253"/>
                    <a:pt x="69" y="243"/>
                  </a:cubicBezTo>
                  <a:cubicBezTo>
                    <a:pt x="73" y="230"/>
                    <a:pt x="78" y="219"/>
                    <a:pt x="82" y="207"/>
                  </a:cubicBezTo>
                  <a:cubicBezTo>
                    <a:pt x="86" y="197"/>
                    <a:pt x="102" y="156"/>
                    <a:pt x="105" y="151"/>
                  </a:cubicBezTo>
                  <a:cubicBezTo>
                    <a:pt x="107" y="147"/>
                    <a:pt x="108" y="141"/>
                    <a:pt x="108" y="137"/>
                  </a:cubicBezTo>
                  <a:cubicBezTo>
                    <a:pt x="108" y="115"/>
                    <a:pt x="89" y="99"/>
                    <a:pt x="65" y="99"/>
                  </a:cubicBezTo>
                  <a:cubicBezTo>
                    <a:pt x="20" y="99"/>
                    <a:pt x="0" y="160"/>
                    <a:pt x="0" y="167"/>
                  </a:cubicBezTo>
                  <a:cubicBezTo>
                    <a:pt x="0" y="173"/>
                    <a:pt x="6" y="173"/>
                    <a:pt x="7" y="173"/>
                  </a:cubicBezTo>
                  <a:cubicBezTo>
                    <a:pt x="14" y="173"/>
                    <a:pt x="14" y="170"/>
                    <a:pt x="16" y="166"/>
                  </a:cubicBezTo>
                  <a:cubicBezTo>
                    <a:pt x="27" y="127"/>
                    <a:pt x="48" y="111"/>
                    <a:pt x="63" y="111"/>
                  </a:cubicBezTo>
                  <a:cubicBezTo>
                    <a:pt x="71" y="111"/>
                    <a:pt x="75" y="115"/>
                    <a:pt x="75" y="127"/>
                  </a:cubicBezTo>
                  <a:cubicBezTo>
                    <a:pt x="75" y="137"/>
                    <a:pt x="72" y="144"/>
                    <a:pt x="60" y="171"/>
                  </a:cubicBezTo>
                  <a:lnTo>
                    <a:pt x="33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54" name="Freeform 98"/>
            <p:cNvSpPr>
              <a:spLocks noChangeArrowheads="1"/>
            </p:cNvSpPr>
            <p:nvPr/>
          </p:nvSpPr>
          <p:spPr bwMode="auto">
            <a:xfrm>
              <a:off x="11020" y="1191"/>
              <a:ext cx="45" cy="63"/>
            </a:xfrm>
            <a:custGeom>
              <a:avLst/>
              <a:gdLst>
                <a:gd name="T0" fmla="*/ 200 w 201"/>
                <a:gd name="T1" fmla="*/ 13 h 283"/>
                <a:gd name="T2" fmla="*/ 200 w 201"/>
                <a:gd name="T3" fmla="*/ 6 h 283"/>
                <a:gd name="T4" fmla="*/ 194 w 201"/>
                <a:gd name="T5" fmla="*/ 0 h 283"/>
                <a:gd name="T6" fmla="*/ 163 w 201"/>
                <a:gd name="T7" fmla="*/ 29 h 283"/>
                <a:gd name="T8" fmla="*/ 115 w 201"/>
                <a:gd name="T9" fmla="*/ 0 h 283"/>
                <a:gd name="T10" fmla="*/ 0 w 201"/>
                <a:gd name="T11" fmla="*/ 127 h 283"/>
                <a:gd name="T12" fmla="*/ 68 w 201"/>
                <a:gd name="T13" fmla="*/ 200 h 283"/>
                <a:gd name="T14" fmla="*/ 124 w 201"/>
                <a:gd name="T15" fmla="*/ 176 h 283"/>
                <a:gd name="T16" fmla="*/ 108 w 201"/>
                <a:gd name="T17" fmla="*/ 242 h 283"/>
                <a:gd name="T18" fmla="*/ 73 w 201"/>
                <a:gd name="T19" fmla="*/ 266 h 283"/>
                <a:gd name="T20" fmla="*/ 62 w 201"/>
                <a:gd name="T21" fmla="*/ 277 h 283"/>
                <a:gd name="T22" fmla="*/ 68 w 201"/>
                <a:gd name="T23" fmla="*/ 282 h 283"/>
                <a:gd name="T24" fmla="*/ 115 w 201"/>
                <a:gd name="T25" fmla="*/ 281 h 283"/>
                <a:gd name="T26" fmla="*/ 163 w 201"/>
                <a:gd name="T27" fmla="*/ 282 h 283"/>
                <a:gd name="T28" fmla="*/ 171 w 201"/>
                <a:gd name="T29" fmla="*/ 272 h 283"/>
                <a:gd name="T30" fmla="*/ 160 w 201"/>
                <a:gd name="T31" fmla="*/ 266 h 283"/>
                <a:gd name="T32" fmla="*/ 138 w 201"/>
                <a:gd name="T33" fmla="*/ 261 h 283"/>
                <a:gd name="T34" fmla="*/ 140 w 201"/>
                <a:gd name="T35" fmla="*/ 252 h 283"/>
                <a:gd name="T36" fmla="*/ 200 w 201"/>
                <a:gd name="T37" fmla="*/ 13 h 283"/>
                <a:gd name="T38" fmla="*/ 132 w 201"/>
                <a:gd name="T39" fmla="*/ 140 h 283"/>
                <a:gd name="T40" fmla="*/ 124 w 201"/>
                <a:gd name="T41" fmla="*/ 156 h 283"/>
                <a:gd name="T42" fmla="*/ 69 w 201"/>
                <a:gd name="T43" fmla="*/ 189 h 283"/>
                <a:gd name="T44" fmla="*/ 36 w 201"/>
                <a:gd name="T45" fmla="*/ 145 h 283"/>
                <a:gd name="T46" fmla="*/ 59 w 201"/>
                <a:gd name="T47" fmla="*/ 55 h 283"/>
                <a:gd name="T48" fmla="*/ 115 w 201"/>
                <a:gd name="T49" fmla="*/ 13 h 283"/>
                <a:gd name="T50" fmla="*/ 154 w 201"/>
                <a:gd name="T51" fmla="*/ 52 h 283"/>
                <a:gd name="T52" fmla="*/ 154 w 201"/>
                <a:gd name="T53" fmla="*/ 58 h 283"/>
                <a:gd name="T54" fmla="*/ 132 w 201"/>
                <a:gd name="T55" fmla="*/ 14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1" h="283">
                  <a:moveTo>
                    <a:pt x="200" y="13"/>
                  </a:moveTo>
                  <a:cubicBezTo>
                    <a:pt x="200" y="12"/>
                    <a:pt x="200" y="9"/>
                    <a:pt x="200" y="6"/>
                  </a:cubicBezTo>
                  <a:cubicBezTo>
                    <a:pt x="200" y="3"/>
                    <a:pt x="199" y="0"/>
                    <a:pt x="194" y="0"/>
                  </a:cubicBezTo>
                  <a:cubicBezTo>
                    <a:pt x="190" y="0"/>
                    <a:pt x="171" y="16"/>
                    <a:pt x="163" y="29"/>
                  </a:cubicBezTo>
                  <a:cubicBezTo>
                    <a:pt x="158" y="20"/>
                    <a:pt x="144" y="0"/>
                    <a:pt x="115" y="0"/>
                  </a:cubicBezTo>
                  <a:cubicBezTo>
                    <a:pt x="58" y="0"/>
                    <a:pt x="0" y="63"/>
                    <a:pt x="0" y="127"/>
                  </a:cubicBezTo>
                  <a:cubicBezTo>
                    <a:pt x="0" y="170"/>
                    <a:pt x="29" y="200"/>
                    <a:pt x="68" y="200"/>
                  </a:cubicBezTo>
                  <a:cubicBezTo>
                    <a:pt x="92" y="200"/>
                    <a:pt x="114" y="184"/>
                    <a:pt x="124" y="176"/>
                  </a:cubicBezTo>
                  <a:cubicBezTo>
                    <a:pt x="122" y="177"/>
                    <a:pt x="109" y="233"/>
                    <a:pt x="108" y="242"/>
                  </a:cubicBezTo>
                  <a:cubicBezTo>
                    <a:pt x="101" y="266"/>
                    <a:pt x="101" y="266"/>
                    <a:pt x="73" y="266"/>
                  </a:cubicBezTo>
                  <a:cubicBezTo>
                    <a:pt x="68" y="266"/>
                    <a:pt x="62" y="266"/>
                    <a:pt x="62" y="277"/>
                  </a:cubicBezTo>
                  <a:cubicBezTo>
                    <a:pt x="62" y="279"/>
                    <a:pt x="63" y="282"/>
                    <a:pt x="68" y="282"/>
                  </a:cubicBezTo>
                  <a:cubicBezTo>
                    <a:pt x="84" y="282"/>
                    <a:pt x="99" y="281"/>
                    <a:pt x="115" y="281"/>
                  </a:cubicBezTo>
                  <a:cubicBezTo>
                    <a:pt x="130" y="281"/>
                    <a:pt x="148" y="282"/>
                    <a:pt x="163" y="282"/>
                  </a:cubicBezTo>
                  <a:cubicBezTo>
                    <a:pt x="167" y="282"/>
                    <a:pt x="171" y="281"/>
                    <a:pt x="171" y="272"/>
                  </a:cubicBezTo>
                  <a:cubicBezTo>
                    <a:pt x="171" y="266"/>
                    <a:pt x="166" y="266"/>
                    <a:pt x="160" y="266"/>
                  </a:cubicBezTo>
                  <a:cubicBezTo>
                    <a:pt x="150" y="266"/>
                    <a:pt x="138" y="266"/>
                    <a:pt x="138" y="261"/>
                  </a:cubicBezTo>
                  <a:cubicBezTo>
                    <a:pt x="138" y="261"/>
                    <a:pt x="138" y="259"/>
                    <a:pt x="140" y="252"/>
                  </a:cubicBezTo>
                  <a:lnTo>
                    <a:pt x="200" y="13"/>
                  </a:lnTo>
                  <a:close/>
                  <a:moveTo>
                    <a:pt x="132" y="140"/>
                  </a:moveTo>
                  <a:cubicBezTo>
                    <a:pt x="130" y="148"/>
                    <a:pt x="130" y="148"/>
                    <a:pt x="124" y="156"/>
                  </a:cubicBezTo>
                  <a:cubicBezTo>
                    <a:pt x="107" y="176"/>
                    <a:pt x="86" y="189"/>
                    <a:pt x="69" y="189"/>
                  </a:cubicBezTo>
                  <a:cubicBezTo>
                    <a:pt x="52" y="189"/>
                    <a:pt x="36" y="177"/>
                    <a:pt x="36" y="145"/>
                  </a:cubicBezTo>
                  <a:cubicBezTo>
                    <a:pt x="36" y="121"/>
                    <a:pt x="49" y="72"/>
                    <a:pt x="59" y="55"/>
                  </a:cubicBezTo>
                  <a:cubicBezTo>
                    <a:pt x="79" y="19"/>
                    <a:pt x="102" y="13"/>
                    <a:pt x="115" y="13"/>
                  </a:cubicBezTo>
                  <a:cubicBezTo>
                    <a:pt x="147" y="13"/>
                    <a:pt x="154" y="46"/>
                    <a:pt x="154" y="52"/>
                  </a:cubicBezTo>
                  <a:cubicBezTo>
                    <a:pt x="154" y="53"/>
                    <a:pt x="154" y="56"/>
                    <a:pt x="154" y="58"/>
                  </a:cubicBezTo>
                  <a:lnTo>
                    <a:pt x="132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55" name="Freeform 99"/>
            <p:cNvSpPr>
              <a:spLocks noChangeArrowheads="1"/>
            </p:cNvSpPr>
            <p:nvPr/>
          </p:nvSpPr>
          <p:spPr bwMode="auto">
            <a:xfrm>
              <a:off x="11074" y="1191"/>
              <a:ext cx="46" cy="45"/>
            </a:xfrm>
            <a:custGeom>
              <a:avLst/>
              <a:gdLst>
                <a:gd name="T0" fmla="*/ 84 w 208"/>
                <a:gd name="T1" fmla="*/ 107 h 203"/>
                <a:gd name="T2" fmla="*/ 95 w 208"/>
                <a:gd name="T3" fmla="*/ 62 h 203"/>
                <a:gd name="T4" fmla="*/ 124 w 208"/>
                <a:gd name="T5" fmla="*/ 24 h 203"/>
                <a:gd name="T6" fmla="*/ 160 w 208"/>
                <a:gd name="T7" fmla="*/ 13 h 203"/>
                <a:gd name="T8" fmla="*/ 184 w 208"/>
                <a:gd name="T9" fmla="*/ 19 h 203"/>
                <a:gd name="T10" fmla="*/ 164 w 208"/>
                <a:gd name="T11" fmla="*/ 43 h 203"/>
                <a:gd name="T12" fmla="*/ 183 w 208"/>
                <a:gd name="T13" fmla="*/ 60 h 203"/>
                <a:gd name="T14" fmla="*/ 207 w 208"/>
                <a:gd name="T15" fmla="*/ 33 h 203"/>
                <a:gd name="T16" fmla="*/ 160 w 208"/>
                <a:gd name="T17" fmla="*/ 0 h 203"/>
                <a:gd name="T18" fmla="*/ 96 w 208"/>
                <a:gd name="T19" fmla="*/ 32 h 203"/>
                <a:gd name="T20" fmla="*/ 52 w 208"/>
                <a:gd name="T21" fmla="*/ 0 h 203"/>
                <a:gd name="T22" fmla="*/ 16 w 208"/>
                <a:gd name="T23" fmla="*/ 23 h 203"/>
                <a:gd name="T24" fmla="*/ 0 w 208"/>
                <a:gd name="T25" fmla="*/ 68 h 203"/>
                <a:gd name="T26" fmla="*/ 7 w 208"/>
                <a:gd name="T27" fmla="*/ 73 h 203"/>
                <a:gd name="T28" fmla="*/ 17 w 208"/>
                <a:gd name="T29" fmla="*/ 60 h 203"/>
                <a:gd name="T30" fmla="*/ 50 w 208"/>
                <a:gd name="T31" fmla="*/ 13 h 203"/>
                <a:gd name="T32" fmla="*/ 65 w 208"/>
                <a:gd name="T33" fmla="*/ 35 h 203"/>
                <a:gd name="T34" fmla="*/ 58 w 208"/>
                <a:gd name="T35" fmla="*/ 72 h 203"/>
                <a:gd name="T36" fmla="*/ 48 w 208"/>
                <a:gd name="T37" fmla="*/ 111 h 203"/>
                <a:gd name="T38" fmla="*/ 33 w 208"/>
                <a:gd name="T39" fmla="*/ 169 h 203"/>
                <a:gd name="T40" fmla="*/ 29 w 208"/>
                <a:gd name="T41" fmla="*/ 187 h 203"/>
                <a:gd name="T42" fmla="*/ 45 w 208"/>
                <a:gd name="T43" fmla="*/ 202 h 203"/>
                <a:gd name="T44" fmla="*/ 63 w 208"/>
                <a:gd name="T45" fmla="*/ 189 h 203"/>
                <a:gd name="T46" fmla="*/ 72 w 208"/>
                <a:gd name="T47" fmla="*/ 154 h 203"/>
                <a:gd name="T48" fmla="*/ 84 w 208"/>
                <a:gd name="T49" fmla="*/ 10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" h="203">
                  <a:moveTo>
                    <a:pt x="84" y="107"/>
                  </a:moveTo>
                  <a:cubicBezTo>
                    <a:pt x="85" y="104"/>
                    <a:pt x="95" y="63"/>
                    <a:pt x="95" y="62"/>
                  </a:cubicBezTo>
                  <a:cubicBezTo>
                    <a:pt x="96" y="58"/>
                    <a:pt x="109" y="36"/>
                    <a:pt x="124" y="24"/>
                  </a:cubicBezTo>
                  <a:cubicBezTo>
                    <a:pt x="128" y="22"/>
                    <a:pt x="141" y="13"/>
                    <a:pt x="160" y="13"/>
                  </a:cubicBezTo>
                  <a:cubicBezTo>
                    <a:pt x="164" y="13"/>
                    <a:pt x="176" y="13"/>
                    <a:pt x="184" y="19"/>
                  </a:cubicBezTo>
                  <a:cubicBezTo>
                    <a:pt x="170" y="23"/>
                    <a:pt x="164" y="35"/>
                    <a:pt x="164" y="43"/>
                  </a:cubicBezTo>
                  <a:cubicBezTo>
                    <a:pt x="164" y="53"/>
                    <a:pt x="173" y="60"/>
                    <a:pt x="183" y="60"/>
                  </a:cubicBezTo>
                  <a:cubicBezTo>
                    <a:pt x="193" y="60"/>
                    <a:pt x="207" y="52"/>
                    <a:pt x="207" y="33"/>
                  </a:cubicBezTo>
                  <a:cubicBezTo>
                    <a:pt x="207" y="10"/>
                    <a:pt x="183" y="0"/>
                    <a:pt x="160" y="0"/>
                  </a:cubicBezTo>
                  <a:cubicBezTo>
                    <a:pt x="137" y="0"/>
                    <a:pt x="117" y="10"/>
                    <a:pt x="96" y="32"/>
                  </a:cubicBezTo>
                  <a:cubicBezTo>
                    <a:pt x="89" y="4"/>
                    <a:pt x="62" y="0"/>
                    <a:pt x="52" y="0"/>
                  </a:cubicBezTo>
                  <a:cubicBezTo>
                    <a:pt x="35" y="0"/>
                    <a:pt x="23" y="10"/>
                    <a:pt x="16" y="23"/>
                  </a:cubicBezTo>
                  <a:cubicBezTo>
                    <a:pt x="6" y="40"/>
                    <a:pt x="0" y="66"/>
                    <a:pt x="0" y="68"/>
                  </a:cubicBezTo>
                  <a:cubicBezTo>
                    <a:pt x="0" y="73"/>
                    <a:pt x="6" y="73"/>
                    <a:pt x="7" y="73"/>
                  </a:cubicBezTo>
                  <a:cubicBezTo>
                    <a:pt x="14" y="73"/>
                    <a:pt x="14" y="72"/>
                    <a:pt x="17" y="60"/>
                  </a:cubicBezTo>
                  <a:cubicBezTo>
                    <a:pt x="24" y="33"/>
                    <a:pt x="33" y="13"/>
                    <a:pt x="50" y="13"/>
                  </a:cubicBezTo>
                  <a:cubicBezTo>
                    <a:pt x="62" y="13"/>
                    <a:pt x="65" y="22"/>
                    <a:pt x="65" y="35"/>
                  </a:cubicBezTo>
                  <a:cubicBezTo>
                    <a:pt x="65" y="43"/>
                    <a:pt x="60" y="59"/>
                    <a:pt x="58" y="72"/>
                  </a:cubicBezTo>
                  <a:cubicBezTo>
                    <a:pt x="55" y="84"/>
                    <a:pt x="50" y="102"/>
                    <a:pt x="48" y="111"/>
                  </a:cubicBezTo>
                  <a:lnTo>
                    <a:pt x="33" y="169"/>
                  </a:lnTo>
                  <a:cubicBezTo>
                    <a:pt x="32" y="174"/>
                    <a:pt x="29" y="186"/>
                    <a:pt x="29" y="187"/>
                  </a:cubicBezTo>
                  <a:cubicBezTo>
                    <a:pt x="29" y="197"/>
                    <a:pt x="37" y="202"/>
                    <a:pt x="45" y="202"/>
                  </a:cubicBezTo>
                  <a:cubicBezTo>
                    <a:pt x="50" y="202"/>
                    <a:pt x="59" y="197"/>
                    <a:pt x="63" y="189"/>
                  </a:cubicBezTo>
                  <a:cubicBezTo>
                    <a:pt x="65" y="186"/>
                    <a:pt x="69" y="166"/>
                    <a:pt x="72" y="154"/>
                  </a:cubicBezTo>
                  <a:lnTo>
                    <a:pt x="84" y="10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56" name="Freeform 100"/>
            <p:cNvSpPr>
              <a:spLocks noChangeArrowheads="1"/>
            </p:cNvSpPr>
            <p:nvPr/>
          </p:nvSpPr>
          <p:spPr bwMode="auto">
            <a:xfrm>
              <a:off x="10906" y="1346"/>
              <a:ext cx="226" cy="5"/>
            </a:xfrm>
            <a:custGeom>
              <a:avLst/>
              <a:gdLst>
                <a:gd name="T0" fmla="*/ 501 w 1003"/>
                <a:gd name="T1" fmla="*/ 27 h 28"/>
                <a:gd name="T2" fmla="*/ 0 w 1003"/>
                <a:gd name="T3" fmla="*/ 27 h 28"/>
                <a:gd name="T4" fmla="*/ 0 w 1003"/>
                <a:gd name="T5" fmla="*/ 0 h 28"/>
                <a:gd name="T6" fmla="*/ 1002 w 1003"/>
                <a:gd name="T7" fmla="*/ 0 h 28"/>
                <a:gd name="T8" fmla="*/ 1002 w 1003"/>
                <a:gd name="T9" fmla="*/ 27 h 28"/>
                <a:gd name="T10" fmla="*/ 501 w 1003"/>
                <a:gd name="T1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3" h="28">
                  <a:moveTo>
                    <a:pt x="501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02" y="0"/>
                  </a:lnTo>
                  <a:lnTo>
                    <a:pt x="1002" y="27"/>
                  </a:lnTo>
                  <a:lnTo>
                    <a:pt x="501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57" name="Freeform 101"/>
            <p:cNvSpPr>
              <a:spLocks noChangeArrowheads="1"/>
            </p:cNvSpPr>
            <p:nvPr/>
          </p:nvSpPr>
          <p:spPr bwMode="auto">
            <a:xfrm>
              <a:off x="10989" y="1420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58" name="Freeform 102"/>
            <p:cNvSpPr>
              <a:spLocks noChangeArrowheads="1"/>
            </p:cNvSpPr>
            <p:nvPr/>
          </p:nvSpPr>
          <p:spPr bwMode="auto">
            <a:xfrm>
              <a:off x="6765" y="1670"/>
              <a:ext cx="81" cy="94"/>
            </a:xfrm>
            <a:custGeom>
              <a:avLst/>
              <a:gdLst>
                <a:gd name="T0" fmla="*/ 76 w 362"/>
                <a:gd name="T1" fmla="*/ 389 h 420"/>
                <a:gd name="T2" fmla="*/ 73 w 362"/>
                <a:gd name="T3" fmla="*/ 402 h 420"/>
                <a:gd name="T4" fmla="*/ 92 w 362"/>
                <a:gd name="T5" fmla="*/ 419 h 420"/>
                <a:gd name="T6" fmla="*/ 115 w 362"/>
                <a:gd name="T7" fmla="*/ 402 h 420"/>
                <a:gd name="T8" fmla="*/ 137 w 362"/>
                <a:gd name="T9" fmla="*/ 287 h 420"/>
                <a:gd name="T10" fmla="*/ 158 w 362"/>
                <a:gd name="T11" fmla="*/ 288 h 420"/>
                <a:gd name="T12" fmla="*/ 361 w 362"/>
                <a:gd name="T13" fmla="*/ 88 h 420"/>
                <a:gd name="T14" fmla="*/ 289 w 362"/>
                <a:gd name="T15" fmla="*/ 0 h 420"/>
                <a:gd name="T16" fmla="*/ 121 w 362"/>
                <a:gd name="T17" fmla="*/ 246 h 420"/>
                <a:gd name="T18" fmla="*/ 16 w 362"/>
                <a:gd name="T19" fmla="*/ 153 h 420"/>
                <a:gd name="T20" fmla="*/ 69 w 362"/>
                <a:gd name="T21" fmla="*/ 22 h 420"/>
                <a:gd name="T22" fmla="*/ 75 w 362"/>
                <a:gd name="T23" fmla="*/ 13 h 420"/>
                <a:gd name="T24" fmla="*/ 66 w 362"/>
                <a:gd name="T25" fmla="*/ 7 h 420"/>
                <a:gd name="T26" fmla="*/ 0 w 362"/>
                <a:gd name="T27" fmla="*/ 160 h 420"/>
                <a:gd name="T28" fmla="*/ 109 w 362"/>
                <a:gd name="T29" fmla="*/ 282 h 420"/>
                <a:gd name="T30" fmla="*/ 76 w 362"/>
                <a:gd name="T31" fmla="*/ 389 h 420"/>
                <a:gd name="T32" fmla="*/ 164 w 362"/>
                <a:gd name="T33" fmla="*/ 251 h 420"/>
                <a:gd name="T34" fmla="*/ 153 w 362"/>
                <a:gd name="T35" fmla="*/ 251 h 420"/>
                <a:gd name="T36" fmla="*/ 144 w 362"/>
                <a:gd name="T37" fmla="*/ 248 h 420"/>
                <a:gd name="T38" fmla="*/ 157 w 362"/>
                <a:gd name="T39" fmla="*/ 179 h 420"/>
                <a:gd name="T40" fmla="*/ 282 w 362"/>
                <a:gd name="T41" fmla="*/ 37 h 420"/>
                <a:gd name="T42" fmla="*/ 344 w 362"/>
                <a:gd name="T43" fmla="*/ 102 h 420"/>
                <a:gd name="T44" fmla="*/ 164 w 362"/>
                <a:gd name="T45" fmla="*/ 25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2" h="420">
                  <a:moveTo>
                    <a:pt x="76" y="389"/>
                  </a:moveTo>
                  <a:cubicBezTo>
                    <a:pt x="73" y="397"/>
                    <a:pt x="73" y="397"/>
                    <a:pt x="73" y="402"/>
                  </a:cubicBezTo>
                  <a:cubicBezTo>
                    <a:pt x="73" y="415"/>
                    <a:pt x="85" y="419"/>
                    <a:pt x="92" y="419"/>
                  </a:cubicBezTo>
                  <a:cubicBezTo>
                    <a:pt x="95" y="419"/>
                    <a:pt x="108" y="418"/>
                    <a:pt x="115" y="402"/>
                  </a:cubicBezTo>
                  <a:cubicBezTo>
                    <a:pt x="117" y="397"/>
                    <a:pt x="120" y="376"/>
                    <a:pt x="137" y="287"/>
                  </a:cubicBezTo>
                  <a:cubicBezTo>
                    <a:pt x="143" y="287"/>
                    <a:pt x="147" y="288"/>
                    <a:pt x="158" y="288"/>
                  </a:cubicBezTo>
                  <a:cubicBezTo>
                    <a:pt x="264" y="288"/>
                    <a:pt x="361" y="187"/>
                    <a:pt x="361" y="88"/>
                  </a:cubicBezTo>
                  <a:cubicBezTo>
                    <a:pt x="361" y="37"/>
                    <a:pt x="337" y="0"/>
                    <a:pt x="289" y="0"/>
                  </a:cubicBezTo>
                  <a:cubicBezTo>
                    <a:pt x="197" y="0"/>
                    <a:pt x="158" y="124"/>
                    <a:pt x="121" y="246"/>
                  </a:cubicBezTo>
                  <a:cubicBezTo>
                    <a:pt x="52" y="235"/>
                    <a:pt x="16" y="199"/>
                    <a:pt x="16" y="153"/>
                  </a:cubicBezTo>
                  <a:cubicBezTo>
                    <a:pt x="16" y="135"/>
                    <a:pt x="32" y="65"/>
                    <a:pt x="69" y="22"/>
                  </a:cubicBezTo>
                  <a:cubicBezTo>
                    <a:pt x="75" y="16"/>
                    <a:pt x="75" y="14"/>
                    <a:pt x="75" y="13"/>
                  </a:cubicBezTo>
                  <a:cubicBezTo>
                    <a:pt x="75" y="10"/>
                    <a:pt x="73" y="7"/>
                    <a:pt x="66" y="7"/>
                  </a:cubicBezTo>
                  <a:cubicBezTo>
                    <a:pt x="49" y="7"/>
                    <a:pt x="0" y="99"/>
                    <a:pt x="0" y="160"/>
                  </a:cubicBezTo>
                  <a:cubicBezTo>
                    <a:pt x="0" y="220"/>
                    <a:pt x="42" y="266"/>
                    <a:pt x="109" y="282"/>
                  </a:cubicBezTo>
                  <a:lnTo>
                    <a:pt x="76" y="389"/>
                  </a:lnTo>
                  <a:close/>
                  <a:moveTo>
                    <a:pt x="164" y="251"/>
                  </a:moveTo>
                  <a:cubicBezTo>
                    <a:pt x="158" y="251"/>
                    <a:pt x="157" y="251"/>
                    <a:pt x="153" y="251"/>
                  </a:cubicBezTo>
                  <a:cubicBezTo>
                    <a:pt x="145" y="251"/>
                    <a:pt x="144" y="249"/>
                    <a:pt x="144" y="248"/>
                  </a:cubicBezTo>
                  <a:cubicBezTo>
                    <a:pt x="144" y="246"/>
                    <a:pt x="156" y="189"/>
                    <a:pt x="157" y="179"/>
                  </a:cubicBezTo>
                  <a:cubicBezTo>
                    <a:pt x="177" y="98"/>
                    <a:pt x="226" y="37"/>
                    <a:pt x="282" y="37"/>
                  </a:cubicBezTo>
                  <a:cubicBezTo>
                    <a:pt x="327" y="37"/>
                    <a:pt x="344" y="71"/>
                    <a:pt x="344" y="102"/>
                  </a:cubicBezTo>
                  <a:cubicBezTo>
                    <a:pt x="344" y="173"/>
                    <a:pt x="262" y="251"/>
                    <a:pt x="16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59" name="Freeform 103"/>
            <p:cNvSpPr>
              <a:spLocks noChangeArrowheads="1"/>
            </p:cNvSpPr>
            <p:nvPr/>
          </p:nvSpPr>
          <p:spPr bwMode="auto">
            <a:xfrm>
              <a:off x="6863" y="1584"/>
              <a:ext cx="26" cy="100"/>
            </a:xfrm>
            <a:custGeom>
              <a:avLst/>
              <a:gdLst>
                <a:gd name="T0" fmla="*/ 108 w 118"/>
                <a:gd name="T1" fmla="*/ 0 h 445"/>
                <a:gd name="T2" fmla="*/ 0 w 118"/>
                <a:gd name="T3" fmla="*/ 222 h 445"/>
                <a:gd name="T4" fmla="*/ 108 w 118"/>
                <a:gd name="T5" fmla="*/ 444 h 445"/>
                <a:gd name="T6" fmla="*/ 117 w 118"/>
                <a:gd name="T7" fmla="*/ 439 h 445"/>
                <a:gd name="T8" fmla="*/ 112 w 118"/>
                <a:gd name="T9" fmla="*/ 432 h 445"/>
                <a:gd name="T10" fmla="*/ 30 w 118"/>
                <a:gd name="T11" fmla="*/ 222 h 445"/>
                <a:gd name="T12" fmla="*/ 114 w 118"/>
                <a:gd name="T13" fmla="*/ 10 h 445"/>
                <a:gd name="T14" fmla="*/ 117 w 118"/>
                <a:gd name="T15" fmla="*/ 6 h 445"/>
                <a:gd name="T16" fmla="*/ 108 w 118"/>
                <a:gd name="T1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445">
                  <a:moveTo>
                    <a:pt x="108" y="0"/>
                  </a:moveTo>
                  <a:cubicBezTo>
                    <a:pt x="23" y="59"/>
                    <a:pt x="0" y="154"/>
                    <a:pt x="0" y="222"/>
                  </a:cubicBezTo>
                  <a:cubicBezTo>
                    <a:pt x="0" y="284"/>
                    <a:pt x="19" y="382"/>
                    <a:pt x="108" y="444"/>
                  </a:cubicBezTo>
                  <a:cubicBezTo>
                    <a:pt x="111" y="444"/>
                    <a:pt x="117" y="444"/>
                    <a:pt x="117" y="439"/>
                  </a:cubicBezTo>
                  <a:cubicBezTo>
                    <a:pt x="117" y="436"/>
                    <a:pt x="115" y="435"/>
                    <a:pt x="112" y="432"/>
                  </a:cubicBezTo>
                  <a:cubicBezTo>
                    <a:pt x="52" y="379"/>
                    <a:pt x="30" y="302"/>
                    <a:pt x="30" y="222"/>
                  </a:cubicBezTo>
                  <a:cubicBezTo>
                    <a:pt x="30" y="102"/>
                    <a:pt x="76" y="43"/>
                    <a:pt x="114" y="10"/>
                  </a:cubicBezTo>
                  <a:cubicBezTo>
                    <a:pt x="115" y="9"/>
                    <a:pt x="117" y="7"/>
                    <a:pt x="117" y="6"/>
                  </a:cubicBezTo>
                  <a:cubicBezTo>
                    <a:pt x="117" y="0"/>
                    <a:pt x="111" y="0"/>
                    <a:pt x="1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60" name="Freeform 104"/>
            <p:cNvSpPr>
              <a:spLocks noChangeArrowheads="1"/>
            </p:cNvSpPr>
            <p:nvPr/>
          </p:nvSpPr>
          <p:spPr bwMode="auto">
            <a:xfrm>
              <a:off x="6907" y="1631"/>
              <a:ext cx="67" cy="4"/>
            </a:xfrm>
            <a:custGeom>
              <a:avLst/>
              <a:gdLst>
                <a:gd name="T0" fmla="*/ 284 w 302"/>
                <a:gd name="T1" fmla="*/ 23 h 24"/>
                <a:gd name="T2" fmla="*/ 301 w 302"/>
                <a:gd name="T3" fmla="*/ 12 h 24"/>
                <a:gd name="T4" fmla="*/ 284 w 302"/>
                <a:gd name="T5" fmla="*/ 0 h 24"/>
                <a:gd name="T6" fmla="*/ 17 w 302"/>
                <a:gd name="T7" fmla="*/ 0 h 24"/>
                <a:gd name="T8" fmla="*/ 0 w 302"/>
                <a:gd name="T9" fmla="*/ 12 h 24"/>
                <a:gd name="T10" fmla="*/ 17 w 302"/>
                <a:gd name="T11" fmla="*/ 23 h 24"/>
                <a:gd name="T12" fmla="*/ 284 w 302"/>
                <a:gd name="T1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">
                  <a:moveTo>
                    <a:pt x="284" y="23"/>
                  </a:moveTo>
                  <a:cubicBezTo>
                    <a:pt x="289" y="23"/>
                    <a:pt x="301" y="23"/>
                    <a:pt x="301" y="12"/>
                  </a:cubicBezTo>
                  <a:cubicBezTo>
                    <a:pt x="301" y="0"/>
                    <a:pt x="291" y="0"/>
                    <a:pt x="284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7" y="23"/>
                  </a:cubicBezTo>
                  <a:lnTo>
                    <a:pt x="284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61" name="Freeform 105"/>
            <p:cNvSpPr>
              <a:spLocks noChangeArrowheads="1"/>
            </p:cNvSpPr>
            <p:nvPr/>
          </p:nvSpPr>
          <p:spPr bwMode="auto">
            <a:xfrm>
              <a:off x="6993" y="1584"/>
              <a:ext cx="26" cy="100"/>
            </a:xfrm>
            <a:custGeom>
              <a:avLst/>
              <a:gdLst>
                <a:gd name="T0" fmla="*/ 9 w 118"/>
                <a:gd name="T1" fmla="*/ 0 h 445"/>
                <a:gd name="T2" fmla="*/ 0 w 118"/>
                <a:gd name="T3" fmla="*/ 6 h 445"/>
                <a:gd name="T4" fmla="*/ 4 w 118"/>
                <a:gd name="T5" fmla="*/ 12 h 445"/>
                <a:gd name="T6" fmla="*/ 85 w 118"/>
                <a:gd name="T7" fmla="*/ 222 h 445"/>
                <a:gd name="T8" fmla="*/ 9 w 118"/>
                <a:gd name="T9" fmla="*/ 428 h 445"/>
                <a:gd name="T10" fmla="*/ 0 w 118"/>
                <a:gd name="T11" fmla="*/ 439 h 445"/>
                <a:gd name="T12" fmla="*/ 6 w 118"/>
                <a:gd name="T13" fmla="*/ 444 h 445"/>
                <a:gd name="T14" fmla="*/ 84 w 118"/>
                <a:gd name="T15" fmla="*/ 359 h 445"/>
                <a:gd name="T16" fmla="*/ 117 w 118"/>
                <a:gd name="T17" fmla="*/ 222 h 445"/>
                <a:gd name="T18" fmla="*/ 9 w 118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445">
                  <a:moveTo>
                    <a:pt x="9" y="0"/>
                  </a:moveTo>
                  <a:cubicBezTo>
                    <a:pt x="6" y="0"/>
                    <a:pt x="0" y="0"/>
                    <a:pt x="0" y="6"/>
                  </a:cubicBezTo>
                  <a:cubicBezTo>
                    <a:pt x="0" y="7"/>
                    <a:pt x="1" y="9"/>
                    <a:pt x="4" y="12"/>
                  </a:cubicBezTo>
                  <a:cubicBezTo>
                    <a:pt x="43" y="48"/>
                    <a:pt x="85" y="107"/>
                    <a:pt x="85" y="222"/>
                  </a:cubicBezTo>
                  <a:cubicBezTo>
                    <a:pt x="85" y="314"/>
                    <a:pt x="56" y="385"/>
                    <a:pt x="9" y="428"/>
                  </a:cubicBezTo>
                  <a:cubicBezTo>
                    <a:pt x="0" y="436"/>
                    <a:pt x="0" y="436"/>
                    <a:pt x="0" y="439"/>
                  </a:cubicBezTo>
                  <a:cubicBezTo>
                    <a:pt x="0" y="441"/>
                    <a:pt x="1" y="444"/>
                    <a:pt x="6" y="444"/>
                  </a:cubicBezTo>
                  <a:cubicBezTo>
                    <a:pt x="12" y="444"/>
                    <a:pt x="53" y="415"/>
                    <a:pt x="84" y="359"/>
                  </a:cubicBezTo>
                  <a:cubicBezTo>
                    <a:pt x="104" y="323"/>
                    <a:pt x="117" y="274"/>
                    <a:pt x="117" y="222"/>
                  </a:cubicBezTo>
                  <a:cubicBezTo>
                    <a:pt x="117" y="160"/>
                    <a:pt x="98" y="62"/>
                    <a:pt x="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62" name="Freeform 106"/>
            <p:cNvSpPr>
              <a:spLocks noChangeArrowheads="1"/>
            </p:cNvSpPr>
            <p:nvPr/>
          </p:nvSpPr>
          <p:spPr bwMode="auto">
            <a:xfrm>
              <a:off x="6857" y="1705"/>
              <a:ext cx="46" cy="68"/>
            </a:xfrm>
            <a:custGeom>
              <a:avLst/>
              <a:gdLst>
                <a:gd name="T0" fmla="*/ 207 w 208"/>
                <a:gd name="T1" fmla="*/ 154 h 305"/>
                <a:gd name="T2" fmla="*/ 180 w 208"/>
                <a:gd name="T3" fmla="*/ 39 h 305"/>
                <a:gd name="T4" fmla="*/ 104 w 208"/>
                <a:gd name="T5" fmla="*/ 0 h 305"/>
                <a:gd name="T6" fmla="*/ 0 w 208"/>
                <a:gd name="T7" fmla="*/ 154 h 305"/>
                <a:gd name="T8" fmla="*/ 104 w 208"/>
                <a:gd name="T9" fmla="*/ 304 h 305"/>
                <a:gd name="T10" fmla="*/ 207 w 208"/>
                <a:gd name="T11" fmla="*/ 154 h 305"/>
                <a:gd name="T12" fmla="*/ 104 w 208"/>
                <a:gd name="T13" fmla="*/ 292 h 305"/>
                <a:gd name="T14" fmla="*/ 48 w 208"/>
                <a:gd name="T15" fmla="*/ 243 h 305"/>
                <a:gd name="T16" fmla="*/ 40 w 208"/>
                <a:gd name="T17" fmla="*/ 148 h 305"/>
                <a:gd name="T18" fmla="*/ 48 w 208"/>
                <a:gd name="T19" fmla="*/ 58 h 305"/>
                <a:gd name="T20" fmla="*/ 104 w 208"/>
                <a:gd name="T21" fmla="*/ 13 h 305"/>
                <a:gd name="T22" fmla="*/ 158 w 208"/>
                <a:gd name="T23" fmla="*/ 53 h 305"/>
                <a:gd name="T24" fmla="*/ 167 w 208"/>
                <a:gd name="T25" fmla="*/ 148 h 305"/>
                <a:gd name="T26" fmla="*/ 160 w 208"/>
                <a:gd name="T27" fmla="*/ 242 h 305"/>
                <a:gd name="T28" fmla="*/ 104 w 208"/>
                <a:gd name="T29" fmla="*/ 29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305">
                  <a:moveTo>
                    <a:pt x="207" y="154"/>
                  </a:moveTo>
                  <a:cubicBezTo>
                    <a:pt x="207" y="105"/>
                    <a:pt x="202" y="69"/>
                    <a:pt x="180" y="39"/>
                  </a:cubicBezTo>
                  <a:cubicBezTo>
                    <a:pt x="167" y="17"/>
                    <a:pt x="140" y="0"/>
                    <a:pt x="104" y="0"/>
                  </a:cubicBezTo>
                  <a:cubicBezTo>
                    <a:pt x="0" y="0"/>
                    <a:pt x="0" y="121"/>
                    <a:pt x="0" y="154"/>
                  </a:cubicBezTo>
                  <a:cubicBezTo>
                    <a:pt x="0" y="186"/>
                    <a:pt x="0" y="304"/>
                    <a:pt x="104" y="304"/>
                  </a:cubicBezTo>
                  <a:cubicBezTo>
                    <a:pt x="207" y="304"/>
                    <a:pt x="207" y="186"/>
                    <a:pt x="207" y="154"/>
                  </a:cubicBezTo>
                  <a:close/>
                  <a:moveTo>
                    <a:pt x="104" y="292"/>
                  </a:moveTo>
                  <a:cubicBezTo>
                    <a:pt x="84" y="292"/>
                    <a:pt x="56" y="279"/>
                    <a:pt x="48" y="243"/>
                  </a:cubicBezTo>
                  <a:cubicBezTo>
                    <a:pt x="40" y="217"/>
                    <a:pt x="40" y="180"/>
                    <a:pt x="40" y="148"/>
                  </a:cubicBezTo>
                  <a:cubicBezTo>
                    <a:pt x="40" y="115"/>
                    <a:pt x="40" y="82"/>
                    <a:pt x="48" y="58"/>
                  </a:cubicBezTo>
                  <a:cubicBezTo>
                    <a:pt x="56" y="22"/>
                    <a:pt x="85" y="13"/>
                    <a:pt x="104" y="13"/>
                  </a:cubicBezTo>
                  <a:cubicBezTo>
                    <a:pt x="128" y="13"/>
                    <a:pt x="151" y="27"/>
                    <a:pt x="158" y="53"/>
                  </a:cubicBezTo>
                  <a:cubicBezTo>
                    <a:pt x="166" y="76"/>
                    <a:pt x="167" y="109"/>
                    <a:pt x="167" y="148"/>
                  </a:cubicBezTo>
                  <a:cubicBezTo>
                    <a:pt x="167" y="180"/>
                    <a:pt x="167" y="213"/>
                    <a:pt x="160" y="242"/>
                  </a:cubicBezTo>
                  <a:cubicBezTo>
                    <a:pt x="151" y="282"/>
                    <a:pt x="121" y="292"/>
                    <a:pt x="104" y="2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63" name="Freeform 107"/>
            <p:cNvSpPr>
              <a:spLocks noChangeArrowheads="1"/>
            </p:cNvSpPr>
            <p:nvPr/>
          </p:nvSpPr>
          <p:spPr bwMode="auto">
            <a:xfrm>
              <a:off x="7052" y="1626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4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4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64" name="Freeform 108"/>
            <p:cNvSpPr>
              <a:spLocks noChangeArrowheads="1"/>
            </p:cNvSpPr>
            <p:nvPr/>
          </p:nvSpPr>
          <p:spPr bwMode="auto">
            <a:xfrm>
              <a:off x="7098" y="1670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65" name="Freeform 109"/>
            <p:cNvSpPr>
              <a:spLocks noChangeArrowheads="1"/>
            </p:cNvSpPr>
            <p:nvPr/>
          </p:nvSpPr>
          <p:spPr bwMode="auto">
            <a:xfrm>
              <a:off x="7175" y="1672"/>
              <a:ext cx="15" cy="89"/>
            </a:xfrm>
            <a:custGeom>
              <a:avLst/>
              <a:gdLst>
                <a:gd name="T0" fmla="*/ 69 w 72"/>
                <a:gd name="T1" fmla="*/ 33 h 397"/>
                <a:gd name="T2" fmla="*/ 35 w 72"/>
                <a:gd name="T3" fmla="*/ 0 h 397"/>
                <a:gd name="T4" fmla="*/ 0 w 72"/>
                <a:gd name="T5" fmla="*/ 33 h 397"/>
                <a:gd name="T6" fmla="*/ 35 w 72"/>
                <a:gd name="T7" fmla="*/ 68 h 397"/>
                <a:gd name="T8" fmla="*/ 69 w 72"/>
                <a:gd name="T9" fmla="*/ 33 h 397"/>
                <a:gd name="T10" fmla="*/ 56 w 72"/>
                <a:gd name="T11" fmla="*/ 266 h 397"/>
                <a:gd name="T12" fmla="*/ 14 w 72"/>
                <a:gd name="T13" fmla="*/ 382 h 397"/>
                <a:gd name="T14" fmla="*/ 10 w 72"/>
                <a:gd name="T15" fmla="*/ 389 h 397"/>
                <a:gd name="T16" fmla="*/ 17 w 72"/>
                <a:gd name="T17" fmla="*/ 396 h 397"/>
                <a:gd name="T18" fmla="*/ 71 w 72"/>
                <a:gd name="T19" fmla="*/ 272 h 397"/>
                <a:gd name="T20" fmla="*/ 35 w 72"/>
                <a:gd name="T21" fmla="*/ 206 h 397"/>
                <a:gd name="T22" fmla="*/ 0 w 72"/>
                <a:gd name="T23" fmla="*/ 241 h 397"/>
                <a:gd name="T24" fmla="*/ 35 w 72"/>
                <a:gd name="T25" fmla="*/ 274 h 397"/>
                <a:gd name="T26" fmla="*/ 39 w 72"/>
                <a:gd name="T27" fmla="*/ 274 h 397"/>
                <a:gd name="T28" fmla="*/ 56 w 72"/>
                <a:gd name="T29" fmla="*/ 2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97">
                  <a:moveTo>
                    <a:pt x="69" y="33"/>
                  </a:moveTo>
                  <a:cubicBezTo>
                    <a:pt x="69" y="16"/>
                    <a:pt x="53" y="0"/>
                    <a:pt x="35" y="0"/>
                  </a:cubicBezTo>
                  <a:cubicBezTo>
                    <a:pt x="16" y="0"/>
                    <a:pt x="0" y="16"/>
                    <a:pt x="0" y="33"/>
                  </a:cubicBezTo>
                  <a:cubicBezTo>
                    <a:pt x="0" y="52"/>
                    <a:pt x="16" y="68"/>
                    <a:pt x="35" y="68"/>
                  </a:cubicBezTo>
                  <a:cubicBezTo>
                    <a:pt x="53" y="68"/>
                    <a:pt x="69" y="52"/>
                    <a:pt x="69" y="33"/>
                  </a:cubicBezTo>
                  <a:close/>
                  <a:moveTo>
                    <a:pt x="56" y="266"/>
                  </a:moveTo>
                  <a:cubicBezTo>
                    <a:pt x="56" y="285"/>
                    <a:pt x="56" y="334"/>
                    <a:pt x="14" y="382"/>
                  </a:cubicBezTo>
                  <a:cubicBezTo>
                    <a:pt x="10" y="386"/>
                    <a:pt x="10" y="387"/>
                    <a:pt x="10" y="389"/>
                  </a:cubicBezTo>
                  <a:cubicBezTo>
                    <a:pt x="10" y="393"/>
                    <a:pt x="13" y="396"/>
                    <a:pt x="17" y="396"/>
                  </a:cubicBezTo>
                  <a:cubicBezTo>
                    <a:pt x="24" y="396"/>
                    <a:pt x="71" y="346"/>
                    <a:pt x="71" y="272"/>
                  </a:cubicBezTo>
                  <a:cubicBezTo>
                    <a:pt x="71" y="253"/>
                    <a:pt x="69" y="206"/>
                    <a:pt x="35" y="206"/>
                  </a:cubicBezTo>
                  <a:cubicBezTo>
                    <a:pt x="12" y="206"/>
                    <a:pt x="0" y="223"/>
                    <a:pt x="0" y="241"/>
                  </a:cubicBezTo>
                  <a:cubicBezTo>
                    <a:pt x="0" y="256"/>
                    <a:pt x="12" y="274"/>
                    <a:pt x="35" y="274"/>
                  </a:cubicBezTo>
                  <a:cubicBezTo>
                    <a:pt x="37" y="274"/>
                    <a:pt x="39" y="274"/>
                    <a:pt x="39" y="274"/>
                  </a:cubicBezTo>
                  <a:cubicBezTo>
                    <a:pt x="43" y="272"/>
                    <a:pt x="50" y="271"/>
                    <a:pt x="56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66" name="Freeform 110"/>
            <p:cNvSpPr>
              <a:spLocks noChangeArrowheads="1"/>
            </p:cNvSpPr>
            <p:nvPr/>
          </p:nvSpPr>
          <p:spPr bwMode="auto">
            <a:xfrm>
              <a:off x="7232" y="1670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3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71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9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3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71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67" name="Freeform 111"/>
            <p:cNvSpPr>
              <a:spLocks noChangeArrowheads="1"/>
            </p:cNvSpPr>
            <p:nvPr/>
          </p:nvSpPr>
          <p:spPr bwMode="auto">
            <a:xfrm>
              <a:off x="7304" y="1626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68" name="Freeform 112"/>
            <p:cNvSpPr>
              <a:spLocks noChangeArrowheads="1"/>
            </p:cNvSpPr>
            <p:nvPr/>
          </p:nvSpPr>
          <p:spPr bwMode="auto">
            <a:xfrm>
              <a:off x="7399" y="1681"/>
              <a:ext cx="95" cy="33"/>
            </a:xfrm>
            <a:custGeom>
              <a:avLst/>
              <a:gdLst>
                <a:gd name="T0" fmla="*/ 400 w 423"/>
                <a:gd name="T1" fmla="*/ 26 h 151"/>
                <a:gd name="T2" fmla="*/ 422 w 423"/>
                <a:gd name="T3" fmla="*/ 13 h 151"/>
                <a:gd name="T4" fmla="*/ 402 w 423"/>
                <a:gd name="T5" fmla="*/ 0 h 151"/>
                <a:gd name="T6" fmla="*/ 22 w 423"/>
                <a:gd name="T7" fmla="*/ 0 h 151"/>
                <a:gd name="T8" fmla="*/ 0 w 423"/>
                <a:gd name="T9" fmla="*/ 13 h 151"/>
                <a:gd name="T10" fmla="*/ 22 w 423"/>
                <a:gd name="T11" fmla="*/ 26 h 151"/>
                <a:gd name="T12" fmla="*/ 400 w 423"/>
                <a:gd name="T13" fmla="*/ 26 h 151"/>
                <a:gd name="T14" fmla="*/ 402 w 423"/>
                <a:gd name="T15" fmla="*/ 150 h 151"/>
                <a:gd name="T16" fmla="*/ 422 w 423"/>
                <a:gd name="T17" fmla="*/ 137 h 151"/>
                <a:gd name="T18" fmla="*/ 400 w 423"/>
                <a:gd name="T19" fmla="*/ 124 h 151"/>
                <a:gd name="T20" fmla="*/ 22 w 423"/>
                <a:gd name="T21" fmla="*/ 124 h 151"/>
                <a:gd name="T22" fmla="*/ 0 w 423"/>
                <a:gd name="T23" fmla="*/ 137 h 151"/>
                <a:gd name="T24" fmla="*/ 22 w 423"/>
                <a:gd name="T25" fmla="*/ 150 h 151"/>
                <a:gd name="T26" fmla="*/ 402 w 423"/>
                <a:gd name="T2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51">
                  <a:moveTo>
                    <a:pt x="400" y="26"/>
                  </a:moveTo>
                  <a:cubicBezTo>
                    <a:pt x="410" y="26"/>
                    <a:pt x="422" y="26"/>
                    <a:pt x="422" y="13"/>
                  </a:cubicBezTo>
                  <a:cubicBezTo>
                    <a:pt x="422" y="0"/>
                    <a:pt x="410" y="0"/>
                    <a:pt x="402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6"/>
                    <a:pt x="12" y="26"/>
                    <a:pt x="22" y="26"/>
                  </a:cubicBezTo>
                  <a:lnTo>
                    <a:pt x="400" y="26"/>
                  </a:lnTo>
                  <a:close/>
                  <a:moveTo>
                    <a:pt x="402" y="150"/>
                  </a:moveTo>
                  <a:cubicBezTo>
                    <a:pt x="410" y="150"/>
                    <a:pt x="422" y="150"/>
                    <a:pt x="422" y="137"/>
                  </a:cubicBezTo>
                  <a:cubicBezTo>
                    <a:pt x="422" y="124"/>
                    <a:pt x="410" y="124"/>
                    <a:pt x="400" y="124"/>
                  </a:cubicBezTo>
                  <a:lnTo>
                    <a:pt x="22" y="124"/>
                  </a:lnTo>
                  <a:cubicBezTo>
                    <a:pt x="12" y="124"/>
                    <a:pt x="0" y="124"/>
                    <a:pt x="0" y="137"/>
                  </a:cubicBezTo>
                  <a:cubicBezTo>
                    <a:pt x="0" y="150"/>
                    <a:pt x="12" y="150"/>
                    <a:pt x="22" y="150"/>
                  </a:cubicBezTo>
                  <a:lnTo>
                    <a:pt x="40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69" name="Freeform 113"/>
            <p:cNvSpPr>
              <a:spLocks noChangeArrowheads="1"/>
            </p:cNvSpPr>
            <p:nvPr/>
          </p:nvSpPr>
          <p:spPr bwMode="auto">
            <a:xfrm>
              <a:off x="7550" y="1633"/>
              <a:ext cx="85" cy="104"/>
            </a:xfrm>
            <a:custGeom>
              <a:avLst/>
              <a:gdLst>
                <a:gd name="T0" fmla="*/ 377 w 378"/>
                <a:gd name="T1" fmla="*/ 6 h 462"/>
                <a:gd name="T2" fmla="*/ 370 w 378"/>
                <a:gd name="T3" fmla="*/ 0 h 462"/>
                <a:gd name="T4" fmla="*/ 359 w 378"/>
                <a:gd name="T5" fmla="*/ 10 h 462"/>
                <a:gd name="T6" fmla="*/ 328 w 378"/>
                <a:gd name="T7" fmla="*/ 46 h 462"/>
                <a:gd name="T8" fmla="*/ 236 w 378"/>
                <a:gd name="T9" fmla="*/ 0 h 462"/>
                <a:gd name="T10" fmla="*/ 81 w 378"/>
                <a:gd name="T11" fmla="*/ 150 h 462"/>
                <a:gd name="T12" fmla="*/ 145 w 378"/>
                <a:gd name="T13" fmla="*/ 241 h 462"/>
                <a:gd name="T14" fmla="*/ 215 w 378"/>
                <a:gd name="T15" fmla="*/ 258 h 462"/>
                <a:gd name="T16" fmla="*/ 272 w 378"/>
                <a:gd name="T17" fmla="*/ 325 h 462"/>
                <a:gd name="T18" fmla="*/ 158 w 378"/>
                <a:gd name="T19" fmla="*/ 442 h 462"/>
                <a:gd name="T20" fmla="*/ 48 w 378"/>
                <a:gd name="T21" fmla="*/ 349 h 462"/>
                <a:gd name="T22" fmla="*/ 50 w 378"/>
                <a:gd name="T23" fmla="*/ 315 h 462"/>
                <a:gd name="T24" fmla="*/ 52 w 378"/>
                <a:gd name="T25" fmla="*/ 310 h 462"/>
                <a:gd name="T26" fmla="*/ 45 w 378"/>
                <a:gd name="T27" fmla="*/ 304 h 462"/>
                <a:gd name="T28" fmla="*/ 37 w 378"/>
                <a:gd name="T29" fmla="*/ 305 h 462"/>
                <a:gd name="T30" fmla="*/ 0 w 378"/>
                <a:gd name="T31" fmla="*/ 455 h 462"/>
                <a:gd name="T32" fmla="*/ 7 w 378"/>
                <a:gd name="T33" fmla="*/ 461 h 462"/>
                <a:gd name="T34" fmla="*/ 19 w 378"/>
                <a:gd name="T35" fmla="*/ 452 h 462"/>
                <a:gd name="T36" fmla="*/ 49 w 378"/>
                <a:gd name="T37" fmla="*/ 416 h 462"/>
                <a:gd name="T38" fmla="*/ 157 w 378"/>
                <a:gd name="T39" fmla="*/ 461 h 462"/>
                <a:gd name="T40" fmla="*/ 318 w 378"/>
                <a:gd name="T41" fmla="*/ 298 h 462"/>
                <a:gd name="T42" fmla="*/ 287 w 378"/>
                <a:gd name="T43" fmla="*/ 225 h 462"/>
                <a:gd name="T44" fmla="*/ 206 w 378"/>
                <a:gd name="T45" fmla="*/ 193 h 462"/>
                <a:gd name="T46" fmla="*/ 164 w 378"/>
                <a:gd name="T47" fmla="*/ 181 h 462"/>
                <a:gd name="T48" fmla="*/ 125 w 378"/>
                <a:gd name="T49" fmla="*/ 124 h 462"/>
                <a:gd name="T50" fmla="*/ 236 w 378"/>
                <a:gd name="T51" fmla="*/ 17 h 462"/>
                <a:gd name="T52" fmla="*/ 328 w 378"/>
                <a:gd name="T53" fmla="*/ 117 h 462"/>
                <a:gd name="T54" fmla="*/ 325 w 378"/>
                <a:gd name="T55" fmla="*/ 151 h 462"/>
                <a:gd name="T56" fmla="*/ 333 w 378"/>
                <a:gd name="T57" fmla="*/ 158 h 462"/>
                <a:gd name="T58" fmla="*/ 343 w 378"/>
                <a:gd name="T59" fmla="*/ 145 h 462"/>
                <a:gd name="T60" fmla="*/ 377 w 378"/>
                <a:gd name="T61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8" h="462">
                  <a:moveTo>
                    <a:pt x="377" y="6"/>
                  </a:moveTo>
                  <a:cubicBezTo>
                    <a:pt x="377" y="4"/>
                    <a:pt x="376" y="0"/>
                    <a:pt x="370" y="0"/>
                  </a:cubicBezTo>
                  <a:cubicBezTo>
                    <a:pt x="366" y="0"/>
                    <a:pt x="366" y="0"/>
                    <a:pt x="359" y="10"/>
                  </a:cubicBezTo>
                  <a:lnTo>
                    <a:pt x="328" y="46"/>
                  </a:lnTo>
                  <a:cubicBezTo>
                    <a:pt x="311" y="16"/>
                    <a:pt x="278" y="0"/>
                    <a:pt x="236" y="0"/>
                  </a:cubicBezTo>
                  <a:cubicBezTo>
                    <a:pt x="156" y="0"/>
                    <a:pt x="81" y="73"/>
                    <a:pt x="81" y="150"/>
                  </a:cubicBezTo>
                  <a:cubicBezTo>
                    <a:pt x="81" y="202"/>
                    <a:pt x="114" y="230"/>
                    <a:pt x="145" y="241"/>
                  </a:cubicBezTo>
                  <a:lnTo>
                    <a:pt x="215" y="258"/>
                  </a:lnTo>
                  <a:cubicBezTo>
                    <a:pt x="238" y="264"/>
                    <a:pt x="272" y="274"/>
                    <a:pt x="272" y="325"/>
                  </a:cubicBezTo>
                  <a:cubicBezTo>
                    <a:pt x="272" y="382"/>
                    <a:pt x="220" y="442"/>
                    <a:pt x="158" y="442"/>
                  </a:cubicBezTo>
                  <a:cubicBezTo>
                    <a:pt x="118" y="442"/>
                    <a:pt x="48" y="428"/>
                    <a:pt x="48" y="349"/>
                  </a:cubicBezTo>
                  <a:cubicBezTo>
                    <a:pt x="48" y="334"/>
                    <a:pt x="50" y="318"/>
                    <a:pt x="50" y="315"/>
                  </a:cubicBezTo>
                  <a:cubicBezTo>
                    <a:pt x="52" y="313"/>
                    <a:pt x="52" y="311"/>
                    <a:pt x="52" y="310"/>
                  </a:cubicBezTo>
                  <a:cubicBezTo>
                    <a:pt x="52" y="304"/>
                    <a:pt x="48" y="304"/>
                    <a:pt x="45" y="304"/>
                  </a:cubicBezTo>
                  <a:cubicBezTo>
                    <a:pt x="42" y="304"/>
                    <a:pt x="40" y="304"/>
                    <a:pt x="37" y="305"/>
                  </a:cubicBezTo>
                  <a:cubicBezTo>
                    <a:pt x="36" y="308"/>
                    <a:pt x="0" y="454"/>
                    <a:pt x="0" y="455"/>
                  </a:cubicBezTo>
                  <a:cubicBezTo>
                    <a:pt x="0" y="459"/>
                    <a:pt x="3" y="461"/>
                    <a:pt x="7" y="461"/>
                  </a:cubicBezTo>
                  <a:cubicBezTo>
                    <a:pt x="10" y="461"/>
                    <a:pt x="10" y="461"/>
                    <a:pt x="19" y="452"/>
                  </a:cubicBezTo>
                  <a:lnTo>
                    <a:pt x="49" y="416"/>
                  </a:lnTo>
                  <a:cubicBezTo>
                    <a:pt x="76" y="452"/>
                    <a:pt x="120" y="461"/>
                    <a:pt x="157" y="461"/>
                  </a:cubicBezTo>
                  <a:cubicBezTo>
                    <a:pt x="243" y="461"/>
                    <a:pt x="318" y="377"/>
                    <a:pt x="318" y="298"/>
                  </a:cubicBezTo>
                  <a:cubicBezTo>
                    <a:pt x="318" y="255"/>
                    <a:pt x="297" y="233"/>
                    <a:pt x="287" y="225"/>
                  </a:cubicBezTo>
                  <a:cubicBezTo>
                    <a:pt x="272" y="209"/>
                    <a:pt x="264" y="207"/>
                    <a:pt x="206" y="193"/>
                  </a:cubicBezTo>
                  <a:cubicBezTo>
                    <a:pt x="193" y="189"/>
                    <a:pt x="170" y="181"/>
                    <a:pt x="164" y="181"/>
                  </a:cubicBezTo>
                  <a:cubicBezTo>
                    <a:pt x="147" y="176"/>
                    <a:pt x="125" y="157"/>
                    <a:pt x="125" y="124"/>
                  </a:cubicBezTo>
                  <a:cubicBezTo>
                    <a:pt x="125" y="72"/>
                    <a:pt x="176" y="17"/>
                    <a:pt x="236" y="17"/>
                  </a:cubicBezTo>
                  <a:cubicBezTo>
                    <a:pt x="289" y="17"/>
                    <a:pt x="328" y="45"/>
                    <a:pt x="328" y="117"/>
                  </a:cubicBezTo>
                  <a:cubicBezTo>
                    <a:pt x="328" y="137"/>
                    <a:pt x="325" y="148"/>
                    <a:pt x="325" y="151"/>
                  </a:cubicBezTo>
                  <a:cubicBezTo>
                    <a:pt x="325" y="153"/>
                    <a:pt x="325" y="158"/>
                    <a:pt x="333" y="158"/>
                  </a:cubicBezTo>
                  <a:cubicBezTo>
                    <a:pt x="338" y="158"/>
                    <a:pt x="340" y="156"/>
                    <a:pt x="343" y="145"/>
                  </a:cubicBezTo>
                  <a:lnTo>
                    <a:pt x="377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70" name="Freeform 114"/>
            <p:cNvSpPr>
              <a:spLocks noChangeArrowheads="1"/>
            </p:cNvSpPr>
            <p:nvPr/>
          </p:nvSpPr>
          <p:spPr bwMode="auto">
            <a:xfrm>
              <a:off x="7649" y="1647"/>
              <a:ext cx="67" cy="4"/>
            </a:xfrm>
            <a:custGeom>
              <a:avLst/>
              <a:gdLst>
                <a:gd name="T0" fmla="*/ 284 w 302"/>
                <a:gd name="T1" fmla="*/ 23 h 24"/>
                <a:gd name="T2" fmla="*/ 301 w 302"/>
                <a:gd name="T3" fmla="*/ 12 h 24"/>
                <a:gd name="T4" fmla="*/ 284 w 302"/>
                <a:gd name="T5" fmla="*/ 0 h 24"/>
                <a:gd name="T6" fmla="*/ 17 w 302"/>
                <a:gd name="T7" fmla="*/ 0 h 24"/>
                <a:gd name="T8" fmla="*/ 0 w 302"/>
                <a:gd name="T9" fmla="*/ 12 h 24"/>
                <a:gd name="T10" fmla="*/ 17 w 302"/>
                <a:gd name="T11" fmla="*/ 23 h 24"/>
                <a:gd name="T12" fmla="*/ 284 w 302"/>
                <a:gd name="T1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">
                  <a:moveTo>
                    <a:pt x="284" y="23"/>
                  </a:moveTo>
                  <a:cubicBezTo>
                    <a:pt x="289" y="23"/>
                    <a:pt x="301" y="23"/>
                    <a:pt x="301" y="12"/>
                  </a:cubicBezTo>
                  <a:cubicBezTo>
                    <a:pt x="301" y="0"/>
                    <a:pt x="291" y="0"/>
                    <a:pt x="284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7" y="23"/>
                  </a:cubicBezTo>
                  <a:lnTo>
                    <a:pt x="284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71" name="Freeform 115"/>
            <p:cNvSpPr>
              <a:spLocks noChangeArrowheads="1"/>
            </p:cNvSpPr>
            <p:nvPr/>
          </p:nvSpPr>
          <p:spPr bwMode="auto">
            <a:xfrm>
              <a:off x="7739" y="1608"/>
              <a:ext cx="36" cy="66"/>
            </a:xfrm>
            <a:custGeom>
              <a:avLst/>
              <a:gdLst>
                <a:gd name="T0" fmla="*/ 101 w 164"/>
                <a:gd name="T1" fmla="*/ 13 h 296"/>
                <a:gd name="T2" fmla="*/ 88 w 164"/>
                <a:gd name="T3" fmla="*/ 0 h 296"/>
                <a:gd name="T4" fmla="*/ 0 w 164"/>
                <a:gd name="T5" fmla="*/ 29 h 296"/>
                <a:gd name="T6" fmla="*/ 0 w 164"/>
                <a:gd name="T7" fmla="*/ 45 h 296"/>
                <a:gd name="T8" fmla="*/ 65 w 164"/>
                <a:gd name="T9" fmla="*/ 32 h 296"/>
                <a:gd name="T10" fmla="*/ 65 w 164"/>
                <a:gd name="T11" fmla="*/ 259 h 296"/>
                <a:gd name="T12" fmla="*/ 20 w 164"/>
                <a:gd name="T13" fmla="*/ 279 h 296"/>
                <a:gd name="T14" fmla="*/ 3 w 164"/>
                <a:gd name="T15" fmla="*/ 279 h 296"/>
                <a:gd name="T16" fmla="*/ 3 w 164"/>
                <a:gd name="T17" fmla="*/ 295 h 296"/>
                <a:gd name="T18" fmla="*/ 82 w 164"/>
                <a:gd name="T19" fmla="*/ 294 h 296"/>
                <a:gd name="T20" fmla="*/ 163 w 164"/>
                <a:gd name="T21" fmla="*/ 295 h 296"/>
                <a:gd name="T22" fmla="*/ 163 w 164"/>
                <a:gd name="T23" fmla="*/ 279 h 296"/>
                <a:gd name="T24" fmla="*/ 145 w 164"/>
                <a:gd name="T25" fmla="*/ 279 h 296"/>
                <a:gd name="T26" fmla="*/ 101 w 164"/>
                <a:gd name="T27" fmla="*/ 259 h 296"/>
                <a:gd name="T28" fmla="*/ 101 w 164"/>
                <a:gd name="T29" fmla="*/ 1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296">
                  <a:moveTo>
                    <a:pt x="101" y="13"/>
                  </a:moveTo>
                  <a:cubicBezTo>
                    <a:pt x="101" y="0"/>
                    <a:pt x="99" y="0"/>
                    <a:pt x="88" y="0"/>
                  </a:cubicBezTo>
                  <a:cubicBezTo>
                    <a:pt x="59" y="27"/>
                    <a:pt x="19" y="29"/>
                    <a:pt x="0" y="29"/>
                  </a:cubicBezTo>
                  <a:lnTo>
                    <a:pt x="0" y="45"/>
                  </a:lnTo>
                  <a:cubicBezTo>
                    <a:pt x="10" y="45"/>
                    <a:pt x="40" y="45"/>
                    <a:pt x="65" y="32"/>
                  </a:cubicBezTo>
                  <a:lnTo>
                    <a:pt x="65" y="259"/>
                  </a:lnTo>
                  <a:cubicBezTo>
                    <a:pt x="65" y="274"/>
                    <a:pt x="65" y="279"/>
                    <a:pt x="20" y="279"/>
                  </a:cubicBezTo>
                  <a:lnTo>
                    <a:pt x="3" y="279"/>
                  </a:lnTo>
                  <a:lnTo>
                    <a:pt x="3" y="295"/>
                  </a:lnTo>
                  <a:cubicBezTo>
                    <a:pt x="12" y="295"/>
                    <a:pt x="66" y="294"/>
                    <a:pt x="82" y="294"/>
                  </a:cubicBezTo>
                  <a:cubicBezTo>
                    <a:pt x="96" y="294"/>
                    <a:pt x="153" y="295"/>
                    <a:pt x="163" y="295"/>
                  </a:cubicBezTo>
                  <a:lnTo>
                    <a:pt x="163" y="279"/>
                  </a:lnTo>
                  <a:lnTo>
                    <a:pt x="145" y="279"/>
                  </a:lnTo>
                  <a:cubicBezTo>
                    <a:pt x="101" y="279"/>
                    <a:pt x="101" y="274"/>
                    <a:pt x="101" y="259"/>
                  </a:cubicBezTo>
                  <a:lnTo>
                    <a:pt x="101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72" name="Freeform 116"/>
            <p:cNvSpPr>
              <a:spLocks noChangeArrowheads="1"/>
            </p:cNvSpPr>
            <p:nvPr/>
          </p:nvSpPr>
          <p:spPr bwMode="auto">
            <a:xfrm>
              <a:off x="7800" y="1670"/>
              <a:ext cx="81" cy="94"/>
            </a:xfrm>
            <a:custGeom>
              <a:avLst/>
              <a:gdLst>
                <a:gd name="T0" fmla="*/ 76 w 362"/>
                <a:gd name="T1" fmla="*/ 389 h 420"/>
                <a:gd name="T2" fmla="*/ 73 w 362"/>
                <a:gd name="T3" fmla="*/ 402 h 420"/>
                <a:gd name="T4" fmla="*/ 92 w 362"/>
                <a:gd name="T5" fmla="*/ 419 h 420"/>
                <a:gd name="T6" fmla="*/ 115 w 362"/>
                <a:gd name="T7" fmla="*/ 402 h 420"/>
                <a:gd name="T8" fmla="*/ 137 w 362"/>
                <a:gd name="T9" fmla="*/ 287 h 420"/>
                <a:gd name="T10" fmla="*/ 158 w 362"/>
                <a:gd name="T11" fmla="*/ 288 h 420"/>
                <a:gd name="T12" fmla="*/ 361 w 362"/>
                <a:gd name="T13" fmla="*/ 88 h 420"/>
                <a:gd name="T14" fmla="*/ 289 w 362"/>
                <a:gd name="T15" fmla="*/ 0 h 420"/>
                <a:gd name="T16" fmla="*/ 121 w 362"/>
                <a:gd name="T17" fmla="*/ 246 h 420"/>
                <a:gd name="T18" fmla="*/ 16 w 362"/>
                <a:gd name="T19" fmla="*/ 153 h 420"/>
                <a:gd name="T20" fmla="*/ 69 w 362"/>
                <a:gd name="T21" fmla="*/ 22 h 420"/>
                <a:gd name="T22" fmla="*/ 75 w 362"/>
                <a:gd name="T23" fmla="*/ 13 h 420"/>
                <a:gd name="T24" fmla="*/ 66 w 362"/>
                <a:gd name="T25" fmla="*/ 7 h 420"/>
                <a:gd name="T26" fmla="*/ 0 w 362"/>
                <a:gd name="T27" fmla="*/ 160 h 420"/>
                <a:gd name="T28" fmla="*/ 109 w 362"/>
                <a:gd name="T29" fmla="*/ 282 h 420"/>
                <a:gd name="T30" fmla="*/ 76 w 362"/>
                <a:gd name="T31" fmla="*/ 389 h 420"/>
                <a:gd name="T32" fmla="*/ 164 w 362"/>
                <a:gd name="T33" fmla="*/ 251 h 420"/>
                <a:gd name="T34" fmla="*/ 153 w 362"/>
                <a:gd name="T35" fmla="*/ 251 h 420"/>
                <a:gd name="T36" fmla="*/ 144 w 362"/>
                <a:gd name="T37" fmla="*/ 248 h 420"/>
                <a:gd name="T38" fmla="*/ 157 w 362"/>
                <a:gd name="T39" fmla="*/ 179 h 420"/>
                <a:gd name="T40" fmla="*/ 282 w 362"/>
                <a:gd name="T41" fmla="*/ 37 h 420"/>
                <a:gd name="T42" fmla="*/ 344 w 362"/>
                <a:gd name="T43" fmla="*/ 102 h 420"/>
                <a:gd name="T44" fmla="*/ 164 w 362"/>
                <a:gd name="T45" fmla="*/ 25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2" h="420">
                  <a:moveTo>
                    <a:pt x="76" y="389"/>
                  </a:moveTo>
                  <a:cubicBezTo>
                    <a:pt x="73" y="397"/>
                    <a:pt x="73" y="397"/>
                    <a:pt x="73" y="402"/>
                  </a:cubicBezTo>
                  <a:cubicBezTo>
                    <a:pt x="73" y="415"/>
                    <a:pt x="85" y="419"/>
                    <a:pt x="92" y="419"/>
                  </a:cubicBezTo>
                  <a:cubicBezTo>
                    <a:pt x="95" y="419"/>
                    <a:pt x="108" y="418"/>
                    <a:pt x="115" y="402"/>
                  </a:cubicBezTo>
                  <a:cubicBezTo>
                    <a:pt x="117" y="397"/>
                    <a:pt x="120" y="376"/>
                    <a:pt x="137" y="287"/>
                  </a:cubicBezTo>
                  <a:cubicBezTo>
                    <a:pt x="143" y="287"/>
                    <a:pt x="147" y="288"/>
                    <a:pt x="158" y="288"/>
                  </a:cubicBezTo>
                  <a:cubicBezTo>
                    <a:pt x="264" y="288"/>
                    <a:pt x="361" y="187"/>
                    <a:pt x="361" y="88"/>
                  </a:cubicBezTo>
                  <a:cubicBezTo>
                    <a:pt x="361" y="37"/>
                    <a:pt x="337" y="0"/>
                    <a:pt x="289" y="0"/>
                  </a:cubicBezTo>
                  <a:cubicBezTo>
                    <a:pt x="197" y="0"/>
                    <a:pt x="158" y="124"/>
                    <a:pt x="121" y="246"/>
                  </a:cubicBezTo>
                  <a:cubicBezTo>
                    <a:pt x="52" y="235"/>
                    <a:pt x="16" y="199"/>
                    <a:pt x="16" y="153"/>
                  </a:cubicBezTo>
                  <a:cubicBezTo>
                    <a:pt x="16" y="135"/>
                    <a:pt x="32" y="65"/>
                    <a:pt x="69" y="22"/>
                  </a:cubicBezTo>
                  <a:cubicBezTo>
                    <a:pt x="75" y="16"/>
                    <a:pt x="75" y="14"/>
                    <a:pt x="75" y="13"/>
                  </a:cubicBezTo>
                  <a:cubicBezTo>
                    <a:pt x="75" y="10"/>
                    <a:pt x="73" y="7"/>
                    <a:pt x="66" y="7"/>
                  </a:cubicBezTo>
                  <a:cubicBezTo>
                    <a:pt x="49" y="7"/>
                    <a:pt x="0" y="99"/>
                    <a:pt x="0" y="160"/>
                  </a:cubicBezTo>
                  <a:cubicBezTo>
                    <a:pt x="0" y="220"/>
                    <a:pt x="42" y="266"/>
                    <a:pt x="109" y="282"/>
                  </a:cubicBezTo>
                  <a:lnTo>
                    <a:pt x="76" y="389"/>
                  </a:lnTo>
                  <a:close/>
                  <a:moveTo>
                    <a:pt x="164" y="251"/>
                  </a:moveTo>
                  <a:cubicBezTo>
                    <a:pt x="158" y="251"/>
                    <a:pt x="157" y="251"/>
                    <a:pt x="153" y="251"/>
                  </a:cubicBezTo>
                  <a:cubicBezTo>
                    <a:pt x="145" y="251"/>
                    <a:pt x="144" y="249"/>
                    <a:pt x="144" y="248"/>
                  </a:cubicBezTo>
                  <a:cubicBezTo>
                    <a:pt x="144" y="246"/>
                    <a:pt x="156" y="189"/>
                    <a:pt x="157" y="179"/>
                  </a:cubicBezTo>
                  <a:cubicBezTo>
                    <a:pt x="177" y="98"/>
                    <a:pt x="226" y="37"/>
                    <a:pt x="282" y="37"/>
                  </a:cubicBezTo>
                  <a:cubicBezTo>
                    <a:pt x="327" y="37"/>
                    <a:pt x="344" y="71"/>
                    <a:pt x="344" y="102"/>
                  </a:cubicBezTo>
                  <a:cubicBezTo>
                    <a:pt x="344" y="173"/>
                    <a:pt x="262" y="251"/>
                    <a:pt x="16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73" name="Freeform 117"/>
            <p:cNvSpPr>
              <a:spLocks noChangeArrowheads="1"/>
            </p:cNvSpPr>
            <p:nvPr/>
          </p:nvSpPr>
          <p:spPr bwMode="auto">
            <a:xfrm>
              <a:off x="7898" y="1599"/>
              <a:ext cx="26" cy="100"/>
            </a:xfrm>
            <a:custGeom>
              <a:avLst/>
              <a:gdLst>
                <a:gd name="T0" fmla="*/ 108 w 118"/>
                <a:gd name="T1" fmla="*/ 0 h 445"/>
                <a:gd name="T2" fmla="*/ 0 w 118"/>
                <a:gd name="T3" fmla="*/ 222 h 445"/>
                <a:gd name="T4" fmla="*/ 108 w 118"/>
                <a:gd name="T5" fmla="*/ 444 h 445"/>
                <a:gd name="T6" fmla="*/ 117 w 118"/>
                <a:gd name="T7" fmla="*/ 439 h 445"/>
                <a:gd name="T8" fmla="*/ 112 w 118"/>
                <a:gd name="T9" fmla="*/ 432 h 445"/>
                <a:gd name="T10" fmla="*/ 30 w 118"/>
                <a:gd name="T11" fmla="*/ 222 h 445"/>
                <a:gd name="T12" fmla="*/ 114 w 118"/>
                <a:gd name="T13" fmla="*/ 10 h 445"/>
                <a:gd name="T14" fmla="*/ 117 w 118"/>
                <a:gd name="T15" fmla="*/ 6 h 445"/>
                <a:gd name="T16" fmla="*/ 108 w 118"/>
                <a:gd name="T1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445">
                  <a:moveTo>
                    <a:pt x="108" y="0"/>
                  </a:moveTo>
                  <a:cubicBezTo>
                    <a:pt x="23" y="59"/>
                    <a:pt x="0" y="154"/>
                    <a:pt x="0" y="222"/>
                  </a:cubicBezTo>
                  <a:cubicBezTo>
                    <a:pt x="0" y="284"/>
                    <a:pt x="19" y="382"/>
                    <a:pt x="108" y="444"/>
                  </a:cubicBezTo>
                  <a:cubicBezTo>
                    <a:pt x="111" y="444"/>
                    <a:pt x="117" y="444"/>
                    <a:pt x="117" y="439"/>
                  </a:cubicBezTo>
                  <a:cubicBezTo>
                    <a:pt x="117" y="436"/>
                    <a:pt x="115" y="435"/>
                    <a:pt x="112" y="432"/>
                  </a:cubicBezTo>
                  <a:cubicBezTo>
                    <a:pt x="52" y="379"/>
                    <a:pt x="30" y="302"/>
                    <a:pt x="30" y="222"/>
                  </a:cubicBezTo>
                  <a:cubicBezTo>
                    <a:pt x="30" y="102"/>
                    <a:pt x="76" y="43"/>
                    <a:pt x="114" y="10"/>
                  </a:cubicBezTo>
                  <a:cubicBezTo>
                    <a:pt x="115" y="9"/>
                    <a:pt x="117" y="7"/>
                    <a:pt x="117" y="6"/>
                  </a:cubicBezTo>
                  <a:cubicBezTo>
                    <a:pt x="117" y="0"/>
                    <a:pt x="111" y="0"/>
                    <a:pt x="1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74" name="Freeform 118"/>
            <p:cNvSpPr>
              <a:spLocks noChangeArrowheads="1"/>
            </p:cNvSpPr>
            <p:nvPr/>
          </p:nvSpPr>
          <p:spPr bwMode="auto">
            <a:xfrm>
              <a:off x="7939" y="1612"/>
              <a:ext cx="73" cy="74"/>
            </a:xfrm>
            <a:custGeom>
              <a:avLst/>
              <a:gdLst>
                <a:gd name="T0" fmla="*/ 174 w 328"/>
                <a:gd name="T1" fmla="*/ 174 h 329"/>
                <a:gd name="T2" fmla="*/ 311 w 328"/>
                <a:gd name="T3" fmla="*/ 174 h 329"/>
                <a:gd name="T4" fmla="*/ 327 w 328"/>
                <a:gd name="T5" fmla="*/ 164 h 329"/>
                <a:gd name="T6" fmla="*/ 311 w 328"/>
                <a:gd name="T7" fmla="*/ 153 h 329"/>
                <a:gd name="T8" fmla="*/ 174 w 328"/>
                <a:gd name="T9" fmla="*/ 153 h 329"/>
                <a:gd name="T10" fmla="*/ 174 w 328"/>
                <a:gd name="T11" fmla="*/ 16 h 329"/>
                <a:gd name="T12" fmla="*/ 164 w 328"/>
                <a:gd name="T13" fmla="*/ 0 h 329"/>
                <a:gd name="T14" fmla="*/ 153 w 328"/>
                <a:gd name="T15" fmla="*/ 16 h 329"/>
                <a:gd name="T16" fmla="*/ 153 w 328"/>
                <a:gd name="T17" fmla="*/ 153 h 329"/>
                <a:gd name="T18" fmla="*/ 16 w 328"/>
                <a:gd name="T19" fmla="*/ 153 h 329"/>
                <a:gd name="T20" fmla="*/ 0 w 328"/>
                <a:gd name="T21" fmla="*/ 164 h 329"/>
                <a:gd name="T22" fmla="*/ 16 w 328"/>
                <a:gd name="T23" fmla="*/ 174 h 329"/>
                <a:gd name="T24" fmla="*/ 153 w 328"/>
                <a:gd name="T25" fmla="*/ 174 h 329"/>
                <a:gd name="T26" fmla="*/ 153 w 328"/>
                <a:gd name="T27" fmla="*/ 311 h 329"/>
                <a:gd name="T28" fmla="*/ 164 w 328"/>
                <a:gd name="T29" fmla="*/ 328 h 329"/>
                <a:gd name="T30" fmla="*/ 174 w 328"/>
                <a:gd name="T31" fmla="*/ 311 h 329"/>
                <a:gd name="T32" fmla="*/ 174 w 328"/>
                <a:gd name="T33" fmla="*/ 17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" h="329">
                  <a:moveTo>
                    <a:pt x="174" y="174"/>
                  </a:moveTo>
                  <a:lnTo>
                    <a:pt x="311" y="174"/>
                  </a:lnTo>
                  <a:cubicBezTo>
                    <a:pt x="317" y="174"/>
                    <a:pt x="327" y="174"/>
                    <a:pt x="327" y="164"/>
                  </a:cubicBezTo>
                  <a:cubicBezTo>
                    <a:pt x="327" y="153"/>
                    <a:pt x="317" y="153"/>
                    <a:pt x="311" y="153"/>
                  </a:cubicBezTo>
                  <a:lnTo>
                    <a:pt x="174" y="153"/>
                  </a:lnTo>
                  <a:lnTo>
                    <a:pt x="174" y="16"/>
                  </a:lnTo>
                  <a:cubicBezTo>
                    <a:pt x="174" y="10"/>
                    <a:pt x="174" y="0"/>
                    <a:pt x="164" y="0"/>
                  </a:cubicBezTo>
                  <a:cubicBezTo>
                    <a:pt x="153" y="0"/>
                    <a:pt x="153" y="10"/>
                    <a:pt x="153" y="16"/>
                  </a:cubicBezTo>
                  <a:lnTo>
                    <a:pt x="153" y="153"/>
                  </a:lnTo>
                  <a:lnTo>
                    <a:pt x="16" y="153"/>
                  </a:lnTo>
                  <a:cubicBezTo>
                    <a:pt x="10" y="153"/>
                    <a:pt x="0" y="153"/>
                    <a:pt x="0" y="164"/>
                  </a:cubicBezTo>
                  <a:cubicBezTo>
                    <a:pt x="0" y="174"/>
                    <a:pt x="10" y="174"/>
                    <a:pt x="16" y="174"/>
                  </a:cubicBezTo>
                  <a:lnTo>
                    <a:pt x="153" y="174"/>
                  </a:lnTo>
                  <a:lnTo>
                    <a:pt x="153" y="311"/>
                  </a:lnTo>
                  <a:cubicBezTo>
                    <a:pt x="153" y="317"/>
                    <a:pt x="153" y="328"/>
                    <a:pt x="164" y="328"/>
                  </a:cubicBezTo>
                  <a:cubicBezTo>
                    <a:pt x="174" y="328"/>
                    <a:pt x="174" y="318"/>
                    <a:pt x="174" y="311"/>
                  </a:cubicBezTo>
                  <a:lnTo>
                    <a:pt x="174" y="1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75" name="Freeform 119"/>
            <p:cNvSpPr>
              <a:spLocks noChangeArrowheads="1"/>
            </p:cNvSpPr>
            <p:nvPr/>
          </p:nvSpPr>
          <p:spPr bwMode="auto">
            <a:xfrm>
              <a:off x="8027" y="1599"/>
              <a:ext cx="26" cy="100"/>
            </a:xfrm>
            <a:custGeom>
              <a:avLst/>
              <a:gdLst>
                <a:gd name="T0" fmla="*/ 9 w 118"/>
                <a:gd name="T1" fmla="*/ 0 h 445"/>
                <a:gd name="T2" fmla="*/ 0 w 118"/>
                <a:gd name="T3" fmla="*/ 6 h 445"/>
                <a:gd name="T4" fmla="*/ 4 w 118"/>
                <a:gd name="T5" fmla="*/ 12 h 445"/>
                <a:gd name="T6" fmla="*/ 85 w 118"/>
                <a:gd name="T7" fmla="*/ 222 h 445"/>
                <a:gd name="T8" fmla="*/ 9 w 118"/>
                <a:gd name="T9" fmla="*/ 428 h 445"/>
                <a:gd name="T10" fmla="*/ 0 w 118"/>
                <a:gd name="T11" fmla="*/ 439 h 445"/>
                <a:gd name="T12" fmla="*/ 6 w 118"/>
                <a:gd name="T13" fmla="*/ 444 h 445"/>
                <a:gd name="T14" fmla="*/ 84 w 118"/>
                <a:gd name="T15" fmla="*/ 359 h 445"/>
                <a:gd name="T16" fmla="*/ 117 w 118"/>
                <a:gd name="T17" fmla="*/ 222 h 445"/>
                <a:gd name="T18" fmla="*/ 9 w 118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445">
                  <a:moveTo>
                    <a:pt x="9" y="0"/>
                  </a:moveTo>
                  <a:cubicBezTo>
                    <a:pt x="6" y="0"/>
                    <a:pt x="0" y="0"/>
                    <a:pt x="0" y="6"/>
                  </a:cubicBezTo>
                  <a:cubicBezTo>
                    <a:pt x="0" y="7"/>
                    <a:pt x="1" y="9"/>
                    <a:pt x="4" y="12"/>
                  </a:cubicBezTo>
                  <a:cubicBezTo>
                    <a:pt x="43" y="48"/>
                    <a:pt x="85" y="107"/>
                    <a:pt x="85" y="222"/>
                  </a:cubicBezTo>
                  <a:cubicBezTo>
                    <a:pt x="85" y="314"/>
                    <a:pt x="56" y="385"/>
                    <a:pt x="9" y="428"/>
                  </a:cubicBezTo>
                  <a:cubicBezTo>
                    <a:pt x="0" y="436"/>
                    <a:pt x="0" y="436"/>
                    <a:pt x="0" y="439"/>
                  </a:cubicBezTo>
                  <a:cubicBezTo>
                    <a:pt x="0" y="441"/>
                    <a:pt x="1" y="444"/>
                    <a:pt x="6" y="444"/>
                  </a:cubicBezTo>
                  <a:cubicBezTo>
                    <a:pt x="12" y="444"/>
                    <a:pt x="53" y="415"/>
                    <a:pt x="84" y="359"/>
                  </a:cubicBezTo>
                  <a:cubicBezTo>
                    <a:pt x="104" y="323"/>
                    <a:pt x="117" y="274"/>
                    <a:pt x="117" y="222"/>
                  </a:cubicBezTo>
                  <a:cubicBezTo>
                    <a:pt x="117" y="160"/>
                    <a:pt x="98" y="62"/>
                    <a:pt x="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76" name="Freeform 120"/>
            <p:cNvSpPr>
              <a:spLocks noChangeArrowheads="1"/>
            </p:cNvSpPr>
            <p:nvPr/>
          </p:nvSpPr>
          <p:spPr bwMode="auto">
            <a:xfrm>
              <a:off x="8086" y="1626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4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4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77" name="Freeform 121"/>
            <p:cNvSpPr>
              <a:spLocks noChangeArrowheads="1"/>
            </p:cNvSpPr>
            <p:nvPr/>
          </p:nvSpPr>
          <p:spPr bwMode="auto">
            <a:xfrm>
              <a:off x="8132" y="1670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78" name="Freeform 122"/>
            <p:cNvSpPr>
              <a:spLocks noChangeArrowheads="1"/>
            </p:cNvSpPr>
            <p:nvPr/>
          </p:nvSpPr>
          <p:spPr bwMode="auto">
            <a:xfrm>
              <a:off x="8209" y="1672"/>
              <a:ext cx="15" cy="89"/>
            </a:xfrm>
            <a:custGeom>
              <a:avLst/>
              <a:gdLst>
                <a:gd name="T0" fmla="*/ 69 w 72"/>
                <a:gd name="T1" fmla="*/ 33 h 397"/>
                <a:gd name="T2" fmla="*/ 35 w 72"/>
                <a:gd name="T3" fmla="*/ 0 h 397"/>
                <a:gd name="T4" fmla="*/ 0 w 72"/>
                <a:gd name="T5" fmla="*/ 33 h 397"/>
                <a:gd name="T6" fmla="*/ 35 w 72"/>
                <a:gd name="T7" fmla="*/ 68 h 397"/>
                <a:gd name="T8" fmla="*/ 69 w 72"/>
                <a:gd name="T9" fmla="*/ 33 h 397"/>
                <a:gd name="T10" fmla="*/ 56 w 72"/>
                <a:gd name="T11" fmla="*/ 266 h 397"/>
                <a:gd name="T12" fmla="*/ 14 w 72"/>
                <a:gd name="T13" fmla="*/ 382 h 397"/>
                <a:gd name="T14" fmla="*/ 10 w 72"/>
                <a:gd name="T15" fmla="*/ 389 h 397"/>
                <a:gd name="T16" fmla="*/ 17 w 72"/>
                <a:gd name="T17" fmla="*/ 396 h 397"/>
                <a:gd name="T18" fmla="*/ 71 w 72"/>
                <a:gd name="T19" fmla="*/ 272 h 397"/>
                <a:gd name="T20" fmla="*/ 35 w 72"/>
                <a:gd name="T21" fmla="*/ 206 h 397"/>
                <a:gd name="T22" fmla="*/ 0 w 72"/>
                <a:gd name="T23" fmla="*/ 241 h 397"/>
                <a:gd name="T24" fmla="*/ 35 w 72"/>
                <a:gd name="T25" fmla="*/ 274 h 397"/>
                <a:gd name="T26" fmla="*/ 39 w 72"/>
                <a:gd name="T27" fmla="*/ 274 h 397"/>
                <a:gd name="T28" fmla="*/ 56 w 72"/>
                <a:gd name="T29" fmla="*/ 2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97">
                  <a:moveTo>
                    <a:pt x="69" y="33"/>
                  </a:moveTo>
                  <a:cubicBezTo>
                    <a:pt x="69" y="16"/>
                    <a:pt x="53" y="0"/>
                    <a:pt x="35" y="0"/>
                  </a:cubicBezTo>
                  <a:cubicBezTo>
                    <a:pt x="16" y="0"/>
                    <a:pt x="0" y="16"/>
                    <a:pt x="0" y="33"/>
                  </a:cubicBezTo>
                  <a:cubicBezTo>
                    <a:pt x="0" y="52"/>
                    <a:pt x="16" y="68"/>
                    <a:pt x="35" y="68"/>
                  </a:cubicBezTo>
                  <a:cubicBezTo>
                    <a:pt x="53" y="68"/>
                    <a:pt x="69" y="52"/>
                    <a:pt x="69" y="33"/>
                  </a:cubicBezTo>
                  <a:close/>
                  <a:moveTo>
                    <a:pt x="56" y="266"/>
                  </a:moveTo>
                  <a:cubicBezTo>
                    <a:pt x="56" y="285"/>
                    <a:pt x="56" y="334"/>
                    <a:pt x="14" y="382"/>
                  </a:cubicBezTo>
                  <a:cubicBezTo>
                    <a:pt x="10" y="386"/>
                    <a:pt x="10" y="387"/>
                    <a:pt x="10" y="389"/>
                  </a:cubicBezTo>
                  <a:cubicBezTo>
                    <a:pt x="10" y="393"/>
                    <a:pt x="13" y="396"/>
                    <a:pt x="17" y="396"/>
                  </a:cubicBezTo>
                  <a:cubicBezTo>
                    <a:pt x="24" y="396"/>
                    <a:pt x="71" y="346"/>
                    <a:pt x="71" y="272"/>
                  </a:cubicBezTo>
                  <a:cubicBezTo>
                    <a:pt x="71" y="253"/>
                    <a:pt x="69" y="206"/>
                    <a:pt x="35" y="206"/>
                  </a:cubicBezTo>
                  <a:cubicBezTo>
                    <a:pt x="12" y="206"/>
                    <a:pt x="0" y="223"/>
                    <a:pt x="0" y="241"/>
                  </a:cubicBezTo>
                  <a:cubicBezTo>
                    <a:pt x="0" y="256"/>
                    <a:pt x="12" y="274"/>
                    <a:pt x="35" y="274"/>
                  </a:cubicBezTo>
                  <a:cubicBezTo>
                    <a:pt x="37" y="274"/>
                    <a:pt x="39" y="274"/>
                    <a:pt x="39" y="274"/>
                  </a:cubicBezTo>
                  <a:cubicBezTo>
                    <a:pt x="43" y="272"/>
                    <a:pt x="50" y="271"/>
                    <a:pt x="56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79" name="Freeform 123"/>
            <p:cNvSpPr>
              <a:spLocks noChangeArrowheads="1"/>
            </p:cNvSpPr>
            <p:nvPr/>
          </p:nvSpPr>
          <p:spPr bwMode="auto">
            <a:xfrm>
              <a:off x="8266" y="1670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71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2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71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80" name="Freeform 124"/>
            <p:cNvSpPr>
              <a:spLocks noChangeArrowheads="1"/>
            </p:cNvSpPr>
            <p:nvPr/>
          </p:nvSpPr>
          <p:spPr bwMode="auto">
            <a:xfrm>
              <a:off x="8337" y="1626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81" name="Freeform 125"/>
            <p:cNvSpPr>
              <a:spLocks noChangeArrowheads="1"/>
            </p:cNvSpPr>
            <p:nvPr/>
          </p:nvSpPr>
          <p:spPr bwMode="auto">
            <a:xfrm>
              <a:off x="8465" y="1568"/>
              <a:ext cx="32" cy="258"/>
            </a:xfrm>
            <a:custGeom>
              <a:avLst/>
              <a:gdLst>
                <a:gd name="T0" fmla="*/ 0 w 146"/>
                <a:gd name="T1" fmla="*/ 1139 h 1140"/>
                <a:gd name="T2" fmla="*/ 145 w 146"/>
                <a:gd name="T3" fmla="*/ 1139 h 1140"/>
                <a:gd name="T4" fmla="*/ 145 w 146"/>
                <a:gd name="T5" fmla="*/ 1110 h 1140"/>
                <a:gd name="T6" fmla="*/ 30 w 146"/>
                <a:gd name="T7" fmla="*/ 1110 h 1140"/>
                <a:gd name="T8" fmla="*/ 30 w 146"/>
                <a:gd name="T9" fmla="*/ 30 h 1140"/>
                <a:gd name="T10" fmla="*/ 145 w 146"/>
                <a:gd name="T11" fmla="*/ 30 h 1140"/>
                <a:gd name="T12" fmla="*/ 145 w 146"/>
                <a:gd name="T13" fmla="*/ 0 h 1140"/>
                <a:gd name="T14" fmla="*/ 0 w 146"/>
                <a:gd name="T15" fmla="*/ 0 h 1140"/>
                <a:gd name="T16" fmla="*/ 0 w 146"/>
                <a:gd name="T17" fmla="*/ 1139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140">
                  <a:moveTo>
                    <a:pt x="0" y="1139"/>
                  </a:moveTo>
                  <a:lnTo>
                    <a:pt x="145" y="1139"/>
                  </a:lnTo>
                  <a:lnTo>
                    <a:pt x="145" y="1110"/>
                  </a:lnTo>
                  <a:lnTo>
                    <a:pt x="30" y="1110"/>
                  </a:lnTo>
                  <a:lnTo>
                    <a:pt x="30" y="30"/>
                  </a:lnTo>
                  <a:lnTo>
                    <a:pt x="145" y="3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139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82" name="Freeform 126"/>
            <p:cNvSpPr>
              <a:spLocks noChangeArrowheads="1"/>
            </p:cNvSpPr>
            <p:nvPr/>
          </p:nvSpPr>
          <p:spPr bwMode="auto">
            <a:xfrm>
              <a:off x="8508" y="1633"/>
              <a:ext cx="85" cy="104"/>
            </a:xfrm>
            <a:custGeom>
              <a:avLst/>
              <a:gdLst>
                <a:gd name="T0" fmla="*/ 377 w 378"/>
                <a:gd name="T1" fmla="*/ 6 h 462"/>
                <a:gd name="T2" fmla="*/ 370 w 378"/>
                <a:gd name="T3" fmla="*/ 0 h 462"/>
                <a:gd name="T4" fmla="*/ 359 w 378"/>
                <a:gd name="T5" fmla="*/ 10 h 462"/>
                <a:gd name="T6" fmla="*/ 328 w 378"/>
                <a:gd name="T7" fmla="*/ 46 h 462"/>
                <a:gd name="T8" fmla="*/ 236 w 378"/>
                <a:gd name="T9" fmla="*/ 0 h 462"/>
                <a:gd name="T10" fmla="*/ 81 w 378"/>
                <a:gd name="T11" fmla="*/ 150 h 462"/>
                <a:gd name="T12" fmla="*/ 145 w 378"/>
                <a:gd name="T13" fmla="*/ 241 h 462"/>
                <a:gd name="T14" fmla="*/ 215 w 378"/>
                <a:gd name="T15" fmla="*/ 258 h 462"/>
                <a:gd name="T16" fmla="*/ 272 w 378"/>
                <a:gd name="T17" fmla="*/ 325 h 462"/>
                <a:gd name="T18" fmla="*/ 158 w 378"/>
                <a:gd name="T19" fmla="*/ 442 h 462"/>
                <a:gd name="T20" fmla="*/ 48 w 378"/>
                <a:gd name="T21" fmla="*/ 349 h 462"/>
                <a:gd name="T22" fmla="*/ 50 w 378"/>
                <a:gd name="T23" fmla="*/ 315 h 462"/>
                <a:gd name="T24" fmla="*/ 52 w 378"/>
                <a:gd name="T25" fmla="*/ 310 h 462"/>
                <a:gd name="T26" fmla="*/ 45 w 378"/>
                <a:gd name="T27" fmla="*/ 304 h 462"/>
                <a:gd name="T28" fmla="*/ 37 w 378"/>
                <a:gd name="T29" fmla="*/ 305 h 462"/>
                <a:gd name="T30" fmla="*/ 0 w 378"/>
                <a:gd name="T31" fmla="*/ 455 h 462"/>
                <a:gd name="T32" fmla="*/ 7 w 378"/>
                <a:gd name="T33" fmla="*/ 461 h 462"/>
                <a:gd name="T34" fmla="*/ 19 w 378"/>
                <a:gd name="T35" fmla="*/ 452 h 462"/>
                <a:gd name="T36" fmla="*/ 49 w 378"/>
                <a:gd name="T37" fmla="*/ 416 h 462"/>
                <a:gd name="T38" fmla="*/ 157 w 378"/>
                <a:gd name="T39" fmla="*/ 461 h 462"/>
                <a:gd name="T40" fmla="*/ 318 w 378"/>
                <a:gd name="T41" fmla="*/ 298 h 462"/>
                <a:gd name="T42" fmla="*/ 287 w 378"/>
                <a:gd name="T43" fmla="*/ 225 h 462"/>
                <a:gd name="T44" fmla="*/ 206 w 378"/>
                <a:gd name="T45" fmla="*/ 193 h 462"/>
                <a:gd name="T46" fmla="*/ 164 w 378"/>
                <a:gd name="T47" fmla="*/ 181 h 462"/>
                <a:gd name="T48" fmla="*/ 125 w 378"/>
                <a:gd name="T49" fmla="*/ 124 h 462"/>
                <a:gd name="T50" fmla="*/ 236 w 378"/>
                <a:gd name="T51" fmla="*/ 17 h 462"/>
                <a:gd name="T52" fmla="*/ 328 w 378"/>
                <a:gd name="T53" fmla="*/ 117 h 462"/>
                <a:gd name="T54" fmla="*/ 325 w 378"/>
                <a:gd name="T55" fmla="*/ 151 h 462"/>
                <a:gd name="T56" fmla="*/ 333 w 378"/>
                <a:gd name="T57" fmla="*/ 158 h 462"/>
                <a:gd name="T58" fmla="*/ 343 w 378"/>
                <a:gd name="T59" fmla="*/ 145 h 462"/>
                <a:gd name="T60" fmla="*/ 377 w 378"/>
                <a:gd name="T61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8" h="462">
                  <a:moveTo>
                    <a:pt x="377" y="6"/>
                  </a:moveTo>
                  <a:cubicBezTo>
                    <a:pt x="377" y="4"/>
                    <a:pt x="376" y="0"/>
                    <a:pt x="370" y="0"/>
                  </a:cubicBezTo>
                  <a:cubicBezTo>
                    <a:pt x="366" y="0"/>
                    <a:pt x="366" y="0"/>
                    <a:pt x="359" y="10"/>
                  </a:cubicBezTo>
                  <a:lnTo>
                    <a:pt x="328" y="46"/>
                  </a:lnTo>
                  <a:cubicBezTo>
                    <a:pt x="311" y="16"/>
                    <a:pt x="278" y="0"/>
                    <a:pt x="236" y="0"/>
                  </a:cubicBezTo>
                  <a:cubicBezTo>
                    <a:pt x="156" y="0"/>
                    <a:pt x="81" y="73"/>
                    <a:pt x="81" y="150"/>
                  </a:cubicBezTo>
                  <a:cubicBezTo>
                    <a:pt x="81" y="202"/>
                    <a:pt x="114" y="230"/>
                    <a:pt x="145" y="241"/>
                  </a:cubicBezTo>
                  <a:lnTo>
                    <a:pt x="215" y="258"/>
                  </a:lnTo>
                  <a:cubicBezTo>
                    <a:pt x="238" y="264"/>
                    <a:pt x="272" y="274"/>
                    <a:pt x="272" y="325"/>
                  </a:cubicBezTo>
                  <a:cubicBezTo>
                    <a:pt x="272" y="382"/>
                    <a:pt x="220" y="442"/>
                    <a:pt x="158" y="442"/>
                  </a:cubicBezTo>
                  <a:cubicBezTo>
                    <a:pt x="118" y="442"/>
                    <a:pt x="48" y="428"/>
                    <a:pt x="48" y="349"/>
                  </a:cubicBezTo>
                  <a:cubicBezTo>
                    <a:pt x="48" y="334"/>
                    <a:pt x="50" y="318"/>
                    <a:pt x="50" y="315"/>
                  </a:cubicBezTo>
                  <a:cubicBezTo>
                    <a:pt x="52" y="313"/>
                    <a:pt x="52" y="311"/>
                    <a:pt x="52" y="310"/>
                  </a:cubicBezTo>
                  <a:cubicBezTo>
                    <a:pt x="52" y="304"/>
                    <a:pt x="48" y="304"/>
                    <a:pt x="45" y="304"/>
                  </a:cubicBezTo>
                  <a:cubicBezTo>
                    <a:pt x="42" y="304"/>
                    <a:pt x="40" y="304"/>
                    <a:pt x="37" y="305"/>
                  </a:cubicBezTo>
                  <a:cubicBezTo>
                    <a:pt x="36" y="308"/>
                    <a:pt x="0" y="454"/>
                    <a:pt x="0" y="455"/>
                  </a:cubicBezTo>
                  <a:cubicBezTo>
                    <a:pt x="0" y="459"/>
                    <a:pt x="3" y="461"/>
                    <a:pt x="7" y="461"/>
                  </a:cubicBezTo>
                  <a:cubicBezTo>
                    <a:pt x="10" y="461"/>
                    <a:pt x="12" y="461"/>
                    <a:pt x="19" y="452"/>
                  </a:cubicBezTo>
                  <a:lnTo>
                    <a:pt x="49" y="416"/>
                  </a:lnTo>
                  <a:cubicBezTo>
                    <a:pt x="76" y="452"/>
                    <a:pt x="120" y="461"/>
                    <a:pt x="157" y="461"/>
                  </a:cubicBezTo>
                  <a:cubicBezTo>
                    <a:pt x="243" y="461"/>
                    <a:pt x="318" y="377"/>
                    <a:pt x="318" y="298"/>
                  </a:cubicBezTo>
                  <a:cubicBezTo>
                    <a:pt x="318" y="255"/>
                    <a:pt x="297" y="233"/>
                    <a:pt x="287" y="225"/>
                  </a:cubicBezTo>
                  <a:cubicBezTo>
                    <a:pt x="272" y="209"/>
                    <a:pt x="264" y="207"/>
                    <a:pt x="206" y="193"/>
                  </a:cubicBezTo>
                  <a:cubicBezTo>
                    <a:pt x="193" y="189"/>
                    <a:pt x="170" y="181"/>
                    <a:pt x="164" y="181"/>
                  </a:cubicBezTo>
                  <a:cubicBezTo>
                    <a:pt x="147" y="176"/>
                    <a:pt x="125" y="157"/>
                    <a:pt x="125" y="124"/>
                  </a:cubicBezTo>
                  <a:cubicBezTo>
                    <a:pt x="125" y="72"/>
                    <a:pt x="176" y="17"/>
                    <a:pt x="236" y="17"/>
                  </a:cubicBezTo>
                  <a:cubicBezTo>
                    <a:pt x="289" y="17"/>
                    <a:pt x="328" y="45"/>
                    <a:pt x="328" y="117"/>
                  </a:cubicBezTo>
                  <a:cubicBezTo>
                    <a:pt x="328" y="137"/>
                    <a:pt x="325" y="148"/>
                    <a:pt x="325" y="151"/>
                  </a:cubicBezTo>
                  <a:cubicBezTo>
                    <a:pt x="325" y="153"/>
                    <a:pt x="325" y="158"/>
                    <a:pt x="333" y="158"/>
                  </a:cubicBezTo>
                  <a:cubicBezTo>
                    <a:pt x="338" y="158"/>
                    <a:pt x="340" y="156"/>
                    <a:pt x="343" y="145"/>
                  </a:cubicBezTo>
                  <a:lnTo>
                    <a:pt x="377" y="6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83" name="Freeform 127"/>
            <p:cNvSpPr>
              <a:spLocks noChangeArrowheads="1"/>
            </p:cNvSpPr>
            <p:nvPr/>
          </p:nvSpPr>
          <p:spPr bwMode="auto">
            <a:xfrm>
              <a:off x="8645" y="1681"/>
              <a:ext cx="95" cy="33"/>
            </a:xfrm>
            <a:custGeom>
              <a:avLst/>
              <a:gdLst>
                <a:gd name="T0" fmla="*/ 400 w 423"/>
                <a:gd name="T1" fmla="*/ 26 h 151"/>
                <a:gd name="T2" fmla="*/ 422 w 423"/>
                <a:gd name="T3" fmla="*/ 13 h 151"/>
                <a:gd name="T4" fmla="*/ 402 w 423"/>
                <a:gd name="T5" fmla="*/ 0 h 151"/>
                <a:gd name="T6" fmla="*/ 22 w 423"/>
                <a:gd name="T7" fmla="*/ 0 h 151"/>
                <a:gd name="T8" fmla="*/ 0 w 423"/>
                <a:gd name="T9" fmla="*/ 13 h 151"/>
                <a:gd name="T10" fmla="*/ 22 w 423"/>
                <a:gd name="T11" fmla="*/ 26 h 151"/>
                <a:gd name="T12" fmla="*/ 400 w 423"/>
                <a:gd name="T13" fmla="*/ 26 h 151"/>
                <a:gd name="T14" fmla="*/ 402 w 423"/>
                <a:gd name="T15" fmla="*/ 150 h 151"/>
                <a:gd name="T16" fmla="*/ 422 w 423"/>
                <a:gd name="T17" fmla="*/ 137 h 151"/>
                <a:gd name="T18" fmla="*/ 400 w 423"/>
                <a:gd name="T19" fmla="*/ 124 h 151"/>
                <a:gd name="T20" fmla="*/ 22 w 423"/>
                <a:gd name="T21" fmla="*/ 124 h 151"/>
                <a:gd name="T22" fmla="*/ 0 w 423"/>
                <a:gd name="T23" fmla="*/ 137 h 151"/>
                <a:gd name="T24" fmla="*/ 22 w 423"/>
                <a:gd name="T25" fmla="*/ 150 h 151"/>
                <a:gd name="T26" fmla="*/ 402 w 423"/>
                <a:gd name="T2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51">
                  <a:moveTo>
                    <a:pt x="400" y="26"/>
                  </a:moveTo>
                  <a:cubicBezTo>
                    <a:pt x="410" y="26"/>
                    <a:pt x="422" y="26"/>
                    <a:pt x="422" y="13"/>
                  </a:cubicBezTo>
                  <a:cubicBezTo>
                    <a:pt x="422" y="0"/>
                    <a:pt x="410" y="0"/>
                    <a:pt x="402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6"/>
                    <a:pt x="12" y="26"/>
                    <a:pt x="22" y="26"/>
                  </a:cubicBezTo>
                  <a:lnTo>
                    <a:pt x="400" y="26"/>
                  </a:lnTo>
                  <a:close/>
                  <a:moveTo>
                    <a:pt x="402" y="150"/>
                  </a:moveTo>
                  <a:cubicBezTo>
                    <a:pt x="410" y="150"/>
                    <a:pt x="422" y="150"/>
                    <a:pt x="422" y="137"/>
                  </a:cubicBezTo>
                  <a:cubicBezTo>
                    <a:pt x="422" y="124"/>
                    <a:pt x="410" y="124"/>
                    <a:pt x="400" y="124"/>
                  </a:cubicBezTo>
                  <a:lnTo>
                    <a:pt x="22" y="124"/>
                  </a:lnTo>
                  <a:cubicBezTo>
                    <a:pt x="12" y="124"/>
                    <a:pt x="0" y="124"/>
                    <a:pt x="0" y="137"/>
                  </a:cubicBezTo>
                  <a:cubicBezTo>
                    <a:pt x="0" y="150"/>
                    <a:pt x="12" y="150"/>
                    <a:pt x="22" y="150"/>
                  </a:cubicBezTo>
                  <a:lnTo>
                    <a:pt x="402" y="15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84" name="Freeform 128"/>
            <p:cNvSpPr>
              <a:spLocks noChangeArrowheads="1"/>
            </p:cNvSpPr>
            <p:nvPr/>
          </p:nvSpPr>
          <p:spPr bwMode="auto">
            <a:xfrm>
              <a:off x="8792" y="1669"/>
              <a:ext cx="55" cy="65"/>
            </a:xfrm>
            <a:custGeom>
              <a:avLst/>
              <a:gdLst>
                <a:gd name="T0" fmla="*/ 53 w 247"/>
                <a:gd name="T1" fmla="*/ 125 h 293"/>
                <a:gd name="T2" fmla="*/ 132 w 247"/>
                <a:gd name="T3" fmla="*/ 14 h 293"/>
                <a:gd name="T4" fmla="*/ 204 w 247"/>
                <a:gd name="T5" fmla="*/ 125 h 293"/>
                <a:gd name="T6" fmla="*/ 53 w 247"/>
                <a:gd name="T7" fmla="*/ 125 h 293"/>
                <a:gd name="T8" fmla="*/ 53 w 247"/>
                <a:gd name="T9" fmla="*/ 138 h 293"/>
                <a:gd name="T10" fmla="*/ 230 w 247"/>
                <a:gd name="T11" fmla="*/ 138 h 293"/>
                <a:gd name="T12" fmla="*/ 246 w 247"/>
                <a:gd name="T13" fmla="*/ 125 h 293"/>
                <a:gd name="T14" fmla="*/ 132 w 247"/>
                <a:gd name="T15" fmla="*/ 0 h 293"/>
                <a:gd name="T16" fmla="*/ 0 w 247"/>
                <a:gd name="T17" fmla="*/ 145 h 293"/>
                <a:gd name="T18" fmla="*/ 140 w 247"/>
                <a:gd name="T19" fmla="*/ 292 h 293"/>
                <a:gd name="T20" fmla="*/ 246 w 247"/>
                <a:gd name="T21" fmla="*/ 209 h 293"/>
                <a:gd name="T22" fmla="*/ 238 w 247"/>
                <a:gd name="T23" fmla="*/ 202 h 293"/>
                <a:gd name="T24" fmla="*/ 230 w 247"/>
                <a:gd name="T25" fmla="*/ 210 h 293"/>
                <a:gd name="T26" fmla="*/ 144 w 247"/>
                <a:gd name="T27" fmla="*/ 277 h 293"/>
                <a:gd name="T28" fmla="*/ 72 w 247"/>
                <a:gd name="T29" fmla="*/ 233 h 293"/>
                <a:gd name="T30" fmla="*/ 53 w 247"/>
                <a:gd name="T31" fmla="*/ 1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93">
                  <a:moveTo>
                    <a:pt x="53" y="125"/>
                  </a:moveTo>
                  <a:cubicBezTo>
                    <a:pt x="58" y="30"/>
                    <a:pt x="111" y="14"/>
                    <a:pt x="132" y="14"/>
                  </a:cubicBezTo>
                  <a:cubicBezTo>
                    <a:pt x="197" y="14"/>
                    <a:pt x="204" y="99"/>
                    <a:pt x="204" y="125"/>
                  </a:cubicBezTo>
                  <a:lnTo>
                    <a:pt x="53" y="125"/>
                  </a:lnTo>
                  <a:close/>
                  <a:moveTo>
                    <a:pt x="53" y="138"/>
                  </a:moveTo>
                  <a:lnTo>
                    <a:pt x="230" y="138"/>
                  </a:lnTo>
                  <a:cubicBezTo>
                    <a:pt x="245" y="138"/>
                    <a:pt x="246" y="138"/>
                    <a:pt x="246" y="125"/>
                  </a:cubicBezTo>
                  <a:cubicBezTo>
                    <a:pt x="246" y="62"/>
                    <a:pt x="212" y="0"/>
                    <a:pt x="132" y="0"/>
                  </a:cubicBezTo>
                  <a:cubicBezTo>
                    <a:pt x="59" y="0"/>
                    <a:pt x="0" y="65"/>
                    <a:pt x="0" y="145"/>
                  </a:cubicBezTo>
                  <a:cubicBezTo>
                    <a:pt x="0" y="230"/>
                    <a:pt x="66" y="292"/>
                    <a:pt x="140" y="292"/>
                  </a:cubicBezTo>
                  <a:cubicBezTo>
                    <a:pt x="217" y="292"/>
                    <a:pt x="246" y="222"/>
                    <a:pt x="246" y="209"/>
                  </a:cubicBezTo>
                  <a:cubicBezTo>
                    <a:pt x="246" y="203"/>
                    <a:pt x="240" y="202"/>
                    <a:pt x="238" y="202"/>
                  </a:cubicBezTo>
                  <a:cubicBezTo>
                    <a:pt x="232" y="202"/>
                    <a:pt x="230" y="206"/>
                    <a:pt x="230" y="210"/>
                  </a:cubicBezTo>
                  <a:cubicBezTo>
                    <a:pt x="207" y="277"/>
                    <a:pt x="150" y="277"/>
                    <a:pt x="144" y="277"/>
                  </a:cubicBezTo>
                  <a:cubicBezTo>
                    <a:pt x="112" y="277"/>
                    <a:pt x="86" y="256"/>
                    <a:pt x="72" y="233"/>
                  </a:cubicBezTo>
                  <a:cubicBezTo>
                    <a:pt x="53" y="203"/>
                    <a:pt x="53" y="161"/>
                    <a:pt x="53" y="138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85" name="Freeform 129"/>
            <p:cNvSpPr>
              <a:spLocks noChangeArrowheads="1"/>
            </p:cNvSpPr>
            <p:nvPr/>
          </p:nvSpPr>
          <p:spPr bwMode="auto">
            <a:xfrm>
              <a:off x="8854" y="1672"/>
              <a:ext cx="72" cy="61"/>
            </a:xfrm>
            <a:custGeom>
              <a:avLst/>
              <a:gdLst>
                <a:gd name="T0" fmla="*/ 174 w 321"/>
                <a:gd name="T1" fmla="*/ 125 h 275"/>
                <a:gd name="T2" fmla="*/ 233 w 321"/>
                <a:gd name="T3" fmla="*/ 53 h 275"/>
                <a:gd name="T4" fmla="*/ 308 w 321"/>
                <a:gd name="T5" fmla="*/ 20 h 275"/>
                <a:gd name="T6" fmla="*/ 308 w 321"/>
                <a:gd name="T7" fmla="*/ 0 h 275"/>
                <a:gd name="T8" fmla="*/ 256 w 321"/>
                <a:gd name="T9" fmla="*/ 1 h 275"/>
                <a:gd name="T10" fmla="*/ 196 w 321"/>
                <a:gd name="T11" fmla="*/ 0 h 275"/>
                <a:gd name="T12" fmla="*/ 196 w 321"/>
                <a:gd name="T13" fmla="*/ 20 h 275"/>
                <a:gd name="T14" fmla="*/ 215 w 321"/>
                <a:gd name="T15" fmla="*/ 39 h 275"/>
                <a:gd name="T16" fmla="*/ 204 w 321"/>
                <a:gd name="T17" fmla="*/ 62 h 275"/>
                <a:gd name="T18" fmla="*/ 166 w 321"/>
                <a:gd name="T19" fmla="*/ 111 h 275"/>
                <a:gd name="T20" fmla="*/ 115 w 321"/>
                <a:gd name="T21" fmla="*/ 48 h 275"/>
                <a:gd name="T22" fmla="*/ 109 w 321"/>
                <a:gd name="T23" fmla="*/ 36 h 275"/>
                <a:gd name="T24" fmla="*/ 132 w 321"/>
                <a:gd name="T25" fmla="*/ 20 h 275"/>
                <a:gd name="T26" fmla="*/ 132 w 321"/>
                <a:gd name="T27" fmla="*/ 0 h 275"/>
                <a:gd name="T28" fmla="*/ 63 w 321"/>
                <a:gd name="T29" fmla="*/ 1 h 275"/>
                <a:gd name="T30" fmla="*/ 3 w 321"/>
                <a:gd name="T31" fmla="*/ 0 h 275"/>
                <a:gd name="T32" fmla="*/ 3 w 321"/>
                <a:gd name="T33" fmla="*/ 20 h 275"/>
                <a:gd name="T34" fmla="*/ 78 w 321"/>
                <a:gd name="T35" fmla="*/ 59 h 275"/>
                <a:gd name="T36" fmla="*/ 141 w 321"/>
                <a:gd name="T37" fmla="*/ 141 h 275"/>
                <a:gd name="T38" fmla="*/ 82 w 321"/>
                <a:gd name="T39" fmla="*/ 216 h 275"/>
                <a:gd name="T40" fmla="*/ 0 w 321"/>
                <a:gd name="T41" fmla="*/ 255 h 275"/>
                <a:gd name="T42" fmla="*/ 0 w 321"/>
                <a:gd name="T43" fmla="*/ 274 h 275"/>
                <a:gd name="T44" fmla="*/ 53 w 321"/>
                <a:gd name="T45" fmla="*/ 272 h 275"/>
                <a:gd name="T46" fmla="*/ 114 w 321"/>
                <a:gd name="T47" fmla="*/ 274 h 275"/>
                <a:gd name="T48" fmla="*/ 114 w 321"/>
                <a:gd name="T49" fmla="*/ 255 h 275"/>
                <a:gd name="T50" fmla="*/ 95 w 321"/>
                <a:gd name="T51" fmla="*/ 235 h 275"/>
                <a:gd name="T52" fmla="*/ 151 w 321"/>
                <a:gd name="T53" fmla="*/ 154 h 275"/>
                <a:gd name="T54" fmla="*/ 200 w 321"/>
                <a:gd name="T55" fmla="*/ 217 h 275"/>
                <a:gd name="T56" fmla="*/ 213 w 321"/>
                <a:gd name="T57" fmla="*/ 239 h 275"/>
                <a:gd name="T58" fmla="*/ 190 w 321"/>
                <a:gd name="T59" fmla="*/ 255 h 275"/>
                <a:gd name="T60" fmla="*/ 190 w 321"/>
                <a:gd name="T61" fmla="*/ 274 h 275"/>
                <a:gd name="T62" fmla="*/ 259 w 321"/>
                <a:gd name="T63" fmla="*/ 272 h 275"/>
                <a:gd name="T64" fmla="*/ 320 w 321"/>
                <a:gd name="T65" fmla="*/ 274 h 275"/>
                <a:gd name="T66" fmla="*/ 320 w 321"/>
                <a:gd name="T67" fmla="*/ 255 h 275"/>
                <a:gd name="T68" fmla="*/ 261 w 321"/>
                <a:gd name="T69" fmla="*/ 235 h 275"/>
                <a:gd name="T70" fmla="*/ 174 w 321"/>
                <a:gd name="T71" fmla="*/ 12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275">
                  <a:moveTo>
                    <a:pt x="174" y="125"/>
                  </a:moveTo>
                  <a:cubicBezTo>
                    <a:pt x="194" y="101"/>
                    <a:pt x="217" y="69"/>
                    <a:pt x="233" y="53"/>
                  </a:cubicBezTo>
                  <a:cubicBezTo>
                    <a:pt x="253" y="30"/>
                    <a:pt x="279" y="20"/>
                    <a:pt x="308" y="20"/>
                  </a:cubicBezTo>
                  <a:lnTo>
                    <a:pt x="308" y="0"/>
                  </a:lnTo>
                  <a:cubicBezTo>
                    <a:pt x="292" y="1"/>
                    <a:pt x="274" y="1"/>
                    <a:pt x="256" y="1"/>
                  </a:cubicBezTo>
                  <a:cubicBezTo>
                    <a:pt x="238" y="1"/>
                    <a:pt x="204" y="0"/>
                    <a:pt x="196" y="0"/>
                  </a:cubicBezTo>
                  <a:lnTo>
                    <a:pt x="196" y="20"/>
                  </a:lnTo>
                  <a:cubicBezTo>
                    <a:pt x="209" y="22"/>
                    <a:pt x="215" y="29"/>
                    <a:pt x="215" y="39"/>
                  </a:cubicBezTo>
                  <a:cubicBezTo>
                    <a:pt x="215" y="49"/>
                    <a:pt x="207" y="58"/>
                    <a:pt x="204" y="62"/>
                  </a:cubicBezTo>
                  <a:lnTo>
                    <a:pt x="166" y="111"/>
                  </a:lnTo>
                  <a:lnTo>
                    <a:pt x="115" y="48"/>
                  </a:lnTo>
                  <a:cubicBezTo>
                    <a:pt x="109" y="40"/>
                    <a:pt x="109" y="39"/>
                    <a:pt x="109" y="36"/>
                  </a:cubicBezTo>
                  <a:cubicBezTo>
                    <a:pt x="109" y="26"/>
                    <a:pt x="120" y="20"/>
                    <a:pt x="132" y="20"/>
                  </a:cubicBezTo>
                  <a:lnTo>
                    <a:pt x="132" y="0"/>
                  </a:lnTo>
                  <a:cubicBezTo>
                    <a:pt x="115" y="0"/>
                    <a:pt x="73" y="1"/>
                    <a:pt x="63" y="1"/>
                  </a:cubicBezTo>
                  <a:cubicBezTo>
                    <a:pt x="50" y="1"/>
                    <a:pt x="20" y="1"/>
                    <a:pt x="3" y="0"/>
                  </a:cubicBezTo>
                  <a:lnTo>
                    <a:pt x="3" y="20"/>
                  </a:lnTo>
                  <a:cubicBezTo>
                    <a:pt x="48" y="20"/>
                    <a:pt x="49" y="20"/>
                    <a:pt x="78" y="59"/>
                  </a:cubicBezTo>
                  <a:lnTo>
                    <a:pt x="141" y="141"/>
                  </a:lnTo>
                  <a:lnTo>
                    <a:pt x="82" y="216"/>
                  </a:lnTo>
                  <a:cubicBezTo>
                    <a:pt x="50" y="253"/>
                    <a:pt x="13" y="255"/>
                    <a:pt x="0" y="255"/>
                  </a:cubicBezTo>
                  <a:lnTo>
                    <a:pt x="0" y="274"/>
                  </a:lnTo>
                  <a:cubicBezTo>
                    <a:pt x="16" y="272"/>
                    <a:pt x="36" y="272"/>
                    <a:pt x="53" y="272"/>
                  </a:cubicBezTo>
                  <a:cubicBezTo>
                    <a:pt x="71" y="272"/>
                    <a:pt x="98" y="274"/>
                    <a:pt x="114" y="274"/>
                  </a:cubicBezTo>
                  <a:lnTo>
                    <a:pt x="114" y="255"/>
                  </a:lnTo>
                  <a:cubicBezTo>
                    <a:pt x="99" y="252"/>
                    <a:pt x="95" y="245"/>
                    <a:pt x="95" y="235"/>
                  </a:cubicBezTo>
                  <a:cubicBezTo>
                    <a:pt x="95" y="220"/>
                    <a:pt x="114" y="200"/>
                    <a:pt x="151" y="154"/>
                  </a:cubicBezTo>
                  <a:lnTo>
                    <a:pt x="200" y="217"/>
                  </a:lnTo>
                  <a:cubicBezTo>
                    <a:pt x="206" y="225"/>
                    <a:pt x="213" y="235"/>
                    <a:pt x="213" y="239"/>
                  </a:cubicBezTo>
                  <a:cubicBezTo>
                    <a:pt x="213" y="245"/>
                    <a:pt x="207" y="253"/>
                    <a:pt x="190" y="255"/>
                  </a:cubicBezTo>
                  <a:lnTo>
                    <a:pt x="190" y="274"/>
                  </a:lnTo>
                  <a:cubicBezTo>
                    <a:pt x="210" y="274"/>
                    <a:pt x="245" y="272"/>
                    <a:pt x="259" y="272"/>
                  </a:cubicBezTo>
                  <a:cubicBezTo>
                    <a:pt x="276" y="272"/>
                    <a:pt x="301" y="272"/>
                    <a:pt x="320" y="274"/>
                  </a:cubicBezTo>
                  <a:lnTo>
                    <a:pt x="320" y="255"/>
                  </a:lnTo>
                  <a:cubicBezTo>
                    <a:pt x="287" y="255"/>
                    <a:pt x="275" y="253"/>
                    <a:pt x="261" y="235"/>
                  </a:cubicBezTo>
                  <a:lnTo>
                    <a:pt x="174" y="125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86" name="Freeform 130"/>
            <p:cNvSpPr>
              <a:spLocks noChangeArrowheads="1"/>
            </p:cNvSpPr>
            <p:nvPr/>
          </p:nvSpPr>
          <p:spPr bwMode="auto">
            <a:xfrm>
              <a:off x="8932" y="1670"/>
              <a:ext cx="70" cy="91"/>
            </a:xfrm>
            <a:custGeom>
              <a:avLst/>
              <a:gdLst>
                <a:gd name="T0" fmla="*/ 92 w 315"/>
                <a:gd name="T1" fmla="*/ 42 h 404"/>
                <a:gd name="T2" fmla="*/ 92 w 315"/>
                <a:gd name="T3" fmla="*/ 0 h 404"/>
                <a:gd name="T4" fmla="*/ 0 w 315"/>
                <a:gd name="T5" fmla="*/ 7 h 404"/>
                <a:gd name="T6" fmla="*/ 0 w 315"/>
                <a:gd name="T7" fmla="*/ 26 h 404"/>
                <a:gd name="T8" fmla="*/ 49 w 315"/>
                <a:gd name="T9" fmla="*/ 59 h 404"/>
                <a:gd name="T10" fmla="*/ 49 w 315"/>
                <a:gd name="T11" fmla="*/ 356 h 404"/>
                <a:gd name="T12" fmla="*/ 0 w 315"/>
                <a:gd name="T13" fmla="*/ 385 h 404"/>
                <a:gd name="T14" fmla="*/ 0 w 315"/>
                <a:gd name="T15" fmla="*/ 403 h 404"/>
                <a:gd name="T16" fmla="*/ 71 w 315"/>
                <a:gd name="T17" fmla="*/ 402 h 404"/>
                <a:gd name="T18" fmla="*/ 143 w 315"/>
                <a:gd name="T19" fmla="*/ 403 h 404"/>
                <a:gd name="T20" fmla="*/ 143 w 315"/>
                <a:gd name="T21" fmla="*/ 385 h 404"/>
                <a:gd name="T22" fmla="*/ 94 w 315"/>
                <a:gd name="T23" fmla="*/ 356 h 404"/>
                <a:gd name="T24" fmla="*/ 94 w 315"/>
                <a:gd name="T25" fmla="*/ 249 h 404"/>
                <a:gd name="T26" fmla="*/ 94 w 315"/>
                <a:gd name="T27" fmla="*/ 243 h 404"/>
                <a:gd name="T28" fmla="*/ 171 w 315"/>
                <a:gd name="T29" fmla="*/ 288 h 404"/>
                <a:gd name="T30" fmla="*/ 314 w 315"/>
                <a:gd name="T31" fmla="*/ 144 h 404"/>
                <a:gd name="T32" fmla="*/ 180 w 315"/>
                <a:gd name="T33" fmla="*/ 0 h 404"/>
                <a:gd name="T34" fmla="*/ 92 w 315"/>
                <a:gd name="T35" fmla="*/ 42 h 404"/>
                <a:gd name="T36" fmla="*/ 94 w 315"/>
                <a:gd name="T37" fmla="*/ 209 h 404"/>
                <a:gd name="T38" fmla="*/ 94 w 315"/>
                <a:gd name="T39" fmla="*/ 66 h 404"/>
                <a:gd name="T40" fmla="*/ 176 w 315"/>
                <a:gd name="T41" fmla="*/ 16 h 404"/>
                <a:gd name="T42" fmla="*/ 261 w 315"/>
                <a:gd name="T43" fmla="*/ 144 h 404"/>
                <a:gd name="T44" fmla="*/ 168 w 315"/>
                <a:gd name="T45" fmla="*/ 274 h 404"/>
                <a:gd name="T46" fmla="*/ 102 w 315"/>
                <a:gd name="T47" fmla="*/ 235 h 404"/>
                <a:gd name="T48" fmla="*/ 94 w 315"/>
                <a:gd name="T49" fmla="*/ 20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5" h="404">
                  <a:moveTo>
                    <a:pt x="92" y="42"/>
                  </a:moveTo>
                  <a:lnTo>
                    <a:pt x="92" y="0"/>
                  </a:lnTo>
                  <a:lnTo>
                    <a:pt x="0" y="7"/>
                  </a:lnTo>
                  <a:lnTo>
                    <a:pt x="0" y="26"/>
                  </a:lnTo>
                  <a:cubicBezTo>
                    <a:pt x="45" y="26"/>
                    <a:pt x="49" y="30"/>
                    <a:pt x="49" y="59"/>
                  </a:cubicBezTo>
                  <a:lnTo>
                    <a:pt x="49" y="356"/>
                  </a:lnTo>
                  <a:cubicBezTo>
                    <a:pt x="49" y="385"/>
                    <a:pt x="43" y="385"/>
                    <a:pt x="0" y="385"/>
                  </a:cubicBezTo>
                  <a:lnTo>
                    <a:pt x="0" y="403"/>
                  </a:lnTo>
                  <a:cubicBezTo>
                    <a:pt x="22" y="403"/>
                    <a:pt x="55" y="402"/>
                    <a:pt x="71" y="402"/>
                  </a:cubicBezTo>
                  <a:cubicBezTo>
                    <a:pt x="88" y="402"/>
                    <a:pt x="121" y="403"/>
                    <a:pt x="143" y="403"/>
                  </a:cubicBezTo>
                  <a:lnTo>
                    <a:pt x="143" y="385"/>
                  </a:lnTo>
                  <a:cubicBezTo>
                    <a:pt x="101" y="385"/>
                    <a:pt x="94" y="385"/>
                    <a:pt x="94" y="356"/>
                  </a:cubicBezTo>
                  <a:lnTo>
                    <a:pt x="94" y="249"/>
                  </a:lnTo>
                  <a:lnTo>
                    <a:pt x="94" y="243"/>
                  </a:lnTo>
                  <a:cubicBezTo>
                    <a:pt x="96" y="253"/>
                    <a:pt x="124" y="288"/>
                    <a:pt x="171" y="288"/>
                  </a:cubicBezTo>
                  <a:cubicBezTo>
                    <a:pt x="248" y="288"/>
                    <a:pt x="314" y="226"/>
                    <a:pt x="314" y="144"/>
                  </a:cubicBezTo>
                  <a:cubicBezTo>
                    <a:pt x="314" y="63"/>
                    <a:pt x="252" y="0"/>
                    <a:pt x="180" y="0"/>
                  </a:cubicBezTo>
                  <a:cubicBezTo>
                    <a:pt x="131" y="0"/>
                    <a:pt x="104" y="27"/>
                    <a:pt x="92" y="42"/>
                  </a:cubicBezTo>
                  <a:close/>
                  <a:moveTo>
                    <a:pt x="94" y="209"/>
                  </a:moveTo>
                  <a:lnTo>
                    <a:pt x="94" y="66"/>
                  </a:lnTo>
                  <a:cubicBezTo>
                    <a:pt x="112" y="35"/>
                    <a:pt x="143" y="16"/>
                    <a:pt x="176" y="16"/>
                  </a:cubicBezTo>
                  <a:cubicBezTo>
                    <a:pt x="222" y="16"/>
                    <a:pt x="261" y="72"/>
                    <a:pt x="261" y="144"/>
                  </a:cubicBezTo>
                  <a:cubicBezTo>
                    <a:pt x="261" y="220"/>
                    <a:pt x="216" y="274"/>
                    <a:pt x="168" y="274"/>
                  </a:cubicBezTo>
                  <a:cubicBezTo>
                    <a:pt x="144" y="274"/>
                    <a:pt x="120" y="261"/>
                    <a:pt x="102" y="235"/>
                  </a:cubicBezTo>
                  <a:cubicBezTo>
                    <a:pt x="94" y="222"/>
                    <a:pt x="94" y="220"/>
                    <a:pt x="94" y="209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87" name="Freeform 131"/>
            <p:cNvSpPr>
              <a:spLocks noChangeArrowheads="1"/>
            </p:cNvSpPr>
            <p:nvPr/>
          </p:nvSpPr>
          <p:spPr bwMode="auto">
            <a:xfrm>
              <a:off x="9021" y="1626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4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4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88" name="Freeform 132"/>
            <p:cNvSpPr>
              <a:spLocks noChangeArrowheads="1"/>
            </p:cNvSpPr>
            <p:nvPr/>
          </p:nvSpPr>
          <p:spPr bwMode="auto">
            <a:xfrm>
              <a:off x="9070" y="1638"/>
              <a:ext cx="57" cy="95"/>
            </a:xfrm>
            <a:custGeom>
              <a:avLst/>
              <a:gdLst>
                <a:gd name="T0" fmla="*/ 49 w 254"/>
                <a:gd name="T1" fmla="*/ 374 h 424"/>
                <a:gd name="T2" fmla="*/ 117 w 254"/>
                <a:gd name="T3" fmla="*/ 308 h 424"/>
                <a:gd name="T4" fmla="*/ 253 w 254"/>
                <a:gd name="T5" fmla="*/ 124 h 424"/>
                <a:gd name="T6" fmla="*/ 120 w 254"/>
                <a:gd name="T7" fmla="*/ 0 h 424"/>
                <a:gd name="T8" fmla="*/ 0 w 254"/>
                <a:gd name="T9" fmla="*/ 115 h 424"/>
                <a:gd name="T10" fmla="*/ 33 w 254"/>
                <a:gd name="T11" fmla="*/ 150 h 424"/>
                <a:gd name="T12" fmla="*/ 66 w 254"/>
                <a:gd name="T13" fmla="*/ 117 h 424"/>
                <a:gd name="T14" fmla="*/ 33 w 254"/>
                <a:gd name="T15" fmla="*/ 84 h 424"/>
                <a:gd name="T16" fmla="*/ 24 w 254"/>
                <a:gd name="T17" fmla="*/ 85 h 424"/>
                <a:gd name="T18" fmla="*/ 111 w 254"/>
                <a:gd name="T19" fmla="*/ 20 h 424"/>
                <a:gd name="T20" fmla="*/ 196 w 254"/>
                <a:gd name="T21" fmla="*/ 124 h 424"/>
                <a:gd name="T22" fmla="*/ 130 w 254"/>
                <a:gd name="T23" fmla="*/ 264 h 424"/>
                <a:gd name="T24" fmla="*/ 7 w 254"/>
                <a:gd name="T25" fmla="*/ 399 h 424"/>
                <a:gd name="T26" fmla="*/ 0 w 254"/>
                <a:gd name="T27" fmla="*/ 423 h 424"/>
                <a:gd name="T28" fmla="*/ 236 w 254"/>
                <a:gd name="T29" fmla="*/ 423 h 424"/>
                <a:gd name="T30" fmla="*/ 253 w 254"/>
                <a:gd name="T31" fmla="*/ 313 h 424"/>
                <a:gd name="T32" fmla="*/ 238 w 254"/>
                <a:gd name="T33" fmla="*/ 313 h 424"/>
                <a:gd name="T34" fmla="*/ 225 w 254"/>
                <a:gd name="T35" fmla="*/ 369 h 424"/>
                <a:gd name="T36" fmla="*/ 164 w 254"/>
                <a:gd name="T37" fmla="*/ 374 h 424"/>
                <a:gd name="T38" fmla="*/ 49 w 254"/>
                <a:gd name="T39" fmla="*/ 37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424">
                  <a:moveTo>
                    <a:pt x="49" y="374"/>
                  </a:moveTo>
                  <a:lnTo>
                    <a:pt x="117" y="308"/>
                  </a:lnTo>
                  <a:cubicBezTo>
                    <a:pt x="216" y="220"/>
                    <a:pt x="253" y="187"/>
                    <a:pt x="253" y="124"/>
                  </a:cubicBezTo>
                  <a:cubicBezTo>
                    <a:pt x="253" y="50"/>
                    <a:pt x="197" y="0"/>
                    <a:pt x="120" y="0"/>
                  </a:cubicBezTo>
                  <a:cubicBezTo>
                    <a:pt x="48" y="0"/>
                    <a:pt x="0" y="59"/>
                    <a:pt x="0" y="115"/>
                  </a:cubicBezTo>
                  <a:cubicBezTo>
                    <a:pt x="0" y="150"/>
                    <a:pt x="32" y="150"/>
                    <a:pt x="33" y="150"/>
                  </a:cubicBezTo>
                  <a:cubicBezTo>
                    <a:pt x="45" y="150"/>
                    <a:pt x="66" y="143"/>
                    <a:pt x="66" y="117"/>
                  </a:cubicBezTo>
                  <a:cubicBezTo>
                    <a:pt x="66" y="101"/>
                    <a:pt x="55" y="84"/>
                    <a:pt x="33" y="84"/>
                  </a:cubicBezTo>
                  <a:cubicBezTo>
                    <a:pt x="27" y="84"/>
                    <a:pt x="27" y="84"/>
                    <a:pt x="24" y="85"/>
                  </a:cubicBezTo>
                  <a:cubicBezTo>
                    <a:pt x="39" y="43"/>
                    <a:pt x="73" y="20"/>
                    <a:pt x="111" y="20"/>
                  </a:cubicBezTo>
                  <a:cubicBezTo>
                    <a:pt x="168" y="20"/>
                    <a:pt x="196" y="71"/>
                    <a:pt x="196" y="124"/>
                  </a:cubicBezTo>
                  <a:cubicBezTo>
                    <a:pt x="196" y="174"/>
                    <a:pt x="164" y="225"/>
                    <a:pt x="130" y="264"/>
                  </a:cubicBezTo>
                  <a:lnTo>
                    <a:pt x="7" y="399"/>
                  </a:lnTo>
                  <a:cubicBezTo>
                    <a:pt x="0" y="406"/>
                    <a:pt x="0" y="408"/>
                    <a:pt x="0" y="423"/>
                  </a:cubicBezTo>
                  <a:lnTo>
                    <a:pt x="236" y="423"/>
                  </a:lnTo>
                  <a:lnTo>
                    <a:pt x="253" y="313"/>
                  </a:lnTo>
                  <a:lnTo>
                    <a:pt x="238" y="313"/>
                  </a:lnTo>
                  <a:cubicBezTo>
                    <a:pt x="235" y="331"/>
                    <a:pt x="230" y="360"/>
                    <a:pt x="225" y="369"/>
                  </a:cubicBezTo>
                  <a:cubicBezTo>
                    <a:pt x="219" y="374"/>
                    <a:pt x="177" y="374"/>
                    <a:pt x="164" y="374"/>
                  </a:cubicBezTo>
                  <a:lnTo>
                    <a:pt x="49" y="37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89" name="Freeform 133"/>
            <p:cNvSpPr>
              <a:spLocks noChangeArrowheads="1"/>
            </p:cNvSpPr>
            <p:nvPr/>
          </p:nvSpPr>
          <p:spPr bwMode="auto">
            <a:xfrm>
              <a:off x="9139" y="1639"/>
              <a:ext cx="37" cy="96"/>
            </a:xfrm>
            <a:custGeom>
              <a:avLst/>
              <a:gdLst>
                <a:gd name="T0" fmla="*/ 163 w 169"/>
                <a:gd name="T1" fmla="*/ 23 h 427"/>
                <a:gd name="T2" fmla="*/ 140 w 169"/>
                <a:gd name="T3" fmla="*/ 0 h 427"/>
                <a:gd name="T4" fmla="*/ 105 w 169"/>
                <a:gd name="T5" fmla="*/ 33 h 427"/>
                <a:gd name="T6" fmla="*/ 130 w 169"/>
                <a:gd name="T7" fmla="*/ 56 h 427"/>
                <a:gd name="T8" fmla="*/ 163 w 169"/>
                <a:gd name="T9" fmla="*/ 23 h 427"/>
                <a:gd name="T10" fmla="*/ 114 w 169"/>
                <a:gd name="T11" fmla="*/ 262 h 427"/>
                <a:gd name="T12" fmla="*/ 128 w 169"/>
                <a:gd name="T13" fmla="*/ 225 h 427"/>
                <a:gd name="T14" fmla="*/ 137 w 169"/>
                <a:gd name="T15" fmla="*/ 192 h 427"/>
                <a:gd name="T16" fmla="*/ 84 w 169"/>
                <a:gd name="T17" fmla="*/ 140 h 427"/>
                <a:gd name="T18" fmla="*/ 0 w 169"/>
                <a:gd name="T19" fmla="*/ 236 h 427"/>
                <a:gd name="T20" fmla="*/ 7 w 169"/>
                <a:gd name="T21" fmla="*/ 243 h 427"/>
                <a:gd name="T22" fmla="*/ 17 w 169"/>
                <a:gd name="T23" fmla="*/ 232 h 427"/>
                <a:gd name="T24" fmla="*/ 82 w 169"/>
                <a:gd name="T25" fmla="*/ 153 h 427"/>
                <a:gd name="T26" fmla="*/ 98 w 169"/>
                <a:gd name="T27" fmla="*/ 173 h 427"/>
                <a:gd name="T28" fmla="*/ 91 w 169"/>
                <a:gd name="T29" fmla="*/ 206 h 427"/>
                <a:gd name="T30" fmla="*/ 48 w 169"/>
                <a:gd name="T31" fmla="*/ 324 h 427"/>
                <a:gd name="T32" fmla="*/ 33 w 169"/>
                <a:gd name="T33" fmla="*/ 374 h 427"/>
                <a:gd name="T34" fmla="*/ 85 w 169"/>
                <a:gd name="T35" fmla="*/ 426 h 427"/>
                <a:gd name="T36" fmla="*/ 168 w 169"/>
                <a:gd name="T37" fmla="*/ 328 h 427"/>
                <a:gd name="T38" fmla="*/ 161 w 169"/>
                <a:gd name="T39" fmla="*/ 323 h 427"/>
                <a:gd name="T40" fmla="*/ 151 w 169"/>
                <a:gd name="T41" fmla="*/ 334 h 427"/>
                <a:gd name="T42" fmla="*/ 86 w 169"/>
                <a:gd name="T43" fmla="*/ 413 h 427"/>
                <a:gd name="T44" fmla="*/ 71 w 169"/>
                <a:gd name="T45" fmla="*/ 392 h 427"/>
                <a:gd name="T46" fmla="*/ 89 w 169"/>
                <a:gd name="T47" fmla="*/ 328 h 427"/>
                <a:gd name="T48" fmla="*/ 114 w 169"/>
                <a:gd name="T49" fmla="*/ 26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427">
                  <a:moveTo>
                    <a:pt x="163" y="23"/>
                  </a:moveTo>
                  <a:cubicBezTo>
                    <a:pt x="163" y="10"/>
                    <a:pt x="154" y="0"/>
                    <a:pt x="140" y="0"/>
                  </a:cubicBezTo>
                  <a:cubicBezTo>
                    <a:pt x="122" y="0"/>
                    <a:pt x="105" y="16"/>
                    <a:pt x="105" y="33"/>
                  </a:cubicBezTo>
                  <a:cubicBezTo>
                    <a:pt x="105" y="46"/>
                    <a:pt x="114" y="56"/>
                    <a:pt x="130" y="56"/>
                  </a:cubicBezTo>
                  <a:cubicBezTo>
                    <a:pt x="144" y="56"/>
                    <a:pt x="163" y="42"/>
                    <a:pt x="163" y="23"/>
                  </a:cubicBezTo>
                  <a:close/>
                  <a:moveTo>
                    <a:pt x="114" y="262"/>
                  </a:moveTo>
                  <a:cubicBezTo>
                    <a:pt x="122" y="243"/>
                    <a:pt x="122" y="242"/>
                    <a:pt x="128" y="225"/>
                  </a:cubicBezTo>
                  <a:cubicBezTo>
                    <a:pt x="134" y="212"/>
                    <a:pt x="137" y="203"/>
                    <a:pt x="137" y="192"/>
                  </a:cubicBezTo>
                  <a:cubicBezTo>
                    <a:pt x="137" y="163"/>
                    <a:pt x="117" y="140"/>
                    <a:pt x="84" y="140"/>
                  </a:cubicBezTo>
                  <a:cubicBezTo>
                    <a:pt x="24" y="140"/>
                    <a:pt x="0" y="230"/>
                    <a:pt x="0" y="236"/>
                  </a:cubicBezTo>
                  <a:cubicBezTo>
                    <a:pt x="0" y="243"/>
                    <a:pt x="6" y="243"/>
                    <a:pt x="7" y="243"/>
                  </a:cubicBezTo>
                  <a:cubicBezTo>
                    <a:pt x="14" y="243"/>
                    <a:pt x="14" y="242"/>
                    <a:pt x="17" y="232"/>
                  </a:cubicBezTo>
                  <a:cubicBezTo>
                    <a:pt x="35" y="171"/>
                    <a:pt x="60" y="153"/>
                    <a:pt x="82" y="153"/>
                  </a:cubicBezTo>
                  <a:cubicBezTo>
                    <a:pt x="88" y="153"/>
                    <a:pt x="98" y="153"/>
                    <a:pt x="98" y="173"/>
                  </a:cubicBezTo>
                  <a:cubicBezTo>
                    <a:pt x="98" y="187"/>
                    <a:pt x="94" y="200"/>
                    <a:pt x="91" y="206"/>
                  </a:cubicBezTo>
                  <a:cubicBezTo>
                    <a:pt x="86" y="223"/>
                    <a:pt x="58" y="297"/>
                    <a:pt x="48" y="324"/>
                  </a:cubicBezTo>
                  <a:cubicBezTo>
                    <a:pt x="40" y="340"/>
                    <a:pt x="33" y="361"/>
                    <a:pt x="33" y="374"/>
                  </a:cubicBezTo>
                  <a:cubicBezTo>
                    <a:pt x="33" y="405"/>
                    <a:pt x="55" y="426"/>
                    <a:pt x="85" y="426"/>
                  </a:cubicBezTo>
                  <a:cubicBezTo>
                    <a:pt x="145" y="426"/>
                    <a:pt x="168" y="334"/>
                    <a:pt x="168" y="328"/>
                  </a:cubicBezTo>
                  <a:cubicBezTo>
                    <a:pt x="168" y="323"/>
                    <a:pt x="163" y="323"/>
                    <a:pt x="161" y="323"/>
                  </a:cubicBezTo>
                  <a:cubicBezTo>
                    <a:pt x="154" y="323"/>
                    <a:pt x="154" y="324"/>
                    <a:pt x="151" y="334"/>
                  </a:cubicBezTo>
                  <a:cubicBezTo>
                    <a:pt x="140" y="374"/>
                    <a:pt x="118" y="413"/>
                    <a:pt x="86" y="413"/>
                  </a:cubicBezTo>
                  <a:cubicBezTo>
                    <a:pt x="75" y="413"/>
                    <a:pt x="71" y="406"/>
                    <a:pt x="71" y="392"/>
                  </a:cubicBezTo>
                  <a:cubicBezTo>
                    <a:pt x="71" y="376"/>
                    <a:pt x="75" y="367"/>
                    <a:pt x="89" y="328"/>
                  </a:cubicBezTo>
                  <a:lnTo>
                    <a:pt x="114" y="2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90" name="Freeform 134"/>
            <p:cNvSpPr>
              <a:spLocks noChangeArrowheads="1"/>
            </p:cNvSpPr>
            <p:nvPr/>
          </p:nvSpPr>
          <p:spPr bwMode="auto">
            <a:xfrm>
              <a:off x="9190" y="1631"/>
              <a:ext cx="58" cy="103"/>
            </a:xfrm>
            <a:custGeom>
              <a:avLst/>
              <a:gdLst>
                <a:gd name="T0" fmla="*/ 141 w 262"/>
                <a:gd name="T1" fmla="*/ 174 h 460"/>
                <a:gd name="T2" fmla="*/ 0 w 262"/>
                <a:gd name="T3" fmla="*/ 353 h 460"/>
                <a:gd name="T4" fmla="*/ 101 w 262"/>
                <a:gd name="T5" fmla="*/ 459 h 460"/>
                <a:gd name="T6" fmla="*/ 228 w 262"/>
                <a:gd name="T7" fmla="*/ 272 h 460"/>
                <a:gd name="T8" fmla="*/ 180 w 262"/>
                <a:gd name="T9" fmla="*/ 154 h 460"/>
                <a:gd name="T10" fmla="*/ 120 w 262"/>
                <a:gd name="T11" fmla="*/ 49 h 460"/>
                <a:gd name="T12" fmla="*/ 156 w 262"/>
                <a:gd name="T13" fmla="*/ 20 h 460"/>
                <a:gd name="T14" fmla="*/ 200 w 262"/>
                <a:gd name="T15" fmla="*/ 37 h 460"/>
                <a:gd name="T16" fmla="*/ 235 w 262"/>
                <a:gd name="T17" fmla="*/ 53 h 460"/>
                <a:gd name="T18" fmla="*/ 261 w 262"/>
                <a:gd name="T19" fmla="*/ 27 h 460"/>
                <a:gd name="T20" fmla="*/ 228 w 262"/>
                <a:gd name="T21" fmla="*/ 7 h 460"/>
                <a:gd name="T22" fmla="*/ 176 w 262"/>
                <a:gd name="T23" fmla="*/ 0 h 460"/>
                <a:gd name="T24" fmla="*/ 104 w 262"/>
                <a:gd name="T25" fmla="*/ 65 h 460"/>
                <a:gd name="T26" fmla="*/ 141 w 262"/>
                <a:gd name="T27" fmla="*/ 174 h 460"/>
                <a:gd name="T28" fmla="*/ 148 w 262"/>
                <a:gd name="T29" fmla="*/ 187 h 460"/>
                <a:gd name="T30" fmla="*/ 184 w 262"/>
                <a:gd name="T31" fmla="*/ 297 h 460"/>
                <a:gd name="T32" fmla="*/ 101 w 262"/>
                <a:gd name="T33" fmla="*/ 445 h 460"/>
                <a:gd name="T34" fmla="*/ 39 w 262"/>
                <a:gd name="T35" fmla="*/ 370 h 460"/>
                <a:gd name="T36" fmla="*/ 148 w 262"/>
                <a:gd name="T37" fmla="*/ 18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2" h="460">
                  <a:moveTo>
                    <a:pt x="141" y="174"/>
                  </a:moveTo>
                  <a:cubicBezTo>
                    <a:pt x="62" y="193"/>
                    <a:pt x="0" y="275"/>
                    <a:pt x="0" y="353"/>
                  </a:cubicBezTo>
                  <a:cubicBezTo>
                    <a:pt x="0" y="413"/>
                    <a:pt x="40" y="459"/>
                    <a:pt x="101" y="459"/>
                  </a:cubicBezTo>
                  <a:cubicBezTo>
                    <a:pt x="174" y="459"/>
                    <a:pt x="228" y="359"/>
                    <a:pt x="228" y="272"/>
                  </a:cubicBezTo>
                  <a:cubicBezTo>
                    <a:pt x="228" y="213"/>
                    <a:pt x="202" y="181"/>
                    <a:pt x="180" y="154"/>
                  </a:cubicBezTo>
                  <a:cubicBezTo>
                    <a:pt x="158" y="125"/>
                    <a:pt x="120" y="78"/>
                    <a:pt x="120" y="49"/>
                  </a:cubicBezTo>
                  <a:cubicBezTo>
                    <a:pt x="120" y="36"/>
                    <a:pt x="132" y="20"/>
                    <a:pt x="156" y="20"/>
                  </a:cubicBezTo>
                  <a:cubicBezTo>
                    <a:pt x="174" y="20"/>
                    <a:pt x="187" y="29"/>
                    <a:pt x="200" y="37"/>
                  </a:cubicBezTo>
                  <a:cubicBezTo>
                    <a:pt x="213" y="45"/>
                    <a:pt x="226" y="53"/>
                    <a:pt x="235" y="53"/>
                  </a:cubicBezTo>
                  <a:cubicBezTo>
                    <a:pt x="251" y="53"/>
                    <a:pt x="261" y="37"/>
                    <a:pt x="261" y="27"/>
                  </a:cubicBezTo>
                  <a:cubicBezTo>
                    <a:pt x="261" y="14"/>
                    <a:pt x="251" y="12"/>
                    <a:pt x="228" y="7"/>
                  </a:cubicBezTo>
                  <a:cubicBezTo>
                    <a:pt x="194" y="0"/>
                    <a:pt x="186" y="0"/>
                    <a:pt x="176" y="0"/>
                  </a:cubicBezTo>
                  <a:cubicBezTo>
                    <a:pt x="125" y="0"/>
                    <a:pt x="104" y="27"/>
                    <a:pt x="104" y="65"/>
                  </a:cubicBezTo>
                  <a:cubicBezTo>
                    <a:pt x="104" y="99"/>
                    <a:pt x="121" y="135"/>
                    <a:pt x="141" y="174"/>
                  </a:cubicBezTo>
                  <a:close/>
                  <a:moveTo>
                    <a:pt x="148" y="187"/>
                  </a:moveTo>
                  <a:cubicBezTo>
                    <a:pt x="164" y="217"/>
                    <a:pt x="184" y="252"/>
                    <a:pt x="184" y="297"/>
                  </a:cubicBezTo>
                  <a:cubicBezTo>
                    <a:pt x="184" y="338"/>
                    <a:pt x="160" y="445"/>
                    <a:pt x="101" y="445"/>
                  </a:cubicBezTo>
                  <a:cubicBezTo>
                    <a:pt x="65" y="445"/>
                    <a:pt x="39" y="418"/>
                    <a:pt x="39" y="370"/>
                  </a:cubicBezTo>
                  <a:cubicBezTo>
                    <a:pt x="39" y="330"/>
                    <a:pt x="63" y="210"/>
                    <a:pt x="148" y="187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91" name="Freeform 135"/>
            <p:cNvSpPr>
              <a:spLocks noChangeArrowheads="1"/>
            </p:cNvSpPr>
            <p:nvPr/>
          </p:nvSpPr>
          <p:spPr bwMode="auto">
            <a:xfrm>
              <a:off x="9261" y="1626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92" name="Freeform 136"/>
            <p:cNvSpPr>
              <a:spLocks noChangeArrowheads="1"/>
            </p:cNvSpPr>
            <p:nvPr/>
          </p:nvSpPr>
          <p:spPr bwMode="auto">
            <a:xfrm>
              <a:off x="9321" y="1718"/>
              <a:ext cx="16" cy="42"/>
            </a:xfrm>
            <a:custGeom>
              <a:avLst/>
              <a:gdLst>
                <a:gd name="T0" fmla="*/ 75 w 76"/>
                <a:gd name="T1" fmla="*/ 66 h 191"/>
                <a:gd name="T2" fmla="*/ 35 w 76"/>
                <a:gd name="T3" fmla="*/ 0 h 191"/>
                <a:gd name="T4" fmla="*/ 0 w 76"/>
                <a:gd name="T5" fmla="*/ 33 h 191"/>
                <a:gd name="T6" fmla="*/ 35 w 76"/>
                <a:gd name="T7" fmla="*/ 68 h 191"/>
                <a:gd name="T8" fmla="*/ 56 w 76"/>
                <a:gd name="T9" fmla="*/ 59 h 191"/>
                <a:gd name="T10" fmla="*/ 60 w 76"/>
                <a:gd name="T11" fmla="*/ 58 h 191"/>
                <a:gd name="T12" fmla="*/ 62 w 76"/>
                <a:gd name="T13" fmla="*/ 66 h 191"/>
                <a:gd name="T14" fmla="*/ 17 w 76"/>
                <a:gd name="T15" fmla="*/ 173 h 191"/>
                <a:gd name="T16" fmla="*/ 10 w 76"/>
                <a:gd name="T17" fmla="*/ 184 h 191"/>
                <a:gd name="T18" fmla="*/ 17 w 76"/>
                <a:gd name="T19" fmla="*/ 190 h 191"/>
                <a:gd name="T20" fmla="*/ 75 w 76"/>
                <a:gd name="T21" fmla="*/ 6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91">
                  <a:moveTo>
                    <a:pt x="75" y="66"/>
                  </a:moveTo>
                  <a:cubicBezTo>
                    <a:pt x="75" y="24"/>
                    <a:pt x="59" y="0"/>
                    <a:pt x="35" y="0"/>
                  </a:cubicBezTo>
                  <a:cubicBezTo>
                    <a:pt x="13" y="0"/>
                    <a:pt x="0" y="16"/>
                    <a:pt x="0" y="33"/>
                  </a:cubicBezTo>
                  <a:cubicBezTo>
                    <a:pt x="0" y="50"/>
                    <a:pt x="13" y="68"/>
                    <a:pt x="35" y="68"/>
                  </a:cubicBezTo>
                  <a:cubicBezTo>
                    <a:pt x="42" y="68"/>
                    <a:pt x="50" y="65"/>
                    <a:pt x="56" y="59"/>
                  </a:cubicBezTo>
                  <a:cubicBezTo>
                    <a:pt x="59" y="58"/>
                    <a:pt x="59" y="58"/>
                    <a:pt x="60" y="58"/>
                  </a:cubicBezTo>
                  <a:cubicBezTo>
                    <a:pt x="60" y="58"/>
                    <a:pt x="62" y="58"/>
                    <a:pt x="62" y="66"/>
                  </a:cubicBezTo>
                  <a:cubicBezTo>
                    <a:pt x="62" y="114"/>
                    <a:pt x="39" y="153"/>
                    <a:pt x="17" y="173"/>
                  </a:cubicBezTo>
                  <a:cubicBezTo>
                    <a:pt x="10" y="180"/>
                    <a:pt x="10" y="181"/>
                    <a:pt x="10" y="184"/>
                  </a:cubicBezTo>
                  <a:cubicBezTo>
                    <a:pt x="10" y="189"/>
                    <a:pt x="13" y="190"/>
                    <a:pt x="17" y="190"/>
                  </a:cubicBezTo>
                  <a:cubicBezTo>
                    <a:pt x="24" y="190"/>
                    <a:pt x="75" y="141"/>
                    <a:pt x="75" y="66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93" name="Freeform 137"/>
            <p:cNvSpPr>
              <a:spLocks noChangeArrowheads="1"/>
            </p:cNvSpPr>
            <p:nvPr/>
          </p:nvSpPr>
          <p:spPr bwMode="auto">
            <a:xfrm>
              <a:off x="9380" y="1633"/>
              <a:ext cx="71" cy="130"/>
            </a:xfrm>
            <a:custGeom>
              <a:avLst/>
              <a:gdLst>
                <a:gd name="T0" fmla="*/ 200 w 318"/>
                <a:gd name="T1" fmla="*/ 193 h 579"/>
                <a:gd name="T2" fmla="*/ 255 w 318"/>
                <a:gd name="T3" fmla="*/ 193 h 579"/>
                <a:gd name="T4" fmla="*/ 274 w 318"/>
                <a:gd name="T5" fmla="*/ 181 h 579"/>
                <a:gd name="T6" fmla="*/ 256 w 318"/>
                <a:gd name="T7" fmla="*/ 174 h 579"/>
                <a:gd name="T8" fmla="*/ 203 w 318"/>
                <a:gd name="T9" fmla="*/ 174 h 579"/>
                <a:gd name="T10" fmla="*/ 216 w 318"/>
                <a:gd name="T11" fmla="*/ 101 h 579"/>
                <a:gd name="T12" fmla="*/ 232 w 318"/>
                <a:gd name="T13" fmla="*/ 36 h 579"/>
                <a:gd name="T14" fmla="*/ 262 w 318"/>
                <a:gd name="T15" fmla="*/ 14 h 579"/>
                <a:gd name="T16" fmla="*/ 292 w 318"/>
                <a:gd name="T17" fmla="*/ 26 h 579"/>
                <a:gd name="T18" fmla="*/ 259 w 318"/>
                <a:gd name="T19" fmla="*/ 59 h 579"/>
                <a:gd name="T20" fmla="*/ 282 w 318"/>
                <a:gd name="T21" fmla="*/ 82 h 579"/>
                <a:gd name="T22" fmla="*/ 317 w 318"/>
                <a:gd name="T23" fmla="*/ 43 h 579"/>
                <a:gd name="T24" fmla="*/ 262 w 318"/>
                <a:gd name="T25" fmla="*/ 0 h 579"/>
                <a:gd name="T26" fmla="*/ 181 w 318"/>
                <a:gd name="T27" fmla="*/ 75 h 579"/>
                <a:gd name="T28" fmla="*/ 160 w 318"/>
                <a:gd name="T29" fmla="*/ 174 h 579"/>
                <a:gd name="T30" fmla="*/ 117 w 318"/>
                <a:gd name="T31" fmla="*/ 174 h 579"/>
                <a:gd name="T32" fmla="*/ 98 w 318"/>
                <a:gd name="T33" fmla="*/ 186 h 579"/>
                <a:gd name="T34" fmla="*/ 115 w 318"/>
                <a:gd name="T35" fmla="*/ 193 h 579"/>
                <a:gd name="T36" fmla="*/ 157 w 318"/>
                <a:gd name="T37" fmla="*/ 193 h 579"/>
                <a:gd name="T38" fmla="*/ 109 w 318"/>
                <a:gd name="T39" fmla="*/ 444 h 579"/>
                <a:gd name="T40" fmla="*/ 55 w 318"/>
                <a:gd name="T41" fmla="*/ 563 h 579"/>
                <a:gd name="T42" fmla="*/ 23 w 318"/>
                <a:gd name="T43" fmla="*/ 552 h 579"/>
                <a:gd name="T44" fmla="*/ 59 w 318"/>
                <a:gd name="T45" fmla="*/ 517 h 579"/>
                <a:gd name="T46" fmla="*/ 35 w 318"/>
                <a:gd name="T47" fmla="*/ 495 h 579"/>
                <a:gd name="T48" fmla="*/ 0 w 318"/>
                <a:gd name="T49" fmla="*/ 533 h 579"/>
                <a:gd name="T50" fmla="*/ 55 w 318"/>
                <a:gd name="T51" fmla="*/ 578 h 579"/>
                <a:gd name="T52" fmla="*/ 125 w 318"/>
                <a:gd name="T53" fmla="*/ 516 h 579"/>
                <a:gd name="T54" fmla="*/ 161 w 318"/>
                <a:gd name="T55" fmla="*/ 395 h 579"/>
                <a:gd name="T56" fmla="*/ 200 w 318"/>
                <a:gd name="T57" fmla="*/ 19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" h="579">
                  <a:moveTo>
                    <a:pt x="200" y="193"/>
                  </a:moveTo>
                  <a:lnTo>
                    <a:pt x="255" y="193"/>
                  </a:lnTo>
                  <a:cubicBezTo>
                    <a:pt x="266" y="193"/>
                    <a:pt x="274" y="193"/>
                    <a:pt x="274" y="181"/>
                  </a:cubicBezTo>
                  <a:cubicBezTo>
                    <a:pt x="274" y="174"/>
                    <a:pt x="266" y="174"/>
                    <a:pt x="256" y="174"/>
                  </a:cubicBezTo>
                  <a:lnTo>
                    <a:pt x="203" y="174"/>
                  </a:lnTo>
                  <a:lnTo>
                    <a:pt x="216" y="101"/>
                  </a:lnTo>
                  <a:cubicBezTo>
                    <a:pt x="219" y="88"/>
                    <a:pt x="228" y="43"/>
                    <a:pt x="232" y="36"/>
                  </a:cubicBezTo>
                  <a:cubicBezTo>
                    <a:pt x="238" y="23"/>
                    <a:pt x="249" y="14"/>
                    <a:pt x="262" y="14"/>
                  </a:cubicBezTo>
                  <a:cubicBezTo>
                    <a:pt x="265" y="14"/>
                    <a:pt x="281" y="14"/>
                    <a:pt x="292" y="26"/>
                  </a:cubicBezTo>
                  <a:cubicBezTo>
                    <a:pt x="265" y="27"/>
                    <a:pt x="259" y="50"/>
                    <a:pt x="259" y="59"/>
                  </a:cubicBezTo>
                  <a:cubicBezTo>
                    <a:pt x="259" y="75"/>
                    <a:pt x="271" y="82"/>
                    <a:pt x="282" y="82"/>
                  </a:cubicBezTo>
                  <a:cubicBezTo>
                    <a:pt x="298" y="82"/>
                    <a:pt x="317" y="68"/>
                    <a:pt x="317" y="43"/>
                  </a:cubicBezTo>
                  <a:cubicBezTo>
                    <a:pt x="317" y="14"/>
                    <a:pt x="288" y="0"/>
                    <a:pt x="262" y="0"/>
                  </a:cubicBezTo>
                  <a:cubicBezTo>
                    <a:pt x="240" y="0"/>
                    <a:pt x="200" y="12"/>
                    <a:pt x="181" y="75"/>
                  </a:cubicBezTo>
                  <a:cubicBezTo>
                    <a:pt x="177" y="88"/>
                    <a:pt x="176" y="94"/>
                    <a:pt x="160" y="174"/>
                  </a:cubicBezTo>
                  <a:lnTo>
                    <a:pt x="117" y="174"/>
                  </a:lnTo>
                  <a:cubicBezTo>
                    <a:pt x="104" y="174"/>
                    <a:pt x="98" y="174"/>
                    <a:pt x="98" y="186"/>
                  </a:cubicBezTo>
                  <a:cubicBezTo>
                    <a:pt x="98" y="193"/>
                    <a:pt x="102" y="193"/>
                    <a:pt x="115" y="193"/>
                  </a:cubicBezTo>
                  <a:lnTo>
                    <a:pt x="157" y="193"/>
                  </a:lnTo>
                  <a:lnTo>
                    <a:pt x="109" y="444"/>
                  </a:lnTo>
                  <a:cubicBezTo>
                    <a:pt x="98" y="506"/>
                    <a:pt x="86" y="563"/>
                    <a:pt x="55" y="563"/>
                  </a:cubicBezTo>
                  <a:cubicBezTo>
                    <a:pt x="52" y="563"/>
                    <a:pt x="36" y="563"/>
                    <a:pt x="23" y="552"/>
                  </a:cubicBezTo>
                  <a:cubicBezTo>
                    <a:pt x="53" y="550"/>
                    <a:pt x="59" y="527"/>
                    <a:pt x="59" y="517"/>
                  </a:cubicBezTo>
                  <a:cubicBezTo>
                    <a:pt x="59" y="503"/>
                    <a:pt x="48" y="495"/>
                    <a:pt x="35" y="495"/>
                  </a:cubicBezTo>
                  <a:cubicBezTo>
                    <a:pt x="19" y="495"/>
                    <a:pt x="0" y="510"/>
                    <a:pt x="0" y="533"/>
                  </a:cubicBezTo>
                  <a:cubicBezTo>
                    <a:pt x="0" y="562"/>
                    <a:pt x="27" y="578"/>
                    <a:pt x="55" y="578"/>
                  </a:cubicBezTo>
                  <a:cubicBezTo>
                    <a:pt x="89" y="578"/>
                    <a:pt x="114" y="540"/>
                    <a:pt x="125" y="516"/>
                  </a:cubicBezTo>
                  <a:cubicBezTo>
                    <a:pt x="145" y="475"/>
                    <a:pt x="161" y="399"/>
                    <a:pt x="161" y="395"/>
                  </a:cubicBezTo>
                  <a:lnTo>
                    <a:pt x="200" y="193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94" name="Freeform 138"/>
            <p:cNvSpPr>
              <a:spLocks noChangeArrowheads="1"/>
            </p:cNvSpPr>
            <p:nvPr/>
          </p:nvSpPr>
          <p:spPr bwMode="auto">
            <a:xfrm>
              <a:off x="9506" y="1681"/>
              <a:ext cx="95" cy="33"/>
            </a:xfrm>
            <a:custGeom>
              <a:avLst/>
              <a:gdLst>
                <a:gd name="T0" fmla="*/ 400 w 423"/>
                <a:gd name="T1" fmla="*/ 26 h 151"/>
                <a:gd name="T2" fmla="*/ 422 w 423"/>
                <a:gd name="T3" fmla="*/ 13 h 151"/>
                <a:gd name="T4" fmla="*/ 402 w 423"/>
                <a:gd name="T5" fmla="*/ 0 h 151"/>
                <a:gd name="T6" fmla="*/ 22 w 423"/>
                <a:gd name="T7" fmla="*/ 0 h 151"/>
                <a:gd name="T8" fmla="*/ 0 w 423"/>
                <a:gd name="T9" fmla="*/ 13 h 151"/>
                <a:gd name="T10" fmla="*/ 22 w 423"/>
                <a:gd name="T11" fmla="*/ 26 h 151"/>
                <a:gd name="T12" fmla="*/ 400 w 423"/>
                <a:gd name="T13" fmla="*/ 26 h 151"/>
                <a:gd name="T14" fmla="*/ 402 w 423"/>
                <a:gd name="T15" fmla="*/ 150 h 151"/>
                <a:gd name="T16" fmla="*/ 422 w 423"/>
                <a:gd name="T17" fmla="*/ 137 h 151"/>
                <a:gd name="T18" fmla="*/ 400 w 423"/>
                <a:gd name="T19" fmla="*/ 124 h 151"/>
                <a:gd name="T20" fmla="*/ 22 w 423"/>
                <a:gd name="T21" fmla="*/ 124 h 151"/>
                <a:gd name="T22" fmla="*/ 0 w 423"/>
                <a:gd name="T23" fmla="*/ 137 h 151"/>
                <a:gd name="T24" fmla="*/ 22 w 423"/>
                <a:gd name="T25" fmla="*/ 150 h 151"/>
                <a:gd name="T26" fmla="*/ 402 w 423"/>
                <a:gd name="T2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51">
                  <a:moveTo>
                    <a:pt x="400" y="26"/>
                  </a:moveTo>
                  <a:cubicBezTo>
                    <a:pt x="410" y="26"/>
                    <a:pt x="422" y="26"/>
                    <a:pt x="422" y="13"/>
                  </a:cubicBezTo>
                  <a:cubicBezTo>
                    <a:pt x="422" y="0"/>
                    <a:pt x="410" y="0"/>
                    <a:pt x="402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6"/>
                    <a:pt x="12" y="26"/>
                    <a:pt x="22" y="26"/>
                  </a:cubicBezTo>
                  <a:lnTo>
                    <a:pt x="400" y="26"/>
                  </a:lnTo>
                  <a:close/>
                  <a:moveTo>
                    <a:pt x="402" y="150"/>
                  </a:moveTo>
                  <a:cubicBezTo>
                    <a:pt x="410" y="150"/>
                    <a:pt x="422" y="150"/>
                    <a:pt x="422" y="137"/>
                  </a:cubicBezTo>
                  <a:cubicBezTo>
                    <a:pt x="422" y="124"/>
                    <a:pt x="410" y="124"/>
                    <a:pt x="400" y="124"/>
                  </a:cubicBezTo>
                  <a:lnTo>
                    <a:pt x="22" y="124"/>
                  </a:lnTo>
                  <a:cubicBezTo>
                    <a:pt x="12" y="124"/>
                    <a:pt x="0" y="124"/>
                    <a:pt x="0" y="137"/>
                  </a:cubicBezTo>
                  <a:cubicBezTo>
                    <a:pt x="0" y="150"/>
                    <a:pt x="12" y="150"/>
                    <a:pt x="22" y="150"/>
                  </a:cubicBezTo>
                  <a:lnTo>
                    <a:pt x="402" y="15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95" name="Freeform 139"/>
            <p:cNvSpPr>
              <a:spLocks noChangeArrowheads="1"/>
            </p:cNvSpPr>
            <p:nvPr/>
          </p:nvSpPr>
          <p:spPr bwMode="auto">
            <a:xfrm>
              <a:off x="9664" y="1626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4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4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96" name="Freeform 140"/>
            <p:cNvSpPr>
              <a:spLocks noChangeArrowheads="1"/>
            </p:cNvSpPr>
            <p:nvPr/>
          </p:nvSpPr>
          <p:spPr bwMode="auto">
            <a:xfrm>
              <a:off x="9713" y="1633"/>
              <a:ext cx="84" cy="104"/>
            </a:xfrm>
            <a:custGeom>
              <a:avLst/>
              <a:gdLst>
                <a:gd name="T0" fmla="*/ 376 w 377"/>
                <a:gd name="T1" fmla="*/ 6 h 462"/>
                <a:gd name="T2" fmla="*/ 370 w 377"/>
                <a:gd name="T3" fmla="*/ 0 h 462"/>
                <a:gd name="T4" fmla="*/ 359 w 377"/>
                <a:gd name="T5" fmla="*/ 10 h 462"/>
                <a:gd name="T6" fmla="*/ 328 w 377"/>
                <a:gd name="T7" fmla="*/ 46 h 462"/>
                <a:gd name="T8" fmla="*/ 236 w 377"/>
                <a:gd name="T9" fmla="*/ 0 h 462"/>
                <a:gd name="T10" fmla="*/ 81 w 377"/>
                <a:gd name="T11" fmla="*/ 150 h 462"/>
                <a:gd name="T12" fmla="*/ 145 w 377"/>
                <a:gd name="T13" fmla="*/ 241 h 462"/>
                <a:gd name="T14" fmla="*/ 215 w 377"/>
                <a:gd name="T15" fmla="*/ 258 h 462"/>
                <a:gd name="T16" fmla="*/ 272 w 377"/>
                <a:gd name="T17" fmla="*/ 325 h 462"/>
                <a:gd name="T18" fmla="*/ 158 w 377"/>
                <a:gd name="T19" fmla="*/ 442 h 462"/>
                <a:gd name="T20" fmla="*/ 48 w 377"/>
                <a:gd name="T21" fmla="*/ 349 h 462"/>
                <a:gd name="T22" fmla="*/ 50 w 377"/>
                <a:gd name="T23" fmla="*/ 315 h 462"/>
                <a:gd name="T24" fmla="*/ 52 w 377"/>
                <a:gd name="T25" fmla="*/ 310 h 462"/>
                <a:gd name="T26" fmla="*/ 45 w 377"/>
                <a:gd name="T27" fmla="*/ 304 h 462"/>
                <a:gd name="T28" fmla="*/ 37 w 377"/>
                <a:gd name="T29" fmla="*/ 305 h 462"/>
                <a:gd name="T30" fmla="*/ 0 w 377"/>
                <a:gd name="T31" fmla="*/ 455 h 462"/>
                <a:gd name="T32" fmla="*/ 7 w 377"/>
                <a:gd name="T33" fmla="*/ 461 h 462"/>
                <a:gd name="T34" fmla="*/ 19 w 377"/>
                <a:gd name="T35" fmla="*/ 452 h 462"/>
                <a:gd name="T36" fmla="*/ 49 w 377"/>
                <a:gd name="T37" fmla="*/ 416 h 462"/>
                <a:gd name="T38" fmla="*/ 157 w 377"/>
                <a:gd name="T39" fmla="*/ 461 h 462"/>
                <a:gd name="T40" fmla="*/ 318 w 377"/>
                <a:gd name="T41" fmla="*/ 298 h 462"/>
                <a:gd name="T42" fmla="*/ 287 w 377"/>
                <a:gd name="T43" fmla="*/ 225 h 462"/>
                <a:gd name="T44" fmla="*/ 206 w 377"/>
                <a:gd name="T45" fmla="*/ 193 h 462"/>
                <a:gd name="T46" fmla="*/ 164 w 377"/>
                <a:gd name="T47" fmla="*/ 181 h 462"/>
                <a:gd name="T48" fmla="*/ 125 w 377"/>
                <a:gd name="T49" fmla="*/ 124 h 462"/>
                <a:gd name="T50" fmla="*/ 236 w 377"/>
                <a:gd name="T51" fmla="*/ 17 h 462"/>
                <a:gd name="T52" fmla="*/ 328 w 377"/>
                <a:gd name="T53" fmla="*/ 117 h 462"/>
                <a:gd name="T54" fmla="*/ 325 w 377"/>
                <a:gd name="T55" fmla="*/ 151 h 462"/>
                <a:gd name="T56" fmla="*/ 333 w 377"/>
                <a:gd name="T57" fmla="*/ 158 h 462"/>
                <a:gd name="T58" fmla="*/ 343 w 377"/>
                <a:gd name="T59" fmla="*/ 145 h 462"/>
                <a:gd name="T60" fmla="*/ 376 w 377"/>
                <a:gd name="T61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7" h="462">
                  <a:moveTo>
                    <a:pt x="376" y="6"/>
                  </a:moveTo>
                  <a:cubicBezTo>
                    <a:pt x="376" y="4"/>
                    <a:pt x="376" y="0"/>
                    <a:pt x="370" y="0"/>
                  </a:cubicBezTo>
                  <a:cubicBezTo>
                    <a:pt x="366" y="0"/>
                    <a:pt x="366" y="0"/>
                    <a:pt x="359" y="10"/>
                  </a:cubicBezTo>
                  <a:lnTo>
                    <a:pt x="328" y="46"/>
                  </a:lnTo>
                  <a:cubicBezTo>
                    <a:pt x="311" y="16"/>
                    <a:pt x="278" y="0"/>
                    <a:pt x="236" y="0"/>
                  </a:cubicBezTo>
                  <a:cubicBezTo>
                    <a:pt x="156" y="0"/>
                    <a:pt x="81" y="73"/>
                    <a:pt x="81" y="150"/>
                  </a:cubicBezTo>
                  <a:cubicBezTo>
                    <a:pt x="81" y="202"/>
                    <a:pt x="114" y="230"/>
                    <a:pt x="145" y="241"/>
                  </a:cubicBezTo>
                  <a:lnTo>
                    <a:pt x="215" y="258"/>
                  </a:lnTo>
                  <a:cubicBezTo>
                    <a:pt x="238" y="264"/>
                    <a:pt x="272" y="274"/>
                    <a:pt x="272" y="325"/>
                  </a:cubicBezTo>
                  <a:cubicBezTo>
                    <a:pt x="272" y="382"/>
                    <a:pt x="220" y="442"/>
                    <a:pt x="158" y="442"/>
                  </a:cubicBezTo>
                  <a:cubicBezTo>
                    <a:pt x="118" y="442"/>
                    <a:pt x="48" y="428"/>
                    <a:pt x="48" y="349"/>
                  </a:cubicBezTo>
                  <a:cubicBezTo>
                    <a:pt x="48" y="334"/>
                    <a:pt x="50" y="318"/>
                    <a:pt x="50" y="315"/>
                  </a:cubicBezTo>
                  <a:cubicBezTo>
                    <a:pt x="52" y="313"/>
                    <a:pt x="52" y="311"/>
                    <a:pt x="52" y="310"/>
                  </a:cubicBezTo>
                  <a:cubicBezTo>
                    <a:pt x="52" y="304"/>
                    <a:pt x="48" y="304"/>
                    <a:pt x="45" y="304"/>
                  </a:cubicBezTo>
                  <a:cubicBezTo>
                    <a:pt x="42" y="304"/>
                    <a:pt x="40" y="304"/>
                    <a:pt x="37" y="305"/>
                  </a:cubicBezTo>
                  <a:cubicBezTo>
                    <a:pt x="36" y="308"/>
                    <a:pt x="0" y="454"/>
                    <a:pt x="0" y="455"/>
                  </a:cubicBezTo>
                  <a:cubicBezTo>
                    <a:pt x="0" y="459"/>
                    <a:pt x="3" y="461"/>
                    <a:pt x="7" y="461"/>
                  </a:cubicBezTo>
                  <a:cubicBezTo>
                    <a:pt x="10" y="461"/>
                    <a:pt x="10" y="461"/>
                    <a:pt x="19" y="452"/>
                  </a:cubicBezTo>
                  <a:lnTo>
                    <a:pt x="49" y="416"/>
                  </a:lnTo>
                  <a:cubicBezTo>
                    <a:pt x="76" y="452"/>
                    <a:pt x="120" y="461"/>
                    <a:pt x="157" y="461"/>
                  </a:cubicBezTo>
                  <a:cubicBezTo>
                    <a:pt x="243" y="461"/>
                    <a:pt x="318" y="377"/>
                    <a:pt x="318" y="298"/>
                  </a:cubicBezTo>
                  <a:cubicBezTo>
                    <a:pt x="318" y="255"/>
                    <a:pt x="297" y="233"/>
                    <a:pt x="287" y="225"/>
                  </a:cubicBezTo>
                  <a:cubicBezTo>
                    <a:pt x="272" y="209"/>
                    <a:pt x="264" y="207"/>
                    <a:pt x="206" y="193"/>
                  </a:cubicBezTo>
                  <a:cubicBezTo>
                    <a:pt x="193" y="189"/>
                    <a:pt x="170" y="181"/>
                    <a:pt x="164" y="181"/>
                  </a:cubicBezTo>
                  <a:cubicBezTo>
                    <a:pt x="147" y="176"/>
                    <a:pt x="125" y="157"/>
                    <a:pt x="125" y="124"/>
                  </a:cubicBezTo>
                  <a:cubicBezTo>
                    <a:pt x="125" y="72"/>
                    <a:pt x="176" y="17"/>
                    <a:pt x="236" y="17"/>
                  </a:cubicBezTo>
                  <a:cubicBezTo>
                    <a:pt x="289" y="17"/>
                    <a:pt x="328" y="45"/>
                    <a:pt x="328" y="117"/>
                  </a:cubicBezTo>
                  <a:cubicBezTo>
                    <a:pt x="328" y="137"/>
                    <a:pt x="325" y="148"/>
                    <a:pt x="325" y="151"/>
                  </a:cubicBezTo>
                  <a:cubicBezTo>
                    <a:pt x="325" y="153"/>
                    <a:pt x="325" y="158"/>
                    <a:pt x="333" y="158"/>
                  </a:cubicBezTo>
                  <a:cubicBezTo>
                    <a:pt x="338" y="158"/>
                    <a:pt x="340" y="156"/>
                    <a:pt x="343" y="145"/>
                  </a:cubicBezTo>
                  <a:lnTo>
                    <a:pt x="376" y="6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97" name="Freeform 141"/>
            <p:cNvSpPr>
              <a:spLocks noChangeArrowheads="1"/>
            </p:cNvSpPr>
            <p:nvPr/>
          </p:nvSpPr>
          <p:spPr bwMode="auto">
            <a:xfrm>
              <a:off x="9846" y="1695"/>
              <a:ext cx="87" cy="5"/>
            </a:xfrm>
            <a:custGeom>
              <a:avLst/>
              <a:gdLst>
                <a:gd name="T0" fmla="*/ 366 w 388"/>
                <a:gd name="T1" fmla="*/ 27 h 28"/>
                <a:gd name="T2" fmla="*/ 387 w 388"/>
                <a:gd name="T3" fmla="*/ 13 h 28"/>
                <a:gd name="T4" fmla="*/ 366 w 388"/>
                <a:gd name="T5" fmla="*/ 0 h 28"/>
                <a:gd name="T6" fmla="*/ 22 w 388"/>
                <a:gd name="T7" fmla="*/ 0 h 28"/>
                <a:gd name="T8" fmla="*/ 0 w 388"/>
                <a:gd name="T9" fmla="*/ 13 h 28"/>
                <a:gd name="T10" fmla="*/ 22 w 388"/>
                <a:gd name="T11" fmla="*/ 27 h 28"/>
                <a:gd name="T12" fmla="*/ 366 w 388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28">
                  <a:moveTo>
                    <a:pt x="366" y="27"/>
                  </a:moveTo>
                  <a:cubicBezTo>
                    <a:pt x="376" y="27"/>
                    <a:pt x="387" y="27"/>
                    <a:pt x="387" y="13"/>
                  </a:cubicBezTo>
                  <a:cubicBezTo>
                    <a:pt x="387" y="0"/>
                    <a:pt x="376" y="0"/>
                    <a:pt x="366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7"/>
                    <a:pt x="12" y="27"/>
                    <a:pt x="22" y="27"/>
                  </a:cubicBezTo>
                  <a:lnTo>
                    <a:pt x="366" y="27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98" name="Freeform 142"/>
            <p:cNvSpPr>
              <a:spLocks noChangeArrowheads="1"/>
            </p:cNvSpPr>
            <p:nvPr/>
          </p:nvSpPr>
          <p:spPr bwMode="auto">
            <a:xfrm>
              <a:off x="9990" y="1638"/>
              <a:ext cx="47" cy="95"/>
            </a:xfrm>
            <a:custGeom>
              <a:avLst/>
              <a:gdLst>
                <a:gd name="T0" fmla="*/ 131 w 211"/>
                <a:gd name="T1" fmla="*/ 16 h 424"/>
                <a:gd name="T2" fmla="*/ 115 w 211"/>
                <a:gd name="T3" fmla="*/ 0 h 424"/>
                <a:gd name="T4" fmla="*/ 0 w 211"/>
                <a:gd name="T5" fmla="*/ 40 h 424"/>
                <a:gd name="T6" fmla="*/ 0 w 211"/>
                <a:gd name="T7" fmla="*/ 60 h 424"/>
                <a:gd name="T8" fmla="*/ 84 w 211"/>
                <a:gd name="T9" fmla="*/ 43 h 424"/>
                <a:gd name="T10" fmla="*/ 84 w 211"/>
                <a:gd name="T11" fmla="*/ 373 h 424"/>
                <a:gd name="T12" fmla="*/ 24 w 211"/>
                <a:gd name="T13" fmla="*/ 403 h 424"/>
                <a:gd name="T14" fmla="*/ 4 w 211"/>
                <a:gd name="T15" fmla="*/ 403 h 424"/>
                <a:gd name="T16" fmla="*/ 4 w 211"/>
                <a:gd name="T17" fmla="*/ 423 h 424"/>
                <a:gd name="T18" fmla="*/ 107 w 211"/>
                <a:gd name="T19" fmla="*/ 421 h 424"/>
                <a:gd name="T20" fmla="*/ 210 w 211"/>
                <a:gd name="T21" fmla="*/ 423 h 424"/>
                <a:gd name="T22" fmla="*/ 210 w 211"/>
                <a:gd name="T23" fmla="*/ 403 h 424"/>
                <a:gd name="T24" fmla="*/ 190 w 211"/>
                <a:gd name="T25" fmla="*/ 403 h 424"/>
                <a:gd name="T26" fmla="*/ 131 w 211"/>
                <a:gd name="T27" fmla="*/ 373 h 424"/>
                <a:gd name="T28" fmla="*/ 131 w 211"/>
                <a:gd name="T29" fmla="*/ 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24">
                  <a:moveTo>
                    <a:pt x="131" y="16"/>
                  </a:moveTo>
                  <a:cubicBezTo>
                    <a:pt x="131" y="1"/>
                    <a:pt x="131" y="0"/>
                    <a:pt x="115" y="0"/>
                  </a:cubicBezTo>
                  <a:cubicBezTo>
                    <a:pt x="76" y="40"/>
                    <a:pt x="20" y="40"/>
                    <a:pt x="0" y="40"/>
                  </a:cubicBezTo>
                  <a:lnTo>
                    <a:pt x="0" y="60"/>
                  </a:lnTo>
                  <a:cubicBezTo>
                    <a:pt x="13" y="60"/>
                    <a:pt x="50" y="60"/>
                    <a:pt x="84" y="43"/>
                  </a:cubicBezTo>
                  <a:lnTo>
                    <a:pt x="84" y="373"/>
                  </a:lnTo>
                  <a:cubicBezTo>
                    <a:pt x="84" y="396"/>
                    <a:pt x="82" y="403"/>
                    <a:pt x="24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6" y="421"/>
                    <a:pt x="82" y="421"/>
                    <a:pt x="107" y="421"/>
                  </a:cubicBezTo>
                  <a:cubicBezTo>
                    <a:pt x="132" y="421"/>
                    <a:pt x="187" y="421"/>
                    <a:pt x="210" y="423"/>
                  </a:cubicBezTo>
                  <a:lnTo>
                    <a:pt x="210" y="403"/>
                  </a:lnTo>
                  <a:lnTo>
                    <a:pt x="190" y="403"/>
                  </a:lnTo>
                  <a:cubicBezTo>
                    <a:pt x="132" y="403"/>
                    <a:pt x="131" y="396"/>
                    <a:pt x="131" y="373"/>
                  </a:cubicBezTo>
                  <a:lnTo>
                    <a:pt x="131" y="16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99" name="Freeform 143"/>
            <p:cNvSpPr>
              <a:spLocks noChangeArrowheads="1"/>
            </p:cNvSpPr>
            <p:nvPr/>
          </p:nvSpPr>
          <p:spPr bwMode="auto">
            <a:xfrm>
              <a:off x="10057" y="1626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00" name="Freeform 144"/>
            <p:cNvSpPr>
              <a:spLocks noChangeArrowheads="1"/>
            </p:cNvSpPr>
            <p:nvPr/>
          </p:nvSpPr>
          <p:spPr bwMode="auto">
            <a:xfrm>
              <a:off x="10113" y="1626"/>
              <a:ext cx="55" cy="143"/>
            </a:xfrm>
            <a:custGeom>
              <a:avLst/>
              <a:gdLst>
                <a:gd name="T0" fmla="*/ 245 w 249"/>
                <a:gd name="T1" fmla="*/ 24 h 635"/>
                <a:gd name="T2" fmla="*/ 248 w 249"/>
                <a:gd name="T3" fmla="*/ 13 h 635"/>
                <a:gd name="T4" fmla="*/ 235 w 249"/>
                <a:gd name="T5" fmla="*/ 0 h 635"/>
                <a:gd name="T6" fmla="*/ 225 w 249"/>
                <a:gd name="T7" fmla="*/ 6 h 635"/>
                <a:gd name="T8" fmla="*/ 3 w 249"/>
                <a:gd name="T9" fmla="*/ 611 h 635"/>
                <a:gd name="T10" fmla="*/ 0 w 249"/>
                <a:gd name="T11" fmla="*/ 622 h 635"/>
                <a:gd name="T12" fmla="*/ 13 w 249"/>
                <a:gd name="T13" fmla="*/ 634 h 635"/>
                <a:gd name="T14" fmla="*/ 27 w 249"/>
                <a:gd name="T15" fmla="*/ 619 h 635"/>
                <a:gd name="T16" fmla="*/ 245 w 249"/>
                <a:gd name="T17" fmla="*/ 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35">
                  <a:moveTo>
                    <a:pt x="245" y="24"/>
                  </a:moveTo>
                  <a:cubicBezTo>
                    <a:pt x="248" y="16"/>
                    <a:pt x="248" y="13"/>
                    <a:pt x="248" y="13"/>
                  </a:cubicBezTo>
                  <a:cubicBezTo>
                    <a:pt x="248" y="6"/>
                    <a:pt x="242" y="0"/>
                    <a:pt x="235" y="0"/>
                  </a:cubicBezTo>
                  <a:cubicBezTo>
                    <a:pt x="230" y="0"/>
                    <a:pt x="226" y="1"/>
                    <a:pt x="225" y="6"/>
                  </a:cubicBezTo>
                  <a:lnTo>
                    <a:pt x="3" y="611"/>
                  </a:lnTo>
                  <a:cubicBezTo>
                    <a:pt x="0" y="618"/>
                    <a:pt x="0" y="621"/>
                    <a:pt x="0" y="622"/>
                  </a:cubicBezTo>
                  <a:cubicBezTo>
                    <a:pt x="0" y="628"/>
                    <a:pt x="6" y="634"/>
                    <a:pt x="13" y="634"/>
                  </a:cubicBezTo>
                  <a:cubicBezTo>
                    <a:pt x="22" y="634"/>
                    <a:pt x="23" y="629"/>
                    <a:pt x="27" y="619"/>
                  </a:cubicBezTo>
                  <a:lnTo>
                    <a:pt x="245" y="2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01" name="Freeform 145"/>
            <p:cNvSpPr>
              <a:spLocks noChangeArrowheads="1"/>
            </p:cNvSpPr>
            <p:nvPr/>
          </p:nvSpPr>
          <p:spPr bwMode="auto">
            <a:xfrm>
              <a:off x="10183" y="1638"/>
              <a:ext cx="57" cy="95"/>
            </a:xfrm>
            <a:custGeom>
              <a:avLst/>
              <a:gdLst>
                <a:gd name="T0" fmla="*/ 49 w 254"/>
                <a:gd name="T1" fmla="*/ 374 h 424"/>
                <a:gd name="T2" fmla="*/ 117 w 254"/>
                <a:gd name="T3" fmla="*/ 308 h 424"/>
                <a:gd name="T4" fmla="*/ 253 w 254"/>
                <a:gd name="T5" fmla="*/ 124 h 424"/>
                <a:gd name="T6" fmla="*/ 120 w 254"/>
                <a:gd name="T7" fmla="*/ 0 h 424"/>
                <a:gd name="T8" fmla="*/ 0 w 254"/>
                <a:gd name="T9" fmla="*/ 115 h 424"/>
                <a:gd name="T10" fmla="*/ 33 w 254"/>
                <a:gd name="T11" fmla="*/ 150 h 424"/>
                <a:gd name="T12" fmla="*/ 66 w 254"/>
                <a:gd name="T13" fmla="*/ 117 h 424"/>
                <a:gd name="T14" fmla="*/ 33 w 254"/>
                <a:gd name="T15" fmla="*/ 84 h 424"/>
                <a:gd name="T16" fmla="*/ 24 w 254"/>
                <a:gd name="T17" fmla="*/ 85 h 424"/>
                <a:gd name="T18" fmla="*/ 111 w 254"/>
                <a:gd name="T19" fmla="*/ 20 h 424"/>
                <a:gd name="T20" fmla="*/ 196 w 254"/>
                <a:gd name="T21" fmla="*/ 124 h 424"/>
                <a:gd name="T22" fmla="*/ 130 w 254"/>
                <a:gd name="T23" fmla="*/ 264 h 424"/>
                <a:gd name="T24" fmla="*/ 7 w 254"/>
                <a:gd name="T25" fmla="*/ 399 h 424"/>
                <a:gd name="T26" fmla="*/ 0 w 254"/>
                <a:gd name="T27" fmla="*/ 423 h 424"/>
                <a:gd name="T28" fmla="*/ 236 w 254"/>
                <a:gd name="T29" fmla="*/ 423 h 424"/>
                <a:gd name="T30" fmla="*/ 253 w 254"/>
                <a:gd name="T31" fmla="*/ 313 h 424"/>
                <a:gd name="T32" fmla="*/ 238 w 254"/>
                <a:gd name="T33" fmla="*/ 313 h 424"/>
                <a:gd name="T34" fmla="*/ 225 w 254"/>
                <a:gd name="T35" fmla="*/ 369 h 424"/>
                <a:gd name="T36" fmla="*/ 164 w 254"/>
                <a:gd name="T37" fmla="*/ 374 h 424"/>
                <a:gd name="T38" fmla="*/ 49 w 254"/>
                <a:gd name="T39" fmla="*/ 37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424">
                  <a:moveTo>
                    <a:pt x="49" y="374"/>
                  </a:moveTo>
                  <a:lnTo>
                    <a:pt x="117" y="308"/>
                  </a:lnTo>
                  <a:cubicBezTo>
                    <a:pt x="216" y="220"/>
                    <a:pt x="253" y="187"/>
                    <a:pt x="253" y="124"/>
                  </a:cubicBezTo>
                  <a:cubicBezTo>
                    <a:pt x="253" y="50"/>
                    <a:pt x="197" y="0"/>
                    <a:pt x="120" y="0"/>
                  </a:cubicBezTo>
                  <a:cubicBezTo>
                    <a:pt x="48" y="0"/>
                    <a:pt x="0" y="59"/>
                    <a:pt x="0" y="115"/>
                  </a:cubicBezTo>
                  <a:cubicBezTo>
                    <a:pt x="0" y="150"/>
                    <a:pt x="32" y="150"/>
                    <a:pt x="33" y="150"/>
                  </a:cubicBezTo>
                  <a:cubicBezTo>
                    <a:pt x="45" y="150"/>
                    <a:pt x="66" y="143"/>
                    <a:pt x="66" y="117"/>
                  </a:cubicBezTo>
                  <a:cubicBezTo>
                    <a:pt x="66" y="101"/>
                    <a:pt x="55" y="84"/>
                    <a:pt x="33" y="84"/>
                  </a:cubicBezTo>
                  <a:cubicBezTo>
                    <a:pt x="27" y="84"/>
                    <a:pt x="27" y="84"/>
                    <a:pt x="24" y="85"/>
                  </a:cubicBezTo>
                  <a:cubicBezTo>
                    <a:pt x="39" y="43"/>
                    <a:pt x="73" y="20"/>
                    <a:pt x="111" y="20"/>
                  </a:cubicBezTo>
                  <a:cubicBezTo>
                    <a:pt x="168" y="20"/>
                    <a:pt x="196" y="71"/>
                    <a:pt x="196" y="124"/>
                  </a:cubicBezTo>
                  <a:cubicBezTo>
                    <a:pt x="196" y="174"/>
                    <a:pt x="164" y="225"/>
                    <a:pt x="130" y="264"/>
                  </a:cubicBezTo>
                  <a:lnTo>
                    <a:pt x="7" y="399"/>
                  </a:lnTo>
                  <a:cubicBezTo>
                    <a:pt x="0" y="406"/>
                    <a:pt x="0" y="408"/>
                    <a:pt x="0" y="423"/>
                  </a:cubicBezTo>
                  <a:lnTo>
                    <a:pt x="236" y="423"/>
                  </a:lnTo>
                  <a:lnTo>
                    <a:pt x="253" y="313"/>
                  </a:lnTo>
                  <a:lnTo>
                    <a:pt x="238" y="313"/>
                  </a:lnTo>
                  <a:cubicBezTo>
                    <a:pt x="235" y="331"/>
                    <a:pt x="230" y="360"/>
                    <a:pt x="225" y="369"/>
                  </a:cubicBezTo>
                  <a:cubicBezTo>
                    <a:pt x="219" y="374"/>
                    <a:pt x="177" y="374"/>
                    <a:pt x="164" y="374"/>
                  </a:cubicBezTo>
                  <a:lnTo>
                    <a:pt x="49" y="37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02" name="Freeform 146"/>
            <p:cNvSpPr>
              <a:spLocks noChangeArrowheads="1"/>
            </p:cNvSpPr>
            <p:nvPr/>
          </p:nvSpPr>
          <p:spPr bwMode="auto">
            <a:xfrm>
              <a:off x="10252" y="1639"/>
              <a:ext cx="37" cy="96"/>
            </a:xfrm>
            <a:custGeom>
              <a:avLst/>
              <a:gdLst>
                <a:gd name="T0" fmla="*/ 163 w 169"/>
                <a:gd name="T1" fmla="*/ 23 h 427"/>
                <a:gd name="T2" fmla="*/ 140 w 169"/>
                <a:gd name="T3" fmla="*/ 0 h 427"/>
                <a:gd name="T4" fmla="*/ 105 w 169"/>
                <a:gd name="T5" fmla="*/ 33 h 427"/>
                <a:gd name="T6" fmla="*/ 128 w 169"/>
                <a:gd name="T7" fmla="*/ 56 h 427"/>
                <a:gd name="T8" fmla="*/ 163 w 169"/>
                <a:gd name="T9" fmla="*/ 23 h 427"/>
                <a:gd name="T10" fmla="*/ 114 w 169"/>
                <a:gd name="T11" fmla="*/ 262 h 427"/>
                <a:gd name="T12" fmla="*/ 128 w 169"/>
                <a:gd name="T13" fmla="*/ 225 h 427"/>
                <a:gd name="T14" fmla="*/ 137 w 169"/>
                <a:gd name="T15" fmla="*/ 192 h 427"/>
                <a:gd name="T16" fmla="*/ 84 w 169"/>
                <a:gd name="T17" fmla="*/ 140 h 427"/>
                <a:gd name="T18" fmla="*/ 0 w 169"/>
                <a:gd name="T19" fmla="*/ 236 h 427"/>
                <a:gd name="T20" fmla="*/ 7 w 169"/>
                <a:gd name="T21" fmla="*/ 243 h 427"/>
                <a:gd name="T22" fmla="*/ 17 w 169"/>
                <a:gd name="T23" fmla="*/ 232 h 427"/>
                <a:gd name="T24" fmla="*/ 82 w 169"/>
                <a:gd name="T25" fmla="*/ 153 h 427"/>
                <a:gd name="T26" fmla="*/ 98 w 169"/>
                <a:gd name="T27" fmla="*/ 173 h 427"/>
                <a:gd name="T28" fmla="*/ 91 w 169"/>
                <a:gd name="T29" fmla="*/ 206 h 427"/>
                <a:gd name="T30" fmla="*/ 48 w 169"/>
                <a:gd name="T31" fmla="*/ 324 h 427"/>
                <a:gd name="T32" fmla="*/ 33 w 169"/>
                <a:gd name="T33" fmla="*/ 374 h 427"/>
                <a:gd name="T34" fmla="*/ 85 w 169"/>
                <a:gd name="T35" fmla="*/ 426 h 427"/>
                <a:gd name="T36" fmla="*/ 168 w 169"/>
                <a:gd name="T37" fmla="*/ 328 h 427"/>
                <a:gd name="T38" fmla="*/ 161 w 169"/>
                <a:gd name="T39" fmla="*/ 323 h 427"/>
                <a:gd name="T40" fmla="*/ 151 w 169"/>
                <a:gd name="T41" fmla="*/ 334 h 427"/>
                <a:gd name="T42" fmla="*/ 86 w 169"/>
                <a:gd name="T43" fmla="*/ 413 h 427"/>
                <a:gd name="T44" fmla="*/ 71 w 169"/>
                <a:gd name="T45" fmla="*/ 392 h 427"/>
                <a:gd name="T46" fmla="*/ 89 w 169"/>
                <a:gd name="T47" fmla="*/ 328 h 427"/>
                <a:gd name="T48" fmla="*/ 114 w 169"/>
                <a:gd name="T49" fmla="*/ 26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427">
                  <a:moveTo>
                    <a:pt x="163" y="23"/>
                  </a:moveTo>
                  <a:cubicBezTo>
                    <a:pt x="163" y="10"/>
                    <a:pt x="154" y="0"/>
                    <a:pt x="140" y="0"/>
                  </a:cubicBezTo>
                  <a:cubicBezTo>
                    <a:pt x="122" y="0"/>
                    <a:pt x="105" y="16"/>
                    <a:pt x="105" y="33"/>
                  </a:cubicBezTo>
                  <a:cubicBezTo>
                    <a:pt x="105" y="46"/>
                    <a:pt x="114" y="56"/>
                    <a:pt x="128" y="56"/>
                  </a:cubicBezTo>
                  <a:cubicBezTo>
                    <a:pt x="144" y="56"/>
                    <a:pt x="163" y="42"/>
                    <a:pt x="163" y="23"/>
                  </a:cubicBezTo>
                  <a:close/>
                  <a:moveTo>
                    <a:pt x="114" y="262"/>
                  </a:moveTo>
                  <a:cubicBezTo>
                    <a:pt x="122" y="243"/>
                    <a:pt x="122" y="242"/>
                    <a:pt x="128" y="225"/>
                  </a:cubicBezTo>
                  <a:cubicBezTo>
                    <a:pt x="134" y="212"/>
                    <a:pt x="137" y="203"/>
                    <a:pt x="137" y="192"/>
                  </a:cubicBezTo>
                  <a:cubicBezTo>
                    <a:pt x="137" y="163"/>
                    <a:pt x="117" y="140"/>
                    <a:pt x="84" y="140"/>
                  </a:cubicBezTo>
                  <a:cubicBezTo>
                    <a:pt x="24" y="140"/>
                    <a:pt x="0" y="230"/>
                    <a:pt x="0" y="236"/>
                  </a:cubicBezTo>
                  <a:cubicBezTo>
                    <a:pt x="0" y="243"/>
                    <a:pt x="6" y="243"/>
                    <a:pt x="7" y="243"/>
                  </a:cubicBezTo>
                  <a:cubicBezTo>
                    <a:pt x="14" y="243"/>
                    <a:pt x="14" y="242"/>
                    <a:pt x="17" y="232"/>
                  </a:cubicBezTo>
                  <a:cubicBezTo>
                    <a:pt x="35" y="171"/>
                    <a:pt x="60" y="153"/>
                    <a:pt x="82" y="153"/>
                  </a:cubicBezTo>
                  <a:cubicBezTo>
                    <a:pt x="88" y="153"/>
                    <a:pt x="98" y="153"/>
                    <a:pt x="98" y="173"/>
                  </a:cubicBezTo>
                  <a:cubicBezTo>
                    <a:pt x="98" y="187"/>
                    <a:pt x="94" y="200"/>
                    <a:pt x="91" y="206"/>
                  </a:cubicBezTo>
                  <a:cubicBezTo>
                    <a:pt x="86" y="223"/>
                    <a:pt x="58" y="297"/>
                    <a:pt x="48" y="324"/>
                  </a:cubicBezTo>
                  <a:cubicBezTo>
                    <a:pt x="40" y="340"/>
                    <a:pt x="33" y="361"/>
                    <a:pt x="33" y="374"/>
                  </a:cubicBezTo>
                  <a:cubicBezTo>
                    <a:pt x="33" y="405"/>
                    <a:pt x="55" y="426"/>
                    <a:pt x="85" y="426"/>
                  </a:cubicBezTo>
                  <a:cubicBezTo>
                    <a:pt x="145" y="426"/>
                    <a:pt x="168" y="334"/>
                    <a:pt x="168" y="328"/>
                  </a:cubicBezTo>
                  <a:cubicBezTo>
                    <a:pt x="168" y="323"/>
                    <a:pt x="163" y="323"/>
                    <a:pt x="161" y="323"/>
                  </a:cubicBezTo>
                  <a:cubicBezTo>
                    <a:pt x="154" y="323"/>
                    <a:pt x="154" y="324"/>
                    <a:pt x="151" y="334"/>
                  </a:cubicBezTo>
                  <a:cubicBezTo>
                    <a:pt x="140" y="374"/>
                    <a:pt x="118" y="413"/>
                    <a:pt x="86" y="413"/>
                  </a:cubicBezTo>
                  <a:cubicBezTo>
                    <a:pt x="75" y="413"/>
                    <a:pt x="71" y="406"/>
                    <a:pt x="71" y="392"/>
                  </a:cubicBezTo>
                  <a:cubicBezTo>
                    <a:pt x="71" y="376"/>
                    <a:pt x="75" y="367"/>
                    <a:pt x="89" y="328"/>
                  </a:cubicBezTo>
                  <a:lnTo>
                    <a:pt x="114" y="2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03" name="Freeform 147"/>
            <p:cNvSpPr>
              <a:spLocks noChangeArrowheads="1"/>
            </p:cNvSpPr>
            <p:nvPr/>
          </p:nvSpPr>
          <p:spPr bwMode="auto">
            <a:xfrm>
              <a:off x="10303" y="1670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3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71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9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3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71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04" name="Freeform 148"/>
            <p:cNvSpPr>
              <a:spLocks noChangeArrowheads="1"/>
            </p:cNvSpPr>
            <p:nvPr/>
          </p:nvSpPr>
          <p:spPr bwMode="auto">
            <a:xfrm>
              <a:off x="10415" y="1681"/>
              <a:ext cx="95" cy="33"/>
            </a:xfrm>
            <a:custGeom>
              <a:avLst/>
              <a:gdLst>
                <a:gd name="T0" fmla="*/ 400 w 423"/>
                <a:gd name="T1" fmla="*/ 26 h 151"/>
                <a:gd name="T2" fmla="*/ 422 w 423"/>
                <a:gd name="T3" fmla="*/ 13 h 151"/>
                <a:gd name="T4" fmla="*/ 402 w 423"/>
                <a:gd name="T5" fmla="*/ 0 h 151"/>
                <a:gd name="T6" fmla="*/ 22 w 423"/>
                <a:gd name="T7" fmla="*/ 0 h 151"/>
                <a:gd name="T8" fmla="*/ 0 w 423"/>
                <a:gd name="T9" fmla="*/ 13 h 151"/>
                <a:gd name="T10" fmla="*/ 22 w 423"/>
                <a:gd name="T11" fmla="*/ 26 h 151"/>
                <a:gd name="T12" fmla="*/ 400 w 423"/>
                <a:gd name="T13" fmla="*/ 26 h 151"/>
                <a:gd name="T14" fmla="*/ 402 w 423"/>
                <a:gd name="T15" fmla="*/ 150 h 151"/>
                <a:gd name="T16" fmla="*/ 422 w 423"/>
                <a:gd name="T17" fmla="*/ 137 h 151"/>
                <a:gd name="T18" fmla="*/ 400 w 423"/>
                <a:gd name="T19" fmla="*/ 124 h 151"/>
                <a:gd name="T20" fmla="*/ 22 w 423"/>
                <a:gd name="T21" fmla="*/ 124 h 151"/>
                <a:gd name="T22" fmla="*/ 0 w 423"/>
                <a:gd name="T23" fmla="*/ 137 h 151"/>
                <a:gd name="T24" fmla="*/ 22 w 423"/>
                <a:gd name="T25" fmla="*/ 150 h 151"/>
                <a:gd name="T26" fmla="*/ 402 w 423"/>
                <a:gd name="T2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51">
                  <a:moveTo>
                    <a:pt x="400" y="26"/>
                  </a:moveTo>
                  <a:cubicBezTo>
                    <a:pt x="410" y="26"/>
                    <a:pt x="422" y="26"/>
                    <a:pt x="422" y="13"/>
                  </a:cubicBezTo>
                  <a:cubicBezTo>
                    <a:pt x="422" y="0"/>
                    <a:pt x="410" y="0"/>
                    <a:pt x="402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6"/>
                    <a:pt x="12" y="26"/>
                    <a:pt x="22" y="26"/>
                  </a:cubicBezTo>
                  <a:lnTo>
                    <a:pt x="400" y="26"/>
                  </a:lnTo>
                  <a:close/>
                  <a:moveTo>
                    <a:pt x="402" y="150"/>
                  </a:moveTo>
                  <a:cubicBezTo>
                    <a:pt x="410" y="150"/>
                    <a:pt x="422" y="150"/>
                    <a:pt x="422" y="137"/>
                  </a:cubicBezTo>
                  <a:cubicBezTo>
                    <a:pt x="422" y="124"/>
                    <a:pt x="410" y="124"/>
                    <a:pt x="400" y="124"/>
                  </a:cubicBezTo>
                  <a:lnTo>
                    <a:pt x="22" y="124"/>
                  </a:lnTo>
                  <a:cubicBezTo>
                    <a:pt x="12" y="124"/>
                    <a:pt x="0" y="124"/>
                    <a:pt x="0" y="137"/>
                  </a:cubicBezTo>
                  <a:cubicBezTo>
                    <a:pt x="0" y="150"/>
                    <a:pt x="12" y="150"/>
                    <a:pt x="22" y="150"/>
                  </a:cubicBezTo>
                  <a:lnTo>
                    <a:pt x="402" y="15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05" name="Freeform 149"/>
            <p:cNvSpPr>
              <a:spLocks noChangeArrowheads="1"/>
            </p:cNvSpPr>
            <p:nvPr/>
          </p:nvSpPr>
          <p:spPr bwMode="auto">
            <a:xfrm>
              <a:off x="10575" y="1626"/>
              <a:ext cx="19" cy="143"/>
            </a:xfrm>
            <a:custGeom>
              <a:avLst/>
              <a:gdLst>
                <a:gd name="T0" fmla="*/ 88 w 89"/>
                <a:gd name="T1" fmla="*/ 634 h 635"/>
                <a:gd name="T2" fmla="*/ 88 w 89"/>
                <a:gd name="T3" fmla="*/ 609 h 635"/>
                <a:gd name="T4" fmla="*/ 26 w 89"/>
                <a:gd name="T5" fmla="*/ 609 h 635"/>
                <a:gd name="T6" fmla="*/ 26 w 89"/>
                <a:gd name="T7" fmla="*/ 26 h 635"/>
                <a:gd name="T8" fmla="*/ 88 w 89"/>
                <a:gd name="T9" fmla="*/ 26 h 635"/>
                <a:gd name="T10" fmla="*/ 88 w 89"/>
                <a:gd name="T11" fmla="*/ 0 h 635"/>
                <a:gd name="T12" fmla="*/ 0 w 89"/>
                <a:gd name="T13" fmla="*/ 0 h 635"/>
                <a:gd name="T14" fmla="*/ 0 w 89"/>
                <a:gd name="T15" fmla="*/ 634 h 635"/>
                <a:gd name="T16" fmla="*/ 88 w 89"/>
                <a:gd name="T17" fmla="*/ 63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35">
                  <a:moveTo>
                    <a:pt x="88" y="634"/>
                  </a:moveTo>
                  <a:lnTo>
                    <a:pt x="88" y="609"/>
                  </a:lnTo>
                  <a:lnTo>
                    <a:pt x="26" y="609"/>
                  </a:lnTo>
                  <a:lnTo>
                    <a:pt x="26" y="26"/>
                  </a:lnTo>
                  <a:lnTo>
                    <a:pt x="88" y="26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634"/>
                  </a:lnTo>
                  <a:lnTo>
                    <a:pt x="88" y="63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06" name="Freeform 150"/>
            <p:cNvSpPr>
              <a:spLocks noChangeArrowheads="1"/>
            </p:cNvSpPr>
            <p:nvPr/>
          </p:nvSpPr>
          <p:spPr bwMode="auto">
            <a:xfrm>
              <a:off x="10603" y="1670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71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2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71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07" name="Freeform 151"/>
            <p:cNvSpPr>
              <a:spLocks noChangeArrowheads="1"/>
            </p:cNvSpPr>
            <p:nvPr/>
          </p:nvSpPr>
          <p:spPr bwMode="auto">
            <a:xfrm>
              <a:off x="10696" y="1669"/>
              <a:ext cx="54" cy="65"/>
            </a:xfrm>
            <a:custGeom>
              <a:avLst/>
              <a:gdLst>
                <a:gd name="T0" fmla="*/ 53 w 243"/>
                <a:gd name="T1" fmla="*/ 147 h 293"/>
                <a:gd name="T2" fmla="*/ 138 w 243"/>
                <a:gd name="T3" fmla="*/ 16 h 293"/>
                <a:gd name="T4" fmla="*/ 207 w 243"/>
                <a:gd name="T5" fmla="*/ 39 h 293"/>
                <a:gd name="T6" fmla="*/ 177 w 243"/>
                <a:gd name="T7" fmla="*/ 69 h 293"/>
                <a:gd name="T8" fmla="*/ 206 w 243"/>
                <a:gd name="T9" fmla="*/ 98 h 293"/>
                <a:gd name="T10" fmla="*/ 236 w 243"/>
                <a:gd name="T11" fmla="*/ 68 h 293"/>
                <a:gd name="T12" fmla="*/ 138 w 243"/>
                <a:gd name="T13" fmla="*/ 0 h 293"/>
                <a:gd name="T14" fmla="*/ 0 w 243"/>
                <a:gd name="T15" fmla="*/ 147 h 293"/>
                <a:gd name="T16" fmla="*/ 137 w 243"/>
                <a:gd name="T17" fmla="*/ 292 h 293"/>
                <a:gd name="T18" fmla="*/ 242 w 243"/>
                <a:gd name="T19" fmla="*/ 209 h 293"/>
                <a:gd name="T20" fmla="*/ 235 w 243"/>
                <a:gd name="T21" fmla="*/ 203 h 293"/>
                <a:gd name="T22" fmla="*/ 226 w 243"/>
                <a:gd name="T23" fmla="*/ 209 h 293"/>
                <a:gd name="T24" fmla="*/ 143 w 243"/>
                <a:gd name="T25" fmla="*/ 277 h 293"/>
                <a:gd name="T26" fmla="*/ 53 w 243"/>
                <a:gd name="T27" fmla="*/ 14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" h="293">
                  <a:moveTo>
                    <a:pt x="53" y="147"/>
                  </a:moveTo>
                  <a:cubicBezTo>
                    <a:pt x="53" y="43"/>
                    <a:pt x="105" y="16"/>
                    <a:pt x="138" y="16"/>
                  </a:cubicBezTo>
                  <a:cubicBezTo>
                    <a:pt x="144" y="16"/>
                    <a:pt x="184" y="16"/>
                    <a:pt x="207" y="39"/>
                  </a:cubicBezTo>
                  <a:cubicBezTo>
                    <a:pt x="180" y="42"/>
                    <a:pt x="177" y="60"/>
                    <a:pt x="177" y="69"/>
                  </a:cubicBezTo>
                  <a:cubicBezTo>
                    <a:pt x="177" y="85"/>
                    <a:pt x="189" y="98"/>
                    <a:pt x="206" y="98"/>
                  </a:cubicBezTo>
                  <a:cubicBezTo>
                    <a:pt x="223" y="98"/>
                    <a:pt x="236" y="86"/>
                    <a:pt x="236" y="68"/>
                  </a:cubicBezTo>
                  <a:cubicBezTo>
                    <a:pt x="236" y="24"/>
                    <a:pt x="187" y="0"/>
                    <a:pt x="138" y="0"/>
                  </a:cubicBezTo>
                  <a:cubicBezTo>
                    <a:pt x="59" y="0"/>
                    <a:pt x="0" y="69"/>
                    <a:pt x="0" y="147"/>
                  </a:cubicBezTo>
                  <a:cubicBezTo>
                    <a:pt x="0" y="229"/>
                    <a:pt x="63" y="292"/>
                    <a:pt x="137" y="292"/>
                  </a:cubicBezTo>
                  <a:cubicBezTo>
                    <a:pt x="222" y="292"/>
                    <a:pt x="242" y="216"/>
                    <a:pt x="242" y="209"/>
                  </a:cubicBezTo>
                  <a:cubicBezTo>
                    <a:pt x="242" y="203"/>
                    <a:pt x="236" y="203"/>
                    <a:pt x="235" y="203"/>
                  </a:cubicBezTo>
                  <a:cubicBezTo>
                    <a:pt x="229" y="203"/>
                    <a:pt x="228" y="206"/>
                    <a:pt x="226" y="209"/>
                  </a:cubicBezTo>
                  <a:cubicBezTo>
                    <a:pt x="207" y="268"/>
                    <a:pt x="166" y="277"/>
                    <a:pt x="143" y="277"/>
                  </a:cubicBezTo>
                  <a:cubicBezTo>
                    <a:pt x="109" y="277"/>
                    <a:pt x="53" y="249"/>
                    <a:pt x="53" y="147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08" name="Freeform 152"/>
            <p:cNvSpPr>
              <a:spLocks noChangeArrowheads="1"/>
            </p:cNvSpPr>
            <p:nvPr/>
          </p:nvSpPr>
          <p:spPr bwMode="auto">
            <a:xfrm>
              <a:off x="10759" y="1669"/>
              <a:ext cx="63" cy="65"/>
            </a:xfrm>
            <a:custGeom>
              <a:avLst/>
              <a:gdLst>
                <a:gd name="T0" fmla="*/ 282 w 283"/>
                <a:gd name="T1" fmla="*/ 148 h 293"/>
                <a:gd name="T2" fmla="*/ 141 w 283"/>
                <a:gd name="T3" fmla="*/ 0 h 293"/>
                <a:gd name="T4" fmla="*/ 0 w 283"/>
                <a:gd name="T5" fmla="*/ 148 h 293"/>
                <a:gd name="T6" fmla="*/ 141 w 283"/>
                <a:gd name="T7" fmla="*/ 292 h 293"/>
                <a:gd name="T8" fmla="*/ 282 w 283"/>
                <a:gd name="T9" fmla="*/ 148 h 293"/>
                <a:gd name="T10" fmla="*/ 141 w 283"/>
                <a:gd name="T11" fmla="*/ 277 h 293"/>
                <a:gd name="T12" fmla="*/ 69 w 283"/>
                <a:gd name="T13" fmla="*/ 233 h 293"/>
                <a:gd name="T14" fmla="*/ 53 w 283"/>
                <a:gd name="T15" fmla="*/ 144 h 293"/>
                <a:gd name="T16" fmla="*/ 68 w 283"/>
                <a:gd name="T17" fmla="*/ 56 h 293"/>
                <a:gd name="T18" fmla="*/ 141 w 283"/>
                <a:gd name="T19" fmla="*/ 14 h 293"/>
                <a:gd name="T20" fmla="*/ 212 w 283"/>
                <a:gd name="T21" fmla="*/ 55 h 293"/>
                <a:gd name="T22" fmla="*/ 229 w 283"/>
                <a:gd name="T23" fmla="*/ 144 h 293"/>
                <a:gd name="T24" fmla="*/ 215 w 283"/>
                <a:gd name="T25" fmla="*/ 229 h 293"/>
                <a:gd name="T26" fmla="*/ 141 w 283"/>
                <a:gd name="T27" fmla="*/ 27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293">
                  <a:moveTo>
                    <a:pt x="282" y="148"/>
                  </a:moveTo>
                  <a:cubicBezTo>
                    <a:pt x="282" y="68"/>
                    <a:pt x="217" y="0"/>
                    <a:pt x="141" y="0"/>
                  </a:cubicBezTo>
                  <a:cubicBezTo>
                    <a:pt x="62" y="0"/>
                    <a:pt x="0" y="69"/>
                    <a:pt x="0" y="148"/>
                  </a:cubicBezTo>
                  <a:cubicBezTo>
                    <a:pt x="0" y="230"/>
                    <a:pt x="66" y="292"/>
                    <a:pt x="141" y="292"/>
                  </a:cubicBezTo>
                  <a:cubicBezTo>
                    <a:pt x="217" y="292"/>
                    <a:pt x="282" y="229"/>
                    <a:pt x="282" y="148"/>
                  </a:cubicBezTo>
                  <a:close/>
                  <a:moveTo>
                    <a:pt x="141" y="277"/>
                  </a:moveTo>
                  <a:cubicBezTo>
                    <a:pt x="114" y="277"/>
                    <a:pt x="86" y="262"/>
                    <a:pt x="69" y="233"/>
                  </a:cubicBezTo>
                  <a:cubicBezTo>
                    <a:pt x="53" y="206"/>
                    <a:pt x="53" y="167"/>
                    <a:pt x="53" y="144"/>
                  </a:cubicBezTo>
                  <a:cubicBezTo>
                    <a:pt x="53" y="120"/>
                    <a:pt x="53" y="85"/>
                    <a:pt x="68" y="56"/>
                  </a:cubicBezTo>
                  <a:cubicBezTo>
                    <a:pt x="85" y="27"/>
                    <a:pt x="115" y="14"/>
                    <a:pt x="141" y="14"/>
                  </a:cubicBezTo>
                  <a:cubicBezTo>
                    <a:pt x="168" y="14"/>
                    <a:pt x="196" y="27"/>
                    <a:pt x="212" y="55"/>
                  </a:cubicBezTo>
                  <a:cubicBezTo>
                    <a:pt x="229" y="82"/>
                    <a:pt x="229" y="120"/>
                    <a:pt x="229" y="144"/>
                  </a:cubicBezTo>
                  <a:cubicBezTo>
                    <a:pt x="229" y="167"/>
                    <a:pt x="229" y="202"/>
                    <a:pt x="215" y="229"/>
                  </a:cubicBezTo>
                  <a:cubicBezTo>
                    <a:pt x="202" y="258"/>
                    <a:pt x="173" y="277"/>
                    <a:pt x="141" y="277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09" name="Freeform 153"/>
            <p:cNvSpPr>
              <a:spLocks noChangeArrowheads="1"/>
            </p:cNvSpPr>
            <p:nvPr/>
          </p:nvSpPr>
          <p:spPr bwMode="auto">
            <a:xfrm>
              <a:off x="10829" y="1645"/>
              <a:ext cx="45" cy="89"/>
            </a:xfrm>
            <a:custGeom>
              <a:avLst/>
              <a:gdLst>
                <a:gd name="T0" fmla="*/ 98 w 201"/>
                <a:gd name="T1" fmla="*/ 137 h 398"/>
                <a:gd name="T2" fmla="*/ 189 w 201"/>
                <a:gd name="T3" fmla="*/ 137 h 398"/>
                <a:gd name="T4" fmla="*/ 189 w 201"/>
                <a:gd name="T5" fmla="*/ 117 h 398"/>
                <a:gd name="T6" fmla="*/ 98 w 201"/>
                <a:gd name="T7" fmla="*/ 117 h 398"/>
                <a:gd name="T8" fmla="*/ 98 w 201"/>
                <a:gd name="T9" fmla="*/ 0 h 398"/>
                <a:gd name="T10" fmla="*/ 82 w 201"/>
                <a:gd name="T11" fmla="*/ 0 h 398"/>
                <a:gd name="T12" fmla="*/ 0 w 201"/>
                <a:gd name="T13" fmla="*/ 122 h 398"/>
                <a:gd name="T14" fmla="*/ 0 w 201"/>
                <a:gd name="T15" fmla="*/ 137 h 398"/>
                <a:gd name="T16" fmla="*/ 55 w 201"/>
                <a:gd name="T17" fmla="*/ 137 h 398"/>
                <a:gd name="T18" fmla="*/ 55 w 201"/>
                <a:gd name="T19" fmla="*/ 313 h 398"/>
                <a:gd name="T20" fmla="*/ 137 w 201"/>
                <a:gd name="T21" fmla="*/ 397 h 398"/>
                <a:gd name="T22" fmla="*/ 200 w 201"/>
                <a:gd name="T23" fmla="*/ 313 h 398"/>
                <a:gd name="T24" fmla="*/ 200 w 201"/>
                <a:gd name="T25" fmla="*/ 275 h 398"/>
                <a:gd name="T26" fmla="*/ 183 w 201"/>
                <a:gd name="T27" fmla="*/ 275 h 398"/>
                <a:gd name="T28" fmla="*/ 183 w 201"/>
                <a:gd name="T29" fmla="*/ 311 h 398"/>
                <a:gd name="T30" fmla="*/ 141 w 201"/>
                <a:gd name="T31" fmla="*/ 382 h 398"/>
                <a:gd name="T32" fmla="*/ 98 w 201"/>
                <a:gd name="T33" fmla="*/ 313 h 398"/>
                <a:gd name="T34" fmla="*/ 98 w 201"/>
                <a:gd name="T35" fmla="*/ 13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1" h="398">
                  <a:moveTo>
                    <a:pt x="98" y="137"/>
                  </a:moveTo>
                  <a:lnTo>
                    <a:pt x="189" y="137"/>
                  </a:lnTo>
                  <a:lnTo>
                    <a:pt x="189" y="117"/>
                  </a:lnTo>
                  <a:lnTo>
                    <a:pt x="98" y="117"/>
                  </a:lnTo>
                  <a:lnTo>
                    <a:pt x="98" y="0"/>
                  </a:lnTo>
                  <a:lnTo>
                    <a:pt x="82" y="0"/>
                  </a:lnTo>
                  <a:cubicBezTo>
                    <a:pt x="82" y="52"/>
                    <a:pt x="62" y="120"/>
                    <a:pt x="0" y="122"/>
                  </a:cubicBezTo>
                  <a:lnTo>
                    <a:pt x="0" y="137"/>
                  </a:lnTo>
                  <a:lnTo>
                    <a:pt x="55" y="137"/>
                  </a:lnTo>
                  <a:lnTo>
                    <a:pt x="55" y="313"/>
                  </a:lnTo>
                  <a:cubicBezTo>
                    <a:pt x="55" y="390"/>
                    <a:pt x="114" y="397"/>
                    <a:pt x="137" y="397"/>
                  </a:cubicBezTo>
                  <a:cubicBezTo>
                    <a:pt x="181" y="397"/>
                    <a:pt x="200" y="353"/>
                    <a:pt x="200" y="313"/>
                  </a:cubicBezTo>
                  <a:lnTo>
                    <a:pt x="200" y="275"/>
                  </a:lnTo>
                  <a:lnTo>
                    <a:pt x="183" y="275"/>
                  </a:lnTo>
                  <a:lnTo>
                    <a:pt x="183" y="311"/>
                  </a:lnTo>
                  <a:cubicBezTo>
                    <a:pt x="183" y="357"/>
                    <a:pt x="164" y="382"/>
                    <a:pt x="141" y="382"/>
                  </a:cubicBezTo>
                  <a:cubicBezTo>
                    <a:pt x="98" y="382"/>
                    <a:pt x="98" y="324"/>
                    <a:pt x="98" y="313"/>
                  </a:cubicBezTo>
                  <a:lnTo>
                    <a:pt x="98" y="137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10" name="Freeform 154"/>
            <p:cNvSpPr>
              <a:spLocks noChangeArrowheads="1"/>
            </p:cNvSpPr>
            <p:nvPr/>
          </p:nvSpPr>
          <p:spPr bwMode="auto">
            <a:xfrm>
              <a:off x="10912" y="1631"/>
              <a:ext cx="58" cy="103"/>
            </a:xfrm>
            <a:custGeom>
              <a:avLst/>
              <a:gdLst>
                <a:gd name="T0" fmla="*/ 141 w 262"/>
                <a:gd name="T1" fmla="*/ 174 h 460"/>
                <a:gd name="T2" fmla="*/ 0 w 262"/>
                <a:gd name="T3" fmla="*/ 353 h 460"/>
                <a:gd name="T4" fmla="*/ 101 w 262"/>
                <a:gd name="T5" fmla="*/ 459 h 460"/>
                <a:gd name="T6" fmla="*/ 228 w 262"/>
                <a:gd name="T7" fmla="*/ 272 h 460"/>
                <a:gd name="T8" fmla="*/ 180 w 262"/>
                <a:gd name="T9" fmla="*/ 154 h 460"/>
                <a:gd name="T10" fmla="*/ 120 w 262"/>
                <a:gd name="T11" fmla="*/ 49 h 460"/>
                <a:gd name="T12" fmla="*/ 156 w 262"/>
                <a:gd name="T13" fmla="*/ 20 h 460"/>
                <a:gd name="T14" fmla="*/ 200 w 262"/>
                <a:gd name="T15" fmla="*/ 37 h 460"/>
                <a:gd name="T16" fmla="*/ 235 w 262"/>
                <a:gd name="T17" fmla="*/ 53 h 460"/>
                <a:gd name="T18" fmla="*/ 261 w 262"/>
                <a:gd name="T19" fmla="*/ 27 h 460"/>
                <a:gd name="T20" fmla="*/ 228 w 262"/>
                <a:gd name="T21" fmla="*/ 7 h 460"/>
                <a:gd name="T22" fmla="*/ 176 w 262"/>
                <a:gd name="T23" fmla="*/ 0 h 460"/>
                <a:gd name="T24" fmla="*/ 104 w 262"/>
                <a:gd name="T25" fmla="*/ 65 h 460"/>
                <a:gd name="T26" fmla="*/ 141 w 262"/>
                <a:gd name="T27" fmla="*/ 174 h 460"/>
                <a:gd name="T28" fmla="*/ 148 w 262"/>
                <a:gd name="T29" fmla="*/ 187 h 460"/>
                <a:gd name="T30" fmla="*/ 184 w 262"/>
                <a:gd name="T31" fmla="*/ 297 h 460"/>
                <a:gd name="T32" fmla="*/ 101 w 262"/>
                <a:gd name="T33" fmla="*/ 445 h 460"/>
                <a:gd name="T34" fmla="*/ 39 w 262"/>
                <a:gd name="T35" fmla="*/ 370 h 460"/>
                <a:gd name="T36" fmla="*/ 148 w 262"/>
                <a:gd name="T37" fmla="*/ 18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2" h="460">
                  <a:moveTo>
                    <a:pt x="141" y="174"/>
                  </a:moveTo>
                  <a:cubicBezTo>
                    <a:pt x="62" y="193"/>
                    <a:pt x="0" y="275"/>
                    <a:pt x="0" y="353"/>
                  </a:cubicBezTo>
                  <a:cubicBezTo>
                    <a:pt x="0" y="413"/>
                    <a:pt x="40" y="459"/>
                    <a:pt x="101" y="459"/>
                  </a:cubicBezTo>
                  <a:cubicBezTo>
                    <a:pt x="174" y="459"/>
                    <a:pt x="228" y="359"/>
                    <a:pt x="228" y="272"/>
                  </a:cubicBezTo>
                  <a:cubicBezTo>
                    <a:pt x="228" y="213"/>
                    <a:pt x="202" y="181"/>
                    <a:pt x="180" y="154"/>
                  </a:cubicBezTo>
                  <a:cubicBezTo>
                    <a:pt x="158" y="125"/>
                    <a:pt x="120" y="78"/>
                    <a:pt x="120" y="49"/>
                  </a:cubicBezTo>
                  <a:cubicBezTo>
                    <a:pt x="120" y="36"/>
                    <a:pt x="132" y="20"/>
                    <a:pt x="156" y="20"/>
                  </a:cubicBezTo>
                  <a:cubicBezTo>
                    <a:pt x="174" y="20"/>
                    <a:pt x="187" y="29"/>
                    <a:pt x="200" y="37"/>
                  </a:cubicBezTo>
                  <a:cubicBezTo>
                    <a:pt x="213" y="45"/>
                    <a:pt x="226" y="53"/>
                    <a:pt x="235" y="53"/>
                  </a:cubicBezTo>
                  <a:cubicBezTo>
                    <a:pt x="252" y="53"/>
                    <a:pt x="261" y="37"/>
                    <a:pt x="261" y="27"/>
                  </a:cubicBezTo>
                  <a:cubicBezTo>
                    <a:pt x="261" y="14"/>
                    <a:pt x="251" y="12"/>
                    <a:pt x="228" y="7"/>
                  </a:cubicBezTo>
                  <a:cubicBezTo>
                    <a:pt x="194" y="0"/>
                    <a:pt x="186" y="0"/>
                    <a:pt x="176" y="0"/>
                  </a:cubicBezTo>
                  <a:cubicBezTo>
                    <a:pt x="125" y="0"/>
                    <a:pt x="104" y="27"/>
                    <a:pt x="104" y="65"/>
                  </a:cubicBezTo>
                  <a:cubicBezTo>
                    <a:pt x="104" y="99"/>
                    <a:pt x="121" y="135"/>
                    <a:pt x="141" y="174"/>
                  </a:cubicBezTo>
                  <a:close/>
                  <a:moveTo>
                    <a:pt x="148" y="187"/>
                  </a:moveTo>
                  <a:cubicBezTo>
                    <a:pt x="164" y="217"/>
                    <a:pt x="184" y="252"/>
                    <a:pt x="184" y="297"/>
                  </a:cubicBezTo>
                  <a:cubicBezTo>
                    <a:pt x="184" y="338"/>
                    <a:pt x="160" y="445"/>
                    <a:pt x="101" y="445"/>
                  </a:cubicBezTo>
                  <a:cubicBezTo>
                    <a:pt x="65" y="445"/>
                    <a:pt x="39" y="418"/>
                    <a:pt x="39" y="370"/>
                  </a:cubicBezTo>
                  <a:cubicBezTo>
                    <a:pt x="39" y="330"/>
                    <a:pt x="63" y="210"/>
                    <a:pt x="148" y="187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11" name="Freeform 155"/>
            <p:cNvSpPr>
              <a:spLocks noChangeArrowheads="1"/>
            </p:cNvSpPr>
            <p:nvPr/>
          </p:nvSpPr>
          <p:spPr bwMode="auto">
            <a:xfrm>
              <a:off x="11019" y="1695"/>
              <a:ext cx="87" cy="5"/>
            </a:xfrm>
            <a:custGeom>
              <a:avLst/>
              <a:gdLst>
                <a:gd name="T0" fmla="*/ 366 w 388"/>
                <a:gd name="T1" fmla="*/ 27 h 28"/>
                <a:gd name="T2" fmla="*/ 387 w 388"/>
                <a:gd name="T3" fmla="*/ 13 h 28"/>
                <a:gd name="T4" fmla="*/ 366 w 388"/>
                <a:gd name="T5" fmla="*/ 0 h 28"/>
                <a:gd name="T6" fmla="*/ 22 w 388"/>
                <a:gd name="T7" fmla="*/ 0 h 28"/>
                <a:gd name="T8" fmla="*/ 0 w 388"/>
                <a:gd name="T9" fmla="*/ 13 h 28"/>
                <a:gd name="T10" fmla="*/ 22 w 388"/>
                <a:gd name="T11" fmla="*/ 27 h 28"/>
                <a:gd name="T12" fmla="*/ 366 w 388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28">
                  <a:moveTo>
                    <a:pt x="366" y="27"/>
                  </a:moveTo>
                  <a:cubicBezTo>
                    <a:pt x="376" y="27"/>
                    <a:pt x="387" y="27"/>
                    <a:pt x="387" y="13"/>
                  </a:cubicBezTo>
                  <a:cubicBezTo>
                    <a:pt x="387" y="0"/>
                    <a:pt x="376" y="0"/>
                    <a:pt x="366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7"/>
                    <a:pt x="12" y="27"/>
                    <a:pt x="22" y="27"/>
                  </a:cubicBezTo>
                  <a:lnTo>
                    <a:pt x="366" y="27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12" name="Freeform 156"/>
            <p:cNvSpPr>
              <a:spLocks noChangeArrowheads="1"/>
            </p:cNvSpPr>
            <p:nvPr/>
          </p:nvSpPr>
          <p:spPr bwMode="auto">
            <a:xfrm>
              <a:off x="11155" y="1639"/>
              <a:ext cx="37" cy="96"/>
            </a:xfrm>
            <a:custGeom>
              <a:avLst/>
              <a:gdLst>
                <a:gd name="T0" fmla="*/ 163 w 169"/>
                <a:gd name="T1" fmla="*/ 23 h 427"/>
                <a:gd name="T2" fmla="*/ 140 w 169"/>
                <a:gd name="T3" fmla="*/ 0 h 427"/>
                <a:gd name="T4" fmla="*/ 105 w 169"/>
                <a:gd name="T5" fmla="*/ 33 h 427"/>
                <a:gd name="T6" fmla="*/ 130 w 169"/>
                <a:gd name="T7" fmla="*/ 56 h 427"/>
                <a:gd name="T8" fmla="*/ 163 w 169"/>
                <a:gd name="T9" fmla="*/ 23 h 427"/>
                <a:gd name="T10" fmla="*/ 114 w 169"/>
                <a:gd name="T11" fmla="*/ 262 h 427"/>
                <a:gd name="T12" fmla="*/ 128 w 169"/>
                <a:gd name="T13" fmla="*/ 225 h 427"/>
                <a:gd name="T14" fmla="*/ 137 w 169"/>
                <a:gd name="T15" fmla="*/ 192 h 427"/>
                <a:gd name="T16" fmla="*/ 84 w 169"/>
                <a:gd name="T17" fmla="*/ 140 h 427"/>
                <a:gd name="T18" fmla="*/ 0 w 169"/>
                <a:gd name="T19" fmla="*/ 236 h 427"/>
                <a:gd name="T20" fmla="*/ 7 w 169"/>
                <a:gd name="T21" fmla="*/ 243 h 427"/>
                <a:gd name="T22" fmla="*/ 17 w 169"/>
                <a:gd name="T23" fmla="*/ 232 h 427"/>
                <a:gd name="T24" fmla="*/ 82 w 169"/>
                <a:gd name="T25" fmla="*/ 153 h 427"/>
                <a:gd name="T26" fmla="*/ 98 w 169"/>
                <a:gd name="T27" fmla="*/ 173 h 427"/>
                <a:gd name="T28" fmla="*/ 91 w 169"/>
                <a:gd name="T29" fmla="*/ 206 h 427"/>
                <a:gd name="T30" fmla="*/ 48 w 169"/>
                <a:gd name="T31" fmla="*/ 324 h 427"/>
                <a:gd name="T32" fmla="*/ 33 w 169"/>
                <a:gd name="T33" fmla="*/ 374 h 427"/>
                <a:gd name="T34" fmla="*/ 85 w 169"/>
                <a:gd name="T35" fmla="*/ 426 h 427"/>
                <a:gd name="T36" fmla="*/ 168 w 169"/>
                <a:gd name="T37" fmla="*/ 328 h 427"/>
                <a:gd name="T38" fmla="*/ 161 w 169"/>
                <a:gd name="T39" fmla="*/ 323 h 427"/>
                <a:gd name="T40" fmla="*/ 151 w 169"/>
                <a:gd name="T41" fmla="*/ 334 h 427"/>
                <a:gd name="T42" fmla="*/ 86 w 169"/>
                <a:gd name="T43" fmla="*/ 413 h 427"/>
                <a:gd name="T44" fmla="*/ 71 w 169"/>
                <a:gd name="T45" fmla="*/ 392 h 427"/>
                <a:gd name="T46" fmla="*/ 89 w 169"/>
                <a:gd name="T47" fmla="*/ 328 h 427"/>
                <a:gd name="T48" fmla="*/ 114 w 169"/>
                <a:gd name="T49" fmla="*/ 26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427">
                  <a:moveTo>
                    <a:pt x="163" y="23"/>
                  </a:moveTo>
                  <a:cubicBezTo>
                    <a:pt x="163" y="10"/>
                    <a:pt x="154" y="0"/>
                    <a:pt x="140" y="0"/>
                  </a:cubicBezTo>
                  <a:cubicBezTo>
                    <a:pt x="122" y="0"/>
                    <a:pt x="105" y="16"/>
                    <a:pt x="105" y="33"/>
                  </a:cubicBezTo>
                  <a:cubicBezTo>
                    <a:pt x="105" y="46"/>
                    <a:pt x="114" y="56"/>
                    <a:pt x="130" y="56"/>
                  </a:cubicBezTo>
                  <a:cubicBezTo>
                    <a:pt x="144" y="56"/>
                    <a:pt x="163" y="42"/>
                    <a:pt x="163" y="23"/>
                  </a:cubicBezTo>
                  <a:close/>
                  <a:moveTo>
                    <a:pt x="114" y="262"/>
                  </a:moveTo>
                  <a:cubicBezTo>
                    <a:pt x="122" y="243"/>
                    <a:pt x="122" y="242"/>
                    <a:pt x="128" y="225"/>
                  </a:cubicBezTo>
                  <a:cubicBezTo>
                    <a:pt x="134" y="212"/>
                    <a:pt x="137" y="203"/>
                    <a:pt x="137" y="192"/>
                  </a:cubicBezTo>
                  <a:cubicBezTo>
                    <a:pt x="137" y="163"/>
                    <a:pt x="117" y="140"/>
                    <a:pt x="84" y="140"/>
                  </a:cubicBezTo>
                  <a:cubicBezTo>
                    <a:pt x="24" y="140"/>
                    <a:pt x="0" y="230"/>
                    <a:pt x="0" y="236"/>
                  </a:cubicBezTo>
                  <a:cubicBezTo>
                    <a:pt x="0" y="243"/>
                    <a:pt x="6" y="243"/>
                    <a:pt x="7" y="243"/>
                  </a:cubicBezTo>
                  <a:cubicBezTo>
                    <a:pt x="14" y="243"/>
                    <a:pt x="14" y="242"/>
                    <a:pt x="17" y="232"/>
                  </a:cubicBezTo>
                  <a:cubicBezTo>
                    <a:pt x="35" y="171"/>
                    <a:pt x="60" y="153"/>
                    <a:pt x="82" y="153"/>
                  </a:cubicBezTo>
                  <a:cubicBezTo>
                    <a:pt x="88" y="153"/>
                    <a:pt x="98" y="153"/>
                    <a:pt x="98" y="173"/>
                  </a:cubicBezTo>
                  <a:cubicBezTo>
                    <a:pt x="98" y="187"/>
                    <a:pt x="94" y="200"/>
                    <a:pt x="91" y="206"/>
                  </a:cubicBezTo>
                  <a:cubicBezTo>
                    <a:pt x="86" y="223"/>
                    <a:pt x="58" y="297"/>
                    <a:pt x="48" y="324"/>
                  </a:cubicBezTo>
                  <a:cubicBezTo>
                    <a:pt x="40" y="340"/>
                    <a:pt x="33" y="361"/>
                    <a:pt x="33" y="374"/>
                  </a:cubicBezTo>
                  <a:cubicBezTo>
                    <a:pt x="33" y="405"/>
                    <a:pt x="55" y="426"/>
                    <a:pt x="85" y="426"/>
                  </a:cubicBezTo>
                  <a:cubicBezTo>
                    <a:pt x="145" y="426"/>
                    <a:pt x="168" y="334"/>
                    <a:pt x="168" y="328"/>
                  </a:cubicBezTo>
                  <a:cubicBezTo>
                    <a:pt x="168" y="323"/>
                    <a:pt x="163" y="323"/>
                    <a:pt x="161" y="323"/>
                  </a:cubicBezTo>
                  <a:cubicBezTo>
                    <a:pt x="154" y="323"/>
                    <a:pt x="154" y="324"/>
                    <a:pt x="151" y="334"/>
                  </a:cubicBezTo>
                  <a:cubicBezTo>
                    <a:pt x="140" y="374"/>
                    <a:pt x="118" y="413"/>
                    <a:pt x="86" y="413"/>
                  </a:cubicBezTo>
                  <a:cubicBezTo>
                    <a:pt x="75" y="413"/>
                    <a:pt x="71" y="406"/>
                    <a:pt x="71" y="392"/>
                  </a:cubicBezTo>
                  <a:cubicBezTo>
                    <a:pt x="71" y="376"/>
                    <a:pt x="75" y="367"/>
                    <a:pt x="89" y="328"/>
                  </a:cubicBezTo>
                  <a:lnTo>
                    <a:pt x="114" y="2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13" name="Freeform 157"/>
            <p:cNvSpPr>
              <a:spLocks noChangeArrowheads="1"/>
            </p:cNvSpPr>
            <p:nvPr/>
          </p:nvSpPr>
          <p:spPr bwMode="auto">
            <a:xfrm>
              <a:off x="11206" y="1670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5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5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71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5"/>
                  </a:cubicBezTo>
                  <a:cubicBezTo>
                    <a:pt x="76" y="385"/>
                    <a:pt x="71" y="385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5"/>
                    <a:pt x="213" y="385"/>
                    <a:pt x="202" y="385"/>
                  </a:cubicBezTo>
                  <a:cubicBezTo>
                    <a:pt x="171" y="385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71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14" name="Freeform 158"/>
            <p:cNvSpPr>
              <a:spLocks noChangeArrowheads="1"/>
            </p:cNvSpPr>
            <p:nvPr/>
          </p:nvSpPr>
          <p:spPr bwMode="auto">
            <a:xfrm>
              <a:off x="11273" y="1626"/>
              <a:ext cx="19" cy="143"/>
            </a:xfrm>
            <a:custGeom>
              <a:avLst/>
              <a:gdLst>
                <a:gd name="T0" fmla="*/ 88 w 89"/>
                <a:gd name="T1" fmla="*/ 0 h 635"/>
                <a:gd name="T2" fmla="*/ 0 w 89"/>
                <a:gd name="T3" fmla="*/ 0 h 635"/>
                <a:gd name="T4" fmla="*/ 0 w 89"/>
                <a:gd name="T5" fmla="*/ 26 h 635"/>
                <a:gd name="T6" fmla="*/ 62 w 89"/>
                <a:gd name="T7" fmla="*/ 26 h 635"/>
                <a:gd name="T8" fmla="*/ 62 w 89"/>
                <a:gd name="T9" fmla="*/ 609 h 635"/>
                <a:gd name="T10" fmla="*/ 0 w 89"/>
                <a:gd name="T11" fmla="*/ 609 h 635"/>
                <a:gd name="T12" fmla="*/ 0 w 89"/>
                <a:gd name="T13" fmla="*/ 634 h 635"/>
                <a:gd name="T14" fmla="*/ 88 w 89"/>
                <a:gd name="T15" fmla="*/ 634 h 635"/>
                <a:gd name="T16" fmla="*/ 88 w 89"/>
                <a:gd name="T17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35">
                  <a:moveTo>
                    <a:pt x="88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62" y="26"/>
                  </a:lnTo>
                  <a:lnTo>
                    <a:pt x="62" y="609"/>
                  </a:lnTo>
                  <a:lnTo>
                    <a:pt x="0" y="609"/>
                  </a:lnTo>
                  <a:lnTo>
                    <a:pt x="0" y="634"/>
                  </a:lnTo>
                  <a:lnTo>
                    <a:pt x="88" y="634"/>
                  </a:lnTo>
                  <a:lnTo>
                    <a:pt x="88" y="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15" name="Freeform 159"/>
            <p:cNvSpPr>
              <a:spLocks noChangeArrowheads="1"/>
            </p:cNvSpPr>
            <p:nvPr/>
          </p:nvSpPr>
          <p:spPr bwMode="auto">
            <a:xfrm>
              <a:off x="11320" y="1634"/>
              <a:ext cx="67" cy="4"/>
            </a:xfrm>
            <a:custGeom>
              <a:avLst/>
              <a:gdLst>
                <a:gd name="T0" fmla="*/ 284 w 302"/>
                <a:gd name="T1" fmla="*/ 23 h 24"/>
                <a:gd name="T2" fmla="*/ 301 w 302"/>
                <a:gd name="T3" fmla="*/ 12 h 24"/>
                <a:gd name="T4" fmla="*/ 284 w 302"/>
                <a:gd name="T5" fmla="*/ 0 h 24"/>
                <a:gd name="T6" fmla="*/ 17 w 302"/>
                <a:gd name="T7" fmla="*/ 0 h 24"/>
                <a:gd name="T8" fmla="*/ 0 w 302"/>
                <a:gd name="T9" fmla="*/ 12 h 24"/>
                <a:gd name="T10" fmla="*/ 17 w 302"/>
                <a:gd name="T11" fmla="*/ 23 h 24"/>
                <a:gd name="T12" fmla="*/ 284 w 302"/>
                <a:gd name="T1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">
                  <a:moveTo>
                    <a:pt x="284" y="23"/>
                  </a:moveTo>
                  <a:cubicBezTo>
                    <a:pt x="289" y="23"/>
                    <a:pt x="301" y="23"/>
                    <a:pt x="301" y="12"/>
                  </a:cubicBezTo>
                  <a:cubicBezTo>
                    <a:pt x="301" y="0"/>
                    <a:pt x="291" y="0"/>
                    <a:pt x="284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7" y="23"/>
                  </a:cubicBezTo>
                  <a:lnTo>
                    <a:pt x="284" y="23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16" name="Freeform 160"/>
            <p:cNvSpPr>
              <a:spLocks noChangeArrowheads="1"/>
            </p:cNvSpPr>
            <p:nvPr/>
          </p:nvSpPr>
          <p:spPr bwMode="auto">
            <a:xfrm>
              <a:off x="11410" y="1595"/>
              <a:ext cx="36" cy="66"/>
            </a:xfrm>
            <a:custGeom>
              <a:avLst/>
              <a:gdLst>
                <a:gd name="T0" fmla="*/ 101 w 164"/>
                <a:gd name="T1" fmla="*/ 13 h 296"/>
                <a:gd name="T2" fmla="*/ 88 w 164"/>
                <a:gd name="T3" fmla="*/ 0 h 296"/>
                <a:gd name="T4" fmla="*/ 0 w 164"/>
                <a:gd name="T5" fmla="*/ 29 h 296"/>
                <a:gd name="T6" fmla="*/ 0 w 164"/>
                <a:gd name="T7" fmla="*/ 45 h 296"/>
                <a:gd name="T8" fmla="*/ 65 w 164"/>
                <a:gd name="T9" fmla="*/ 32 h 296"/>
                <a:gd name="T10" fmla="*/ 65 w 164"/>
                <a:gd name="T11" fmla="*/ 259 h 296"/>
                <a:gd name="T12" fmla="*/ 20 w 164"/>
                <a:gd name="T13" fmla="*/ 279 h 296"/>
                <a:gd name="T14" fmla="*/ 3 w 164"/>
                <a:gd name="T15" fmla="*/ 279 h 296"/>
                <a:gd name="T16" fmla="*/ 3 w 164"/>
                <a:gd name="T17" fmla="*/ 295 h 296"/>
                <a:gd name="T18" fmla="*/ 82 w 164"/>
                <a:gd name="T19" fmla="*/ 294 h 296"/>
                <a:gd name="T20" fmla="*/ 163 w 164"/>
                <a:gd name="T21" fmla="*/ 295 h 296"/>
                <a:gd name="T22" fmla="*/ 163 w 164"/>
                <a:gd name="T23" fmla="*/ 279 h 296"/>
                <a:gd name="T24" fmla="*/ 145 w 164"/>
                <a:gd name="T25" fmla="*/ 279 h 296"/>
                <a:gd name="T26" fmla="*/ 101 w 164"/>
                <a:gd name="T27" fmla="*/ 259 h 296"/>
                <a:gd name="T28" fmla="*/ 101 w 164"/>
                <a:gd name="T29" fmla="*/ 1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296">
                  <a:moveTo>
                    <a:pt x="101" y="13"/>
                  </a:moveTo>
                  <a:cubicBezTo>
                    <a:pt x="101" y="0"/>
                    <a:pt x="99" y="0"/>
                    <a:pt x="88" y="0"/>
                  </a:cubicBezTo>
                  <a:cubicBezTo>
                    <a:pt x="59" y="27"/>
                    <a:pt x="19" y="29"/>
                    <a:pt x="0" y="29"/>
                  </a:cubicBezTo>
                  <a:lnTo>
                    <a:pt x="0" y="45"/>
                  </a:lnTo>
                  <a:cubicBezTo>
                    <a:pt x="10" y="45"/>
                    <a:pt x="40" y="45"/>
                    <a:pt x="65" y="32"/>
                  </a:cubicBezTo>
                  <a:lnTo>
                    <a:pt x="65" y="259"/>
                  </a:lnTo>
                  <a:cubicBezTo>
                    <a:pt x="65" y="274"/>
                    <a:pt x="65" y="279"/>
                    <a:pt x="20" y="279"/>
                  </a:cubicBezTo>
                  <a:lnTo>
                    <a:pt x="3" y="279"/>
                  </a:lnTo>
                  <a:lnTo>
                    <a:pt x="3" y="295"/>
                  </a:lnTo>
                  <a:cubicBezTo>
                    <a:pt x="12" y="295"/>
                    <a:pt x="66" y="294"/>
                    <a:pt x="82" y="294"/>
                  </a:cubicBezTo>
                  <a:cubicBezTo>
                    <a:pt x="96" y="294"/>
                    <a:pt x="153" y="295"/>
                    <a:pt x="163" y="295"/>
                  </a:cubicBezTo>
                  <a:lnTo>
                    <a:pt x="163" y="279"/>
                  </a:lnTo>
                  <a:lnTo>
                    <a:pt x="145" y="279"/>
                  </a:lnTo>
                  <a:cubicBezTo>
                    <a:pt x="101" y="279"/>
                    <a:pt x="101" y="274"/>
                    <a:pt x="101" y="259"/>
                  </a:cubicBezTo>
                  <a:lnTo>
                    <a:pt x="101" y="13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17" name="Freeform 161"/>
            <p:cNvSpPr>
              <a:spLocks noChangeArrowheads="1"/>
            </p:cNvSpPr>
            <p:nvPr/>
          </p:nvSpPr>
          <p:spPr bwMode="auto">
            <a:xfrm>
              <a:off x="11466" y="1568"/>
              <a:ext cx="32" cy="258"/>
            </a:xfrm>
            <a:custGeom>
              <a:avLst/>
              <a:gdLst>
                <a:gd name="T0" fmla="*/ 115 w 146"/>
                <a:gd name="T1" fmla="*/ 1110 h 1140"/>
                <a:gd name="T2" fmla="*/ 0 w 146"/>
                <a:gd name="T3" fmla="*/ 1110 h 1140"/>
                <a:gd name="T4" fmla="*/ 0 w 146"/>
                <a:gd name="T5" fmla="*/ 1139 h 1140"/>
                <a:gd name="T6" fmla="*/ 145 w 146"/>
                <a:gd name="T7" fmla="*/ 1139 h 1140"/>
                <a:gd name="T8" fmla="*/ 145 w 146"/>
                <a:gd name="T9" fmla="*/ 0 h 1140"/>
                <a:gd name="T10" fmla="*/ 0 w 146"/>
                <a:gd name="T11" fmla="*/ 0 h 1140"/>
                <a:gd name="T12" fmla="*/ 0 w 146"/>
                <a:gd name="T13" fmla="*/ 30 h 1140"/>
                <a:gd name="T14" fmla="*/ 115 w 146"/>
                <a:gd name="T15" fmla="*/ 30 h 1140"/>
                <a:gd name="T16" fmla="*/ 115 w 146"/>
                <a:gd name="T17" fmla="*/ 111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140">
                  <a:moveTo>
                    <a:pt x="115" y="1110"/>
                  </a:moveTo>
                  <a:lnTo>
                    <a:pt x="0" y="1110"/>
                  </a:lnTo>
                  <a:lnTo>
                    <a:pt x="0" y="1139"/>
                  </a:lnTo>
                  <a:lnTo>
                    <a:pt x="145" y="1139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5" y="30"/>
                  </a:lnTo>
                  <a:lnTo>
                    <a:pt x="115" y="111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9618" name="Group 162"/>
          <p:cNvGrpSpPr>
            <a:grpSpLocks/>
          </p:cNvGrpSpPr>
          <p:nvPr/>
        </p:nvGrpSpPr>
        <p:grpSpPr bwMode="auto">
          <a:xfrm>
            <a:off x="11164888" y="3743325"/>
            <a:ext cx="6905625" cy="1184275"/>
            <a:chOff x="7033" y="2358"/>
            <a:chExt cx="4350" cy="746"/>
          </a:xfrm>
        </p:grpSpPr>
        <p:sp>
          <p:nvSpPr>
            <p:cNvPr id="19619" name="Freeform 163"/>
            <p:cNvSpPr>
              <a:spLocks noChangeArrowheads="1"/>
            </p:cNvSpPr>
            <p:nvPr/>
          </p:nvSpPr>
          <p:spPr bwMode="auto">
            <a:xfrm>
              <a:off x="7033" y="2358"/>
              <a:ext cx="4351" cy="746"/>
            </a:xfrm>
            <a:custGeom>
              <a:avLst/>
              <a:gdLst>
                <a:gd name="T0" fmla="*/ 9595 w 19189"/>
                <a:gd name="T1" fmla="*/ 3292 h 3293"/>
                <a:gd name="T2" fmla="*/ 0 w 19189"/>
                <a:gd name="T3" fmla="*/ 3292 h 3293"/>
                <a:gd name="T4" fmla="*/ 0 w 19189"/>
                <a:gd name="T5" fmla="*/ 0 h 3293"/>
                <a:gd name="T6" fmla="*/ 19188 w 19189"/>
                <a:gd name="T7" fmla="*/ 0 h 3293"/>
                <a:gd name="T8" fmla="*/ 19188 w 19189"/>
                <a:gd name="T9" fmla="*/ 3292 h 3293"/>
                <a:gd name="T10" fmla="*/ 9595 w 19189"/>
                <a:gd name="T11" fmla="*/ 32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89" h="3293">
                  <a:moveTo>
                    <a:pt x="9595" y="3292"/>
                  </a:moveTo>
                  <a:lnTo>
                    <a:pt x="0" y="3292"/>
                  </a:lnTo>
                  <a:lnTo>
                    <a:pt x="0" y="0"/>
                  </a:lnTo>
                  <a:lnTo>
                    <a:pt x="19188" y="0"/>
                  </a:lnTo>
                  <a:lnTo>
                    <a:pt x="19188" y="3292"/>
                  </a:lnTo>
                  <a:lnTo>
                    <a:pt x="9595" y="32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20" name="Freeform 164"/>
            <p:cNvSpPr>
              <a:spLocks noChangeArrowheads="1"/>
            </p:cNvSpPr>
            <p:nvPr/>
          </p:nvSpPr>
          <p:spPr bwMode="auto">
            <a:xfrm>
              <a:off x="7040" y="2465"/>
              <a:ext cx="102" cy="104"/>
            </a:xfrm>
            <a:custGeom>
              <a:avLst/>
              <a:gdLst>
                <a:gd name="T0" fmla="*/ 451 w 452"/>
                <a:gd name="T1" fmla="*/ 6 h 462"/>
                <a:gd name="T2" fmla="*/ 444 w 452"/>
                <a:gd name="T3" fmla="*/ 0 h 462"/>
                <a:gd name="T4" fmla="*/ 433 w 452"/>
                <a:gd name="T5" fmla="*/ 7 h 462"/>
                <a:gd name="T6" fmla="*/ 390 w 452"/>
                <a:gd name="T7" fmla="*/ 56 h 462"/>
                <a:gd name="T8" fmla="*/ 284 w 452"/>
                <a:gd name="T9" fmla="*/ 0 h 462"/>
                <a:gd name="T10" fmla="*/ 0 w 452"/>
                <a:gd name="T11" fmla="*/ 288 h 462"/>
                <a:gd name="T12" fmla="*/ 171 w 452"/>
                <a:gd name="T13" fmla="*/ 461 h 462"/>
                <a:gd name="T14" fmla="*/ 310 w 452"/>
                <a:gd name="T15" fmla="*/ 406 h 462"/>
                <a:gd name="T16" fmla="*/ 379 w 452"/>
                <a:gd name="T17" fmla="*/ 295 h 462"/>
                <a:gd name="T18" fmla="*/ 372 w 452"/>
                <a:gd name="T19" fmla="*/ 289 h 462"/>
                <a:gd name="T20" fmla="*/ 363 w 452"/>
                <a:gd name="T21" fmla="*/ 295 h 462"/>
                <a:gd name="T22" fmla="*/ 300 w 452"/>
                <a:gd name="T23" fmla="*/ 396 h 462"/>
                <a:gd name="T24" fmla="*/ 181 w 452"/>
                <a:gd name="T25" fmla="*/ 442 h 462"/>
                <a:gd name="T26" fmla="*/ 58 w 452"/>
                <a:gd name="T27" fmla="*/ 310 h 462"/>
                <a:gd name="T28" fmla="*/ 134 w 452"/>
                <a:gd name="T29" fmla="*/ 96 h 462"/>
                <a:gd name="T30" fmla="*/ 289 w 452"/>
                <a:gd name="T31" fmla="*/ 20 h 462"/>
                <a:gd name="T32" fmla="*/ 392 w 452"/>
                <a:gd name="T33" fmla="*/ 143 h 462"/>
                <a:gd name="T34" fmla="*/ 390 w 452"/>
                <a:gd name="T35" fmla="*/ 174 h 462"/>
                <a:gd name="T36" fmla="*/ 399 w 452"/>
                <a:gd name="T37" fmla="*/ 181 h 462"/>
                <a:gd name="T38" fmla="*/ 410 w 452"/>
                <a:gd name="T39" fmla="*/ 168 h 462"/>
                <a:gd name="T40" fmla="*/ 451 w 452"/>
                <a:gd name="T41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2" h="462">
                  <a:moveTo>
                    <a:pt x="451" y="6"/>
                  </a:moveTo>
                  <a:cubicBezTo>
                    <a:pt x="451" y="4"/>
                    <a:pt x="449" y="0"/>
                    <a:pt x="444" y="0"/>
                  </a:cubicBezTo>
                  <a:cubicBezTo>
                    <a:pt x="442" y="0"/>
                    <a:pt x="441" y="0"/>
                    <a:pt x="433" y="7"/>
                  </a:cubicBezTo>
                  <a:lnTo>
                    <a:pt x="390" y="56"/>
                  </a:lnTo>
                  <a:cubicBezTo>
                    <a:pt x="384" y="48"/>
                    <a:pt x="354" y="0"/>
                    <a:pt x="284" y="0"/>
                  </a:cubicBezTo>
                  <a:cubicBezTo>
                    <a:pt x="143" y="0"/>
                    <a:pt x="0" y="140"/>
                    <a:pt x="0" y="288"/>
                  </a:cubicBezTo>
                  <a:cubicBezTo>
                    <a:pt x="0" y="392"/>
                    <a:pt x="75" y="461"/>
                    <a:pt x="171" y="461"/>
                  </a:cubicBezTo>
                  <a:cubicBezTo>
                    <a:pt x="228" y="461"/>
                    <a:pt x="275" y="436"/>
                    <a:pt x="310" y="406"/>
                  </a:cubicBezTo>
                  <a:cubicBezTo>
                    <a:pt x="369" y="354"/>
                    <a:pt x="379" y="297"/>
                    <a:pt x="379" y="295"/>
                  </a:cubicBezTo>
                  <a:cubicBezTo>
                    <a:pt x="379" y="289"/>
                    <a:pt x="373" y="289"/>
                    <a:pt x="372" y="289"/>
                  </a:cubicBezTo>
                  <a:cubicBezTo>
                    <a:pt x="367" y="289"/>
                    <a:pt x="364" y="289"/>
                    <a:pt x="363" y="295"/>
                  </a:cubicBezTo>
                  <a:cubicBezTo>
                    <a:pt x="357" y="314"/>
                    <a:pt x="343" y="359"/>
                    <a:pt x="300" y="396"/>
                  </a:cubicBezTo>
                  <a:cubicBezTo>
                    <a:pt x="255" y="431"/>
                    <a:pt x="215" y="442"/>
                    <a:pt x="181" y="442"/>
                  </a:cubicBezTo>
                  <a:cubicBezTo>
                    <a:pt x="125" y="442"/>
                    <a:pt x="58" y="409"/>
                    <a:pt x="58" y="310"/>
                  </a:cubicBezTo>
                  <a:cubicBezTo>
                    <a:pt x="58" y="274"/>
                    <a:pt x="71" y="171"/>
                    <a:pt x="134" y="96"/>
                  </a:cubicBezTo>
                  <a:cubicBezTo>
                    <a:pt x="173" y="52"/>
                    <a:pt x="233" y="20"/>
                    <a:pt x="289" y="20"/>
                  </a:cubicBezTo>
                  <a:cubicBezTo>
                    <a:pt x="354" y="20"/>
                    <a:pt x="392" y="69"/>
                    <a:pt x="392" y="143"/>
                  </a:cubicBezTo>
                  <a:cubicBezTo>
                    <a:pt x="392" y="167"/>
                    <a:pt x="390" y="168"/>
                    <a:pt x="390" y="174"/>
                  </a:cubicBezTo>
                  <a:cubicBezTo>
                    <a:pt x="390" y="181"/>
                    <a:pt x="396" y="181"/>
                    <a:pt x="399" y="181"/>
                  </a:cubicBezTo>
                  <a:cubicBezTo>
                    <a:pt x="408" y="181"/>
                    <a:pt x="408" y="180"/>
                    <a:pt x="410" y="168"/>
                  </a:cubicBezTo>
                  <a:lnTo>
                    <a:pt x="451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21" name="Freeform 165"/>
            <p:cNvSpPr>
              <a:spLocks noChangeArrowheads="1"/>
            </p:cNvSpPr>
            <p:nvPr/>
          </p:nvSpPr>
          <p:spPr bwMode="auto">
            <a:xfrm>
              <a:off x="7160" y="2459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3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3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22" name="Freeform 166"/>
            <p:cNvSpPr>
              <a:spLocks noChangeArrowheads="1"/>
            </p:cNvSpPr>
            <p:nvPr/>
          </p:nvSpPr>
          <p:spPr bwMode="auto">
            <a:xfrm>
              <a:off x="7207" y="2503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4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4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69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4"/>
                  </a:cubicBezTo>
                  <a:cubicBezTo>
                    <a:pt x="76" y="384"/>
                    <a:pt x="71" y="384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4"/>
                    <a:pt x="213" y="384"/>
                    <a:pt x="202" y="384"/>
                  </a:cubicBezTo>
                  <a:cubicBezTo>
                    <a:pt x="171" y="384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69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23" name="Freeform 167"/>
            <p:cNvSpPr>
              <a:spLocks noChangeArrowheads="1"/>
            </p:cNvSpPr>
            <p:nvPr/>
          </p:nvSpPr>
          <p:spPr bwMode="auto">
            <a:xfrm>
              <a:off x="7278" y="2459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24" name="Freeform 168"/>
            <p:cNvSpPr>
              <a:spLocks noChangeArrowheads="1"/>
            </p:cNvSpPr>
            <p:nvPr/>
          </p:nvSpPr>
          <p:spPr bwMode="auto">
            <a:xfrm>
              <a:off x="7374" y="2514"/>
              <a:ext cx="95" cy="33"/>
            </a:xfrm>
            <a:custGeom>
              <a:avLst/>
              <a:gdLst>
                <a:gd name="T0" fmla="*/ 400 w 423"/>
                <a:gd name="T1" fmla="*/ 26 h 151"/>
                <a:gd name="T2" fmla="*/ 422 w 423"/>
                <a:gd name="T3" fmla="*/ 13 h 151"/>
                <a:gd name="T4" fmla="*/ 402 w 423"/>
                <a:gd name="T5" fmla="*/ 0 h 151"/>
                <a:gd name="T6" fmla="*/ 22 w 423"/>
                <a:gd name="T7" fmla="*/ 0 h 151"/>
                <a:gd name="T8" fmla="*/ 0 w 423"/>
                <a:gd name="T9" fmla="*/ 13 h 151"/>
                <a:gd name="T10" fmla="*/ 22 w 423"/>
                <a:gd name="T11" fmla="*/ 26 h 151"/>
                <a:gd name="T12" fmla="*/ 400 w 423"/>
                <a:gd name="T13" fmla="*/ 26 h 151"/>
                <a:gd name="T14" fmla="*/ 402 w 423"/>
                <a:gd name="T15" fmla="*/ 150 h 151"/>
                <a:gd name="T16" fmla="*/ 422 w 423"/>
                <a:gd name="T17" fmla="*/ 137 h 151"/>
                <a:gd name="T18" fmla="*/ 400 w 423"/>
                <a:gd name="T19" fmla="*/ 124 h 151"/>
                <a:gd name="T20" fmla="*/ 22 w 423"/>
                <a:gd name="T21" fmla="*/ 124 h 151"/>
                <a:gd name="T22" fmla="*/ 0 w 423"/>
                <a:gd name="T23" fmla="*/ 137 h 151"/>
                <a:gd name="T24" fmla="*/ 22 w 423"/>
                <a:gd name="T25" fmla="*/ 150 h 151"/>
                <a:gd name="T26" fmla="*/ 402 w 423"/>
                <a:gd name="T2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51">
                  <a:moveTo>
                    <a:pt x="400" y="26"/>
                  </a:moveTo>
                  <a:cubicBezTo>
                    <a:pt x="410" y="26"/>
                    <a:pt x="422" y="26"/>
                    <a:pt x="422" y="13"/>
                  </a:cubicBezTo>
                  <a:cubicBezTo>
                    <a:pt x="422" y="0"/>
                    <a:pt x="410" y="0"/>
                    <a:pt x="402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6"/>
                    <a:pt x="12" y="26"/>
                    <a:pt x="22" y="26"/>
                  </a:cubicBezTo>
                  <a:lnTo>
                    <a:pt x="400" y="26"/>
                  </a:lnTo>
                  <a:close/>
                  <a:moveTo>
                    <a:pt x="402" y="150"/>
                  </a:moveTo>
                  <a:cubicBezTo>
                    <a:pt x="410" y="150"/>
                    <a:pt x="422" y="150"/>
                    <a:pt x="422" y="137"/>
                  </a:cubicBezTo>
                  <a:cubicBezTo>
                    <a:pt x="422" y="124"/>
                    <a:pt x="410" y="124"/>
                    <a:pt x="400" y="124"/>
                  </a:cubicBezTo>
                  <a:lnTo>
                    <a:pt x="22" y="124"/>
                  </a:lnTo>
                  <a:cubicBezTo>
                    <a:pt x="12" y="124"/>
                    <a:pt x="0" y="124"/>
                    <a:pt x="0" y="137"/>
                  </a:cubicBezTo>
                  <a:cubicBezTo>
                    <a:pt x="0" y="150"/>
                    <a:pt x="12" y="150"/>
                    <a:pt x="22" y="150"/>
                  </a:cubicBezTo>
                  <a:lnTo>
                    <a:pt x="40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25" name="Freeform 169"/>
            <p:cNvSpPr>
              <a:spLocks noChangeArrowheads="1"/>
            </p:cNvSpPr>
            <p:nvPr/>
          </p:nvSpPr>
          <p:spPr bwMode="auto">
            <a:xfrm>
              <a:off x="7510" y="2371"/>
              <a:ext cx="127" cy="318"/>
            </a:xfrm>
            <a:custGeom>
              <a:avLst/>
              <a:gdLst>
                <a:gd name="T0" fmla="*/ 30 w 564"/>
                <a:gd name="T1" fmla="*/ 1378 h 1408"/>
                <a:gd name="T2" fmla="*/ 62 w 564"/>
                <a:gd name="T3" fmla="*/ 1348 h 1408"/>
                <a:gd name="T4" fmla="*/ 32 w 564"/>
                <a:gd name="T5" fmla="*/ 1316 h 1408"/>
                <a:gd name="T6" fmla="*/ 0 w 564"/>
                <a:gd name="T7" fmla="*/ 1348 h 1408"/>
                <a:gd name="T8" fmla="*/ 71 w 564"/>
                <a:gd name="T9" fmla="*/ 1407 h 1408"/>
                <a:gd name="T10" fmla="*/ 248 w 564"/>
                <a:gd name="T11" fmla="*/ 1076 h 1408"/>
                <a:gd name="T12" fmla="*/ 373 w 564"/>
                <a:gd name="T13" fmla="*/ 469 h 1408"/>
                <a:gd name="T14" fmla="*/ 441 w 564"/>
                <a:gd name="T15" fmla="*/ 127 h 1408"/>
                <a:gd name="T16" fmla="*/ 495 w 564"/>
                <a:gd name="T17" fmla="*/ 14 h 1408"/>
                <a:gd name="T18" fmla="*/ 533 w 564"/>
                <a:gd name="T19" fmla="*/ 29 h 1408"/>
                <a:gd name="T20" fmla="*/ 501 w 564"/>
                <a:gd name="T21" fmla="*/ 59 h 1408"/>
                <a:gd name="T22" fmla="*/ 531 w 564"/>
                <a:gd name="T23" fmla="*/ 91 h 1408"/>
                <a:gd name="T24" fmla="*/ 563 w 564"/>
                <a:gd name="T25" fmla="*/ 59 h 1408"/>
                <a:gd name="T26" fmla="*/ 494 w 564"/>
                <a:gd name="T27" fmla="*/ 0 h 1408"/>
                <a:gd name="T28" fmla="*/ 374 w 564"/>
                <a:gd name="T29" fmla="*/ 199 h 1408"/>
                <a:gd name="T30" fmla="*/ 217 w 564"/>
                <a:gd name="T31" fmla="*/ 937 h 1408"/>
                <a:gd name="T32" fmla="*/ 161 w 564"/>
                <a:gd name="T33" fmla="*/ 1228 h 1408"/>
                <a:gd name="T34" fmla="*/ 69 w 564"/>
                <a:gd name="T35" fmla="*/ 1394 h 1408"/>
                <a:gd name="T36" fmla="*/ 30 w 564"/>
                <a:gd name="T37" fmla="*/ 1378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4" h="1408">
                  <a:moveTo>
                    <a:pt x="30" y="1378"/>
                  </a:moveTo>
                  <a:cubicBezTo>
                    <a:pt x="50" y="1378"/>
                    <a:pt x="62" y="1364"/>
                    <a:pt x="62" y="1348"/>
                  </a:cubicBezTo>
                  <a:cubicBezTo>
                    <a:pt x="62" y="1326"/>
                    <a:pt x="46" y="1316"/>
                    <a:pt x="32" y="1316"/>
                  </a:cubicBezTo>
                  <a:cubicBezTo>
                    <a:pt x="16" y="1316"/>
                    <a:pt x="0" y="1326"/>
                    <a:pt x="0" y="1348"/>
                  </a:cubicBezTo>
                  <a:cubicBezTo>
                    <a:pt x="0" y="1381"/>
                    <a:pt x="32" y="1407"/>
                    <a:pt x="71" y="1407"/>
                  </a:cubicBezTo>
                  <a:cubicBezTo>
                    <a:pt x="167" y="1407"/>
                    <a:pt x="203" y="1259"/>
                    <a:pt x="248" y="1076"/>
                  </a:cubicBezTo>
                  <a:cubicBezTo>
                    <a:pt x="297" y="876"/>
                    <a:pt x="338" y="673"/>
                    <a:pt x="373" y="469"/>
                  </a:cubicBezTo>
                  <a:cubicBezTo>
                    <a:pt x="396" y="336"/>
                    <a:pt x="419" y="209"/>
                    <a:pt x="441" y="127"/>
                  </a:cubicBezTo>
                  <a:cubicBezTo>
                    <a:pt x="448" y="95"/>
                    <a:pt x="469" y="14"/>
                    <a:pt x="495" y="14"/>
                  </a:cubicBezTo>
                  <a:cubicBezTo>
                    <a:pt x="514" y="14"/>
                    <a:pt x="530" y="26"/>
                    <a:pt x="533" y="29"/>
                  </a:cubicBezTo>
                  <a:cubicBezTo>
                    <a:pt x="511" y="30"/>
                    <a:pt x="501" y="43"/>
                    <a:pt x="501" y="59"/>
                  </a:cubicBezTo>
                  <a:cubicBezTo>
                    <a:pt x="501" y="81"/>
                    <a:pt x="517" y="91"/>
                    <a:pt x="531" y="91"/>
                  </a:cubicBezTo>
                  <a:cubicBezTo>
                    <a:pt x="547" y="91"/>
                    <a:pt x="563" y="81"/>
                    <a:pt x="563" y="59"/>
                  </a:cubicBezTo>
                  <a:cubicBezTo>
                    <a:pt x="563" y="24"/>
                    <a:pt x="528" y="0"/>
                    <a:pt x="494" y="0"/>
                  </a:cubicBezTo>
                  <a:cubicBezTo>
                    <a:pt x="445" y="0"/>
                    <a:pt x="410" y="69"/>
                    <a:pt x="374" y="199"/>
                  </a:cubicBezTo>
                  <a:cubicBezTo>
                    <a:pt x="373" y="204"/>
                    <a:pt x="287" y="523"/>
                    <a:pt x="217" y="937"/>
                  </a:cubicBezTo>
                  <a:cubicBezTo>
                    <a:pt x="200" y="1034"/>
                    <a:pt x="181" y="1141"/>
                    <a:pt x="161" y="1228"/>
                  </a:cubicBezTo>
                  <a:cubicBezTo>
                    <a:pt x="150" y="1274"/>
                    <a:pt x="121" y="1394"/>
                    <a:pt x="69" y="1394"/>
                  </a:cubicBezTo>
                  <a:cubicBezTo>
                    <a:pt x="46" y="1394"/>
                    <a:pt x="32" y="1378"/>
                    <a:pt x="30" y="137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26" name="Freeform 170"/>
            <p:cNvSpPr>
              <a:spLocks noChangeArrowheads="1"/>
            </p:cNvSpPr>
            <p:nvPr/>
          </p:nvSpPr>
          <p:spPr bwMode="auto">
            <a:xfrm>
              <a:off x="7675" y="2467"/>
              <a:ext cx="68" cy="101"/>
            </a:xfrm>
            <a:custGeom>
              <a:avLst/>
              <a:gdLst>
                <a:gd name="T0" fmla="*/ 302 w 303"/>
                <a:gd name="T1" fmla="*/ 7 h 449"/>
                <a:gd name="T2" fmla="*/ 294 w 303"/>
                <a:gd name="T3" fmla="*/ 0 h 449"/>
                <a:gd name="T4" fmla="*/ 213 w 303"/>
                <a:gd name="T5" fmla="*/ 7 h 449"/>
                <a:gd name="T6" fmla="*/ 204 w 303"/>
                <a:gd name="T7" fmla="*/ 19 h 449"/>
                <a:gd name="T8" fmla="*/ 220 w 303"/>
                <a:gd name="T9" fmla="*/ 27 h 449"/>
                <a:gd name="T10" fmla="*/ 252 w 303"/>
                <a:gd name="T11" fmla="*/ 37 h 449"/>
                <a:gd name="T12" fmla="*/ 249 w 303"/>
                <a:gd name="T13" fmla="*/ 50 h 449"/>
                <a:gd name="T14" fmla="*/ 212 w 303"/>
                <a:gd name="T15" fmla="*/ 200 h 449"/>
                <a:gd name="T16" fmla="*/ 153 w 303"/>
                <a:gd name="T17" fmla="*/ 160 h 449"/>
                <a:gd name="T18" fmla="*/ 0 w 303"/>
                <a:gd name="T19" fmla="*/ 346 h 449"/>
                <a:gd name="T20" fmla="*/ 85 w 303"/>
                <a:gd name="T21" fmla="*/ 448 h 449"/>
                <a:gd name="T22" fmla="*/ 167 w 303"/>
                <a:gd name="T23" fmla="*/ 400 h 449"/>
                <a:gd name="T24" fmla="*/ 225 w 303"/>
                <a:gd name="T25" fmla="*/ 448 h 449"/>
                <a:gd name="T26" fmla="*/ 272 w 303"/>
                <a:gd name="T27" fmla="*/ 412 h 449"/>
                <a:gd name="T28" fmla="*/ 291 w 303"/>
                <a:gd name="T29" fmla="*/ 350 h 449"/>
                <a:gd name="T30" fmla="*/ 284 w 303"/>
                <a:gd name="T31" fmla="*/ 343 h 449"/>
                <a:gd name="T32" fmla="*/ 275 w 303"/>
                <a:gd name="T33" fmla="*/ 354 h 449"/>
                <a:gd name="T34" fmla="*/ 226 w 303"/>
                <a:gd name="T35" fmla="*/ 433 h 449"/>
                <a:gd name="T36" fmla="*/ 207 w 303"/>
                <a:gd name="T37" fmla="*/ 405 h 449"/>
                <a:gd name="T38" fmla="*/ 212 w 303"/>
                <a:gd name="T39" fmla="*/ 374 h 449"/>
                <a:gd name="T40" fmla="*/ 302 w 303"/>
                <a:gd name="T41" fmla="*/ 7 h 449"/>
                <a:gd name="T42" fmla="*/ 170 w 303"/>
                <a:gd name="T43" fmla="*/ 364 h 449"/>
                <a:gd name="T44" fmla="*/ 157 w 303"/>
                <a:gd name="T45" fmla="*/ 389 h 449"/>
                <a:gd name="T46" fmla="*/ 86 w 303"/>
                <a:gd name="T47" fmla="*/ 433 h 449"/>
                <a:gd name="T48" fmla="*/ 45 w 303"/>
                <a:gd name="T49" fmla="*/ 374 h 449"/>
                <a:gd name="T50" fmla="*/ 81 w 303"/>
                <a:gd name="T51" fmla="*/ 235 h 449"/>
                <a:gd name="T52" fmla="*/ 154 w 303"/>
                <a:gd name="T53" fmla="*/ 174 h 449"/>
                <a:gd name="T54" fmla="*/ 204 w 303"/>
                <a:gd name="T55" fmla="*/ 230 h 449"/>
                <a:gd name="T56" fmla="*/ 202 w 303"/>
                <a:gd name="T57" fmla="*/ 240 h 449"/>
                <a:gd name="T58" fmla="*/ 170 w 303"/>
                <a:gd name="T59" fmla="*/ 36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3" h="449">
                  <a:moveTo>
                    <a:pt x="302" y="7"/>
                  </a:moveTo>
                  <a:cubicBezTo>
                    <a:pt x="302" y="6"/>
                    <a:pt x="302" y="0"/>
                    <a:pt x="294" y="0"/>
                  </a:cubicBezTo>
                  <a:cubicBezTo>
                    <a:pt x="285" y="0"/>
                    <a:pt x="225" y="6"/>
                    <a:pt x="213" y="7"/>
                  </a:cubicBezTo>
                  <a:cubicBezTo>
                    <a:pt x="209" y="7"/>
                    <a:pt x="204" y="10"/>
                    <a:pt x="204" y="19"/>
                  </a:cubicBezTo>
                  <a:cubicBezTo>
                    <a:pt x="204" y="27"/>
                    <a:pt x="210" y="27"/>
                    <a:pt x="220" y="27"/>
                  </a:cubicBezTo>
                  <a:cubicBezTo>
                    <a:pt x="251" y="27"/>
                    <a:pt x="252" y="32"/>
                    <a:pt x="252" y="37"/>
                  </a:cubicBezTo>
                  <a:lnTo>
                    <a:pt x="249" y="50"/>
                  </a:lnTo>
                  <a:lnTo>
                    <a:pt x="212" y="200"/>
                  </a:lnTo>
                  <a:cubicBezTo>
                    <a:pt x="200" y="177"/>
                    <a:pt x="181" y="160"/>
                    <a:pt x="153" y="160"/>
                  </a:cubicBezTo>
                  <a:cubicBezTo>
                    <a:pt x="79" y="160"/>
                    <a:pt x="0" y="253"/>
                    <a:pt x="0" y="346"/>
                  </a:cubicBezTo>
                  <a:cubicBezTo>
                    <a:pt x="0" y="406"/>
                    <a:pt x="35" y="448"/>
                    <a:pt x="85" y="448"/>
                  </a:cubicBezTo>
                  <a:cubicBezTo>
                    <a:pt x="98" y="448"/>
                    <a:pt x="130" y="445"/>
                    <a:pt x="167" y="400"/>
                  </a:cubicBezTo>
                  <a:cubicBezTo>
                    <a:pt x="173" y="426"/>
                    <a:pt x="194" y="448"/>
                    <a:pt x="225" y="448"/>
                  </a:cubicBezTo>
                  <a:cubicBezTo>
                    <a:pt x="248" y="448"/>
                    <a:pt x="262" y="433"/>
                    <a:pt x="272" y="412"/>
                  </a:cubicBezTo>
                  <a:cubicBezTo>
                    <a:pt x="282" y="390"/>
                    <a:pt x="291" y="351"/>
                    <a:pt x="291" y="350"/>
                  </a:cubicBezTo>
                  <a:cubicBezTo>
                    <a:pt x="291" y="343"/>
                    <a:pt x="285" y="343"/>
                    <a:pt x="284" y="343"/>
                  </a:cubicBezTo>
                  <a:cubicBezTo>
                    <a:pt x="276" y="343"/>
                    <a:pt x="276" y="346"/>
                    <a:pt x="275" y="354"/>
                  </a:cubicBezTo>
                  <a:cubicBezTo>
                    <a:pt x="264" y="396"/>
                    <a:pt x="252" y="433"/>
                    <a:pt x="226" y="433"/>
                  </a:cubicBezTo>
                  <a:cubicBezTo>
                    <a:pt x="209" y="433"/>
                    <a:pt x="207" y="418"/>
                    <a:pt x="207" y="405"/>
                  </a:cubicBezTo>
                  <a:cubicBezTo>
                    <a:pt x="207" y="389"/>
                    <a:pt x="209" y="384"/>
                    <a:pt x="212" y="374"/>
                  </a:cubicBezTo>
                  <a:lnTo>
                    <a:pt x="302" y="7"/>
                  </a:lnTo>
                  <a:close/>
                  <a:moveTo>
                    <a:pt x="170" y="364"/>
                  </a:moveTo>
                  <a:cubicBezTo>
                    <a:pt x="167" y="376"/>
                    <a:pt x="167" y="377"/>
                    <a:pt x="157" y="389"/>
                  </a:cubicBezTo>
                  <a:cubicBezTo>
                    <a:pt x="130" y="423"/>
                    <a:pt x="104" y="433"/>
                    <a:pt x="86" y="433"/>
                  </a:cubicBezTo>
                  <a:cubicBezTo>
                    <a:pt x="55" y="433"/>
                    <a:pt x="45" y="399"/>
                    <a:pt x="45" y="374"/>
                  </a:cubicBezTo>
                  <a:cubicBezTo>
                    <a:pt x="45" y="343"/>
                    <a:pt x="65" y="264"/>
                    <a:pt x="81" y="235"/>
                  </a:cubicBezTo>
                  <a:cubicBezTo>
                    <a:pt x="99" y="197"/>
                    <a:pt x="128" y="174"/>
                    <a:pt x="154" y="174"/>
                  </a:cubicBezTo>
                  <a:cubicBezTo>
                    <a:pt x="196" y="174"/>
                    <a:pt x="204" y="226"/>
                    <a:pt x="204" y="230"/>
                  </a:cubicBezTo>
                  <a:cubicBezTo>
                    <a:pt x="204" y="233"/>
                    <a:pt x="203" y="238"/>
                    <a:pt x="202" y="240"/>
                  </a:cubicBezTo>
                  <a:lnTo>
                    <a:pt x="17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27" name="Freeform 171"/>
            <p:cNvSpPr>
              <a:spLocks noChangeArrowheads="1"/>
            </p:cNvSpPr>
            <p:nvPr/>
          </p:nvSpPr>
          <p:spPr bwMode="auto">
            <a:xfrm>
              <a:off x="7748" y="2502"/>
              <a:ext cx="67" cy="65"/>
            </a:xfrm>
            <a:custGeom>
              <a:avLst/>
              <a:gdLst>
                <a:gd name="T0" fmla="*/ 262 w 302"/>
                <a:gd name="T1" fmla="*/ 32 h 293"/>
                <a:gd name="T2" fmla="*/ 223 w 302"/>
                <a:gd name="T3" fmla="*/ 76 h 293"/>
                <a:gd name="T4" fmla="*/ 255 w 302"/>
                <a:gd name="T5" fmla="*/ 105 h 293"/>
                <a:gd name="T6" fmla="*/ 301 w 302"/>
                <a:gd name="T7" fmla="*/ 55 h 293"/>
                <a:gd name="T8" fmla="*/ 239 w 302"/>
                <a:gd name="T9" fmla="*/ 0 h 293"/>
                <a:gd name="T10" fmla="*/ 154 w 302"/>
                <a:gd name="T11" fmla="*/ 37 h 293"/>
                <a:gd name="T12" fmla="*/ 79 w 302"/>
                <a:gd name="T13" fmla="*/ 0 h 293"/>
                <a:gd name="T14" fmla="*/ 24 w 302"/>
                <a:gd name="T15" fmla="*/ 36 h 293"/>
                <a:gd name="T16" fmla="*/ 0 w 302"/>
                <a:gd name="T17" fmla="*/ 99 h 293"/>
                <a:gd name="T18" fmla="*/ 16 w 302"/>
                <a:gd name="T19" fmla="*/ 108 h 293"/>
                <a:gd name="T20" fmla="*/ 27 w 302"/>
                <a:gd name="T21" fmla="*/ 105 h 293"/>
                <a:gd name="T22" fmla="*/ 33 w 302"/>
                <a:gd name="T23" fmla="*/ 86 h 293"/>
                <a:gd name="T24" fmla="*/ 76 w 302"/>
                <a:gd name="T25" fmla="*/ 23 h 293"/>
                <a:gd name="T26" fmla="*/ 91 w 302"/>
                <a:gd name="T27" fmla="*/ 46 h 293"/>
                <a:gd name="T28" fmla="*/ 82 w 302"/>
                <a:gd name="T29" fmla="*/ 94 h 293"/>
                <a:gd name="T30" fmla="*/ 65 w 302"/>
                <a:gd name="T31" fmla="*/ 163 h 293"/>
                <a:gd name="T32" fmla="*/ 52 w 302"/>
                <a:gd name="T33" fmla="*/ 215 h 293"/>
                <a:gd name="T34" fmla="*/ 40 w 302"/>
                <a:gd name="T35" fmla="*/ 265 h 293"/>
                <a:gd name="T36" fmla="*/ 71 w 302"/>
                <a:gd name="T37" fmla="*/ 292 h 293"/>
                <a:gd name="T38" fmla="*/ 112 w 302"/>
                <a:gd name="T39" fmla="*/ 259 h 293"/>
                <a:gd name="T40" fmla="*/ 157 w 302"/>
                <a:gd name="T41" fmla="*/ 81 h 293"/>
                <a:gd name="T42" fmla="*/ 167 w 302"/>
                <a:gd name="T43" fmla="*/ 59 h 293"/>
                <a:gd name="T44" fmla="*/ 238 w 302"/>
                <a:gd name="T45" fmla="*/ 23 h 293"/>
                <a:gd name="T46" fmla="*/ 262 w 302"/>
                <a:gd name="T47" fmla="*/ 3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2" h="293">
                  <a:moveTo>
                    <a:pt x="262" y="32"/>
                  </a:moveTo>
                  <a:cubicBezTo>
                    <a:pt x="228" y="39"/>
                    <a:pt x="223" y="71"/>
                    <a:pt x="223" y="76"/>
                  </a:cubicBezTo>
                  <a:cubicBezTo>
                    <a:pt x="223" y="91"/>
                    <a:pt x="233" y="105"/>
                    <a:pt x="255" y="105"/>
                  </a:cubicBezTo>
                  <a:cubicBezTo>
                    <a:pt x="276" y="105"/>
                    <a:pt x="301" y="88"/>
                    <a:pt x="301" y="55"/>
                  </a:cubicBezTo>
                  <a:cubicBezTo>
                    <a:pt x="301" y="26"/>
                    <a:pt x="278" y="0"/>
                    <a:pt x="239" y="0"/>
                  </a:cubicBezTo>
                  <a:cubicBezTo>
                    <a:pt x="203" y="0"/>
                    <a:pt x="173" y="17"/>
                    <a:pt x="154" y="37"/>
                  </a:cubicBezTo>
                  <a:cubicBezTo>
                    <a:pt x="138" y="9"/>
                    <a:pt x="102" y="0"/>
                    <a:pt x="79" y="0"/>
                  </a:cubicBezTo>
                  <a:cubicBezTo>
                    <a:pt x="56" y="0"/>
                    <a:pt x="37" y="13"/>
                    <a:pt x="24" y="36"/>
                  </a:cubicBezTo>
                  <a:cubicBezTo>
                    <a:pt x="9" y="60"/>
                    <a:pt x="0" y="95"/>
                    <a:pt x="0" y="99"/>
                  </a:cubicBezTo>
                  <a:cubicBezTo>
                    <a:pt x="0" y="108"/>
                    <a:pt x="10" y="108"/>
                    <a:pt x="16" y="108"/>
                  </a:cubicBezTo>
                  <a:cubicBezTo>
                    <a:pt x="22" y="108"/>
                    <a:pt x="24" y="108"/>
                    <a:pt x="27" y="105"/>
                  </a:cubicBezTo>
                  <a:cubicBezTo>
                    <a:pt x="29" y="104"/>
                    <a:pt x="29" y="102"/>
                    <a:pt x="33" y="86"/>
                  </a:cubicBezTo>
                  <a:cubicBezTo>
                    <a:pt x="45" y="37"/>
                    <a:pt x="59" y="23"/>
                    <a:pt x="76" y="23"/>
                  </a:cubicBezTo>
                  <a:cubicBezTo>
                    <a:pt x="86" y="23"/>
                    <a:pt x="91" y="29"/>
                    <a:pt x="91" y="46"/>
                  </a:cubicBezTo>
                  <a:cubicBezTo>
                    <a:pt x="91" y="58"/>
                    <a:pt x="89" y="65"/>
                    <a:pt x="82" y="94"/>
                  </a:cubicBezTo>
                  <a:cubicBezTo>
                    <a:pt x="79" y="105"/>
                    <a:pt x="69" y="147"/>
                    <a:pt x="65" y="163"/>
                  </a:cubicBezTo>
                  <a:cubicBezTo>
                    <a:pt x="62" y="174"/>
                    <a:pt x="55" y="203"/>
                    <a:pt x="52" y="215"/>
                  </a:cubicBezTo>
                  <a:cubicBezTo>
                    <a:pt x="48" y="232"/>
                    <a:pt x="40" y="261"/>
                    <a:pt x="40" y="265"/>
                  </a:cubicBezTo>
                  <a:cubicBezTo>
                    <a:pt x="40" y="278"/>
                    <a:pt x="50" y="292"/>
                    <a:pt x="71" y="292"/>
                  </a:cubicBezTo>
                  <a:cubicBezTo>
                    <a:pt x="82" y="292"/>
                    <a:pt x="105" y="285"/>
                    <a:pt x="112" y="259"/>
                  </a:cubicBezTo>
                  <a:cubicBezTo>
                    <a:pt x="112" y="256"/>
                    <a:pt x="156" y="84"/>
                    <a:pt x="157" y="81"/>
                  </a:cubicBezTo>
                  <a:cubicBezTo>
                    <a:pt x="158" y="71"/>
                    <a:pt x="158" y="69"/>
                    <a:pt x="167" y="59"/>
                  </a:cubicBezTo>
                  <a:cubicBezTo>
                    <a:pt x="181" y="42"/>
                    <a:pt x="206" y="23"/>
                    <a:pt x="238" y="23"/>
                  </a:cubicBezTo>
                  <a:cubicBezTo>
                    <a:pt x="253" y="23"/>
                    <a:pt x="261" y="30"/>
                    <a:pt x="262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28" name="Freeform 172"/>
            <p:cNvSpPr>
              <a:spLocks noChangeArrowheads="1"/>
            </p:cNvSpPr>
            <p:nvPr/>
          </p:nvSpPr>
          <p:spPr bwMode="auto">
            <a:xfrm>
              <a:off x="7831" y="2465"/>
              <a:ext cx="84" cy="104"/>
            </a:xfrm>
            <a:custGeom>
              <a:avLst/>
              <a:gdLst>
                <a:gd name="T0" fmla="*/ 376 w 377"/>
                <a:gd name="T1" fmla="*/ 6 h 462"/>
                <a:gd name="T2" fmla="*/ 370 w 377"/>
                <a:gd name="T3" fmla="*/ 0 h 462"/>
                <a:gd name="T4" fmla="*/ 359 w 377"/>
                <a:gd name="T5" fmla="*/ 10 h 462"/>
                <a:gd name="T6" fmla="*/ 328 w 377"/>
                <a:gd name="T7" fmla="*/ 46 h 462"/>
                <a:gd name="T8" fmla="*/ 236 w 377"/>
                <a:gd name="T9" fmla="*/ 0 h 462"/>
                <a:gd name="T10" fmla="*/ 81 w 377"/>
                <a:gd name="T11" fmla="*/ 150 h 462"/>
                <a:gd name="T12" fmla="*/ 145 w 377"/>
                <a:gd name="T13" fmla="*/ 240 h 462"/>
                <a:gd name="T14" fmla="*/ 215 w 377"/>
                <a:gd name="T15" fmla="*/ 258 h 462"/>
                <a:gd name="T16" fmla="*/ 272 w 377"/>
                <a:gd name="T17" fmla="*/ 325 h 462"/>
                <a:gd name="T18" fmla="*/ 158 w 377"/>
                <a:gd name="T19" fmla="*/ 442 h 462"/>
                <a:gd name="T20" fmla="*/ 48 w 377"/>
                <a:gd name="T21" fmla="*/ 348 h 462"/>
                <a:gd name="T22" fmla="*/ 50 w 377"/>
                <a:gd name="T23" fmla="*/ 315 h 462"/>
                <a:gd name="T24" fmla="*/ 52 w 377"/>
                <a:gd name="T25" fmla="*/ 311 h 462"/>
                <a:gd name="T26" fmla="*/ 45 w 377"/>
                <a:gd name="T27" fmla="*/ 304 h 462"/>
                <a:gd name="T28" fmla="*/ 37 w 377"/>
                <a:gd name="T29" fmla="*/ 305 h 462"/>
                <a:gd name="T30" fmla="*/ 0 w 377"/>
                <a:gd name="T31" fmla="*/ 455 h 462"/>
                <a:gd name="T32" fmla="*/ 7 w 377"/>
                <a:gd name="T33" fmla="*/ 461 h 462"/>
                <a:gd name="T34" fmla="*/ 19 w 377"/>
                <a:gd name="T35" fmla="*/ 452 h 462"/>
                <a:gd name="T36" fmla="*/ 49 w 377"/>
                <a:gd name="T37" fmla="*/ 416 h 462"/>
                <a:gd name="T38" fmla="*/ 157 w 377"/>
                <a:gd name="T39" fmla="*/ 461 h 462"/>
                <a:gd name="T40" fmla="*/ 318 w 377"/>
                <a:gd name="T41" fmla="*/ 298 h 462"/>
                <a:gd name="T42" fmla="*/ 287 w 377"/>
                <a:gd name="T43" fmla="*/ 225 h 462"/>
                <a:gd name="T44" fmla="*/ 206 w 377"/>
                <a:gd name="T45" fmla="*/ 193 h 462"/>
                <a:gd name="T46" fmla="*/ 164 w 377"/>
                <a:gd name="T47" fmla="*/ 181 h 462"/>
                <a:gd name="T48" fmla="*/ 125 w 377"/>
                <a:gd name="T49" fmla="*/ 122 h 462"/>
                <a:gd name="T50" fmla="*/ 236 w 377"/>
                <a:gd name="T51" fmla="*/ 17 h 462"/>
                <a:gd name="T52" fmla="*/ 328 w 377"/>
                <a:gd name="T53" fmla="*/ 117 h 462"/>
                <a:gd name="T54" fmla="*/ 325 w 377"/>
                <a:gd name="T55" fmla="*/ 151 h 462"/>
                <a:gd name="T56" fmla="*/ 333 w 377"/>
                <a:gd name="T57" fmla="*/ 158 h 462"/>
                <a:gd name="T58" fmla="*/ 343 w 377"/>
                <a:gd name="T59" fmla="*/ 145 h 462"/>
                <a:gd name="T60" fmla="*/ 376 w 377"/>
                <a:gd name="T61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7" h="462">
                  <a:moveTo>
                    <a:pt x="376" y="6"/>
                  </a:moveTo>
                  <a:cubicBezTo>
                    <a:pt x="376" y="4"/>
                    <a:pt x="376" y="0"/>
                    <a:pt x="370" y="0"/>
                  </a:cubicBezTo>
                  <a:cubicBezTo>
                    <a:pt x="366" y="0"/>
                    <a:pt x="366" y="0"/>
                    <a:pt x="359" y="10"/>
                  </a:cubicBezTo>
                  <a:lnTo>
                    <a:pt x="328" y="46"/>
                  </a:lnTo>
                  <a:cubicBezTo>
                    <a:pt x="311" y="16"/>
                    <a:pt x="278" y="0"/>
                    <a:pt x="236" y="0"/>
                  </a:cubicBezTo>
                  <a:cubicBezTo>
                    <a:pt x="156" y="0"/>
                    <a:pt x="81" y="73"/>
                    <a:pt x="81" y="150"/>
                  </a:cubicBezTo>
                  <a:cubicBezTo>
                    <a:pt x="81" y="202"/>
                    <a:pt x="114" y="230"/>
                    <a:pt x="145" y="240"/>
                  </a:cubicBezTo>
                  <a:lnTo>
                    <a:pt x="215" y="258"/>
                  </a:lnTo>
                  <a:cubicBezTo>
                    <a:pt x="238" y="264"/>
                    <a:pt x="272" y="274"/>
                    <a:pt x="272" y="325"/>
                  </a:cubicBezTo>
                  <a:cubicBezTo>
                    <a:pt x="272" y="382"/>
                    <a:pt x="220" y="442"/>
                    <a:pt x="158" y="442"/>
                  </a:cubicBezTo>
                  <a:cubicBezTo>
                    <a:pt x="118" y="442"/>
                    <a:pt x="48" y="428"/>
                    <a:pt x="48" y="348"/>
                  </a:cubicBezTo>
                  <a:cubicBezTo>
                    <a:pt x="48" y="334"/>
                    <a:pt x="50" y="318"/>
                    <a:pt x="50" y="315"/>
                  </a:cubicBezTo>
                  <a:cubicBezTo>
                    <a:pt x="52" y="312"/>
                    <a:pt x="52" y="311"/>
                    <a:pt x="52" y="311"/>
                  </a:cubicBezTo>
                  <a:cubicBezTo>
                    <a:pt x="52" y="304"/>
                    <a:pt x="48" y="304"/>
                    <a:pt x="45" y="304"/>
                  </a:cubicBezTo>
                  <a:cubicBezTo>
                    <a:pt x="42" y="304"/>
                    <a:pt x="40" y="304"/>
                    <a:pt x="37" y="305"/>
                  </a:cubicBezTo>
                  <a:cubicBezTo>
                    <a:pt x="36" y="308"/>
                    <a:pt x="0" y="454"/>
                    <a:pt x="0" y="455"/>
                  </a:cubicBezTo>
                  <a:cubicBezTo>
                    <a:pt x="0" y="459"/>
                    <a:pt x="3" y="461"/>
                    <a:pt x="7" y="461"/>
                  </a:cubicBezTo>
                  <a:cubicBezTo>
                    <a:pt x="10" y="461"/>
                    <a:pt x="10" y="461"/>
                    <a:pt x="19" y="452"/>
                  </a:cubicBezTo>
                  <a:lnTo>
                    <a:pt x="49" y="416"/>
                  </a:lnTo>
                  <a:cubicBezTo>
                    <a:pt x="76" y="452"/>
                    <a:pt x="120" y="461"/>
                    <a:pt x="157" y="461"/>
                  </a:cubicBezTo>
                  <a:cubicBezTo>
                    <a:pt x="243" y="461"/>
                    <a:pt x="318" y="377"/>
                    <a:pt x="318" y="298"/>
                  </a:cubicBezTo>
                  <a:cubicBezTo>
                    <a:pt x="318" y="255"/>
                    <a:pt x="297" y="233"/>
                    <a:pt x="287" y="225"/>
                  </a:cubicBezTo>
                  <a:cubicBezTo>
                    <a:pt x="272" y="209"/>
                    <a:pt x="264" y="207"/>
                    <a:pt x="206" y="193"/>
                  </a:cubicBezTo>
                  <a:cubicBezTo>
                    <a:pt x="193" y="189"/>
                    <a:pt x="170" y="181"/>
                    <a:pt x="164" y="181"/>
                  </a:cubicBezTo>
                  <a:cubicBezTo>
                    <a:pt x="147" y="176"/>
                    <a:pt x="125" y="157"/>
                    <a:pt x="125" y="122"/>
                  </a:cubicBezTo>
                  <a:cubicBezTo>
                    <a:pt x="125" y="72"/>
                    <a:pt x="176" y="17"/>
                    <a:pt x="236" y="17"/>
                  </a:cubicBezTo>
                  <a:cubicBezTo>
                    <a:pt x="289" y="17"/>
                    <a:pt x="328" y="45"/>
                    <a:pt x="328" y="117"/>
                  </a:cubicBezTo>
                  <a:cubicBezTo>
                    <a:pt x="328" y="137"/>
                    <a:pt x="325" y="148"/>
                    <a:pt x="325" y="151"/>
                  </a:cubicBezTo>
                  <a:cubicBezTo>
                    <a:pt x="325" y="153"/>
                    <a:pt x="325" y="158"/>
                    <a:pt x="333" y="158"/>
                  </a:cubicBezTo>
                  <a:cubicBezTo>
                    <a:pt x="338" y="158"/>
                    <a:pt x="340" y="156"/>
                    <a:pt x="343" y="145"/>
                  </a:cubicBezTo>
                  <a:lnTo>
                    <a:pt x="376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29" name="Freeform 173"/>
            <p:cNvSpPr>
              <a:spLocks noChangeArrowheads="1"/>
            </p:cNvSpPr>
            <p:nvPr/>
          </p:nvSpPr>
          <p:spPr bwMode="auto">
            <a:xfrm>
              <a:off x="7935" y="2459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3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3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30" name="Freeform 174"/>
            <p:cNvSpPr>
              <a:spLocks noChangeArrowheads="1"/>
            </p:cNvSpPr>
            <p:nvPr/>
          </p:nvSpPr>
          <p:spPr bwMode="auto">
            <a:xfrm>
              <a:off x="7980" y="2503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31" name="Freeform 175"/>
            <p:cNvSpPr>
              <a:spLocks noChangeArrowheads="1"/>
            </p:cNvSpPr>
            <p:nvPr/>
          </p:nvSpPr>
          <p:spPr bwMode="auto">
            <a:xfrm>
              <a:off x="8053" y="2459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32" name="Freeform 176"/>
            <p:cNvSpPr>
              <a:spLocks noChangeArrowheads="1"/>
            </p:cNvSpPr>
            <p:nvPr/>
          </p:nvSpPr>
          <p:spPr bwMode="auto">
            <a:xfrm>
              <a:off x="8169" y="2399"/>
              <a:ext cx="6" cy="92"/>
            </a:xfrm>
            <a:custGeom>
              <a:avLst/>
              <a:gdLst>
                <a:gd name="T0" fmla="*/ 0 w 30"/>
                <a:gd name="T1" fmla="*/ 384 h 409"/>
                <a:gd name="T2" fmla="*/ 14 w 30"/>
                <a:gd name="T3" fmla="*/ 408 h 409"/>
                <a:gd name="T4" fmla="*/ 29 w 30"/>
                <a:gd name="T5" fmla="*/ 384 h 409"/>
                <a:gd name="T6" fmla="*/ 29 w 30"/>
                <a:gd name="T7" fmla="*/ 23 h 409"/>
                <a:gd name="T8" fmla="*/ 14 w 30"/>
                <a:gd name="T9" fmla="*/ 0 h 409"/>
                <a:gd name="T10" fmla="*/ 0 w 30"/>
                <a:gd name="T11" fmla="*/ 23 h 409"/>
                <a:gd name="T12" fmla="*/ 0 w 30"/>
                <a:gd name="T13" fmla="*/ 38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9">
                  <a:moveTo>
                    <a:pt x="0" y="384"/>
                  </a:moveTo>
                  <a:cubicBezTo>
                    <a:pt x="0" y="395"/>
                    <a:pt x="0" y="408"/>
                    <a:pt x="14" y="408"/>
                  </a:cubicBezTo>
                  <a:cubicBezTo>
                    <a:pt x="29" y="408"/>
                    <a:pt x="29" y="395"/>
                    <a:pt x="29" y="384"/>
                  </a:cubicBezTo>
                  <a:lnTo>
                    <a:pt x="29" y="23"/>
                  </a:lnTo>
                  <a:cubicBezTo>
                    <a:pt x="29" y="13"/>
                    <a:pt x="29" y="0"/>
                    <a:pt x="14" y="0"/>
                  </a:cubicBezTo>
                  <a:cubicBezTo>
                    <a:pt x="0" y="0"/>
                    <a:pt x="0" y="13"/>
                    <a:pt x="0" y="23"/>
                  </a:cubicBezTo>
                  <a:lnTo>
                    <a:pt x="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33" name="Freeform 177"/>
            <p:cNvSpPr>
              <a:spLocks noChangeArrowheads="1"/>
            </p:cNvSpPr>
            <p:nvPr/>
          </p:nvSpPr>
          <p:spPr bwMode="auto">
            <a:xfrm>
              <a:off x="8169" y="2485"/>
              <a:ext cx="6" cy="92"/>
            </a:xfrm>
            <a:custGeom>
              <a:avLst/>
              <a:gdLst>
                <a:gd name="T0" fmla="*/ 0 w 30"/>
                <a:gd name="T1" fmla="*/ 384 h 409"/>
                <a:gd name="T2" fmla="*/ 14 w 30"/>
                <a:gd name="T3" fmla="*/ 408 h 409"/>
                <a:gd name="T4" fmla="*/ 29 w 30"/>
                <a:gd name="T5" fmla="*/ 384 h 409"/>
                <a:gd name="T6" fmla="*/ 29 w 30"/>
                <a:gd name="T7" fmla="*/ 23 h 409"/>
                <a:gd name="T8" fmla="*/ 14 w 30"/>
                <a:gd name="T9" fmla="*/ 0 h 409"/>
                <a:gd name="T10" fmla="*/ 0 w 30"/>
                <a:gd name="T11" fmla="*/ 23 h 409"/>
                <a:gd name="T12" fmla="*/ 0 w 30"/>
                <a:gd name="T13" fmla="*/ 38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9">
                  <a:moveTo>
                    <a:pt x="0" y="384"/>
                  </a:moveTo>
                  <a:cubicBezTo>
                    <a:pt x="0" y="395"/>
                    <a:pt x="0" y="408"/>
                    <a:pt x="14" y="408"/>
                  </a:cubicBezTo>
                  <a:cubicBezTo>
                    <a:pt x="29" y="408"/>
                    <a:pt x="29" y="395"/>
                    <a:pt x="29" y="384"/>
                  </a:cubicBezTo>
                  <a:lnTo>
                    <a:pt x="29" y="23"/>
                  </a:lnTo>
                  <a:cubicBezTo>
                    <a:pt x="29" y="13"/>
                    <a:pt x="29" y="0"/>
                    <a:pt x="14" y="0"/>
                  </a:cubicBezTo>
                  <a:cubicBezTo>
                    <a:pt x="0" y="0"/>
                    <a:pt x="0" y="13"/>
                    <a:pt x="0" y="23"/>
                  </a:cubicBezTo>
                  <a:lnTo>
                    <a:pt x="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34" name="Freeform 178"/>
            <p:cNvSpPr>
              <a:spLocks noChangeArrowheads="1"/>
            </p:cNvSpPr>
            <p:nvPr/>
          </p:nvSpPr>
          <p:spPr bwMode="auto">
            <a:xfrm>
              <a:off x="8169" y="2571"/>
              <a:ext cx="6" cy="92"/>
            </a:xfrm>
            <a:custGeom>
              <a:avLst/>
              <a:gdLst>
                <a:gd name="T0" fmla="*/ 0 w 30"/>
                <a:gd name="T1" fmla="*/ 384 h 409"/>
                <a:gd name="T2" fmla="*/ 14 w 30"/>
                <a:gd name="T3" fmla="*/ 408 h 409"/>
                <a:gd name="T4" fmla="*/ 29 w 30"/>
                <a:gd name="T5" fmla="*/ 384 h 409"/>
                <a:gd name="T6" fmla="*/ 29 w 30"/>
                <a:gd name="T7" fmla="*/ 23 h 409"/>
                <a:gd name="T8" fmla="*/ 14 w 30"/>
                <a:gd name="T9" fmla="*/ 0 h 409"/>
                <a:gd name="T10" fmla="*/ 0 w 30"/>
                <a:gd name="T11" fmla="*/ 23 h 409"/>
                <a:gd name="T12" fmla="*/ 0 w 30"/>
                <a:gd name="T13" fmla="*/ 38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9">
                  <a:moveTo>
                    <a:pt x="0" y="384"/>
                  </a:moveTo>
                  <a:cubicBezTo>
                    <a:pt x="0" y="395"/>
                    <a:pt x="0" y="408"/>
                    <a:pt x="14" y="408"/>
                  </a:cubicBezTo>
                  <a:cubicBezTo>
                    <a:pt x="29" y="408"/>
                    <a:pt x="29" y="395"/>
                    <a:pt x="29" y="384"/>
                  </a:cubicBezTo>
                  <a:lnTo>
                    <a:pt x="29" y="23"/>
                  </a:lnTo>
                  <a:cubicBezTo>
                    <a:pt x="29" y="13"/>
                    <a:pt x="29" y="0"/>
                    <a:pt x="14" y="0"/>
                  </a:cubicBezTo>
                  <a:cubicBezTo>
                    <a:pt x="0" y="0"/>
                    <a:pt x="0" y="13"/>
                    <a:pt x="0" y="23"/>
                  </a:cubicBezTo>
                  <a:lnTo>
                    <a:pt x="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35" name="Freeform 179"/>
            <p:cNvSpPr>
              <a:spLocks noChangeArrowheads="1"/>
            </p:cNvSpPr>
            <p:nvPr/>
          </p:nvSpPr>
          <p:spPr bwMode="auto">
            <a:xfrm>
              <a:off x="8204" y="2468"/>
              <a:ext cx="87" cy="97"/>
            </a:xfrm>
            <a:custGeom>
              <a:avLst/>
              <a:gdLst>
                <a:gd name="T0" fmla="*/ 217 w 388"/>
                <a:gd name="T1" fmla="*/ 348 h 434"/>
                <a:gd name="T2" fmla="*/ 387 w 388"/>
                <a:gd name="T3" fmla="*/ 217 h 434"/>
                <a:gd name="T4" fmla="*/ 217 w 388"/>
                <a:gd name="T5" fmla="*/ 86 h 434"/>
                <a:gd name="T6" fmla="*/ 217 w 388"/>
                <a:gd name="T7" fmla="*/ 50 h 434"/>
                <a:gd name="T8" fmla="*/ 278 w 388"/>
                <a:gd name="T9" fmla="*/ 20 h 434"/>
                <a:gd name="T10" fmla="*/ 300 w 388"/>
                <a:gd name="T11" fmla="*/ 20 h 434"/>
                <a:gd name="T12" fmla="*/ 300 w 388"/>
                <a:gd name="T13" fmla="*/ 0 h 434"/>
                <a:gd name="T14" fmla="*/ 192 w 388"/>
                <a:gd name="T15" fmla="*/ 1 h 434"/>
                <a:gd name="T16" fmla="*/ 84 w 388"/>
                <a:gd name="T17" fmla="*/ 0 h 434"/>
                <a:gd name="T18" fmla="*/ 84 w 388"/>
                <a:gd name="T19" fmla="*/ 20 h 434"/>
                <a:gd name="T20" fmla="*/ 105 w 388"/>
                <a:gd name="T21" fmla="*/ 20 h 434"/>
                <a:gd name="T22" fmla="*/ 166 w 388"/>
                <a:gd name="T23" fmla="*/ 50 h 434"/>
                <a:gd name="T24" fmla="*/ 166 w 388"/>
                <a:gd name="T25" fmla="*/ 86 h 434"/>
                <a:gd name="T26" fmla="*/ 0 w 388"/>
                <a:gd name="T27" fmla="*/ 216 h 434"/>
                <a:gd name="T28" fmla="*/ 166 w 388"/>
                <a:gd name="T29" fmla="*/ 348 h 434"/>
                <a:gd name="T30" fmla="*/ 166 w 388"/>
                <a:gd name="T31" fmla="*/ 383 h 434"/>
                <a:gd name="T32" fmla="*/ 105 w 388"/>
                <a:gd name="T33" fmla="*/ 413 h 434"/>
                <a:gd name="T34" fmla="*/ 84 w 388"/>
                <a:gd name="T35" fmla="*/ 413 h 434"/>
                <a:gd name="T36" fmla="*/ 84 w 388"/>
                <a:gd name="T37" fmla="*/ 433 h 434"/>
                <a:gd name="T38" fmla="*/ 192 w 388"/>
                <a:gd name="T39" fmla="*/ 432 h 434"/>
                <a:gd name="T40" fmla="*/ 300 w 388"/>
                <a:gd name="T41" fmla="*/ 433 h 434"/>
                <a:gd name="T42" fmla="*/ 300 w 388"/>
                <a:gd name="T43" fmla="*/ 413 h 434"/>
                <a:gd name="T44" fmla="*/ 278 w 388"/>
                <a:gd name="T45" fmla="*/ 413 h 434"/>
                <a:gd name="T46" fmla="*/ 217 w 388"/>
                <a:gd name="T47" fmla="*/ 383 h 434"/>
                <a:gd name="T48" fmla="*/ 217 w 388"/>
                <a:gd name="T49" fmla="*/ 348 h 434"/>
                <a:gd name="T50" fmla="*/ 166 w 388"/>
                <a:gd name="T51" fmla="*/ 333 h 434"/>
                <a:gd name="T52" fmla="*/ 63 w 388"/>
                <a:gd name="T53" fmla="*/ 217 h 434"/>
                <a:gd name="T54" fmla="*/ 166 w 388"/>
                <a:gd name="T55" fmla="*/ 101 h 434"/>
                <a:gd name="T56" fmla="*/ 166 w 388"/>
                <a:gd name="T57" fmla="*/ 333 h 434"/>
                <a:gd name="T58" fmla="*/ 217 w 388"/>
                <a:gd name="T59" fmla="*/ 99 h 434"/>
                <a:gd name="T60" fmla="*/ 323 w 388"/>
                <a:gd name="T61" fmla="*/ 216 h 434"/>
                <a:gd name="T62" fmla="*/ 217 w 388"/>
                <a:gd name="T63" fmla="*/ 334 h 434"/>
                <a:gd name="T64" fmla="*/ 217 w 388"/>
                <a:gd name="T65" fmla="*/ 9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434">
                  <a:moveTo>
                    <a:pt x="217" y="348"/>
                  </a:moveTo>
                  <a:cubicBezTo>
                    <a:pt x="317" y="340"/>
                    <a:pt x="387" y="281"/>
                    <a:pt x="387" y="217"/>
                  </a:cubicBezTo>
                  <a:cubicBezTo>
                    <a:pt x="387" y="151"/>
                    <a:pt x="314" y="94"/>
                    <a:pt x="217" y="86"/>
                  </a:cubicBezTo>
                  <a:lnTo>
                    <a:pt x="217" y="50"/>
                  </a:lnTo>
                  <a:cubicBezTo>
                    <a:pt x="217" y="29"/>
                    <a:pt x="217" y="20"/>
                    <a:pt x="278" y="20"/>
                  </a:cubicBezTo>
                  <a:lnTo>
                    <a:pt x="300" y="20"/>
                  </a:lnTo>
                  <a:lnTo>
                    <a:pt x="300" y="0"/>
                  </a:lnTo>
                  <a:cubicBezTo>
                    <a:pt x="276" y="1"/>
                    <a:pt x="217" y="1"/>
                    <a:pt x="192" y="1"/>
                  </a:cubicBezTo>
                  <a:cubicBezTo>
                    <a:pt x="166" y="1"/>
                    <a:pt x="107" y="1"/>
                    <a:pt x="84" y="0"/>
                  </a:cubicBezTo>
                  <a:lnTo>
                    <a:pt x="84" y="20"/>
                  </a:lnTo>
                  <a:lnTo>
                    <a:pt x="105" y="20"/>
                  </a:lnTo>
                  <a:cubicBezTo>
                    <a:pt x="166" y="20"/>
                    <a:pt x="166" y="27"/>
                    <a:pt x="166" y="50"/>
                  </a:cubicBezTo>
                  <a:lnTo>
                    <a:pt x="166" y="86"/>
                  </a:lnTo>
                  <a:cubicBezTo>
                    <a:pt x="68" y="95"/>
                    <a:pt x="0" y="154"/>
                    <a:pt x="0" y="216"/>
                  </a:cubicBezTo>
                  <a:cubicBezTo>
                    <a:pt x="0" y="282"/>
                    <a:pt x="71" y="338"/>
                    <a:pt x="166" y="348"/>
                  </a:cubicBezTo>
                  <a:lnTo>
                    <a:pt x="166" y="383"/>
                  </a:lnTo>
                  <a:cubicBezTo>
                    <a:pt x="166" y="405"/>
                    <a:pt x="166" y="413"/>
                    <a:pt x="105" y="413"/>
                  </a:cubicBezTo>
                  <a:lnTo>
                    <a:pt x="84" y="413"/>
                  </a:lnTo>
                  <a:lnTo>
                    <a:pt x="84" y="433"/>
                  </a:lnTo>
                  <a:cubicBezTo>
                    <a:pt x="107" y="432"/>
                    <a:pt x="166" y="432"/>
                    <a:pt x="192" y="432"/>
                  </a:cubicBezTo>
                  <a:cubicBezTo>
                    <a:pt x="217" y="432"/>
                    <a:pt x="276" y="432"/>
                    <a:pt x="300" y="433"/>
                  </a:cubicBezTo>
                  <a:lnTo>
                    <a:pt x="300" y="413"/>
                  </a:lnTo>
                  <a:lnTo>
                    <a:pt x="278" y="413"/>
                  </a:lnTo>
                  <a:cubicBezTo>
                    <a:pt x="217" y="413"/>
                    <a:pt x="217" y="406"/>
                    <a:pt x="217" y="383"/>
                  </a:cubicBezTo>
                  <a:lnTo>
                    <a:pt x="217" y="348"/>
                  </a:lnTo>
                  <a:close/>
                  <a:moveTo>
                    <a:pt x="166" y="333"/>
                  </a:moveTo>
                  <a:cubicBezTo>
                    <a:pt x="75" y="321"/>
                    <a:pt x="63" y="256"/>
                    <a:pt x="63" y="217"/>
                  </a:cubicBezTo>
                  <a:cubicBezTo>
                    <a:pt x="63" y="184"/>
                    <a:pt x="71" y="112"/>
                    <a:pt x="166" y="101"/>
                  </a:cubicBezTo>
                  <a:lnTo>
                    <a:pt x="166" y="333"/>
                  </a:lnTo>
                  <a:close/>
                  <a:moveTo>
                    <a:pt x="217" y="99"/>
                  </a:moveTo>
                  <a:cubicBezTo>
                    <a:pt x="305" y="109"/>
                    <a:pt x="323" y="168"/>
                    <a:pt x="323" y="216"/>
                  </a:cubicBezTo>
                  <a:cubicBezTo>
                    <a:pt x="323" y="255"/>
                    <a:pt x="314" y="323"/>
                    <a:pt x="217" y="334"/>
                  </a:cubicBezTo>
                  <a:lnTo>
                    <a:pt x="217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36" name="Freeform 180"/>
            <p:cNvSpPr>
              <a:spLocks noChangeArrowheads="1"/>
            </p:cNvSpPr>
            <p:nvPr/>
          </p:nvSpPr>
          <p:spPr bwMode="auto">
            <a:xfrm>
              <a:off x="8311" y="2432"/>
              <a:ext cx="26" cy="100"/>
            </a:xfrm>
            <a:custGeom>
              <a:avLst/>
              <a:gdLst>
                <a:gd name="T0" fmla="*/ 108 w 118"/>
                <a:gd name="T1" fmla="*/ 0 h 445"/>
                <a:gd name="T2" fmla="*/ 0 w 118"/>
                <a:gd name="T3" fmla="*/ 222 h 445"/>
                <a:gd name="T4" fmla="*/ 108 w 118"/>
                <a:gd name="T5" fmla="*/ 444 h 445"/>
                <a:gd name="T6" fmla="*/ 117 w 118"/>
                <a:gd name="T7" fmla="*/ 439 h 445"/>
                <a:gd name="T8" fmla="*/ 112 w 118"/>
                <a:gd name="T9" fmla="*/ 432 h 445"/>
                <a:gd name="T10" fmla="*/ 30 w 118"/>
                <a:gd name="T11" fmla="*/ 222 h 445"/>
                <a:gd name="T12" fmla="*/ 114 w 118"/>
                <a:gd name="T13" fmla="*/ 10 h 445"/>
                <a:gd name="T14" fmla="*/ 117 w 118"/>
                <a:gd name="T15" fmla="*/ 6 h 445"/>
                <a:gd name="T16" fmla="*/ 108 w 118"/>
                <a:gd name="T1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445">
                  <a:moveTo>
                    <a:pt x="108" y="0"/>
                  </a:moveTo>
                  <a:cubicBezTo>
                    <a:pt x="23" y="59"/>
                    <a:pt x="0" y="154"/>
                    <a:pt x="0" y="222"/>
                  </a:cubicBezTo>
                  <a:cubicBezTo>
                    <a:pt x="0" y="284"/>
                    <a:pt x="19" y="382"/>
                    <a:pt x="108" y="444"/>
                  </a:cubicBezTo>
                  <a:cubicBezTo>
                    <a:pt x="111" y="444"/>
                    <a:pt x="117" y="444"/>
                    <a:pt x="117" y="439"/>
                  </a:cubicBezTo>
                  <a:cubicBezTo>
                    <a:pt x="117" y="436"/>
                    <a:pt x="115" y="435"/>
                    <a:pt x="112" y="432"/>
                  </a:cubicBezTo>
                  <a:cubicBezTo>
                    <a:pt x="52" y="379"/>
                    <a:pt x="30" y="302"/>
                    <a:pt x="30" y="222"/>
                  </a:cubicBezTo>
                  <a:cubicBezTo>
                    <a:pt x="30" y="102"/>
                    <a:pt x="76" y="43"/>
                    <a:pt x="114" y="10"/>
                  </a:cubicBezTo>
                  <a:cubicBezTo>
                    <a:pt x="115" y="9"/>
                    <a:pt x="117" y="7"/>
                    <a:pt x="117" y="6"/>
                  </a:cubicBezTo>
                  <a:cubicBezTo>
                    <a:pt x="117" y="0"/>
                    <a:pt x="111" y="0"/>
                    <a:pt x="1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37" name="Freeform 181"/>
            <p:cNvSpPr>
              <a:spLocks noChangeArrowheads="1"/>
            </p:cNvSpPr>
            <p:nvPr/>
          </p:nvSpPr>
          <p:spPr bwMode="auto">
            <a:xfrm>
              <a:off x="8355" y="2480"/>
              <a:ext cx="67" cy="4"/>
            </a:xfrm>
            <a:custGeom>
              <a:avLst/>
              <a:gdLst>
                <a:gd name="T0" fmla="*/ 284 w 302"/>
                <a:gd name="T1" fmla="*/ 23 h 24"/>
                <a:gd name="T2" fmla="*/ 301 w 302"/>
                <a:gd name="T3" fmla="*/ 12 h 24"/>
                <a:gd name="T4" fmla="*/ 284 w 302"/>
                <a:gd name="T5" fmla="*/ 0 h 24"/>
                <a:gd name="T6" fmla="*/ 17 w 302"/>
                <a:gd name="T7" fmla="*/ 0 h 24"/>
                <a:gd name="T8" fmla="*/ 0 w 302"/>
                <a:gd name="T9" fmla="*/ 12 h 24"/>
                <a:gd name="T10" fmla="*/ 17 w 302"/>
                <a:gd name="T11" fmla="*/ 23 h 24"/>
                <a:gd name="T12" fmla="*/ 284 w 302"/>
                <a:gd name="T1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">
                  <a:moveTo>
                    <a:pt x="284" y="23"/>
                  </a:moveTo>
                  <a:cubicBezTo>
                    <a:pt x="289" y="23"/>
                    <a:pt x="301" y="23"/>
                    <a:pt x="301" y="12"/>
                  </a:cubicBezTo>
                  <a:cubicBezTo>
                    <a:pt x="301" y="0"/>
                    <a:pt x="291" y="0"/>
                    <a:pt x="284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7" y="23"/>
                  </a:cubicBezTo>
                  <a:lnTo>
                    <a:pt x="284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38" name="Freeform 182"/>
            <p:cNvSpPr>
              <a:spLocks noChangeArrowheads="1"/>
            </p:cNvSpPr>
            <p:nvPr/>
          </p:nvSpPr>
          <p:spPr bwMode="auto">
            <a:xfrm>
              <a:off x="8441" y="2432"/>
              <a:ext cx="26" cy="100"/>
            </a:xfrm>
            <a:custGeom>
              <a:avLst/>
              <a:gdLst>
                <a:gd name="T0" fmla="*/ 9 w 118"/>
                <a:gd name="T1" fmla="*/ 0 h 445"/>
                <a:gd name="T2" fmla="*/ 0 w 118"/>
                <a:gd name="T3" fmla="*/ 6 h 445"/>
                <a:gd name="T4" fmla="*/ 4 w 118"/>
                <a:gd name="T5" fmla="*/ 12 h 445"/>
                <a:gd name="T6" fmla="*/ 85 w 118"/>
                <a:gd name="T7" fmla="*/ 222 h 445"/>
                <a:gd name="T8" fmla="*/ 9 w 118"/>
                <a:gd name="T9" fmla="*/ 428 h 445"/>
                <a:gd name="T10" fmla="*/ 0 w 118"/>
                <a:gd name="T11" fmla="*/ 439 h 445"/>
                <a:gd name="T12" fmla="*/ 6 w 118"/>
                <a:gd name="T13" fmla="*/ 444 h 445"/>
                <a:gd name="T14" fmla="*/ 84 w 118"/>
                <a:gd name="T15" fmla="*/ 359 h 445"/>
                <a:gd name="T16" fmla="*/ 117 w 118"/>
                <a:gd name="T17" fmla="*/ 222 h 445"/>
                <a:gd name="T18" fmla="*/ 9 w 118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445">
                  <a:moveTo>
                    <a:pt x="9" y="0"/>
                  </a:moveTo>
                  <a:cubicBezTo>
                    <a:pt x="6" y="0"/>
                    <a:pt x="0" y="0"/>
                    <a:pt x="0" y="6"/>
                  </a:cubicBezTo>
                  <a:cubicBezTo>
                    <a:pt x="0" y="7"/>
                    <a:pt x="1" y="9"/>
                    <a:pt x="4" y="12"/>
                  </a:cubicBezTo>
                  <a:cubicBezTo>
                    <a:pt x="43" y="48"/>
                    <a:pt x="85" y="107"/>
                    <a:pt x="85" y="222"/>
                  </a:cubicBezTo>
                  <a:cubicBezTo>
                    <a:pt x="85" y="314"/>
                    <a:pt x="56" y="384"/>
                    <a:pt x="9" y="428"/>
                  </a:cubicBezTo>
                  <a:cubicBezTo>
                    <a:pt x="0" y="436"/>
                    <a:pt x="0" y="436"/>
                    <a:pt x="0" y="439"/>
                  </a:cubicBezTo>
                  <a:cubicBezTo>
                    <a:pt x="0" y="441"/>
                    <a:pt x="1" y="444"/>
                    <a:pt x="6" y="444"/>
                  </a:cubicBezTo>
                  <a:cubicBezTo>
                    <a:pt x="12" y="444"/>
                    <a:pt x="53" y="415"/>
                    <a:pt x="84" y="359"/>
                  </a:cubicBezTo>
                  <a:cubicBezTo>
                    <a:pt x="104" y="323"/>
                    <a:pt x="117" y="274"/>
                    <a:pt x="117" y="222"/>
                  </a:cubicBezTo>
                  <a:cubicBezTo>
                    <a:pt x="117" y="160"/>
                    <a:pt x="98" y="62"/>
                    <a:pt x="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39" name="Freeform 183"/>
            <p:cNvSpPr>
              <a:spLocks noChangeArrowheads="1"/>
            </p:cNvSpPr>
            <p:nvPr/>
          </p:nvSpPr>
          <p:spPr bwMode="auto">
            <a:xfrm>
              <a:off x="8501" y="2459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3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3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40" name="Freeform 184"/>
            <p:cNvSpPr>
              <a:spLocks noChangeArrowheads="1"/>
            </p:cNvSpPr>
            <p:nvPr/>
          </p:nvSpPr>
          <p:spPr bwMode="auto">
            <a:xfrm>
              <a:off x="8547" y="2502"/>
              <a:ext cx="67" cy="65"/>
            </a:xfrm>
            <a:custGeom>
              <a:avLst/>
              <a:gdLst>
                <a:gd name="T0" fmla="*/ 262 w 302"/>
                <a:gd name="T1" fmla="*/ 32 h 293"/>
                <a:gd name="T2" fmla="*/ 223 w 302"/>
                <a:gd name="T3" fmla="*/ 76 h 293"/>
                <a:gd name="T4" fmla="*/ 255 w 302"/>
                <a:gd name="T5" fmla="*/ 105 h 293"/>
                <a:gd name="T6" fmla="*/ 301 w 302"/>
                <a:gd name="T7" fmla="*/ 55 h 293"/>
                <a:gd name="T8" fmla="*/ 239 w 302"/>
                <a:gd name="T9" fmla="*/ 0 h 293"/>
                <a:gd name="T10" fmla="*/ 154 w 302"/>
                <a:gd name="T11" fmla="*/ 37 h 293"/>
                <a:gd name="T12" fmla="*/ 79 w 302"/>
                <a:gd name="T13" fmla="*/ 0 h 293"/>
                <a:gd name="T14" fmla="*/ 24 w 302"/>
                <a:gd name="T15" fmla="*/ 36 h 293"/>
                <a:gd name="T16" fmla="*/ 0 w 302"/>
                <a:gd name="T17" fmla="*/ 99 h 293"/>
                <a:gd name="T18" fmla="*/ 16 w 302"/>
                <a:gd name="T19" fmla="*/ 108 h 293"/>
                <a:gd name="T20" fmla="*/ 27 w 302"/>
                <a:gd name="T21" fmla="*/ 105 h 293"/>
                <a:gd name="T22" fmla="*/ 33 w 302"/>
                <a:gd name="T23" fmla="*/ 86 h 293"/>
                <a:gd name="T24" fmla="*/ 76 w 302"/>
                <a:gd name="T25" fmla="*/ 23 h 293"/>
                <a:gd name="T26" fmla="*/ 91 w 302"/>
                <a:gd name="T27" fmla="*/ 46 h 293"/>
                <a:gd name="T28" fmla="*/ 82 w 302"/>
                <a:gd name="T29" fmla="*/ 94 h 293"/>
                <a:gd name="T30" fmla="*/ 65 w 302"/>
                <a:gd name="T31" fmla="*/ 163 h 293"/>
                <a:gd name="T32" fmla="*/ 52 w 302"/>
                <a:gd name="T33" fmla="*/ 215 h 293"/>
                <a:gd name="T34" fmla="*/ 40 w 302"/>
                <a:gd name="T35" fmla="*/ 265 h 293"/>
                <a:gd name="T36" fmla="*/ 71 w 302"/>
                <a:gd name="T37" fmla="*/ 292 h 293"/>
                <a:gd name="T38" fmla="*/ 112 w 302"/>
                <a:gd name="T39" fmla="*/ 259 h 293"/>
                <a:gd name="T40" fmla="*/ 157 w 302"/>
                <a:gd name="T41" fmla="*/ 81 h 293"/>
                <a:gd name="T42" fmla="*/ 167 w 302"/>
                <a:gd name="T43" fmla="*/ 59 h 293"/>
                <a:gd name="T44" fmla="*/ 238 w 302"/>
                <a:gd name="T45" fmla="*/ 23 h 293"/>
                <a:gd name="T46" fmla="*/ 262 w 302"/>
                <a:gd name="T47" fmla="*/ 3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2" h="293">
                  <a:moveTo>
                    <a:pt x="262" y="32"/>
                  </a:moveTo>
                  <a:cubicBezTo>
                    <a:pt x="228" y="39"/>
                    <a:pt x="223" y="71"/>
                    <a:pt x="223" y="76"/>
                  </a:cubicBezTo>
                  <a:cubicBezTo>
                    <a:pt x="223" y="91"/>
                    <a:pt x="233" y="105"/>
                    <a:pt x="255" y="105"/>
                  </a:cubicBezTo>
                  <a:cubicBezTo>
                    <a:pt x="276" y="105"/>
                    <a:pt x="301" y="88"/>
                    <a:pt x="301" y="55"/>
                  </a:cubicBezTo>
                  <a:cubicBezTo>
                    <a:pt x="301" y="26"/>
                    <a:pt x="278" y="0"/>
                    <a:pt x="239" y="0"/>
                  </a:cubicBezTo>
                  <a:cubicBezTo>
                    <a:pt x="203" y="0"/>
                    <a:pt x="173" y="17"/>
                    <a:pt x="154" y="37"/>
                  </a:cubicBezTo>
                  <a:cubicBezTo>
                    <a:pt x="138" y="9"/>
                    <a:pt x="102" y="0"/>
                    <a:pt x="79" y="0"/>
                  </a:cubicBezTo>
                  <a:cubicBezTo>
                    <a:pt x="56" y="0"/>
                    <a:pt x="37" y="13"/>
                    <a:pt x="24" y="36"/>
                  </a:cubicBezTo>
                  <a:cubicBezTo>
                    <a:pt x="9" y="60"/>
                    <a:pt x="0" y="95"/>
                    <a:pt x="0" y="99"/>
                  </a:cubicBezTo>
                  <a:cubicBezTo>
                    <a:pt x="0" y="108"/>
                    <a:pt x="10" y="108"/>
                    <a:pt x="16" y="108"/>
                  </a:cubicBezTo>
                  <a:cubicBezTo>
                    <a:pt x="22" y="108"/>
                    <a:pt x="24" y="108"/>
                    <a:pt x="27" y="105"/>
                  </a:cubicBezTo>
                  <a:cubicBezTo>
                    <a:pt x="29" y="104"/>
                    <a:pt x="29" y="102"/>
                    <a:pt x="33" y="86"/>
                  </a:cubicBezTo>
                  <a:cubicBezTo>
                    <a:pt x="45" y="37"/>
                    <a:pt x="59" y="23"/>
                    <a:pt x="76" y="23"/>
                  </a:cubicBezTo>
                  <a:cubicBezTo>
                    <a:pt x="86" y="23"/>
                    <a:pt x="91" y="29"/>
                    <a:pt x="91" y="46"/>
                  </a:cubicBezTo>
                  <a:cubicBezTo>
                    <a:pt x="91" y="58"/>
                    <a:pt x="89" y="65"/>
                    <a:pt x="82" y="94"/>
                  </a:cubicBezTo>
                  <a:cubicBezTo>
                    <a:pt x="79" y="105"/>
                    <a:pt x="69" y="147"/>
                    <a:pt x="65" y="163"/>
                  </a:cubicBezTo>
                  <a:cubicBezTo>
                    <a:pt x="62" y="174"/>
                    <a:pt x="55" y="203"/>
                    <a:pt x="52" y="215"/>
                  </a:cubicBezTo>
                  <a:cubicBezTo>
                    <a:pt x="48" y="232"/>
                    <a:pt x="40" y="261"/>
                    <a:pt x="40" y="265"/>
                  </a:cubicBezTo>
                  <a:cubicBezTo>
                    <a:pt x="40" y="278"/>
                    <a:pt x="50" y="292"/>
                    <a:pt x="71" y="292"/>
                  </a:cubicBezTo>
                  <a:cubicBezTo>
                    <a:pt x="82" y="292"/>
                    <a:pt x="105" y="285"/>
                    <a:pt x="112" y="259"/>
                  </a:cubicBezTo>
                  <a:cubicBezTo>
                    <a:pt x="112" y="256"/>
                    <a:pt x="156" y="84"/>
                    <a:pt x="157" y="81"/>
                  </a:cubicBezTo>
                  <a:cubicBezTo>
                    <a:pt x="158" y="71"/>
                    <a:pt x="158" y="69"/>
                    <a:pt x="167" y="59"/>
                  </a:cubicBezTo>
                  <a:cubicBezTo>
                    <a:pt x="181" y="42"/>
                    <a:pt x="206" y="23"/>
                    <a:pt x="238" y="23"/>
                  </a:cubicBezTo>
                  <a:cubicBezTo>
                    <a:pt x="253" y="23"/>
                    <a:pt x="261" y="30"/>
                    <a:pt x="262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41" name="Freeform 185"/>
            <p:cNvSpPr>
              <a:spLocks noChangeArrowheads="1"/>
            </p:cNvSpPr>
            <p:nvPr/>
          </p:nvSpPr>
          <p:spPr bwMode="auto">
            <a:xfrm>
              <a:off x="8631" y="2459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42" name="Freeform 186"/>
            <p:cNvSpPr>
              <a:spLocks noChangeArrowheads="1"/>
            </p:cNvSpPr>
            <p:nvPr/>
          </p:nvSpPr>
          <p:spPr bwMode="auto">
            <a:xfrm>
              <a:off x="8699" y="2399"/>
              <a:ext cx="6" cy="92"/>
            </a:xfrm>
            <a:custGeom>
              <a:avLst/>
              <a:gdLst>
                <a:gd name="T0" fmla="*/ 0 w 30"/>
                <a:gd name="T1" fmla="*/ 384 h 409"/>
                <a:gd name="T2" fmla="*/ 14 w 30"/>
                <a:gd name="T3" fmla="*/ 408 h 409"/>
                <a:gd name="T4" fmla="*/ 29 w 30"/>
                <a:gd name="T5" fmla="*/ 384 h 409"/>
                <a:gd name="T6" fmla="*/ 29 w 30"/>
                <a:gd name="T7" fmla="*/ 23 h 409"/>
                <a:gd name="T8" fmla="*/ 14 w 30"/>
                <a:gd name="T9" fmla="*/ 0 h 409"/>
                <a:gd name="T10" fmla="*/ 0 w 30"/>
                <a:gd name="T11" fmla="*/ 23 h 409"/>
                <a:gd name="T12" fmla="*/ 0 w 30"/>
                <a:gd name="T13" fmla="*/ 38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9">
                  <a:moveTo>
                    <a:pt x="0" y="384"/>
                  </a:moveTo>
                  <a:cubicBezTo>
                    <a:pt x="0" y="395"/>
                    <a:pt x="0" y="408"/>
                    <a:pt x="14" y="408"/>
                  </a:cubicBezTo>
                  <a:cubicBezTo>
                    <a:pt x="29" y="408"/>
                    <a:pt x="29" y="395"/>
                    <a:pt x="29" y="384"/>
                  </a:cubicBezTo>
                  <a:lnTo>
                    <a:pt x="29" y="23"/>
                  </a:lnTo>
                  <a:cubicBezTo>
                    <a:pt x="29" y="13"/>
                    <a:pt x="29" y="0"/>
                    <a:pt x="14" y="0"/>
                  </a:cubicBezTo>
                  <a:cubicBezTo>
                    <a:pt x="0" y="0"/>
                    <a:pt x="0" y="13"/>
                    <a:pt x="0" y="23"/>
                  </a:cubicBezTo>
                  <a:lnTo>
                    <a:pt x="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43" name="Freeform 187"/>
            <p:cNvSpPr>
              <a:spLocks noChangeArrowheads="1"/>
            </p:cNvSpPr>
            <p:nvPr/>
          </p:nvSpPr>
          <p:spPr bwMode="auto">
            <a:xfrm>
              <a:off x="8699" y="2485"/>
              <a:ext cx="6" cy="92"/>
            </a:xfrm>
            <a:custGeom>
              <a:avLst/>
              <a:gdLst>
                <a:gd name="T0" fmla="*/ 0 w 30"/>
                <a:gd name="T1" fmla="*/ 384 h 409"/>
                <a:gd name="T2" fmla="*/ 14 w 30"/>
                <a:gd name="T3" fmla="*/ 408 h 409"/>
                <a:gd name="T4" fmla="*/ 29 w 30"/>
                <a:gd name="T5" fmla="*/ 384 h 409"/>
                <a:gd name="T6" fmla="*/ 29 w 30"/>
                <a:gd name="T7" fmla="*/ 23 h 409"/>
                <a:gd name="T8" fmla="*/ 14 w 30"/>
                <a:gd name="T9" fmla="*/ 0 h 409"/>
                <a:gd name="T10" fmla="*/ 0 w 30"/>
                <a:gd name="T11" fmla="*/ 23 h 409"/>
                <a:gd name="T12" fmla="*/ 0 w 30"/>
                <a:gd name="T13" fmla="*/ 38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9">
                  <a:moveTo>
                    <a:pt x="0" y="384"/>
                  </a:moveTo>
                  <a:cubicBezTo>
                    <a:pt x="0" y="395"/>
                    <a:pt x="0" y="408"/>
                    <a:pt x="14" y="408"/>
                  </a:cubicBezTo>
                  <a:cubicBezTo>
                    <a:pt x="29" y="408"/>
                    <a:pt x="29" y="395"/>
                    <a:pt x="29" y="384"/>
                  </a:cubicBezTo>
                  <a:lnTo>
                    <a:pt x="29" y="23"/>
                  </a:lnTo>
                  <a:cubicBezTo>
                    <a:pt x="29" y="13"/>
                    <a:pt x="29" y="0"/>
                    <a:pt x="14" y="0"/>
                  </a:cubicBezTo>
                  <a:cubicBezTo>
                    <a:pt x="0" y="0"/>
                    <a:pt x="0" y="13"/>
                    <a:pt x="0" y="23"/>
                  </a:cubicBezTo>
                  <a:lnTo>
                    <a:pt x="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44" name="Freeform 188"/>
            <p:cNvSpPr>
              <a:spLocks noChangeArrowheads="1"/>
            </p:cNvSpPr>
            <p:nvPr/>
          </p:nvSpPr>
          <p:spPr bwMode="auto">
            <a:xfrm>
              <a:off x="8699" y="2571"/>
              <a:ext cx="6" cy="92"/>
            </a:xfrm>
            <a:custGeom>
              <a:avLst/>
              <a:gdLst>
                <a:gd name="T0" fmla="*/ 0 w 30"/>
                <a:gd name="T1" fmla="*/ 384 h 409"/>
                <a:gd name="T2" fmla="*/ 14 w 30"/>
                <a:gd name="T3" fmla="*/ 408 h 409"/>
                <a:gd name="T4" fmla="*/ 29 w 30"/>
                <a:gd name="T5" fmla="*/ 384 h 409"/>
                <a:gd name="T6" fmla="*/ 29 w 30"/>
                <a:gd name="T7" fmla="*/ 23 h 409"/>
                <a:gd name="T8" fmla="*/ 14 w 30"/>
                <a:gd name="T9" fmla="*/ 0 h 409"/>
                <a:gd name="T10" fmla="*/ 0 w 30"/>
                <a:gd name="T11" fmla="*/ 23 h 409"/>
                <a:gd name="T12" fmla="*/ 0 w 30"/>
                <a:gd name="T13" fmla="*/ 38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9">
                  <a:moveTo>
                    <a:pt x="0" y="384"/>
                  </a:moveTo>
                  <a:cubicBezTo>
                    <a:pt x="0" y="395"/>
                    <a:pt x="0" y="408"/>
                    <a:pt x="14" y="408"/>
                  </a:cubicBezTo>
                  <a:cubicBezTo>
                    <a:pt x="29" y="408"/>
                    <a:pt x="29" y="395"/>
                    <a:pt x="29" y="384"/>
                  </a:cubicBezTo>
                  <a:lnTo>
                    <a:pt x="29" y="23"/>
                  </a:lnTo>
                  <a:cubicBezTo>
                    <a:pt x="29" y="13"/>
                    <a:pt x="29" y="0"/>
                    <a:pt x="14" y="0"/>
                  </a:cubicBezTo>
                  <a:cubicBezTo>
                    <a:pt x="0" y="0"/>
                    <a:pt x="0" y="13"/>
                    <a:pt x="0" y="23"/>
                  </a:cubicBezTo>
                  <a:lnTo>
                    <a:pt x="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45" name="Freeform 189"/>
            <p:cNvSpPr>
              <a:spLocks noChangeArrowheads="1"/>
            </p:cNvSpPr>
            <p:nvPr/>
          </p:nvSpPr>
          <p:spPr bwMode="auto">
            <a:xfrm>
              <a:off x="8732" y="2370"/>
              <a:ext cx="44" cy="66"/>
            </a:xfrm>
            <a:custGeom>
              <a:avLst/>
              <a:gdLst>
                <a:gd name="T0" fmla="*/ 197 w 198"/>
                <a:gd name="T1" fmla="*/ 215 h 296"/>
                <a:gd name="T2" fmla="*/ 181 w 198"/>
                <a:gd name="T3" fmla="*/ 215 h 296"/>
                <a:gd name="T4" fmla="*/ 170 w 198"/>
                <a:gd name="T5" fmla="*/ 255 h 296"/>
                <a:gd name="T6" fmla="*/ 127 w 198"/>
                <a:gd name="T7" fmla="*/ 258 h 296"/>
                <a:gd name="T8" fmla="*/ 45 w 198"/>
                <a:gd name="T9" fmla="*/ 258 h 296"/>
                <a:gd name="T10" fmla="*/ 134 w 198"/>
                <a:gd name="T11" fmla="*/ 183 h 296"/>
                <a:gd name="T12" fmla="*/ 197 w 198"/>
                <a:gd name="T13" fmla="*/ 86 h 296"/>
                <a:gd name="T14" fmla="*/ 92 w 198"/>
                <a:gd name="T15" fmla="*/ 0 h 296"/>
                <a:gd name="T16" fmla="*/ 0 w 198"/>
                <a:gd name="T17" fmla="*/ 79 h 296"/>
                <a:gd name="T18" fmla="*/ 23 w 198"/>
                <a:gd name="T19" fmla="*/ 105 h 296"/>
                <a:gd name="T20" fmla="*/ 48 w 198"/>
                <a:gd name="T21" fmla="*/ 81 h 296"/>
                <a:gd name="T22" fmla="*/ 22 w 198"/>
                <a:gd name="T23" fmla="*/ 58 h 296"/>
                <a:gd name="T24" fmla="*/ 86 w 198"/>
                <a:gd name="T25" fmla="*/ 16 h 296"/>
                <a:gd name="T26" fmla="*/ 154 w 198"/>
                <a:gd name="T27" fmla="*/ 86 h 296"/>
                <a:gd name="T28" fmla="*/ 112 w 198"/>
                <a:gd name="T29" fmla="*/ 173 h 296"/>
                <a:gd name="T30" fmla="*/ 4 w 198"/>
                <a:gd name="T31" fmla="*/ 278 h 296"/>
                <a:gd name="T32" fmla="*/ 0 w 198"/>
                <a:gd name="T33" fmla="*/ 295 h 296"/>
                <a:gd name="T34" fmla="*/ 184 w 198"/>
                <a:gd name="T35" fmla="*/ 295 h 296"/>
                <a:gd name="T36" fmla="*/ 197 w 198"/>
                <a:gd name="T37" fmla="*/ 21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296">
                  <a:moveTo>
                    <a:pt x="197" y="215"/>
                  </a:moveTo>
                  <a:lnTo>
                    <a:pt x="181" y="215"/>
                  </a:lnTo>
                  <a:cubicBezTo>
                    <a:pt x="180" y="225"/>
                    <a:pt x="176" y="251"/>
                    <a:pt x="170" y="255"/>
                  </a:cubicBezTo>
                  <a:cubicBezTo>
                    <a:pt x="167" y="258"/>
                    <a:pt x="132" y="258"/>
                    <a:pt x="127" y="258"/>
                  </a:cubicBezTo>
                  <a:lnTo>
                    <a:pt x="45" y="258"/>
                  </a:lnTo>
                  <a:cubicBezTo>
                    <a:pt x="91" y="216"/>
                    <a:pt x="107" y="204"/>
                    <a:pt x="134" y="183"/>
                  </a:cubicBezTo>
                  <a:cubicBezTo>
                    <a:pt x="167" y="157"/>
                    <a:pt x="197" y="130"/>
                    <a:pt x="197" y="86"/>
                  </a:cubicBezTo>
                  <a:cubicBezTo>
                    <a:pt x="197" y="33"/>
                    <a:pt x="150" y="0"/>
                    <a:pt x="92" y="0"/>
                  </a:cubicBezTo>
                  <a:cubicBezTo>
                    <a:pt x="37" y="0"/>
                    <a:pt x="0" y="39"/>
                    <a:pt x="0" y="79"/>
                  </a:cubicBezTo>
                  <a:cubicBezTo>
                    <a:pt x="0" y="102"/>
                    <a:pt x="19" y="105"/>
                    <a:pt x="23" y="105"/>
                  </a:cubicBezTo>
                  <a:cubicBezTo>
                    <a:pt x="35" y="105"/>
                    <a:pt x="48" y="96"/>
                    <a:pt x="48" y="81"/>
                  </a:cubicBezTo>
                  <a:cubicBezTo>
                    <a:pt x="48" y="73"/>
                    <a:pt x="45" y="58"/>
                    <a:pt x="22" y="58"/>
                  </a:cubicBezTo>
                  <a:cubicBezTo>
                    <a:pt x="35" y="26"/>
                    <a:pt x="65" y="16"/>
                    <a:pt x="86" y="16"/>
                  </a:cubicBezTo>
                  <a:cubicBezTo>
                    <a:pt x="131" y="16"/>
                    <a:pt x="154" y="50"/>
                    <a:pt x="154" y="86"/>
                  </a:cubicBezTo>
                  <a:cubicBezTo>
                    <a:pt x="154" y="125"/>
                    <a:pt x="127" y="156"/>
                    <a:pt x="112" y="173"/>
                  </a:cubicBezTo>
                  <a:lnTo>
                    <a:pt x="4" y="278"/>
                  </a:lnTo>
                  <a:cubicBezTo>
                    <a:pt x="0" y="282"/>
                    <a:pt x="0" y="284"/>
                    <a:pt x="0" y="295"/>
                  </a:cubicBezTo>
                  <a:lnTo>
                    <a:pt x="184" y="295"/>
                  </a:lnTo>
                  <a:lnTo>
                    <a:pt x="197" y="2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46" name="Freeform 190"/>
            <p:cNvSpPr>
              <a:spLocks noChangeArrowheads="1"/>
            </p:cNvSpPr>
            <p:nvPr/>
          </p:nvSpPr>
          <p:spPr bwMode="auto">
            <a:xfrm>
              <a:off x="8838" y="2514"/>
              <a:ext cx="95" cy="33"/>
            </a:xfrm>
            <a:custGeom>
              <a:avLst/>
              <a:gdLst>
                <a:gd name="T0" fmla="*/ 400 w 423"/>
                <a:gd name="T1" fmla="*/ 26 h 151"/>
                <a:gd name="T2" fmla="*/ 422 w 423"/>
                <a:gd name="T3" fmla="*/ 13 h 151"/>
                <a:gd name="T4" fmla="*/ 402 w 423"/>
                <a:gd name="T5" fmla="*/ 0 h 151"/>
                <a:gd name="T6" fmla="*/ 22 w 423"/>
                <a:gd name="T7" fmla="*/ 0 h 151"/>
                <a:gd name="T8" fmla="*/ 0 w 423"/>
                <a:gd name="T9" fmla="*/ 13 h 151"/>
                <a:gd name="T10" fmla="*/ 22 w 423"/>
                <a:gd name="T11" fmla="*/ 26 h 151"/>
                <a:gd name="T12" fmla="*/ 400 w 423"/>
                <a:gd name="T13" fmla="*/ 26 h 151"/>
                <a:gd name="T14" fmla="*/ 402 w 423"/>
                <a:gd name="T15" fmla="*/ 150 h 151"/>
                <a:gd name="T16" fmla="*/ 422 w 423"/>
                <a:gd name="T17" fmla="*/ 137 h 151"/>
                <a:gd name="T18" fmla="*/ 400 w 423"/>
                <a:gd name="T19" fmla="*/ 124 h 151"/>
                <a:gd name="T20" fmla="*/ 22 w 423"/>
                <a:gd name="T21" fmla="*/ 124 h 151"/>
                <a:gd name="T22" fmla="*/ 0 w 423"/>
                <a:gd name="T23" fmla="*/ 137 h 151"/>
                <a:gd name="T24" fmla="*/ 22 w 423"/>
                <a:gd name="T25" fmla="*/ 150 h 151"/>
                <a:gd name="T26" fmla="*/ 402 w 423"/>
                <a:gd name="T2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51">
                  <a:moveTo>
                    <a:pt x="400" y="26"/>
                  </a:moveTo>
                  <a:cubicBezTo>
                    <a:pt x="410" y="26"/>
                    <a:pt x="422" y="26"/>
                    <a:pt x="422" y="13"/>
                  </a:cubicBezTo>
                  <a:cubicBezTo>
                    <a:pt x="422" y="0"/>
                    <a:pt x="410" y="0"/>
                    <a:pt x="402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6"/>
                    <a:pt x="12" y="26"/>
                    <a:pt x="22" y="26"/>
                  </a:cubicBezTo>
                  <a:lnTo>
                    <a:pt x="400" y="26"/>
                  </a:lnTo>
                  <a:close/>
                  <a:moveTo>
                    <a:pt x="402" y="150"/>
                  </a:moveTo>
                  <a:cubicBezTo>
                    <a:pt x="410" y="150"/>
                    <a:pt x="422" y="150"/>
                    <a:pt x="422" y="137"/>
                  </a:cubicBezTo>
                  <a:cubicBezTo>
                    <a:pt x="422" y="124"/>
                    <a:pt x="410" y="124"/>
                    <a:pt x="400" y="124"/>
                  </a:cubicBezTo>
                  <a:lnTo>
                    <a:pt x="22" y="124"/>
                  </a:lnTo>
                  <a:cubicBezTo>
                    <a:pt x="12" y="124"/>
                    <a:pt x="0" y="124"/>
                    <a:pt x="0" y="137"/>
                  </a:cubicBezTo>
                  <a:cubicBezTo>
                    <a:pt x="0" y="150"/>
                    <a:pt x="12" y="150"/>
                    <a:pt x="22" y="150"/>
                  </a:cubicBezTo>
                  <a:lnTo>
                    <a:pt x="40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47" name="Freeform 191"/>
            <p:cNvSpPr>
              <a:spLocks noChangeArrowheads="1"/>
            </p:cNvSpPr>
            <p:nvPr/>
          </p:nvSpPr>
          <p:spPr bwMode="auto">
            <a:xfrm>
              <a:off x="8995" y="2471"/>
              <a:ext cx="47" cy="95"/>
            </a:xfrm>
            <a:custGeom>
              <a:avLst/>
              <a:gdLst>
                <a:gd name="T0" fmla="*/ 131 w 211"/>
                <a:gd name="T1" fmla="*/ 16 h 424"/>
                <a:gd name="T2" fmla="*/ 115 w 211"/>
                <a:gd name="T3" fmla="*/ 0 h 424"/>
                <a:gd name="T4" fmla="*/ 0 w 211"/>
                <a:gd name="T5" fmla="*/ 40 h 424"/>
                <a:gd name="T6" fmla="*/ 0 w 211"/>
                <a:gd name="T7" fmla="*/ 60 h 424"/>
                <a:gd name="T8" fmla="*/ 84 w 211"/>
                <a:gd name="T9" fmla="*/ 43 h 424"/>
                <a:gd name="T10" fmla="*/ 84 w 211"/>
                <a:gd name="T11" fmla="*/ 373 h 424"/>
                <a:gd name="T12" fmla="*/ 24 w 211"/>
                <a:gd name="T13" fmla="*/ 403 h 424"/>
                <a:gd name="T14" fmla="*/ 4 w 211"/>
                <a:gd name="T15" fmla="*/ 403 h 424"/>
                <a:gd name="T16" fmla="*/ 4 w 211"/>
                <a:gd name="T17" fmla="*/ 423 h 424"/>
                <a:gd name="T18" fmla="*/ 107 w 211"/>
                <a:gd name="T19" fmla="*/ 421 h 424"/>
                <a:gd name="T20" fmla="*/ 210 w 211"/>
                <a:gd name="T21" fmla="*/ 423 h 424"/>
                <a:gd name="T22" fmla="*/ 210 w 211"/>
                <a:gd name="T23" fmla="*/ 403 h 424"/>
                <a:gd name="T24" fmla="*/ 190 w 211"/>
                <a:gd name="T25" fmla="*/ 403 h 424"/>
                <a:gd name="T26" fmla="*/ 131 w 211"/>
                <a:gd name="T27" fmla="*/ 373 h 424"/>
                <a:gd name="T28" fmla="*/ 131 w 211"/>
                <a:gd name="T29" fmla="*/ 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24">
                  <a:moveTo>
                    <a:pt x="131" y="16"/>
                  </a:moveTo>
                  <a:cubicBezTo>
                    <a:pt x="131" y="1"/>
                    <a:pt x="131" y="0"/>
                    <a:pt x="115" y="0"/>
                  </a:cubicBezTo>
                  <a:cubicBezTo>
                    <a:pt x="76" y="40"/>
                    <a:pt x="20" y="40"/>
                    <a:pt x="0" y="40"/>
                  </a:cubicBezTo>
                  <a:lnTo>
                    <a:pt x="0" y="60"/>
                  </a:lnTo>
                  <a:cubicBezTo>
                    <a:pt x="13" y="60"/>
                    <a:pt x="50" y="60"/>
                    <a:pt x="84" y="43"/>
                  </a:cubicBezTo>
                  <a:lnTo>
                    <a:pt x="84" y="373"/>
                  </a:lnTo>
                  <a:cubicBezTo>
                    <a:pt x="84" y="396"/>
                    <a:pt x="82" y="403"/>
                    <a:pt x="24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6" y="421"/>
                    <a:pt x="82" y="421"/>
                    <a:pt x="107" y="421"/>
                  </a:cubicBezTo>
                  <a:cubicBezTo>
                    <a:pt x="132" y="421"/>
                    <a:pt x="187" y="421"/>
                    <a:pt x="210" y="423"/>
                  </a:cubicBezTo>
                  <a:lnTo>
                    <a:pt x="210" y="403"/>
                  </a:lnTo>
                  <a:lnTo>
                    <a:pt x="190" y="403"/>
                  </a:lnTo>
                  <a:cubicBezTo>
                    <a:pt x="132" y="403"/>
                    <a:pt x="131" y="396"/>
                    <a:pt x="131" y="373"/>
                  </a:cubicBezTo>
                  <a:lnTo>
                    <a:pt x="13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48" name="Freeform 192"/>
            <p:cNvSpPr>
              <a:spLocks noChangeArrowheads="1"/>
            </p:cNvSpPr>
            <p:nvPr/>
          </p:nvSpPr>
          <p:spPr bwMode="auto">
            <a:xfrm>
              <a:off x="9094" y="2483"/>
              <a:ext cx="95" cy="95"/>
            </a:xfrm>
            <a:custGeom>
              <a:avLst/>
              <a:gdLst>
                <a:gd name="T0" fmla="*/ 225 w 423"/>
                <a:gd name="T1" fmla="*/ 225 h 424"/>
                <a:gd name="T2" fmla="*/ 402 w 423"/>
                <a:gd name="T3" fmla="*/ 225 h 424"/>
                <a:gd name="T4" fmla="*/ 422 w 423"/>
                <a:gd name="T5" fmla="*/ 212 h 424"/>
                <a:gd name="T6" fmla="*/ 402 w 423"/>
                <a:gd name="T7" fmla="*/ 199 h 424"/>
                <a:gd name="T8" fmla="*/ 225 w 423"/>
                <a:gd name="T9" fmla="*/ 199 h 424"/>
                <a:gd name="T10" fmla="*/ 225 w 423"/>
                <a:gd name="T11" fmla="*/ 22 h 424"/>
                <a:gd name="T12" fmla="*/ 212 w 423"/>
                <a:gd name="T13" fmla="*/ 0 h 424"/>
                <a:gd name="T14" fmla="*/ 199 w 423"/>
                <a:gd name="T15" fmla="*/ 22 h 424"/>
                <a:gd name="T16" fmla="*/ 199 w 423"/>
                <a:gd name="T17" fmla="*/ 199 h 424"/>
                <a:gd name="T18" fmla="*/ 22 w 423"/>
                <a:gd name="T19" fmla="*/ 199 h 424"/>
                <a:gd name="T20" fmla="*/ 0 w 423"/>
                <a:gd name="T21" fmla="*/ 212 h 424"/>
                <a:gd name="T22" fmla="*/ 22 w 423"/>
                <a:gd name="T23" fmla="*/ 225 h 424"/>
                <a:gd name="T24" fmla="*/ 199 w 423"/>
                <a:gd name="T25" fmla="*/ 225 h 424"/>
                <a:gd name="T26" fmla="*/ 199 w 423"/>
                <a:gd name="T27" fmla="*/ 402 h 424"/>
                <a:gd name="T28" fmla="*/ 212 w 423"/>
                <a:gd name="T29" fmla="*/ 423 h 424"/>
                <a:gd name="T30" fmla="*/ 225 w 423"/>
                <a:gd name="T31" fmla="*/ 402 h 424"/>
                <a:gd name="T32" fmla="*/ 225 w 423"/>
                <a:gd name="T33" fmla="*/ 22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3" h="424">
                  <a:moveTo>
                    <a:pt x="225" y="225"/>
                  </a:moveTo>
                  <a:lnTo>
                    <a:pt x="402" y="225"/>
                  </a:lnTo>
                  <a:cubicBezTo>
                    <a:pt x="410" y="225"/>
                    <a:pt x="422" y="225"/>
                    <a:pt x="422" y="212"/>
                  </a:cubicBezTo>
                  <a:cubicBezTo>
                    <a:pt x="422" y="199"/>
                    <a:pt x="410" y="199"/>
                    <a:pt x="402" y="199"/>
                  </a:cubicBezTo>
                  <a:lnTo>
                    <a:pt x="225" y="199"/>
                  </a:lnTo>
                  <a:lnTo>
                    <a:pt x="225" y="22"/>
                  </a:lnTo>
                  <a:cubicBezTo>
                    <a:pt x="225" y="12"/>
                    <a:pt x="225" y="0"/>
                    <a:pt x="212" y="0"/>
                  </a:cubicBezTo>
                  <a:cubicBezTo>
                    <a:pt x="199" y="0"/>
                    <a:pt x="199" y="12"/>
                    <a:pt x="199" y="22"/>
                  </a:cubicBezTo>
                  <a:lnTo>
                    <a:pt x="199" y="199"/>
                  </a:lnTo>
                  <a:lnTo>
                    <a:pt x="22" y="199"/>
                  </a:lnTo>
                  <a:cubicBezTo>
                    <a:pt x="12" y="199"/>
                    <a:pt x="0" y="199"/>
                    <a:pt x="0" y="212"/>
                  </a:cubicBezTo>
                  <a:cubicBezTo>
                    <a:pt x="0" y="225"/>
                    <a:pt x="12" y="225"/>
                    <a:pt x="22" y="225"/>
                  </a:cubicBezTo>
                  <a:lnTo>
                    <a:pt x="199" y="225"/>
                  </a:lnTo>
                  <a:lnTo>
                    <a:pt x="199" y="402"/>
                  </a:lnTo>
                  <a:cubicBezTo>
                    <a:pt x="199" y="410"/>
                    <a:pt x="199" y="423"/>
                    <a:pt x="212" y="423"/>
                  </a:cubicBezTo>
                  <a:cubicBezTo>
                    <a:pt x="225" y="423"/>
                    <a:pt x="225" y="410"/>
                    <a:pt x="225" y="402"/>
                  </a:cubicBezTo>
                  <a:lnTo>
                    <a:pt x="225" y="2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49" name="Freeform 193"/>
            <p:cNvSpPr>
              <a:spLocks noChangeArrowheads="1"/>
            </p:cNvSpPr>
            <p:nvPr/>
          </p:nvSpPr>
          <p:spPr bwMode="auto">
            <a:xfrm>
              <a:off x="9237" y="2371"/>
              <a:ext cx="127" cy="318"/>
            </a:xfrm>
            <a:custGeom>
              <a:avLst/>
              <a:gdLst>
                <a:gd name="T0" fmla="*/ 30 w 564"/>
                <a:gd name="T1" fmla="*/ 1378 h 1408"/>
                <a:gd name="T2" fmla="*/ 62 w 564"/>
                <a:gd name="T3" fmla="*/ 1348 h 1408"/>
                <a:gd name="T4" fmla="*/ 32 w 564"/>
                <a:gd name="T5" fmla="*/ 1316 h 1408"/>
                <a:gd name="T6" fmla="*/ 0 w 564"/>
                <a:gd name="T7" fmla="*/ 1348 h 1408"/>
                <a:gd name="T8" fmla="*/ 71 w 564"/>
                <a:gd name="T9" fmla="*/ 1407 h 1408"/>
                <a:gd name="T10" fmla="*/ 248 w 564"/>
                <a:gd name="T11" fmla="*/ 1076 h 1408"/>
                <a:gd name="T12" fmla="*/ 373 w 564"/>
                <a:gd name="T13" fmla="*/ 469 h 1408"/>
                <a:gd name="T14" fmla="*/ 441 w 564"/>
                <a:gd name="T15" fmla="*/ 127 h 1408"/>
                <a:gd name="T16" fmla="*/ 495 w 564"/>
                <a:gd name="T17" fmla="*/ 14 h 1408"/>
                <a:gd name="T18" fmla="*/ 533 w 564"/>
                <a:gd name="T19" fmla="*/ 29 h 1408"/>
                <a:gd name="T20" fmla="*/ 501 w 564"/>
                <a:gd name="T21" fmla="*/ 59 h 1408"/>
                <a:gd name="T22" fmla="*/ 531 w 564"/>
                <a:gd name="T23" fmla="*/ 91 h 1408"/>
                <a:gd name="T24" fmla="*/ 563 w 564"/>
                <a:gd name="T25" fmla="*/ 59 h 1408"/>
                <a:gd name="T26" fmla="*/ 494 w 564"/>
                <a:gd name="T27" fmla="*/ 0 h 1408"/>
                <a:gd name="T28" fmla="*/ 374 w 564"/>
                <a:gd name="T29" fmla="*/ 199 h 1408"/>
                <a:gd name="T30" fmla="*/ 217 w 564"/>
                <a:gd name="T31" fmla="*/ 937 h 1408"/>
                <a:gd name="T32" fmla="*/ 161 w 564"/>
                <a:gd name="T33" fmla="*/ 1228 h 1408"/>
                <a:gd name="T34" fmla="*/ 69 w 564"/>
                <a:gd name="T35" fmla="*/ 1394 h 1408"/>
                <a:gd name="T36" fmla="*/ 30 w 564"/>
                <a:gd name="T37" fmla="*/ 1378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4" h="1408">
                  <a:moveTo>
                    <a:pt x="30" y="1378"/>
                  </a:moveTo>
                  <a:cubicBezTo>
                    <a:pt x="50" y="1378"/>
                    <a:pt x="62" y="1364"/>
                    <a:pt x="62" y="1348"/>
                  </a:cubicBezTo>
                  <a:cubicBezTo>
                    <a:pt x="62" y="1326"/>
                    <a:pt x="46" y="1316"/>
                    <a:pt x="32" y="1316"/>
                  </a:cubicBezTo>
                  <a:cubicBezTo>
                    <a:pt x="16" y="1316"/>
                    <a:pt x="0" y="1326"/>
                    <a:pt x="0" y="1348"/>
                  </a:cubicBezTo>
                  <a:cubicBezTo>
                    <a:pt x="0" y="1381"/>
                    <a:pt x="32" y="1407"/>
                    <a:pt x="71" y="1407"/>
                  </a:cubicBezTo>
                  <a:cubicBezTo>
                    <a:pt x="167" y="1407"/>
                    <a:pt x="203" y="1259"/>
                    <a:pt x="248" y="1076"/>
                  </a:cubicBezTo>
                  <a:cubicBezTo>
                    <a:pt x="297" y="876"/>
                    <a:pt x="338" y="673"/>
                    <a:pt x="373" y="469"/>
                  </a:cubicBezTo>
                  <a:cubicBezTo>
                    <a:pt x="396" y="336"/>
                    <a:pt x="419" y="209"/>
                    <a:pt x="441" y="127"/>
                  </a:cubicBezTo>
                  <a:cubicBezTo>
                    <a:pt x="448" y="95"/>
                    <a:pt x="469" y="14"/>
                    <a:pt x="495" y="14"/>
                  </a:cubicBezTo>
                  <a:cubicBezTo>
                    <a:pt x="514" y="14"/>
                    <a:pt x="530" y="26"/>
                    <a:pt x="533" y="29"/>
                  </a:cubicBezTo>
                  <a:cubicBezTo>
                    <a:pt x="511" y="30"/>
                    <a:pt x="501" y="43"/>
                    <a:pt x="501" y="59"/>
                  </a:cubicBezTo>
                  <a:cubicBezTo>
                    <a:pt x="501" y="81"/>
                    <a:pt x="517" y="91"/>
                    <a:pt x="531" y="91"/>
                  </a:cubicBezTo>
                  <a:cubicBezTo>
                    <a:pt x="547" y="91"/>
                    <a:pt x="563" y="81"/>
                    <a:pt x="563" y="59"/>
                  </a:cubicBezTo>
                  <a:cubicBezTo>
                    <a:pt x="563" y="24"/>
                    <a:pt x="528" y="0"/>
                    <a:pt x="494" y="0"/>
                  </a:cubicBezTo>
                  <a:cubicBezTo>
                    <a:pt x="445" y="0"/>
                    <a:pt x="410" y="69"/>
                    <a:pt x="374" y="199"/>
                  </a:cubicBezTo>
                  <a:cubicBezTo>
                    <a:pt x="373" y="204"/>
                    <a:pt x="287" y="523"/>
                    <a:pt x="217" y="937"/>
                  </a:cubicBezTo>
                  <a:cubicBezTo>
                    <a:pt x="200" y="1034"/>
                    <a:pt x="181" y="1141"/>
                    <a:pt x="161" y="1228"/>
                  </a:cubicBezTo>
                  <a:cubicBezTo>
                    <a:pt x="150" y="1274"/>
                    <a:pt x="121" y="1394"/>
                    <a:pt x="69" y="1394"/>
                  </a:cubicBezTo>
                  <a:cubicBezTo>
                    <a:pt x="46" y="1394"/>
                    <a:pt x="32" y="1378"/>
                    <a:pt x="30" y="137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50" name="Freeform 194"/>
            <p:cNvSpPr>
              <a:spLocks noChangeArrowheads="1"/>
            </p:cNvSpPr>
            <p:nvPr/>
          </p:nvSpPr>
          <p:spPr bwMode="auto">
            <a:xfrm>
              <a:off x="9402" y="2467"/>
              <a:ext cx="68" cy="101"/>
            </a:xfrm>
            <a:custGeom>
              <a:avLst/>
              <a:gdLst>
                <a:gd name="T0" fmla="*/ 302 w 303"/>
                <a:gd name="T1" fmla="*/ 7 h 449"/>
                <a:gd name="T2" fmla="*/ 294 w 303"/>
                <a:gd name="T3" fmla="*/ 0 h 449"/>
                <a:gd name="T4" fmla="*/ 213 w 303"/>
                <a:gd name="T5" fmla="*/ 7 h 449"/>
                <a:gd name="T6" fmla="*/ 204 w 303"/>
                <a:gd name="T7" fmla="*/ 19 h 449"/>
                <a:gd name="T8" fmla="*/ 220 w 303"/>
                <a:gd name="T9" fmla="*/ 27 h 449"/>
                <a:gd name="T10" fmla="*/ 252 w 303"/>
                <a:gd name="T11" fmla="*/ 37 h 449"/>
                <a:gd name="T12" fmla="*/ 249 w 303"/>
                <a:gd name="T13" fmla="*/ 50 h 449"/>
                <a:gd name="T14" fmla="*/ 212 w 303"/>
                <a:gd name="T15" fmla="*/ 200 h 449"/>
                <a:gd name="T16" fmla="*/ 153 w 303"/>
                <a:gd name="T17" fmla="*/ 160 h 449"/>
                <a:gd name="T18" fmla="*/ 0 w 303"/>
                <a:gd name="T19" fmla="*/ 346 h 449"/>
                <a:gd name="T20" fmla="*/ 85 w 303"/>
                <a:gd name="T21" fmla="*/ 448 h 449"/>
                <a:gd name="T22" fmla="*/ 167 w 303"/>
                <a:gd name="T23" fmla="*/ 400 h 449"/>
                <a:gd name="T24" fmla="*/ 225 w 303"/>
                <a:gd name="T25" fmla="*/ 448 h 449"/>
                <a:gd name="T26" fmla="*/ 272 w 303"/>
                <a:gd name="T27" fmla="*/ 412 h 449"/>
                <a:gd name="T28" fmla="*/ 291 w 303"/>
                <a:gd name="T29" fmla="*/ 350 h 449"/>
                <a:gd name="T30" fmla="*/ 284 w 303"/>
                <a:gd name="T31" fmla="*/ 343 h 449"/>
                <a:gd name="T32" fmla="*/ 275 w 303"/>
                <a:gd name="T33" fmla="*/ 354 h 449"/>
                <a:gd name="T34" fmla="*/ 226 w 303"/>
                <a:gd name="T35" fmla="*/ 433 h 449"/>
                <a:gd name="T36" fmla="*/ 207 w 303"/>
                <a:gd name="T37" fmla="*/ 405 h 449"/>
                <a:gd name="T38" fmla="*/ 212 w 303"/>
                <a:gd name="T39" fmla="*/ 374 h 449"/>
                <a:gd name="T40" fmla="*/ 302 w 303"/>
                <a:gd name="T41" fmla="*/ 7 h 449"/>
                <a:gd name="T42" fmla="*/ 170 w 303"/>
                <a:gd name="T43" fmla="*/ 364 h 449"/>
                <a:gd name="T44" fmla="*/ 157 w 303"/>
                <a:gd name="T45" fmla="*/ 389 h 449"/>
                <a:gd name="T46" fmla="*/ 86 w 303"/>
                <a:gd name="T47" fmla="*/ 433 h 449"/>
                <a:gd name="T48" fmla="*/ 45 w 303"/>
                <a:gd name="T49" fmla="*/ 374 h 449"/>
                <a:gd name="T50" fmla="*/ 81 w 303"/>
                <a:gd name="T51" fmla="*/ 235 h 449"/>
                <a:gd name="T52" fmla="*/ 154 w 303"/>
                <a:gd name="T53" fmla="*/ 174 h 449"/>
                <a:gd name="T54" fmla="*/ 204 w 303"/>
                <a:gd name="T55" fmla="*/ 230 h 449"/>
                <a:gd name="T56" fmla="*/ 202 w 303"/>
                <a:gd name="T57" fmla="*/ 240 h 449"/>
                <a:gd name="T58" fmla="*/ 170 w 303"/>
                <a:gd name="T59" fmla="*/ 36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3" h="449">
                  <a:moveTo>
                    <a:pt x="302" y="7"/>
                  </a:moveTo>
                  <a:cubicBezTo>
                    <a:pt x="302" y="6"/>
                    <a:pt x="302" y="0"/>
                    <a:pt x="294" y="0"/>
                  </a:cubicBezTo>
                  <a:cubicBezTo>
                    <a:pt x="285" y="0"/>
                    <a:pt x="225" y="6"/>
                    <a:pt x="213" y="7"/>
                  </a:cubicBezTo>
                  <a:cubicBezTo>
                    <a:pt x="209" y="7"/>
                    <a:pt x="204" y="10"/>
                    <a:pt x="204" y="19"/>
                  </a:cubicBezTo>
                  <a:cubicBezTo>
                    <a:pt x="204" y="27"/>
                    <a:pt x="210" y="27"/>
                    <a:pt x="220" y="27"/>
                  </a:cubicBezTo>
                  <a:cubicBezTo>
                    <a:pt x="251" y="27"/>
                    <a:pt x="252" y="32"/>
                    <a:pt x="252" y="37"/>
                  </a:cubicBezTo>
                  <a:lnTo>
                    <a:pt x="249" y="50"/>
                  </a:lnTo>
                  <a:lnTo>
                    <a:pt x="212" y="200"/>
                  </a:lnTo>
                  <a:cubicBezTo>
                    <a:pt x="200" y="177"/>
                    <a:pt x="181" y="160"/>
                    <a:pt x="153" y="160"/>
                  </a:cubicBezTo>
                  <a:cubicBezTo>
                    <a:pt x="79" y="160"/>
                    <a:pt x="0" y="253"/>
                    <a:pt x="0" y="346"/>
                  </a:cubicBezTo>
                  <a:cubicBezTo>
                    <a:pt x="0" y="406"/>
                    <a:pt x="35" y="448"/>
                    <a:pt x="85" y="448"/>
                  </a:cubicBezTo>
                  <a:cubicBezTo>
                    <a:pt x="98" y="448"/>
                    <a:pt x="130" y="445"/>
                    <a:pt x="167" y="400"/>
                  </a:cubicBezTo>
                  <a:cubicBezTo>
                    <a:pt x="173" y="426"/>
                    <a:pt x="194" y="448"/>
                    <a:pt x="225" y="448"/>
                  </a:cubicBezTo>
                  <a:cubicBezTo>
                    <a:pt x="248" y="448"/>
                    <a:pt x="262" y="433"/>
                    <a:pt x="272" y="412"/>
                  </a:cubicBezTo>
                  <a:cubicBezTo>
                    <a:pt x="282" y="390"/>
                    <a:pt x="291" y="351"/>
                    <a:pt x="291" y="350"/>
                  </a:cubicBezTo>
                  <a:cubicBezTo>
                    <a:pt x="291" y="343"/>
                    <a:pt x="285" y="343"/>
                    <a:pt x="284" y="343"/>
                  </a:cubicBezTo>
                  <a:cubicBezTo>
                    <a:pt x="276" y="343"/>
                    <a:pt x="276" y="346"/>
                    <a:pt x="275" y="354"/>
                  </a:cubicBezTo>
                  <a:cubicBezTo>
                    <a:pt x="264" y="396"/>
                    <a:pt x="252" y="433"/>
                    <a:pt x="226" y="433"/>
                  </a:cubicBezTo>
                  <a:cubicBezTo>
                    <a:pt x="209" y="433"/>
                    <a:pt x="207" y="418"/>
                    <a:pt x="207" y="405"/>
                  </a:cubicBezTo>
                  <a:cubicBezTo>
                    <a:pt x="207" y="389"/>
                    <a:pt x="209" y="384"/>
                    <a:pt x="212" y="374"/>
                  </a:cubicBezTo>
                  <a:lnTo>
                    <a:pt x="302" y="7"/>
                  </a:lnTo>
                  <a:close/>
                  <a:moveTo>
                    <a:pt x="170" y="364"/>
                  </a:moveTo>
                  <a:cubicBezTo>
                    <a:pt x="167" y="376"/>
                    <a:pt x="167" y="377"/>
                    <a:pt x="157" y="389"/>
                  </a:cubicBezTo>
                  <a:cubicBezTo>
                    <a:pt x="130" y="423"/>
                    <a:pt x="104" y="433"/>
                    <a:pt x="86" y="433"/>
                  </a:cubicBezTo>
                  <a:cubicBezTo>
                    <a:pt x="55" y="433"/>
                    <a:pt x="45" y="399"/>
                    <a:pt x="45" y="374"/>
                  </a:cubicBezTo>
                  <a:cubicBezTo>
                    <a:pt x="45" y="343"/>
                    <a:pt x="65" y="264"/>
                    <a:pt x="81" y="235"/>
                  </a:cubicBezTo>
                  <a:cubicBezTo>
                    <a:pt x="99" y="197"/>
                    <a:pt x="128" y="174"/>
                    <a:pt x="154" y="174"/>
                  </a:cubicBezTo>
                  <a:cubicBezTo>
                    <a:pt x="194" y="174"/>
                    <a:pt x="204" y="226"/>
                    <a:pt x="204" y="230"/>
                  </a:cubicBezTo>
                  <a:cubicBezTo>
                    <a:pt x="204" y="233"/>
                    <a:pt x="203" y="238"/>
                    <a:pt x="202" y="240"/>
                  </a:cubicBezTo>
                  <a:lnTo>
                    <a:pt x="17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51" name="Freeform 195"/>
            <p:cNvSpPr>
              <a:spLocks noChangeArrowheads="1"/>
            </p:cNvSpPr>
            <p:nvPr/>
          </p:nvSpPr>
          <p:spPr bwMode="auto">
            <a:xfrm>
              <a:off x="9476" y="2502"/>
              <a:ext cx="67" cy="65"/>
            </a:xfrm>
            <a:custGeom>
              <a:avLst/>
              <a:gdLst>
                <a:gd name="T0" fmla="*/ 262 w 302"/>
                <a:gd name="T1" fmla="*/ 32 h 293"/>
                <a:gd name="T2" fmla="*/ 223 w 302"/>
                <a:gd name="T3" fmla="*/ 76 h 293"/>
                <a:gd name="T4" fmla="*/ 255 w 302"/>
                <a:gd name="T5" fmla="*/ 105 h 293"/>
                <a:gd name="T6" fmla="*/ 301 w 302"/>
                <a:gd name="T7" fmla="*/ 55 h 293"/>
                <a:gd name="T8" fmla="*/ 239 w 302"/>
                <a:gd name="T9" fmla="*/ 0 h 293"/>
                <a:gd name="T10" fmla="*/ 154 w 302"/>
                <a:gd name="T11" fmla="*/ 37 h 293"/>
                <a:gd name="T12" fmla="*/ 79 w 302"/>
                <a:gd name="T13" fmla="*/ 0 h 293"/>
                <a:gd name="T14" fmla="*/ 24 w 302"/>
                <a:gd name="T15" fmla="*/ 36 h 293"/>
                <a:gd name="T16" fmla="*/ 0 w 302"/>
                <a:gd name="T17" fmla="*/ 99 h 293"/>
                <a:gd name="T18" fmla="*/ 16 w 302"/>
                <a:gd name="T19" fmla="*/ 108 h 293"/>
                <a:gd name="T20" fmla="*/ 27 w 302"/>
                <a:gd name="T21" fmla="*/ 105 h 293"/>
                <a:gd name="T22" fmla="*/ 33 w 302"/>
                <a:gd name="T23" fmla="*/ 86 h 293"/>
                <a:gd name="T24" fmla="*/ 76 w 302"/>
                <a:gd name="T25" fmla="*/ 23 h 293"/>
                <a:gd name="T26" fmla="*/ 91 w 302"/>
                <a:gd name="T27" fmla="*/ 46 h 293"/>
                <a:gd name="T28" fmla="*/ 82 w 302"/>
                <a:gd name="T29" fmla="*/ 94 h 293"/>
                <a:gd name="T30" fmla="*/ 65 w 302"/>
                <a:gd name="T31" fmla="*/ 163 h 293"/>
                <a:gd name="T32" fmla="*/ 52 w 302"/>
                <a:gd name="T33" fmla="*/ 215 h 293"/>
                <a:gd name="T34" fmla="*/ 40 w 302"/>
                <a:gd name="T35" fmla="*/ 265 h 293"/>
                <a:gd name="T36" fmla="*/ 71 w 302"/>
                <a:gd name="T37" fmla="*/ 292 h 293"/>
                <a:gd name="T38" fmla="*/ 112 w 302"/>
                <a:gd name="T39" fmla="*/ 259 h 293"/>
                <a:gd name="T40" fmla="*/ 157 w 302"/>
                <a:gd name="T41" fmla="*/ 81 h 293"/>
                <a:gd name="T42" fmla="*/ 167 w 302"/>
                <a:gd name="T43" fmla="*/ 59 h 293"/>
                <a:gd name="T44" fmla="*/ 238 w 302"/>
                <a:gd name="T45" fmla="*/ 23 h 293"/>
                <a:gd name="T46" fmla="*/ 262 w 302"/>
                <a:gd name="T47" fmla="*/ 3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2" h="293">
                  <a:moveTo>
                    <a:pt x="262" y="32"/>
                  </a:moveTo>
                  <a:cubicBezTo>
                    <a:pt x="228" y="39"/>
                    <a:pt x="223" y="71"/>
                    <a:pt x="223" y="76"/>
                  </a:cubicBezTo>
                  <a:cubicBezTo>
                    <a:pt x="223" y="91"/>
                    <a:pt x="233" y="105"/>
                    <a:pt x="255" y="105"/>
                  </a:cubicBezTo>
                  <a:cubicBezTo>
                    <a:pt x="276" y="105"/>
                    <a:pt x="301" y="88"/>
                    <a:pt x="301" y="55"/>
                  </a:cubicBezTo>
                  <a:cubicBezTo>
                    <a:pt x="301" y="26"/>
                    <a:pt x="278" y="0"/>
                    <a:pt x="239" y="0"/>
                  </a:cubicBezTo>
                  <a:cubicBezTo>
                    <a:pt x="203" y="0"/>
                    <a:pt x="173" y="17"/>
                    <a:pt x="154" y="37"/>
                  </a:cubicBezTo>
                  <a:cubicBezTo>
                    <a:pt x="138" y="9"/>
                    <a:pt x="102" y="0"/>
                    <a:pt x="79" y="0"/>
                  </a:cubicBezTo>
                  <a:cubicBezTo>
                    <a:pt x="56" y="0"/>
                    <a:pt x="37" y="13"/>
                    <a:pt x="24" y="36"/>
                  </a:cubicBezTo>
                  <a:cubicBezTo>
                    <a:pt x="9" y="60"/>
                    <a:pt x="0" y="95"/>
                    <a:pt x="0" y="99"/>
                  </a:cubicBezTo>
                  <a:cubicBezTo>
                    <a:pt x="0" y="108"/>
                    <a:pt x="10" y="108"/>
                    <a:pt x="16" y="108"/>
                  </a:cubicBezTo>
                  <a:cubicBezTo>
                    <a:pt x="22" y="108"/>
                    <a:pt x="24" y="108"/>
                    <a:pt x="27" y="105"/>
                  </a:cubicBezTo>
                  <a:cubicBezTo>
                    <a:pt x="29" y="104"/>
                    <a:pt x="29" y="102"/>
                    <a:pt x="33" y="86"/>
                  </a:cubicBezTo>
                  <a:cubicBezTo>
                    <a:pt x="45" y="37"/>
                    <a:pt x="59" y="23"/>
                    <a:pt x="76" y="23"/>
                  </a:cubicBezTo>
                  <a:cubicBezTo>
                    <a:pt x="86" y="23"/>
                    <a:pt x="91" y="29"/>
                    <a:pt x="91" y="46"/>
                  </a:cubicBezTo>
                  <a:cubicBezTo>
                    <a:pt x="91" y="58"/>
                    <a:pt x="89" y="65"/>
                    <a:pt x="82" y="94"/>
                  </a:cubicBezTo>
                  <a:cubicBezTo>
                    <a:pt x="79" y="105"/>
                    <a:pt x="69" y="147"/>
                    <a:pt x="65" y="163"/>
                  </a:cubicBezTo>
                  <a:cubicBezTo>
                    <a:pt x="62" y="174"/>
                    <a:pt x="55" y="203"/>
                    <a:pt x="52" y="215"/>
                  </a:cubicBezTo>
                  <a:cubicBezTo>
                    <a:pt x="48" y="232"/>
                    <a:pt x="40" y="261"/>
                    <a:pt x="40" y="265"/>
                  </a:cubicBezTo>
                  <a:cubicBezTo>
                    <a:pt x="40" y="278"/>
                    <a:pt x="50" y="292"/>
                    <a:pt x="71" y="292"/>
                  </a:cubicBezTo>
                  <a:cubicBezTo>
                    <a:pt x="82" y="292"/>
                    <a:pt x="105" y="285"/>
                    <a:pt x="112" y="259"/>
                  </a:cubicBezTo>
                  <a:cubicBezTo>
                    <a:pt x="112" y="256"/>
                    <a:pt x="156" y="84"/>
                    <a:pt x="157" y="81"/>
                  </a:cubicBezTo>
                  <a:cubicBezTo>
                    <a:pt x="158" y="71"/>
                    <a:pt x="158" y="69"/>
                    <a:pt x="167" y="59"/>
                  </a:cubicBezTo>
                  <a:cubicBezTo>
                    <a:pt x="181" y="42"/>
                    <a:pt x="206" y="23"/>
                    <a:pt x="238" y="23"/>
                  </a:cubicBezTo>
                  <a:cubicBezTo>
                    <a:pt x="253" y="23"/>
                    <a:pt x="261" y="30"/>
                    <a:pt x="262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52" name="Freeform 196"/>
            <p:cNvSpPr>
              <a:spLocks noChangeArrowheads="1"/>
            </p:cNvSpPr>
            <p:nvPr/>
          </p:nvSpPr>
          <p:spPr bwMode="auto">
            <a:xfrm>
              <a:off x="9559" y="2465"/>
              <a:ext cx="85" cy="104"/>
            </a:xfrm>
            <a:custGeom>
              <a:avLst/>
              <a:gdLst>
                <a:gd name="T0" fmla="*/ 377 w 378"/>
                <a:gd name="T1" fmla="*/ 6 h 462"/>
                <a:gd name="T2" fmla="*/ 370 w 378"/>
                <a:gd name="T3" fmla="*/ 0 h 462"/>
                <a:gd name="T4" fmla="*/ 359 w 378"/>
                <a:gd name="T5" fmla="*/ 10 h 462"/>
                <a:gd name="T6" fmla="*/ 328 w 378"/>
                <a:gd name="T7" fmla="*/ 46 h 462"/>
                <a:gd name="T8" fmla="*/ 236 w 378"/>
                <a:gd name="T9" fmla="*/ 0 h 462"/>
                <a:gd name="T10" fmla="*/ 81 w 378"/>
                <a:gd name="T11" fmla="*/ 150 h 462"/>
                <a:gd name="T12" fmla="*/ 145 w 378"/>
                <a:gd name="T13" fmla="*/ 240 h 462"/>
                <a:gd name="T14" fmla="*/ 215 w 378"/>
                <a:gd name="T15" fmla="*/ 258 h 462"/>
                <a:gd name="T16" fmla="*/ 272 w 378"/>
                <a:gd name="T17" fmla="*/ 325 h 462"/>
                <a:gd name="T18" fmla="*/ 158 w 378"/>
                <a:gd name="T19" fmla="*/ 442 h 462"/>
                <a:gd name="T20" fmla="*/ 48 w 378"/>
                <a:gd name="T21" fmla="*/ 348 h 462"/>
                <a:gd name="T22" fmla="*/ 50 w 378"/>
                <a:gd name="T23" fmla="*/ 315 h 462"/>
                <a:gd name="T24" fmla="*/ 52 w 378"/>
                <a:gd name="T25" fmla="*/ 311 h 462"/>
                <a:gd name="T26" fmla="*/ 45 w 378"/>
                <a:gd name="T27" fmla="*/ 304 h 462"/>
                <a:gd name="T28" fmla="*/ 37 w 378"/>
                <a:gd name="T29" fmla="*/ 305 h 462"/>
                <a:gd name="T30" fmla="*/ 0 w 378"/>
                <a:gd name="T31" fmla="*/ 455 h 462"/>
                <a:gd name="T32" fmla="*/ 7 w 378"/>
                <a:gd name="T33" fmla="*/ 461 h 462"/>
                <a:gd name="T34" fmla="*/ 19 w 378"/>
                <a:gd name="T35" fmla="*/ 452 h 462"/>
                <a:gd name="T36" fmla="*/ 49 w 378"/>
                <a:gd name="T37" fmla="*/ 416 h 462"/>
                <a:gd name="T38" fmla="*/ 157 w 378"/>
                <a:gd name="T39" fmla="*/ 461 h 462"/>
                <a:gd name="T40" fmla="*/ 318 w 378"/>
                <a:gd name="T41" fmla="*/ 298 h 462"/>
                <a:gd name="T42" fmla="*/ 287 w 378"/>
                <a:gd name="T43" fmla="*/ 225 h 462"/>
                <a:gd name="T44" fmla="*/ 206 w 378"/>
                <a:gd name="T45" fmla="*/ 193 h 462"/>
                <a:gd name="T46" fmla="*/ 164 w 378"/>
                <a:gd name="T47" fmla="*/ 181 h 462"/>
                <a:gd name="T48" fmla="*/ 125 w 378"/>
                <a:gd name="T49" fmla="*/ 122 h 462"/>
                <a:gd name="T50" fmla="*/ 236 w 378"/>
                <a:gd name="T51" fmla="*/ 17 h 462"/>
                <a:gd name="T52" fmla="*/ 328 w 378"/>
                <a:gd name="T53" fmla="*/ 117 h 462"/>
                <a:gd name="T54" fmla="*/ 325 w 378"/>
                <a:gd name="T55" fmla="*/ 151 h 462"/>
                <a:gd name="T56" fmla="*/ 333 w 378"/>
                <a:gd name="T57" fmla="*/ 158 h 462"/>
                <a:gd name="T58" fmla="*/ 343 w 378"/>
                <a:gd name="T59" fmla="*/ 145 h 462"/>
                <a:gd name="T60" fmla="*/ 377 w 378"/>
                <a:gd name="T61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8" h="462">
                  <a:moveTo>
                    <a:pt x="377" y="6"/>
                  </a:moveTo>
                  <a:cubicBezTo>
                    <a:pt x="377" y="4"/>
                    <a:pt x="376" y="0"/>
                    <a:pt x="370" y="0"/>
                  </a:cubicBezTo>
                  <a:cubicBezTo>
                    <a:pt x="366" y="0"/>
                    <a:pt x="366" y="0"/>
                    <a:pt x="359" y="10"/>
                  </a:cubicBezTo>
                  <a:lnTo>
                    <a:pt x="328" y="46"/>
                  </a:lnTo>
                  <a:cubicBezTo>
                    <a:pt x="311" y="16"/>
                    <a:pt x="278" y="0"/>
                    <a:pt x="236" y="0"/>
                  </a:cubicBezTo>
                  <a:cubicBezTo>
                    <a:pt x="156" y="0"/>
                    <a:pt x="81" y="73"/>
                    <a:pt x="81" y="150"/>
                  </a:cubicBezTo>
                  <a:cubicBezTo>
                    <a:pt x="81" y="202"/>
                    <a:pt x="114" y="230"/>
                    <a:pt x="145" y="240"/>
                  </a:cubicBezTo>
                  <a:lnTo>
                    <a:pt x="215" y="258"/>
                  </a:lnTo>
                  <a:cubicBezTo>
                    <a:pt x="238" y="264"/>
                    <a:pt x="272" y="274"/>
                    <a:pt x="272" y="325"/>
                  </a:cubicBezTo>
                  <a:cubicBezTo>
                    <a:pt x="272" y="382"/>
                    <a:pt x="220" y="442"/>
                    <a:pt x="158" y="442"/>
                  </a:cubicBezTo>
                  <a:cubicBezTo>
                    <a:pt x="118" y="442"/>
                    <a:pt x="48" y="428"/>
                    <a:pt x="48" y="348"/>
                  </a:cubicBezTo>
                  <a:cubicBezTo>
                    <a:pt x="48" y="334"/>
                    <a:pt x="50" y="318"/>
                    <a:pt x="50" y="315"/>
                  </a:cubicBezTo>
                  <a:cubicBezTo>
                    <a:pt x="52" y="312"/>
                    <a:pt x="52" y="311"/>
                    <a:pt x="52" y="311"/>
                  </a:cubicBezTo>
                  <a:cubicBezTo>
                    <a:pt x="52" y="304"/>
                    <a:pt x="48" y="304"/>
                    <a:pt x="45" y="304"/>
                  </a:cubicBezTo>
                  <a:cubicBezTo>
                    <a:pt x="42" y="304"/>
                    <a:pt x="40" y="304"/>
                    <a:pt x="37" y="305"/>
                  </a:cubicBezTo>
                  <a:cubicBezTo>
                    <a:pt x="36" y="308"/>
                    <a:pt x="0" y="454"/>
                    <a:pt x="0" y="455"/>
                  </a:cubicBezTo>
                  <a:cubicBezTo>
                    <a:pt x="0" y="459"/>
                    <a:pt x="3" y="461"/>
                    <a:pt x="7" y="461"/>
                  </a:cubicBezTo>
                  <a:cubicBezTo>
                    <a:pt x="10" y="461"/>
                    <a:pt x="12" y="461"/>
                    <a:pt x="19" y="452"/>
                  </a:cubicBezTo>
                  <a:lnTo>
                    <a:pt x="49" y="416"/>
                  </a:lnTo>
                  <a:cubicBezTo>
                    <a:pt x="76" y="452"/>
                    <a:pt x="120" y="461"/>
                    <a:pt x="157" y="461"/>
                  </a:cubicBezTo>
                  <a:cubicBezTo>
                    <a:pt x="243" y="461"/>
                    <a:pt x="318" y="377"/>
                    <a:pt x="318" y="298"/>
                  </a:cubicBezTo>
                  <a:cubicBezTo>
                    <a:pt x="318" y="255"/>
                    <a:pt x="297" y="233"/>
                    <a:pt x="287" y="225"/>
                  </a:cubicBezTo>
                  <a:cubicBezTo>
                    <a:pt x="272" y="209"/>
                    <a:pt x="264" y="207"/>
                    <a:pt x="206" y="193"/>
                  </a:cubicBezTo>
                  <a:cubicBezTo>
                    <a:pt x="193" y="189"/>
                    <a:pt x="170" y="181"/>
                    <a:pt x="164" y="181"/>
                  </a:cubicBezTo>
                  <a:cubicBezTo>
                    <a:pt x="147" y="176"/>
                    <a:pt x="125" y="157"/>
                    <a:pt x="125" y="122"/>
                  </a:cubicBezTo>
                  <a:cubicBezTo>
                    <a:pt x="125" y="72"/>
                    <a:pt x="176" y="17"/>
                    <a:pt x="236" y="17"/>
                  </a:cubicBezTo>
                  <a:cubicBezTo>
                    <a:pt x="289" y="17"/>
                    <a:pt x="328" y="45"/>
                    <a:pt x="328" y="117"/>
                  </a:cubicBezTo>
                  <a:cubicBezTo>
                    <a:pt x="328" y="137"/>
                    <a:pt x="325" y="148"/>
                    <a:pt x="325" y="151"/>
                  </a:cubicBezTo>
                  <a:cubicBezTo>
                    <a:pt x="325" y="153"/>
                    <a:pt x="325" y="158"/>
                    <a:pt x="333" y="158"/>
                  </a:cubicBezTo>
                  <a:cubicBezTo>
                    <a:pt x="338" y="158"/>
                    <a:pt x="340" y="156"/>
                    <a:pt x="343" y="145"/>
                  </a:cubicBezTo>
                  <a:lnTo>
                    <a:pt x="377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53" name="Freeform 197"/>
            <p:cNvSpPr>
              <a:spLocks noChangeArrowheads="1"/>
            </p:cNvSpPr>
            <p:nvPr/>
          </p:nvSpPr>
          <p:spPr bwMode="auto">
            <a:xfrm>
              <a:off x="9662" y="2459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3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3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54" name="Freeform 198"/>
            <p:cNvSpPr>
              <a:spLocks noChangeArrowheads="1"/>
            </p:cNvSpPr>
            <p:nvPr/>
          </p:nvSpPr>
          <p:spPr bwMode="auto">
            <a:xfrm>
              <a:off x="9707" y="2503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55" name="Freeform 199"/>
            <p:cNvSpPr>
              <a:spLocks noChangeArrowheads="1"/>
            </p:cNvSpPr>
            <p:nvPr/>
          </p:nvSpPr>
          <p:spPr bwMode="auto">
            <a:xfrm>
              <a:off x="9780" y="2459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56" name="Freeform 200"/>
            <p:cNvSpPr>
              <a:spLocks noChangeArrowheads="1"/>
            </p:cNvSpPr>
            <p:nvPr/>
          </p:nvSpPr>
          <p:spPr bwMode="auto">
            <a:xfrm>
              <a:off x="9912" y="2358"/>
              <a:ext cx="37" cy="344"/>
            </a:xfrm>
            <a:custGeom>
              <a:avLst/>
              <a:gdLst>
                <a:gd name="T0" fmla="*/ 0 w 169"/>
                <a:gd name="T1" fmla="*/ 1519 h 1520"/>
                <a:gd name="T2" fmla="*/ 168 w 169"/>
                <a:gd name="T3" fmla="*/ 1519 h 1520"/>
                <a:gd name="T4" fmla="*/ 168 w 169"/>
                <a:gd name="T5" fmla="*/ 1485 h 1520"/>
                <a:gd name="T6" fmla="*/ 35 w 169"/>
                <a:gd name="T7" fmla="*/ 1485 h 1520"/>
                <a:gd name="T8" fmla="*/ 35 w 169"/>
                <a:gd name="T9" fmla="*/ 35 h 1520"/>
                <a:gd name="T10" fmla="*/ 168 w 169"/>
                <a:gd name="T11" fmla="*/ 35 h 1520"/>
                <a:gd name="T12" fmla="*/ 168 w 169"/>
                <a:gd name="T13" fmla="*/ 0 h 1520"/>
                <a:gd name="T14" fmla="*/ 0 w 169"/>
                <a:gd name="T15" fmla="*/ 0 h 1520"/>
                <a:gd name="T16" fmla="*/ 0 w 169"/>
                <a:gd name="T17" fmla="*/ 151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520">
                  <a:moveTo>
                    <a:pt x="0" y="1519"/>
                  </a:moveTo>
                  <a:lnTo>
                    <a:pt x="168" y="1519"/>
                  </a:lnTo>
                  <a:lnTo>
                    <a:pt x="168" y="1485"/>
                  </a:lnTo>
                  <a:lnTo>
                    <a:pt x="35" y="1485"/>
                  </a:lnTo>
                  <a:lnTo>
                    <a:pt x="35" y="35"/>
                  </a:lnTo>
                  <a:lnTo>
                    <a:pt x="168" y="35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5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57" name="Freeform 201"/>
            <p:cNvSpPr>
              <a:spLocks noChangeArrowheads="1"/>
            </p:cNvSpPr>
            <p:nvPr/>
          </p:nvSpPr>
          <p:spPr bwMode="auto">
            <a:xfrm>
              <a:off x="9972" y="2399"/>
              <a:ext cx="6" cy="92"/>
            </a:xfrm>
            <a:custGeom>
              <a:avLst/>
              <a:gdLst>
                <a:gd name="T0" fmla="*/ 0 w 30"/>
                <a:gd name="T1" fmla="*/ 384 h 409"/>
                <a:gd name="T2" fmla="*/ 14 w 30"/>
                <a:gd name="T3" fmla="*/ 408 h 409"/>
                <a:gd name="T4" fmla="*/ 29 w 30"/>
                <a:gd name="T5" fmla="*/ 384 h 409"/>
                <a:gd name="T6" fmla="*/ 29 w 30"/>
                <a:gd name="T7" fmla="*/ 23 h 409"/>
                <a:gd name="T8" fmla="*/ 14 w 30"/>
                <a:gd name="T9" fmla="*/ 0 h 409"/>
                <a:gd name="T10" fmla="*/ 0 w 30"/>
                <a:gd name="T11" fmla="*/ 23 h 409"/>
                <a:gd name="T12" fmla="*/ 0 w 30"/>
                <a:gd name="T13" fmla="*/ 38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9">
                  <a:moveTo>
                    <a:pt x="0" y="384"/>
                  </a:moveTo>
                  <a:cubicBezTo>
                    <a:pt x="0" y="395"/>
                    <a:pt x="0" y="408"/>
                    <a:pt x="14" y="408"/>
                  </a:cubicBezTo>
                  <a:cubicBezTo>
                    <a:pt x="29" y="408"/>
                    <a:pt x="29" y="395"/>
                    <a:pt x="29" y="384"/>
                  </a:cubicBezTo>
                  <a:lnTo>
                    <a:pt x="29" y="23"/>
                  </a:lnTo>
                  <a:cubicBezTo>
                    <a:pt x="29" y="13"/>
                    <a:pt x="29" y="0"/>
                    <a:pt x="14" y="0"/>
                  </a:cubicBezTo>
                  <a:cubicBezTo>
                    <a:pt x="0" y="0"/>
                    <a:pt x="0" y="13"/>
                    <a:pt x="0" y="23"/>
                  </a:cubicBezTo>
                  <a:lnTo>
                    <a:pt x="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58" name="Freeform 202"/>
            <p:cNvSpPr>
              <a:spLocks noChangeArrowheads="1"/>
            </p:cNvSpPr>
            <p:nvPr/>
          </p:nvSpPr>
          <p:spPr bwMode="auto">
            <a:xfrm>
              <a:off x="9972" y="2485"/>
              <a:ext cx="6" cy="92"/>
            </a:xfrm>
            <a:custGeom>
              <a:avLst/>
              <a:gdLst>
                <a:gd name="T0" fmla="*/ 0 w 30"/>
                <a:gd name="T1" fmla="*/ 384 h 409"/>
                <a:gd name="T2" fmla="*/ 14 w 30"/>
                <a:gd name="T3" fmla="*/ 408 h 409"/>
                <a:gd name="T4" fmla="*/ 29 w 30"/>
                <a:gd name="T5" fmla="*/ 384 h 409"/>
                <a:gd name="T6" fmla="*/ 29 w 30"/>
                <a:gd name="T7" fmla="*/ 23 h 409"/>
                <a:gd name="T8" fmla="*/ 14 w 30"/>
                <a:gd name="T9" fmla="*/ 0 h 409"/>
                <a:gd name="T10" fmla="*/ 0 w 30"/>
                <a:gd name="T11" fmla="*/ 23 h 409"/>
                <a:gd name="T12" fmla="*/ 0 w 30"/>
                <a:gd name="T13" fmla="*/ 38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9">
                  <a:moveTo>
                    <a:pt x="0" y="384"/>
                  </a:moveTo>
                  <a:cubicBezTo>
                    <a:pt x="0" y="395"/>
                    <a:pt x="0" y="408"/>
                    <a:pt x="14" y="408"/>
                  </a:cubicBezTo>
                  <a:cubicBezTo>
                    <a:pt x="29" y="408"/>
                    <a:pt x="29" y="395"/>
                    <a:pt x="29" y="384"/>
                  </a:cubicBezTo>
                  <a:lnTo>
                    <a:pt x="29" y="23"/>
                  </a:lnTo>
                  <a:cubicBezTo>
                    <a:pt x="29" y="13"/>
                    <a:pt x="29" y="0"/>
                    <a:pt x="14" y="0"/>
                  </a:cubicBezTo>
                  <a:cubicBezTo>
                    <a:pt x="0" y="0"/>
                    <a:pt x="0" y="13"/>
                    <a:pt x="0" y="23"/>
                  </a:cubicBezTo>
                  <a:lnTo>
                    <a:pt x="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59" name="Freeform 203"/>
            <p:cNvSpPr>
              <a:spLocks noChangeArrowheads="1"/>
            </p:cNvSpPr>
            <p:nvPr/>
          </p:nvSpPr>
          <p:spPr bwMode="auto">
            <a:xfrm>
              <a:off x="9972" y="2571"/>
              <a:ext cx="6" cy="92"/>
            </a:xfrm>
            <a:custGeom>
              <a:avLst/>
              <a:gdLst>
                <a:gd name="T0" fmla="*/ 0 w 30"/>
                <a:gd name="T1" fmla="*/ 384 h 409"/>
                <a:gd name="T2" fmla="*/ 14 w 30"/>
                <a:gd name="T3" fmla="*/ 408 h 409"/>
                <a:gd name="T4" fmla="*/ 29 w 30"/>
                <a:gd name="T5" fmla="*/ 384 h 409"/>
                <a:gd name="T6" fmla="*/ 29 w 30"/>
                <a:gd name="T7" fmla="*/ 23 h 409"/>
                <a:gd name="T8" fmla="*/ 14 w 30"/>
                <a:gd name="T9" fmla="*/ 0 h 409"/>
                <a:gd name="T10" fmla="*/ 0 w 30"/>
                <a:gd name="T11" fmla="*/ 23 h 409"/>
                <a:gd name="T12" fmla="*/ 0 w 30"/>
                <a:gd name="T13" fmla="*/ 38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9">
                  <a:moveTo>
                    <a:pt x="0" y="384"/>
                  </a:moveTo>
                  <a:cubicBezTo>
                    <a:pt x="0" y="395"/>
                    <a:pt x="0" y="408"/>
                    <a:pt x="14" y="408"/>
                  </a:cubicBezTo>
                  <a:cubicBezTo>
                    <a:pt x="29" y="408"/>
                    <a:pt x="29" y="395"/>
                    <a:pt x="29" y="384"/>
                  </a:cubicBezTo>
                  <a:lnTo>
                    <a:pt x="29" y="23"/>
                  </a:lnTo>
                  <a:cubicBezTo>
                    <a:pt x="29" y="13"/>
                    <a:pt x="29" y="0"/>
                    <a:pt x="14" y="0"/>
                  </a:cubicBezTo>
                  <a:cubicBezTo>
                    <a:pt x="0" y="0"/>
                    <a:pt x="0" y="13"/>
                    <a:pt x="0" y="23"/>
                  </a:cubicBezTo>
                  <a:lnTo>
                    <a:pt x="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60" name="Freeform 204"/>
            <p:cNvSpPr>
              <a:spLocks noChangeArrowheads="1"/>
            </p:cNvSpPr>
            <p:nvPr/>
          </p:nvSpPr>
          <p:spPr bwMode="auto">
            <a:xfrm>
              <a:off x="10007" y="2503"/>
              <a:ext cx="81" cy="94"/>
            </a:xfrm>
            <a:custGeom>
              <a:avLst/>
              <a:gdLst>
                <a:gd name="T0" fmla="*/ 76 w 362"/>
                <a:gd name="T1" fmla="*/ 389 h 420"/>
                <a:gd name="T2" fmla="*/ 73 w 362"/>
                <a:gd name="T3" fmla="*/ 402 h 420"/>
                <a:gd name="T4" fmla="*/ 91 w 362"/>
                <a:gd name="T5" fmla="*/ 419 h 420"/>
                <a:gd name="T6" fmla="*/ 115 w 362"/>
                <a:gd name="T7" fmla="*/ 402 h 420"/>
                <a:gd name="T8" fmla="*/ 137 w 362"/>
                <a:gd name="T9" fmla="*/ 287 h 420"/>
                <a:gd name="T10" fmla="*/ 158 w 362"/>
                <a:gd name="T11" fmla="*/ 288 h 420"/>
                <a:gd name="T12" fmla="*/ 361 w 362"/>
                <a:gd name="T13" fmla="*/ 88 h 420"/>
                <a:gd name="T14" fmla="*/ 289 w 362"/>
                <a:gd name="T15" fmla="*/ 0 h 420"/>
                <a:gd name="T16" fmla="*/ 121 w 362"/>
                <a:gd name="T17" fmla="*/ 246 h 420"/>
                <a:gd name="T18" fmla="*/ 16 w 362"/>
                <a:gd name="T19" fmla="*/ 153 h 420"/>
                <a:gd name="T20" fmla="*/ 69 w 362"/>
                <a:gd name="T21" fmla="*/ 22 h 420"/>
                <a:gd name="T22" fmla="*/ 75 w 362"/>
                <a:gd name="T23" fmla="*/ 13 h 420"/>
                <a:gd name="T24" fmla="*/ 66 w 362"/>
                <a:gd name="T25" fmla="*/ 7 h 420"/>
                <a:gd name="T26" fmla="*/ 0 w 362"/>
                <a:gd name="T27" fmla="*/ 160 h 420"/>
                <a:gd name="T28" fmla="*/ 109 w 362"/>
                <a:gd name="T29" fmla="*/ 282 h 420"/>
                <a:gd name="T30" fmla="*/ 76 w 362"/>
                <a:gd name="T31" fmla="*/ 389 h 420"/>
                <a:gd name="T32" fmla="*/ 164 w 362"/>
                <a:gd name="T33" fmla="*/ 251 h 420"/>
                <a:gd name="T34" fmla="*/ 153 w 362"/>
                <a:gd name="T35" fmla="*/ 251 h 420"/>
                <a:gd name="T36" fmla="*/ 144 w 362"/>
                <a:gd name="T37" fmla="*/ 248 h 420"/>
                <a:gd name="T38" fmla="*/ 157 w 362"/>
                <a:gd name="T39" fmla="*/ 179 h 420"/>
                <a:gd name="T40" fmla="*/ 282 w 362"/>
                <a:gd name="T41" fmla="*/ 37 h 420"/>
                <a:gd name="T42" fmla="*/ 344 w 362"/>
                <a:gd name="T43" fmla="*/ 102 h 420"/>
                <a:gd name="T44" fmla="*/ 164 w 362"/>
                <a:gd name="T45" fmla="*/ 25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2" h="420">
                  <a:moveTo>
                    <a:pt x="76" y="389"/>
                  </a:moveTo>
                  <a:cubicBezTo>
                    <a:pt x="73" y="397"/>
                    <a:pt x="73" y="397"/>
                    <a:pt x="73" y="402"/>
                  </a:cubicBezTo>
                  <a:cubicBezTo>
                    <a:pt x="73" y="415"/>
                    <a:pt x="85" y="419"/>
                    <a:pt x="91" y="419"/>
                  </a:cubicBezTo>
                  <a:cubicBezTo>
                    <a:pt x="95" y="419"/>
                    <a:pt x="108" y="418"/>
                    <a:pt x="115" y="402"/>
                  </a:cubicBezTo>
                  <a:cubicBezTo>
                    <a:pt x="117" y="397"/>
                    <a:pt x="120" y="376"/>
                    <a:pt x="137" y="287"/>
                  </a:cubicBezTo>
                  <a:cubicBezTo>
                    <a:pt x="143" y="287"/>
                    <a:pt x="147" y="288"/>
                    <a:pt x="158" y="288"/>
                  </a:cubicBezTo>
                  <a:cubicBezTo>
                    <a:pt x="264" y="288"/>
                    <a:pt x="361" y="187"/>
                    <a:pt x="361" y="88"/>
                  </a:cubicBezTo>
                  <a:cubicBezTo>
                    <a:pt x="361" y="37"/>
                    <a:pt x="337" y="0"/>
                    <a:pt x="289" y="0"/>
                  </a:cubicBezTo>
                  <a:cubicBezTo>
                    <a:pt x="197" y="0"/>
                    <a:pt x="158" y="124"/>
                    <a:pt x="121" y="246"/>
                  </a:cubicBezTo>
                  <a:cubicBezTo>
                    <a:pt x="52" y="235"/>
                    <a:pt x="16" y="199"/>
                    <a:pt x="16" y="153"/>
                  </a:cubicBezTo>
                  <a:cubicBezTo>
                    <a:pt x="16" y="135"/>
                    <a:pt x="32" y="65"/>
                    <a:pt x="69" y="22"/>
                  </a:cubicBezTo>
                  <a:cubicBezTo>
                    <a:pt x="75" y="16"/>
                    <a:pt x="75" y="14"/>
                    <a:pt x="75" y="13"/>
                  </a:cubicBezTo>
                  <a:cubicBezTo>
                    <a:pt x="75" y="10"/>
                    <a:pt x="73" y="7"/>
                    <a:pt x="66" y="7"/>
                  </a:cubicBezTo>
                  <a:cubicBezTo>
                    <a:pt x="49" y="7"/>
                    <a:pt x="0" y="99"/>
                    <a:pt x="0" y="160"/>
                  </a:cubicBezTo>
                  <a:cubicBezTo>
                    <a:pt x="0" y="220"/>
                    <a:pt x="42" y="266"/>
                    <a:pt x="109" y="282"/>
                  </a:cubicBezTo>
                  <a:lnTo>
                    <a:pt x="76" y="389"/>
                  </a:lnTo>
                  <a:close/>
                  <a:moveTo>
                    <a:pt x="164" y="251"/>
                  </a:moveTo>
                  <a:cubicBezTo>
                    <a:pt x="158" y="251"/>
                    <a:pt x="157" y="251"/>
                    <a:pt x="153" y="251"/>
                  </a:cubicBezTo>
                  <a:cubicBezTo>
                    <a:pt x="145" y="251"/>
                    <a:pt x="144" y="249"/>
                    <a:pt x="144" y="248"/>
                  </a:cubicBezTo>
                  <a:cubicBezTo>
                    <a:pt x="144" y="246"/>
                    <a:pt x="156" y="189"/>
                    <a:pt x="157" y="179"/>
                  </a:cubicBezTo>
                  <a:cubicBezTo>
                    <a:pt x="177" y="98"/>
                    <a:pt x="226" y="37"/>
                    <a:pt x="282" y="37"/>
                  </a:cubicBezTo>
                  <a:cubicBezTo>
                    <a:pt x="327" y="37"/>
                    <a:pt x="344" y="71"/>
                    <a:pt x="344" y="102"/>
                  </a:cubicBezTo>
                  <a:cubicBezTo>
                    <a:pt x="344" y="173"/>
                    <a:pt x="262" y="251"/>
                    <a:pt x="16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61" name="Freeform 205"/>
            <p:cNvSpPr>
              <a:spLocks noChangeArrowheads="1"/>
            </p:cNvSpPr>
            <p:nvPr/>
          </p:nvSpPr>
          <p:spPr bwMode="auto">
            <a:xfrm>
              <a:off x="10104" y="2416"/>
              <a:ext cx="26" cy="100"/>
            </a:xfrm>
            <a:custGeom>
              <a:avLst/>
              <a:gdLst>
                <a:gd name="T0" fmla="*/ 108 w 118"/>
                <a:gd name="T1" fmla="*/ 0 h 445"/>
                <a:gd name="T2" fmla="*/ 0 w 118"/>
                <a:gd name="T3" fmla="*/ 222 h 445"/>
                <a:gd name="T4" fmla="*/ 108 w 118"/>
                <a:gd name="T5" fmla="*/ 444 h 445"/>
                <a:gd name="T6" fmla="*/ 117 w 118"/>
                <a:gd name="T7" fmla="*/ 439 h 445"/>
                <a:gd name="T8" fmla="*/ 112 w 118"/>
                <a:gd name="T9" fmla="*/ 432 h 445"/>
                <a:gd name="T10" fmla="*/ 30 w 118"/>
                <a:gd name="T11" fmla="*/ 222 h 445"/>
                <a:gd name="T12" fmla="*/ 114 w 118"/>
                <a:gd name="T13" fmla="*/ 10 h 445"/>
                <a:gd name="T14" fmla="*/ 117 w 118"/>
                <a:gd name="T15" fmla="*/ 6 h 445"/>
                <a:gd name="T16" fmla="*/ 108 w 118"/>
                <a:gd name="T1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445">
                  <a:moveTo>
                    <a:pt x="108" y="0"/>
                  </a:moveTo>
                  <a:cubicBezTo>
                    <a:pt x="23" y="59"/>
                    <a:pt x="0" y="154"/>
                    <a:pt x="0" y="222"/>
                  </a:cubicBezTo>
                  <a:cubicBezTo>
                    <a:pt x="0" y="284"/>
                    <a:pt x="19" y="382"/>
                    <a:pt x="108" y="444"/>
                  </a:cubicBezTo>
                  <a:cubicBezTo>
                    <a:pt x="111" y="444"/>
                    <a:pt x="117" y="444"/>
                    <a:pt x="117" y="439"/>
                  </a:cubicBezTo>
                  <a:cubicBezTo>
                    <a:pt x="117" y="436"/>
                    <a:pt x="115" y="435"/>
                    <a:pt x="112" y="432"/>
                  </a:cubicBezTo>
                  <a:cubicBezTo>
                    <a:pt x="52" y="379"/>
                    <a:pt x="30" y="302"/>
                    <a:pt x="30" y="222"/>
                  </a:cubicBezTo>
                  <a:cubicBezTo>
                    <a:pt x="30" y="102"/>
                    <a:pt x="76" y="43"/>
                    <a:pt x="114" y="10"/>
                  </a:cubicBezTo>
                  <a:cubicBezTo>
                    <a:pt x="115" y="9"/>
                    <a:pt x="117" y="7"/>
                    <a:pt x="117" y="6"/>
                  </a:cubicBezTo>
                  <a:cubicBezTo>
                    <a:pt x="117" y="0"/>
                    <a:pt x="111" y="0"/>
                    <a:pt x="1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62" name="Freeform 206"/>
            <p:cNvSpPr>
              <a:spLocks noChangeArrowheads="1"/>
            </p:cNvSpPr>
            <p:nvPr/>
          </p:nvSpPr>
          <p:spPr bwMode="auto">
            <a:xfrm>
              <a:off x="10148" y="2464"/>
              <a:ext cx="67" cy="4"/>
            </a:xfrm>
            <a:custGeom>
              <a:avLst/>
              <a:gdLst>
                <a:gd name="T0" fmla="*/ 284 w 302"/>
                <a:gd name="T1" fmla="*/ 23 h 24"/>
                <a:gd name="T2" fmla="*/ 301 w 302"/>
                <a:gd name="T3" fmla="*/ 12 h 24"/>
                <a:gd name="T4" fmla="*/ 284 w 302"/>
                <a:gd name="T5" fmla="*/ 0 h 24"/>
                <a:gd name="T6" fmla="*/ 17 w 302"/>
                <a:gd name="T7" fmla="*/ 0 h 24"/>
                <a:gd name="T8" fmla="*/ 0 w 302"/>
                <a:gd name="T9" fmla="*/ 12 h 24"/>
                <a:gd name="T10" fmla="*/ 17 w 302"/>
                <a:gd name="T11" fmla="*/ 23 h 24"/>
                <a:gd name="T12" fmla="*/ 284 w 302"/>
                <a:gd name="T1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">
                  <a:moveTo>
                    <a:pt x="284" y="23"/>
                  </a:moveTo>
                  <a:cubicBezTo>
                    <a:pt x="289" y="23"/>
                    <a:pt x="301" y="23"/>
                    <a:pt x="301" y="12"/>
                  </a:cubicBezTo>
                  <a:cubicBezTo>
                    <a:pt x="301" y="0"/>
                    <a:pt x="291" y="0"/>
                    <a:pt x="284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7" y="23"/>
                  </a:cubicBezTo>
                  <a:lnTo>
                    <a:pt x="284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63" name="Freeform 207"/>
            <p:cNvSpPr>
              <a:spLocks noChangeArrowheads="1"/>
            </p:cNvSpPr>
            <p:nvPr/>
          </p:nvSpPr>
          <p:spPr bwMode="auto">
            <a:xfrm>
              <a:off x="10235" y="2416"/>
              <a:ext cx="26" cy="100"/>
            </a:xfrm>
            <a:custGeom>
              <a:avLst/>
              <a:gdLst>
                <a:gd name="T0" fmla="*/ 9 w 118"/>
                <a:gd name="T1" fmla="*/ 0 h 445"/>
                <a:gd name="T2" fmla="*/ 0 w 118"/>
                <a:gd name="T3" fmla="*/ 6 h 445"/>
                <a:gd name="T4" fmla="*/ 4 w 118"/>
                <a:gd name="T5" fmla="*/ 12 h 445"/>
                <a:gd name="T6" fmla="*/ 85 w 118"/>
                <a:gd name="T7" fmla="*/ 222 h 445"/>
                <a:gd name="T8" fmla="*/ 9 w 118"/>
                <a:gd name="T9" fmla="*/ 428 h 445"/>
                <a:gd name="T10" fmla="*/ 0 w 118"/>
                <a:gd name="T11" fmla="*/ 439 h 445"/>
                <a:gd name="T12" fmla="*/ 6 w 118"/>
                <a:gd name="T13" fmla="*/ 444 h 445"/>
                <a:gd name="T14" fmla="*/ 84 w 118"/>
                <a:gd name="T15" fmla="*/ 359 h 445"/>
                <a:gd name="T16" fmla="*/ 117 w 118"/>
                <a:gd name="T17" fmla="*/ 222 h 445"/>
                <a:gd name="T18" fmla="*/ 9 w 118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445">
                  <a:moveTo>
                    <a:pt x="9" y="0"/>
                  </a:moveTo>
                  <a:cubicBezTo>
                    <a:pt x="6" y="0"/>
                    <a:pt x="0" y="0"/>
                    <a:pt x="0" y="6"/>
                  </a:cubicBezTo>
                  <a:cubicBezTo>
                    <a:pt x="0" y="7"/>
                    <a:pt x="1" y="9"/>
                    <a:pt x="4" y="12"/>
                  </a:cubicBezTo>
                  <a:cubicBezTo>
                    <a:pt x="43" y="48"/>
                    <a:pt x="85" y="107"/>
                    <a:pt x="85" y="222"/>
                  </a:cubicBezTo>
                  <a:cubicBezTo>
                    <a:pt x="85" y="314"/>
                    <a:pt x="56" y="384"/>
                    <a:pt x="9" y="428"/>
                  </a:cubicBezTo>
                  <a:cubicBezTo>
                    <a:pt x="0" y="436"/>
                    <a:pt x="0" y="436"/>
                    <a:pt x="0" y="439"/>
                  </a:cubicBezTo>
                  <a:cubicBezTo>
                    <a:pt x="0" y="441"/>
                    <a:pt x="1" y="444"/>
                    <a:pt x="6" y="444"/>
                  </a:cubicBezTo>
                  <a:cubicBezTo>
                    <a:pt x="12" y="444"/>
                    <a:pt x="53" y="415"/>
                    <a:pt x="84" y="359"/>
                  </a:cubicBezTo>
                  <a:cubicBezTo>
                    <a:pt x="104" y="323"/>
                    <a:pt x="117" y="274"/>
                    <a:pt x="117" y="222"/>
                  </a:cubicBezTo>
                  <a:cubicBezTo>
                    <a:pt x="117" y="160"/>
                    <a:pt x="98" y="62"/>
                    <a:pt x="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64" name="Freeform 208"/>
            <p:cNvSpPr>
              <a:spLocks noChangeArrowheads="1"/>
            </p:cNvSpPr>
            <p:nvPr/>
          </p:nvSpPr>
          <p:spPr bwMode="auto">
            <a:xfrm>
              <a:off x="10098" y="2538"/>
              <a:ext cx="46" cy="68"/>
            </a:xfrm>
            <a:custGeom>
              <a:avLst/>
              <a:gdLst>
                <a:gd name="T0" fmla="*/ 207 w 208"/>
                <a:gd name="T1" fmla="*/ 154 h 305"/>
                <a:gd name="T2" fmla="*/ 180 w 208"/>
                <a:gd name="T3" fmla="*/ 39 h 305"/>
                <a:gd name="T4" fmla="*/ 104 w 208"/>
                <a:gd name="T5" fmla="*/ 0 h 305"/>
                <a:gd name="T6" fmla="*/ 0 w 208"/>
                <a:gd name="T7" fmla="*/ 154 h 305"/>
                <a:gd name="T8" fmla="*/ 104 w 208"/>
                <a:gd name="T9" fmla="*/ 304 h 305"/>
                <a:gd name="T10" fmla="*/ 207 w 208"/>
                <a:gd name="T11" fmla="*/ 154 h 305"/>
                <a:gd name="T12" fmla="*/ 104 w 208"/>
                <a:gd name="T13" fmla="*/ 292 h 305"/>
                <a:gd name="T14" fmla="*/ 48 w 208"/>
                <a:gd name="T15" fmla="*/ 243 h 305"/>
                <a:gd name="T16" fmla="*/ 40 w 208"/>
                <a:gd name="T17" fmla="*/ 148 h 305"/>
                <a:gd name="T18" fmla="*/ 48 w 208"/>
                <a:gd name="T19" fmla="*/ 58 h 305"/>
                <a:gd name="T20" fmla="*/ 104 w 208"/>
                <a:gd name="T21" fmla="*/ 13 h 305"/>
                <a:gd name="T22" fmla="*/ 158 w 208"/>
                <a:gd name="T23" fmla="*/ 53 h 305"/>
                <a:gd name="T24" fmla="*/ 167 w 208"/>
                <a:gd name="T25" fmla="*/ 148 h 305"/>
                <a:gd name="T26" fmla="*/ 161 w 208"/>
                <a:gd name="T27" fmla="*/ 242 h 305"/>
                <a:gd name="T28" fmla="*/ 104 w 208"/>
                <a:gd name="T29" fmla="*/ 29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305">
                  <a:moveTo>
                    <a:pt x="207" y="154"/>
                  </a:moveTo>
                  <a:cubicBezTo>
                    <a:pt x="207" y="105"/>
                    <a:pt x="202" y="69"/>
                    <a:pt x="180" y="39"/>
                  </a:cubicBezTo>
                  <a:cubicBezTo>
                    <a:pt x="167" y="17"/>
                    <a:pt x="140" y="0"/>
                    <a:pt x="104" y="0"/>
                  </a:cubicBezTo>
                  <a:cubicBezTo>
                    <a:pt x="0" y="0"/>
                    <a:pt x="0" y="121"/>
                    <a:pt x="0" y="154"/>
                  </a:cubicBezTo>
                  <a:cubicBezTo>
                    <a:pt x="0" y="186"/>
                    <a:pt x="0" y="304"/>
                    <a:pt x="104" y="304"/>
                  </a:cubicBezTo>
                  <a:cubicBezTo>
                    <a:pt x="207" y="304"/>
                    <a:pt x="207" y="186"/>
                    <a:pt x="207" y="154"/>
                  </a:cubicBezTo>
                  <a:close/>
                  <a:moveTo>
                    <a:pt x="104" y="292"/>
                  </a:moveTo>
                  <a:cubicBezTo>
                    <a:pt x="84" y="292"/>
                    <a:pt x="56" y="279"/>
                    <a:pt x="48" y="243"/>
                  </a:cubicBezTo>
                  <a:cubicBezTo>
                    <a:pt x="40" y="217"/>
                    <a:pt x="40" y="180"/>
                    <a:pt x="40" y="148"/>
                  </a:cubicBezTo>
                  <a:cubicBezTo>
                    <a:pt x="40" y="115"/>
                    <a:pt x="40" y="82"/>
                    <a:pt x="48" y="58"/>
                  </a:cubicBezTo>
                  <a:cubicBezTo>
                    <a:pt x="56" y="22"/>
                    <a:pt x="85" y="13"/>
                    <a:pt x="104" y="13"/>
                  </a:cubicBezTo>
                  <a:cubicBezTo>
                    <a:pt x="128" y="13"/>
                    <a:pt x="151" y="27"/>
                    <a:pt x="158" y="53"/>
                  </a:cubicBezTo>
                  <a:cubicBezTo>
                    <a:pt x="166" y="76"/>
                    <a:pt x="167" y="109"/>
                    <a:pt x="167" y="148"/>
                  </a:cubicBezTo>
                  <a:cubicBezTo>
                    <a:pt x="167" y="180"/>
                    <a:pt x="167" y="213"/>
                    <a:pt x="161" y="242"/>
                  </a:cubicBezTo>
                  <a:cubicBezTo>
                    <a:pt x="151" y="282"/>
                    <a:pt x="121" y="292"/>
                    <a:pt x="104" y="2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65" name="Freeform 209"/>
            <p:cNvSpPr>
              <a:spLocks noChangeArrowheads="1"/>
            </p:cNvSpPr>
            <p:nvPr/>
          </p:nvSpPr>
          <p:spPr bwMode="auto">
            <a:xfrm>
              <a:off x="10294" y="2459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3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3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66" name="Freeform 210"/>
            <p:cNvSpPr>
              <a:spLocks noChangeArrowheads="1"/>
            </p:cNvSpPr>
            <p:nvPr/>
          </p:nvSpPr>
          <p:spPr bwMode="auto">
            <a:xfrm>
              <a:off x="10340" y="2502"/>
              <a:ext cx="67" cy="65"/>
            </a:xfrm>
            <a:custGeom>
              <a:avLst/>
              <a:gdLst>
                <a:gd name="T0" fmla="*/ 262 w 302"/>
                <a:gd name="T1" fmla="*/ 32 h 293"/>
                <a:gd name="T2" fmla="*/ 223 w 302"/>
                <a:gd name="T3" fmla="*/ 76 h 293"/>
                <a:gd name="T4" fmla="*/ 255 w 302"/>
                <a:gd name="T5" fmla="*/ 105 h 293"/>
                <a:gd name="T6" fmla="*/ 301 w 302"/>
                <a:gd name="T7" fmla="*/ 55 h 293"/>
                <a:gd name="T8" fmla="*/ 239 w 302"/>
                <a:gd name="T9" fmla="*/ 0 h 293"/>
                <a:gd name="T10" fmla="*/ 154 w 302"/>
                <a:gd name="T11" fmla="*/ 37 h 293"/>
                <a:gd name="T12" fmla="*/ 79 w 302"/>
                <a:gd name="T13" fmla="*/ 0 h 293"/>
                <a:gd name="T14" fmla="*/ 24 w 302"/>
                <a:gd name="T15" fmla="*/ 36 h 293"/>
                <a:gd name="T16" fmla="*/ 0 w 302"/>
                <a:gd name="T17" fmla="*/ 99 h 293"/>
                <a:gd name="T18" fmla="*/ 16 w 302"/>
                <a:gd name="T19" fmla="*/ 108 h 293"/>
                <a:gd name="T20" fmla="*/ 27 w 302"/>
                <a:gd name="T21" fmla="*/ 105 h 293"/>
                <a:gd name="T22" fmla="*/ 33 w 302"/>
                <a:gd name="T23" fmla="*/ 86 h 293"/>
                <a:gd name="T24" fmla="*/ 76 w 302"/>
                <a:gd name="T25" fmla="*/ 23 h 293"/>
                <a:gd name="T26" fmla="*/ 91 w 302"/>
                <a:gd name="T27" fmla="*/ 46 h 293"/>
                <a:gd name="T28" fmla="*/ 82 w 302"/>
                <a:gd name="T29" fmla="*/ 94 h 293"/>
                <a:gd name="T30" fmla="*/ 65 w 302"/>
                <a:gd name="T31" fmla="*/ 163 h 293"/>
                <a:gd name="T32" fmla="*/ 52 w 302"/>
                <a:gd name="T33" fmla="*/ 215 h 293"/>
                <a:gd name="T34" fmla="*/ 40 w 302"/>
                <a:gd name="T35" fmla="*/ 265 h 293"/>
                <a:gd name="T36" fmla="*/ 71 w 302"/>
                <a:gd name="T37" fmla="*/ 292 h 293"/>
                <a:gd name="T38" fmla="*/ 112 w 302"/>
                <a:gd name="T39" fmla="*/ 259 h 293"/>
                <a:gd name="T40" fmla="*/ 157 w 302"/>
                <a:gd name="T41" fmla="*/ 81 h 293"/>
                <a:gd name="T42" fmla="*/ 167 w 302"/>
                <a:gd name="T43" fmla="*/ 59 h 293"/>
                <a:gd name="T44" fmla="*/ 238 w 302"/>
                <a:gd name="T45" fmla="*/ 23 h 293"/>
                <a:gd name="T46" fmla="*/ 262 w 302"/>
                <a:gd name="T47" fmla="*/ 3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2" h="293">
                  <a:moveTo>
                    <a:pt x="262" y="32"/>
                  </a:moveTo>
                  <a:cubicBezTo>
                    <a:pt x="228" y="39"/>
                    <a:pt x="223" y="71"/>
                    <a:pt x="223" y="76"/>
                  </a:cubicBezTo>
                  <a:cubicBezTo>
                    <a:pt x="223" y="91"/>
                    <a:pt x="233" y="105"/>
                    <a:pt x="255" y="105"/>
                  </a:cubicBezTo>
                  <a:cubicBezTo>
                    <a:pt x="276" y="105"/>
                    <a:pt x="301" y="88"/>
                    <a:pt x="301" y="55"/>
                  </a:cubicBezTo>
                  <a:cubicBezTo>
                    <a:pt x="301" y="26"/>
                    <a:pt x="278" y="0"/>
                    <a:pt x="239" y="0"/>
                  </a:cubicBezTo>
                  <a:cubicBezTo>
                    <a:pt x="203" y="0"/>
                    <a:pt x="173" y="17"/>
                    <a:pt x="154" y="37"/>
                  </a:cubicBezTo>
                  <a:cubicBezTo>
                    <a:pt x="138" y="9"/>
                    <a:pt x="102" y="0"/>
                    <a:pt x="79" y="0"/>
                  </a:cubicBezTo>
                  <a:cubicBezTo>
                    <a:pt x="56" y="0"/>
                    <a:pt x="37" y="13"/>
                    <a:pt x="24" y="36"/>
                  </a:cubicBezTo>
                  <a:cubicBezTo>
                    <a:pt x="9" y="60"/>
                    <a:pt x="0" y="95"/>
                    <a:pt x="0" y="99"/>
                  </a:cubicBezTo>
                  <a:cubicBezTo>
                    <a:pt x="0" y="108"/>
                    <a:pt x="10" y="108"/>
                    <a:pt x="16" y="108"/>
                  </a:cubicBezTo>
                  <a:cubicBezTo>
                    <a:pt x="22" y="108"/>
                    <a:pt x="24" y="108"/>
                    <a:pt x="27" y="105"/>
                  </a:cubicBezTo>
                  <a:cubicBezTo>
                    <a:pt x="29" y="104"/>
                    <a:pt x="29" y="102"/>
                    <a:pt x="33" y="86"/>
                  </a:cubicBezTo>
                  <a:cubicBezTo>
                    <a:pt x="45" y="37"/>
                    <a:pt x="59" y="23"/>
                    <a:pt x="76" y="23"/>
                  </a:cubicBezTo>
                  <a:cubicBezTo>
                    <a:pt x="86" y="23"/>
                    <a:pt x="91" y="29"/>
                    <a:pt x="91" y="46"/>
                  </a:cubicBezTo>
                  <a:cubicBezTo>
                    <a:pt x="91" y="58"/>
                    <a:pt x="89" y="65"/>
                    <a:pt x="82" y="94"/>
                  </a:cubicBezTo>
                  <a:cubicBezTo>
                    <a:pt x="79" y="105"/>
                    <a:pt x="69" y="147"/>
                    <a:pt x="65" y="163"/>
                  </a:cubicBezTo>
                  <a:cubicBezTo>
                    <a:pt x="62" y="174"/>
                    <a:pt x="55" y="203"/>
                    <a:pt x="52" y="215"/>
                  </a:cubicBezTo>
                  <a:cubicBezTo>
                    <a:pt x="48" y="232"/>
                    <a:pt x="40" y="261"/>
                    <a:pt x="40" y="265"/>
                  </a:cubicBezTo>
                  <a:cubicBezTo>
                    <a:pt x="40" y="278"/>
                    <a:pt x="50" y="292"/>
                    <a:pt x="71" y="292"/>
                  </a:cubicBezTo>
                  <a:cubicBezTo>
                    <a:pt x="82" y="292"/>
                    <a:pt x="105" y="285"/>
                    <a:pt x="112" y="259"/>
                  </a:cubicBezTo>
                  <a:cubicBezTo>
                    <a:pt x="112" y="256"/>
                    <a:pt x="156" y="84"/>
                    <a:pt x="157" y="81"/>
                  </a:cubicBezTo>
                  <a:cubicBezTo>
                    <a:pt x="158" y="71"/>
                    <a:pt x="158" y="69"/>
                    <a:pt x="167" y="59"/>
                  </a:cubicBezTo>
                  <a:cubicBezTo>
                    <a:pt x="181" y="42"/>
                    <a:pt x="206" y="23"/>
                    <a:pt x="238" y="23"/>
                  </a:cubicBezTo>
                  <a:cubicBezTo>
                    <a:pt x="253" y="23"/>
                    <a:pt x="261" y="30"/>
                    <a:pt x="262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67" name="Freeform 211"/>
            <p:cNvSpPr>
              <a:spLocks noChangeArrowheads="1"/>
            </p:cNvSpPr>
            <p:nvPr/>
          </p:nvSpPr>
          <p:spPr bwMode="auto">
            <a:xfrm>
              <a:off x="10424" y="2459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68" name="Freeform 212"/>
            <p:cNvSpPr>
              <a:spLocks noChangeArrowheads="1"/>
            </p:cNvSpPr>
            <p:nvPr/>
          </p:nvSpPr>
          <p:spPr bwMode="auto">
            <a:xfrm>
              <a:off x="10492" y="2399"/>
              <a:ext cx="6" cy="92"/>
            </a:xfrm>
            <a:custGeom>
              <a:avLst/>
              <a:gdLst>
                <a:gd name="T0" fmla="*/ 0 w 30"/>
                <a:gd name="T1" fmla="*/ 384 h 409"/>
                <a:gd name="T2" fmla="*/ 14 w 30"/>
                <a:gd name="T3" fmla="*/ 408 h 409"/>
                <a:gd name="T4" fmla="*/ 29 w 30"/>
                <a:gd name="T5" fmla="*/ 384 h 409"/>
                <a:gd name="T6" fmla="*/ 29 w 30"/>
                <a:gd name="T7" fmla="*/ 23 h 409"/>
                <a:gd name="T8" fmla="*/ 14 w 30"/>
                <a:gd name="T9" fmla="*/ 0 h 409"/>
                <a:gd name="T10" fmla="*/ 0 w 30"/>
                <a:gd name="T11" fmla="*/ 23 h 409"/>
                <a:gd name="T12" fmla="*/ 0 w 30"/>
                <a:gd name="T13" fmla="*/ 38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9">
                  <a:moveTo>
                    <a:pt x="0" y="384"/>
                  </a:moveTo>
                  <a:cubicBezTo>
                    <a:pt x="0" y="395"/>
                    <a:pt x="0" y="408"/>
                    <a:pt x="14" y="408"/>
                  </a:cubicBezTo>
                  <a:cubicBezTo>
                    <a:pt x="29" y="408"/>
                    <a:pt x="29" y="395"/>
                    <a:pt x="29" y="384"/>
                  </a:cubicBezTo>
                  <a:lnTo>
                    <a:pt x="29" y="23"/>
                  </a:lnTo>
                  <a:cubicBezTo>
                    <a:pt x="29" y="13"/>
                    <a:pt x="29" y="0"/>
                    <a:pt x="14" y="0"/>
                  </a:cubicBezTo>
                  <a:cubicBezTo>
                    <a:pt x="0" y="0"/>
                    <a:pt x="0" y="13"/>
                    <a:pt x="0" y="23"/>
                  </a:cubicBezTo>
                  <a:lnTo>
                    <a:pt x="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69" name="Freeform 213"/>
            <p:cNvSpPr>
              <a:spLocks noChangeArrowheads="1"/>
            </p:cNvSpPr>
            <p:nvPr/>
          </p:nvSpPr>
          <p:spPr bwMode="auto">
            <a:xfrm>
              <a:off x="10492" y="2485"/>
              <a:ext cx="6" cy="92"/>
            </a:xfrm>
            <a:custGeom>
              <a:avLst/>
              <a:gdLst>
                <a:gd name="T0" fmla="*/ 0 w 30"/>
                <a:gd name="T1" fmla="*/ 384 h 409"/>
                <a:gd name="T2" fmla="*/ 14 w 30"/>
                <a:gd name="T3" fmla="*/ 408 h 409"/>
                <a:gd name="T4" fmla="*/ 29 w 30"/>
                <a:gd name="T5" fmla="*/ 384 h 409"/>
                <a:gd name="T6" fmla="*/ 29 w 30"/>
                <a:gd name="T7" fmla="*/ 23 h 409"/>
                <a:gd name="T8" fmla="*/ 14 w 30"/>
                <a:gd name="T9" fmla="*/ 0 h 409"/>
                <a:gd name="T10" fmla="*/ 0 w 30"/>
                <a:gd name="T11" fmla="*/ 23 h 409"/>
                <a:gd name="T12" fmla="*/ 0 w 30"/>
                <a:gd name="T13" fmla="*/ 38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9">
                  <a:moveTo>
                    <a:pt x="0" y="384"/>
                  </a:moveTo>
                  <a:cubicBezTo>
                    <a:pt x="0" y="395"/>
                    <a:pt x="0" y="408"/>
                    <a:pt x="14" y="408"/>
                  </a:cubicBezTo>
                  <a:cubicBezTo>
                    <a:pt x="29" y="408"/>
                    <a:pt x="29" y="395"/>
                    <a:pt x="29" y="384"/>
                  </a:cubicBezTo>
                  <a:lnTo>
                    <a:pt x="29" y="23"/>
                  </a:lnTo>
                  <a:cubicBezTo>
                    <a:pt x="29" y="13"/>
                    <a:pt x="29" y="0"/>
                    <a:pt x="14" y="0"/>
                  </a:cubicBezTo>
                  <a:cubicBezTo>
                    <a:pt x="0" y="0"/>
                    <a:pt x="0" y="13"/>
                    <a:pt x="0" y="23"/>
                  </a:cubicBezTo>
                  <a:lnTo>
                    <a:pt x="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70" name="Freeform 214"/>
            <p:cNvSpPr>
              <a:spLocks noChangeArrowheads="1"/>
            </p:cNvSpPr>
            <p:nvPr/>
          </p:nvSpPr>
          <p:spPr bwMode="auto">
            <a:xfrm>
              <a:off x="10492" y="2571"/>
              <a:ext cx="6" cy="92"/>
            </a:xfrm>
            <a:custGeom>
              <a:avLst/>
              <a:gdLst>
                <a:gd name="T0" fmla="*/ 0 w 30"/>
                <a:gd name="T1" fmla="*/ 384 h 409"/>
                <a:gd name="T2" fmla="*/ 14 w 30"/>
                <a:gd name="T3" fmla="*/ 408 h 409"/>
                <a:gd name="T4" fmla="*/ 29 w 30"/>
                <a:gd name="T5" fmla="*/ 384 h 409"/>
                <a:gd name="T6" fmla="*/ 29 w 30"/>
                <a:gd name="T7" fmla="*/ 23 h 409"/>
                <a:gd name="T8" fmla="*/ 14 w 30"/>
                <a:gd name="T9" fmla="*/ 0 h 409"/>
                <a:gd name="T10" fmla="*/ 0 w 30"/>
                <a:gd name="T11" fmla="*/ 23 h 409"/>
                <a:gd name="T12" fmla="*/ 0 w 30"/>
                <a:gd name="T13" fmla="*/ 38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9">
                  <a:moveTo>
                    <a:pt x="0" y="384"/>
                  </a:moveTo>
                  <a:cubicBezTo>
                    <a:pt x="0" y="395"/>
                    <a:pt x="0" y="408"/>
                    <a:pt x="14" y="408"/>
                  </a:cubicBezTo>
                  <a:cubicBezTo>
                    <a:pt x="29" y="408"/>
                    <a:pt x="29" y="395"/>
                    <a:pt x="29" y="384"/>
                  </a:cubicBezTo>
                  <a:lnTo>
                    <a:pt x="29" y="23"/>
                  </a:lnTo>
                  <a:cubicBezTo>
                    <a:pt x="29" y="13"/>
                    <a:pt x="29" y="0"/>
                    <a:pt x="14" y="0"/>
                  </a:cubicBezTo>
                  <a:cubicBezTo>
                    <a:pt x="0" y="0"/>
                    <a:pt x="0" y="13"/>
                    <a:pt x="0" y="23"/>
                  </a:cubicBezTo>
                  <a:lnTo>
                    <a:pt x="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71" name="Freeform 215"/>
            <p:cNvSpPr>
              <a:spLocks noChangeArrowheads="1"/>
            </p:cNvSpPr>
            <p:nvPr/>
          </p:nvSpPr>
          <p:spPr bwMode="auto">
            <a:xfrm>
              <a:off x="10526" y="2370"/>
              <a:ext cx="44" cy="66"/>
            </a:xfrm>
            <a:custGeom>
              <a:avLst/>
              <a:gdLst>
                <a:gd name="T0" fmla="*/ 197 w 198"/>
                <a:gd name="T1" fmla="*/ 215 h 296"/>
                <a:gd name="T2" fmla="*/ 181 w 198"/>
                <a:gd name="T3" fmla="*/ 215 h 296"/>
                <a:gd name="T4" fmla="*/ 170 w 198"/>
                <a:gd name="T5" fmla="*/ 255 h 296"/>
                <a:gd name="T6" fmla="*/ 127 w 198"/>
                <a:gd name="T7" fmla="*/ 258 h 296"/>
                <a:gd name="T8" fmla="*/ 45 w 198"/>
                <a:gd name="T9" fmla="*/ 258 h 296"/>
                <a:gd name="T10" fmla="*/ 134 w 198"/>
                <a:gd name="T11" fmla="*/ 183 h 296"/>
                <a:gd name="T12" fmla="*/ 197 w 198"/>
                <a:gd name="T13" fmla="*/ 86 h 296"/>
                <a:gd name="T14" fmla="*/ 92 w 198"/>
                <a:gd name="T15" fmla="*/ 0 h 296"/>
                <a:gd name="T16" fmla="*/ 0 w 198"/>
                <a:gd name="T17" fmla="*/ 79 h 296"/>
                <a:gd name="T18" fmla="*/ 23 w 198"/>
                <a:gd name="T19" fmla="*/ 105 h 296"/>
                <a:gd name="T20" fmla="*/ 48 w 198"/>
                <a:gd name="T21" fmla="*/ 81 h 296"/>
                <a:gd name="T22" fmla="*/ 22 w 198"/>
                <a:gd name="T23" fmla="*/ 58 h 296"/>
                <a:gd name="T24" fmla="*/ 86 w 198"/>
                <a:gd name="T25" fmla="*/ 16 h 296"/>
                <a:gd name="T26" fmla="*/ 154 w 198"/>
                <a:gd name="T27" fmla="*/ 86 h 296"/>
                <a:gd name="T28" fmla="*/ 112 w 198"/>
                <a:gd name="T29" fmla="*/ 173 h 296"/>
                <a:gd name="T30" fmla="*/ 4 w 198"/>
                <a:gd name="T31" fmla="*/ 278 h 296"/>
                <a:gd name="T32" fmla="*/ 0 w 198"/>
                <a:gd name="T33" fmla="*/ 295 h 296"/>
                <a:gd name="T34" fmla="*/ 184 w 198"/>
                <a:gd name="T35" fmla="*/ 295 h 296"/>
                <a:gd name="T36" fmla="*/ 197 w 198"/>
                <a:gd name="T37" fmla="*/ 21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296">
                  <a:moveTo>
                    <a:pt x="197" y="215"/>
                  </a:moveTo>
                  <a:lnTo>
                    <a:pt x="181" y="215"/>
                  </a:lnTo>
                  <a:cubicBezTo>
                    <a:pt x="180" y="225"/>
                    <a:pt x="176" y="251"/>
                    <a:pt x="170" y="255"/>
                  </a:cubicBezTo>
                  <a:cubicBezTo>
                    <a:pt x="167" y="258"/>
                    <a:pt x="132" y="258"/>
                    <a:pt x="127" y="258"/>
                  </a:cubicBezTo>
                  <a:lnTo>
                    <a:pt x="45" y="258"/>
                  </a:lnTo>
                  <a:cubicBezTo>
                    <a:pt x="91" y="216"/>
                    <a:pt x="107" y="204"/>
                    <a:pt x="134" y="183"/>
                  </a:cubicBezTo>
                  <a:cubicBezTo>
                    <a:pt x="167" y="157"/>
                    <a:pt x="197" y="130"/>
                    <a:pt x="197" y="86"/>
                  </a:cubicBezTo>
                  <a:cubicBezTo>
                    <a:pt x="197" y="33"/>
                    <a:pt x="150" y="0"/>
                    <a:pt x="92" y="0"/>
                  </a:cubicBezTo>
                  <a:cubicBezTo>
                    <a:pt x="37" y="0"/>
                    <a:pt x="0" y="39"/>
                    <a:pt x="0" y="79"/>
                  </a:cubicBezTo>
                  <a:cubicBezTo>
                    <a:pt x="0" y="102"/>
                    <a:pt x="19" y="105"/>
                    <a:pt x="23" y="105"/>
                  </a:cubicBezTo>
                  <a:cubicBezTo>
                    <a:pt x="35" y="105"/>
                    <a:pt x="48" y="96"/>
                    <a:pt x="48" y="81"/>
                  </a:cubicBezTo>
                  <a:cubicBezTo>
                    <a:pt x="48" y="73"/>
                    <a:pt x="45" y="58"/>
                    <a:pt x="22" y="58"/>
                  </a:cubicBezTo>
                  <a:cubicBezTo>
                    <a:pt x="35" y="26"/>
                    <a:pt x="65" y="16"/>
                    <a:pt x="86" y="16"/>
                  </a:cubicBezTo>
                  <a:cubicBezTo>
                    <a:pt x="131" y="16"/>
                    <a:pt x="154" y="50"/>
                    <a:pt x="154" y="86"/>
                  </a:cubicBezTo>
                  <a:cubicBezTo>
                    <a:pt x="154" y="125"/>
                    <a:pt x="127" y="156"/>
                    <a:pt x="112" y="173"/>
                  </a:cubicBezTo>
                  <a:lnTo>
                    <a:pt x="4" y="278"/>
                  </a:lnTo>
                  <a:cubicBezTo>
                    <a:pt x="0" y="282"/>
                    <a:pt x="0" y="284"/>
                    <a:pt x="0" y="295"/>
                  </a:cubicBezTo>
                  <a:lnTo>
                    <a:pt x="184" y="295"/>
                  </a:lnTo>
                  <a:lnTo>
                    <a:pt x="197" y="2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72" name="Freeform 216"/>
            <p:cNvSpPr>
              <a:spLocks noChangeArrowheads="1"/>
            </p:cNvSpPr>
            <p:nvPr/>
          </p:nvSpPr>
          <p:spPr bwMode="auto">
            <a:xfrm>
              <a:off x="10628" y="2528"/>
              <a:ext cx="87" cy="5"/>
            </a:xfrm>
            <a:custGeom>
              <a:avLst/>
              <a:gdLst>
                <a:gd name="T0" fmla="*/ 366 w 388"/>
                <a:gd name="T1" fmla="*/ 27 h 28"/>
                <a:gd name="T2" fmla="*/ 387 w 388"/>
                <a:gd name="T3" fmla="*/ 13 h 28"/>
                <a:gd name="T4" fmla="*/ 366 w 388"/>
                <a:gd name="T5" fmla="*/ 0 h 28"/>
                <a:gd name="T6" fmla="*/ 22 w 388"/>
                <a:gd name="T7" fmla="*/ 0 h 28"/>
                <a:gd name="T8" fmla="*/ 0 w 388"/>
                <a:gd name="T9" fmla="*/ 13 h 28"/>
                <a:gd name="T10" fmla="*/ 22 w 388"/>
                <a:gd name="T11" fmla="*/ 27 h 28"/>
                <a:gd name="T12" fmla="*/ 366 w 388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28">
                  <a:moveTo>
                    <a:pt x="366" y="27"/>
                  </a:moveTo>
                  <a:cubicBezTo>
                    <a:pt x="376" y="27"/>
                    <a:pt x="387" y="27"/>
                    <a:pt x="387" y="13"/>
                  </a:cubicBezTo>
                  <a:cubicBezTo>
                    <a:pt x="387" y="0"/>
                    <a:pt x="376" y="0"/>
                    <a:pt x="366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7"/>
                    <a:pt x="12" y="27"/>
                    <a:pt x="22" y="27"/>
                  </a:cubicBezTo>
                  <a:lnTo>
                    <a:pt x="366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73" name="Freeform 217"/>
            <p:cNvSpPr>
              <a:spLocks noChangeArrowheads="1"/>
            </p:cNvSpPr>
            <p:nvPr/>
          </p:nvSpPr>
          <p:spPr bwMode="auto">
            <a:xfrm>
              <a:off x="10773" y="2459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3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3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74" name="Freeform 218"/>
            <p:cNvSpPr>
              <a:spLocks noChangeArrowheads="1"/>
            </p:cNvSpPr>
            <p:nvPr/>
          </p:nvSpPr>
          <p:spPr bwMode="auto">
            <a:xfrm>
              <a:off x="10813" y="2472"/>
              <a:ext cx="58" cy="124"/>
            </a:xfrm>
            <a:custGeom>
              <a:avLst/>
              <a:gdLst>
                <a:gd name="T0" fmla="*/ 261 w 262"/>
                <a:gd name="T1" fmla="*/ 23 h 550"/>
                <a:gd name="T2" fmla="*/ 236 w 262"/>
                <a:gd name="T3" fmla="*/ 0 h 550"/>
                <a:gd name="T4" fmla="*/ 203 w 262"/>
                <a:gd name="T5" fmla="*/ 33 h 550"/>
                <a:gd name="T6" fmla="*/ 226 w 262"/>
                <a:gd name="T7" fmla="*/ 56 h 550"/>
                <a:gd name="T8" fmla="*/ 261 w 262"/>
                <a:gd name="T9" fmla="*/ 23 h 550"/>
                <a:gd name="T10" fmla="*/ 132 w 262"/>
                <a:gd name="T11" fmla="*/ 451 h 550"/>
                <a:gd name="T12" fmla="*/ 55 w 262"/>
                <a:gd name="T13" fmla="*/ 536 h 550"/>
                <a:gd name="T14" fmla="*/ 30 w 262"/>
                <a:gd name="T15" fmla="*/ 530 h 550"/>
                <a:gd name="T16" fmla="*/ 59 w 262"/>
                <a:gd name="T17" fmla="*/ 495 h 550"/>
                <a:gd name="T18" fmla="*/ 35 w 262"/>
                <a:gd name="T19" fmla="*/ 474 h 550"/>
                <a:gd name="T20" fmla="*/ 0 w 262"/>
                <a:gd name="T21" fmla="*/ 510 h 550"/>
                <a:gd name="T22" fmla="*/ 56 w 262"/>
                <a:gd name="T23" fmla="*/ 549 h 550"/>
                <a:gd name="T24" fmla="*/ 176 w 262"/>
                <a:gd name="T25" fmla="*/ 454 h 550"/>
                <a:gd name="T26" fmla="*/ 235 w 262"/>
                <a:gd name="T27" fmla="*/ 220 h 550"/>
                <a:gd name="T28" fmla="*/ 238 w 262"/>
                <a:gd name="T29" fmla="*/ 197 h 550"/>
                <a:gd name="T30" fmla="*/ 179 w 262"/>
                <a:gd name="T31" fmla="*/ 138 h 550"/>
                <a:gd name="T32" fmla="*/ 78 w 262"/>
                <a:gd name="T33" fmla="*/ 236 h 550"/>
                <a:gd name="T34" fmla="*/ 85 w 262"/>
                <a:gd name="T35" fmla="*/ 243 h 550"/>
                <a:gd name="T36" fmla="*/ 96 w 262"/>
                <a:gd name="T37" fmla="*/ 230 h 550"/>
                <a:gd name="T38" fmla="*/ 177 w 262"/>
                <a:gd name="T39" fmla="*/ 153 h 550"/>
                <a:gd name="T40" fmla="*/ 197 w 262"/>
                <a:gd name="T41" fmla="*/ 181 h 550"/>
                <a:gd name="T42" fmla="*/ 193 w 262"/>
                <a:gd name="T43" fmla="*/ 215 h 550"/>
                <a:gd name="T44" fmla="*/ 132 w 262"/>
                <a:gd name="T45" fmla="*/ 451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550">
                  <a:moveTo>
                    <a:pt x="261" y="23"/>
                  </a:moveTo>
                  <a:cubicBezTo>
                    <a:pt x="261" y="10"/>
                    <a:pt x="252" y="0"/>
                    <a:pt x="236" y="0"/>
                  </a:cubicBezTo>
                  <a:cubicBezTo>
                    <a:pt x="222" y="0"/>
                    <a:pt x="203" y="14"/>
                    <a:pt x="203" y="33"/>
                  </a:cubicBezTo>
                  <a:cubicBezTo>
                    <a:pt x="203" y="46"/>
                    <a:pt x="212" y="56"/>
                    <a:pt x="226" y="56"/>
                  </a:cubicBezTo>
                  <a:cubicBezTo>
                    <a:pt x="243" y="56"/>
                    <a:pt x="261" y="40"/>
                    <a:pt x="261" y="23"/>
                  </a:cubicBezTo>
                  <a:close/>
                  <a:moveTo>
                    <a:pt x="132" y="451"/>
                  </a:moveTo>
                  <a:cubicBezTo>
                    <a:pt x="121" y="500"/>
                    <a:pt x="91" y="536"/>
                    <a:pt x="55" y="536"/>
                  </a:cubicBezTo>
                  <a:cubicBezTo>
                    <a:pt x="50" y="536"/>
                    <a:pt x="42" y="536"/>
                    <a:pt x="30" y="530"/>
                  </a:cubicBezTo>
                  <a:cubicBezTo>
                    <a:pt x="49" y="526"/>
                    <a:pt x="59" y="508"/>
                    <a:pt x="59" y="495"/>
                  </a:cubicBezTo>
                  <a:cubicBezTo>
                    <a:pt x="59" y="485"/>
                    <a:pt x="52" y="474"/>
                    <a:pt x="35" y="474"/>
                  </a:cubicBezTo>
                  <a:cubicBezTo>
                    <a:pt x="19" y="474"/>
                    <a:pt x="0" y="487"/>
                    <a:pt x="0" y="510"/>
                  </a:cubicBezTo>
                  <a:cubicBezTo>
                    <a:pt x="0" y="536"/>
                    <a:pt x="26" y="549"/>
                    <a:pt x="56" y="549"/>
                  </a:cubicBezTo>
                  <a:cubicBezTo>
                    <a:pt x="101" y="549"/>
                    <a:pt x="160" y="516"/>
                    <a:pt x="176" y="454"/>
                  </a:cubicBezTo>
                  <a:lnTo>
                    <a:pt x="235" y="220"/>
                  </a:lnTo>
                  <a:cubicBezTo>
                    <a:pt x="238" y="207"/>
                    <a:pt x="238" y="199"/>
                    <a:pt x="238" y="197"/>
                  </a:cubicBezTo>
                  <a:cubicBezTo>
                    <a:pt x="238" y="161"/>
                    <a:pt x="210" y="138"/>
                    <a:pt x="179" y="138"/>
                  </a:cubicBezTo>
                  <a:cubicBezTo>
                    <a:pt x="114" y="138"/>
                    <a:pt x="78" y="230"/>
                    <a:pt x="78" y="236"/>
                  </a:cubicBezTo>
                  <a:cubicBezTo>
                    <a:pt x="78" y="243"/>
                    <a:pt x="84" y="243"/>
                    <a:pt x="85" y="243"/>
                  </a:cubicBezTo>
                  <a:cubicBezTo>
                    <a:pt x="91" y="243"/>
                    <a:pt x="92" y="242"/>
                    <a:pt x="96" y="230"/>
                  </a:cubicBezTo>
                  <a:cubicBezTo>
                    <a:pt x="112" y="192"/>
                    <a:pt x="143" y="153"/>
                    <a:pt x="177" y="153"/>
                  </a:cubicBezTo>
                  <a:cubicBezTo>
                    <a:pt x="186" y="153"/>
                    <a:pt x="197" y="156"/>
                    <a:pt x="197" y="181"/>
                  </a:cubicBezTo>
                  <a:cubicBezTo>
                    <a:pt x="197" y="197"/>
                    <a:pt x="196" y="203"/>
                    <a:pt x="193" y="215"/>
                  </a:cubicBezTo>
                  <a:lnTo>
                    <a:pt x="132" y="4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75" name="Freeform 219"/>
            <p:cNvSpPr>
              <a:spLocks noChangeArrowheads="1"/>
            </p:cNvSpPr>
            <p:nvPr/>
          </p:nvSpPr>
          <p:spPr bwMode="auto">
            <a:xfrm>
              <a:off x="10879" y="2521"/>
              <a:ext cx="46" cy="68"/>
            </a:xfrm>
            <a:custGeom>
              <a:avLst/>
              <a:gdLst>
                <a:gd name="T0" fmla="*/ 207 w 208"/>
                <a:gd name="T1" fmla="*/ 154 h 305"/>
                <a:gd name="T2" fmla="*/ 180 w 208"/>
                <a:gd name="T3" fmla="*/ 39 h 305"/>
                <a:gd name="T4" fmla="*/ 104 w 208"/>
                <a:gd name="T5" fmla="*/ 0 h 305"/>
                <a:gd name="T6" fmla="*/ 0 w 208"/>
                <a:gd name="T7" fmla="*/ 154 h 305"/>
                <a:gd name="T8" fmla="*/ 104 w 208"/>
                <a:gd name="T9" fmla="*/ 304 h 305"/>
                <a:gd name="T10" fmla="*/ 207 w 208"/>
                <a:gd name="T11" fmla="*/ 154 h 305"/>
                <a:gd name="T12" fmla="*/ 104 w 208"/>
                <a:gd name="T13" fmla="*/ 292 h 305"/>
                <a:gd name="T14" fmla="*/ 48 w 208"/>
                <a:gd name="T15" fmla="*/ 243 h 305"/>
                <a:gd name="T16" fmla="*/ 40 w 208"/>
                <a:gd name="T17" fmla="*/ 148 h 305"/>
                <a:gd name="T18" fmla="*/ 48 w 208"/>
                <a:gd name="T19" fmla="*/ 58 h 305"/>
                <a:gd name="T20" fmla="*/ 104 w 208"/>
                <a:gd name="T21" fmla="*/ 13 h 305"/>
                <a:gd name="T22" fmla="*/ 158 w 208"/>
                <a:gd name="T23" fmla="*/ 53 h 305"/>
                <a:gd name="T24" fmla="*/ 166 w 208"/>
                <a:gd name="T25" fmla="*/ 148 h 305"/>
                <a:gd name="T26" fmla="*/ 161 w 208"/>
                <a:gd name="T27" fmla="*/ 242 h 305"/>
                <a:gd name="T28" fmla="*/ 104 w 208"/>
                <a:gd name="T29" fmla="*/ 29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305">
                  <a:moveTo>
                    <a:pt x="207" y="154"/>
                  </a:moveTo>
                  <a:cubicBezTo>
                    <a:pt x="207" y="105"/>
                    <a:pt x="202" y="69"/>
                    <a:pt x="180" y="39"/>
                  </a:cubicBezTo>
                  <a:cubicBezTo>
                    <a:pt x="167" y="17"/>
                    <a:pt x="140" y="0"/>
                    <a:pt x="104" y="0"/>
                  </a:cubicBezTo>
                  <a:cubicBezTo>
                    <a:pt x="0" y="0"/>
                    <a:pt x="0" y="121"/>
                    <a:pt x="0" y="154"/>
                  </a:cubicBezTo>
                  <a:cubicBezTo>
                    <a:pt x="0" y="186"/>
                    <a:pt x="0" y="304"/>
                    <a:pt x="104" y="304"/>
                  </a:cubicBezTo>
                  <a:cubicBezTo>
                    <a:pt x="207" y="304"/>
                    <a:pt x="207" y="186"/>
                    <a:pt x="207" y="154"/>
                  </a:cubicBezTo>
                  <a:close/>
                  <a:moveTo>
                    <a:pt x="104" y="292"/>
                  </a:moveTo>
                  <a:cubicBezTo>
                    <a:pt x="84" y="292"/>
                    <a:pt x="56" y="279"/>
                    <a:pt x="48" y="243"/>
                  </a:cubicBezTo>
                  <a:cubicBezTo>
                    <a:pt x="40" y="217"/>
                    <a:pt x="40" y="180"/>
                    <a:pt x="40" y="148"/>
                  </a:cubicBezTo>
                  <a:cubicBezTo>
                    <a:pt x="40" y="115"/>
                    <a:pt x="40" y="82"/>
                    <a:pt x="48" y="58"/>
                  </a:cubicBezTo>
                  <a:cubicBezTo>
                    <a:pt x="56" y="22"/>
                    <a:pt x="85" y="13"/>
                    <a:pt x="104" y="13"/>
                  </a:cubicBezTo>
                  <a:cubicBezTo>
                    <a:pt x="128" y="13"/>
                    <a:pt x="151" y="27"/>
                    <a:pt x="158" y="53"/>
                  </a:cubicBezTo>
                  <a:cubicBezTo>
                    <a:pt x="166" y="76"/>
                    <a:pt x="166" y="109"/>
                    <a:pt x="166" y="148"/>
                  </a:cubicBezTo>
                  <a:cubicBezTo>
                    <a:pt x="166" y="180"/>
                    <a:pt x="166" y="213"/>
                    <a:pt x="161" y="242"/>
                  </a:cubicBezTo>
                  <a:cubicBezTo>
                    <a:pt x="151" y="282"/>
                    <a:pt x="121" y="292"/>
                    <a:pt x="104" y="2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76" name="Freeform 220"/>
            <p:cNvSpPr>
              <a:spLocks noChangeArrowheads="1"/>
            </p:cNvSpPr>
            <p:nvPr/>
          </p:nvSpPr>
          <p:spPr bwMode="auto">
            <a:xfrm>
              <a:off x="10953" y="2459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3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3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77" name="Freeform 221"/>
            <p:cNvSpPr>
              <a:spLocks noChangeArrowheads="1"/>
            </p:cNvSpPr>
            <p:nvPr/>
          </p:nvSpPr>
          <p:spPr bwMode="auto">
            <a:xfrm>
              <a:off x="11000" y="2503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4 h 404"/>
                <a:gd name="T18" fmla="*/ 71 w 263"/>
                <a:gd name="T19" fmla="*/ 397 h 404"/>
                <a:gd name="T20" fmla="*/ 78 w 263"/>
                <a:gd name="T21" fmla="*/ 403 h 404"/>
                <a:gd name="T22" fmla="*/ 141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4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69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4"/>
                  </a:cubicBezTo>
                  <a:cubicBezTo>
                    <a:pt x="76" y="384"/>
                    <a:pt x="71" y="384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1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4"/>
                    <a:pt x="213" y="384"/>
                    <a:pt x="202" y="384"/>
                  </a:cubicBezTo>
                  <a:cubicBezTo>
                    <a:pt x="171" y="384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69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78" name="Freeform 222"/>
            <p:cNvSpPr>
              <a:spLocks noChangeArrowheads="1"/>
            </p:cNvSpPr>
            <p:nvPr/>
          </p:nvSpPr>
          <p:spPr bwMode="auto">
            <a:xfrm>
              <a:off x="11068" y="2503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79" name="Freeform 223"/>
            <p:cNvSpPr>
              <a:spLocks noChangeArrowheads="1"/>
            </p:cNvSpPr>
            <p:nvPr/>
          </p:nvSpPr>
          <p:spPr bwMode="auto">
            <a:xfrm>
              <a:off x="11140" y="2459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80" name="Freeform 224"/>
            <p:cNvSpPr>
              <a:spLocks noChangeArrowheads="1"/>
            </p:cNvSpPr>
            <p:nvPr/>
          </p:nvSpPr>
          <p:spPr bwMode="auto">
            <a:xfrm>
              <a:off x="11196" y="2459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81" name="Freeform 225"/>
            <p:cNvSpPr>
              <a:spLocks noChangeArrowheads="1"/>
            </p:cNvSpPr>
            <p:nvPr/>
          </p:nvSpPr>
          <p:spPr bwMode="auto">
            <a:xfrm>
              <a:off x="11250" y="2440"/>
              <a:ext cx="44" cy="66"/>
            </a:xfrm>
            <a:custGeom>
              <a:avLst/>
              <a:gdLst>
                <a:gd name="T0" fmla="*/ 197 w 198"/>
                <a:gd name="T1" fmla="*/ 215 h 296"/>
                <a:gd name="T2" fmla="*/ 181 w 198"/>
                <a:gd name="T3" fmla="*/ 215 h 296"/>
                <a:gd name="T4" fmla="*/ 170 w 198"/>
                <a:gd name="T5" fmla="*/ 255 h 296"/>
                <a:gd name="T6" fmla="*/ 127 w 198"/>
                <a:gd name="T7" fmla="*/ 258 h 296"/>
                <a:gd name="T8" fmla="*/ 45 w 198"/>
                <a:gd name="T9" fmla="*/ 258 h 296"/>
                <a:gd name="T10" fmla="*/ 134 w 198"/>
                <a:gd name="T11" fmla="*/ 183 h 296"/>
                <a:gd name="T12" fmla="*/ 197 w 198"/>
                <a:gd name="T13" fmla="*/ 86 h 296"/>
                <a:gd name="T14" fmla="*/ 92 w 198"/>
                <a:gd name="T15" fmla="*/ 0 h 296"/>
                <a:gd name="T16" fmla="*/ 0 w 198"/>
                <a:gd name="T17" fmla="*/ 79 h 296"/>
                <a:gd name="T18" fmla="*/ 23 w 198"/>
                <a:gd name="T19" fmla="*/ 105 h 296"/>
                <a:gd name="T20" fmla="*/ 48 w 198"/>
                <a:gd name="T21" fmla="*/ 81 h 296"/>
                <a:gd name="T22" fmla="*/ 22 w 198"/>
                <a:gd name="T23" fmla="*/ 58 h 296"/>
                <a:gd name="T24" fmla="*/ 86 w 198"/>
                <a:gd name="T25" fmla="*/ 16 h 296"/>
                <a:gd name="T26" fmla="*/ 154 w 198"/>
                <a:gd name="T27" fmla="*/ 86 h 296"/>
                <a:gd name="T28" fmla="*/ 112 w 198"/>
                <a:gd name="T29" fmla="*/ 173 h 296"/>
                <a:gd name="T30" fmla="*/ 4 w 198"/>
                <a:gd name="T31" fmla="*/ 278 h 296"/>
                <a:gd name="T32" fmla="*/ 0 w 198"/>
                <a:gd name="T33" fmla="*/ 295 h 296"/>
                <a:gd name="T34" fmla="*/ 184 w 198"/>
                <a:gd name="T35" fmla="*/ 295 h 296"/>
                <a:gd name="T36" fmla="*/ 197 w 198"/>
                <a:gd name="T37" fmla="*/ 21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296">
                  <a:moveTo>
                    <a:pt x="197" y="215"/>
                  </a:moveTo>
                  <a:lnTo>
                    <a:pt x="181" y="215"/>
                  </a:lnTo>
                  <a:cubicBezTo>
                    <a:pt x="180" y="225"/>
                    <a:pt x="176" y="251"/>
                    <a:pt x="170" y="255"/>
                  </a:cubicBezTo>
                  <a:cubicBezTo>
                    <a:pt x="167" y="258"/>
                    <a:pt x="132" y="258"/>
                    <a:pt x="127" y="258"/>
                  </a:cubicBezTo>
                  <a:lnTo>
                    <a:pt x="45" y="258"/>
                  </a:lnTo>
                  <a:cubicBezTo>
                    <a:pt x="91" y="216"/>
                    <a:pt x="107" y="204"/>
                    <a:pt x="134" y="183"/>
                  </a:cubicBezTo>
                  <a:cubicBezTo>
                    <a:pt x="167" y="157"/>
                    <a:pt x="197" y="130"/>
                    <a:pt x="197" y="86"/>
                  </a:cubicBezTo>
                  <a:cubicBezTo>
                    <a:pt x="197" y="33"/>
                    <a:pt x="150" y="0"/>
                    <a:pt x="92" y="0"/>
                  </a:cubicBezTo>
                  <a:cubicBezTo>
                    <a:pt x="37" y="0"/>
                    <a:pt x="0" y="39"/>
                    <a:pt x="0" y="79"/>
                  </a:cubicBezTo>
                  <a:cubicBezTo>
                    <a:pt x="0" y="102"/>
                    <a:pt x="19" y="105"/>
                    <a:pt x="23" y="105"/>
                  </a:cubicBezTo>
                  <a:cubicBezTo>
                    <a:pt x="35" y="105"/>
                    <a:pt x="48" y="96"/>
                    <a:pt x="48" y="81"/>
                  </a:cubicBezTo>
                  <a:cubicBezTo>
                    <a:pt x="48" y="73"/>
                    <a:pt x="45" y="58"/>
                    <a:pt x="22" y="58"/>
                  </a:cubicBezTo>
                  <a:cubicBezTo>
                    <a:pt x="35" y="26"/>
                    <a:pt x="65" y="16"/>
                    <a:pt x="86" y="16"/>
                  </a:cubicBezTo>
                  <a:cubicBezTo>
                    <a:pt x="131" y="16"/>
                    <a:pt x="154" y="50"/>
                    <a:pt x="154" y="86"/>
                  </a:cubicBezTo>
                  <a:cubicBezTo>
                    <a:pt x="154" y="125"/>
                    <a:pt x="127" y="156"/>
                    <a:pt x="112" y="173"/>
                  </a:cubicBezTo>
                  <a:lnTo>
                    <a:pt x="4" y="278"/>
                  </a:lnTo>
                  <a:cubicBezTo>
                    <a:pt x="0" y="282"/>
                    <a:pt x="0" y="284"/>
                    <a:pt x="0" y="295"/>
                  </a:cubicBezTo>
                  <a:lnTo>
                    <a:pt x="184" y="295"/>
                  </a:lnTo>
                  <a:lnTo>
                    <a:pt x="197" y="2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82" name="Freeform 226"/>
            <p:cNvSpPr>
              <a:spLocks noChangeArrowheads="1"/>
            </p:cNvSpPr>
            <p:nvPr/>
          </p:nvSpPr>
          <p:spPr bwMode="auto">
            <a:xfrm>
              <a:off x="11310" y="2358"/>
              <a:ext cx="37" cy="344"/>
            </a:xfrm>
            <a:custGeom>
              <a:avLst/>
              <a:gdLst>
                <a:gd name="T0" fmla="*/ 132 w 169"/>
                <a:gd name="T1" fmla="*/ 1485 h 1520"/>
                <a:gd name="T2" fmla="*/ 0 w 169"/>
                <a:gd name="T3" fmla="*/ 1485 h 1520"/>
                <a:gd name="T4" fmla="*/ 0 w 169"/>
                <a:gd name="T5" fmla="*/ 1519 h 1520"/>
                <a:gd name="T6" fmla="*/ 168 w 169"/>
                <a:gd name="T7" fmla="*/ 1519 h 1520"/>
                <a:gd name="T8" fmla="*/ 168 w 169"/>
                <a:gd name="T9" fmla="*/ 0 h 1520"/>
                <a:gd name="T10" fmla="*/ 0 w 169"/>
                <a:gd name="T11" fmla="*/ 0 h 1520"/>
                <a:gd name="T12" fmla="*/ 0 w 169"/>
                <a:gd name="T13" fmla="*/ 35 h 1520"/>
                <a:gd name="T14" fmla="*/ 132 w 169"/>
                <a:gd name="T15" fmla="*/ 35 h 1520"/>
                <a:gd name="T16" fmla="*/ 132 w 169"/>
                <a:gd name="T17" fmla="*/ 1485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520">
                  <a:moveTo>
                    <a:pt x="132" y="1485"/>
                  </a:moveTo>
                  <a:lnTo>
                    <a:pt x="0" y="1485"/>
                  </a:lnTo>
                  <a:lnTo>
                    <a:pt x="0" y="1519"/>
                  </a:lnTo>
                  <a:lnTo>
                    <a:pt x="168" y="1519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32" y="35"/>
                  </a:lnTo>
                  <a:lnTo>
                    <a:pt x="132" y="14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83" name="Freeform 227"/>
            <p:cNvSpPr>
              <a:spLocks noChangeArrowheads="1"/>
            </p:cNvSpPr>
            <p:nvPr/>
          </p:nvSpPr>
          <p:spPr bwMode="auto">
            <a:xfrm>
              <a:off x="7374" y="2902"/>
              <a:ext cx="95" cy="61"/>
            </a:xfrm>
            <a:custGeom>
              <a:avLst/>
              <a:gdLst>
                <a:gd name="T0" fmla="*/ 423 w 424"/>
                <a:gd name="T1" fmla="*/ 20 h 273"/>
                <a:gd name="T2" fmla="*/ 415 w 424"/>
                <a:gd name="T3" fmla="*/ 0 h 273"/>
                <a:gd name="T4" fmla="*/ 406 w 424"/>
                <a:gd name="T5" fmla="*/ 17 h 273"/>
                <a:gd name="T6" fmla="*/ 317 w 424"/>
                <a:gd name="T7" fmla="*/ 101 h 273"/>
                <a:gd name="T8" fmla="*/ 216 w 424"/>
                <a:gd name="T9" fmla="*/ 53 h 273"/>
                <a:gd name="T10" fmla="*/ 107 w 424"/>
                <a:gd name="T11" fmla="*/ 0 h 273"/>
                <a:gd name="T12" fmla="*/ 0 w 424"/>
                <a:gd name="T13" fmla="*/ 115 h 273"/>
                <a:gd name="T14" fmla="*/ 9 w 424"/>
                <a:gd name="T15" fmla="*/ 135 h 273"/>
                <a:gd name="T16" fmla="*/ 17 w 424"/>
                <a:gd name="T17" fmla="*/ 121 h 273"/>
                <a:gd name="T18" fmla="*/ 107 w 424"/>
                <a:gd name="T19" fmla="*/ 36 h 273"/>
                <a:gd name="T20" fmla="*/ 207 w 424"/>
                <a:gd name="T21" fmla="*/ 84 h 273"/>
                <a:gd name="T22" fmla="*/ 317 w 424"/>
                <a:gd name="T23" fmla="*/ 137 h 273"/>
                <a:gd name="T24" fmla="*/ 423 w 424"/>
                <a:gd name="T25" fmla="*/ 20 h 273"/>
                <a:gd name="T26" fmla="*/ 23 w 424"/>
                <a:gd name="T27" fmla="*/ 246 h 273"/>
                <a:gd name="T28" fmla="*/ 0 w 424"/>
                <a:gd name="T29" fmla="*/ 259 h 273"/>
                <a:gd name="T30" fmla="*/ 22 w 424"/>
                <a:gd name="T31" fmla="*/ 272 h 273"/>
                <a:gd name="T32" fmla="*/ 402 w 424"/>
                <a:gd name="T33" fmla="*/ 272 h 273"/>
                <a:gd name="T34" fmla="*/ 423 w 424"/>
                <a:gd name="T35" fmla="*/ 259 h 273"/>
                <a:gd name="T36" fmla="*/ 400 w 424"/>
                <a:gd name="T37" fmla="*/ 246 h 273"/>
                <a:gd name="T38" fmla="*/ 23 w 424"/>
                <a:gd name="T39" fmla="*/ 24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4" h="273">
                  <a:moveTo>
                    <a:pt x="423" y="20"/>
                  </a:moveTo>
                  <a:cubicBezTo>
                    <a:pt x="423" y="6"/>
                    <a:pt x="419" y="0"/>
                    <a:pt x="415" y="0"/>
                  </a:cubicBezTo>
                  <a:cubicBezTo>
                    <a:pt x="412" y="0"/>
                    <a:pt x="406" y="3"/>
                    <a:pt x="406" y="17"/>
                  </a:cubicBezTo>
                  <a:cubicBezTo>
                    <a:pt x="403" y="71"/>
                    <a:pt x="359" y="101"/>
                    <a:pt x="317" y="101"/>
                  </a:cubicBezTo>
                  <a:cubicBezTo>
                    <a:pt x="279" y="101"/>
                    <a:pt x="249" y="78"/>
                    <a:pt x="216" y="53"/>
                  </a:cubicBezTo>
                  <a:cubicBezTo>
                    <a:pt x="183" y="26"/>
                    <a:pt x="148" y="0"/>
                    <a:pt x="107" y="0"/>
                  </a:cubicBezTo>
                  <a:cubicBezTo>
                    <a:pt x="43" y="0"/>
                    <a:pt x="0" y="56"/>
                    <a:pt x="0" y="115"/>
                  </a:cubicBezTo>
                  <a:cubicBezTo>
                    <a:pt x="0" y="135"/>
                    <a:pt x="9" y="135"/>
                    <a:pt x="9" y="135"/>
                  </a:cubicBezTo>
                  <a:cubicBezTo>
                    <a:pt x="16" y="135"/>
                    <a:pt x="17" y="122"/>
                    <a:pt x="17" y="121"/>
                  </a:cubicBezTo>
                  <a:cubicBezTo>
                    <a:pt x="22" y="59"/>
                    <a:pt x="72" y="36"/>
                    <a:pt x="107" y="36"/>
                  </a:cubicBezTo>
                  <a:cubicBezTo>
                    <a:pt x="144" y="36"/>
                    <a:pt x="174" y="58"/>
                    <a:pt x="207" y="84"/>
                  </a:cubicBezTo>
                  <a:cubicBezTo>
                    <a:pt x="242" y="109"/>
                    <a:pt x="275" y="137"/>
                    <a:pt x="317" y="137"/>
                  </a:cubicBezTo>
                  <a:cubicBezTo>
                    <a:pt x="380" y="137"/>
                    <a:pt x="423" y="81"/>
                    <a:pt x="423" y="20"/>
                  </a:cubicBezTo>
                  <a:close/>
                  <a:moveTo>
                    <a:pt x="23" y="246"/>
                  </a:moveTo>
                  <a:cubicBezTo>
                    <a:pt x="13" y="246"/>
                    <a:pt x="0" y="246"/>
                    <a:pt x="0" y="259"/>
                  </a:cubicBezTo>
                  <a:cubicBezTo>
                    <a:pt x="0" y="272"/>
                    <a:pt x="12" y="272"/>
                    <a:pt x="22" y="272"/>
                  </a:cubicBezTo>
                  <a:lnTo>
                    <a:pt x="402" y="272"/>
                  </a:lnTo>
                  <a:cubicBezTo>
                    <a:pt x="412" y="272"/>
                    <a:pt x="423" y="272"/>
                    <a:pt x="423" y="259"/>
                  </a:cubicBezTo>
                  <a:cubicBezTo>
                    <a:pt x="423" y="246"/>
                    <a:pt x="412" y="246"/>
                    <a:pt x="400" y="246"/>
                  </a:cubicBezTo>
                  <a:lnTo>
                    <a:pt x="23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84" name="Freeform 228"/>
            <p:cNvSpPr>
              <a:spLocks noChangeArrowheads="1"/>
            </p:cNvSpPr>
            <p:nvPr/>
          </p:nvSpPr>
          <p:spPr bwMode="auto">
            <a:xfrm>
              <a:off x="7490" y="2873"/>
              <a:ext cx="47" cy="95"/>
            </a:xfrm>
            <a:custGeom>
              <a:avLst/>
              <a:gdLst>
                <a:gd name="T0" fmla="*/ 131 w 211"/>
                <a:gd name="T1" fmla="*/ 16 h 424"/>
                <a:gd name="T2" fmla="*/ 115 w 211"/>
                <a:gd name="T3" fmla="*/ 0 h 424"/>
                <a:gd name="T4" fmla="*/ 0 w 211"/>
                <a:gd name="T5" fmla="*/ 40 h 424"/>
                <a:gd name="T6" fmla="*/ 0 w 211"/>
                <a:gd name="T7" fmla="*/ 60 h 424"/>
                <a:gd name="T8" fmla="*/ 84 w 211"/>
                <a:gd name="T9" fmla="*/ 43 h 424"/>
                <a:gd name="T10" fmla="*/ 84 w 211"/>
                <a:gd name="T11" fmla="*/ 373 h 424"/>
                <a:gd name="T12" fmla="*/ 24 w 211"/>
                <a:gd name="T13" fmla="*/ 403 h 424"/>
                <a:gd name="T14" fmla="*/ 4 w 211"/>
                <a:gd name="T15" fmla="*/ 403 h 424"/>
                <a:gd name="T16" fmla="*/ 4 w 211"/>
                <a:gd name="T17" fmla="*/ 423 h 424"/>
                <a:gd name="T18" fmla="*/ 107 w 211"/>
                <a:gd name="T19" fmla="*/ 421 h 424"/>
                <a:gd name="T20" fmla="*/ 210 w 211"/>
                <a:gd name="T21" fmla="*/ 423 h 424"/>
                <a:gd name="T22" fmla="*/ 210 w 211"/>
                <a:gd name="T23" fmla="*/ 403 h 424"/>
                <a:gd name="T24" fmla="*/ 190 w 211"/>
                <a:gd name="T25" fmla="*/ 403 h 424"/>
                <a:gd name="T26" fmla="*/ 131 w 211"/>
                <a:gd name="T27" fmla="*/ 373 h 424"/>
                <a:gd name="T28" fmla="*/ 131 w 211"/>
                <a:gd name="T29" fmla="*/ 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24">
                  <a:moveTo>
                    <a:pt x="131" y="16"/>
                  </a:moveTo>
                  <a:cubicBezTo>
                    <a:pt x="131" y="1"/>
                    <a:pt x="131" y="0"/>
                    <a:pt x="115" y="0"/>
                  </a:cubicBezTo>
                  <a:cubicBezTo>
                    <a:pt x="76" y="40"/>
                    <a:pt x="20" y="40"/>
                    <a:pt x="0" y="40"/>
                  </a:cubicBezTo>
                  <a:lnTo>
                    <a:pt x="0" y="60"/>
                  </a:lnTo>
                  <a:cubicBezTo>
                    <a:pt x="13" y="60"/>
                    <a:pt x="50" y="60"/>
                    <a:pt x="84" y="43"/>
                  </a:cubicBezTo>
                  <a:lnTo>
                    <a:pt x="84" y="373"/>
                  </a:lnTo>
                  <a:cubicBezTo>
                    <a:pt x="84" y="396"/>
                    <a:pt x="82" y="403"/>
                    <a:pt x="24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6" y="421"/>
                    <a:pt x="82" y="421"/>
                    <a:pt x="107" y="421"/>
                  </a:cubicBezTo>
                  <a:cubicBezTo>
                    <a:pt x="132" y="421"/>
                    <a:pt x="187" y="421"/>
                    <a:pt x="210" y="423"/>
                  </a:cubicBezTo>
                  <a:lnTo>
                    <a:pt x="210" y="403"/>
                  </a:lnTo>
                  <a:lnTo>
                    <a:pt x="190" y="403"/>
                  </a:lnTo>
                  <a:cubicBezTo>
                    <a:pt x="132" y="403"/>
                    <a:pt x="131" y="396"/>
                    <a:pt x="131" y="373"/>
                  </a:cubicBezTo>
                  <a:lnTo>
                    <a:pt x="13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85" name="Freeform 229"/>
            <p:cNvSpPr>
              <a:spLocks noChangeArrowheads="1"/>
            </p:cNvSpPr>
            <p:nvPr/>
          </p:nvSpPr>
          <p:spPr bwMode="auto">
            <a:xfrm>
              <a:off x="7589" y="2885"/>
              <a:ext cx="95" cy="95"/>
            </a:xfrm>
            <a:custGeom>
              <a:avLst/>
              <a:gdLst>
                <a:gd name="T0" fmla="*/ 225 w 423"/>
                <a:gd name="T1" fmla="*/ 225 h 424"/>
                <a:gd name="T2" fmla="*/ 402 w 423"/>
                <a:gd name="T3" fmla="*/ 225 h 424"/>
                <a:gd name="T4" fmla="*/ 422 w 423"/>
                <a:gd name="T5" fmla="*/ 212 h 424"/>
                <a:gd name="T6" fmla="*/ 402 w 423"/>
                <a:gd name="T7" fmla="*/ 199 h 424"/>
                <a:gd name="T8" fmla="*/ 225 w 423"/>
                <a:gd name="T9" fmla="*/ 199 h 424"/>
                <a:gd name="T10" fmla="*/ 225 w 423"/>
                <a:gd name="T11" fmla="*/ 22 h 424"/>
                <a:gd name="T12" fmla="*/ 212 w 423"/>
                <a:gd name="T13" fmla="*/ 0 h 424"/>
                <a:gd name="T14" fmla="*/ 199 w 423"/>
                <a:gd name="T15" fmla="*/ 22 h 424"/>
                <a:gd name="T16" fmla="*/ 199 w 423"/>
                <a:gd name="T17" fmla="*/ 199 h 424"/>
                <a:gd name="T18" fmla="*/ 22 w 423"/>
                <a:gd name="T19" fmla="*/ 199 h 424"/>
                <a:gd name="T20" fmla="*/ 0 w 423"/>
                <a:gd name="T21" fmla="*/ 212 h 424"/>
                <a:gd name="T22" fmla="*/ 22 w 423"/>
                <a:gd name="T23" fmla="*/ 225 h 424"/>
                <a:gd name="T24" fmla="*/ 199 w 423"/>
                <a:gd name="T25" fmla="*/ 225 h 424"/>
                <a:gd name="T26" fmla="*/ 199 w 423"/>
                <a:gd name="T27" fmla="*/ 402 h 424"/>
                <a:gd name="T28" fmla="*/ 212 w 423"/>
                <a:gd name="T29" fmla="*/ 423 h 424"/>
                <a:gd name="T30" fmla="*/ 225 w 423"/>
                <a:gd name="T31" fmla="*/ 402 h 424"/>
                <a:gd name="T32" fmla="*/ 225 w 423"/>
                <a:gd name="T33" fmla="*/ 22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3" h="424">
                  <a:moveTo>
                    <a:pt x="225" y="225"/>
                  </a:moveTo>
                  <a:lnTo>
                    <a:pt x="402" y="225"/>
                  </a:lnTo>
                  <a:cubicBezTo>
                    <a:pt x="410" y="225"/>
                    <a:pt x="422" y="225"/>
                    <a:pt x="422" y="212"/>
                  </a:cubicBezTo>
                  <a:cubicBezTo>
                    <a:pt x="422" y="199"/>
                    <a:pt x="410" y="199"/>
                    <a:pt x="402" y="199"/>
                  </a:cubicBezTo>
                  <a:lnTo>
                    <a:pt x="225" y="199"/>
                  </a:lnTo>
                  <a:lnTo>
                    <a:pt x="225" y="22"/>
                  </a:lnTo>
                  <a:cubicBezTo>
                    <a:pt x="225" y="12"/>
                    <a:pt x="225" y="0"/>
                    <a:pt x="212" y="0"/>
                  </a:cubicBezTo>
                  <a:cubicBezTo>
                    <a:pt x="199" y="0"/>
                    <a:pt x="199" y="12"/>
                    <a:pt x="199" y="22"/>
                  </a:cubicBezTo>
                  <a:lnTo>
                    <a:pt x="199" y="199"/>
                  </a:lnTo>
                  <a:lnTo>
                    <a:pt x="22" y="199"/>
                  </a:lnTo>
                  <a:cubicBezTo>
                    <a:pt x="12" y="199"/>
                    <a:pt x="0" y="199"/>
                    <a:pt x="0" y="212"/>
                  </a:cubicBezTo>
                  <a:cubicBezTo>
                    <a:pt x="0" y="225"/>
                    <a:pt x="12" y="225"/>
                    <a:pt x="22" y="225"/>
                  </a:cubicBezTo>
                  <a:lnTo>
                    <a:pt x="199" y="225"/>
                  </a:lnTo>
                  <a:lnTo>
                    <a:pt x="199" y="402"/>
                  </a:lnTo>
                  <a:cubicBezTo>
                    <a:pt x="199" y="410"/>
                    <a:pt x="199" y="423"/>
                    <a:pt x="212" y="423"/>
                  </a:cubicBezTo>
                  <a:cubicBezTo>
                    <a:pt x="225" y="423"/>
                    <a:pt x="225" y="410"/>
                    <a:pt x="225" y="402"/>
                  </a:cubicBezTo>
                  <a:lnTo>
                    <a:pt x="225" y="2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86" name="Freeform 230"/>
            <p:cNvSpPr>
              <a:spLocks noChangeArrowheads="1"/>
            </p:cNvSpPr>
            <p:nvPr/>
          </p:nvSpPr>
          <p:spPr bwMode="auto">
            <a:xfrm>
              <a:off x="7733" y="2773"/>
              <a:ext cx="127" cy="318"/>
            </a:xfrm>
            <a:custGeom>
              <a:avLst/>
              <a:gdLst>
                <a:gd name="T0" fmla="*/ 30 w 564"/>
                <a:gd name="T1" fmla="*/ 1378 h 1408"/>
                <a:gd name="T2" fmla="*/ 62 w 564"/>
                <a:gd name="T3" fmla="*/ 1348 h 1408"/>
                <a:gd name="T4" fmla="*/ 32 w 564"/>
                <a:gd name="T5" fmla="*/ 1316 h 1408"/>
                <a:gd name="T6" fmla="*/ 0 w 564"/>
                <a:gd name="T7" fmla="*/ 1348 h 1408"/>
                <a:gd name="T8" fmla="*/ 71 w 564"/>
                <a:gd name="T9" fmla="*/ 1407 h 1408"/>
                <a:gd name="T10" fmla="*/ 248 w 564"/>
                <a:gd name="T11" fmla="*/ 1076 h 1408"/>
                <a:gd name="T12" fmla="*/ 373 w 564"/>
                <a:gd name="T13" fmla="*/ 469 h 1408"/>
                <a:gd name="T14" fmla="*/ 441 w 564"/>
                <a:gd name="T15" fmla="*/ 127 h 1408"/>
                <a:gd name="T16" fmla="*/ 495 w 564"/>
                <a:gd name="T17" fmla="*/ 14 h 1408"/>
                <a:gd name="T18" fmla="*/ 533 w 564"/>
                <a:gd name="T19" fmla="*/ 29 h 1408"/>
                <a:gd name="T20" fmla="*/ 501 w 564"/>
                <a:gd name="T21" fmla="*/ 59 h 1408"/>
                <a:gd name="T22" fmla="*/ 531 w 564"/>
                <a:gd name="T23" fmla="*/ 91 h 1408"/>
                <a:gd name="T24" fmla="*/ 563 w 564"/>
                <a:gd name="T25" fmla="*/ 59 h 1408"/>
                <a:gd name="T26" fmla="*/ 494 w 564"/>
                <a:gd name="T27" fmla="*/ 0 h 1408"/>
                <a:gd name="T28" fmla="*/ 374 w 564"/>
                <a:gd name="T29" fmla="*/ 199 h 1408"/>
                <a:gd name="T30" fmla="*/ 217 w 564"/>
                <a:gd name="T31" fmla="*/ 937 h 1408"/>
                <a:gd name="T32" fmla="*/ 161 w 564"/>
                <a:gd name="T33" fmla="*/ 1228 h 1408"/>
                <a:gd name="T34" fmla="*/ 69 w 564"/>
                <a:gd name="T35" fmla="*/ 1394 h 1408"/>
                <a:gd name="T36" fmla="*/ 30 w 564"/>
                <a:gd name="T37" fmla="*/ 1378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4" h="1408">
                  <a:moveTo>
                    <a:pt x="30" y="1378"/>
                  </a:moveTo>
                  <a:cubicBezTo>
                    <a:pt x="50" y="1377"/>
                    <a:pt x="62" y="1364"/>
                    <a:pt x="62" y="1348"/>
                  </a:cubicBezTo>
                  <a:cubicBezTo>
                    <a:pt x="62" y="1326"/>
                    <a:pt x="46" y="1316"/>
                    <a:pt x="32" y="1316"/>
                  </a:cubicBezTo>
                  <a:cubicBezTo>
                    <a:pt x="16" y="1316"/>
                    <a:pt x="0" y="1326"/>
                    <a:pt x="0" y="1348"/>
                  </a:cubicBezTo>
                  <a:cubicBezTo>
                    <a:pt x="0" y="1381"/>
                    <a:pt x="32" y="1407"/>
                    <a:pt x="71" y="1407"/>
                  </a:cubicBezTo>
                  <a:cubicBezTo>
                    <a:pt x="167" y="1407"/>
                    <a:pt x="203" y="1259"/>
                    <a:pt x="248" y="1076"/>
                  </a:cubicBezTo>
                  <a:cubicBezTo>
                    <a:pt x="297" y="876"/>
                    <a:pt x="338" y="673"/>
                    <a:pt x="373" y="469"/>
                  </a:cubicBezTo>
                  <a:cubicBezTo>
                    <a:pt x="396" y="336"/>
                    <a:pt x="419" y="209"/>
                    <a:pt x="441" y="127"/>
                  </a:cubicBezTo>
                  <a:cubicBezTo>
                    <a:pt x="448" y="95"/>
                    <a:pt x="469" y="14"/>
                    <a:pt x="495" y="14"/>
                  </a:cubicBezTo>
                  <a:cubicBezTo>
                    <a:pt x="514" y="14"/>
                    <a:pt x="530" y="26"/>
                    <a:pt x="533" y="29"/>
                  </a:cubicBezTo>
                  <a:cubicBezTo>
                    <a:pt x="511" y="30"/>
                    <a:pt x="501" y="43"/>
                    <a:pt x="501" y="59"/>
                  </a:cubicBezTo>
                  <a:cubicBezTo>
                    <a:pt x="501" y="81"/>
                    <a:pt x="517" y="91"/>
                    <a:pt x="531" y="91"/>
                  </a:cubicBezTo>
                  <a:cubicBezTo>
                    <a:pt x="547" y="91"/>
                    <a:pt x="563" y="81"/>
                    <a:pt x="563" y="59"/>
                  </a:cubicBezTo>
                  <a:cubicBezTo>
                    <a:pt x="563" y="24"/>
                    <a:pt x="528" y="0"/>
                    <a:pt x="494" y="0"/>
                  </a:cubicBezTo>
                  <a:cubicBezTo>
                    <a:pt x="445" y="0"/>
                    <a:pt x="410" y="69"/>
                    <a:pt x="374" y="199"/>
                  </a:cubicBezTo>
                  <a:cubicBezTo>
                    <a:pt x="373" y="204"/>
                    <a:pt x="287" y="523"/>
                    <a:pt x="217" y="937"/>
                  </a:cubicBezTo>
                  <a:cubicBezTo>
                    <a:pt x="200" y="1034"/>
                    <a:pt x="181" y="1141"/>
                    <a:pt x="161" y="1228"/>
                  </a:cubicBezTo>
                  <a:cubicBezTo>
                    <a:pt x="150" y="1274"/>
                    <a:pt x="121" y="1394"/>
                    <a:pt x="69" y="1394"/>
                  </a:cubicBezTo>
                  <a:cubicBezTo>
                    <a:pt x="46" y="1394"/>
                    <a:pt x="32" y="1378"/>
                    <a:pt x="30" y="137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87" name="Freeform 231"/>
            <p:cNvSpPr>
              <a:spLocks noChangeArrowheads="1"/>
            </p:cNvSpPr>
            <p:nvPr/>
          </p:nvSpPr>
          <p:spPr bwMode="auto">
            <a:xfrm>
              <a:off x="7896" y="2871"/>
              <a:ext cx="63" cy="97"/>
            </a:xfrm>
            <a:custGeom>
              <a:avLst/>
              <a:gdLst>
                <a:gd name="T0" fmla="*/ 168 w 283"/>
                <a:gd name="T1" fmla="*/ 325 h 430"/>
                <a:gd name="T2" fmla="*/ 168 w 283"/>
                <a:gd name="T3" fmla="*/ 380 h 430"/>
                <a:gd name="T4" fmla="*/ 121 w 283"/>
                <a:gd name="T5" fmla="*/ 410 h 430"/>
                <a:gd name="T6" fmla="*/ 108 w 283"/>
                <a:gd name="T7" fmla="*/ 410 h 430"/>
                <a:gd name="T8" fmla="*/ 108 w 283"/>
                <a:gd name="T9" fmla="*/ 429 h 430"/>
                <a:gd name="T10" fmla="*/ 193 w 283"/>
                <a:gd name="T11" fmla="*/ 428 h 430"/>
                <a:gd name="T12" fmla="*/ 279 w 283"/>
                <a:gd name="T13" fmla="*/ 429 h 430"/>
                <a:gd name="T14" fmla="*/ 279 w 283"/>
                <a:gd name="T15" fmla="*/ 410 h 430"/>
                <a:gd name="T16" fmla="*/ 266 w 283"/>
                <a:gd name="T17" fmla="*/ 410 h 430"/>
                <a:gd name="T18" fmla="*/ 217 w 283"/>
                <a:gd name="T19" fmla="*/ 380 h 430"/>
                <a:gd name="T20" fmla="*/ 217 w 283"/>
                <a:gd name="T21" fmla="*/ 325 h 430"/>
                <a:gd name="T22" fmla="*/ 282 w 283"/>
                <a:gd name="T23" fmla="*/ 325 h 430"/>
                <a:gd name="T24" fmla="*/ 282 w 283"/>
                <a:gd name="T25" fmla="*/ 305 h 430"/>
                <a:gd name="T26" fmla="*/ 217 w 283"/>
                <a:gd name="T27" fmla="*/ 305 h 430"/>
                <a:gd name="T28" fmla="*/ 217 w 283"/>
                <a:gd name="T29" fmla="*/ 16 h 430"/>
                <a:gd name="T30" fmla="*/ 207 w 283"/>
                <a:gd name="T31" fmla="*/ 0 h 430"/>
                <a:gd name="T32" fmla="*/ 196 w 283"/>
                <a:gd name="T33" fmla="*/ 7 h 430"/>
                <a:gd name="T34" fmla="*/ 0 w 283"/>
                <a:gd name="T35" fmla="*/ 305 h 430"/>
                <a:gd name="T36" fmla="*/ 0 w 283"/>
                <a:gd name="T37" fmla="*/ 325 h 430"/>
                <a:gd name="T38" fmla="*/ 168 w 283"/>
                <a:gd name="T39" fmla="*/ 325 h 430"/>
                <a:gd name="T40" fmla="*/ 173 w 283"/>
                <a:gd name="T41" fmla="*/ 305 h 430"/>
                <a:gd name="T42" fmla="*/ 17 w 283"/>
                <a:gd name="T43" fmla="*/ 305 h 430"/>
                <a:gd name="T44" fmla="*/ 173 w 283"/>
                <a:gd name="T45" fmla="*/ 69 h 430"/>
                <a:gd name="T46" fmla="*/ 173 w 283"/>
                <a:gd name="T47" fmla="*/ 30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430">
                  <a:moveTo>
                    <a:pt x="168" y="325"/>
                  </a:moveTo>
                  <a:lnTo>
                    <a:pt x="168" y="380"/>
                  </a:lnTo>
                  <a:cubicBezTo>
                    <a:pt x="168" y="403"/>
                    <a:pt x="168" y="410"/>
                    <a:pt x="121" y="410"/>
                  </a:cubicBezTo>
                  <a:lnTo>
                    <a:pt x="108" y="410"/>
                  </a:lnTo>
                  <a:lnTo>
                    <a:pt x="108" y="429"/>
                  </a:lnTo>
                  <a:cubicBezTo>
                    <a:pt x="134" y="428"/>
                    <a:pt x="167" y="428"/>
                    <a:pt x="193" y="428"/>
                  </a:cubicBezTo>
                  <a:cubicBezTo>
                    <a:pt x="220" y="428"/>
                    <a:pt x="253" y="428"/>
                    <a:pt x="279" y="429"/>
                  </a:cubicBezTo>
                  <a:lnTo>
                    <a:pt x="279" y="410"/>
                  </a:lnTo>
                  <a:lnTo>
                    <a:pt x="266" y="410"/>
                  </a:lnTo>
                  <a:cubicBezTo>
                    <a:pt x="219" y="410"/>
                    <a:pt x="217" y="403"/>
                    <a:pt x="217" y="380"/>
                  </a:cubicBezTo>
                  <a:lnTo>
                    <a:pt x="217" y="325"/>
                  </a:lnTo>
                  <a:lnTo>
                    <a:pt x="282" y="325"/>
                  </a:lnTo>
                  <a:lnTo>
                    <a:pt x="282" y="305"/>
                  </a:lnTo>
                  <a:lnTo>
                    <a:pt x="217" y="305"/>
                  </a:lnTo>
                  <a:lnTo>
                    <a:pt x="217" y="16"/>
                  </a:lnTo>
                  <a:cubicBezTo>
                    <a:pt x="217" y="4"/>
                    <a:pt x="217" y="0"/>
                    <a:pt x="207" y="0"/>
                  </a:cubicBezTo>
                  <a:cubicBezTo>
                    <a:pt x="202" y="0"/>
                    <a:pt x="200" y="0"/>
                    <a:pt x="196" y="7"/>
                  </a:cubicBezTo>
                  <a:lnTo>
                    <a:pt x="0" y="305"/>
                  </a:lnTo>
                  <a:lnTo>
                    <a:pt x="0" y="325"/>
                  </a:lnTo>
                  <a:lnTo>
                    <a:pt x="168" y="325"/>
                  </a:lnTo>
                  <a:close/>
                  <a:moveTo>
                    <a:pt x="173" y="305"/>
                  </a:moveTo>
                  <a:lnTo>
                    <a:pt x="17" y="305"/>
                  </a:lnTo>
                  <a:lnTo>
                    <a:pt x="173" y="69"/>
                  </a:lnTo>
                  <a:lnTo>
                    <a:pt x="173" y="3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88" name="Freeform 232"/>
            <p:cNvSpPr>
              <a:spLocks noChangeArrowheads="1"/>
            </p:cNvSpPr>
            <p:nvPr/>
          </p:nvSpPr>
          <p:spPr bwMode="auto">
            <a:xfrm>
              <a:off x="7968" y="2906"/>
              <a:ext cx="77" cy="63"/>
            </a:xfrm>
            <a:custGeom>
              <a:avLst/>
              <a:gdLst>
                <a:gd name="T0" fmla="*/ 151 w 344"/>
                <a:gd name="T1" fmla="*/ 37 h 282"/>
                <a:gd name="T2" fmla="*/ 223 w 344"/>
                <a:gd name="T3" fmla="*/ 37 h 282"/>
                <a:gd name="T4" fmla="*/ 196 w 344"/>
                <a:gd name="T5" fmla="*/ 202 h 282"/>
                <a:gd name="T6" fmla="*/ 202 w 344"/>
                <a:gd name="T7" fmla="*/ 249 h 282"/>
                <a:gd name="T8" fmla="*/ 225 w 344"/>
                <a:gd name="T9" fmla="*/ 281 h 282"/>
                <a:gd name="T10" fmla="*/ 251 w 344"/>
                <a:gd name="T11" fmla="*/ 256 h 282"/>
                <a:gd name="T12" fmla="*/ 246 w 344"/>
                <a:gd name="T13" fmla="*/ 243 h 282"/>
                <a:gd name="T14" fmla="*/ 228 w 344"/>
                <a:gd name="T15" fmla="*/ 138 h 282"/>
                <a:gd name="T16" fmla="*/ 239 w 344"/>
                <a:gd name="T17" fmla="*/ 37 h 282"/>
                <a:gd name="T18" fmla="*/ 312 w 344"/>
                <a:gd name="T19" fmla="*/ 37 h 282"/>
                <a:gd name="T20" fmla="*/ 343 w 344"/>
                <a:gd name="T21" fmla="*/ 16 h 282"/>
                <a:gd name="T22" fmla="*/ 318 w 344"/>
                <a:gd name="T23" fmla="*/ 0 h 282"/>
                <a:gd name="T24" fmla="*/ 105 w 344"/>
                <a:gd name="T25" fmla="*/ 0 h 282"/>
                <a:gd name="T26" fmla="*/ 39 w 344"/>
                <a:gd name="T27" fmla="*/ 30 h 282"/>
                <a:gd name="T28" fmla="*/ 0 w 344"/>
                <a:gd name="T29" fmla="*/ 88 h 282"/>
                <a:gd name="T30" fmla="*/ 7 w 344"/>
                <a:gd name="T31" fmla="*/ 94 h 282"/>
                <a:gd name="T32" fmla="*/ 17 w 344"/>
                <a:gd name="T33" fmla="*/ 86 h 282"/>
                <a:gd name="T34" fmla="*/ 98 w 344"/>
                <a:gd name="T35" fmla="*/ 37 h 282"/>
                <a:gd name="T36" fmla="*/ 135 w 344"/>
                <a:gd name="T37" fmla="*/ 37 h 282"/>
                <a:gd name="T38" fmla="*/ 53 w 344"/>
                <a:gd name="T39" fmla="*/ 249 h 282"/>
                <a:gd name="T40" fmla="*/ 49 w 344"/>
                <a:gd name="T41" fmla="*/ 264 h 282"/>
                <a:gd name="T42" fmla="*/ 66 w 344"/>
                <a:gd name="T43" fmla="*/ 281 h 282"/>
                <a:gd name="T44" fmla="*/ 98 w 344"/>
                <a:gd name="T45" fmla="*/ 239 h 282"/>
                <a:gd name="T46" fmla="*/ 115 w 344"/>
                <a:gd name="T47" fmla="*/ 177 h 282"/>
                <a:gd name="T48" fmla="*/ 151 w 344"/>
                <a:gd name="T49" fmla="*/ 3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" h="282">
                  <a:moveTo>
                    <a:pt x="151" y="37"/>
                  </a:moveTo>
                  <a:lnTo>
                    <a:pt x="223" y="37"/>
                  </a:lnTo>
                  <a:cubicBezTo>
                    <a:pt x="202" y="131"/>
                    <a:pt x="196" y="158"/>
                    <a:pt x="196" y="202"/>
                  </a:cubicBezTo>
                  <a:cubicBezTo>
                    <a:pt x="196" y="210"/>
                    <a:pt x="196" y="228"/>
                    <a:pt x="202" y="249"/>
                  </a:cubicBezTo>
                  <a:cubicBezTo>
                    <a:pt x="207" y="278"/>
                    <a:pt x="215" y="281"/>
                    <a:pt x="225" y="281"/>
                  </a:cubicBezTo>
                  <a:cubicBezTo>
                    <a:pt x="238" y="281"/>
                    <a:pt x="251" y="269"/>
                    <a:pt x="251" y="256"/>
                  </a:cubicBezTo>
                  <a:cubicBezTo>
                    <a:pt x="251" y="253"/>
                    <a:pt x="251" y="252"/>
                    <a:pt x="246" y="243"/>
                  </a:cubicBezTo>
                  <a:cubicBezTo>
                    <a:pt x="228" y="197"/>
                    <a:pt x="228" y="156"/>
                    <a:pt x="228" y="138"/>
                  </a:cubicBezTo>
                  <a:cubicBezTo>
                    <a:pt x="228" y="104"/>
                    <a:pt x="233" y="71"/>
                    <a:pt x="239" y="37"/>
                  </a:cubicBezTo>
                  <a:lnTo>
                    <a:pt x="312" y="37"/>
                  </a:lnTo>
                  <a:cubicBezTo>
                    <a:pt x="320" y="37"/>
                    <a:pt x="343" y="37"/>
                    <a:pt x="343" y="16"/>
                  </a:cubicBezTo>
                  <a:cubicBezTo>
                    <a:pt x="343" y="0"/>
                    <a:pt x="330" y="0"/>
                    <a:pt x="318" y="0"/>
                  </a:cubicBezTo>
                  <a:lnTo>
                    <a:pt x="105" y="0"/>
                  </a:lnTo>
                  <a:cubicBezTo>
                    <a:pt x="91" y="0"/>
                    <a:pt x="66" y="0"/>
                    <a:pt x="39" y="30"/>
                  </a:cubicBezTo>
                  <a:cubicBezTo>
                    <a:pt x="16" y="55"/>
                    <a:pt x="0" y="84"/>
                    <a:pt x="0" y="88"/>
                  </a:cubicBezTo>
                  <a:cubicBezTo>
                    <a:pt x="0" y="88"/>
                    <a:pt x="0" y="94"/>
                    <a:pt x="7" y="94"/>
                  </a:cubicBezTo>
                  <a:cubicBezTo>
                    <a:pt x="13" y="94"/>
                    <a:pt x="14" y="91"/>
                    <a:pt x="17" y="86"/>
                  </a:cubicBezTo>
                  <a:cubicBezTo>
                    <a:pt x="49" y="37"/>
                    <a:pt x="86" y="37"/>
                    <a:pt x="98" y="37"/>
                  </a:cubicBezTo>
                  <a:lnTo>
                    <a:pt x="135" y="37"/>
                  </a:lnTo>
                  <a:cubicBezTo>
                    <a:pt x="114" y="114"/>
                    <a:pt x="81" y="190"/>
                    <a:pt x="53" y="249"/>
                  </a:cubicBezTo>
                  <a:cubicBezTo>
                    <a:pt x="49" y="258"/>
                    <a:pt x="49" y="259"/>
                    <a:pt x="49" y="264"/>
                  </a:cubicBezTo>
                  <a:cubicBezTo>
                    <a:pt x="49" y="276"/>
                    <a:pt x="59" y="281"/>
                    <a:pt x="66" y="281"/>
                  </a:cubicBezTo>
                  <a:cubicBezTo>
                    <a:pt x="86" y="281"/>
                    <a:pt x="91" y="264"/>
                    <a:pt x="98" y="239"/>
                  </a:cubicBezTo>
                  <a:cubicBezTo>
                    <a:pt x="108" y="210"/>
                    <a:pt x="108" y="209"/>
                    <a:pt x="115" y="177"/>
                  </a:cubicBezTo>
                  <a:lnTo>
                    <a:pt x="15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89" name="Freeform 233"/>
            <p:cNvSpPr>
              <a:spLocks noChangeArrowheads="1"/>
            </p:cNvSpPr>
            <p:nvPr/>
          </p:nvSpPr>
          <p:spPr bwMode="auto">
            <a:xfrm>
              <a:off x="8056" y="2868"/>
              <a:ext cx="68" cy="101"/>
            </a:xfrm>
            <a:custGeom>
              <a:avLst/>
              <a:gdLst>
                <a:gd name="T0" fmla="*/ 302 w 303"/>
                <a:gd name="T1" fmla="*/ 7 h 449"/>
                <a:gd name="T2" fmla="*/ 294 w 303"/>
                <a:gd name="T3" fmla="*/ 0 h 449"/>
                <a:gd name="T4" fmla="*/ 213 w 303"/>
                <a:gd name="T5" fmla="*/ 7 h 449"/>
                <a:gd name="T6" fmla="*/ 204 w 303"/>
                <a:gd name="T7" fmla="*/ 19 h 449"/>
                <a:gd name="T8" fmla="*/ 220 w 303"/>
                <a:gd name="T9" fmla="*/ 26 h 449"/>
                <a:gd name="T10" fmla="*/ 252 w 303"/>
                <a:gd name="T11" fmla="*/ 37 h 449"/>
                <a:gd name="T12" fmla="*/ 251 w 303"/>
                <a:gd name="T13" fmla="*/ 50 h 449"/>
                <a:gd name="T14" fmla="*/ 212 w 303"/>
                <a:gd name="T15" fmla="*/ 200 h 449"/>
                <a:gd name="T16" fmla="*/ 153 w 303"/>
                <a:gd name="T17" fmla="*/ 160 h 449"/>
                <a:gd name="T18" fmla="*/ 0 w 303"/>
                <a:gd name="T19" fmla="*/ 346 h 449"/>
                <a:gd name="T20" fmla="*/ 85 w 303"/>
                <a:gd name="T21" fmla="*/ 448 h 449"/>
                <a:gd name="T22" fmla="*/ 167 w 303"/>
                <a:gd name="T23" fmla="*/ 400 h 449"/>
                <a:gd name="T24" fmla="*/ 225 w 303"/>
                <a:gd name="T25" fmla="*/ 448 h 449"/>
                <a:gd name="T26" fmla="*/ 272 w 303"/>
                <a:gd name="T27" fmla="*/ 412 h 449"/>
                <a:gd name="T28" fmla="*/ 291 w 303"/>
                <a:gd name="T29" fmla="*/ 350 h 449"/>
                <a:gd name="T30" fmla="*/ 284 w 303"/>
                <a:gd name="T31" fmla="*/ 343 h 449"/>
                <a:gd name="T32" fmla="*/ 275 w 303"/>
                <a:gd name="T33" fmla="*/ 354 h 449"/>
                <a:gd name="T34" fmla="*/ 226 w 303"/>
                <a:gd name="T35" fmla="*/ 433 h 449"/>
                <a:gd name="T36" fmla="*/ 207 w 303"/>
                <a:gd name="T37" fmla="*/ 405 h 449"/>
                <a:gd name="T38" fmla="*/ 212 w 303"/>
                <a:gd name="T39" fmla="*/ 374 h 449"/>
                <a:gd name="T40" fmla="*/ 302 w 303"/>
                <a:gd name="T41" fmla="*/ 7 h 449"/>
                <a:gd name="T42" fmla="*/ 170 w 303"/>
                <a:gd name="T43" fmla="*/ 364 h 449"/>
                <a:gd name="T44" fmla="*/ 157 w 303"/>
                <a:gd name="T45" fmla="*/ 389 h 449"/>
                <a:gd name="T46" fmla="*/ 86 w 303"/>
                <a:gd name="T47" fmla="*/ 433 h 449"/>
                <a:gd name="T48" fmla="*/ 45 w 303"/>
                <a:gd name="T49" fmla="*/ 374 h 449"/>
                <a:gd name="T50" fmla="*/ 81 w 303"/>
                <a:gd name="T51" fmla="*/ 235 h 449"/>
                <a:gd name="T52" fmla="*/ 154 w 303"/>
                <a:gd name="T53" fmla="*/ 174 h 449"/>
                <a:gd name="T54" fmla="*/ 204 w 303"/>
                <a:gd name="T55" fmla="*/ 230 h 449"/>
                <a:gd name="T56" fmla="*/ 202 w 303"/>
                <a:gd name="T57" fmla="*/ 240 h 449"/>
                <a:gd name="T58" fmla="*/ 170 w 303"/>
                <a:gd name="T59" fmla="*/ 36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3" h="449">
                  <a:moveTo>
                    <a:pt x="302" y="7"/>
                  </a:moveTo>
                  <a:cubicBezTo>
                    <a:pt x="302" y="6"/>
                    <a:pt x="302" y="0"/>
                    <a:pt x="294" y="0"/>
                  </a:cubicBezTo>
                  <a:cubicBezTo>
                    <a:pt x="285" y="0"/>
                    <a:pt x="225" y="6"/>
                    <a:pt x="213" y="7"/>
                  </a:cubicBezTo>
                  <a:cubicBezTo>
                    <a:pt x="209" y="7"/>
                    <a:pt x="204" y="10"/>
                    <a:pt x="204" y="19"/>
                  </a:cubicBezTo>
                  <a:cubicBezTo>
                    <a:pt x="204" y="26"/>
                    <a:pt x="210" y="26"/>
                    <a:pt x="220" y="26"/>
                  </a:cubicBezTo>
                  <a:cubicBezTo>
                    <a:pt x="251" y="26"/>
                    <a:pt x="252" y="32"/>
                    <a:pt x="252" y="37"/>
                  </a:cubicBezTo>
                  <a:lnTo>
                    <a:pt x="251" y="50"/>
                  </a:lnTo>
                  <a:lnTo>
                    <a:pt x="212" y="200"/>
                  </a:lnTo>
                  <a:cubicBezTo>
                    <a:pt x="200" y="177"/>
                    <a:pt x="181" y="160"/>
                    <a:pt x="153" y="160"/>
                  </a:cubicBezTo>
                  <a:cubicBezTo>
                    <a:pt x="79" y="160"/>
                    <a:pt x="0" y="253"/>
                    <a:pt x="0" y="346"/>
                  </a:cubicBezTo>
                  <a:cubicBezTo>
                    <a:pt x="0" y="406"/>
                    <a:pt x="35" y="448"/>
                    <a:pt x="85" y="448"/>
                  </a:cubicBezTo>
                  <a:cubicBezTo>
                    <a:pt x="98" y="448"/>
                    <a:pt x="130" y="445"/>
                    <a:pt x="167" y="400"/>
                  </a:cubicBezTo>
                  <a:cubicBezTo>
                    <a:pt x="173" y="426"/>
                    <a:pt x="194" y="448"/>
                    <a:pt x="225" y="448"/>
                  </a:cubicBezTo>
                  <a:cubicBezTo>
                    <a:pt x="248" y="448"/>
                    <a:pt x="262" y="433"/>
                    <a:pt x="272" y="412"/>
                  </a:cubicBezTo>
                  <a:cubicBezTo>
                    <a:pt x="282" y="390"/>
                    <a:pt x="291" y="351"/>
                    <a:pt x="291" y="350"/>
                  </a:cubicBezTo>
                  <a:cubicBezTo>
                    <a:pt x="291" y="343"/>
                    <a:pt x="285" y="343"/>
                    <a:pt x="284" y="343"/>
                  </a:cubicBezTo>
                  <a:cubicBezTo>
                    <a:pt x="276" y="343"/>
                    <a:pt x="276" y="346"/>
                    <a:pt x="275" y="354"/>
                  </a:cubicBezTo>
                  <a:cubicBezTo>
                    <a:pt x="264" y="396"/>
                    <a:pt x="252" y="433"/>
                    <a:pt x="226" y="433"/>
                  </a:cubicBezTo>
                  <a:cubicBezTo>
                    <a:pt x="209" y="433"/>
                    <a:pt x="207" y="418"/>
                    <a:pt x="207" y="405"/>
                  </a:cubicBezTo>
                  <a:cubicBezTo>
                    <a:pt x="207" y="389"/>
                    <a:pt x="209" y="384"/>
                    <a:pt x="212" y="374"/>
                  </a:cubicBezTo>
                  <a:lnTo>
                    <a:pt x="302" y="7"/>
                  </a:lnTo>
                  <a:close/>
                  <a:moveTo>
                    <a:pt x="170" y="364"/>
                  </a:moveTo>
                  <a:cubicBezTo>
                    <a:pt x="167" y="376"/>
                    <a:pt x="167" y="377"/>
                    <a:pt x="157" y="389"/>
                  </a:cubicBezTo>
                  <a:cubicBezTo>
                    <a:pt x="130" y="423"/>
                    <a:pt x="104" y="433"/>
                    <a:pt x="86" y="433"/>
                  </a:cubicBezTo>
                  <a:cubicBezTo>
                    <a:pt x="55" y="433"/>
                    <a:pt x="45" y="399"/>
                    <a:pt x="45" y="374"/>
                  </a:cubicBezTo>
                  <a:cubicBezTo>
                    <a:pt x="45" y="343"/>
                    <a:pt x="65" y="264"/>
                    <a:pt x="81" y="235"/>
                  </a:cubicBezTo>
                  <a:cubicBezTo>
                    <a:pt x="99" y="197"/>
                    <a:pt x="128" y="174"/>
                    <a:pt x="154" y="174"/>
                  </a:cubicBezTo>
                  <a:cubicBezTo>
                    <a:pt x="196" y="174"/>
                    <a:pt x="204" y="226"/>
                    <a:pt x="204" y="230"/>
                  </a:cubicBezTo>
                  <a:cubicBezTo>
                    <a:pt x="204" y="233"/>
                    <a:pt x="203" y="238"/>
                    <a:pt x="202" y="240"/>
                  </a:cubicBezTo>
                  <a:lnTo>
                    <a:pt x="17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90" name="Freeform 234"/>
            <p:cNvSpPr>
              <a:spLocks noChangeArrowheads="1"/>
            </p:cNvSpPr>
            <p:nvPr/>
          </p:nvSpPr>
          <p:spPr bwMode="auto">
            <a:xfrm>
              <a:off x="8130" y="2905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91" name="Freeform 235"/>
            <p:cNvSpPr>
              <a:spLocks noChangeArrowheads="1"/>
            </p:cNvSpPr>
            <p:nvPr/>
          </p:nvSpPr>
          <p:spPr bwMode="auto">
            <a:xfrm>
              <a:off x="8225" y="2867"/>
              <a:ext cx="85" cy="104"/>
            </a:xfrm>
            <a:custGeom>
              <a:avLst/>
              <a:gdLst>
                <a:gd name="T0" fmla="*/ 377 w 378"/>
                <a:gd name="T1" fmla="*/ 6 h 462"/>
                <a:gd name="T2" fmla="*/ 370 w 378"/>
                <a:gd name="T3" fmla="*/ 0 h 462"/>
                <a:gd name="T4" fmla="*/ 359 w 378"/>
                <a:gd name="T5" fmla="*/ 10 h 462"/>
                <a:gd name="T6" fmla="*/ 328 w 378"/>
                <a:gd name="T7" fmla="*/ 46 h 462"/>
                <a:gd name="T8" fmla="*/ 236 w 378"/>
                <a:gd name="T9" fmla="*/ 0 h 462"/>
                <a:gd name="T10" fmla="*/ 81 w 378"/>
                <a:gd name="T11" fmla="*/ 150 h 462"/>
                <a:gd name="T12" fmla="*/ 145 w 378"/>
                <a:gd name="T13" fmla="*/ 240 h 462"/>
                <a:gd name="T14" fmla="*/ 215 w 378"/>
                <a:gd name="T15" fmla="*/ 258 h 462"/>
                <a:gd name="T16" fmla="*/ 272 w 378"/>
                <a:gd name="T17" fmla="*/ 325 h 462"/>
                <a:gd name="T18" fmla="*/ 158 w 378"/>
                <a:gd name="T19" fmla="*/ 442 h 462"/>
                <a:gd name="T20" fmla="*/ 48 w 378"/>
                <a:gd name="T21" fmla="*/ 348 h 462"/>
                <a:gd name="T22" fmla="*/ 50 w 378"/>
                <a:gd name="T23" fmla="*/ 315 h 462"/>
                <a:gd name="T24" fmla="*/ 52 w 378"/>
                <a:gd name="T25" fmla="*/ 311 h 462"/>
                <a:gd name="T26" fmla="*/ 45 w 378"/>
                <a:gd name="T27" fmla="*/ 304 h 462"/>
                <a:gd name="T28" fmla="*/ 37 w 378"/>
                <a:gd name="T29" fmla="*/ 305 h 462"/>
                <a:gd name="T30" fmla="*/ 0 w 378"/>
                <a:gd name="T31" fmla="*/ 455 h 462"/>
                <a:gd name="T32" fmla="*/ 7 w 378"/>
                <a:gd name="T33" fmla="*/ 461 h 462"/>
                <a:gd name="T34" fmla="*/ 19 w 378"/>
                <a:gd name="T35" fmla="*/ 452 h 462"/>
                <a:gd name="T36" fmla="*/ 49 w 378"/>
                <a:gd name="T37" fmla="*/ 416 h 462"/>
                <a:gd name="T38" fmla="*/ 157 w 378"/>
                <a:gd name="T39" fmla="*/ 461 h 462"/>
                <a:gd name="T40" fmla="*/ 318 w 378"/>
                <a:gd name="T41" fmla="*/ 298 h 462"/>
                <a:gd name="T42" fmla="*/ 287 w 378"/>
                <a:gd name="T43" fmla="*/ 225 h 462"/>
                <a:gd name="T44" fmla="*/ 206 w 378"/>
                <a:gd name="T45" fmla="*/ 193 h 462"/>
                <a:gd name="T46" fmla="*/ 164 w 378"/>
                <a:gd name="T47" fmla="*/ 181 h 462"/>
                <a:gd name="T48" fmla="*/ 125 w 378"/>
                <a:gd name="T49" fmla="*/ 124 h 462"/>
                <a:gd name="T50" fmla="*/ 236 w 378"/>
                <a:gd name="T51" fmla="*/ 17 h 462"/>
                <a:gd name="T52" fmla="*/ 328 w 378"/>
                <a:gd name="T53" fmla="*/ 117 h 462"/>
                <a:gd name="T54" fmla="*/ 325 w 378"/>
                <a:gd name="T55" fmla="*/ 151 h 462"/>
                <a:gd name="T56" fmla="*/ 333 w 378"/>
                <a:gd name="T57" fmla="*/ 158 h 462"/>
                <a:gd name="T58" fmla="*/ 343 w 378"/>
                <a:gd name="T59" fmla="*/ 145 h 462"/>
                <a:gd name="T60" fmla="*/ 377 w 378"/>
                <a:gd name="T61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8" h="462">
                  <a:moveTo>
                    <a:pt x="377" y="6"/>
                  </a:moveTo>
                  <a:cubicBezTo>
                    <a:pt x="377" y="4"/>
                    <a:pt x="376" y="0"/>
                    <a:pt x="370" y="0"/>
                  </a:cubicBezTo>
                  <a:cubicBezTo>
                    <a:pt x="366" y="0"/>
                    <a:pt x="366" y="0"/>
                    <a:pt x="359" y="10"/>
                  </a:cubicBezTo>
                  <a:lnTo>
                    <a:pt x="328" y="46"/>
                  </a:lnTo>
                  <a:cubicBezTo>
                    <a:pt x="311" y="16"/>
                    <a:pt x="278" y="0"/>
                    <a:pt x="236" y="0"/>
                  </a:cubicBezTo>
                  <a:cubicBezTo>
                    <a:pt x="156" y="0"/>
                    <a:pt x="81" y="73"/>
                    <a:pt x="81" y="150"/>
                  </a:cubicBezTo>
                  <a:cubicBezTo>
                    <a:pt x="81" y="202"/>
                    <a:pt x="114" y="230"/>
                    <a:pt x="145" y="240"/>
                  </a:cubicBezTo>
                  <a:lnTo>
                    <a:pt x="215" y="258"/>
                  </a:lnTo>
                  <a:cubicBezTo>
                    <a:pt x="238" y="264"/>
                    <a:pt x="272" y="274"/>
                    <a:pt x="272" y="325"/>
                  </a:cubicBezTo>
                  <a:cubicBezTo>
                    <a:pt x="272" y="382"/>
                    <a:pt x="220" y="442"/>
                    <a:pt x="158" y="442"/>
                  </a:cubicBezTo>
                  <a:cubicBezTo>
                    <a:pt x="118" y="442"/>
                    <a:pt x="48" y="428"/>
                    <a:pt x="48" y="348"/>
                  </a:cubicBezTo>
                  <a:cubicBezTo>
                    <a:pt x="48" y="334"/>
                    <a:pt x="50" y="318"/>
                    <a:pt x="50" y="315"/>
                  </a:cubicBezTo>
                  <a:cubicBezTo>
                    <a:pt x="52" y="312"/>
                    <a:pt x="52" y="311"/>
                    <a:pt x="52" y="311"/>
                  </a:cubicBezTo>
                  <a:cubicBezTo>
                    <a:pt x="52" y="304"/>
                    <a:pt x="48" y="304"/>
                    <a:pt x="45" y="304"/>
                  </a:cubicBezTo>
                  <a:cubicBezTo>
                    <a:pt x="42" y="304"/>
                    <a:pt x="40" y="304"/>
                    <a:pt x="37" y="305"/>
                  </a:cubicBezTo>
                  <a:cubicBezTo>
                    <a:pt x="36" y="308"/>
                    <a:pt x="0" y="454"/>
                    <a:pt x="0" y="455"/>
                  </a:cubicBezTo>
                  <a:cubicBezTo>
                    <a:pt x="0" y="459"/>
                    <a:pt x="3" y="461"/>
                    <a:pt x="7" y="461"/>
                  </a:cubicBezTo>
                  <a:cubicBezTo>
                    <a:pt x="10" y="461"/>
                    <a:pt x="12" y="461"/>
                    <a:pt x="19" y="452"/>
                  </a:cubicBezTo>
                  <a:lnTo>
                    <a:pt x="49" y="416"/>
                  </a:lnTo>
                  <a:cubicBezTo>
                    <a:pt x="76" y="452"/>
                    <a:pt x="120" y="461"/>
                    <a:pt x="157" y="461"/>
                  </a:cubicBezTo>
                  <a:cubicBezTo>
                    <a:pt x="243" y="461"/>
                    <a:pt x="318" y="377"/>
                    <a:pt x="318" y="298"/>
                  </a:cubicBezTo>
                  <a:cubicBezTo>
                    <a:pt x="318" y="255"/>
                    <a:pt x="297" y="233"/>
                    <a:pt x="287" y="225"/>
                  </a:cubicBezTo>
                  <a:cubicBezTo>
                    <a:pt x="272" y="209"/>
                    <a:pt x="264" y="207"/>
                    <a:pt x="206" y="193"/>
                  </a:cubicBezTo>
                  <a:cubicBezTo>
                    <a:pt x="193" y="189"/>
                    <a:pt x="170" y="183"/>
                    <a:pt x="164" y="181"/>
                  </a:cubicBezTo>
                  <a:cubicBezTo>
                    <a:pt x="147" y="176"/>
                    <a:pt x="125" y="157"/>
                    <a:pt x="125" y="124"/>
                  </a:cubicBezTo>
                  <a:cubicBezTo>
                    <a:pt x="125" y="72"/>
                    <a:pt x="176" y="17"/>
                    <a:pt x="236" y="17"/>
                  </a:cubicBezTo>
                  <a:cubicBezTo>
                    <a:pt x="289" y="17"/>
                    <a:pt x="328" y="45"/>
                    <a:pt x="328" y="117"/>
                  </a:cubicBezTo>
                  <a:cubicBezTo>
                    <a:pt x="328" y="137"/>
                    <a:pt x="325" y="148"/>
                    <a:pt x="325" y="151"/>
                  </a:cubicBezTo>
                  <a:cubicBezTo>
                    <a:pt x="325" y="153"/>
                    <a:pt x="325" y="158"/>
                    <a:pt x="333" y="158"/>
                  </a:cubicBezTo>
                  <a:cubicBezTo>
                    <a:pt x="338" y="158"/>
                    <a:pt x="340" y="156"/>
                    <a:pt x="343" y="145"/>
                  </a:cubicBezTo>
                  <a:lnTo>
                    <a:pt x="377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92" name="Freeform 236"/>
            <p:cNvSpPr>
              <a:spLocks noChangeArrowheads="1"/>
            </p:cNvSpPr>
            <p:nvPr/>
          </p:nvSpPr>
          <p:spPr bwMode="auto">
            <a:xfrm>
              <a:off x="8328" y="2861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3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3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93" name="Freeform 237"/>
            <p:cNvSpPr>
              <a:spLocks noChangeArrowheads="1"/>
            </p:cNvSpPr>
            <p:nvPr/>
          </p:nvSpPr>
          <p:spPr bwMode="auto">
            <a:xfrm>
              <a:off x="8374" y="2905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94" name="Freeform 238"/>
            <p:cNvSpPr>
              <a:spLocks noChangeArrowheads="1"/>
            </p:cNvSpPr>
            <p:nvPr/>
          </p:nvSpPr>
          <p:spPr bwMode="auto">
            <a:xfrm>
              <a:off x="8447" y="2861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95" name="Freeform 239"/>
            <p:cNvSpPr>
              <a:spLocks noChangeArrowheads="1"/>
            </p:cNvSpPr>
            <p:nvPr/>
          </p:nvSpPr>
          <p:spPr bwMode="auto">
            <a:xfrm>
              <a:off x="8578" y="2760"/>
              <a:ext cx="37" cy="344"/>
            </a:xfrm>
            <a:custGeom>
              <a:avLst/>
              <a:gdLst>
                <a:gd name="T0" fmla="*/ 0 w 169"/>
                <a:gd name="T1" fmla="*/ 1519 h 1520"/>
                <a:gd name="T2" fmla="*/ 168 w 169"/>
                <a:gd name="T3" fmla="*/ 1519 h 1520"/>
                <a:gd name="T4" fmla="*/ 168 w 169"/>
                <a:gd name="T5" fmla="*/ 1485 h 1520"/>
                <a:gd name="T6" fmla="*/ 35 w 169"/>
                <a:gd name="T7" fmla="*/ 1485 h 1520"/>
                <a:gd name="T8" fmla="*/ 35 w 169"/>
                <a:gd name="T9" fmla="*/ 35 h 1520"/>
                <a:gd name="T10" fmla="*/ 168 w 169"/>
                <a:gd name="T11" fmla="*/ 35 h 1520"/>
                <a:gd name="T12" fmla="*/ 168 w 169"/>
                <a:gd name="T13" fmla="*/ 0 h 1520"/>
                <a:gd name="T14" fmla="*/ 0 w 169"/>
                <a:gd name="T15" fmla="*/ 0 h 1520"/>
                <a:gd name="T16" fmla="*/ 0 w 169"/>
                <a:gd name="T17" fmla="*/ 151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520">
                  <a:moveTo>
                    <a:pt x="0" y="1519"/>
                  </a:moveTo>
                  <a:lnTo>
                    <a:pt x="168" y="1519"/>
                  </a:lnTo>
                  <a:lnTo>
                    <a:pt x="168" y="1485"/>
                  </a:lnTo>
                  <a:lnTo>
                    <a:pt x="35" y="1485"/>
                  </a:lnTo>
                  <a:lnTo>
                    <a:pt x="35" y="35"/>
                  </a:lnTo>
                  <a:lnTo>
                    <a:pt x="168" y="35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5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96" name="Freeform 240"/>
            <p:cNvSpPr>
              <a:spLocks noChangeArrowheads="1"/>
            </p:cNvSpPr>
            <p:nvPr/>
          </p:nvSpPr>
          <p:spPr bwMode="auto">
            <a:xfrm>
              <a:off x="8635" y="2861"/>
              <a:ext cx="5" cy="143"/>
            </a:xfrm>
            <a:custGeom>
              <a:avLst/>
              <a:gdLst>
                <a:gd name="T0" fmla="*/ 27 w 28"/>
                <a:gd name="T1" fmla="*/ 23 h 635"/>
                <a:gd name="T2" fmla="*/ 13 w 28"/>
                <a:gd name="T3" fmla="*/ 0 h 635"/>
                <a:gd name="T4" fmla="*/ 0 w 28"/>
                <a:gd name="T5" fmla="*/ 23 h 635"/>
                <a:gd name="T6" fmla="*/ 0 w 28"/>
                <a:gd name="T7" fmla="*/ 611 h 635"/>
                <a:gd name="T8" fmla="*/ 13 w 28"/>
                <a:gd name="T9" fmla="*/ 634 h 635"/>
                <a:gd name="T10" fmla="*/ 27 w 28"/>
                <a:gd name="T11" fmla="*/ 611 h 635"/>
                <a:gd name="T12" fmla="*/ 27 w 28"/>
                <a:gd name="T13" fmla="*/ 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635">
                  <a:moveTo>
                    <a:pt x="27" y="23"/>
                  </a:moveTo>
                  <a:cubicBezTo>
                    <a:pt x="27" y="12"/>
                    <a:pt x="27" y="0"/>
                    <a:pt x="13" y="0"/>
                  </a:cubicBezTo>
                  <a:cubicBezTo>
                    <a:pt x="0" y="0"/>
                    <a:pt x="0" y="12"/>
                    <a:pt x="0" y="23"/>
                  </a:cubicBezTo>
                  <a:lnTo>
                    <a:pt x="0" y="611"/>
                  </a:lnTo>
                  <a:cubicBezTo>
                    <a:pt x="0" y="622"/>
                    <a:pt x="0" y="634"/>
                    <a:pt x="13" y="634"/>
                  </a:cubicBezTo>
                  <a:cubicBezTo>
                    <a:pt x="27" y="634"/>
                    <a:pt x="27" y="622"/>
                    <a:pt x="27" y="611"/>
                  </a:cubicBezTo>
                  <a:lnTo>
                    <a:pt x="27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97" name="Freeform 241"/>
            <p:cNvSpPr>
              <a:spLocks noChangeArrowheads="1"/>
            </p:cNvSpPr>
            <p:nvPr/>
          </p:nvSpPr>
          <p:spPr bwMode="auto">
            <a:xfrm>
              <a:off x="8665" y="2867"/>
              <a:ext cx="71" cy="130"/>
            </a:xfrm>
            <a:custGeom>
              <a:avLst/>
              <a:gdLst>
                <a:gd name="T0" fmla="*/ 200 w 318"/>
                <a:gd name="T1" fmla="*/ 193 h 578"/>
                <a:gd name="T2" fmla="*/ 255 w 318"/>
                <a:gd name="T3" fmla="*/ 193 h 578"/>
                <a:gd name="T4" fmla="*/ 274 w 318"/>
                <a:gd name="T5" fmla="*/ 181 h 578"/>
                <a:gd name="T6" fmla="*/ 256 w 318"/>
                <a:gd name="T7" fmla="*/ 174 h 578"/>
                <a:gd name="T8" fmla="*/ 203 w 318"/>
                <a:gd name="T9" fmla="*/ 174 h 578"/>
                <a:gd name="T10" fmla="*/ 216 w 318"/>
                <a:gd name="T11" fmla="*/ 101 h 578"/>
                <a:gd name="T12" fmla="*/ 232 w 318"/>
                <a:gd name="T13" fmla="*/ 36 h 578"/>
                <a:gd name="T14" fmla="*/ 262 w 318"/>
                <a:gd name="T15" fmla="*/ 14 h 578"/>
                <a:gd name="T16" fmla="*/ 292 w 318"/>
                <a:gd name="T17" fmla="*/ 26 h 578"/>
                <a:gd name="T18" fmla="*/ 259 w 318"/>
                <a:gd name="T19" fmla="*/ 59 h 578"/>
                <a:gd name="T20" fmla="*/ 282 w 318"/>
                <a:gd name="T21" fmla="*/ 82 h 578"/>
                <a:gd name="T22" fmla="*/ 317 w 318"/>
                <a:gd name="T23" fmla="*/ 43 h 578"/>
                <a:gd name="T24" fmla="*/ 262 w 318"/>
                <a:gd name="T25" fmla="*/ 0 h 578"/>
                <a:gd name="T26" fmla="*/ 181 w 318"/>
                <a:gd name="T27" fmla="*/ 75 h 578"/>
                <a:gd name="T28" fmla="*/ 160 w 318"/>
                <a:gd name="T29" fmla="*/ 174 h 578"/>
                <a:gd name="T30" fmla="*/ 117 w 318"/>
                <a:gd name="T31" fmla="*/ 174 h 578"/>
                <a:gd name="T32" fmla="*/ 98 w 318"/>
                <a:gd name="T33" fmla="*/ 186 h 578"/>
                <a:gd name="T34" fmla="*/ 115 w 318"/>
                <a:gd name="T35" fmla="*/ 193 h 578"/>
                <a:gd name="T36" fmla="*/ 157 w 318"/>
                <a:gd name="T37" fmla="*/ 193 h 578"/>
                <a:gd name="T38" fmla="*/ 109 w 318"/>
                <a:gd name="T39" fmla="*/ 444 h 578"/>
                <a:gd name="T40" fmla="*/ 55 w 318"/>
                <a:gd name="T41" fmla="*/ 563 h 578"/>
                <a:gd name="T42" fmla="*/ 23 w 318"/>
                <a:gd name="T43" fmla="*/ 552 h 578"/>
                <a:gd name="T44" fmla="*/ 59 w 318"/>
                <a:gd name="T45" fmla="*/ 517 h 578"/>
                <a:gd name="T46" fmla="*/ 35 w 318"/>
                <a:gd name="T47" fmla="*/ 495 h 578"/>
                <a:gd name="T48" fmla="*/ 0 w 318"/>
                <a:gd name="T49" fmla="*/ 533 h 578"/>
                <a:gd name="T50" fmla="*/ 55 w 318"/>
                <a:gd name="T51" fmla="*/ 577 h 578"/>
                <a:gd name="T52" fmla="*/ 125 w 318"/>
                <a:gd name="T53" fmla="*/ 516 h 578"/>
                <a:gd name="T54" fmla="*/ 161 w 318"/>
                <a:gd name="T55" fmla="*/ 395 h 578"/>
                <a:gd name="T56" fmla="*/ 200 w 318"/>
                <a:gd name="T57" fmla="*/ 19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" h="578">
                  <a:moveTo>
                    <a:pt x="200" y="193"/>
                  </a:moveTo>
                  <a:lnTo>
                    <a:pt x="255" y="193"/>
                  </a:lnTo>
                  <a:cubicBezTo>
                    <a:pt x="266" y="193"/>
                    <a:pt x="274" y="193"/>
                    <a:pt x="274" y="181"/>
                  </a:cubicBezTo>
                  <a:cubicBezTo>
                    <a:pt x="274" y="174"/>
                    <a:pt x="266" y="174"/>
                    <a:pt x="256" y="174"/>
                  </a:cubicBezTo>
                  <a:lnTo>
                    <a:pt x="203" y="174"/>
                  </a:lnTo>
                  <a:lnTo>
                    <a:pt x="216" y="101"/>
                  </a:lnTo>
                  <a:cubicBezTo>
                    <a:pt x="219" y="88"/>
                    <a:pt x="228" y="43"/>
                    <a:pt x="232" y="36"/>
                  </a:cubicBezTo>
                  <a:cubicBezTo>
                    <a:pt x="238" y="23"/>
                    <a:pt x="249" y="14"/>
                    <a:pt x="262" y="14"/>
                  </a:cubicBezTo>
                  <a:cubicBezTo>
                    <a:pt x="265" y="14"/>
                    <a:pt x="281" y="14"/>
                    <a:pt x="292" y="26"/>
                  </a:cubicBezTo>
                  <a:cubicBezTo>
                    <a:pt x="265" y="27"/>
                    <a:pt x="259" y="50"/>
                    <a:pt x="259" y="59"/>
                  </a:cubicBezTo>
                  <a:cubicBezTo>
                    <a:pt x="259" y="75"/>
                    <a:pt x="271" y="82"/>
                    <a:pt x="282" y="82"/>
                  </a:cubicBezTo>
                  <a:cubicBezTo>
                    <a:pt x="298" y="82"/>
                    <a:pt x="317" y="68"/>
                    <a:pt x="317" y="43"/>
                  </a:cubicBezTo>
                  <a:cubicBezTo>
                    <a:pt x="317" y="14"/>
                    <a:pt x="288" y="0"/>
                    <a:pt x="262" y="0"/>
                  </a:cubicBezTo>
                  <a:cubicBezTo>
                    <a:pt x="240" y="0"/>
                    <a:pt x="200" y="12"/>
                    <a:pt x="181" y="75"/>
                  </a:cubicBezTo>
                  <a:cubicBezTo>
                    <a:pt x="177" y="88"/>
                    <a:pt x="176" y="94"/>
                    <a:pt x="160" y="174"/>
                  </a:cubicBezTo>
                  <a:lnTo>
                    <a:pt x="117" y="174"/>
                  </a:lnTo>
                  <a:cubicBezTo>
                    <a:pt x="104" y="174"/>
                    <a:pt x="98" y="174"/>
                    <a:pt x="98" y="186"/>
                  </a:cubicBezTo>
                  <a:cubicBezTo>
                    <a:pt x="98" y="193"/>
                    <a:pt x="102" y="193"/>
                    <a:pt x="115" y="193"/>
                  </a:cubicBezTo>
                  <a:lnTo>
                    <a:pt x="157" y="193"/>
                  </a:lnTo>
                  <a:lnTo>
                    <a:pt x="109" y="444"/>
                  </a:lnTo>
                  <a:cubicBezTo>
                    <a:pt x="98" y="505"/>
                    <a:pt x="86" y="563"/>
                    <a:pt x="55" y="563"/>
                  </a:cubicBezTo>
                  <a:cubicBezTo>
                    <a:pt x="52" y="563"/>
                    <a:pt x="36" y="563"/>
                    <a:pt x="23" y="552"/>
                  </a:cubicBezTo>
                  <a:cubicBezTo>
                    <a:pt x="53" y="550"/>
                    <a:pt x="59" y="527"/>
                    <a:pt x="59" y="517"/>
                  </a:cubicBezTo>
                  <a:cubicBezTo>
                    <a:pt x="59" y="503"/>
                    <a:pt x="48" y="495"/>
                    <a:pt x="35" y="495"/>
                  </a:cubicBezTo>
                  <a:cubicBezTo>
                    <a:pt x="19" y="495"/>
                    <a:pt x="0" y="510"/>
                    <a:pt x="0" y="533"/>
                  </a:cubicBezTo>
                  <a:cubicBezTo>
                    <a:pt x="0" y="562"/>
                    <a:pt x="27" y="577"/>
                    <a:pt x="55" y="577"/>
                  </a:cubicBezTo>
                  <a:cubicBezTo>
                    <a:pt x="89" y="577"/>
                    <a:pt x="114" y="540"/>
                    <a:pt x="125" y="516"/>
                  </a:cubicBezTo>
                  <a:cubicBezTo>
                    <a:pt x="145" y="475"/>
                    <a:pt x="161" y="399"/>
                    <a:pt x="161" y="395"/>
                  </a:cubicBezTo>
                  <a:lnTo>
                    <a:pt x="200" y="19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98" name="Freeform 242"/>
            <p:cNvSpPr>
              <a:spLocks noChangeArrowheads="1"/>
            </p:cNvSpPr>
            <p:nvPr/>
          </p:nvSpPr>
          <p:spPr bwMode="auto">
            <a:xfrm>
              <a:off x="8758" y="2861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3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3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99" name="Freeform 243"/>
            <p:cNvSpPr>
              <a:spLocks noChangeArrowheads="1"/>
            </p:cNvSpPr>
            <p:nvPr/>
          </p:nvSpPr>
          <p:spPr bwMode="auto">
            <a:xfrm>
              <a:off x="8805" y="2905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4 h 404"/>
                <a:gd name="T18" fmla="*/ 71 w 263"/>
                <a:gd name="T19" fmla="*/ 397 h 404"/>
                <a:gd name="T20" fmla="*/ 78 w 263"/>
                <a:gd name="T21" fmla="*/ 403 h 404"/>
                <a:gd name="T22" fmla="*/ 141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4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69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4"/>
                  </a:cubicBezTo>
                  <a:cubicBezTo>
                    <a:pt x="76" y="384"/>
                    <a:pt x="71" y="384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1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4"/>
                    <a:pt x="213" y="384"/>
                    <a:pt x="202" y="384"/>
                  </a:cubicBezTo>
                  <a:cubicBezTo>
                    <a:pt x="171" y="384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69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00" name="Freeform 244"/>
            <p:cNvSpPr>
              <a:spLocks noChangeArrowheads="1"/>
            </p:cNvSpPr>
            <p:nvPr/>
          </p:nvSpPr>
          <p:spPr bwMode="auto">
            <a:xfrm>
              <a:off x="8877" y="2861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01" name="Freeform 245"/>
            <p:cNvSpPr>
              <a:spLocks noChangeArrowheads="1"/>
            </p:cNvSpPr>
            <p:nvPr/>
          </p:nvSpPr>
          <p:spPr bwMode="auto">
            <a:xfrm>
              <a:off x="8941" y="2861"/>
              <a:ext cx="5" cy="143"/>
            </a:xfrm>
            <a:custGeom>
              <a:avLst/>
              <a:gdLst>
                <a:gd name="T0" fmla="*/ 27 w 28"/>
                <a:gd name="T1" fmla="*/ 23 h 635"/>
                <a:gd name="T2" fmla="*/ 13 w 28"/>
                <a:gd name="T3" fmla="*/ 0 h 635"/>
                <a:gd name="T4" fmla="*/ 0 w 28"/>
                <a:gd name="T5" fmla="*/ 23 h 635"/>
                <a:gd name="T6" fmla="*/ 0 w 28"/>
                <a:gd name="T7" fmla="*/ 611 h 635"/>
                <a:gd name="T8" fmla="*/ 13 w 28"/>
                <a:gd name="T9" fmla="*/ 634 h 635"/>
                <a:gd name="T10" fmla="*/ 27 w 28"/>
                <a:gd name="T11" fmla="*/ 611 h 635"/>
                <a:gd name="T12" fmla="*/ 27 w 28"/>
                <a:gd name="T13" fmla="*/ 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635">
                  <a:moveTo>
                    <a:pt x="27" y="23"/>
                  </a:moveTo>
                  <a:cubicBezTo>
                    <a:pt x="27" y="12"/>
                    <a:pt x="27" y="0"/>
                    <a:pt x="13" y="0"/>
                  </a:cubicBezTo>
                  <a:cubicBezTo>
                    <a:pt x="0" y="0"/>
                    <a:pt x="0" y="12"/>
                    <a:pt x="0" y="23"/>
                  </a:cubicBezTo>
                  <a:lnTo>
                    <a:pt x="0" y="611"/>
                  </a:lnTo>
                  <a:cubicBezTo>
                    <a:pt x="0" y="622"/>
                    <a:pt x="0" y="634"/>
                    <a:pt x="13" y="634"/>
                  </a:cubicBezTo>
                  <a:cubicBezTo>
                    <a:pt x="27" y="634"/>
                    <a:pt x="27" y="622"/>
                    <a:pt x="27" y="611"/>
                  </a:cubicBezTo>
                  <a:lnTo>
                    <a:pt x="27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02" name="Freeform 246"/>
            <p:cNvSpPr>
              <a:spLocks noChangeArrowheads="1"/>
            </p:cNvSpPr>
            <p:nvPr/>
          </p:nvSpPr>
          <p:spPr bwMode="auto">
            <a:xfrm>
              <a:off x="8971" y="2842"/>
              <a:ext cx="44" cy="66"/>
            </a:xfrm>
            <a:custGeom>
              <a:avLst/>
              <a:gdLst>
                <a:gd name="T0" fmla="*/ 197 w 198"/>
                <a:gd name="T1" fmla="*/ 215 h 296"/>
                <a:gd name="T2" fmla="*/ 181 w 198"/>
                <a:gd name="T3" fmla="*/ 215 h 296"/>
                <a:gd name="T4" fmla="*/ 170 w 198"/>
                <a:gd name="T5" fmla="*/ 255 h 296"/>
                <a:gd name="T6" fmla="*/ 127 w 198"/>
                <a:gd name="T7" fmla="*/ 258 h 296"/>
                <a:gd name="T8" fmla="*/ 45 w 198"/>
                <a:gd name="T9" fmla="*/ 258 h 296"/>
                <a:gd name="T10" fmla="*/ 134 w 198"/>
                <a:gd name="T11" fmla="*/ 183 h 296"/>
                <a:gd name="T12" fmla="*/ 197 w 198"/>
                <a:gd name="T13" fmla="*/ 86 h 296"/>
                <a:gd name="T14" fmla="*/ 92 w 198"/>
                <a:gd name="T15" fmla="*/ 0 h 296"/>
                <a:gd name="T16" fmla="*/ 0 w 198"/>
                <a:gd name="T17" fmla="*/ 79 h 296"/>
                <a:gd name="T18" fmla="*/ 23 w 198"/>
                <a:gd name="T19" fmla="*/ 105 h 296"/>
                <a:gd name="T20" fmla="*/ 48 w 198"/>
                <a:gd name="T21" fmla="*/ 81 h 296"/>
                <a:gd name="T22" fmla="*/ 22 w 198"/>
                <a:gd name="T23" fmla="*/ 58 h 296"/>
                <a:gd name="T24" fmla="*/ 86 w 198"/>
                <a:gd name="T25" fmla="*/ 16 h 296"/>
                <a:gd name="T26" fmla="*/ 154 w 198"/>
                <a:gd name="T27" fmla="*/ 86 h 296"/>
                <a:gd name="T28" fmla="*/ 112 w 198"/>
                <a:gd name="T29" fmla="*/ 173 h 296"/>
                <a:gd name="T30" fmla="*/ 4 w 198"/>
                <a:gd name="T31" fmla="*/ 278 h 296"/>
                <a:gd name="T32" fmla="*/ 0 w 198"/>
                <a:gd name="T33" fmla="*/ 295 h 296"/>
                <a:gd name="T34" fmla="*/ 184 w 198"/>
                <a:gd name="T35" fmla="*/ 295 h 296"/>
                <a:gd name="T36" fmla="*/ 197 w 198"/>
                <a:gd name="T37" fmla="*/ 21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296">
                  <a:moveTo>
                    <a:pt x="197" y="215"/>
                  </a:moveTo>
                  <a:lnTo>
                    <a:pt x="181" y="215"/>
                  </a:lnTo>
                  <a:cubicBezTo>
                    <a:pt x="180" y="225"/>
                    <a:pt x="176" y="251"/>
                    <a:pt x="170" y="255"/>
                  </a:cubicBezTo>
                  <a:cubicBezTo>
                    <a:pt x="167" y="258"/>
                    <a:pt x="132" y="258"/>
                    <a:pt x="127" y="258"/>
                  </a:cubicBezTo>
                  <a:lnTo>
                    <a:pt x="45" y="258"/>
                  </a:lnTo>
                  <a:cubicBezTo>
                    <a:pt x="91" y="216"/>
                    <a:pt x="107" y="204"/>
                    <a:pt x="134" y="183"/>
                  </a:cubicBezTo>
                  <a:cubicBezTo>
                    <a:pt x="167" y="157"/>
                    <a:pt x="197" y="130"/>
                    <a:pt x="197" y="86"/>
                  </a:cubicBezTo>
                  <a:cubicBezTo>
                    <a:pt x="197" y="33"/>
                    <a:pt x="150" y="0"/>
                    <a:pt x="92" y="0"/>
                  </a:cubicBezTo>
                  <a:cubicBezTo>
                    <a:pt x="37" y="0"/>
                    <a:pt x="0" y="39"/>
                    <a:pt x="0" y="79"/>
                  </a:cubicBezTo>
                  <a:cubicBezTo>
                    <a:pt x="0" y="102"/>
                    <a:pt x="19" y="105"/>
                    <a:pt x="23" y="105"/>
                  </a:cubicBezTo>
                  <a:cubicBezTo>
                    <a:pt x="35" y="105"/>
                    <a:pt x="48" y="96"/>
                    <a:pt x="48" y="81"/>
                  </a:cubicBezTo>
                  <a:cubicBezTo>
                    <a:pt x="48" y="73"/>
                    <a:pt x="45" y="58"/>
                    <a:pt x="22" y="58"/>
                  </a:cubicBezTo>
                  <a:cubicBezTo>
                    <a:pt x="35" y="26"/>
                    <a:pt x="65" y="16"/>
                    <a:pt x="86" y="16"/>
                  </a:cubicBezTo>
                  <a:cubicBezTo>
                    <a:pt x="131" y="16"/>
                    <a:pt x="154" y="50"/>
                    <a:pt x="154" y="86"/>
                  </a:cubicBezTo>
                  <a:cubicBezTo>
                    <a:pt x="154" y="125"/>
                    <a:pt x="127" y="156"/>
                    <a:pt x="112" y="173"/>
                  </a:cubicBezTo>
                  <a:lnTo>
                    <a:pt x="4" y="278"/>
                  </a:lnTo>
                  <a:cubicBezTo>
                    <a:pt x="0" y="282"/>
                    <a:pt x="0" y="284"/>
                    <a:pt x="0" y="295"/>
                  </a:cubicBezTo>
                  <a:lnTo>
                    <a:pt x="184" y="295"/>
                  </a:lnTo>
                  <a:lnTo>
                    <a:pt x="197" y="2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03" name="Freeform 247"/>
            <p:cNvSpPr>
              <a:spLocks noChangeArrowheads="1"/>
            </p:cNvSpPr>
            <p:nvPr/>
          </p:nvSpPr>
          <p:spPr bwMode="auto">
            <a:xfrm>
              <a:off x="9068" y="2885"/>
              <a:ext cx="95" cy="95"/>
            </a:xfrm>
            <a:custGeom>
              <a:avLst/>
              <a:gdLst>
                <a:gd name="T0" fmla="*/ 225 w 423"/>
                <a:gd name="T1" fmla="*/ 225 h 424"/>
                <a:gd name="T2" fmla="*/ 402 w 423"/>
                <a:gd name="T3" fmla="*/ 225 h 424"/>
                <a:gd name="T4" fmla="*/ 422 w 423"/>
                <a:gd name="T5" fmla="*/ 212 h 424"/>
                <a:gd name="T6" fmla="*/ 402 w 423"/>
                <a:gd name="T7" fmla="*/ 199 h 424"/>
                <a:gd name="T8" fmla="*/ 225 w 423"/>
                <a:gd name="T9" fmla="*/ 199 h 424"/>
                <a:gd name="T10" fmla="*/ 225 w 423"/>
                <a:gd name="T11" fmla="*/ 22 h 424"/>
                <a:gd name="T12" fmla="*/ 212 w 423"/>
                <a:gd name="T13" fmla="*/ 0 h 424"/>
                <a:gd name="T14" fmla="*/ 199 w 423"/>
                <a:gd name="T15" fmla="*/ 22 h 424"/>
                <a:gd name="T16" fmla="*/ 199 w 423"/>
                <a:gd name="T17" fmla="*/ 199 h 424"/>
                <a:gd name="T18" fmla="*/ 22 w 423"/>
                <a:gd name="T19" fmla="*/ 199 h 424"/>
                <a:gd name="T20" fmla="*/ 0 w 423"/>
                <a:gd name="T21" fmla="*/ 212 h 424"/>
                <a:gd name="T22" fmla="*/ 22 w 423"/>
                <a:gd name="T23" fmla="*/ 225 h 424"/>
                <a:gd name="T24" fmla="*/ 199 w 423"/>
                <a:gd name="T25" fmla="*/ 225 h 424"/>
                <a:gd name="T26" fmla="*/ 199 w 423"/>
                <a:gd name="T27" fmla="*/ 402 h 424"/>
                <a:gd name="T28" fmla="*/ 212 w 423"/>
                <a:gd name="T29" fmla="*/ 423 h 424"/>
                <a:gd name="T30" fmla="*/ 225 w 423"/>
                <a:gd name="T31" fmla="*/ 402 h 424"/>
                <a:gd name="T32" fmla="*/ 225 w 423"/>
                <a:gd name="T33" fmla="*/ 22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3" h="424">
                  <a:moveTo>
                    <a:pt x="225" y="225"/>
                  </a:moveTo>
                  <a:lnTo>
                    <a:pt x="402" y="225"/>
                  </a:lnTo>
                  <a:cubicBezTo>
                    <a:pt x="410" y="225"/>
                    <a:pt x="422" y="225"/>
                    <a:pt x="422" y="212"/>
                  </a:cubicBezTo>
                  <a:cubicBezTo>
                    <a:pt x="422" y="199"/>
                    <a:pt x="410" y="199"/>
                    <a:pt x="402" y="199"/>
                  </a:cubicBezTo>
                  <a:lnTo>
                    <a:pt x="225" y="199"/>
                  </a:lnTo>
                  <a:lnTo>
                    <a:pt x="225" y="22"/>
                  </a:lnTo>
                  <a:cubicBezTo>
                    <a:pt x="225" y="12"/>
                    <a:pt x="225" y="0"/>
                    <a:pt x="212" y="0"/>
                  </a:cubicBezTo>
                  <a:cubicBezTo>
                    <a:pt x="199" y="0"/>
                    <a:pt x="199" y="12"/>
                    <a:pt x="199" y="22"/>
                  </a:cubicBezTo>
                  <a:lnTo>
                    <a:pt x="199" y="199"/>
                  </a:lnTo>
                  <a:lnTo>
                    <a:pt x="22" y="199"/>
                  </a:lnTo>
                  <a:cubicBezTo>
                    <a:pt x="12" y="199"/>
                    <a:pt x="0" y="199"/>
                    <a:pt x="0" y="212"/>
                  </a:cubicBezTo>
                  <a:cubicBezTo>
                    <a:pt x="0" y="225"/>
                    <a:pt x="12" y="225"/>
                    <a:pt x="22" y="225"/>
                  </a:cubicBezTo>
                  <a:lnTo>
                    <a:pt x="199" y="225"/>
                  </a:lnTo>
                  <a:lnTo>
                    <a:pt x="199" y="402"/>
                  </a:lnTo>
                  <a:cubicBezTo>
                    <a:pt x="199" y="410"/>
                    <a:pt x="199" y="423"/>
                    <a:pt x="212" y="423"/>
                  </a:cubicBezTo>
                  <a:cubicBezTo>
                    <a:pt x="225" y="423"/>
                    <a:pt x="225" y="410"/>
                    <a:pt x="225" y="402"/>
                  </a:cubicBezTo>
                  <a:lnTo>
                    <a:pt x="225" y="2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04" name="Freeform 248"/>
            <p:cNvSpPr>
              <a:spLocks noChangeArrowheads="1"/>
            </p:cNvSpPr>
            <p:nvPr/>
          </p:nvSpPr>
          <p:spPr bwMode="auto">
            <a:xfrm>
              <a:off x="9226" y="2807"/>
              <a:ext cx="47" cy="65"/>
            </a:xfrm>
            <a:custGeom>
              <a:avLst/>
              <a:gdLst>
                <a:gd name="T0" fmla="*/ 111 w 210"/>
                <a:gd name="T1" fmla="*/ 161 h 293"/>
                <a:gd name="T2" fmla="*/ 177 w 210"/>
                <a:gd name="T3" fmla="*/ 220 h 293"/>
                <a:gd name="T4" fmla="*/ 105 w 210"/>
                <a:gd name="T5" fmla="*/ 278 h 293"/>
                <a:gd name="T6" fmla="*/ 17 w 210"/>
                <a:gd name="T7" fmla="*/ 187 h 293"/>
                <a:gd name="T8" fmla="*/ 9 w 210"/>
                <a:gd name="T9" fmla="*/ 177 h 293"/>
                <a:gd name="T10" fmla="*/ 0 w 210"/>
                <a:gd name="T11" fmla="*/ 193 h 293"/>
                <a:gd name="T12" fmla="*/ 0 w 210"/>
                <a:gd name="T13" fmla="*/ 276 h 293"/>
                <a:gd name="T14" fmla="*/ 7 w 210"/>
                <a:gd name="T15" fmla="*/ 292 h 293"/>
                <a:gd name="T16" fmla="*/ 23 w 210"/>
                <a:gd name="T17" fmla="*/ 279 h 293"/>
                <a:gd name="T18" fmla="*/ 36 w 210"/>
                <a:gd name="T19" fmla="*/ 265 h 293"/>
                <a:gd name="T20" fmla="*/ 105 w 210"/>
                <a:gd name="T21" fmla="*/ 292 h 293"/>
                <a:gd name="T22" fmla="*/ 209 w 210"/>
                <a:gd name="T23" fmla="*/ 203 h 293"/>
                <a:gd name="T24" fmla="*/ 181 w 210"/>
                <a:gd name="T25" fmla="*/ 143 h 293"/>
                <a:gd name="T26" fmla="*/ 109 w 210"/>
                <a:gd name="T27" fmla="*/ 112 h 293"/>
                <a:gd name="T28" fmla="*/ 30 w 210"/>
                <a:gd name="T29" fmla="*/ 60 h 293"/>
                <a:gd name="T30" fmla="*/ 102 w 210"/>
                <a:gd name="T31" fmla="*/ 12 h 293"/>
                <a:gd name="T32" fmla="*/ 177 w 210"/>
                <a:gd name="T33" fmla="*/ 89 h 293"/>
                <a:gd name="T34" fmla="*/ 184 w 210"/>
                <a:gd name="T35" fmla="*/ 95 h 293"/>
                <a:gd name="T36" fmla="*/ 193 w 210"/>
                <a:gd name="T37" fmla="*/ 79 h 293"/>
                <a:gd name="T38" fmla="*/ 193 w 210"/>
                <a:gd name="T39" fmla="*/ 16 h 293"/>
                <a:gd name="T40" fmla="*/ 186 w 210"/>
                <a:gd name="T41" fmla="*/ 0 h 293"/>
                <a:gd name="T42" fmla="*/ 173 w 210"/>
                <a:gd name="T43" fmla="*/ 7 h 293"/>
                <a:gd name="T44" fmla="*/ 161 w 210"/>
                <a:gd name="T45" fmla="*/ 17 h 293"/>
                <a:gd name="T46" fmla="*/ 102 w 210"/>
                <a:gd name="T47" fmla="*/ 0 h 293"/>
                <a:gd name="T48" fmla="*/ 0 w 210"/>
                <a:gd name="T49" fmla="*/ 78 h 293"/>
                <a:gd name="T50" fmla="*/ 27 w 210"/>
                <a:gd name="T51" fmla="*/ 132 h 293"/>
                <a:gd name="T52" fmla="*/ 111 w 210"/>
                <a:gd name="T53" fmla="*/ 1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0" h="293">
                  <a:moveTo>
                    <a:pt x="111" y="161"/>
                  </a:moveTo>
                  <a:cubicBezTo>
                    <a:pt x="125" y="164"/>
                    <a:pt x="177" y="174"/>
                    <a:pt x="177" y="220"/>
                  </a:cubicBezTo>
                  <a:cubicBezTo>
                    <a:pt x="177" y="252"/>
                    <a:pt x="156" y="278"/>
                    <a:pt x="105" y="278"/>
                  </a:cubicBezTo>
                  <a:cubicBezTo>
                    <a:pt x="52" y="278"/>
                    <a:pt x="29" y="242"/>
                    <a:pt x="17" y="187"/>
                  </a:cubicBezTo>
                  <a:cubicBezTo>
                    <a:pt x="16" y="179"/>
                    <a:pt x="14" y="177"/>
                    <a:pt x="9" y="177"/>
                  </a:cubicBezTo>
                  <a:cubicBezTo>
                    <a:pt x="0" y="177"/>
                    <a:pt x="0" y="181"/>
                    <a:pt x="0" y="193"/>
                  </a:cubicBezTo>
                  <a:lnTo>
                    <a:pt x="0" y="276"/>
                  </a:lnTo>
                  <a:cubicBezTo>
                    <a:pt x="0" y="288"/>
                    <a:pt x="0" y="292"/>
                    <a:pt x="7" y="292"/>
                  </a:cubicBezTo>
                  <a:cubicBezTo>
                    <a:pt x="10" y="292"/>
                    <a:pt x="12" y="291"/>
                    <a:pt x="23" y="279"/>
                  </a:cubicBezTo>
                  <a:cubicBezTo>
                    <a:pt x="24" y="278"/>
                    <a:pt x="24" y="276"/>
                    <a:pt x="36" y="265"/>
                  </a:cubicBezTo>
                  <a:cubicBezTo>
                    <a:pt x="63" y="291"/>
                    <a:pt x="92" y="292"/>
                    <a:pt x="105" y="292"/>
                  </a:cubicBezTo>
                  <a:cubicBezTo>
                    <a:pt x="179" y="292"/>
                    <a:pt x="209" y="249"/>
                    <a:pt x="209" y="203"/>
                  </a:cubicBezTo>
                  <a:cubicBezTo>
                    <a:pt x="209" y="170"/>
                    <a:pt x="189" y="151"/>
                    <a:pt x="181" y="143"/>
                  </a:cubicBezTo>
                  <a:cubicBezTo>
                    <a:pt x="160" y="122"/>
                    <a:pt x="135" y="118"/>
                    <a:pt x="109" y="112"/>
                  </a:cubicBezTo>
                  <a:cubicBezTo>
                    <a:pt x="73" y="105"/>
                    <a:pt x="30" y="98"/>
                    <a:pt x="30" y="60"/>
                  </a:cubicBezTo>
                  <a:cubicBezTo>
                    <a:pt x="30" y="39"/>
                    <a:pt x="48" y="12"/>
                    <a:pt x="102" y="12"/>
                  </a:cubicBezTo>
                  <a:cubicBezTo>
                    <a:pt x="171" y="12"/>
                    <a:pt x="176" y="69"/>
                    <a:pt x="177" y="89"/>
                  </a:cubicBezTo>
                  <a:cubicBezTo>
                    <a:pt x="177" y="95"/>
                    <a:pt x="183" y="95"/>
                    <a:pt x="184" y="95"/>
                  </a:cubicBezTo>
                  <a:cubicBezTo>
                    <a:pt x="193" y="95"/>
                    <a:pt x="193" y="92"/>
                    <a:pt x="193" y="79"/>
                  </a:cubicBezTo>
                  <a:lnTo>
                    <a:pt x="193" y="16"/>
                  </a:lnTo>
                  <a:cubicBezTo>
                    <a:pt x="193" y="4"/>
                    <a:pt x="193" y="0"/>
                    <a:pt x="186" y="0"/>
                  </a:cubicBezTo>
                  <a:cubicBezTo>
                    <a:pt x="183" y="0"/>
                    <a:pt x="181" y="0"/>
                    <a:pt x="173" y="7"/>
                  </a:cubicBezTo>
                  <a:cubicBezTo>
                    <a:pt x="171" y="10"/>
                    <a:pt x="164" y="16"/>
                    <a:pt x="161" y="17"/>
                  </a:cubicBezTo>
                  <a:cubicBezTo>
                    <a:pt x="138" y="0"/>
                    <a:pt x="111" y="0"/>
                    <a:pt x="102" y="0"/>
                  </a:cubicBezTo>
                  <a:cubicBezTo>
                    <a:pt x="24" y="0"/>
                    <a:pt x="0" y="43"/>
                    <a:pt x="0" y="78"/>
                  </a:cubicBezTo>
                  <a:cubicBezTo>
                    <a:pt x="0" y="101"/>
                    <a:pt x="10" y="118"/>
                    <a:pt x="27" y="132"/>
                  </a:cubicBezTo>
                  <a:cubicBezTo>
                    <a:pt x="48" y="148"/>
                    <a:pt x="66" y="153"/>
                    <a:pt x="111" y="16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05" name="Freeform 249"/>
            <p:cNvSpPr>
              <a:spLocks noChangeArrowheads="1"/>
            </p:cNvSpPr>
            <p:nvPr/>
          </p:nvSpPr>
          <p:spPr bwMode="auto">
            <a:xfrm>
              <a:off x="9283" y="2775"/>
              <a:ext cx="30" cy="96"/>
            </a:xfrm>
            <a:custGeom>
              <a:avLst/>
              <a:gdLst>
                <a:gd name="T0" fmla="*/ 92 w 138"/>
                <a:gd name="T1" fmla="*/ 144 h 426"/>
                <a:gd name="T2" fmla="*/ 3 w 138"/>
                <a:gd name="T3" fmla="*/ 151 h 426"/>
                <a:gd name="T4" fmla="*/ 3 w 138"/>
                <a:gd name="T5" fmla="*/ 171 h 426"/>
                <a:gd name="T6" fmla="*/ 50 w 138"/>
                <a:gd name="T7" fmla="*/ 206 h 426"/>
                <a:gd name="T8" fmla="*/ 50 w 138"/>
                <a:gd name="T9" fmla="*/ 376 h 426"/>
                <a:gd name="T10" fmla="*/ 0 w 138"/>
                <a:gd name="T11" fmla="*/ 405 h 426"/>
                <a:gd name="T12" fmla="*/ 0 w 138"/>
                <a:gd name="T13" fmla="*/ 425 h 426"/>
                <a:gd name="T14" fmla="*/ 71 w 138"/>
                <a:gd name="T15" fmla="*/ 423 h 426"/>
                <a:gd name="T16" fmla="*/ 137 w 138"/>
                <a:gd name="T17" fmla="*/ 425 h 426"/>
                <a:gd name="T18" fmla="*/ 137 w 138"/>
                <a:gd name="T19" fmla="*/ 405 h 426"/>
                <a:gd name="T20" fmla="*/ 92 w 138"/>
                <a:gd name="T21" fmla="*/ 377 h 426"/>
                <a:gd name="T22" fmla="*/ 92 w 138"/>
                <a:gd name="T23" fmla="*/ 144 h 426"/>
                <a:gd name="T24" fmla="*/ 95 w 138"/>
                <a:gd name="T25" fmla="*/ 33 h 426"/>
                <a:gd name="T26" fmla="*/ 60 w 138"/>
                <a:gd name="T27" fmla="*/ 0 h 426"/>
                <a:gd name="T28" fmla="*/ 27 w 138"/>
                <a:gd name="T29" fmla="*/ 33 h 426"/>
                <a:gd name="T30" fmla="*/ 60 w 138"/>
                <a:gd name="T31" fmla="*/ 68 h 426"/>
                <a:gd name="T32" fmla="*/ 95 w 138"/>
                <a:gd name="T33" fmla="*/ 3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426">
                  <a:moveTo>
                    <a:pt x="92" y="144"/>
                  </a:moveTo>
                  <a:lnTo>
                    <a:pt x="3" y="151"/>
                  </a:lnTo>
                  <a:lnTo>
                    <a:pt x="3" y="171"/>
                  </a:lnTo>
                  <a:cubicBezTo>
                    <a:pt x="45" y="171"/>
                    <a:pt x="50" y="174"/>
                    <a:pt x="50" y="206"/>
                  </a:cubicBezTo>
                  <a:lnTo>
                    <a:pt x="50" y="376"/>
                  </a:lnTo>
                  <a:cubicBezTo>
                    <a:pt x="50" y="405"/>
                    <a:pt x="43" y="405"/>
                    <a:pt x="0" y="405"/>
                  </a:cubicBezTo>
                  <a:lnTo>
                    <a:pt x="0" y="425"/>
                  </a:lnTo>
                  <a:cubicBezTo>
                    <a:pt x="20" y="423"/>
                    <a:pt x="55" y="423"/>
                    <a:pt x="71" y="423"/>
                  </a:cubicBezTo>
                  <a:cubicBezTo>
                    <a:pt x="92" y="423"/>
                    <a:pt x="115" y="423"/>
                    <a:pt x="137" y="425"/>
                  </a:cubicBezTo>
                  <a:lnTo>
                    <a:pt x="137" y="405"/>
                  </a:lnTo>
                  <a:cubicBezTo>
                    <a:pt x="95" y="405"/>
                    <a:pt x="92" y="402"/>
                    <a:pt x="92" y="377"/>
                  </a:cubicBezTo>
                  <a:lnTo>
                    <a:pt x="92" y="144"/>
                  </a:lnTo>
                  <a:close/>
                  <a:moveTo>
                    <a:pt x="95" y="33"/>
                  </a:moveTo>
                  <a:cubicBezTo>
                    <a:pt x="95" y="13"/>
                    <a:pt x="79" y="0"/>
                    <a:pt x="60" y="0"/>
                  </a:cubicBezTo>
                  <a:cubicBezTo>
                    <a:pt x="40" y="0"/>
                    <a:pt x="27" y="17"/>
                    <a:pt x="27" y="33"/>
                  </a:cubicBezTo>
                  <a:cubicBezTo>
                    <a:pt x="27" y="50"/>
                    <a:pt x="40" y="68"/>
                    <a:pt x="60" y="68"/>
                  </a:cubicBezTo>
                  <a:cubicBezTo>
                    <a:pt x="79" y="68"/>
                    <a:pt x="95" y="53"/>
                    <a:pt x="95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06" name="Freeform 250"/>
            <p:cNvSpPr>
              <a:spLocks noChangeArrowheads="1"/>
            </p:cNvSpPr>
            <p:nvPr/>
          </p:nvSpPr>
          <p:spPr bwMode="auto">
            <a:xfrm>
              <a:off x="9322" y="2808"/>
              <a:ext cx="72" cy="63"/>
            </a:xfrm>
            <a:custGeom>
              <a:avLst/>
              <a:gdLst>
                <a:gd name="T0" fmla="*/ 49 w 321"/>
                <a:gd name="T1" fmla="*/ 62 h 282"/>
                <a:gd name="T2" fmla="*/ 49 w 321"/>
                <a:gd name="T3" fmla="*/ 233 h 282"/>
                <a:gd name="T4" fmla="*/ 0 w 321"/>
                <a:gd name="T5" fmla="*/ 261 h 282"/>
                <a:gd name="T6" fmla="*/ 0 w 321"/>
                <a:gd name="T7" fmla="*/ 281 h 282"/>
                <a:gd name="T8" fmla="*/ 72 w 321"/>
                <a:gd name="T9" fmla="*/ 279 h 282"/>
                <a:gd name="T10" fmla="*/ 143 w 321"/>
                <a:gd name="T11" fmla="*/ 281 h 282"/>
                <a:gd name="T12" fmla="*/ 143 w 321"/>
                <a:gd name="T13" fmla="*/ 261 h 282"/>
                <a:gd name="T14" fmla="*/ 94 w 321"/>
                <a:gd name="T15" fmla="*/ 233 h 282"/>
                <a:gd name="T16" fmla="*/ 94 w 321"/>
                <a:gd name="T17" fmla="*/ 115 h 282"/>
                <a:gd name="T18" fmla="*/ 179 w 321"/>
                <a:gd name="T19" fmla="*/ 14 h 282"/>
                <a:gd name="T20" fmla="*/ 226 w 321"/>
                <a:gd name="T21" fmla="*/ 85 h 282"/>
                <a:gd name="T22" fmla="*/ 226 w 321"/>
                <a:gd name="T23" fmla="*/ 233 h 282"/>
                <a:gd name="T24" fmla="*/ 177 w 321"/>
                <a:gd name="T25" fmla="*/ 261 h 282"/>
                <a:gd name="T26" fmla="*/ 177 w 321"/>
                <a:gd name="T27" fmla="*/ 281 h 282"/>
                <a:gd name="T28" fmla="*/ 249 w 321"/>
                <a:gd name="T29" fmla="*/ 279 h 282"/>
                <a:gd name="T30" fmla="*/ 320 w 321"/>
                <a:gd name="T31" fmla="*/ 281 h 282"/>
                <a:gd name="T32" fmla="*/ 320 w 321"/>
                <a:gd name="T33" fmla="*/ 261 h 282"/>
                <a:gd name="T34" fmla="*/ 271 w 321"/>
                <a:gd name="T35" fmla="*/ 242 h 282"/>
                <a:gd name="T36" fmla="*/ 271 w 321"/>
                <a:gd name="T37" fmla="*/ 121 h 282"/>
                <a:gd name="T38" fmla="*/ 251 w 321"/>
                <a:gd name="T39" fmla="*/ 23 h 282"/>
                <a:gd name="T40" fmla="*/ 184 w 321"/>
                <a:gd name="T41" fmla="*/ 0 h 282"/>
                <a:gd name="T42" fmla="*/ 89 w 321"/>
                <a:gd name="T43" fmla="*/ 66 h 282"/>
                <a:gd name="T44" fmla="*/ 89 w 321"/>
                <a:gd name="T45" fmla="*/ 0 h 282"/>
                <a:gd name="T46" fmla="*/ 0 w 321"/>
                <a:gd name="T47" fmla="*/ 7 h 282"/>
                <a:gd name="T48" fmla="*/ 0 w 321"/>
                <a:gd name="T49" fmla="*/ 27 h 282"/>
                <a:gd name="T50" fmla="*/ 49 w 321"/>
                <a:gd name="T51" fmla="*/ 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1" h="282">
                  <a:moveTo>
                    <a:pt x="49" y="62"/>
                  </a:moveTo>
                  <a:lnTo>
                    <a:pt x="49" y="233"/>
                  </a:lnTo>
                  <a:cubicBezTo>
                    <a:pt x="49" y="261"/>
                    <a:pt x="43" y="261"/>
                    <a:pt x="0" y="261"/>
                  </a:cubicBezTo>
                  <a:lnTo>
                    <a:pt x="0" y="281"/>
                  </a:lnTo>
                  <a:cubicBezTo>
                    <a:pt x="22" y="281"/>
                    <a:pt x="55" y="279"/>
                    <a:pt x="72" y="279"/>
                  </a:cubicBezTo>
                  <a:cubicBezTo>
                    <a:pt x="88" y="279"/>
                    <a:pt x="121" y="281"/>
                    <a:pt x="143" y="281"/>
                  </a:cubicBezTo>
                  <a:lnTo>
                    <a:pt x="143" y="261"/>
                  </a:lnTo>
                  <a:cubicBezTo>
                    <a:pt x="101" y="261"/>
                    <a:pt x="94" y="261"/>
                    <a:pt x="94" y="233"/>
                  </a:cubicBezTo>
                  <a:lnTo>
                    <a:pt x="94" y="115"/>
                  </a:lnTo>
                  <a:cubicBezTo>
                    <a:pt x="94" y="49"/>
                    <a:pt x="138" y="14"/>
                    <a:pt x="179" y="14"/>
                  </a:cubicBezTo>
                  <a:cubicBezTo>
                    <a:pt x="219" y="14"/>
                    <a:pt x="226" y="49"/>
                    <a:pt x="226" y="85"/>
                  </a:cubicBezTo>
                  <a:lnTo>
                    <a:pt x="226" y="233"/>
                  </a:lnTo>
                  <a:cubicBezTo>
                    <a:pt x="226" y="261"/>
                    <a:pt x="219" y="261"/>
                    <a:pt x="177" y="261"/>
                  </a:cubicBezTo>
                  <a:lnTo>
                    <a:pt x="177" y="281"/>
                  </a:lnTo>
                  <a:cubicBezTo>
                    <a:pt x="199" y="281"/>
                    <a:pt x="232" y="279"/>
                    <a:pt x="249" y="279"/>
                  </a:cubicBezTo>
                  <a:cubicBezTo>
                    <a:pt x="265" y="279"/>
                    <a:pt x="298" y="281"/>
                    <a:pt x="320" y="281"/>
                  </a:cubicBezTo>
                  <a:lnTo>
                    <a:pt x="320" y="261"/>
                  </a:lnTo>
                  <a:cubicBezTo>
                    <a:pt x="287" y="261"/>
                    <a:pt x="271" y="261"/>
                    <a:pt x="271" y="242"/>
                  </a:cubicBezTo>
                  <a:lnTo>
                    <a:pt x="271" y="121"/>
                  </a:lnTo>
                  <a:cubicBezTo>
                    <a:pt x="271" y="66"/>
                    <a:pt x="271" y="46"/>
                    <a:pt x="251" y="23"/>
                  </a:cubicBezTo>
                  <a:cubicBezTo>
                    <a:pt x="242" y="13"/>
                    <a:pt x="220" y="0"/>
                    <a:pt x="184" y="0"/>
                  </a:cubicBezTo>
                  <a:cubicBezTo>
                    <a:pt x="137" y="0"/>
                    <a:pt x="108" y="27"/>
                    <a:pt x="89" y="66"/>
                  </a:cubicBezTo>
                  <a:lnTo>
                    <a:pt x="89" y="0"/>
                  </a:lnTo>
                  <a:lnTo>
                    <a:pt x="0" y="7"/>
                  </a:lnTo>
                  <a:lnTo>
                    <a:pt x="0" y="27"/>
                  </a:lnTo>
                  <a:cubicBezTo>
                    <a:pt x="45" y="27"/>
                    <a:pt x="49" y="32"/>
                    <a:pt x="49" y="6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07" name="Freeform 251"/>
            <p:cNvSpPr>
              <a:spLocks noChangeArrowheads="1"/>
            </p:cNvSpPr>
            <p:nvPr/>
          </p:nvSpPr>
          <p:spPr bwMode="auto">
            <a:xfrm>
              <a:off x="9427" y="2808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4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4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71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4"/>
                  </a:cubicBezTo>
                  <a:cubicBezTo>
                    <a:pt x="76" y="384"/>
                    <a:pt x="71" y="384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4"/>
                    <a:pt x="213" y="384"/>
                    <a:pt x="202" y="384"/>
                  </a:cubicBezTo>
                  <a:cubicBezTo>
                    <a:pt x="171" y="384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71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08" name="Freeform 252"/>
            <p:cNvSpPr>
              <a:spLocks noChangeArrowheads="1"/>
            </p:cNvSpPr>
            <p:nvPr/>
          </p:nvSpPr>
          <p:spPr bwMode="auto">
            <a:xfrm>
              <a:off x="9494" y="2808"/>
              <a:ext cx="58" cy="65"/>
            </a:xfrm>
            <a:custGeom>
              <a:avLst/>
              <a:gdLst>
                <a:gd name="T0" fmla="*/ 37 w 260"/>
                <a:gd name="T1" fmla="*/ 243 h 289"/>
                <a:gd name="T2" fmla="*/ 32 w 260"/>
                <a:gd name="T3" fmla="*/ 271 h 289"/>
                <a:gd name="T4" fmla="*/ 50 w 260"/>
                <a:gd name="T5" fmla="*/ 288 h 289"/>
                <a:gd name="T6" fmla="*/ 73 w 260"/>
                <a:gd name="T7" fmla="*/ 271 h 289"/>
                <a:gd name="T8" fmla="*/ 99 w 260"/>
                <a:gd name="T9" fmla="*/ 170 h 289"/>
                <a:gd name="T10" fmla="*/ 120 w 260"/>
                <a:gd name="T11" fmla="*/ 86 h 289"/>
                <a:gd name="T12" fmla="*/ 156 w 260"/>
                <a:gd name="T13" fmla="*/ 35 h 289"/>
                <a:gd name="T14" fmla="*/ 206 w 260"/>
                <a:gd name="T15" fmla="*/ 14 h 289"/>
                <a:gd name="T16" fmla="*/ 233 w 260"/>
                <a:gd name="T17" fmla="*/ 22 h 289"/>
                <a:gd name="T18" fmla="*/ 200 w 260"/>
                <a:gd name="T19" fmla="*/ 56 h 289"/>
                <a:gd name="T20" fmla="*/ 225 w 260"/>
                <a:gd name="T21" fmla="*/ 79 h 289"/>
                <a:gd name="T22" fmla="*/ 259 w 260"/>
                <a:gd name="T23" fmla="*/ 42 h 289"/>
                <a:gd name="T24" fmla="*/ 206 w 260"/>
                <a:gd name="T25" fmla="*/ 0 h 289"/>
                <a:gd name="T26" fmla="*/ 125 w 260"/>
                <a:gd name="T27" fmla="*/ 49 h 289"/>
                <a:gd name="T28" fmla="*/ 66 w 260"/>
                <a:gd name="T29" fmla="*/ 0 h 289"/>
                <a:gd name="T30" fmla="*/ 20 w 260"/>
                <a:gd name="T31" fmla="*/ 36 h 289"/>
                <a:gd name="T32" fmla="*/ 0 w 260"/>
                <a:gd name="T33" fmla="*/ 98 h 289"/>
                <a:gd name="T34" fmla="*/ 7 w 260"/>
                <a:gd name="T35" fmla="*/ 104 h 289"/>
                <a:gd name="T36" fmla="*/ 19 w 260"/>
                <a:gd name="T37" fmla="*/ 89 h 289"/>
                <a:gd name="T38" fmla="*/ 65 w 260"/>
                <a:gd name="T39" fmla="*/ 14 h 289"/>
                <a:gd name="T40" fmla="*/ 85 w 260"/>
                <a:gd name="T41" fmla="*/ 43 h 289"/>
                <a:gd name="T42" fmla="*/ 75 w 260"/>
                <a:gd name="T43" fmla="*/ 96 h 289"/>
                <a:gd name="T44" fmla="*/ 37 w 260"/>
                <a:gd name="T45" fmla="*/ 2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289">
                  <a:moveTo>
                    <a:pt x="37" y="243"/>
                  </a:moveTo>
                  <a:cubicBezTo>
                    <a:pt x="36" y="253"/>
                    <a:pt x="32" y="268"/>
                    <a:pt x="32" y="271"/>
                  </a:cubicBezTo>
                  <a:cubicBezTo>
                    <a:pt x="32" y="282"/>
                    <a:pt x="40" y="288"/>
                    <a:pt x="50" y="288"/>
                  </a:cubicBezTo>
                  <a:cubicBezTo>
                    <a:pt x="58" y="288"/>
                    <a:pt x="69" y="282"/>
                    <a:pt x="73" y="271"/>
                  </a:cubicBezTo>
                  <a:cubicBezTo>
                    <a:pt x="75" y="268"/>
                    <a:pt x="96" y="181"/>
                    <a:pt x="99" y="170"/>
                  </a:cubicBezTo>
                  <a:cubicBezTo>
                    <a:pt x="104" y="148"/>
                    <a:pt x="115" y="104"/>
                    <a:pt x="120" y="86"/>
                  </a:cubicBezTo>
                  <a:cubicBezTo>
                    <a:pt x="122" y="79"/>
                    <a:pt x="140" y="49"/>
                    <a:pt x="156" y="35"/>
                  </a:cubicBezTo>
                  <a:cubicBezTo>
                    <a:pt x="160" y="30"/>
                    <a:pt x="179" y="14"/>
                    <a:pt x="206" y="14"/>
                  </a:cubicBezTo>
                  <a:cubicBezTo>
                    <a:pt x="223" y="14"/>
                    <a:pt x="232" y="22"/>
                    <a:pt x="233" y="22"/>
                  </a:cubicBezTo>
                  <a:cubicBezTo>
                    <a:pt x="213" y="24"/>
                    <a:pt x="200" y="40"/>
                    <a:pt x="200" y="56"/>
                  </a:cubicBezTo>
                  <a:cubicBezTo>
                    <a:pt x="200" y="66"/>
                    <a:pt x="207" y="79"/>
                    <a:pt x="225" y="79"/>
                  </a:cubicBezTo>
                  <a:cubicBezTo>
                    <a:pt x="240" y="79"/>
                    <a:pt x="259" y="65"/>
                    <a:pt x="259" y="42"/>
                  </a:cubicBezTo>
                  <a:cubicBezTo>
                    <a:pt x="259" y="19"/>
                    <a:pt x="239" y="0"/>
                    <a:pt x="206" y="0"/>
                  </a:cubicBezTo>
                  <a:cubicBezTo>
                    <a:pt x="164" y="0"/>
                    <a:pt x="137" y="32"/>
                    <a:pt x="125" y="49"/>
                  </a:cubicBezTo>
                  <a:cubicBezTo>
                    <a:pt x="120" y="20"/>
                    <a:pt x="96" y="0"/>
                    <a:pt x="66" y="0"/>
                  </a:cubicBezTo>
                  <a:cubicBezTo>
                    <a:pt x="37" y="0"/>
                    <a:pt x="26" y="24"/>
                    <a:pt x="20" y="36"/>
                  </a:cubicBezTo>
                  <a:cubicBezTo>
                    <a:pt x="9" y="58"/>
                    <a:pt x="0" y="96"/>
                    <a:pt x="0" y="98"/>
                  </a:cubicBezTo>
                  <a:cubicBezTo>
                    <a:pt x="0" y="104"/>
                    <a:pt x="6" y="104"/>
                    <a:pt x="7" y="104"/>
                  </a:cubicBezTo>
                  <a:cubicBezTo>
                    <a:pt x="14" y="104"/>
                    <a:pt x="14" y="104"/>
                    <a:pt x="19" y="89"/>
                  </a:cubicBezTo>
                  <a:cubicBezTo>
                    <a:pt x="29" y="45"/>
                    <a:pt x="42" y="14"/>
                    <a:pt x="65" y="14"/>
                  </a:cubicBezTo>
                  <a:cubicBezTo>
                    <a:pt x="76" y="14"/>
                    <a:pt x="85" y="19"/>
                    <a:pt x="85" y="43"/>
                  </a:cubicBezTo>
                  <a:cubicBezTo>
                    <a:pt x="85" y="56"/>
                    <a:pt x="82" y="63"/>
                    <a:pt x="75" y="96"/>
                  </a:cubicBezTo>
                  <a:lnTo>
                    <a:pt x="37" y="2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09" name="Freeform 253"/>
            <p:cNvSpPr>
              <a:spLocks noChangeArrowheads="1"/>
            </p:cNvSpPr>
            <p:nvPr/>
          </p:nvSpPr>
          <p:spPr bwMode="auto">
            <a:xfrm>
              <a:off x="9221" y="2930"/>
              <a:ext cx="338" cy="5"/>
            </a:xfrm>
            <a:custGeom>
              <a:avLst/>
              <a:gdLst>
                <a:gd name="T0" fmla="*/ 746 w 1493"/>
                <a:gd name="T1" fmla="*/ 27 h 28"/>
                <a:gd name="T2" fmla="*/ 0 w 1493"/>
                <a:gd name="T3" fmla="*/ 27 h 28"/>
                <a:gd name="T4" fmla="*/ 0 w 1493"/>
                <a:gd name="T5" fmla="*/ 0 h 28"/>
                <a:gd name="T6" fmla="*/ 1492 w 1493"/>
                <a:gd name="T7" fmla="*/ 0 h 28"/>
                <a:gd name="T8" fmla="*/ 1492 w 1493"/>
                <a:gd name="T9" fmla="*/ 27 h 28"/>
                <a:gd name="T10" fmla="*/ 746 w 1493"/>
                <a:gd name="T1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3" h="28">
                  <a:moveTo>
                    <a:pt x="746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492" y="0"/>
                  </a:lnTo>
                  <a:lnTo>
                    <a:pt x="1492" y="27"/>
                  </a:lnTo>
                  <a:lnTo>
                    <a:pt x="746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10" name="Freeform 254"/>
            <p:cNvSpPr>
              <a:spLocks noChangeArrowheads="1"/>
            </p:cNvSpPr>
            <p:nvPr/>
          </p:nvSpPr>
          <p:spPr bwMode="auto">
            <a:xfrm>
              <a:off x="9361" y="3003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4 h 404"/>
                <a:gd name="T18" fmla="*/ 71 w 263"/>
                <a:gd name="T19" fmla="*/ 397 h 404"/>
                <a:gd name="T20" fmla="*/ 78 w 263"/>
                <a:gd name="T21" fmla="*/ 403 h 404"/>
                <a:gd name="T22" fmla="*/ 141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4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71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4"/>
                  </a:cubicBezTo>
                  <a:cubicBezTo>
                    <a:pt x="76" y="384"/>
                    <a:pt x="71" y="384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1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4"/>
                    <a:pt x="213" y="384"/>
                    <a:pt x="202" y="384"/>
                  </a:cubicBezTo>
                  <a:cubicBezTo>
                    <a:pt x="171" y="384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71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11" name="Freeform 255"/>
            <p:cNvSpPr>
              <a:spLocks noChangeArrowheads="1"/>
            </p:cNvSpPr>
            <p:nvPr/>
          </p:nvSpPr>
          <p:spPr bwMode="auto">
            <a:xfrm>
              <a:off x="9616" y="2846"/>
              <a:ext cx="50" cy="172"/>
            </a:xfrm>
            <a:custGeom>
              <a:avLst/>
              <a:gdLst>
                <a:gd name="T0" fmla="*/ 92 w 227"/>
                <a:gd name="T1" fmla="*/ 278 h 761"/>
                <a:gd name="T2" fmla="*/ 6 w 227"/>
                <a:gd name="T3" fmla="*/ 372 h 761"/>
                <a:gd name="T4" fmla="*/ 0 w 227"/>
                <a:gd name="T5" fmla="*/ 380 h 761"/>
                <a:gd name="T6" fmla="*/ 6 w 227"/>
                <a:gd name="T7" fmla="*/ 389 h 761"/>
                <a:gd name="T8" fmla="*/ 92 w 227"/>
                <a:gd name="T9" fmla="*/ 491 h 761"/>
                <a:gd name="T10" fmla="*/ 92 w 227"/>
                <a:gd name="T11" fmla="*/ 667 h 761"/>
                <a:gd name="T12" fmla="*/ 130 w 227"/>
                <a:gd name="T13" fmla="*/ 726 h 761"/>
                <a:gd name="T14" fmla="*/ 219 w 227"/>
                <a:gd name="T15" fmla="*/ 760 h 761"/>
                <a:gd name="T16" fmla="*/ 226 w 227"/>
                <a:gd name="T17" fmla="*/ 752 h 761"/>
                <a:gd name="T18" fmla="*/ 216 w 227"/>
                <a:gd name="T19" fmla="*/ 742 h 761"/>
                <a:gd name="T20" fmla="*/ 138 w 227"/>
                <a:gd name="T21" fmla="*/ 677 h 761"/>
                <a:gd name="T22" fmla="*/ 135 w 227"/>
                <a:gd name="T23" fmla="*/ 645 h 761"/>
                <a:gd name="T24" fmla="*/ 135 w 227"/>
                <a:gd name="T25" fmla="*/ 490 h 761"/>
                <a:gd name="T26" fmla="*/ 32 w 227"/>
                <a:gd name="T27" fmla="*/ 380 h 761"/>
                <a:gd name="T28" fmla="*/ 135 w 227"/>
                <a:gd name="T29" fmla="*/ 271 h 761"/>
                <a:gd name="T30" fmla="*/ 135 w 227"/>
                <a:gd name="T31" fmla="*/ 115 h 761"/>
                <a:gd name="T32" fmla="*/ 222 w 227"/>
                <a:gd name="T33" fmla="*/ 16 h 761"/>
                <a:gd name="T34" fmla="*/ 226 w 227"/>
                <a:gd name="T35" fmla="*/ 9 h 761"/>
                <a:gd name="T36" fmla="*/ 219 w 227"/>
                <a:gd name="T37" fmla="*/ 0 h 761"/>
                <a:gd name="T38" fmla="*/ 102 w 227"/>
                <a:gd name="T39" fmla="*/ 62 h 761"/>
                <a:gd name="T40" fmla="*/ 92 w 227"/>
                <a:gd name="T41" fmla="*/ 114 h 761"/>
                <a:gd name="T42" fmla="*/ 92 w 227"/>
                <a:gd name="T43" fmla="*/ 278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7" h="761">
                  <a:moveTo>
                    <a:pt x="92" y="278"/>
                  </a:moveTo>
                  <a:cubicBezTo>
                    <a:pt x="92" y="323"/>
                    <a:pt x="69" y="347"/>
                    <a:pt x="6" y="372"/>
                  </a:cubicBezTo>
                  <a:cubicBezTo>
                    <a:pt x="1" y="373"/>
                    <a:pt x="0" y="376"/>
                    <a:pt x="0" y="380"/>
                  </a:cubicBezTo>
                  <a:cubicBezTo>
                    <a:pt x="0" y="384"/>
                    <a:pt x="1" y="386"/>
                    <a:pt x="6" y="389"/>
                  </a:cubicBezTo>
                  <a:cubicBezTo>
                    <a:pt x="92" y="422"/>
                    <a:pt x="92" y="455"/>
                    <a:pt x="92" y="491"/>
                  </a:cubicBezTo>
                  <a:lnTo>
                    <a:pt x="92" y="667"/>
                  </a:lnTo>
                  <a:cubicBezTo>
                    <a:pt x="92" y="684"/>
                    <a:pt x="102" y="707"/>
                    <a:pt x="130" y="726"/>
                  </a:cubicBezTo>
                  <a:cubicBezTo>
                    <a:pt x="161" y="747"/>
                    <a:pt x="213" y="760"/>
                    <a:pt x="219" y="760"/>
                  </a:cubicBezTo>
                  <a:cubicBezTo>
                    <a:pt x="225" y="760"/>
                    <a:pt x="226" y="757"/>
                    <a:pt x="226" y="752"/>
                  </a:cubicBezTo>
                  <a:cubicBezTo>
                    <a:pt x="226" y="746"/>
                    <a:pt x="225" y="746"/>
                    <a:pt x="216" y="742"/>
                  </a:cubicBezTo>
                  <a:cubicBezTo>
                    <a:pt x="197" y="736"/>
                    <a:pt x="148" y="716"/>
                    <a:pt x="138" y="677"/>
                  </a:cubicBezTo>
                  <a:cubicBezTo>
                    <a:pt x="135" y="670"/>
                    <a:pt x="135" y="668"/>
                    <a:pt x="135" y="645"/>
                  </a:cubicBezTo>
                  <a:lnTo>
                    <a:pt x="135" y="490"/>
                  </a:lnTo>
                  <a:cubicBezTo>
                    <a:pt x="135" y="457"/>
                    <a:pt x="135" y="410"/>
                    <a:pt x="32" y="380"/>
                  </a:cubicBezTo>
                  <a:cubicBezTo>
                    <a:pt x="135" y="348"/>
                    <a:pt x="135" y="305"/>
                    <a:pt x="135" y="271"/>
                  </a:cubicBezTo>
                  <a:lnTo>
                    <a:pt x="135" y="115"/>
                  </a:lnTo>
                  <a:cubicBezTo>
                    <a:pt x="135" y="79"/>
                    <a:pt x="135" y="48"/>
                    <a:pt x="222" y="16"/>
                  </a:cubicBezTo>
                  <a:cubicBezTo>
                    <a:pt x="226" y="14"/>
                    <a:pt x="226" y="10"/>
                    <a:pt x="226" y="9"/>
                  </a:cubicBezTo>
                  <a:cubicBezTo>
                    <a:pt x="226" y="3"/>
                    <a:pt x="225" y="0"/>
                    <a:pt x="219" y="0"/>
                  </a:cubicBezTo>
                  <a:cubicBezTo>
                    <a:pt x="215" y="0"/>
                    <a:pt x="124" y="20"/>
                    <a:pt x="102" y="62"/>
                  </a:cubicBezTo>
                  <a:cubicBezTo>
                    <a:pt x="92" y="81"/>
                    <a:pt x="92" y="86"/>
                    <a:pt x="92" y="114"/>
                  </a:cubicBezTo>
                  <a:lnTo>
                    <a:pt x="92" y="27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12" name="Freeform 256"/>
            <p:cNvSpPr>
              <a:spLocks noChangeArrowheads="1"/>
            </p:cNvSpPr>
            <p:nvPr/>
          </p:nvSpPr>
          <p:spPr bwMode="auto">
            <a:xfrm>
              <a:off x="9691" y="2867"/>
              <a:ext cx="71" cy="130"/>
            </a:xfrm>
            <a:custGeom>
              <a:avLst/>
              <a:gdLst>
                <a:gd name="T0" fmla="*/ 200 w 318"/>
                <a:gd name="T1" fmla="*/ 193 h 578"/>
                <a:gd name="T2" fmla="*/ 255 w 318"/>
                <a:gd name="T3" fmla="*/ 193 h 578"/>
                <a:gd name="T4" fmla="*/ 274 w 318"/>
                <a:gd name="T5" fmla="*/ 181 h 578"/>
                <a:gd name="T6" fmla="*/ 256 w 318"/>
                <a:gd name="T7" fmla="*/ 174 h 578"/>
                <a:gd name="T8" fmla="*/ 203 w 318"/>
                <a:gd name="T9" fmla="*/ 174 h 578"/>
                <a:gd name="T10" fmla="*/ 217 w 318"/>
                <a:gd name="T11" fmla="*/ 101 h 578"/>
                <a:gd name="T12" fmla="*/ 232 w 318"/>
                <a:gd name="T13" fmla="*/ 36 h 578"/>
                <a:gd name="T14" fmla="*/ 262 w 318"/>
                <a:gd name="T15" fmla="*/ 14 h 578"/>
                <a:gd name="T16" fmla="*/ 292 w 318"/>
                <a:gd name="T17" fmla="*/ 26 h 578"/>
                <a:gd name="T18" fmla="*/ 259 w 318"/>
                <a:gd name="T19" fmla="*/ 59 h 578"/>
                <a:gd name="T20" fmla="*/ 282 w 318"/>
                <a:gd name="T21" fmla="*/ 82 h 578"/>
                <a:gd name="T22" fmla="*/ 317 w 318"/>
                <a:gd name="T23" fmla="*/ 43 h 578"/>
                <a:gd name="T24" fmla="*/ 262 w 318"/>
                <a:gd name="T25" fmla="*/ 0 h 578"/>
                <a:gd name="T26" fmla="*/ 181 w 318"/>
                <a:gd name="T27" fmla="*/ 75 h 578"/>
                <a:gd name="T28" fmla="*/ 160 w 318"/>
                <a:gd name="T29" fmla="*/ 174 h 578"/>
                <a:gd name="T30" fmla="*/ 117 w 318"/>
                <a:gd name="T31" fmla="*/ 174 h 578"/>
                <a:gd name="T32" fmla="*/ 98 w 318"/>
                <a:gd name="T33" fmla="*/ 186 h 578"/>
                <a:gd name="T34" fmla="*/ 115 w 318"/>
                <a:gd name="T35" fmla="*/ 193 h 578"/>
                <a:gd name="T36" fmla="*/ 157 w 318"/>
                <a:gd name="T37" fmla="*/ 193 h 578"/>
                <a:gd name="T38" fmla="*/ 109 w 318"/>
                <a:gd name="T39" fmla="*/ 444 h 578"/>
                <a:gd name="T40" fmla="*/ 55 w 318"/>
                <a:gd name="T41" fmla="*/ 563 h 578"/>
                <a:gd name="T42" fmla="*/ 23 w 318"/>
                <a:gd name="T43" fmla="*/ 552 h 578"/>
                <a:gd name="T44" fmla="*/ 59 w 318"/>
                <a:gd name="T45" fmla="*/ 517 h 578"/>
                <a:gd name="T46" fmla="*/ 35 w 318"/>
                <a:gd name="T47" fmla="*/ 495 h 578"/>
                <a:gd name="T48" fmla="*/ 0 w 318"/>
                <a:gd name="T49" fmla="*/ 533 h 578"/>
                <a:gd name="T50" fmla="*/ 55 w 318"/>
                <a:gd name="T51" fmla="*/ 577 h 578"/>
                <a:gd name="T52" fmla="*/ 125 w 318"/>
                <a:gd name="T53" fmla="*/ 516 h 578"/>
                <a:gd name="T54" fmla="*/ 161 w 318"/>
                <a:gd name="T55" fmla="*/ 395 h 578"/>
                <a:gd name="T56" fmla="*/ 200 w 318"/>
                <a:gd name="T57" fmla="*/ 19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" h="578">
                  <a:moveTo>
                    <a:pt x="200" y="193"/>
                  </a:moveTo>
                  <a:lnTo>
                    <a:pt x="255" y="193"/>
                  </a:lnTo>
                  <a:cubicBezTo>
                    <a:pt x="266" y="193"/>
                    <a:pt x="274" y="193"/>
                    <a:pt x="274" y="181"/>
                  </a:cubicBezTo>
                  <a:cubicBezTo>
                    <a:pt x="274" y="174"/>
                    <a:pt x="266" y="174"/>
                    <a:pt x="256" y="174"/>
                  </a:cubicBezTo>
                  <a:lnTo>
                    <a:pt x="203" y="174"/>
                  </a:lnTo>
                  <a:lnTo>
                    <a:pt x="217" y="101"/>
                  </a:lnTo>
                  <a:cubicBezTo>
                    <a:pt x="219" y="88"/>
                    <a:pt x="228" y="43"/>
                    <a:pt x="232" y="36"/>
                  </a:cubicBezTo>
                  <a:cubicBezTo>
                    <a:pt x="238" y="23"/>
                    <a:pt x="249" y="14"/>
                    <a:pt x="262" y="14"/>
                  </a:cubicBezTo>
                  <a:cubicBezTo>
                    <a:pt x="265" y="14"/>
                    <a:pt x="281" y="14"/>
                    <a:pt x="292" y="26"/>
                  </a:cubicBezTo>
                  <a:cubicBezTo>
                    <a:pt x="265" y="27"/>
                    <a:pt x="259" y="50"/>
                    <a:pt x="259" y="59"/>
                  </a:cubicBezTo>
                  <a:cubicBezTo>
                    <a:pt x="259" y="75"/>
                    <a:pt x="271" y="82"/>
                    <a:pt x="282" y="82"/>
                  </a:cubicBezTo>
                  <a:cubicBezTo>
                    <a:pt x="298" y="82"/>
                    <a:pt x="317" y="68"/>
                    <a:pt x="317" y="43"/>
                  </a:cubicBezTo>
                  <a:cubicBezTo>
                    <a:pt x="317" y="14"/>
                    <a:pt x="288" y="0"/>
                    <a:pt x="262" y="0"/>
                  </a:cubicBezTo>
                  <a:cubicBezTo>
                    <a:pt x="240" y="0"/>
                    <a:pt x="200" y="12"/>
                    <a:pt x="181" y="75"/>
                  </a:cubicBezTo>
                  <a:cubicBezTo>
                    <a:pt x="177" y="88"/>
                    <a:pt x="176" y="94"/>
                    <a:pt x="160" y="174"/>
                  </a:cubicBezTo>
                  <a:lnTo>
                    <a:pt x="117" y="174"/>
                  </a:lnTo>
                  <a:cubicBezTo>
                    <a:pt x="104" y="174"/>
                    <a:pt x="98" y="174"/>
                    <a:pt x="98" y="186"/>
                  </a:cubicBezTo>
                  <a:cubicBezTo>
                    <a:pt x="98" y="193"/>
                    <a:pt x="102" y="193"/>
                    <a:pt x="115" y="193"/>
                  </a:cubicBezTo>
                  <a:lnTo>
                    <a:pt x="157" y="193"/>
                  </a:lnTo>
                  <a:lnTo>
                    <a:pt x="109" y="444"/>
                  </a:lnTo>
                  <a:cubicBezTo>
                    <a:pt x="98" y="505"/>
                    <a:pt x="86" y="563"/>
                    <a:pt x="55" y="563"/>
                  </a:cubicBezTo>
                  <a:cubicBezTo>
                    <a:pt x="52" y="563"/>
                    <a:pt x="36" y="563"/>
                    <a:pt x="23" y="552"/>
                  </a:cubicBezTo>
                  <a:cubicBezTo>
                    <a:pt x="53" y="550"/>
                    <a:pt x="59" y="527"/>
                    <a:pt x="59" y="517"/>
                  </a:cubicBezTo>
                  <a:cubicBezTo>
                    <a:pt x="59" y="503"/>
                    <a:pt x="48" y="495"/>
                    <a:pt x="35" y="495"/>
                  </a:cubicBezTo>
                  <a:cubicBezTo>
                    <a:pt x="19" y="495"/>
                    <a:pt x="0" y="510"/>
                    <a:pt x="0" y="533"/>
                  </a:cubicBezTo>
                  <a:cubicBezTo>
                    <a:pt x="0" y="562"/>
                    <a:pt x="27" y="577"/>
                    <a:pt x="55" y="577"/>
                  </a:cubicBezTo>
                  <a:cubicBezTo>
                    <a:pt x="89" y="577"/>
                    <a:pt x="114" y="540"/>
                    <a:pt x="125" y="516"/>
                  </a:cubicBezTo>
                  <a:cubicBezTo>
                    <a:pt x="147" y="475"/>
                    <a:pt x="161" y="399"/>
                    <a:pt x="161" y="395"/>
                  </a:cubicBezTo>
                  <a:lnTo>
                    <a:pt x="200" y="19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13" name="Freeform 257"/>
            <p:cNvSpPr>
              <a:spLocks noChangeArrowheads="1"/>
            </p:cNvSpPr>
            <p:nvPr/>
          </p:nvSpPr>
          <p:spPr bwMode="auto">
            <a:xfrm>
              <a:off x="9784" y="2861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3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3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14" name="Freeform 258"/>
            <p:cNvSpPr>
              <a:spLocks noChangeArrowheads="1"/>
            </p:cNvSpPr>
            <p:nvPr/>
          </p:nvSpPr>
          <p:spPr bwMode="auto">
            <a:xfrm>
              <a:off x="9831" y="2905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4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2 w 263"/>
                <a:gd name="T29" fmla="*/ 384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69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4"/>
                  </a:cubicBezTo>
                  <a:cubicBezTo>
                    <a:pt x="76" y="384"/>
                    <a:pt x="71" y="384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8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4"/>
                    <a:pt x="213" y="384"/>
                    <a:pt x="202" y="384"/>
                  </a:cubicBezTo>
                  <a:cubicBezTo>
                    <a:pt x="171" y="384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69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15" name="Freeform 259"/>
            <p:cNvSpPr>
              <a:spLocks noChangeArrowheads="1"/>
            </p:cNvSpPr>
            <p:nvPr/>
          </p:nvSpPr>
          <p:spPr bwMode="auto">
            <a:xfrm>
              <a:off x="9903" y="2861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16" name="Freeform 260"/>
            <p:cNvSpPr>
              <a:spLocks noChangeArrowheads="1"/>
            </p:cNvSpPr>
            <p:nvPr/>
          </p:nvSpPr>
          <p:spPr bwMode="auto">
            <a:xfrm>
              <a:off x="9957" y="2905"/>
              <a:ext cx="55" cy="65"/>
            </a:xfrm>
            <a:custGeom>
              <a:avLst/>
              <a:gdLst>
                <a:gd name="T0" fmla="*/ 89 w 246"/>
                <a:gd name="T1" fmla="*/ 134 h 289"/>
                <a:gd name="T2" fmla="*/ 187 w 246"/>
                <a:gd name="T3" fmla="*/ 120 h 289"/>
                <a:gd name="T4" fmla="*/ 235 w 246"/>
                <a:gd name="T5" fmla="*/ 53 h 289"/>
                <a:gd name="T6" fmla="*/ 167 w 246"/>
                <a:gd name="T7" fmla="*/ 0 h 289"/>
                <a:gd name="T8" fmla="*/ 0 w 246"/>
                <a:gd name="T9" fmla="*/ 173 h 289"/>
                <a:gd name="T10" fmla="*/ 99 w 246"/>
                <a:gd name="T11" fmla="*/ 288 h 289"/>
                <a:gd name="T12" fmla="*/ 245 w 246"/>
                <a:gd name="T13" fmla="*/ 213 h 289"/>
                <a:gd name="T14" fmla="*/ 236 w 246"/>
                <a:gd name="T15" fmla="*/ 204 h 289"/>
                <a:gd name="T16" fmla="*/ 229 w 246"/>
                <a:gd name="T17" fmla="*/ 212 h 289"/>
                <a:gd name="T18" fmla="*/ 101 w 246"/>
                <a:gd name="T19" fmla="*/ 274 h 289"/>
                <a:gd name="T20" fmla="*/ 46 w 246"/>
                <a:gd name="T21" fmla="*/ 200 h 289"/>
                <a:gd name="T22" fmla="*/ 56 w 246"/>
                <a:gd name="T23" fmla="*/ 134 h 289"/>
                <a:gd name="T24" fmla="*/ 89 w 246"/>
                <a:gd name="T25" fmla="*/ 134 h 289"/>
                <a:gd name="T26" fmla="*/ 60 w 246"/>
                <a:gd name="T27" fmla="*/ 120 h 289"/>
                <a:gd name="T28" fmla="*/ 167 w 246"/>
                <a:gd name="T29" fmla="*/ 14 h 289"/>
                <a:gd name="T30" fmla="*/ 215 w 246"/>
                <a:gd name="T31" fmla="*/ 53 h 289"/>
                <a:gd name="T32" fmla="*/ 86 w 246"/>
                <a:gd name="T33" fmla="*/ 120 h 289"/>
                <a:gd name="T34" fmla="*/ 60 w 246"/>
                <a:gd name="T35" fmla="*/ 1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89">
                  <a:moveTo>
                    <a:pt x="89" y="134"/>
                  </a:moveTo>
                  <a:cubicBezTo>
                    <a:pt x="108" y="134"/>
                    <a:pt x="156" y="132"/>
                    <a:pt x="187" y="120"/>
                  </a:cubicBezTo>
                  <a:cubicBezTo>
                    <a:pt x="232" y="101"/>
                    <a:pt x="235" y="63"/>
                    <a:pt x="235" y="53"/>
                  </a:cubicBezTo>
                  <a:cubicBezTo>
                    <a:pt x="235" y="26"/>
                    <a:pt x="210" y="0"/>
                    <a:pt x="167" y="0"/>
                  </a:cubicBezTo>
                  <a:cubicBezTo>
                    <a:pt x="96" y="0"/>
                    <a:pt x="0" y="62"/>
                    <a:pt x="0" y="173"/>
                  </a:cubicBezTo>
                  <a:cubicBezTo>
                    <a:pt x="0" y="238"/>
                    <a:pt x="37" y="288"/>
                    <a:pt x="99" y="288"/>
                  </a:cubicBezTo>
                  <a:cubicBezTo>
                    <a:pt x="192" y="288"/>
                    <a:pt x="245" y="220"/>
                    <a:pt x="245" y="213"/>
                  </a:cubicBezTo>
                  <a:cubicBezTo>
                    <a:pt x="245" y="209"/>
                    <a:pt x="240" y="204"/>
                    <a:pt x="236" y="204"/>
                  </a:cubicBezTo>
                  <a:cubicBezTo>
                    <a:pt x="233" y="204"/>
                    <a:pt x="232" y="206"/>
                    <a:pt x="229" y="212"/>
                  </a:cubicBezTo>
                  <a:cubicBezTo>
                    <a:pt x="179" y="274"/>
                    <a:pt x="109" y="274"/>
                    <a:pt x="101" y="274"/>
                  </a:cubicBezTo>
                  <a:cubicBezTo>
                    <a:pt x="52" y="274"/>
                    <a:pt x="46" y="220"/>
                    <a:pt x="46" y="200"/>
                  </a:cubicBezTo>
                  <a:cubicBezTo>
                    <a:pt x="46" y="193"/>
                    <a:pt x="46" y="173"/>
                    <a:pt x="56" y="134"/>
                  </a:cubicBezTo>
                  <a:lnTo>
                    <a:pt x="89" y="134"/>
                  </a:lnTo>
                  <a:close/>
                  <a:moveTo>
                    <a:pt x="60" y="120"/>
                  </a:moveTo>
                  <a:cubicBezTo>
                    <a:pt x="85" y="23"/>
                    <a:pt x="150" y="14"/>
                    <a:pt x="167" y="14"/>
                  </a:cubicBezTo>
                  <a:cubicBezTo>
                    <a:pt x="197" y="14"/>
                    <a:pt x="215" y="33"/>
                    <a:pt x="215" y="53"/>
                  </a:cubicBezTo>
                  <a:cubicBezTo>
                    <a:pt x="215" y="120"/>
                    <a:pt x="112" y="120"/>
                    <a:pt x="86" y="120"/>
                  </a:cubicBezTo>
                  <a:lnTo>
                    <a:pt x="6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17" name="Freeform 261"/>
            <p:cNvSpPr>
              <a:spLocks noChangeArrowheads="1"/>
            </p:cNvSpPr>
            <p:nvPr/>
          </p:nvSpPr>
          <p:spPr bwMode="auto">
            <a:xfrm>
              <a:off x="10022" y="2842"/>
              <a:ext cx="30" cy="67"/>
            </a:xfrm>
            <a:custGeom>
              <a:avLst/>
              <a:gdLst>
                <a:gd name="T0" fmla="*/ 124 w 136"/>
                <a:gd name="T1" fmla="*/ 17 h 301"/>
                <a:gd name="T2" fmla="*/ 107 w 136"/>
                <a:gd name="T3" fmla="*/ 0 h 301"/>
                <a:gd name="T4" fmla="*/ 81 w 136"/>
                <a:gd name="T5" fmla="*/ 24 h 301"/>
                <a:gd name="T6" fmla="*/ 99 w 136"/>
                <a:gd name="T7" fmla="*/ 42 h 301"/>
                <a:gd name="T8" fmla="*/ 124 w 136"/>
                <a:gd name="T9" fmla="*/ 17 h 301"/>
                <a:gd name="T10" fmla="*/ 33 w 136"/>
                <a:gd name="T11" fmla="*/ 243 h 301"/>
                <a:gd name="T12" fmla="*/ 29 w 136"/>
                <a:gd name="T13" fmla="*/ 262 h 301"/>
                <a:gd name="T14" fmla="*/ 71 w 136"/>
                <a:gd name="T15" fmla="*/ 300 h 301"/>
                <a:gd name="T16" fmla="*/ 135 w 136"/>
                <a:gd name="T17" fmla="*/ 232 h 301"/>
                <a:gd name="T18" fmla="*/ 128 w 136"/>
                <a:gd name="T19" fmla="*/ 226 h 301"/>
                <a:gd name="T20" fmla="*/ 120 w 136"/>
                <a:gd name="T21" fmla="*/ 233 h 301"/>
                <a:gd name="T22" fmla="*/ 72 w 136"/>
                <a:gd name="T23" fmla="*/ 287 h 301"/>
                <a:gd name="T24" fmla="*/ 62 w 136"/>
                <a:gd name="T25" fmla="*/ 271 h 301"/>
                <a:gd name="T26" fmla="*/ 69 w 136"/>
                <a:gd name="T27" fmla="*/ 243 h 301"/>
                <a:gd name="T28" fmla="*/ 82 w 136"/>
                <a:gd name="T29" fmla="*/ 207 h 301"/>
                <a:gd name="T30" fmla="*/ 105 w 136"/>
                <a:gd name="T31" fmla="*/ 151 h 301"/>
                <a:gd name="T32" fmla="*/ 108 w 136"/>
                <a:gd name="T33" fmla="*/ 137 h 301"/>
                <a:gd name="T34" fmla="*/ 65 w 136"/>
                <a:gd name="T35" fmla="*/ 99 h 301"/>
                <a:gd name="T36" fmla="*/ 0 w 136"/>
                <a:gd name="T37" fmla="*/ 167 h 301"/>
                <a:gd name="T38" fmla="*/ 7 w 136"/>
                <a:gd name="T39" fmla="*/ 173 h 301"/>
                <a:gd name="T40" fmla="*/ 16 w 136"/>
                <a:gd name="T41" fmla="*/ 166 h 301"/>
                <a:gd name="T42" fmla="*/ 63 w 136"/>
                <a:gd name="T43" fmla="*/ 111 h 301"/>
                <a:gd name="T44" fmla="*/ 75 w 136"/>
                <a:gd name="T45" fmla="*/ 127 h 301"/>
                <a:gd name="T46" fmla="*/ 60 w 136"/>
                <a:gd name="T47" fmla="*/ 171 h 301"/>
                <a:gd name="T48" fmla="*/ 33 w 136"/>
                <a:gd name="T49" fmla="*/ 2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301">
                  <a:moveTo>
                    <a:pt x="124" y="17"/>
                  </a:moveTo>
                  <a:cubicBezTo>
                    <a:pt x="124" y="10"/>
                    <a:pt x="118" y="0"/>
                    <a:pt x="107" y="0"/>
                  </a:cubicBezTo>
                  <a:cubicBezTo>
                    <a:pt x="94" y="0"/>
                    <a:pt x="81" y="12"/>
                    <a:pt x="81" y="24"/>
                  </a:cubicBezTo>
                  <a:cubicBezTo>
                    <a:pt x="81" y="32"/>
                    <a:pt x="86" y="42"/>
                    <a:pt x="99" y="42"/>
                  </a:cubicBezTo>
                  <a:cubicBezTo>
                    <a:pt x="112" y="42"/>
                    <a:pt x="124" y="29"/>
                    <a:pt x="124" y="17"/>
                  </a:cubicBezTo>
                  <a:close/>
                  <a:moveTo>
                    <a:pt x="33" y="243"/>
                  </a:moveTo>
                  <a:cubicBezTo>
                    <a:pt x="30" y="249"/>
                    <a:pt x="29" y="253"/>
                    <a:pt x="29" y="262"/>
                  </a:cubicBezTo>
                  <a:cubicBezTo>
                    <a:pt x="29" y="282"/>
                    <a:pt x="46" y="300"/>
                    <a:pt x="71" y="300"/>
                  </a:cubicBezTo>
                  <a:cubicBezTo>
                    <a:pt x="115" y="300"/>
                    <a:pt x="135" y="238"/>
                    <a:pt x="135" y="232"/>
                  </a:cubicBezTo>
                  <a:cubicBezTo>
                    <a:pt x="135" y="226"/>
                    <a:pt x="130" y="226"/>
                    <a:pt x="128" y="226"/>
                  </a:cubicBezTo>
                  <a:cubicBezTo>
                    <a:pt x="122" y="226"/>
                    <a:pt x="122" y="229"/>
                    <a:pt x="120" y="233"/>
                  </a:cubicBezTo>
                  <a:cubicBezTo>
                    <a:pt x="109" y="269"/>
                    <a:pt x="89" y="287"/>
                    <a:pt x="72" y="287"/>
                  </a:cubicBezTo>
                  <a:cubicBezTo>
                    <a:pt x="63" y="287"/>
                    <a:pt x="62" y="281"/>
                    <a:pt x="62" y="271"/>
                  </a:cubicBezTo>
                  <a:cubicBezTo>
                    <a:pt x="62" y="261"/>
                    <a:pt x="65" y="253"/>
                    <a:pt x="69" y="243"/>
                  </a:cubicBezTo>
                  <a:cubicBezTo>
                    <a:pt x="73" y="230"/>
                    <a:pt x="78" y="219"/>
                    <a:pt x="82" y="207"/>
                  </a:cubicBezTo>
                  <a:cubicBezTo>
                    <a:pt x="86" y="197"/>
                    <a:pt x="102" y="156"/>
                    <a:pt x="105" y="151"/>
                  </a:cubicBezTo>
                  <a:cubicBezTo>
                    <a:pt x="107" y="147"/>
                    <a:pt x="108" y="141"/>
                    <a:pt x="108" y="137"/>
                  </a:cubicBezTo>
                  <a:cubicBezTo>
                    <a:pt x="108" y="115"/>
                    <a:pt x="89" y="99"/>
                    <a:pt x="65" y="99"/>
                  </a:cubicBezTo>
                  <a:cubicBezTo>
                    <a:pt x="20" y="99"/>
                    <a:pt x="0" y="160"/>
                    <a:pt x="0" y="167"/>
                  </a:cubicBezTo>
                  <a:cubicBezTo>
                    <a:pt x="0" y="173"/>
                    <a:pt x="6" y="173"/>
                    <a:pt x="7" y="173"/>
                  </a:cubicBezTo>
                  <a:cubicBezTo>
                    <a:pt x="14" y="173"/>
                    <a:pt x="14" y="170"/>
                    <a:pt x="16" y="166"/>
                  </a:cubicBezTo>
                  <a:cubicBezTo>
                    <a:pt x="27" y="127"/>
                    <a:pt x="48" y="111"/>
                    <a:pt x="63" y="111"/>
                  </a:cubicBezTo>
                  <a:cubicBezTo>
                    <a:pt x="71" y="111"/>
                    <a:pt x="75" y="115"/>
                    <a:pt x="75" y="127"/>
                  </a:cubicBezTo>
                  <a:cubicBezTo>
                    <a:pt x="75" y="137"/>
                    <a:pt x="72" y="144"/>
                    <a:pt x="60" y="171"/>
                  </a:cubicBezTo>
                  <a:lnTo>
                    <a:pt x="33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18" name="Freeform 262"/>
            <p:cNvSpPr>
              <a:spLocks noChangeArrowheads="1"/>
            </p:cNvSpPr>
            <p:nvPr/>
          </p:nvSpPr>
          <p:spPr bwMode="auto">
            <a:xfrm>
              <a:off x="10064" y="2865"/>
              <a:ext cx="45" cy="63"/>
            </a:xfrm>
            <a:custGeom>
              <a:avLst/>
              <a:gdLst>
                <a:gd name="T0" fmla="*/ 200 w 201"/>
                <a:gd name="T1" fmla="*/ 13 h 283"/>
                <a:gd name="T2" fmla="*/ 200 w 201"/>
                <a:gd name="T3" fmla="*/ 6 h 283"/>
                <a:gd name="T4" fmla="*/ 194 w 201"/>
                <a:gd name="T5" fmla="*/ 0 h 283"/>
                <a:gd name="T6" fmla="*/ 163 w 201"/>
                <a:gd name="T7" fmla="*/ 29 h 283"/>
                <a:gd name="T8" fmla="*/ 115 w 201"/>
                <a:gd name="T9" fmla="*/ 0 h 283"/>
                <a:gd name="T10" fmla="*/ 0 w 201"/>
                <a:gd name="T11" fmla="*/ 127 h 283"/>
                <a:gd name="T12" fmla="*/ 68 w 201"/>
                <a:gd name="T13" fmla="*/ 200 h 283"/>
                <a:gd name="T14" fmla="*/ 124 w 201"/>
                <a:gd name="T15" fmla="*/ 176 h 283"/>
                <a:gd name="T16" fmla="*/ 108 w 201"/>
                <a:gd name="T17" fmla="*/ 242 h 283"/>
                <a:gd name="T18" fmla="*/ 73 w 201"/>
                <a:gd name="T19" fmla="*/ 266 h 283"/>
                <a:gd name="T20" fmla="*/ 62 w 201"/>
                <a:gd name="T21" fmla="*/ 276 h 283"/>
                <a:gd name="T22" fmla="*/ 68 w 201"/>
                <a:gd name="T23" fmla="*/ 282 h 283"/>
                <a:gd name="T24" fmla="*/ 115 w 201"/>
                <a:gd name="T25" fmla="*/ 281 h 283"/>
                <a:gd name="T26" fmla="*/ 163 w 201"/>
                <a:gd name="T27" fmla="*/ 282 h 283"/>
                <a:gd name="T28" fmla="*/ 171 w 201"/>
                <a:gd name="T29" fmla="*/ 272 h 283"/>
                <a:gd name="T30" fmla="*/ 160 w 201"/>
                <a:gd name="T31" fmla="*/ 266 h 283"/>
                <a:gd name="T32" fmla="*/ 138 w 201"/>
                <a:gd name="T33" fmla="*/ 261 h 283"/>
                <a:gd name="T34" fmla="*/ 140 w 201"/>
                <a:gd name="T35" fmla="*/ 252 h 283"/>
                <a:gd name="T36" fmla="*/ 200 w 201"/>
                <a:gd name="T37" fmla="*/ 13 h 283"/>
                <a:gd name="T38" fmla="*/ 132 w 201"/>
                <a:gd name="T39" fmla="*/ 140 h 283"/>
                <a:gd name="T40" fmla="*/ 124 w 201"/>
                <a:gd name="T41" fmla="*/ 156 h 283"/>
                <a:gd name="T42" fmla="*/ 69 w 201"/>
                <a:gd name="T43" fmla="*/ 189 h 283"/>
                <a:gd name="T44" fmla="*/ 36 w 201"/>
                <a:gd name="T45" fmla="*/ 145 h 283"/>
                <a:gd name="T46" fmla="*/ 59 w 201"/>
                <a:gd name="T47" fmla="*/ 55 h 283"/>
                <a:gd name="T48" fmla="*/ 115 w 201"/>
                <a:gd name="T49" fmla="*/ 13 h 283"/>
                <a:gd name="T50" fmla="*/ 154 w 201"/>
                <a:gd name="T51" fmla="*/ 52 h 283"/>
                <a:gd name="T52" fmla="*/ 154 w 201"/>
                <a:gd name="T53" fmla="*/ 58 h 283"/>
                <a:gd name="T54" fmla="*/ 132 w 201"/>
                <a:gd name="T55" fmla="*/ 14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1" h="283">
                  <a:moveTo>
                    <a:pt x="200" y="13"/>
                  </a:moveTo>
                  <a:cubicBezTo>
                    <a:pt x="200" y="12"/>
                    <a:pt x="200" y="9"/>
                    <a:pt x="200" y="6"/>
                  </a:cubicBezTo>
                  <a:cubicBezTo>
                    <a:pt x="200" y="3"/>
                    <a:pt x="199" y="0"/>
                    <a:pt x="194" y="0"/>
                  </a:cubicBezTo>
                  <a:cubicBezTo>
                    <a:pt x="190" y="0"/>
                    <a:pt x="171" y="16"/>
                    <a:pt x="163" y="29"/>
                  </a:cubicBezTo>
                  <a:cubicBezTo>
                    <a:pt x="158" y="20"/>
                    <a:pt x="144" y="0"/>
                    <a:pt x="115" y="0"/>
                  </a:cubicBezTo>
                  <a:cubicBezTo>
                    <a:pt x="58" y="0"/>
                    <a:pt x="0" y="63"/>
                    <a:pt x="0" y="127"/>
                  </a:cubicBezTo>
                  <a:cubicBezTo>
                    <a:pt x="0" y="170"/>
                    <a:pt x="29" y="200"/>
                    <a:pt x="68" y="200"/>
                  </a:cubicBezTo>
                  <a:cubicBezTo>
                    <a:pt x="92" y="200"/>
                    <a:pt x="114" y="184"/>
                    <a:pt x="124" y="176"/>
                  </a:cubicBezTo>
                  <a:cubicBezTo>
                    <a:pt x="124" y="177"/>
                    <a:pt x="109" y="233"/>
                    <a:pt x="108" y="242"/>
                  </a:cubicBezTo>
                  <a:cubicBezTo>
                    <a:pt x="101" y="266"/>
                    <a:pt x="101" y="266"/>
                    <a:pt x="73" y="266"/>
                  </a:cubicBezTo>
                  <a:cubicBezTo>
                    <a:pt x="68" y="266"/>
                    <a:pt x="62" y="266"/>
                    <a:pt x="62" y="276"/>
                  </a:cubicBezTo>
                  <a:cubicBezTo>
                    <a:pt x="62" y="279"/>
                    <a:pt x="63" y="282"/>
                    <a:pt x="68" y="282"/>
                  </a:cubicBezTo>
                  <a:cubicBezTo>
                    <a:pt x="84" y="282"/>
                    <a:pt x="99" y="281"/>
                    <a:pt x="115" y="281"/>
                  </a:cubicBezTo>
                  <a:cubicBezTo>
                    <a:pt x="130" y="281"/>
                    <a:pt x="148" y="282"/>
                    <a:pt x="163" y="282"/>
                  </a:cubicBezTo>
                  <a:cubicBezTo>
                    <a:pt x="167" y="282"/>
                    <a:pt x="171" y="281"/>
                    <a:pt x="171" y="272"/>
                  </a:cubicBezTo>
                  <a:cubicBezTo>
                    <a:pt x="171" y="266"/>
                    <a:pt x="166" y="266"/>
                    <a:pt x="160" y="266"/>
                  </a:cubicBezTo>
                  <a:cubicBezTo>
                    <a:pt x="150" y="266"/>
                    <a:pt x="138" y="266"/>
                    <a:pt x="138" y="261"/>
                  </a:cubicBezTo>
                  <a:cubicBezTo>
                    <a:pt x="138" y="261"/>
                    <a:pt x="138" y="259"/>
                    <a:pt x="140" y="252"/>
                  </a:cubicBezTo>
                  <a:lnTo>
                    <a:pt x="200" y="13"/>
                  </a:lnTo>
                  <a:close/>
                  <a:moveTo>
                    <a:pt x="132" y="140"/>
                  </a:moveTo>
                  <a:cubicBezTo>
                    <a:pt x="130" y="148"/>
                    <a:pt x="130" y="148"/>
                    <a:pt x="124" y="156"/>
                  </a:cubicBezTo>
                  <a:cubicBezTo>
                    <a:pt x="107" y="176"/>
                    <a:pt x="86" y="189"/>
                    <a:pt x="69" y="189"/>
                  </a:cubicBezTo>
                  <a:cubicBezTo>
                    <a:pt x="52" y="189"/>
                    <a:pt x="36" y="177"/>
                    <a:pt x="36" y="145"/>
                  </a:cubicBezTo>
                  <a:cubicBezTo>
                    <a:pt x="36" y="121"/>
                    <a:pt x="49" y="72"/>
                    <a:pt x="59" y="55"/>
                  </a:cubicBezTo>
                  <a:cubicBezTo>
                    <a:pt x="79" y="19"/>
                    <a:pt x="102" y="13"/>
                    <a:pt x="115" y="13"/>
                  </a:cubicBezTo>
                  <a:cubicBezTo>
                    <a:pt x="147" y="13"/>
                    <a:pt x="154" y="46"/>
                    <a:pt x="154" y="52"/>
                  </a:cubicBezTo>
                  <a:cubicBezTo>
                    <a:pt x="154" y="53"/>
                    <a:pt x="154" y="56"/>
                    <a:pt x="154" y="58"/>
                  </a:cubicBezTo>
                  <a:lnTo>
                    <a:pt x="132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19" name="Freeform 263"/>
            <p:cNvSpPr>
              <a:spLocks noChangeArrowheads="1"/>
            </p:cNvSpPr>
            <p:nvPr/>
          </p:nvSpPr>
          <p:spPr bwMode="auto">
            <a:xfrm>
              <a:off x="10119" y="2865"/>
              <a:ext cx="46" cy="45"/>
            </a:xfrm>
            <a:custGeom>
              <a:avLst/>
              <a:gdLst>
                <a:gd name="T0" fmla="*/ 84 w 208"/>
                <a:gd name="T1" fmla="*/ 107 h 203"/>
                <a:gd name="T2" fmla="*/ 95 w 208"/>
                <a:gd name="T3" fmla="*/ 62 h 203"/>
                <a:gd name="T4" fmla="*/ 124 w 208"/>
                <a:gd name="T5" fmla="*/ 24 h 203"/>
                <a:gd name="T6" fmla="*/ 160 w 208"/>
                <a:gd name="T7" fmla="*/ 13 h 203"/>
                <a:gd name="T8" fmla="*/ 184 w 208"/>
                <a:gd name="T9" fmla="*/ 19 h 203"/>
                <a:gd name="T10" fmla="*/ 164 w 208"/>
                <a:gd name="T11" fmla="*/ 43 h 203"/>
                <a:gd name="T12" fmla="*/ 183 w 208"/>
                <a:gd name="T13" fmla="*/ 60 h 203"/>
                <a:gd name="T14" fmla="*/ 207 w 208"/>
                <a:gd name="T15" fmla="*/ 33 h 203"/>
                <a:gd name="T16" fmla="*/ 160 w 208"/>
                <a:gd name="T17" fmla="*/ 0 h 203"/>
                <a:gd name="T18" fmla="*/ 96 w 208"/>
                <a:gd name="T19" fmla="*/ 32 h 203"/>
                <a:gd name="T20" fmla="*/ 52 w 208"/>
                <a:gd name="T21" fmla="*/ 0 h 203"/>
                <a:gd name="T22" fmla="*/ 16 w 208"/>
                <a:gd name="T23" fmla="*/ 23 h 203"/>
                <a:gd name="T24" fmla="*/ 0 w 208"/>
                <a:gd name="T25" fmla="*/ 68 h 203"/>
                <a:gd name="T26" fmla="*/ 7 w 208"/>
                <a:gd name="T27" fmla="*/ 73 h 203"/>
                <a:gd name="T28" fmla="*/ 17 w 208"/>
                <a:gd name="T29" fmla="*/ 60 h 203"/>
                <a:gd name="T30" fmla="*/ 50 w 208"/>
                <a:gd name="T31" fmla="*/ 13 h 203"/>
                <a:gd name="T32" fmla="*/ 65 w 208"/>
                <a:gd name="T33" fmla="*/ 35 h 203"/>
                <a:gd name="T34" fmla="*/ 58 w 208"/>
                <a:gd name="T35" fmla="*/ 72 h 203"/>
                <a:gd name="T36" fmla="*/ 48 w 208"/>
                <a:gd name="T37" fmla="*/ 111 h 203"/>
                <a:gd name="T38" fmla="*/ 33 w 208"/>
                <a:gd name="T39" fmla="*/ 168 h 203"/>
                <a:gd name="T40" fmla="*/ 29 w 208"/>
                <a:gd name="T41" fmla="*/ 187 h 203"/>
                <a:gd name="T42" fmla="*/ 45 w 208"/>
                <a:gd name="T43" fmla="*/ 202 h 203"/>
                <a:gd name="T44" fmla="*/ 63 w 208"/>
                <a:gd name="T45" fmla="*/ 189 h 203"/>
                <a:gd name="T46" fmla="*/ 72 w 208"/>
                <a:gd name="T47" fmla="*/ 154 h 203"/>
                <a:gd name="T48" fmla="*/ 84 w 208"/>
                <a:gd name="T49" fmla="*/ 10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" h="203">
                  <a:moveTo>
                    <a:pt x="84" y="107"/>
                  </a:moveTo>
                  <a:cubicBezTo>
                    <a:pt x="85" y="104"/>
                    <a:pt x="95" y="63"/>
                    <a:pt x="95" y="62"/>
                  </a:cubicBezTo>
                  <a:cubicBezTo>
                    <a:pt x="96" y="58"/>
                    <a:pt x="109" y="36"/>
                    <a:pt x="124" y="24"/>
                  </a:cubicBezTo>
                  <a:cubicBezTo>
                    <a:pt x="128" y="22"/>
                    <a:pt x="141" y="13"/>
                    <a:pt x="160" y="13"/>
                  </a:cubicBezTo>
                  <a:cubicBezTo>
                    <a:pt x="164" y="13"/>
                    <a:pt x="176" y="13"/>
                    <a:pt x="184" y="19"/>
                  </a:cubicBezTo>
                  <a:cubicBezTo>
                    <a:pt x="170" y="23"/>
                    <a:pt x="164" y="35"/>
                    <a:pt x="164" y="43"/>
                  </a:cubicBezTo>
                  <a:cubicBezTo>
                    <a:pt x="164" y="53"/>
                    <a:pt x="173" y="60"/>
                    <a:pt x="183" y="60"/>
                  </a:cubicBezTo>
                  <a:cubicBezTo>
                    <a:pt x="193" y="60"/>
                    <a:pt x="207" y="52"/>
                    <a:pt x="207" y="33"/>
                  </a:cubicBezTo>
                  <a:cubicBezTo>
                    <a:pt x="207" y="10"/>
                    <a:pt x="183" y="0"/>
                    <a:pt x="160" y="0"/>
                  </a:cubicBezTo>
                  <a:cubicBezTo>
                    <a:pt x="137" y="0"/>
                    <a:pt x="117" y="10"/>
                    <a:pt x="96" y="32"/>
                  </a:cubicBezTo>
                  <a:cubicBezTo>
                    <a:pt x="89" y="4"/>
                    <a:pt x="62" y="0"/>
                    <a:pt x="52" y="0"/>
                  </a:cubicBezTo>
                  <a:cubicBezTo>
                    <a:pt x="35" y="0"/>
                    <a:pt x="23" y="10"/>
                    <a:pt x="16" y="23"/>
                  </a:cubicBezTo>
                  <a:cubicBezTo>
                    <a:pt x="6" y="40"/>
                    <a:pt x="0" y="66"/>
                    <a:pt x="0" y="68"/>
                  </a:cubicBezTo>
                  <a:cubicBezTo>
                    <a:pt x="0" y="73"/>
                    <a:pt x="6" y="73"/>
                    <a:pt x="7" y="73"/>
                  </a:cubicBezTo>
                  <a:cubicBezTo>
                    <a:pt x="14" y="73"/>
                    <a:pt x="14" y="72"/>
                    <a:pt x="17" y="60"/>
                  </a:cubicBezTo>
                  <a:cubicBezTo>
                    <a:pt x="24" y="33"/>
                    <a:pt x="33" y="13"/>
                    <a:pt x="50" y="13"/>
                  </a:cubicBezTo>
                  <a:cubicBezTo>
                    <a:pt x="62" y="13"/>
                    <a:pt x="65" y="23"/>
                    <a:pt x="65" y="35"/>
                  </a:cubicBezTo>
                  <a:cubicBezTo>
                    <a:pt x="65" y="43"/>
                    <a:pt x="60" y="59"/>
                    <a:pt x="58" y="72"/>
                  </a:cubicBezTo>
                  <a:cubicBezTo>
                    <a:pt x="55" y="84"/>
                    <a:pt x="50" y="102"/>
                    <a:pt x="48" y="111"/>
                  </a:cubicBezTo>
                  <a:lnTo>
                    <a:pt x="33" y="168"/>
                  </a:lnTo>
                  <a:cubicBezTo>
                    <a:pt x="32" y="174"/>
                    <a:pt x="29" y="186"/>
                    <a:pt x="29" y="187"/>
                  </a:cubicBezTo>
                  <a:cubicBezTo>
                    <a:pt x="29" y="197"/>
                    <a:pt x="37" y="202"/>
                    <a:pt x="45" y="202"/>
                  </a:cubicBezTo>
                  <a:cubicBezTo>
                    <a:pt x="50" y="202"/>
                    <a:pt x="60" y="197"/>
                    <a:pt x="63" y="189"/>
                  </a:cubicBezTo>
                  <a:cubicBezTo>
                    <a:pt x="65" y="186"/>
                    <a:pt x="69" y="166"/>
                    <a:pt x="72" y="154"/>
                  </a:cubicBezTo>
                  <a:lnTo>
                    <a:pt x="84" y="10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20" name="Freeform 264"/>
            <p:cNvSpPr>
              <a:spLocks noChangeArrowheads="1"/>
            </p:cNvSpPr>
            <p:nvPr/>
          </p:nvSpPr>
          <p:spPr bwMode="auto">
            <a:xfrm>
              <a:off x="10217" y="2885"/>
              <a:ext cx="95" cy="95"/>
            </a:xfrm>
            <a:custGeom>
              <a:avLst/>
              <a:gdLst>
                <a:gd name="T0" fmla="*/ 225 w 423"/>
                <a:gd name="T1" fmla="*/ 225 h 424"/>
                <a:gd name="T2" fmla="*/ 402 w 423"/>
                <a:gd name="T3" fmla="*/ 225 h 424"/>
                <a:gd name="T4" fmla="*/ 422 w 423"/>
                <a:gd name="T5" fmla="*/ 212 h 424"/>
                <a:gd name="T6" fmla="*/ 402 w 423"/>
                <a:gd name="T7" fmla="*/ 199 h 424"/>
                <a:gd name="T8" fmla="*/ 225 w 423"/>
                <a:gd name="T9" fmla="*/ 199 h 424"/>
                <a:gd name="T10" fmla="*/ 225 w 423"/>
                <a:gd name="T11" fmla="*/ 22 h 424"/>
                <a:gd name="T12" fmla="*/ 212 w 423"/>
                <a:gd name="T13" fmla="*/ 0 h 424"/>
                <a:gd name="T14" fmla="*/ 199 w 423"/>
                <a:gd name="T15" fmla="*/ 22 h 424"/>
                <a:gd name="T16" fmla="*/ 199 w 423"/>
                <a:gd name="T17" fmla="*/ 199 h 424"/>
                <a:gd name="T18" fmla="*/ 22 w 423"/>
                <a:gd name="T19" fmla="*/ 199 h 424"/>
                <a:gd name="T20" fmla="*/ 0 w 423"/>
                <a:gd name="T21" fmla="*/ 212 h 424"/>
                <a:gd name="T22" fmla="*/ 22 w 423"/>
                <a:gd name="T23" fmla="*/ 225 h 424"/>
                <a:gd name="T24" fmla="*/ 199 w 423"/>
                <a:gd name="T25" fmla="*/ 225 h 424"/>
                <a:gd name="T26" fmla="*/ 199 w 423"/>
                <a:gd name="T27" fmla="*/ 402 h 424"/>
                <a:gd name="T28" fmla="*/ 212 w 423"/>
                <a:gd name="T29" fmla="*/ 423 h 424"/>
                <a:gd name="T30" fmla="*/ 225 w 423"/>
                <a:gd name="T31" fmla="*/ 402 h 424"/>
                <a:gd name="T32" fmla="*/ 225 w 423"/>
                <a:gd name="T33" fmla="*/ 22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3" h="424">
                  <a:moveTo>
                    <a:pt x="225" y="225"/>
                  </a:moveTo>
                  <a:lnTo>
                    <a:pt x="402" y="225"/>
                  </a:lnTo>
                  <a:cubicBezTo>
                    <a:pt x="410" y="225"/>
                    <a:pt x="422" y="225"/>
                    <a:pt x="422" y="212"/>
                  </a:cubicBezTo>
                  <a:cubicBezTo>
                    <a:pt x="422" y="199"/>
                    <a:pt x="410" y="199"/>
                    <a:pt x="402" y="199"/>
                  </a:cubicBezTo>
                  <a:lnTo>
                    <a:pt x="225" y="199"/>
                  </a:lnTo>
                  <a:lnTo>
                    <a:pt x="225" y="22"/>
                  </a:lnTo>
                  <a:cubicBezTo>
                    <a:pt x="225" y="12"/>
                    <a:pt x="225" y="0"/>
                    <a:pt x="212" y="0"/>
                  </a:cubicBezTo>
                  <a:cubicBezTo>
                    <a:pt x="199" y="0"/>
                    <a:pt x="199" y="12"/>
                    <a:pt x="199" y="22"/>
                  </a:cubicBezTo>
                  <a:lnTo>
                    <a:pt x="199" y="199"/>
                  </a:lnTo>
                  <a:lnTo>
                    <a:pt x="22" y="199"/>
                  </a:lnTo>
                  <a:cubicBezTo>
                    <a:pt x="12" y="199"/>
                    <a:pt x="0" y="199"/>
                    <a:pt x="0" y="212"/>
                  </a:cubicBezTo>
                  <a:cubicBezTo>
                    <a:pt x="0" y="225"/>
                    <a:pt x="12" y="225"/>
                    <a:pt x="22" y="225"/>
                  </a:cubicBezTo>
                  <a:lnTo>
                    <a:pt x="199" y="225"/>
                  </a:lnTo>
                  <a:lnTo>
                    <a:pt x="199" y="402"/>
                  </a:lnTo>
                  <a:cubicBezTo>
                    <a:pt x="199" y="410"/>
                    <a:pt x="199" y="423"/>
                    <a:pt x="212" y="423"/>
                  </a:cubicBezTo>
                  <a:cubicBezTo>
                    <a:pt x="225" y="423"/>
                    <a:pt x="225" y="410"/>
                    <a:pt x="225" y="402"/>
                  </a:cubicBezTo>
                  <a:lnTo>
                    <a:pt x="225" y="2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21" name="Freeform 265"/>
            <p:cNvSpPr>
              <a:spLocks noChangeArrowheads="1"/>
            </p:cNvSpPr>
            <p:nvPr/>
          </p:nvSpPr>
          <p:spPr bwMode="auto">
            <a:xfrm>
              <a:off x="10361" y="2867"/>
              <a:ext cx="71" cy="130"/>
            </a:xfrm>
            <a:custGeom>
              <a:avLst/>
              <a:gdLst>
                <a:gd name="T0" fmla="*/ 200 w 318"/>
                <a:gd name="T1" fmla="*/ 193 h 578"/>
                <a:gd name="T2" fmla="*/ 255 w 318"/>
                <a:gd name="T3" fmla="*/ 193 h 578"/>
                <a:gd name="T4" fmla="*/ 274 w 318"/>
                <a:gd name="T5" fmla="*/ 181 h 578"/>
                <a:gd name="T6" fmla="*/ 256 w 318"/>
                <a:gd name="T7" fmla="*/ 174 h 578"/>
                <a:gd name="T8" fmla="*/ 203 w 318"/>
                <a:gd name="T9" fmla="*/ 174 h 578"/>
                <a:gd name="T10" fmla="*/ 216 w 318"/>
                <a:gd name="T11" fmla="*/ 101 h 578"/>
                <a:gd name="T12" fmla="*/ 232 w 318"/>
                <a:gd name="T13" fmla="*/ 36 h 578"/>
                <a:gd name="T14" fmla="*/ 262 w 318"/>
                <a:gd name="T15" fmla="*/ 14 h 578"/>
                <a:gd name="T16" fmla="*/ 292 w 318"/>
                <a:gd name="T17" fmla="*/ 26 h 578"/>
                <a:gd name="T18" fmla="*/ 259 w 318"/>
                <a:gd name="T19" fmla="*/ 59 h 578"/>
                <a:gd name="T20" fmla="*/ 282 w 318"/>
                <a:gd name="T21" fmla="*/ 82 h 578"/>
                <a:gd name="T22" fmla="*/ 317 w 318"/>
                <a:gd name="T23" fmla="*/ 43 h 578"/>
                <a:gd name="T24" fmla="*/ 262 w 318"/>
                <a:gd name="T25" fmla="*/ 0 h 578"/>
                <a:gd name="T26" fmla="*/ 181 w 318"/>
                <a:gd name="T27" fmla="*/ 75 h 578"/>
                <a:gd name="T28" fmla="*/ 160 w 318"/>
                <a:gd name="T29" fmla="*/ 174 h 578"/>
                <a:gd name="T30" fmla="*/ 117 w 318"/>
                <a:gd name="T31" fmla="*/ 174 h 578"/>
                <a:gd name="T32" fmla="*/ 98 w 318"/>
                <a:gd name="T33" fmla="*/ 186 h 578"/>
                <a:gd name="T34" fmla="*/ 115 w 318"/>
                <a:gd name="T35" fmla="*/ 193 h 578"/>
                <a:gd name="T36" fmla="*/ 157 w 318"/>
                <a:gd name="T37" fmla="*/ 193 h 578"/>
                <a:gd name="T38" fmla="*/ 109 w 318"/>
                <a:gd name="T39" fmla="*/ 444 h 578"/>
                <a:gd name="T40" fmla="*/ 53 w 318"/>
                <a:gd name="T41" fmla="*/ 563 h 578"/>
                <a:gd name="T42" fmla="*/ 23 w 318"/>
                <a:gd name="T43" fmla="*/ 552 h 578"/>
                <a:gd name="T44" fmla="*/ 59 w 318"/>
                <a:gd name="T45" fmla="*/ 517 h 578"/>
                <a:gd name="T46" fmla="*/ 35 w 318"/>
                <a:gd name="T47" fmla="*/ 495 h 578"/>
                <a:gd name="T48" fmla="*/ 0 w 318"/>
                <a:gd name="T49" fmla="*/ 533 h 578"/>
                <a:gd name="T50" fmla="*/ 53 w 318"/>
                <a:gd name="T51" fmla="*/ 577 h 578"/>
                <a:gd name="T52" fmla="*/ 125 w 318"/>
                <a:gd name="T53" fmla="*/ 516 h 578"/>
                <a:gd name="T54" fmla="*/ 161 w 318"/>
                <a:gd name="T55" fmla="*/ 395 h 578"/>
                <a:gd name="T56" fmla="*/ 200 w 318"/>
                <a:gd name="T57" fmla="*/ 19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" h="578">
                  <a:moveTo>
                    <a:pt x="200" y="193"/>
                  </a:moveTo>
                  <a:lnTo>
                    <a:pt x="255" y="193"/>
                  </a:lnTo>
                  <a:cubicBezTo>
                    <a:pt x="266" y="193"/>
                    <a:pt x="274" y="193"/>
                    <a:pt x="274" y="181"/>
                  </a:cubicBezTo>
                  <a:cubicBezTo>
                    <a:pt x="274" y="174"/>
                    <a:pt x="266" y="174"/>
                    <a:pt x="256" y="174"/>
                  </a:cubicBezTo>
                  <a:lnTo>
                    <a:pt x="203" y="174"/>
                  </a:lnTo>
                  <a:lnTo>
                    <a:pt x="216" y="101"/>
                  </a:lnTo>
                  <a:cubicBezTo>
                    <a:pt x="219" y="88"/>
                    <a:pt x="228" y="43"/>
                    <a:pt x="232" y="36"/>
                  </a:cubicBezTo>
                  <a:cubicBezTo>
                    <a:pt x="238" y="23"/>
                    <a:pt x="249" y="14"/>
                    <a:pt x="262" y="14"/>
                  </a:cubicBezTo>
                  <a:cubicBezTo>
                    <a:pt x="265" y="14"/>
                    <a:pt x="281" y="14"/>
                    <a:pt x="292" y="26"/>
                  </a:cubicBezTo>
                  <a:cubicBezTo>
                    <a:pt x="265" y="27"/>
                    <a:pt x="259" y="50"/>
                    <a:pt x="259" y="59"/>
                  </a:cubicBezTo>
                  <a:cubicBezTo>
                    <a:pt x="259" y="75"/>
                    <a:pt x="271" y="82"/>
                    <a:pt x="282" y="82"/>
                  </a:cubicBezTo>
                  <a:cubicBezTo>
                    <a:pt x="298" y="82"/>
                    <a:pt x="317" y="68"/>
                    <a:pt x="317" y="43"/>
                  </a:cubicBezTo>
                  <a:cubicBezTo>
                    <a:pt x="317" y="14"/>
                    <a:pt x="288" y="0"/>
                    <a:pt x="262" y="0"/>
                  </a:cubicBezTo>
                  <a:cubicBezTo>
                    <a:pt x="240" y="0"/>
                    <a:pt x="200" y="12"/>
                    <a:pt x="181" y="75"/>
                  </a:cubicBezTo>
                  <a:cubicBezTo>
                    <a:pt x="177" y="88"/>
                    <a:pt x="176" y="94"/>
                    <a:pt x="160" y="174"/>
                  </a:cubicBezTo>
                  <a:lnTo>
                    <a:pt x="117" y="174"/>
                  </a:lnTo>
                  <a:cubicBezTo>
                    <a:pt x="104" y="174"/>
                    <a:pt x="98" y="174"/>
                    <a:pt x="98" y="186"/>
                  </a:cubicBezTo>
                  <a:cubicBezTo>
                    <a:pt x="98" y="193"/>
                    <a:pt x="102" y="193"/>
                    <a:pt x="115" y="193"/>
                  </a:cubicBezTo>
                  <a:lnTo>
                    <a:pt x="157" y="193"/>
                  </a:lnTo>
                  <a:lnTo>
                    <a:pt x="109" y="444"/>
                  </a:lnTo>
                  <a:cubicBezTo>
                    <a:pt x="98" y="505"/>
                    <a:pt x="86" y="563"/>
                    <a:pt x="53" y="563"/>
                  </a:cubicBezTo>
                  <a:cubicBezTo>
                    <a:pt x="52" y="563"/>
                    <a:pt x="36" y="563"/>
                    <a:pt x="23" y="552"/>
                  </a:cubicBezTo>
                  <a:cubicBezTo>
                    <a:pt x="53" y="550"/>
                    <a:pt x="59" y="527"/>
                    <a:pt x="59" y="517"/>
                  </a:cubicBezTo>
                  <a:cubicBezTo>
                    <a:pt x="59" y="503"/>
                    <a:pt x="48" y="495"/>
                    <a:pt x="35" y="495"/>
                  </a:cubicBezTo>
                  <a:cubicBezTo>
                    <a:pt x="19" y="495"/>
                    <a:pt x="0" y="510"/>
                    <a:pt x="0" y="533"/>
                  </a:cubicBezTo>
                  <a:cubicBezTo>
                    <a:pt x="0" y="562"/>
                    <a:pt x="27" y="577"/>
                    <a:pt x="53" y="577"/>
                  </a:cubicBezTo>
                  <a:cubicBezTo>
                    <a:pt x="89" y="577"/>
                    <a:pt x="114" y="540"/>
                    <a:pt x="125" y="516"/>
                  </a:cubicBezTo>
                  <a:cubicBezTo>
                    <a:pt x="145" y="475"/>
                    <a:pt x="161" y="399"/>
                    <a:pt x="161" y="395"/>
                  </a:cubicBezTo>
                  <a:lnTo>
                    <a:pt x="200" y="19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22" name="Freeform 266"/>
            <p:cNvSpPr>
              <a:spLocks noChangeArrowheads="1"/>
            </p:cNvSpPr>
            <p:nvPr/>
          </p:nvSpPr>
          <p:spPr bwMode="auto">
            <a:xfrm>
              <a:off x="10447" y="2862"/>
              <a:ext cx="40" cy="43"/>
            </a:xfrm>
            <a:custGeom>
              <a:avLst/>
              <a:gdLst>
                <a:gd name="T0" fmla="*/ 105 w 182"/>
                <a:gd name="T1" fmla="*/ 96 h 194"/>
                <a:gd name="T2" fmla="*/ 168 w 182"/>
                <a:gd name="T3" fmla="*/ 69 h 194"/>
                <a:gd name="T4" fmla="*/ 181 w 182"/>
                <a:gd name="T5" fmla="*/ 55 h 194"/>
                <a:gd name="T6" fmla="*/ 167 w 182"/>
                <a:gd name="T7" fmla="*/ 40 h 194"/>
                <a:gd name="T8" fmla="*/ 158 w 182"/>
                <a:gd name="T9" fmla="*/ 45 h 194"/>
                <a:gd name="T10" fmla="*/ 98 w 182"/>
                <a:gd name="T11" fmla="*/ 85 h 194"/>
                <a:gd name="T12" fmla="*/ 104 w 182"/>
                <a:gd name="T13" fmla="*/ 19 h 194"/>
                <a:gd name="T14" fmla="*/ 91 w 182"/>
                <a:gd name="T15" fmla="*/ 0 h 194"/>
                <a:gd name="T16" fmla="*/ 76 w 182"/>
                <a:gd name="T17" fmla="*/ 13 h 194"/>
                <a:gd name="T18" fmla="*/ 79 w 182"/>
                <a:gd name="T19" fmla="*/ 35 h 194"/>
                <a:gd name="T20" fmla="*/ 84 w 182"/>
                <a:gd name="T21" fmla="*/ 85 h 194"/>
                <a:gd name="T22" fmla="*/ 23 w 182"/>
                <a:gd name="T23" fmla="*/ 45 h 194"/>
                <a:gd name="T24" fmla="*/ 14 w 182"/>
                <a:gd name="T25" fmla="*/ 40 h 194"/>
                <a:gd name="T26" fmla="*/ 0 w 182"/>
                <a:gd name="T27" fmla="*/ 55 h 194"/>
                <a:gd name="T28" fmla="*/ 10 w 182"/>
                <a:gd name="T29" fmla="*/ 68 h 194"/>
                <a:gd name="T30" fmla="*/ 76 w 182"/>
                <a:gd name="T31" fmla="*/ 96 h 194"/>
                <a:gd name="T32" fmla="*/ 13 w 182"/>
                <a:gd name="T33" fmla="*/ 124 h 194"/>
                <a:gd name="T34" fmla="*/ 0 w 182"/>
                <a:gd name="T35" fmla="*/ 137 h 194"/>
                <a:gd name="T36" fmla="*/ 14 w 182"/>
                <a:gd name="T37" fmla="*/ 151 h 194"/>
                <a:gd name="T38" fmla="*/ 23 w 182"/>
                <a:gd name="T39" fmla="*/ 148 h 194"/>
                <a:gd name="T40" fmla="*/ 84 w 182"/>
                <a:gd name="T41" fmla="*/ 107 h 194"/>
                <a:gd name="T42" fmla="*/ 76 w 182"/>
                <a:gd name="T43" fmla="*/ 179 h 194"/>
                <a:gd name="T44" fmla="*/ 91 w 182"/>
                <a:gd name="T45" fmla="*/ 193 h 194"/>
                <a:gd name="T46" fmla="*/ 105 w 182"/>
                <a:gd name="T47" fmla="*/ 179 h 194"/>
                <a:gd name="T48" fmla="*/ 102 w 182"/>
                <a:gd name="T49" fmla="*/ 157 h 194"/>
                <a:gd name="T50" fmla="*/ 98 w 182"/>
                <a:gd name="T51" fmla="*/ 107 h 194"/>
                <a:gd name="T52" fmla="*/ 151 w 182"/>
                <a:gd name="T53" fmla="*/ 143 h 194"/>
                <a:gd name="T54" fmla="*/ 167 w 182"/>
                <a:gd name="T55" fmla="*/ 151 h 194"/>
                <a:gd name="T56" fmla="*/ 181 w 182"/>
                <a:gd name="T57" fmla="*/ 137 h 194"/>
                <a:gd name="T58" fmla="*/ 171 w 182"/>
                <a:gd name="T59" fmla="*/ 124 h 194"/>
                <a:gd name="T60" fmla="*/ 105 w 182"/>
                <a:gd name="T61" fmla="*/ 9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2" h="194">
                  <a:moveTo>
                    <a:pt x="105" y="96"/>
                  </a:moveTo>
                  <a:cubicBezTo>
                    <a:pt x="141" y="81"/>
                    <a:pt x="157" y="73"/>
                    <a:pt x="168" y="69"/>
                  </a:cubicBezTo>
                  <a:cubicBezTo>
                    <a:pt x="177" y="65"/>
                    <a:pt x="181" y="63"/>
                    <a:pt x="181" y="55"/>
                  </a:cubicBezTo>
                  <a:cubicBezTo>
                    <a:pt x="181" y="48"/>
                    <a:pt x="176" y="40"/>
                    <a:pt x="167" y="40"/>
                  </a:cubicBezTo>
                  <a:cubicBezTo>
                    <a:pt x="164" y="40"/>
                    <a:pt x="163" y="40"/>
                    <a:pt x="158" y="45"/>
                  </a:cubicBezTo>
                  <a:lnTo>
                    <a:pt x="98" y="85"/>
                  </a:lnTo>
                  <a:lnTo>
                    <a:pt x="104" y="19"/>
                  </a:lnTo>
                  <a:cubicBezTo>
                    <a:pt x="105" y="12"/>
                    <a:pt x="104" y="0"/>
                    <a:pt x="91" y="0"/>
                  </a:cubicBezTo>
                  <a:cubicBezTo>
                    <a:pt x="85" y="0"/>
                    <a:pt x="76" y="3"/>
                    <a:pt x="76" y="13"/>
                  </a:cubicBezTo>
                  <a:cubicBezTo>
                    <a:pt x="76" y="17"/>
                    <a:pt x="79" y="30"/>
                    <a:pt x="79" y="35"/>
                  </a:cubicBezTo>
                  <a:cubicBezTo>
                    <a:pt x="79" y="43"/>
                    <a:pt x="84" y="75"/>
                    <a:pt x="84" y="85"/>
                  </a:cubicBezTo>
                  <a:lnTo>
                    <a:pt x="23" y="45"/>
                  </a:lnTo>
                  <a:cubicBezTo>
                    <a:pt x="19" y="42"/>
                    <a:pt x="17" y="40"/>
                    <a:pt x="14" y="40"/>
                  </a:cubicBezTo>
                  <a:cubicBezTo>
                    <a:pt x="6" y="40"/>
                    <a:pt x="0" y="48"/>
                    <a:pt x="0" y="55"/>
                  </a:cubicBezTo>
                  <a:cubicBezTo>
                    <a:pt x="0" y="63"/>
                    <a:pt x="6" y="66"/>
                    <a:pt x="10" y="68"/>
                  </a:cubicBezTo>
                  <a:lnTo>
                    <a:pt x="76" y="96"/>
                  </a:lnTo>
                  <a:cubicBezTo>
                    <a:pt x="40" y="112"/>
                    <a:pt x="23" y="118"/>
                    <a:pt x="13" y="124"/>
                  </a:cubicBezTo>
                  <a:cubicBezTo>
                    <a:pt x="4" y="127"/>
                    <a:pt x="0" y="130"/>
                    <a:pt x="0" y="137"/>
                  </a:cubicBezTo>
                  <a:cubicBezTo>
                    <a:pt x="0" y="145"/>
                    <a:pt x="6" y="151"/>
                    <a:pt x="14" y="151"/>
                  </a:cubicBezTo>
                  <a:cubicBezTo>
                    <a:pt x="17" y="151"/>
                    <a:pt x="17" y="151"/>
                    <a:pt x="23" y="148"/>
                  </a:cubicBezTo>
                  <a:lnTo>
                    <a:pt x="84" y="107"/>
                  </a:lnTo>
                  <a:lnTo>
                    <a:pt x="76" y="179"/>
                  </a:lnTo>
                  <a:cubicBezTo>
                    <a:pt x="76" y="189"/>
                    <a:pt x="85" y="193"/>
                    <a:pt x="91" y="193"/>
                  </a:cubicBezTo>
                  <a:cubicBezTo>
                    <a:pt x="96" y="193"/>
                    <a:pt x="105" y="189"/>
                    <a:pt x="105" y="179"/>
                  </a:cubicBezTo>
                  <a:cubicBezTo>
                    <a:pt x="105" y="174"/>
                    <a:pt x="102" y="161"/>
                    <a:pt x="102" y="157"/>
                  </a:cubicBezTo>
                  <a:cubicBezTo>
                    <a:pt x="101" y="150"/>
                    <a:pt x="98" y="117"/>
                    <a:pt x="98" y="107"/>
                  </a:cubicBezTo>
                  <a:lnTo>
                    <a:pt x="151" y="143"/>
                  </a:lnTo>
                  <a:cubicBezTo>
                    <a:pt x="163" y="151"/>
                    <a:pt x="163" y="151"/>
                    <a:pt x="167" y="151"/>
                  </a:cubicBezTo>
                  <a:cubicBezTo>
                    <a:pt x="176" y="151"/>
                    <a:pt x="181" y="145"/>
                    <a:pt x="181" y="137"/>
                  </a:cubicBezTo>
                  <a:cubicBezTo>
                    <a:pt x="181" y="128"/>
                    <a:pt x="176" y="127"/>
                    <a:pt x="171" y="124"/>
                  </a:cubicBezTo>
                  <a:lnTo>
                    <a:pt x="105" y="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23" name="Freeform 267"/>
            <p:cNvSpPr>
              <a:spLocks noChangeArrowheads="1"/>
            </p:cNvSpPr>
            <p:nvPr/>
          </p:nvSpPr>
          <p:spPr bwMode="auto">
            <a:xfrm>
              <a:off x="10519" y="2861"/>
              <a:ext cx="33" cy="143"/>
            </a:xfrm>
            <a:custGeom>
              <a:avLst/>
              <a:gdLst>
                <a:gd name="T0" fmla="*/ 148 w 149"/>
                <a:gd name="T1" fmla="*/ 628 h 635"/>
                <a:gd name="T2" fmla="*/ 137 w 149"/>
                <a:gd name="T3" fmla="*/ 613 h 635"/>
                <a:gd name="T4" fmla="*/ 37 w 149"/>
                <a:gd name="T5" fmla="*/ 317 h 635"/>
                <a:gd name="T6" fmla="*/ 140 w 149"/>
                <a:gd name="T7" fmla="*/ 17 h 635"/>
                <a:gd name="T8" fmla="*/ 148 w 149"/>
                <a:gd name="T9" fmla="*/ 6 h 635"/>
                <a:gd name="T10" fmla="*/ 141 w 149"/>
                <a:gd name="T11" fmla="*/ 0 h 635"/>
                <a:gd name="T12" fmla="*/ 40 w 149"/>
                <a:gd name="T13" fmla="*/ 124 h 635"/>
                <a:gd name="T14" fmla="*/ 0 w 149"/>
                <a:gd name="T15" fmla="*/ 317 h 635"/>
                <a:gd name="T16" fmla="*/ 42 w 149"/>
                <a:gd name="T17" fmla="*/ 516 h 635"/>
                <a:gd name="T18" fmla="*/ 141 w 149"/>
                <a:gd name="T19" fmla="*/ 634 h 635"/>
                <a:gd name="T20" fmla="*/ 148 w 149"/>
                <a:gd name="T21" fmla="*/ 62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628"/>
                  </a:moveTo>
                  <a:cubicBezTo>
                    <a:pt x="148" y="626"/>
                    <a:pt x="148" y="625"/>
                    <a:pt x="137" y="613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4"/>
                    <a:pt x="0" y="317"/>
                  </a:cubicBezTo>
                  <a:cubicBezTo>
                    <a:pt x="0" y="367"/>
                    <a:pt x="7" y="444"/>
                    <a:pt x="42" y="516"/>
                  </a:cubicBezTo>
                  <a:cubicBezTo>
                    <a:pt x="81" y="593"/>
                    <a:pt x="135" y="634"/>
                    <a:pt x="141" y="634"/>
                  </a:cubicBezTo>
                  <a:cubicBezTo>
                    <a:pt x="145" y="634"/>
                    <a:pt x="148" y="632"/>
                    <a:pt x="148" y="6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24" name="Freeform 268"/>
            <p:cNvSpPr>
              <a:spLocks noChangeArrowheads="1"/>
            </p:cNvSpPr>
            <p:nvPr/>
          </p:nvSpPr>
          <p:spPr bwMode="auto">
            <a:xfrm>
              <a:off x="10566" y="2905"/>
              <a:ext cx="59" cy="91"/>
            </a:xfrm>
            <a:custGeom>
              <a:avLst/>
              <a:gdLst>
                <a:gd name="T0" fmla="*/ 262 w 263"/>
                <a:gd name="T1" fmla="*/ 7 h 404"/>
                <a:gd name="T2" fmla="*/ 256 w 263"/>
                <a:gd name="T3" fmla="*/ 0 h 404"/>
                <a:gd name="T4" fmla="*/ 213 w 263"/>
                <a:gd name="T5" fmla="*/ 45 h 404"/>
                <a:gd name="T6" fmla="*/ 153 w 263"/>
                <a:gd name="T7" fmla="*/ 0 h 404"/>
                <a:gd name="T8" fmla="*/ 0 w 263"/>
                <a:gd name="T9" fmla="*/ 186 h 404"/>
                <a:gd name="T10" fmla="*/ 84 w 263"/>
                <a:gd name="T11" fmla="*/ 288 h 404"/>
                <a:gd name="T12" fmla="*/ 158 w 263"/>
                <a:gd name="T13" fmla="*/ 249 h 404"/>
                <a:gd name="T14" fmla="*/ 131 w 263"/>
                <a:gd name="T15" fmla="*/ 363 h 404"/>
                <a:gd name="T16" fmla="*/ 85 w 263"/>
                <a:gd name="T17" fmla="*/ 384 h 404"/>
                <a:gd name="T18" fmla="*/ 71 w 263"/>
                <a:gd name="T19" fmla="*/ 397 h 404"/>
                <a:gd name="T20" fmla="*/ 78 w 263"/>
                <a:gd name="T21" fmla="*/ 403 h 404"/>
                <a:gd name="T22" fmla="*/ 143 w 263"/>
                <a:gd name="T23" fmla="*/ 402 h 404"/>
                <a:gd name="T24" fmla="*/ 207 w 263"/>
                <a:gd name="T25" fmla="*/ 403 h 404"/>
                <a:gd name="T26" fmla="*/ 219 w 263"/>
                <a:gd name="T27" fmla="*/ 392 h 404"/>
                <a:gd name="T28" fmla="*/ 203 w 263"/>
                <a:gd name="T29" fmla="*/ 384 h 404"/>
                <a:gd name="T30" fmla="*/ 171 w 263"/>
                <a:gd name="T31" fmla="*/ 374 h 404"/>
                <a:gd name="T32" fmla="*/ 174 w 263"/>
                <a:gd name="T33" fmla="*/ 360 h 404"/>
                <a:gd name="T34" fmla="*/ 262 w 263"/>
                <a:gd name="T35" fmla="*/ 7 h 404"/>
                <a:gd name="T36" fmla="*/ 86 w 263"/>
                <a:gd name="T37" fmla="*/ 274 h 404"/>
                <a:gd name="T38" fmla="*/ 45 w 263"/>
                <a:gd name="T39" fmla="*/ 215 h 404"/>
                <a:gd name="T40" fmla="*/ 75 w 263"/>
                <a:gd name="T41" fmla="*/ 88 h 404"/>
                <a:gd name="T42" fmla="*/ 153 w 263"/>
                <a:gd name="T43" fmla="*/ 14 h 404"/>
                <a:gd name="T44" fmla="*/ 203 w 263"/>
                <a:gd name="T45" fmla="*/ 69 h 404"/>
                <a:gd name="T46" fmla="*/ 167 w 263"/>
                <a:gd name="T47" fmla="*/ 215 h 404"/>
                <a:gd name="T48" fmla="*/ 86 w 263"/>
                <a:gd name="T49" fmla="*/ 27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404">
                  <a:moveTo>
                    <a:pt x="262" y="7"/>
                  </a:moveTo>
                  <a:cubicBezTo>
                    <a:pt x="262" y="4"/>
                    <a:pt x="261" y="0"/>
                    <a:pt x="256" y="0"/>
                  </a:cubicBezTo>
                  <a:cubicBezTo>
                    <a:pt x="249" y="0"/>
                    <a:pt x="223" y="26"/>
                    <a:pt x="213" y="45"/>
                  </a:cubicBezTo>
                  <a:cubicBezTo>
                    <a:pt x="199" y="10"/>
                    <a:pt x="174" y="0"/>
                    <a:pt x="153" y="0"/>
                  </a:cubicBezTo>
                  <a:cubicBezTo>
                    <a:pt x="78" y="0"/>
                    <a:pt x="0" y="94"/>
                    <a:pt x="0" y="186"/>
                  </a:cubicBezTo>
                  <a:cubicBezTo>
                    <a:pt x="0" y="248"/>
                    <a:pt x="37" y="288"/>
                    <a:pt x="84" y="288"/>
                  </a:cubicBezTo>
                  <a:cubicBezTo>
                    <a:pt x="111" y="288"/>
                    <a:pt x="137" y="272"/>
                    <a:pt x="158" y="249"/>
                  </a:cubicBezTo>
                  <a:cubicBezTo>
                    <a:pt x="153" y="272"/>
                    <a:pt x="132" y="357"/>
                    <a:pt x="131" y="363"/>
                  </a:cubicBezTo>
                  <a:cubicBezTo>
                    <a:pt x="125" y="382"/>
                    <a:pt x="120" y="383"/>
                    <a:pt x="85" y="384"/>
                  </a:cubicBezTo>
                  <a:cubicBezTo>
                    <a:pt x="76" y="384"/>
                    <a:pt x="71" y="384"/>
                    <a:pt x="71" y="397"/>
                  </a:cubicBezTo>
                  <a:cubicBezTo>
                    <a:pt x="71" y="397"/>
                    <a:pt x="71" y="403"/>
                    <a:pt x="78" y="403"/>
                  </a:cubicBezTo>
                  <a:cubicBezTo>
                    <a:pt x="99" y="403"/>
                    <a:pt x="121" y="402"/>
                    <a:pt x="143" y="402"/>
                  </a:cubicBezTo>
                  <a:cubicBezTo>
                    <a:pt x="164" y="402"/>
                    <a:pt x="186" y="403"/>
                    <a:pt x="207" y="403"/>
                  </a:cubicBezTo>
                  <a:cubicBezTo>
                    <a:pt x="210" y="403"/>
                    <a:pt x="219" y="403"/>
                    <a:pt x="219" y="392"/>
                  </a:cubicBezTo>
                  <a:cubicBezTo>
                    <a:pt x="219" y="384"/>
                    <a:pt x="213" y="384"/>
                    <a:pt x="203" y="384"/>
                  </a:cubicBezTo>
                  <a:cubicBezTo>
                    <a:pt x="171" y="384"/>
                    <a:pt x="171" y="380"/>
                    <a:pt x="171" y="374"/>
                  </a:cubicBezTo>
                  <a:cubicBezTo>
                    <a:pt x="171" y="370"/>
                    <a:pt x="173" y="366"/>
                    <a:pt x="174" y="360"/>
                  </a:cubicBezTo>
                  <a:lnTo>
                    <a:pt x="262" y="7"/>
                  </a:lnTo>
                  <a:close/>
                  <a:moveTo>
                    <a:pt x="86" y="274"/>
                  </a:moveTo>
                  <a:cubicBezTo>
                    <a:pt x="48" y="274"/>
                    <a:pt x="45" y="225"/>
                    <a:pt x="45" y="215"/>
                  </a:cubicBezTo>
                  <a:cubicBezTo>
                    <a:pt x="45" y="183"/>
                    <a:pt x="63" y="114"/>
                    <a:pt x="75" y="88"/>
                  </a:cubicBezTo>
                  <a:cubicBezTo>
                    <a:pt x="94" y="40"/>
                    <a:pt x="127" y="14"/>
                    <a:pt x="153" y="14"/>
                  </a:cubicBezTo>
                  <a:cubicBezTo>
                    <a:pt x="194" y="14"/>
                    <a:pt x="203" y="65"/>
                    <a:pt x="203" y="69"/>
                  </a:cubicBezTo>
                  <a:cubicBezTo>
                    <a:pt x="203" y="73"/>
                    <a:pt x="168" y="213"/>
                    <a:pt x="167" y="215"/>
                  </a:cubicBezTo>
                  <a:cubicBezTo>
                    <a:pt x="157" y="233"/>
                    <a:pt x="121" y="274"/>
                    <a:pt x="86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25" name="Freeform 269"/>
            <p:cNvSpPr>
              <a:spLocks noChangeArrowheads="1"/>
            </p:cNvSpPr>
            <p:nvPr/>
          </p:nvSpPr>
          <p:spPr bwMode="auto">
            <a:xfrm>
              <a:off x="10638" y="2861"/>
              <a:ext cx="33" cy="143"/>
            </a:xfrm>
            <a:custGeom>
              <a:avLst/>
              <a:gdLst>
                <a:gd name="T0" fmla="*/ 148 w 149"/>
                <a:gd name="T1" fmla="*/ 317 h 635"/>
                <a:gd name="T2" fmla="*/ 107 w 149"/>
                <a:gd name="T3" fmla="*/ 120 h 635"/>
                <a:gd name="T4" fmla="*/ 6 w 149"/>
                <a:gd name="T5" fmla="*/ 0 h 635"/>
                <a:gd name="T6" fmla="*/ 0 w 149"/>
                <a:gd name="T7" fmla="*/ 6 h 635"/>
                <a:gd name="T8" fmla="*/ 12 w 149"/>
                <a:gd name="T9" fmla="*/ 22 h 635"/>
                <a:gd name="T10" fmla="*/ 111 w 149"/>
                <a:gd name="T11" fmla="*/ 317 h 635"/>
                <a:gd name="T12" fmla="*/ 9 w 149"/>
                <a:gd name="T13" fmla="*/ 616 h 635"/>
                <a:gd name="T14" fmla="*/ 0 w 149"/>
                <a:gd name="T15" fmla="*/ 628 h 635"/>
                <a:gd name="T16" fmla="*/ 6 w 149"/>
                <a:gd name="T17" fmla="*/ 634 h 635"/>
                <a:gd name="T18" fmla="*/ 108 w 149"/>
                <a:gd name="T19" fmla="*/ 510 h 635"/>
                <a:gd name="T20" fmla="*/ 148 w 149"/>
                <a:gd name="T21" fmla="*/ 3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635">
                  <a:moveTo>
                    <a:pt x="148" y="317"/>
                  </a:moveTo>
                  <a:cubicBezTo>
                    <a:pt x="148" y="268"/>
                    <a:pt x="141" y="192"/>
                    <a:pt x="107" y="120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4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4"/>
                    <a:pt x="6" y="634"/>
                  </a:cubicBezTo>
                  <a:cubicBezTo>
                    <a:pt x="13" y="634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26" name="Freeform 270"/>
            <p:cNvSpPr>
              <a:spLocks noChangeArrowheads="1"/>
            </p:cNvSpPr>
            <p:nvPr/>
          </p:nvSpPr>
          <p:spPr bwMode="auto">
            <a:xfrm>
              <a:off x="10692" y="2905"/>
              <a:ext cx="55" cy="65"/>
            </a:xfrm>
            <a:custGeom>
              <a:avLst/>
              <a:gdLst>
                <a:gd name="T0" fmla="*/ 89 w 246"/>
                <a:gd name="T1" fmla="*/ 134 h 289"/>
                <a:gd name="T2" fmla="*/ 187 w 246"/>
                <a:gd name="T3" fmla="*/ 120 h 289"/>
                <a:gd name="T4" fmla="*/ 235 w 246"/>
                <a:gd name="T5" fmla="*/ 53 h 289"/>
                <a:gd name="T6" fmla="*/ 167 w 246"/>
                <a:gd name="T7" fmla="*/ 0 h 289"/>
                <a:gd name="T8" fmla="*/ 0 w 246"/>
                <a:gd name="T9" fmla="*/ 173 h 289"/>
                <a:gd name="T10" fmla="*/ 99 w 246"/>
                <a:gd name="T11" fmla="*/ 288 h 289"/>
                <a:gd name="T12" fmla="*/ 245 w 246"/>
                <a:gd name="T13" fmla="*/ 213 h 289"/>
                <a:gd name="T14" fmla="*/ 236 w 246"/>
                <a:gd name="T15" fmla="*/ 204 h 289"/>
                <a:gd name="T16" fmla="*/ 229 w 246"/>
                <a:gd name="T17" fmla="*/ 212 h 289"/>
                <a:gd name="T18" fmla="*/ 101 w 246"/>
                <a:gd name="T19" fmla="*/ 274 h 289"/>
                <a:gd name="T20" fmla="*/ 46 w 246"/>
                <a:gd name="T21" fmla="*/ 200 h 289"/>
                <a:gd name="T22" fmla="*/ 56 w 246"/>
                <a:gd name="T23" fmla="*/ 134 h 289"/>
                <a:gd name="T24" fmla="*/ 89 w 246"/>
                <a:gd name="T25" fmla="*/ 134 h 289"/>
                <a:gd name="T26" fmla="*/ 60 w 246"/>
                <a:gd name="T27" fmla="*/ 120 h 289"/>
                <a:gd name="T28" fmla="*/ 167 w 246"/>
                <a:gd name="T29" fmla="*/ 14 h 289"/>
                <a:gd name="T30" fmla="*/ 215 w 246"/>
                <a:gd name="T31" fmla="*/ 53 h 289"/>
                <a:gd name="T32" fmla="*/ 86 w 246"/>
                <a:gd name="T33" fmla="*/ 120 h 289"/>
                <a:gd name="T34" fmla="*/ 60 w 246"/>
                <a:gd name="T35" fmla="*/ 1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89">
                  <a:moveTo>
                    <a:pt x="89" y="134"/>
                  </a:moveTo>
                  <a:cubicBezTo>
                    <a:pt x="108" y="134"/>
                    <a:pt x="156" y="132"/>
                    <a:pt x="187" y="120"/>
                  </a:cubicBezTo>
                  <a:cubicBezTo>
                    <a:pt x="232" y="101"/>
                    <a:pt x="235" y="63"/>
                    <a:pt x="235" y="53"/>
                  </a:cubicBezTo>
                  <a:cubicBezTo>
                    <a:pt x="235" y="26"/>
                    <a:pt x="210" y="0"/>
                    <a:pt x="167" y="0"/>
                  </a:cubicBezTo>
                  <a:cubicBezTo>
                    <a:pt x="96" y="0"/>
                    <a:pt x="0" y="62"/>
                    <a:pt x="0" y="173"/>
                  </a:cubicBezTo>
                  <a:cubicBezTo>
                    <a:pt x="0" y="238"/>
                    <a:pt x="37" y="288"/>
                    <a:pt x="99" y="288"/>
                  </a:cubicBezTo>
                  <a:cubicBezTo>
                    <a:pt x="192" y="288"/>
                    <a:pt x="245" y="220"/>
                    <a:pt x="245" y="213"/>
                  </a:cubicBezTo>
                  <a:cubicBezTo>
                    <a:pt x="245" y="209"/>
                    <a:pt x="240" y="204"/>
                    <a:pt x="236" y="204"/>
                  </a:cubicBezTo>
                  <a:cubicBezTo>
                    <a:pt x="233" y="204"/>
                    <a:pt x="232" y="206"/>
                    <a:pt x="229" y="212"/>
                  </a:cubicBezTo>
                  <a:cubicBezTo>
                    <a:pt x="179" y="274"/>
                    <a:pt x="109" y="274"/>
                    <a:pt x="101" y="274"/>
                  </a:cubicBezTo>
                  <a:cubicBezTo>
                    <a:pt x="52" y="274"/>
                    <a:pt x="46" y="220"/>
                    <a:pt x="46" y="200"/>
                  </a:cubicBezTo>
                  <a:cubicBezTo>
                    <a:pt x="46" y="193"/>
                    <a:pt x="46" y="173"/>
                    <a:pt x="56" y="134"/>
                  </a:cubicBezTo>
                  <a:lnTo>
                    <a:pt x="89" y="134"/>
                  </a:lnTo>
                  <a:close/>
                  <a:moveTo>
                    <a:pt x="60" y="120"/>
                  </a:moveTo>
                  <a:cubicBezTo>
                    <a:pt x="85" y="23"/>
                    <a:pt x="150" y="14"/>
                    <a:pt x="167" y="14"/>
                  </a:cubicBezTo>
                  <a:cubicBezTo>
                    <a:pt x="197" y="14"/>
                    <a:pt x="215" y="33"/>
                    <a:pt x="215" y="53"/>
                  </a:cubicBezTo>
                  <a:cubicBezTo>
                    <a:pt x="215" y="120"/>
                    <a:pt x="112" y="120"/>
                    <a:pt x="86" y="120"/>
                  </a:cubicBezTo>
                  <a:lnTo>
                    <a:pt x="6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27" name="Freeform 271"/>
            <p:cNvSpPr>
              <a:spLocks noChangeArrowheads="1"/>
            </p:cNvSpPr>
            <p:nvPr/>
          </p:nvSpPr>
          <p:spPr bwMode="auto">
            <a:xfrm>
              <a:off x="10763" y="2881"/>
              <a:ext cx="67" cy="4"/>
            </a:xfrm>
            <a:custGeom>
              <a:avLst/>
              <a:gdLst>
                <a:gd name="T0" fmla="*/ 284 w 302"/>
                <a:gd name="T1" fmla="*/ 23 h 24"/>
                <a:gd name="T2" fmla="*/ 301 w 302"/>
                <a:gd name="T3" fmla="*/ 12 h 24"/>
                <a:gd name="T4" fmla="*/ 284 w 302"/>
                <a:gd name="T5" fmla="*/ 0 h 24"/>
                <a:gd name="T6" fmla="*/ 17 w 302"/>
                <a:gd name="T7" fmla="*/ 0 h 24"/>
                <a:gd name="T8" fmla="*/ 0 w 302"/>
                <a:gd name="T9" fmla="*/ 12 h 24"/>
                <a:gd name="T10" fmla="*/ 17 w 302"/>
                <a:gd name="T11" fmla="*/ 23 h 24"/>
                <a:gd name="T12" fmla="*/ 284 w 302"/>
                <a:gd name="T1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">
                  <a:moveTo>
                    <a:pt x="284" y="23"/>
                  </a:moveTo>
                  <a:cubicBezTo>
                    <a:pt x="289" y="23"/>
                    <a:pt x="301" y="23"/>
                    <a:pt x="301" y="12"/>
                  </a:cubicBezTo>
                  <a:cubicBezTo>
                    <a:pt x="301" y="0"/>
                    <a:pt x="291" y="0"/>
                    <a:pt x="284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7" y="23"/>
                  </a:cubicBezTo>
                  <a:lnTo>
                    <a:pt x="284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28" name="Freeform 272"/>
            <p:cNvSpPr>
              <a:spLocks noChangeArrowheads="1"/>
            </p:cNvSpPr>
            <p:nvPr/>
          </p:nvSpPr>
          <p:spPr bwMode="auto">
            <a:xfrm>
              <a:off x="10846" y="2842"/>
              <a:ext cx="30" cy="67"/>
            </a:xfrm>
            <a:custGeom>
              <a:avLst/>
              <a:gdLst>
                <a:gd name="T0" fmla="*/ 124 w 136"/>
                <a:gd name="T1" fmla="*/ 17 h 301"/>
                <a:gd name="T2" fmla="*/ 107 w 136"/>
                <a:gd name="T3" fmla="*/ 0 h 301"/>
                <a:gd name="T4" fmla="*/ 81 w 136"/>
                <a:gd name="T5" fmla="*/ 24 h 301"/>
                <a:gd name="T6" fmla="*/ 99 w 136"/>
                <a:gd name="T7" fmla="*/ 42 h 301"/>
                <a:gd name="T8" fmla="*/ 124 w 136"/>
                <a:gd name="T9" fmla="*/ 17 h 301"/>
                <a:gd name="T10" fmla="*/ 33 w 136"/>
                <a:gd name="T11" fmla="*/ 243 h 301"/>
                <a:gd name="T12" fmla="*/ 29 w 136"/>
                <a:gd name="T13" fmla="*/ 262 h 301"/>
                <a:gd name="T14" fmla="*/ 71 w 136"/>
                <a:gd name="T15" fmla="*/ 300 h 301"/>
                <a:gd name="T16" fmla="*/ 135 w 136"/>
                <a:gd name="T17" fmla="*/ 232 h 301"/>
                <a:gd name="T18" fmla="*/ 128 w 136"/>
                <a:gd name="T19" fmla="*/ 226 h 301"/>
                <a:gd name="T20" fmla="*/ 120 w 136"/>
                <a:gd name="T21" fmla="*/ 233 h 301"/>
                <a:gd name="T22" fmla="*/ 72 w 136"/>
                <a:gd name="T23" fmla="*/ 287 h 301"/>
                <a:gd name="T24" fmla="*/ 62 w 136"/>
                <a:gd name="T25" fmla="*/ 271 h 301"/>
                <a:gd name="T26" fmla="*/ 69 w 136"/>
                <a:gd name="T27" fmla="*/ 243 h 301"/>
                <a:gd name="T28" fmla="*/ 84 w 136"/>
                <a:gd name="T29" fmla="*/ 207 h 301"/>
                <a:gd name="T30" fmla="*/ 105 w 136"/>
                <a:gd name="T31" fmla="*/ 151 h 301"/>
                <a:gd name="T32" fmla="*/ 108 w 136"/>
                <a:gd name="T33" fmla="*/ 137 h 301"/>
                <a:gd name="T34" fmla="*/ 65 w 136"/>
                <a:gd name="T35" fmla="*/ 99 h 301"/>
                <a:gd name="T36" fmla="*/ 0 w 136"/>
                <a:gd name="T37" fmla="*/ 167 h 301"/>
                <a:gd name="T38" fmla="*/ 7 w 136"/>
                <a:gd name="T39" fmla="*/ 173 h 301"/>
                <a:gd name="T40" fmla="*/ 16 w 136"/>
                <a:gd name="T41" fmla="*/ 166 h 301"/>
                <a:gd name="T42" fmla="*/ 63 w 136"/>
                <a:gd name="T43" fmla="*/ 111 h 301"/>
                <a:gd name="T44" fmla="*/ 75 w 136"/>
                <a:gd name="T45" fmla="*/ 127 h 301"/>
                <a:gd name="T46" fmla="*/ 60 w 136"/>
                <a:gd name="T47" fmla="*/ 171 h 301"/>
                <a:gd name="T48" fmla="*/ 33 w 136"/>
                <a:gd name="T49" fmla="*/ 2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301">
                  <a:moveTo>
                    <a:pt x="124" y="17"/>
                  </a:moveTo>
                  <a:cubicBezTo>
                    <a:pt x="124" y="10"/>
                    <a:pt x="118" y="0"/>
                    <a:pt x="107" y="0"/>
                  </a:cubicBezTo>
                  <a:cubicBezTo>
                    <a:pt x="94" y="0"/>
                    <a:pt x="81" y="12"/>
                    <a:pt x="81" y="24"/>
                  </a:cubicBezTo>
                  <a:cubicBezTo>
                    <a:pt x="81" y="32"/>
                    <a:pt x="86" y="42"/>
                    <a:pt x="99" y="42"/>
                  </a:cubicBezTo>
                  <a:cubicBezTo>
                    <a:pt x="112" y="42"/>
                    <a:pt x="124" y="29"/>
                    <a:pt x="124" y="17"/>
                  </a:cubicBezTo>
                  <a:close/>
                  <a:moveTo>
                    <a:pt x="33" y="243"/>
                  </a:moveTo>
                  <a:cubicBezTo>
                    <a:pt x="30" y="249"/>
                    <a:pt x="29" y="253"/>
                    <a:pt x="29" y="262"/>
                  </a:cubicBezTo>
                  <a:cubicBezTo>
                    <a:pt x="29" y="282"/>
                    <a:pt x="46" y="300"/>
                    <a:pt x="71" y="300"/>
                  </a:cubicBezTo>
                  <a:cubicBezTo>
                    <a:pt x="117" y="300"/>
                    <a:pt x="135" y="238"/>
                    <a:pt x="135" y="232"/>
                  </a:cubicBezTo>
                  <a:cubicBezTo>
                    <a:pt x="135" y="226"/>
                    <a:pt x="130" y="226"/>
                    <a:pt x="128" y="226"/>
                  </a:cubicBezTo>
                  <a:cubicBezTo>
                    <a:pt x="122" y="226"/>
                    <a:pt x="122" y="229"/>
                    <a:pt x="120" y="233"/>
                  </a:cubicBezTo>
                  <a:cubicBezTo>
                    <a:pt x="109" y="269"/>
                    <a:pt x="89" y="287"/>
                    <a:pt x="72" y="287"/>
                  </a:cubicBezTo>
                  <a:cubicBezTo>
                    <a:pt x="63" y="287"/>
                    <a:pt x="62" y="281"/>
                    <a:pt x="62" y="271"/>
                  </a:cubicBezTo>
                  <a:cubicBezTo>
                    <a:pt x="62" y="261"/>
                    <a:pt x="65" y="253"/>
                    <a:pt x="69" y="243"/>
                  </a:cubicBezTo>
                  <a:cubicBezTo>
                    <a:pt x="73" y="230"/>
                    <a:pt x="78" y="219"/>
                    <a:pt x="84" y="207"/>
                  </a:cubicBezTo>
                  <a:cubicBezTo>
                    <a:pt x="86" y="197"/>
                    <a:pt x="102" y="156"/>
                    <a:pt x="105" y="151"/>
                  </a:cubicBezTo>
                  <a:cubicBezTo>
                    <a:pt x="107" y="147"/>
                    <a:pt x="108" y="141"/>
                    <a:pt x="108" y="137"/>
                  </a:cubicBezTo>
                  <a:cubicBezTo>
                    <a:pt x="108" y="115"/>
                    <a:pt x="89" y="99"/>
                    <a:pt x="65" y="99"/>
                  </a:cubicBezTo>
                  <a:cubicBezTo>
                    <a:pt x="20" y="99"/>
                    <a:pt x="0" y="160"/>
                    <a:pt x="0" y="167"/>
                  </a:cubicBezTo>
                  <a:cubicBezTo>
                    <a:pt x="0" y="173"/>
                    <a:pt x="6" y="173"/>
                    <a:pt x="7" y="173"/>
                  </a:cubicBezTo>
                  <a:cubicBezTo>
                    <a:pt x="14" y="173"/>
                    <a:pt x="14" y="170"/>
                    <a:pt x="16" y="166"/>
                  </a:cubicBezTo>
                  <a:cubicBezTo>
                    <a:pt x="27" y="127"/>
                    <a:pt x="48" y="111"/>
                    <a:pt x="63" y="111"/>
                  </a:cubicBezTo>
                  <a:cubicBezTo>
                    <a:pt x="71" y="111"/>
                    <a:pt x="75" y="115"/>
                    <a:pt x="75" y="127"/>
                  </a:cubicBezTo>
                  <a:cubicBezTo>
                    <a:pt x="75" y="137"/>
                    <a:pt x="72" y="144"/>
                    <a:pt x="60" y="171"/>
                  </a:cubicBezTo>
                  <a:lnTo>
                    <a:pt x="33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29" name="Freeform 273"/>
            <p:cNvSpPr>
              <a:spLocks noChangeArrowheads="1"/>
            </p:cNvSpPr>
            <p:nvPr/>
          </p:nvSpPr>
          <p:spPr bwMode="auto">
            <a:xfrm>
              <a:off x="10889" y="2865"/>
              <a:ext cx="45" cy="63"/>
            </a:xfrm>
            <a:custGeom>
              <a:avLst/>
              <a:gdLst>
                <a:gd name="T0" fmla="*/ 200 w 201"/>
                <a:gd name="T1" fmla="*/ 13 h 283"/>
                <a:gd name="T2" fmla="*/ 200 w 201"/>
                <a:gd name="T3" fmla="*/ 6 h 283"/>
                <a:gd name="T4" fmla="*/ 194 w 201"/>
                <a:gd name="T5" fmla="*/ 0 h 283"/>
                <a:gd name="T6" fmla="*/ 163 w 201"/>
                <a:gd name="T7" fmla="*/ 29 h 283"/>
                <a:gd name="T8" fmla="*/ 115 w 201"/>
                <a:gd name="T9" fmla="*/ 0 h 283"/>
                <a:gd name="T10" fmla="*/ 0 w 201"/>
                <a:gd name="T11" fmla="*/ 127 h 283"/>
                <a:gd name="T12" fmla="*/ 68 w 201"/>
                <a:gd name="T13" fmla="*/ 200 h 283"/>
                <a:gd name="T14" fmla="*/ 124 w 201"/>
                <a:gd name="T15" fmla="*/ 176 h 283"/>
                <a:gd name="T16" fmla="*/ 108 w 201"/>
                <a:gd name="T17" fmla="*/ 242 h 283"/>
                <a:gd name="T18" fmla="*/ 73 w 201"/>
                <a:gd name="T19" fmla="*/ 266 h 283"/>
                <a:gd name="T20" fmla="*/ 62 w 201"/>
                <a:gd name="T21" fmla="*/ 276 h 283"/>
                <a:gd name="T22" fmla="*/ 68 w 201"/>
                <a:gd name="T23" fmla="*/ 282 h 283"/>
                <a:gd name="T24" fmla="*/ 115 w 201"/>
                <a:gd name="T25" fmla="*/ 281 h 283"/>
                <a:gd name="T26" fmla="*/ 163 w 201"/>
                <a:gd name="T27" fmla="*/ 282 h 283"/>
                <a:gd name="T28" fmla="*/ 171 w 201"/>
                <a:gd name="T29" fmla="*/ 272 h 283"/>
                <a:gd name="T30" fmla="*/ 160 w 201"/>
                <a:gd name="T31" fmla="*/ 266 h 283"/>
                <a:gd name="T32" fmla="*/ 138 w 201"/>
                <a:gd name="T33" fmla="*/ 261 h 283"/>
                <a:gd name="T34" fmla="*/ 140 w 201"/>
                <a:gd name="T35" fmla="*/ 252 h 283"/>
                <a:gd name="T36" fmla="*/ 200 w 201"/>
                <a:gd name="T37" fmla="*/ 13 h 283"/>
                <a:gd name="T38" fmla="*/ 132 w 201"/>
                <a:gd name="T39" fmla="*/ 140 h 283"/>
                <a:gd name="T40" fmla="*/ 124 w 201"/>
                <a:gd name="T41" fmla="*/ 156 h 283"/>
                <a:gd name="T42" fmla="*/ 69 w 201"/>
                <a:gd name="T43" fmla="*/ 189 h 283"/>
                <a:gd name="T44" fmla="*/ 36 w 201"/>
                <a:gd name="T45" fmla="*/ 145 h 283"/>
                <a:gd name="T46" fmla="*/ 59 w 201"/>
                <a:gd name="T47" fmla="*/ 55 h 283"/>
                <a:gd name="T48" fmla="*/ 115 w 201"/>
                <a:gd name="T49" fmla="*/ 13 h 283"/>
                <a:gd name="T50" fmla="*/ 154 w 201"/>
                <a:gd name="T51" fmla="*/ 52 h 283"/>
                <a:gd name="T52" fmla="*/ 154 w 201"/>
                <a:gd name="T53" fmla="*/ 58 h 283"/>
                <a:gd name="T54" fmla="*/ 132 w 201"/>
                <a:gd name="T55" fmla="*/ 14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1" h="283">
                  <a:moveTo>
                    <a:pt x="200" y="13"/>
                  </a:moveTo>
                  <a:cubicBezTo>
                    <a:pt x="200" y="12"/>
                    <a:pt x="200" y="9"/>
                    <a:pt x="200" y="6"/>
                  </a:cubicBezTo>
                  <a:cubicBezTo>
                    <a:pt x="200" y="3"/>
                    <a:pt x="199" y="0"/>
                    <a:pt x="194" y="0"/>
                  </a:cubicBezTo>
                  <a:cubicBezTo>
                    <a:pt x="190" y="0"/>
                    <a:pt x="171" y="16"/>
                    <a:pt x="163" y="29"/>
                  </a:cubicBezTo>
                  <a:cubicBezTo>
                    <a:pt x="158" y="20"/>
                    <a:pt x="144" y="0"/>
                    <a:pt x="115" y="0"/>
                  </a:cubicBezTo>
                  <a:cubicBezTo>
                    <a:pt x="58" y="0"/>
                    <a:pt x="0" y="63"/>
                    <a:pt x="0" y="127"/>
                  </a:cubicBezTo>
                  <a:cubicBezTo>
                    <a:pt x="0" y="170"/>
                    <a:pt x="29" y="200"/>
                    <a:pt x="68" y="200"/>
                  </a:cubicBezTo>
                  <a:cubicBezTo>
                    <a:pt x="92" y="200"/>
                    <a:pt x="114" y="184"/>
                    <a:pt x="124" y="176"/>
                  </a:cubicBezTo>
                  <a:cubicBezTo>
                    <a:pt x="124" y="177"/>
                    <a:pt x="109" y="233"/>
                    <a:pt x="108" y="242"/>
                  </a:cubicBezTo>
                  <a:cubicBezTo>
                    <a:pt x="101" y="266"/>
                    <a:pt x="101" y="266"/>
                    <a:pt x="73" y="266"/>
                  </a:cubicBezTo>
                  <a:cubicBezTo>
                    <a:pt x="68" y="266"/>
                    <a:pt x="62" y="266"/>
                    <a:pt x="62" y="276"/>
                  </a:cubicBezTo>
                  <a:cubicBezTo>
                    <a:pt x="62" y="279"/>
                    <a:pt x="63" y="282"/>
                    <a:pt x="68" y="282"/>
                  </a:cubicBezTo>
                  <a:cubicBezTo>
                    <a:pt x="84" y="282"/>
                    <a:pt x="99" y="281"/>
                    <a:pt x="115" y="281"/>
                  </a:cubicBezTo>
                  <a:cubicBezTo>
                    <a:pt x="130" y="281"/>
                    <a:pt x="148" y="282"/>
                    <a:pt x="163" y="282"/>
                  </a:cubicBezTo>
                  <a:cubicBezTo>
                    <a:pt x="167" y="282"/>
                    <a:pt x="171" y="281"/>
                    <a:pt x="171" y="272"/>
                  </a:cubicBezTo>
                  <a:cubicBezTo>
                    <a:pt x="171" y="266"/>
                    <a:pt x="166" y="266"/>
                    <a:pt x="160" y="266"/>
                  </a:cubicBezTo>
                  <a:cubicBezTo>
                    <a:pt x="150" y="266"/>
                    <a:pt x="138" y="266"/>
                    <a:pt x="138" y="261"/>
                  </a:cubicBezTo>
                  <a:cubicBezTo>
                    <a:pt x="138" y="261"/>
                    <a:pt x="138" y="259"/>
                    <a:pt x="140" y="252"/>
                  </a:cubicBezTo>
                  <a:lnTo>
                    <a:pt x="200" y="13"/>
                  </a:lnTo>
                  <a:close/>
                  <a:moveTo>
                    <a:pt x="132" y="140"/>
                  </a:moveTo>
                  <a:cubicBezTo>
                    <a:pt x="130" y="148"/>
                    <a:pt x="130" y="148"/>
                    <a:pt x="124" y="156"/>
                  </a:cubicBezTo>
                  <a:cubicBezTo>
                    <a:pt x="107" y="176"/>
                    <a:pt x="86" y="189"/>
                    <a:pt x="69" y="189"/>
                  </a:cubicBezTo>
                  <a:cubicBezTo>
                    <a:pt x="52" y="189"/>
                    <a:pt x="36" y="177"/>
                    <a:pt x="36" y="145"/>
                  </a:cubicBezTo>
                  <a:cubicBezTo>
                    <a:pt x="36" y="121"/>
                    <a:pt x="49" y="72"/>
                    <a:pt x="59" y="55"/>
                  </a:cubicBezTo>
                  <a:cubicBezTo>
                    <a:pt x="79" y="19"/>
                    <a:pt x="102" y="13"/>
                    <a:pt x="115" y="13"/>
                  </a:cubicBezTo>
                  <a:cubicBezTo>
                    <a:pt x="147" y="13"/>
                    <a:pt x="154" y="46"/>
                    <a:pt x="154" y="52"/>
                  </a:cubicBezTo>
                  <a:cubicBezTo>
                    <a:pt x="154" y="53"/>
                    <a:pt x="154" y="56"/>
                    <a:pt x="154" y="58"/>
                  </a:cubicBezTo>
                  <a:lnTo>
                    <a:pt x="132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30" name="Freeform 274"/>
            <p:cNvSpPr>
              <a:spLocks noChangeArrowheads="1"/>
            </p:cNvSpPr>
            <p:nvPr/>
          </p:nvSpPr>
          <p:spPr bwMode="auto">
            <a:xfrm>
              <a:off x="10943" y="2865"/>
              <a:ext cx="46" cy="45"/>
            </a:xfrm>
            <a:custGeom>
              <a:avLst/>
              <a:gdLst>
                <a:gd name="T0" fmla="*/ 84 w 208"/>
                <a:gd name="T1" fmla="*/ 107 h 203"/>
                <a:gd name="T2" fmla="*/ 95 w 208"/>
                <a:gd name="T3" fmla="*/ 62 h 203"/>
                <a:gd name="T4" fmla="*/ 124 w 208"/>
                <a:gd name="T5" fmla="*/ 24 h 203"/>
                <a:gd name="T6" fmla="*/ 160 w 208"/>
                <a:gd name="T7" fmla="*/ 13 h 203"/>
                <a:gd name="T8" fmla="*/ 184 w 208"/>
                <a:gd name="T9" fmla="*/ 19 h 203"/>
                <a:gd name="T10" fmla="*/ 164 w 208"/>
                <a:gd name="T11" fmla="*/ 43 h 203"/>
                <a:gd name="T12" fmla="*/ 183 w 208"/>
                <a:gd name="T13" fmla="*/ 60 h 203"/>
                <a:gd name="T14" fmla="*/ 207 w 208"/>
                <a:gd name="T15" fmla="*/ 33 h 203"/>
                <a:gd name="T16" fmla="*/ 160 w 208"/>
                <a:gd name="T17" fmla="*/ 0 h 203"/>
                <a:gd name="T18" fmla="*/ 96 w 208"/>
                <a:gd name="T19" fmla="*/ 32 h 203"/>
                <a:gd name="T20" fmla="*/ 52 w 208"/>
                <a:gd name="T21" fmla="*/ 0 h 203"/>
                <a:gd name="T22" fmla="*/ 16 w 208"/>
                <a:gd name="T23" fmla="*/ 23 h 203"/>
                <a:gd name="T24" fmla="*/ 0 w 208"/>
                <a:gd name="T25" fmla="*/ 68 h 203"/>
                <a:gd name="T26" fmla="*/ 7 w 208"/>
                <a:gd name="T27" fmla="*/ 73 h 203"/>
                <a:gd name="T28" fmla="*/ 17 w 208"/>
                <a:gd name="T29" fmla="*/ 60 h 203"/>
                <a:gd name="T30" fmla="*/ 50 w 208"/>
                <a:gd name="T31" fmla="*/ 13 h 203"/>
                <a:gd name="T32" fmla="*/ 65 w 208"/>
                <a:gd name="T33" fmla="*/ 35 h 203"/>
                <a:gd name="T34" fmla="*/ 58 w 208"/>
                <a:gd name="T35" fmla="*/ 72 h 203"/>
                <a:gd name="T36" fmla="*/ 48 w 208"/>
                <a:gd name="T37" fmla="*/ 111 h 203"/>
                <a:gd name="T38" fmla="*/ 33 w 208"/>
                <a:gd name="T39" fmla="*/ 168 h 203"/>
                <a:gd name="T40" fmla="*/ 29 w 208"/>
                <a:gd name="T41" fmla="*/ 187 h 203"/>
                <a:gd name="T42" fmla="*/ 45 w 208"/>
                <a:gd name="T43" fmla="*/ 202 h 203"/>
                <a:gd name="T44" fmla="*/ 63 w 208"/>
                <a:gd name="T45" fmla="*/ 189 h 203"/>
                <a:gd name="T46" fmla="*/ 72 w 208"/>
                <a:gd name="T47" fmla="*/ 154 h 203"/>
                <a:gd name="T48" fmla="*/ 84 w 208"/>
                <a:gd name="T49" fmla="*/ 10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" h="203">
                  <a:moveTo>
                    <a:pt x="84" y="107"/>
                  </a:moveTo>
                  <a:cubicBezTo>
                    <a:pt x="85" y="104"/>
                    <a:pt x="95" y="63"/>
                    <a:pt x="95" y="62"/>
                  </a:cubicBezTo>
                  <a:cubicBezTo>
                    <a:pt x="96" y="58"/>
                    <a:pt x="109" y="36"/>
                    <a:pt x="124" y="24"/>
                  </a:cubicBezTo>
                  <a:cubicBezTo>
                    <a:pt x="128" y="22"/>
                    <a:pt x="141" y="13"/>
                    <a:pt x="160" y="13"/>
                  </a:cubicBezTo>
                  <a:cubicBezTo>
                    <a:pt x="164" y="13"/>
                    <a:pt x="176" y="13"/>
                    <a:pt x="184" y="19"/>
                  </a:cubicBezTo>
                  <a:cubicBezTo>
                    <a:pt x="170" y="23"/>
                    <a:pt x="164" y="35"/>
                    <a:pt x="164" y="43"/>
                  </a:cubicBezTo>
                  <a:cubicBezTo>
                    <a:pt x="164" y="53"/>
                    <a:pt x="173" y="60"/>
                    <a:pt x="183" y="60"/>
                  </a:cubicBezTo>
                  <a:cubicBezTo>
                    <a:pt x="193" y="60"/>
                    <a:pt x="207" y="52"/>
                    <a:pt x="207" y="33"/>
                  </a:cubicBezTo>
                  <a:cubicBezTo>
                    <a:pt x="207" y="10"/>
                    <a:pt x="183" y="0"/>
                    <a:pt x="160" y="0"/>
                  </a:cubicBezTo>
                  <a:cubicBezTo>
                    <a:pt x="137" y="0"/>
                    <a:pt x="117" y="10"/>
                    <a:pt x="96" y="32"/>
                  </a:cubicBezTo>
                  <a:cubicBezTo>
                    <a:pt x="89" y="4"/>
                    <a:pt x="62" y="0"/>
                    <a:pt x="52" y="0"/>
                  </a:cubicBezTo>
                  <a:cubicBezTo>
                    <a:pt x="35" y="0"/>
                    <a:pt x="23" y="10"/>
                    <a:pt x="16" y="23"/>
                  </a:cubicBezTo>
                  <a:cubicBezTo>
                    <a:pt x="6" y="40"/>
                    <a:pt x="0" y="66"/>
                    <a:pt x="0" y="68"/>
                  </a:cubicBezTo>
                  <a:cubicBezTo>
                    <a:pt x="0" y="73"/>
                    <a:pt x="6" y="73"/>
                    <a:pt x="7" y="73"/>
                  </a:cubicBezTo>
                  <a:cubicBezTo>
                    <a:pt x="14" y="73"/>
                    <a:pt x="14" y="72"/>
                    <a:pt x="17" y="60"/>
                  </a:cubicBezTo>
                  <a:cubicBezTo>
                    <a:pt x="24" y="33"/>
                    <a:pt x="33" y="13"/>
                    <a:pt x="50" y="13"/>
                  </a:cubicBezTo>
                  <a:cubicBezTo>
                    <a:pt x="62" y="13"/>
                    <a:pt x="65" y="23"/>
                    <a:pt x="65" y="35"/>
                  </a:cubicBezTo>
                  <a:cubicBezTo>
                    <a:pt x="65" y="43"/>
                    <a:pt x="60" y="59"/>
                    <a:pt x="58" y="72"/>
                  </a:cubicBezTo>
                  <a:cubicBezTo>
                    <a:pt x="55" y="84"/>
                    <a:pt x="50" y="102"/>
                    <a:pt x="48" y="111"/>
                  </a:cubicBezTo>
                  <a:lnTo>
                    <a:pt x="33" y="168"/>
                  </a:lnTo>
                  <a:cubicBezTo>
                    <a:pt x="32" y="174"/>
                    <a:pt x="29" y="186"/>
                    <a:pt x="29" y="187"/>
                  </a:cubicBezTo>
                  <a:cubicBezTo>
                    <a:pt x="29" y="197"/>
                    <a:pt x="37" y="202"/>
                    <a:pt x="45" y="202"/>
                  </a:cubicBezTo>
                  <a:cubicBezTo>
                    <a:pt x="50" y="202"/>
                    <a:pt x="59" y="197"/>
                    <a:pt x="63" y="189"/>
                  </a:cubicBezTo>
                  <a:cubicBezTo>
                    <a:pt x="65" y="186"/>
                    <a:pt x="69" y="166"/>
                    <a:pt x="72" y="154"/>
                  </a:cubicBezTo>
                  <a:lnTo>
                    <a:pt x="84" y="10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31" name="Freeform 275"/>
            <p:cNvSpPr>
              <a:spLocks noChangeArrowheads="1"/>
            </p:cNvSpPr>
            <p:nvPr/>
          </p:nvSpPr>
          <p:spPr bwMode="auto">
            <a:xfrm>
              <a:off x="11018" y="2846"/>
              <a:ext cx="50" cy="172"/>
            </a:xfrm>
            <a:custGeom>
              <a:avLst/>
              <a:gdLst>
                <a:gd name="T0" fmla="*/ 135 w 227"/>
                <a:gd name="T1" fmla="*/ 481 h 761"/>
                <a:gd name="T2" fmla="*/ 217 w 227"/>
                <a:gd name="T3" fmla="*/ 389 h 761"/>
                <a:gd name="T4" fmla="*/ 226 w 227"/>
                <a:gd name="T5" fmla="*/ 380 h 761"/>
                <a:gd name="T6" fmla="*/ 222 w 227"/>
                <a:gd name="T7" fmla="*/ 373 h 761"/>
                <a:gd name="T8" fmla="*/ 135 w 227"/>
                <a:gd name="T9" fmla="*/ 269 h 761"/>
                <a:gd name="T10" fmla="*/ 135 w 227"/>
                <a:gd name="T11" fmla="*/ 94 h 761"/>
                <a:gd name="T12" fmla="*/ 96 w 227"/>
                <a:gd name="T13" fmla="*/ 33 h 761"/>
                <a:gd name="T14" fmla="*/ 9 w 227"/>
                <a:gd name="T15" fmla="*/ 0 h 761"/>
                <a:gd name="T16" fmla="*/ 0 w 227"/>
                <a:gd name="T17" fmla="*/ 9 h 761"/>
                <a:gd name="T18" fmla="*/ 7 w 227"/>
                <a:gd name="T19" fmla="*/ 16 h 761"/>
                <a:gd name="T20" fmla="*/ 92 w 227"/>
                <a:gd name="T21" fmla="*/ 115 h 761"/>
                <a:gd name="T22" fmla="*/ 92 w 227"/>
                <a:gd name="T23" fmla="*/ 271 h 761"/>
                <a:gd name="T24" fmla="*/ 194 w 227"/>
                <a:gd name="T25" fmla="*/ 380 h 761"/>
                <a:gd name="T26" fmla="*/ 92 w 227"/>
                <a:gd name="T27" fmla="*/ 490 h 761"/>
                <a:gd name="T28" fmla="*/ 92 w 227"/>
                <a:gd name="T29" fmla="*/ 645 h 761"/>
                <a:gd name="T30" fmla="*/ 10 w 227"/>
                <a:gd name="T31" fmla="*/ 742 h 761"/>
                <a:gd name="T32" fmla="*/ 0 w 227"/>
                <a:gd name="T33" fmla="*/ 752 h 761"/>
                <a:gd name="T34" fmla="*/ 9 w 227"/>
                <a:gd name="T35" fmla="*/ 760 h 761"/>
                <a:gd name="T36" fmla="*/ 122 w 227"/>
                <a:gd name="T37" fmla="*/ 703 h 761"/>
                <a:gd name="T38" fmla="*/ 135 w 227"/>
                <a:gd name="T39" fmla="*/ 647 h 761"/>
                <a:gd name="T40" fmla="*/ 135 w 227"/>
                <a:gd name="T41" fmla="*/ 48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7" h="761">
                  <a:moveTo>
                    <a:pt x="135" y="481"/>
                  </a:moveTo>
                  <a:cubicBezTo>
                    <a:pt x="135" y="461"/>
                    <a:pt x="135" y="422"/>
                    <a:pt x="217" y="389"/>
                  </a:cubicBezTo>
                  <a:cubicBezTo>
                    <a:pt x="225" y="386"/>
                    <a:pt x="226" y="386"/>
                    <a:pt x="226" y="380"/>
                  </a:cubicBezTo>
                  <a:cubicBezTo>
                    <a:pt x="226" y="379"/>
                    <a:pt x="226" y="374"/>
                    <a:pt x="222" y="373"/>
                  </a:cubicBezTo>
                  <a:cubicBezTo>
                    <a:pt x="135" y="338"/>
                    <a:pt x="135" y="305"/>
                    <a:pt x="135" y="269"/>
                  </a:cubicBezTo>
                  <a:lnTo>
                    <a:pt x="135" y="94"/>
                  </a:lnTo>
                  <a:cubicBezTo>
                    <a:pt x="134" y="59"/>
                    <a:pt x="107" y="40"/>
                    <a:pt x="96" y="33"/>
                  </a:cubicBezTo>
                  <a:cubicBezTo>
                    <a:pt x="69" y="14"/>
                    <a:pt x="16" y="0"/>
                    <a:pt x="9" y="0"/>
                  </a:cubicBezTo>
                  <a:cubicBezTo>
                    <a:pt x="1" y="0"/>
                    <a:pt x="0" y="3"/>
                    <a:pt x="0" y="9"/>
                  </a:cubicBezTo>
                  <a:cubicBezTo>
                    <a:pt x="0" y="14"/>
                    <a:pt x="3" y="16"/>
                    <a:pt x="7" y="16"/>
                  </a:cubicBezTo>
                  <a:cubicBezTo>
                    <a:pt x="92" y="48"/>
                    <a:pt x="92" y="79"/>
                    <a:pt x="92" y="115"/>
                  </a:cubicBezTo>
                  <a:lnTo>
                    <a:pt x="92" y="271"/>
                  </a:lnTo>
                  <a:cubicBezTo>
                    <a:pt x="92" y="305"/>
                    <a:pt x="92" y="348"/>
                    <a:pt x="194" y="380"/>
                  </a:cubicBezTo>
                  <a:cubicBezTo>
                    <a:pt x="92" y="413"/>
                    <a:pt x="92" y="451"/>
                    <a:pt x="92" y="490"/>
                  </a:cubicBezTo>
                  <a:lnTo>
                    <a:pt x="92" y="645"/>
                  </a:lnTo>
                  <a:cubicBezTo>
                    <a:pt x="92" y="678"/>
                    <a:pt x="92" y="711"/>
                    <a:pt x="10" y="742"/>
                  </a:cubicBezTo>
                  <a:cubicBezTo>
                    <a:pt x="3" y="746"/>
                    <a:pt x="0" y="746"/>
                    <a:pt x="0" y="752"/>
                  </a:cubicBezTo>
                  <a:cubicBezTo>
                    <a:pt x="0" y="757"/>
                    <a:pt x="1" y="760"/>
                    <a:pt x="9" y="760"/>
                  </a:cubicBezTo>
                  <a:cubicBezTo>
                    <a:pt x="9" y="760"/>
                    <a:pt x="94" y="745"/>
                    <a:pt x="122" y="703"/>
                  </a:cubicBezTo>
                  <a:cubicBezTo>
                    <a:pt x="135" y="684"/>
                    <a:pt x="135" y="670"/>
                    <a:pt x="135" y="647"/>
                  </a:cubicBezTo>
                  <a:lnTo>
                    <a:pt x="135" y="48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32" name="Freeform 276"/>
            <p:cNvSpPr>
              <a:spLocks noChangeArrowheads="1"/>
            </p:cNvSpPr>
            <p:nvPr/>
          </p:nvSpPr>
          <p:spPr bwMode="auto">
            <a:xfrm>
              <a:off x="11088" y="2760"/>
              <a:ext cx="37" cy="344"/>
            </a:xfrm>
            <a:custGeom>
              <a:avLst/>
              <a:gdLst>
                <a:gd name="T0" fmla="*/ 132 w 169"/>
                <a:gd name="T1" fmla="*/ 1485 h 1520"/>
                <a:gd name="T2" fmla="*/ 0 w 169"/>
                <a:gd name="T3" fmla="*/ 1485 h 1520"/>
                <a:gd name="T4" fmla="*/ 0 w 169"/>
                <a:gd name="T5" fmla="*/ 1519 h 1520"/>
                <a:gd name="T6" fmla="*/ 168 w 169"/>
                <a:gd name="T7" fmla="*/ 1519 h 1520"/>
                <a:gd name="T8" fmla="*/ 168 w 169"/>
                <a:gd name="T9" fmla="*/ 0 h 1520"/>
                <a:gd name="T10" fmla="*/ 0 w 169"/>
                <a:gd name="T11" fmla="*/ 0 h 1520"/>
                <a:gd name="T12" fmla="*/ 0 w 169"/>
                <a:gd name="T13" fmla="*/ 35 h 1520"/>
                <a:gd name="T14" fmla="*/ 132 w 169"/>
                <a:gd name="T15" fmla="*/ 35 h 1520"/>
                <a:gd name="T16" fmla="*/ 132 w 169"/>
                <a:gd name="T17" fmla="*/ 1485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520">
                  <a:moveTo>
                    <a:pt x="132" y="1485"/>
                  </a:moveTo>
                  <a:lnTo>
                    <a:pt x="0" y="1485"/>
                  </a:lnTo>
                  <a:lnTo>
                    <a:pt x="0" y="1519"/>
                  </a:lnTo>
                  <a:lnTo>
                    <a:pt x="168" y="1519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32" y="35"/>
                  </a:lnTo>
                  <a:lnTo>
                    <a:pt x="132" y="14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9733" name="Group 277"/>
          <p:cNvGrpSpPr>
            <a:grpSpLocks/>
          </p:cNvGrpSpPr>
          <p:nvPr/>
        </p:nvGrpSpPr>
        <p:grpSpPr bwMode="auto">
          <a:xfrm>
            <a:off x="917575" y="3822700"/>
            <a:ext cx="8116888" cy="484188"/>
            <a:chOff x="578" y="2408"/>
            <a:chExt cx="5113" cy="305"/>
          </a:xfrm>
        </p:grpSpPr>
        <p:sp>
          <p:nvSpPr>
            <p:cNvPr id="19734" name="Freeform 278"/>
            <p:cNvSpPr>
              <a:spLocks noChangeArrowheads="1"/>
            </p:cNvSpPr>
            <p:nvPr/>
          </p:nvSpPr>
          <p:spPr bwMode="auto">
            <a:xfrm>
              <a:off x="578" y="2408"/>
              <a:ext cx="5113" cy="305"/>
            </a:xfrm>
            <a:custGeom>
              <a:avLst/>
              <a:gdLst>
                <a:gd name="T0" fmla="*/ 11276 w 22551"/>
                <a:gd name="T1" fmla="*/ 1350 h 1351"/>
                <a:gd name="T2" fmla="*/ 0 w 22551"/>
                <a:gd name="T3" fmla="*/ 1350 h 1351"/>
                <a:gd name="T4" fmla="*/ 0 w 22551"/>
                <a:gd name="T5" fmla="*/ 0 h 1351"/>
                <a:gd name="T6" fmla="*/ 22550 w 22551"/>
                <a:gd name="T7" fmla="*/ 0 h 1351"/>
                <a:gd name="T8" fmla="*/ 22550 w 22551"/>
                <a:gd name="T9" fmla="*/ 1350 h 1351"/>
                <a:gd name="T10" fmla="*/ 11276 w 22551"/>
                <a:gd name="T11" fmla="*/ 135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51" h="1351">
                  <a:moveTo>
                    <a:pt x="11276" y="1350"/>
                  </a:moveTo>
                  <a:lnTo>
                    <a:pt x="0" y="1350"/>
                  </a:lnTo>
                  <a:lnTo>
                    <a:pt x="0" y="0"/>
                  </a:lnTo>
                  <a:lnTo>
                    <a:pt x="22550" y="0"/>
                  </a:lnTo>
                  <a:lnTo>
                    <a:pt x="22550" y="1350"/>
                  </a:lnTo>
                  <a:lnTo>
                    <a:pt x="11276" y="13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35" name="Freeform 279"/>
            <p:cNvSpPr>
              <a:spLocks noChangeArrowheads="1"/>
            </p:cNvSpPr>
            <p:nvPr/>
          </p:nvSpPr>
          <p:spPr bwMode="auto">
            <a:xfrm>
              <a:off x="610" y="2408"/>
              <a:ext cx="33" cy="305"/>
            </a:xfrm>
            <a:custGeom>
              <a:avLst/>
              <a:gdLst>
                <a:gd name="T0" fmla="*/ 0 w 151"/>
                <a:gd name="T1" fmla="*/ 1350 h 1351"/>
                <a:gd name="T2" fmla="*/ 150 w 151"/>
                <a:gd name="T3" fmla="*/ 1350 h 1351"/>
                <a:gd name="T4" fmla="*/ 150 w 151"/>
                <a:gd name="T5" fmla="*/ 1319 h 1351"/>
                <a:gd name="T6" fmla="*/ 31 w 151"/>
                <a:gd name="T7" fmla="*/ 1319 h 1351"/>
                <a:gd name="T8" fmla="*/ 31 w 151"/>
                <a:gd name="T9" fmla="*/ 31 h 1351"/>
                <a:gd name="T10" fmla="*/ 150 w 151"/>
                <a:gd name="T11" fmla="*/ 31 h 1351"/>
                <a:gd name="T12" fmla="*/ 150 w 151"/>
                <a:gd name="T13" fmla="*/ 0 h 1351"/>
                <a:gd name="T14" fmla="*/ 0 w 151"/>
                <a:gd name="T15" fmla="*/ 0 h 1351"/>
                <a:gd name="T16" fmla="*/ 0 w 151"/>
                <a:gd name="T17" fmla="*/ 135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351">
                  <a:moveTo>
                    <a:pt x="0" y="1350"/>
                  </a:moveTo>
                  <a:lnTo>
                    <a:pt x="150" y="1350"/>
                  </a:lnTo>
                  <a:lnTo>
                    <a:pt x="150" y="1319"/>
                  </a:lnTo>
                  <a:lnTo>
                    <a:pt x="31" y="1319"/>
                  </a:lnTo>
                  <a:lnTo>
                    <a:pt x="31" y="31"/>
                  </a:lnTo>
                  <a:lnTo>
                    <a:pt x="150" y="31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135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36" name="Freeform 280"/>
            <p:cNvSpPr>
              <a:spLocks noChangeArrowheads="1"/>
            </p:cNvSpPr>
            <p:nvPr/>
          </p:nvSpPr>
          <p:spPr bwMode="auto">
            <a:xfrm>
              <a:off x="652" y="2503"/>
              <a:ext cx="63" cy="116"/>
            </a:xfrm>
            <a:custGeom>
              <a:avLst/>
              <a:gdLst>
                <a:gd name="T0" fmla="*/ 178 w 283"/>
                <a:gd name="T1" fmla="*/ 171 h 514"/>
                <a:gd name="T2" fmla="*/ 227 w 283"/>
                <a:gd name="T3" fmla="*/ 171 h 514"/>
                <a:gd name="T4" fmla="*/ 243 w 283"/>
                <a:gd name="T5" fmla="*/ 161 h 514"/>
                <a:gd name="T6" fmla="*/ 228 w 283"/>
                <a:gd name="T7" fmla="*/ 155 h 514"/>
                <a:gd name="T8" fmla="*/ 180 w 283"/>
                <a:gd name="T9" fmla="*/ 155 h 514"/>
                <a:gd name="T10" fmla="*/ 192 w 283"/>
                <a:gd name="T11" fmla="*/ 90 h 514"/>
                <a:gd name="T12" fmla="*/ 206 w 283"/>
                <a:gd name="T13" fmla="*/ 32 h 514"/>
                <a:gd name="T14" fmla="*/ 233 w 283"/>
                <a:gd name="T15" fmla="*/ 13 h 514"/>
                <a:gd name="T16" fmla="*/ 260 w 283"/>
                <a:gd name="T17" fmla="*/ 23 h 514"/>
                <a:gd name="T18" fmla="*/ 230 w 283"/>
                <a:gd name="T19" fmla="*/ 52 h 514"/>
                <a:gd name="T20" fmla="*/ 251 w 283"/>
                <a:gd name="T21" fmla="*/ 73 h 514"/>
                <a:gd name="T22" fmla="*/ 282 w 283"/>
                <a:gd name="T23" fmla="*/ 38 h 514"/>
                <a:gd name="T24" fmla="*/ 233 w 283"/>
                <a:gd name="T25" fmla="*/ 0 h 514"/>
                <a:gd name="T26" fmla="*/ 161 w 283"/>
                <a:gd name="T27" fmla="*/ 67 h 514"/>
                <a:gd name="T28" fmla="*/ 142 w 283"/>
                <a:gd name="T29" fmla="*/ 155 h 514"/>
                <a:gd name="T30" fmla="*/ 104 w 283"/>
                <a:gd name="T31" fmla="*/ 155 h 514"/>
                <a:gd name="T32" fmla="*/ 87 w 283"/>
                <a:gd name="T33" fmla="*/ 165 h 514"/>
                <a:gd name="T34" fmla="*/ 102 w 283"/>
                <a:gd name="T35" fmla="*/ 171 h 514"/>
                <a:gd name="T36" fmla="*/ 140 w 283"/>
                <a:gd name="T37" fmla="*/ 171 h 514"/>
                <a:gd name="T38" fmla="*/ 97 w 283"/>
                <a:gd name="T39" fmla="*/ 394 h 514"/>
                <a:gd name="T40" fmla="*/ 49 w 283"/>
                <a:gd name="T41" fmla="*/ 500 h 514"/>
                <a:gd name="T42" fmla="*/ 20 w 283"/>
                <a:gd name="T43" fmla="*/ 490 h 514"/>
                <a:gd name="T44" fmla="*/ 52 w 283"/>
                <a:gd name="T45" fmla="*/ 459 h 514"/>
                <a:gd name="T46" fmla="*/ 31 w 283"/>
                <a:gd name="T47" fmla="*/ 440 h 514"/>
                <a:gd name="T48" fmla="*/ 0 w 283"/>
                <a:gd name="T49" fmla="*/ 473 h 514"/>
                <a:gd name="T50" fmla="*/ 49 w 283"/>
                <a:gd name="T51" fmla="*/ 513 h 514"/>
                <a:gd name="T52" fmla="*/ 111 w 283"/>
                <a:gd name="T53" fmla="*/ 458 h 514"/>
                <a:gd name="T54" fmla="*/ 143 w 283"/>
                <a:gd name="T55" fmla="*/ 351 h 514"/>
                <a:gd name="T56" fmla="*/ 178 w 283"/>
                <a:gd name="T57" fmla="*/ 171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3" h="514">
                  <a:moveTo>
                    <a:pt x="178" y="171"/>
                  </a:moveTo>
                  <a:lnTo>
                    <a:pt x="227" y="171"/>
                  </a:lnTo>
                  <a:cubicBezTo>
                    <a:pt x="237" y="171"/>
                    <a:pt x="243" y="171"/>
                    <a:pt x="243" y="161"/>
                  </a:cubicBezTo>
                  <a:cubicBezTo>
                    <a:pt x="243" y="155"/>
                    <a:pt x="237" y="155"/>
                    <a:pt x="228" y="155"/>
                  </a:cubicBezTo>
                  <a:lnTo>
                    <a:pt x="180" y="155"/>
                  </a:lnTo>
                  <a:lnTo>
                    <a:pt x="192" y="90"/>
                  </a:lnTo>
                  <a:cubicBezTo>
                    <a:pt x="195" y="78"/>
                    <a:pt x="202" y="38"/>
                    <a:pt x="206" y="32"/>
                  </a:cubicBezTo>
                  <a:cubicBezTo>
                    <a:pt x="211" y="20"/>
                    <a:pt x="221" y="13"/>
                    <a:pt x="233" y="13"/>
                  </a:cubicBezTo>
                  <a:cubicBezTo>
                    <a:pt x="236" y="13"/>
                    <a:pt x="250" y="13"/>
                    <a:pt x="260" y="23"/>
                  </a:cubicBezTo>
                  <a:cubicBezTo>
                    <a:pt x="236" y="24"/>
                    <a:pt x="230" y="45"/>
                    <a:pt x="230" y="52"/>
                  </a:cubicBezTo>
                  <a:cubicBezTo>
                    <a:pt x="230" y="67"/>
                    <a:pt x="241" y="73"/>
                    <a:pt x="251" y="73"/>
                  </a:cubicBezTo>
                  <a:cubicBezTo>
                    <a:pt x="265" y="73"/>
                    <a:pt x="282" y="60"/>
                    <a:pt x="282" y="38"/>
                  </a:cubicBezTo>
                  <a:cubicBezTo>
                    <a:pt x="282" y="13"/>
                    <a:pt x="256" y="0"/>
                    <a:pt x="233" y="0"/>
                  </a:cubicBezTo>
                  <a:cubicBezTo>
                    <a:pt x="214" y="0"/>
                    <a:pt x="178" y="10"/>
                    <a:pt x="161" y="67"/>
                  </a:cubicBezTo>
                  <a:cubicBezTo>
                    <a:pt x="157" y="78"/>
                    <a:pt x="156" y="83"/>
                    <a:pt x="142" y="155"/>
                  </a:cubicBezTo>
                  <a:lnTo>
                    <a:pt x="104" y="155"/>
                  </a:lnTo>
                  <a:cubicBezTo>
                    <a:pt x="92" y="155"/>
                    <a:pt x="87" y="155"/>
                    <a:pt x="87" y="165"/>
                  </a:cubicBezTo>
                  <a:cubicBezTo>
                    <a:pt x="87" y="171"/>
                    <a:pt x="91" y="171"/>
                    <a:pt x="102" y="171"/>
                  </a:cubicBezTo>
                  <a:lnTo>
                    <a:pt x="140" y="171"/>
                  </a:lnTo>
                  <a:lnTo>
                    <a:pt x="97" y="394"/>
                  </a:lnTo>
                  <a:cubicBezTo>
                    <a:pt x="87" y="449"/>
                    <a:pt x="77" y="500"/>
                    <a:pt x="49" y="500"/>
                  </a:cubicBezTo>
                  <a:cubicBezTo>
                    <a:pt x="46" y="500"/>
                    <a:pt x="32" y="500"/>
                    <a:pt x="20" y="490"/>
                  </a:cubicBezTo>
                  <a:cubicBezTo>
                    <a:pt x="47" y="489"/>
                    <a:pt x="52" y="468"/>
                    <a:pt x="52" y="459"/>
                  </a:cubicBezTo>
                  <a:cubicBezTo>
                    <a:pt x="52" y="447"/>
                    <a:pt x="42" y="440"/>
                    <a:pt x="31" y="440"/>
                  </a:cubicBezTo>
                  <a:cubicBezTo>
                    <a:pt x="17" y="440"/>
                    <a:pt x="0" y="453"/>
                    <a:pt x="0" y="473"/>
                  </a:cubicBezTo>
                  <a:cubicBezTo>
                    <a:pt x="0" y="499"/>
                    <a:pt x="24" y="513"/>
                    <a:pt x="49" y="513"/>
                  </a:cubicBezTo>
                  <a:cubicBezTo>
                    <a:pt x="79" y="513"/>
                    <a:pt x="101" y="480"/>
                    <a:pt x="111" y="458"/>
                  </a:cubicBezTo>
                  <a:cubicBezTo>
                    <a:pt x="131" y="422"/>
                    <a:pt x="143" y="354"/>
                    <a:pt x="143" y="351"/>
                  </a:cubicBezTo>
                  <a:lnTo>
                    <a:pt x="178" y="171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37" name="Freeform 281"/>
            <p:cNvSpPr>
              <a:spLocks noChangeArrowheads="1"/>
            </p:cNvSpPr>
            <p:nvPr/>
          </p:nvSpPr>
          <p:spPr bwMode="auto">
            <a:xfrm>
              <a:off x="734" y="2497"/>
              <a:ext cx="29" cy="127"/>
            </a:xfrm>
            <a:custGeom>
              <a:avLst/>
              <a:gdLst>
                <a:gd name="T0" fmla="*/ 132 w 133"/>
                <a:gd name="T1" fmla="*/ 558 h 564"/>
                <a:gd name="T2" fmla="*/ 122 w 133"/>
                <a:gd name="T3" fmla="*/ 545 h 564"/>
                <a:gd name="T4" fmla="*/ 33 w 133"/>
                <a:gd name="T5" fmla="*/ 282 h 564"/>
                <a:gd name="T6" fmla="*/ 124 w 133"/>
                <a:gd name="T7" fmla="*/ 15 h 564"/>
                <a:gd name="T8" fmla="*/ 132 w 133"/>
                <a:gd name="T9" fmla="*/ 5 h 564"/>
                <a:gd name="T10" fmla="*/ 125 w 133"/>
                <a:gd name="T11" fmla="*/ 0 h 564"/>
                <a:gd name="T12" fmla="*/ 36 w 133"/>
                <a:gd name="T13" fmla="*/ 110 h 564"/>
                <a:gd name="T14" fmla="*/ 0 w 133"/>
                <a:gd name="T15" fmla="*/ 282 h 564"/>
                <a:gd name="T16" fmla="*/ 37 w 133"/>
                <a:gd name="T17" fmla="*/ 458 h 564"/>
                <a:gd name="T18" fmla="*/ 125 w 133"/>
                <a:gd name="T19" fmla="*/ 563 h 564"/>
                <a:gd name="T20" fmla="*/ 132 w 133"/>
                <a:gd name="T21" fmla="*/ 55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564">
                  <a:moveTo>
                    <a:pt x="132" y="558"/>
                  </a:moveTo>
                  <a:cubicBezTo>
                    <a:pt x="132" y="557"/>
                    <a:pt x="132" y="555"/>
                    <a:pt x="122" y="545"/>
                  </a:cubicBezTo>
                  <a:cubicBezTo>
                    <a:pt x="51" y="475"/>
                    <a:pt x="33" y="369"/>
                    <a:pt x="33" y="282"/>
                  </a:cubicBezTo>
                  <a:cubicBezTo>
                    <a:pt x="33" y="184"/>
                    <a:pt x="55" y="86"/>
                    <a:pt x="124" y="15"/>
                  </a:cubicBezTo>
                  <a:cubicBezTo>
                    <a:pt x="132" y="9"/>
                    <a:pt x="132" y="8"/>
                    <a:pt x="132" y="5"/>
                  </a:cubicBezTo>
                  <a:cubicBezTo>
                    <a:pt x="132" y="1"/>
                    <a:pt x="129" y="0"/>
                    <a:pt x="125" y="0"/>
                  </a:cubicBezTo>
                  <a:cubicBezTo>
                    <a:pt x="120" y="0"/>
                    <a:pt x="69" y="38"/>
                    <a:pt x="36" y="110"/>
                  </a:cubicBezTo>
                  <a:cubicBezTo>
                    <a:pt x="6" y="171"/>
                    <a:pt x="0" y="234"/>
                    <a:pt x="0" y="282"/>
                  </a:cubicBezTo>
                  <a:cubicBezTo>
                    <a:pt x="0" y="326"/>
                    <a:pt x="6" y="394"/>
                    <a:pt x="37" y="458"/>
                  </a:cubicBezTo>
                  <a:cubicBezTo>
                    <a:pt x="72" y="527"/>
                    <a:pt x="120" y="563"/>
                    <a:pt x="125" y="563"/>
                  </a:cubicBezTo>
                  <a:cubicBezTo>
                    <a:pt x="129" y="563"/>
                    <a:pt x="132" y="562"/>
                    <a:pt x="132" y="558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38" name="Freeform 282"/>
            <p:cNvSpPr>
              <a:spLocks noChangeArrowheads="1"/>
            </p:cNvSpPr>
            <p:nvPr/>
          </p:nvSpPr>
          <p:spPr bwMode="auto">
            <a:xfrm>
              <a:off x="776" y="2536"/>
              <a:ext cx="52" cy="80"/>
            </a:xfrm>
            <a:custGeom>
              <a:avLst/>
              <a:gdLst>
                <a:gd name="T0" fmla="*/ 233 w 234"/>
                <a:gd name="T1" fmla="*/ 6 h 359"/>
                <a:gd name="T2" fmla="*/ 228 w 234"/>
                <a:gd name="T3" fmla="*/ 0 h 359"/>
                <a:gd name="T4" fmla="*/ 189 w 234"/>
                <a:gd name="T5" fmla="*/ 40 h 359"/>
                <a:gd name="T6" fmla="*/ 136 w 234"/>
                <a:gd name="T7" fmla="*/ 0 h 359"/>
                <a:gd name="T8" fmla="*/ 0 w 234"/>
                <a:gd name="T9" fmla="*/ 165 h 359"/>
                <a:gd name="T10" fmla="*/ 74 w 234"/>
                <a:gd name="T11" fmla="*/ 256 h 359"/>
                <a:gd name="T12" fmla="*/ 141 w 234"/>
                <a:gd name="T13" fmla="*/ 221 h 359"/>
                <a:gd name="T14" fmla="*/ 116 w 234"/>
                <a:gd name="T15" fmla="*/ 322 h 359"/>
                <a:gd name="T16" fmla="*/ 76 w 234"/>
                <a:gd name="T17" fmla="*/ 342 h 359"/>
                <a:gd name="T18" fmla="*/ 63 w 234"/>
                <a:gd name="T19" fmla="*/ 353 h 359"/>
                <a:gd name="T20" fmla="*/ 69 w 234"/>
                <a:gd name="T21" fmla="*/ 358 h 359"/>
                <a:gd name="T22" fmla="*/ 127 w 234"/>
                <a:gd name="T23" fmla="*/ 357 h 359"/>
                <a:gd name="T24" fmla="*/ 184 w 234"/>
                <a:gd name="T25" fmla="*/ 358 h 359"/>
                <a:gd name="T26" fmla="*/ 195 w 234"/>
                <a:gd name="T27" fmla="*/ 348 h 359"/>
                <a:gd name="T28" fmla="*/ 179 w 234"/>
                <a:gd name="T29" fmla="*/ 342 h 359"/>
                <a:gd name="T30" fmla="*/ 152 w 234"/>
                <a:gd name="T31" fmla="*/ 333 h 359"/>
                <a:gd name="T32" fmla="*/ 155 w 234"/>
                <a:gd name="T33" fmla="*/ 320 h 359"/>
                <a:gd name="T34" fmla="*/ 233 w 234"/>
                <a:gd name="T35" fmla="*/ 6 h 359"/>
                <a:gd name="T36" fmla="*/ 77 w 234"/>
                <a:gd name="T37" fmla="*/ 243 h 359"/>
                <a:gd name="T38" fmla="*/ 40 w 234"/>
                <a:gd name="T39" fmla="*/ 191 h 359"/>
                <a:gd name="T40" fmla="*/ 67 w 234"/>
                <a:gd name="T41" fmla="*/ 78 h 359"/>
                <a:gd name="T42" fmla="*/ 136 w 234"/>
                <a:gd name="T43" fmla="*/ 13 h 359"/>
                <a:gd name="T44" fmla="*/ 180 w 234"/>
                <a:gd name="T45" fmla="*/ 61 h 359"/>
                <a:gd name="T46" fmla="*/ 148 w 234"/>
                <a:gd name="T47" fmla="*/ 191 h 359"/>
                <a:gd name="T48" fmla="*/ 77 w 234"/>
                <a:gd name="T49" fmla="*/ 24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59">
                  <a:moveTo>
                    <a:pt x="233" y="6"/>
                  </a:moveTo>
                  <a:cubicBezTo>
                    <a:pt x="233" y="4"/>
                    <a:pt x="232" y="0"/>
                    <a:pt x="228" y="0"/>
                  </a:cubicBezTo>
                  <a:cubicBezTo>
                    <a:pt x="221" y="0"/>
                    <a:pt x="198" y="23"/>
                    <a:pt x="189" y="40"/>
                  </a:cubicBezTo>
                  <a:cubicBezTo>
                    <a:pt x="177" y="9"/>
                    <a:pt x="155" y="0"/>
                    <a:pt x="136" y="0"/>
                  </a:cubicBezTo>
                  <a:cubicBezTo>
                    <a:pt x="69" y="0"/>
                    <a:pt x="0" y="83"/>
                    <a:pt x="0" y="165"/>
                  </a:cubicBezTo>
                  <a:cubicBezTo>
                    <a:pt x="0" y="220"/>
                    <a:pt x="33" y="256"/>
                    <a:pt x="74" y="256"/>
                  </a:cubicBezTo>
                  <a:cubicBezTo>
                    <a:pt x="99" y="256"/>
                    <a:pt x="122" y="242"/>
                    <a:pt x="141" y="221"/>
                  </a:cubicBezTo>
                  <a:cubicBezTo>
                    <a:pt x="136" y="242"/>
                    <a:pt x="118" y="317"/>
                    <a:pt x="116" y="322"/>
                  </a:cubicBezTo>
                  <a:cubicBezTo>
                    <a:pt x="111" y="339"/>
                    <a:pt x="106" y="340"/>
                    <a:pt x="76" y="342"/>
                  </a:cubicBezTo>
                  <a:cubicBezTo>
                    <a:pt x="68" y="342"/>
                    <a:pt x="63" y="342"/>
                    <a:pt x="63" y="353"/>
                  </a:cubicBezTo>
                  <a:cubicBezTo>
                    <a:pt x="63" y="353"/>
                    <a:pt x="63" y="358"/>
                    <a:pt x="69" y="358"/>
                  </a:cubicBezTo>
                  <a:cubicBezTo>
                    <a:pt x="87" y="358"/>
                    <a:pt x="108" y="357"/>
                    <a:pt x="127" y="357"/>
                  </a:cubicBezTo>
                  <a:cubicBezTo>
                    <a:pt x="146" y="357"/>
                    <a:pt x="165" y="358"/>
                    <a:pt x="184" y="358"/>
                  </a:cubicBezTo>
                  <a:cubicBezTo>
                    <a:pt x="187" y="358"/>
                    <a:pt x="195" y="358"/>
                    <a:pt x="195" y="348"/>
                  </a:cubicBezTo>
                  <a:cubicBezTo>
                    <a:pt x="195" y="342"/>
                    <a:pt x="189" y="342"/>
                    <a:pt x="179" y="342"/>
                  </a:cubicBezTo>
                  <a:cubicBezTo>
                    <a:pt x="152" y="342"/>
                    <a:pt x="152" y="338"/>
                    <a:pt x="152" y="333"/>
                  </a:cubicBezTo>
                  <a:cubicBezTo>
                    <a:pt x="152" y="329"/>
                    <a:pt x="154" y="325"/>
                    <a:pt x="155" y="320"/>
                  </a:cubicBezTo>
                  <a:lnTo>
                    <a:pt x="233" y="6"/>
                  </a:lnTo>
                  <a:close/>
                  <a:moveTo>
                    <a:pt x="77" y="243"/>
                  </a:moveTo>
                  <a:cubicBezTo>
                    <a:pt x="42" y="243"/>
                    <a:pt x="40" y="200"/>
                    <a:pt x="40" y="191"/>
                  </a:cubicBezTo>
                  <a:cubicBezTo>
                    <a:pt x="40" y="163"/>
                    <a:pt x="56" y="101"/>
                    <a:pt x="67" y="78"/>
                  </a:cubicBezTo>
                  <a:cubicBezTo>
                    <a:pt x="83" y="36"/>
                    <a:pt x="113" y="13"/>
                    <a:pt x="136" y="13"/>
                  </a:cubicBezTo>
                  <a:cubicBezTo>
                    <a:pt x="173" y="13"/>
                    <a:pt x="180" y="58"/>
                    <a:pt x="180" y="61"/>
                  </a:cubicBezTo>
                  <a:cubicBezTo>
                    <a:pt x="180" y="65"/>
                    <a:pt x="150" y="189"/>
                    <a:pt x="148" y="191"/>
                  </a:cubicBezTo>
                  <a:cubicBezTo>
                    <a:pt x="140" y="207"/>
                    <a:pt x="108" y="243"/>
                    <a:pt x="77" y="243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39" name="Freeform 283"/>
            <p:cNvSpPr>
              <a:spLocks noChangeArrowheads="1"/>
            </p:cNvSpPr>
            <p:nvPr/>
          </p:nvSpPr>
          <p:spPr bwMode="auto">
            <a:xfrm>
              <a:off x="840" y="2497"/>
              <a:ext cx="29" cy="127"/>
            </a:xfrm>
            <a:custGeom>
              <a:avLst/>
              <a:gdLst>
                <a:gd name="T0" fmla="*/ 132 w 133"/>
                <a:gd name="T1" fmla="*/ 282 h 564"/>
                <a:gd name="T2" fmla="*/ 95 w 133"/>
                <a:gd name="T3" fmla="*/ 106 h 564"/>
                <a:gd name="T4" fmla="*/ 5 w 133"/>
                <a:gd name="T5" fmla="*/ 0 h 564"/>
                <a:gd name="T6" fmla="*/ 0 w 133"/>
                <a:gd name="T7" fmla="*/ 5 h 564"/>
                <a:gd name="T8" fmla="*/ 10 w 133"/>
                <a:gd name="T9" fmla="*/ 19 h 564"/>
                <a:gd name="T10" fmla="*/ 99 w 133"/>
                <a:gd name="T11" fmla="*/ 282 h 564"/>
                <a:gd name="T12" fmla="*/ 8 w 133"/>
                <a:gd name="T13" fmla="*/ 548 h 564"/>
                <a:gd name="T14" fmla="*/ 0 w 133"/>
                <a:gd name="T15" fmla="*/ 558 h 564"/>
                <a:gd name="T16" fmla="*/ 5 w 133"/>
                <a:gd name="T17" fmla="*/ 563 h 564"/>
                <a:gd name="T18" fmla="*/ 96 w 133"/>
                <a:gd name="T19" fmla="*/ 453 h 564"/>
                <a:gd name="T20" fmla="*/ 132 w 133"/>
                <a:gd name="T21" fmla="*/ 282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564">
                  <a:moveTo>
                    <a:pt x="132" y="282"/>
                  </a:moveTo>
                  <a:cubicBezTo>
                    <a:pt x="132" y="238"/>
                    <a:pt x="125" y="170"/>
                    <a:pt x="95" y="106"/>
                  </a:cubicBezTo>
                  <a:cubicBezTo>
                    <a:pt x="60" y="37"/>
                    <a:pt x="12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0" y="9"/>
                    <a:pt x="10" y="19"/>
                  </a:cubicBezTo>
                  <a:cubicBezTo>
                    <a:pt x="67" y="74"/>
                    <a:pt x="99" y="164"/>
                    <a:pt x="99" y="282"/>
                  </a:cubicBezTo>
                  <a:cubicBezTo>
                    <a:pt x="99" y="377"/>
                    <a:pt x="78" y="477"/>
                    <a:pt x="8" y="548"/>
                  </a:cubicBezTo>
                  <a:cubicBezTo>
                    <a:pt x="0" y="555"/>
                    <a:pt x="0" y="557"/>
                    <a:pt x="0" y="558"/>
                  </a:cubicBezTo>
                  <a:cubicBezTo>
                    <a:pt x="0" y="562"/>
                    <a:pt x="3" y="563"/>
                    <a:pt x="5" y="563"/>
                  </a:cubicBezTo>
                  <a:cubicBezTo>
                    <a:pt x="12" y="563"/>
                    <a:pt x="63" y="525"/>
                    <a:pt x="96" y="453"/>
                  </a:cubicBezTo>
                  <a:cubicBezTo>
                    <a:pt x="125" y="392"/>
                    <a:pt x="132" y="329"/>
                    <a:pt x="132" y="28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40" name="Freeform 284"/>
            <p:cNvSpPr>
              <a:spLocks noChangeArrowheads="1"/>
            </p:cNvSpPr>
            <p:nvPr/>
          </p:nvSpPr>
          <p:spPr bwMode="auto">
            <a:xfrm>
              <a:off x="924" y="2546"/>
              <a:ext cx="84" cy="29"/>
            </a:xfrm>
            <a:custGeom>
              <a:avLst/>
              <a:gdLst>
                <a:gd name="T0" fmla="*/ 356 w 376"/>
                <a:gd name="T1" fmla="*/ 23 h 134"/>
                <a:gd name="T2" fmla="*/ 375 w 376"/>
                <a:gd name="T3" fmla="*/ 12 h 134"/>
                <a:gd name="T4" fmla="*/ 357 w 376"/>
                <a:gd name="T5" fmla="*/ 0 h 134"/>
                <a:gd name="T6" fmla="*/ 19 w 376"/>
                <a:gd name="T7" fmla="*/ 0 h 134"/>
                <a:gd name="T8" fmla="*/ 0 w 376"/>
                <a:gd name="T9" fmla="*/ 12 h 134"/>
                <a:gd name="T10" fmla="*/ 19 w 376"/>
                <a:gd name="T11" fmla="*/ 23 h 134"/>
                <a:gd name="T12" fmla="*/ 356 w 376"/>
                <a:gd name="T13" fmla="*/ 23 h 134"/>
                <a:gd name="T14" fmla="*/ 357 w 376"/>
                <a:gd name="T15" fmla="*/ 133 h 134"/>
                <a:gd name="T16" fmla="*/ 375 w 376"/>
                <a:gd name="T17" fmla="*/ 122 h 134"/>
                <a:gd name="T18" fmla="*/ 356 w 376"/>
                <a:gd name="T19" fmla="*/ 110 h 134"/>
                <a:gd name="T20" fmla="*/ 19 w 376"/>
                <a:gd name="T21" fmla="*/ 110 h 134"/>
                <a:gd name="T22" fmla="*/ 0 w 376"/>
                <a:gd name="T23" fmla="*/ 122 h 134"/>
                <a:gd name="T24" fmla="*/ 19 w 376"/>
                <a:gd name="T25" fmla="*/ 133 h 134"/>
                <a:gd name="T26" fmla="*/ 357 w 376"/>
                <a:gd name="T2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134">
                  <a:moveTo>
                    <a:pt x="356" y="23"/>
                  </a:moveTo>
                  <a:cubicBezTo>
                    <a:pt x="365" y="23"/>
                    <a:pt x="375" y="23"/>
                    <a:pt x="375" y="12"/>
                  </a:cubicBezTo>
                  <a:cubicBezTo>
                    <a:pt x="375" y="0"/>
                    <a:pt x="365" y="0"/>
                    <a:pt x="357" y="0"/>
                  </a:cubicBezTo>
                  <a:lnTo>
                    <a:pt x="19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9" y="23"/>
                  </a:cubicBezTo>
                  <a:lnTo>
                    <a:pt x="356" y="23"/>
                  </a:lnTo>
                  <a:close/>
                  <a:moveTo>
                    <a:pt x="357" y="133"/>
                  </a:moveTo>
                  <a:cubicBezTo>
                    <a:pt x="365" y="133"/>
                    <a:pt x="375" y="133"/>
                    <a:pt x="375" y="122"/>
                  </a:cubicBezTo>
                  <a:cubicBezTo>
                    <a:pt x="375" y="110"/>
                    <a:pt x="365" y="110"/>
                    <a:pt x="356" y="110"/>
                  </a:cubicBezTo>
                  <a:lnTo>
                    <a:pt x="19" y="110"/>
                  </a:lnTo>
                  <a:cubicBezTo>
                    <a:pt x="10" y="110"/>
                    <a:pt x="0" y="110"/>
                    <a:pt x="0" y="122"/>
                  </a:cubicBezTo>
                  <a:cubicBezTo>
                    <a:pt x="0" y="133"/>
                    <a:pt x="10" y="133"/>
                    <a:pt x="19" y="133"/>
                  </a:cubicBezTo>
                  <a:lnTo>
                    <a:pt x="357" y="13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41" name="Freeform 285"/>
            <p:cNvSpPr>
              <a:spLocks noChangeArrowheads="1"/>
            </p:cNvSpPr>
            <p:nvPr/>
          </p:nvSpPr>
          <p:spPr bwMode="auto">
            <a:xfrm>
              <a:off x="1065" y="2497"/>
              <a:ext cx="29" cy="127"/>
            </a:xfrm>
            <a:custGeom>
              <a:avLst/>
              <a:gdLst>
                <a:gd name="T0" fmla="*/ 132 w 133"/>
                <a:gd name="T1" fmla="*/ 558 h 564"/>
                <a:gd name="T2" fmla="*/ 122 w 133"/>
                <a:gd name="T3" fmla="*/ 545 h 564"/>
                <a:gd name="T4" fmla="*/ 33 w 133"/>
                <a:gd name="T5" fmla="*/ 282 h 564"/>
                <a:gd name="T6" fmla="*/ 124 w 133"/>
                <a:gd name="T7" fmla="*/ 15 h 564"/>
                <a:gd name="T8" fmla="*/ 132 w 133"/>
                <a:gd name="T9" fmla="*/ 5 h 564"/>
                <a:gd name="T10" fmla="*/ 125 w 133"/>
                <a:gd name="T11" fmla="*/ 0 h 564"/>
                <a:gd name="T12" fmla="*/ 36 w 133"/>
                <a:gd name="T13" fmla="*/ 110 h 564"/>
                <a:gd name="T14" fmla="*/ 0 w 133"/>
                <a:gd name="T15" fmla="*/ 282 h 564"/>
                <a:gd name="T16" fmla="*/ 37 w 133"/>
                <a:gd name="T17" fmla="*/ 458 h 564"/>
                <a:gd name="T18" fmla="*/ 125 w 133"/>
                <a:gd name="T19" fmla="*/ 563 h 564"/>
                <a:gd name="T20" fmla="*/ 132 w 133"/>
                <a:gd name="T21" fmla="*/ 55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564">
                  <a:moveTo>
                    <a:pt x="132" y="558"/>
                  </a:moveTo>
                  <a:cubicBezTo>
                    <a:pt x="132" y="557"/>
                    <a:pt x="132" y="555"/>
                    <a:pt x="122" y="545"/>
                  </a:cubicBezTo>
                  <a:cubicBezTo>
                    <a:pt x="51" y="475"/>
                    <a:pt x="33" y="369"/>
                    <a:pt x="33" y="282"/>
                  </a:cubicBezTo>
                  <a:cubicBezTo>
                    <a:pt x="33" y="184"/>
                    <a:pt x="55" y="86"/>
                    <a:pt x="124" y="15"/>
                  </a:cubicBezTo>
                  <a:cubicBezTo>
                    <a:pt x="132" y="9"/>
                    <a:pt x="132" y="8"/>
                    <a:pt x="132" y="5"/>
                  </a:cubicBezTo>
                  <a:cubicBezTo>
                    <a:pt x="132" y="1"/>
                    <a:pt x="129" y="0"/>
                    <a:pt x="125" y="0"/>
                  </a:cubicBezTo>
                  <a:cubicBezTo>
                    <a:pt x="120" y="0"/>
                    <a:pt x="69" y="38"/>
                    <a:pt x="36" y="110"/>
                  </a:cubicBezTo>
                  <a:cubicBezTo>
                    <a:pt x="6" y="171"/>
                    <a:pt x="0" y="234"/>
                    <a:pt x="0" y="282"/>
                  </a:cubicBezTo>
                  <a:cubicBezTo>
                    <a:pt x="0" y="326"/>
                    <a:pt x="6" y="394"/>
                    <a:pt x="37" y="458"/>
                  </a:cubicBezTo>
                  <a:cubicBezTo>
                    <a:pt x="72" y="527"/>
                    <a:pt x="120" y="563"/>
                    <a:pt x="125" y="563"/>
                  </a:cubicBezTo>
                  <a:cubicBezTo>
                    <a:pt x="129" y="563"/>
                    <a:pt x="132" y="562"/>
                    <a:pt x="132" y="558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42" name="Freeform 286"/>
            <p:cNvSpPr>
              <a:spLocks noChangeArrowheads="1"/>
            </p:cNvSpPr>
            <p:nvPr/>
          </p:nvSpPr>
          <p:spPr bwMode="auto">
            <a:xfrm>
              <a:off x="1107" y="2536"/>
              <a:ext cx="52" cy="80"/>
            </a:xfrm>
            <a:custGeom>
              <a:avLst/>
              <a:gdLst>
                <a:gd name="T0" fmla="*/ 233 w 234"/>
                <a:gd name="T1" fmla="*/ 6 h 359"/>
                <a:gd name="T2" fmla="*/ 228 w 234"/>
                <a:gd name="T3" fmla="*/ 0 h 359"/>
                <a:gd name="T4" fmla="*/ 189 w 234"/>
                <a:gd name="T5" fmla="*/ 40 h 359"/>
                <a:gd name="T6" fmla="*/ 136 w 234"/>
                <a:gd name="T7" fmla="*/ 0 h 359"/>
                <a:gd name="T8" fmla="*/ 0 w 234"/>
                <a:gd name="T9" fmla="*/ 165 h 359"/>
                <a:gd name="T10" fmla="*/ 74 w 234"/>
                <a:gd name="T11" fmla="*/ 256 h 359"/>
                <a:gd name="T12" fmla="*/ 141 w 234"/>
                <a:gd name="T13" fmla="*/ 221 h 359"/>
                <a:gd name="T14" fmla="*/ 116 w 234"/>
                <a:gd name="T15" fmla="*/ 322 h 359"/>
                <a:gd name="T16" fmla="*/ 76 w 234"/>
                <a:gd name="T17" fmla="*/ 342 h 359"/>
                <a:gd name="T18" fmla="*/ 63 w 234"/>
                <a:gd name="T19" fmla="*/ 353 h 359"/>
                <a:gd name="T20" fmla="*/ 69 w 234"/>
                <a:gd name="T21" fmla="*/ 358 h 359"/>
                <a:gd name="T22" fmla="*/ 127 w 234"/>
                <a:gd name="T23" fmla="*/ 357 h 359"/>
                <a:gd name="T24" fmla="*/ 184 w 234"/>
                <a:gd name="T25" fmla="*/ 358 h 359"/>
                <a:gd name="T26" fmla="*/ 195 w 234"/>
                <a:gd name="T27" fmla="*/ 348 h 359"/>
                <a:gd name="T28" fmla="*/ 179 w 234"/>
                <a:gd name="T29" fmla="*/ 342 h 359"/>
                <a:gd name="T30" fmla="*/ 152 w 234"/>
                <a:gd name="T31" fmla="*/ 333 h 359"/>
                <a:gd name="T32" fmla="*/ 155 w 234"/>
                <a:gd name="T33" fmla="*/ 320 h 359"/>
                <a:gd name="T34" fmla="*/ 233 w 234"/>
                <a:gd name="T35" fmla="*/ 6 h 359"/>
                <a:gd name="T36" fmla="*/ 77 w 234"/>
                <a:gd name="T37" fmla="*/ 243 h 359"/>
                <a:gd name="T38" fmla="*/ 40 w 234"/>
                <a:gd name="T39" fmla="*/ 191 h 359"/>
                <a:gd name="T40" fmla="*/ 67 w 234"/>
                <a:gd name="T41" fmla="*/ 78 h 359"/>
                <a:gd name="T42" fmla="*/ 136 w 234"/>
                <a:gd name="T43" fmla="*/ 13 h 359"/>
                <a:gd name="T44" fmla="*/ 180 w 234"/>
                <a:gd name="T45" fmla="*/ 61 h 359"/>
                <a:gd name="T46" fmla="*/ 148 w 234"/>
                <a:gd name="T47" fmla="*/ 191 h 359"/>
                <a:gd name="T48" fmla="*/ 77 w 234"/>
                <a:gd name="T49" fmla="*/ 24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59">
                  <a:moveTo>
                    <a:pt x="233" y="6"/>
                  </a:moveTo>
                  <a:cubicBezTo>
                    <a:pt x="233" y="4"/>
                    <a:pt x="232" y="0"/>
                    <a:pt x="228" y="0"/>
                  </a:cubicBezTo>
                  <a:cubicBezTo>
                    <a:pt x="221" y="0"/>
                    <a:pt x="198" y="23"/>
                    <a:pt x="189" y="40"/>
                  </a:cubicBezTo>
                  <a:cubicBezTo>
                    <a:pt x="177" y="9"/>
                    <a:pt x="155" y="0"/>
                    <a:pt x="136" y="0"/>
                  </a:cubicBezTo>
                  <a:cubicBezTo>
                    <a:pt x="69" y="0"/>
                    <a:pt x="0" y="83"/>
                    <a:pt x="0" y="165"/>
                  </a:cubicBezTo>
                  <a:cubicBezTo>
                    <a:pt x="0" y="220"/>
                    <a:pt x="33" y="256"/>
                    <a:pt x="74" y="256"/>
                  </a:cubicBezTo>
                  <a:cubicBezTo>
                    <a:pt x="99" y="256"/>
                    <a:pt x="122" y="242"/>
                    <a:pt x="141" y="221"/>
                  </a:cubicBezTo>
                  <a:cubicBezTo>
                    <a:pt x="136" y="242"/>
                    <a:pt x="118" y="317"/>
                    <a:pt x="116" y="322"/>
                  </a:cubicBezTo>
                  <a:cubicBezTo>
                    <a:pt x="111" y="339"/>
                    <a:pt x="106" y="340"/>
                    <a:pt x="76" y="342"/>
                  </a:cubicBezTo>
                  <a:cubicBezTo>
                    <a:pt x="68" y="342"/>
                    <a:pt x="63" y="342"/>
                    <a:pt x="63" y="353"/>
                  </a:cubicBezTo>
                  <a:cubicBezTo>
                    <a:pt x="63" y="353"/>
                    <a:pt x="63" y="358"/>
                    <a:pt x="69" y="358"/>
                  </a:cubicBezTo>
                  <a:cubicBezTo>
                    <a:pt x="88" y="358"/>
                    <a:pt x="108" y="357"/>
                    <a:pt x="127" y="357"/>
                  </a:cubicBezTo>
                  <a:cubicBezTo>
                    <a:pt x="146" y="357"/>
                    <a:pt x="165" y="358"/>
                    <a:pt x="184" y="358"/>
                  </a:cubicBezTo>
                  <a:cubicBezTo>
                    <a:pt x="187" y="358"/>
                    <a:pt x="195" y="358"/>
                    <a:pt x="195" y="348"/>
                  </a:cubicBezTo>
                  <a:cubicBezTo>
                    <a:pt x="195" y="342"/>
                    <a:pt x="189" y="342"/>
                    <a:pt x="179" y="342"/>
                  </a:cubicBezTo>
                  <a:cubicBezTo>
                    <a:pt x="152" y="342"/>
                    <a:pt x="152" y="338"/>
                    <a:pt x="152" y="333"/>
                  </a:cubicBezTo>
                  <a:cubicBezTo>
                    <a:pt x="152" y="329"/>
                    <a:pt x="154" y="325"/>
                    <a:pt x="155" y="320"/>
                  </a:cubicBezTo>
                  <a:lnTo>
                    <a:pt x="233" y="6"/>
                  </a:lnTo>
                  <a:close/>
                  <a:moveTo>
                    <a:pt x="77" y="243"/>
                  </a:moveTo>
                  <a:cubicBezTo>
                    <a:pt x="42" y="243"/>
                    <a:pt x="40" y="200"/>
                    <a:pt x="40" y="191"/>
                  </a:cubicBezTo>
                  <a:cubicBezTo>
                    <a:pt x="40" y="163"/>
                    <a:pt x="56" y="101"/>
                    <a:pt x="67" y="78"/>
                  </a:cubicBezTo>
                  <a:cubicBezTo>
                    <a:pt x="83" y="36"/>
                    <a:pt x="113" y="13"/>
                    <a:pt x="136" y="13"/>
                  </a:cubicBezTo>
                  <a:cubicBezTo>
                    <a:pt x="173" y="13"/>
                    <a:pt x="180" y="58"/>
                    <a:pt x="180" y="61"/>
                  </a:cubicBezTo>
                  <a:cubicBezTo>
                    <a:pt x="180" y="65"/>
                    <a:pt x="150" y="189"/>
                    <a:pt x="148" y="191"/>
                  </a:cubicBezTo>
                  <a:cubicBezTo>
                    <a:pt x="140" y="207"/>
                    <a:pt x="108" y="243"/>
                    <a:pt x="77" y="243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43" name="Freeform 287"/>
            <p:cNvSpPr>
              <a:spLocks noChangeArrowheads="1"/>
            </p:cNvSpPr>
            <p:nvPr/>
          </p:nvSpPr>
          <p:spPr bwMode="auto">
            <a:xfrm>
              <a:off x="1189" y="2536"/>
              <a:ext cx="48" cy="58"/>
            </a:xfrm>
            <a:custGeom>
              <a:avLst/>
              <a:gdLst>
                <a:gd name="T0" fmla="*/ 47 w 216"/>
                <a:gd name="T1" fmla="*/ 131 h 261"/>
                <a:gd name="T2" fmla="*/ 123 w 216"/>
                <a:gd name="T3" fmla="*/ 14 h 261"/>
                <a:gd name="T4" fmla="*/ 184 w 216"/>
                <a:gd name="T5" fmla="*/ 35 h 261"/>
                <a:gd name="T6" fmla="*/ 157 w 216"/>
                <a:gd name="T7" fmla="*/ 61 h 261"/>
                <a:gd name="T8" fmla="*/ 183 w 216"/>
                <a:gd name="T9" fmla="*/ 87 h 261"/>
                <a:gd name="T10" fmla="*/ 210 w 216"/>
                <a:gd name="T11" fmla="*/ 60 h 261"/>
                <a:gd name="T12" fmla="*/ 123 w 216"/>
                <a:gd name="T13" fmla="*/ 0 h 261"/>
                <a:gd name="T14" fmla="*/ 0 w 216"/>
                <a:gd name="T15" fmla="*/ 131 h 261"/>
                <a:gd name="T16" fmla="*/ 122 w 216"/>
                <a:gd name="T17" fmla="*/ 260 h 261"/>
                <a:gd name="T18" fmla="*/ 215 w 216"/>
                <a:gd name="T19" fmla="*/ 186 h 261"/>
                <a:gd name="T20" fmla="*/ 209 w 216"/>
                <a:gd name="T21" fmla="*/ 180 h 261"/>
                <a:gd name="T22" fmla="*/ 201 w 216"/>
                <a:gd name="T23" fmla="*/ 186 h 261"/>
                <a:gd name="T24" fmla="*/ 127 w 216"/>
                <a:gd name="T25" fmla="*/ 246 h 261"/>
                <a:gd name="T26" fmla="*/ 47 w 216"/>
                <a:gd name="T27" fmla="*/ 13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" h="261">
                  <a:moveTo>
                    <a:pt x="47" y="131"/>
                  </a:moveTo>
                  <a:cubicBezTo>
                    <a:pt x="47" y="38"/>
                    <a:pt x="93" y="14"/>
                    <a:pt x="123" y="14"/>
                  </a:cubicBezTo>
                  <a:cubicBezTo>
                    <a:pt x="128" y="14"/>
                    <a:pt x="164" y="14"/>
                    <a:pt x="184" y="35"/>
                  </a:cubicBezTo>
                  <a:cubicBezTo>
                    <a:pt x="160" y="37"/>
                    <a:pt x="157" y="54"/>
                    <a:pt x="157" y="61"/>
                  </a:cubicBezTo>
                  <a:cubicBezTo>
                    <a:pt x="157" y="75"/>
                    <a:pt x="168" y="87"/>
                    <a:pt x="183" y="87"/>
                  </a:cubicBezTo>
                  <a:cubicBezTo>
                    <a:pt x="198" y="87"/>
                    <a:pt x="210" y="77"/>
                    <a:pt x="210" y="60"/>
                  </a:cubicBezTo>
                  <a:cubicBezTo>
                    <a:pt x="210" y="22"/>
                    <a:pt x="166" y="0"/>
                    <a:pt x="123" y="0"/>
                  </a:cubicBezTo>
                  <a:cubicBezTo>
                    <a:pt x="52" y="0"/>
                    <a:pt x="0" y="61"/>
                    <a:pt x="0" y="131"/>
                  </a:cubicBezTo>
                  <a:cubicBezTo>
                    <a:pt x="0" y="203"/>
                    <a:pt x="56" y="260"/>
                    <a:pt x="122" y="260"/>
                  </a:cubicBezTo>
                  <a:cubicBezTo>
                    <a:pt x="197" y="260"/>
                    <a:pt x="215" y="192"/>
                    <a:pt x="215" y="186"/>
                  </a:cubicBezTo>
                  <a:cubicBezTo>
                    <a:pt x="215" y="180"/>
                    <a:pt x="210" y="180"/>
                    <a:pt x="209" y="180"/>
                  </a:cubicBezTo>
                  <a:cubicBezTo>
                    <a:pt x="204" y="180"/>
                    <a:pt x="202" y="183"/>
                    <a:pt x="201" y="186"/>
                  </a:cubicBezTo>
                  <a:cubicBezTo>
                    <a:pt x="184" y="238"/>
                    <a:pt x="147" y="246"/>
                    <a:pt x="127" y="246"/>
                  </a:cubicBezTo>
                  <a:cubicBezTo>
                    <a:pt x="97" y="246"/>
                    <a:pt x="47" y="221"/>
                    <a:pt x="47" y="131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44" name="Freeform 288"/>
            <p:cNvSpPr>
              <a:spLocks noChangeArrowheads="1"/>
            </p:cNvSpPr>
            <p:nvPr/>
          </p:nvSpPr>
          <p:spPr bwMode="auto">
            <a:xfrm>
              <a:off x="1245" y="2536"/>
              <a:ext cx="56" cy="58"/>
            </a:xfrm>
            <a:custGeom>
              <a:avLst/>
              <a:gdLst>
                <a:gd name="T0" fmla="*/ 251 w 252"/>
                <a:gd name="T1" fmla="*/ 132 h 261"/>
                <a:gd name="T2" fmla="*/ 125 w 252"/>
                <a:gd name="T3" fmla="*/ 0 h 261"/>
                <a:gd name="T4" fmla="*/ 0 w 252"/>
                <a:gd name="T5" fmla="*/ 132 h 261"/>
                <a:gd name="T6" fmla="*/ 125 w 252"/>
                <a:gd name="T7" fmla="*/ 260 h 261"/>
                <a:gd name="T8" fmla="*/ 251 w 252"/>
                <a:gd name="T9" fmla="*/ 132 h 261"/>
                <a:gd name="T10" fmla="*/ 125 w 252"/>
                <a:gd name="T11" fmla="*/ 246 h 261"/>
                <a:gd name="T12" fmla="*/ 61 w 252"/>
                <a:gd name="T13" fmla="*/ 207 h 261"/>
                <a:gd name="T14" fmla="*/ 47 w 252"/>
                <a:gd name="T15" fmla="*/ 128 h 261"/>
                <a:gd name="T16" fmla="*/ 60 w 252"/>
                <a:gd name="T17" fmla="*/ 50 h 261"/>
                <a:gd name="T18" fmla="*/ 125 w 252"/>
                <a:gd name="T19" fmla="*/ 13 h 261"/>
                <a:gd name="T20" fmla="*/ 188 w 252"/>
                <a:gd name="T21" fmla="*/ 49 h 261"/>
                <a:gd name="T22" fmla="*/ 204 w 252"/>
                <a:gd name="T23" fmla="*/ 128 h 261"/>
                <a:gd name="T24" fmla="*/ 191 w 252"/>
                <a:gd name="T25" fmla="*/ 203 h 261"/>
                <a:gd name="T26" fmla="*/ 125 w 252"/>
                <a:gd name="T27" fmla="*/ 24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2" h="261">
                  <a:moveTo>
                    <a:pt x="251" y="132"/>
                  </a:moveTo>
                  <a:cubicBezTo>
                    <a:pt x="251" y="60"/>
                    <a:pt x="193" y="0"/>
                    <a:pt x="125" y="0"/>
                  </a:cubicBezTo>
                  <a:cubicBezTo>
                    <a:pt x="55" y="0"/>
                    <a:pt x="0" y="61"/>
                    <a:pt x="0" y="132"/>
                  </a:cubicBezTo>
                  <a:cubicBezTo>
                    <a:pt x="0" y="205"/>
                    <a:pt x="59" y="260"/>
                    <a:pt x="125" y="260"/>
                  </a:cubicBezTo>
                  <a:cubicBezTo>
                    <a:pt x="193" y="260"/>
                    <a:pt x="251" y="203"/>
                    <a:pt x="251" y="132"/>
                  </a:cubicBezTo>
                  <a:close/>
                  <a:moveTo>
                    <a:pt x="125" y="246"/>
                  </a:moveTo>
                  <a:cubicBezTo>
                    <a:pt x="101" y="246"/>
                    <a:pt x="77" y="233"/>
                    <a:pt x="61" y="207"/>
                  </a:cubicBezTo>
                  <a:cubicBezTo>
                    <a:pt x="47" y="183"/>
                    <a:pt x="47" y="148"/>
                    <a:pt x="47" y="128"/>
                  </a:cubicBezTo>
                  <a:cubicBezTo>
                    <a:pt x="47" y="106"/>
                    <a:pt x="47" y="75"/>
                    <a:pt x="60" y="50"/>
                  </a:cubicBezTo>
                  <a:cubicBezTo>
                    <a:pt x="76" y="24"/>
                    <a:pt x="102" y="13"/>
                    <a:pt x="125" y="13"/>
                  </a:cubicBezTo>
                  <a:cubicBezTo>
                    <a:pt x="150" y="13"/>
                    <a:pt x="174" y="24"/>
                    <a:pt x="188" y="49"/>
                  </a:cubicBezTo>
                  <a:cubicBezTo>
                    <a:pt x="204" y="73"/>
                    <a:pt x="204" y="106"/>
                    <a:pt x="204" y="128"/>
                  </a:cubicBezTo>
                  <a:cubicBezTo>
                    <a:pt x="204" y="148"/>
                    <a:pt x="204" y="179"/>
                    <a:pt x="191" y="203"/>
                  </a:cubicBezTo>
                  <a:cubicBezTo>
                    <a:pt x="179" y="229"/>
                    <a:pt x="154" y="246"/>
                    <a:pt x="125" y="246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45" name="Freeform 289"/>
            <p:cNvSpPr>
              <a:spLocks noChangeArrowheads="1"/>
            </p:cNvSpPr>
            <p:nvPr/>
          </p:nvSpPr>
          <p:spPr bwMode="auto">
            <a:xfrm>
              <a:off x="1307" y="2514"/>
              <a:ext cx="39" cy="79"/>
            </a:xfrm>
            <a:custGeom>
              <a:avLst/>
              <a:gdLst>
                <a:gd name="T0" fmla="*/ 87 w 178"/>
                <a:gd name="T1" fmla="*/ 122 h 354"/>
                <a:gd name="T2" fmla="*/ 168 w 178"/>
                <a:gd name="T3" fmla="*/ 122 h 354"/>
                <a:gd name="T4" fmla="*/ 168 w 178"/>
                <a:gd name="T5" fmla="*/ 104 h 354"/>
                <a:gd name="T6" fmla="*/ 87 w 178"/>
                <a:gd name="T7" fmla="*/ 104 h 354"/>
                <a:gd name="T8" fmla="*/ 87 w 178"/>
                <a:gd name="T9" fmla="*/ 0 h 354"/>
                <a:gd name="T10" fmla="*/ 73 w 178"/>
                <a:gd name="T11" fmla="*/ 0 h 354"/>
                <a:gd name="T12" fmla="*/ 0 w 178"/>
                <a:gd name="T13" fmla="*/ 109 h 354"/>
                <a:gd name="T14" fmla="*/ 0 w 178"/>
                <a:gd name="T15" fmla="*/ 122 h 354"/>
                <a:gd name="T16" fmla="*/ 49 w 178"/>
                <a:gd name="T17" fmla="*/ 122 h 354"/>
                <a:gd name="T18" fmla="*/ 49 w 178"/>
                <a:gd name="T19" fmla="*/ 276 h 354"/>
                <a:gd name="T20" fmla="*/ 122 w 178"/>
                <a:gd name="T21" fmla="*/ 353 h 354"/>
                <a:gd name="T22" fmla="*/ 177 w 178"/>
                <a:gd name="T23" fmla="*/ 276 h 354"/>
                <a:gd name="T24" fmla="*/ 177 w 178"/>
                <a:gd name="T25" fmla="*/ 244 h 354"/>
                <a:gd name="T26" fmla="*/ 163 w 178"/>
                <a:gd name="T27" fmla="*/ 244 h 354"/>
                <a:gd name="T28" fmla="*/ 163 w 178"/>
                <a:gd name="T29" fmla="*/ 276 h 354"/>
                <a:gd name="T30" fmla="*/ 125 w 178"/>
                <a:gd name="T31" fmla="*/ 339 h 354"/>
                <a:gd name="T32" fmla="*/ 87 w 178"/>
                <a:gd name="T33" fmla="*/ 278 h 354"/>
                <a:gd name="T34" fmla="*/ 87 w 178"/>
                <a:gd name="T35" fmla="*/ 12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354">
                  <a:moveTo>
                    <a:pt x="87" y="122"/>
                  </a:moveTo>
                  <a:lnTo>
                    <a:pt x="168" y="122"/>
                  </a:lnTo>
                  <a:lnTo>
                    <a:pt x="168" y="104"/>
                  </a:lnTo>
                  <a:lnTo>
                    <a:pt x="87" y="104"/>
                  </a:lnTo>
                  <a:lnTo>
                    <a:pt x="87" y="0"/>
                  </a:lnTo>
                  <a:lnTo>
                    <a:pt x="73" y="0"/>
                  </a:lnTo>
                  <a:cubicBezTo>
                    <a:pt x="73" y="46"/>
                    <a:pt x="55" y="106"/>
                    <a:pt x="0" y="109"/>
                  </a:cubicBezTo>
                  <a:lnTo>
                    <a:pt x="0" y="122"/>
                  </a:lnTo>
                  <a:lnTo>
                    <a:pt x="49" y="122"/>
                  </a:lnTo>
                  <a:lnTo>
                    <a:pt x="49" y="276"/>
                  </a:lnTo>
                  <a:cubicBezTo>
                    <a:pt x="49" y="347"/>
                    <a:pt x="101" y="353"/>
                    <a:pt x="122" y="353"/>
                  </a:cubicBezTo>
                  <a:cubicBezTo>
                    <a:pt x="161" y="353"/>
                    <a:pt x="177" y="314"/>
                    <a:pt x="177" y="276"/>
                  </a:cubicBezTo>
                  <a:lnTo>
                    <a:pt x="177" y="244"/>
                  </a:lnTo>
                  <a:lnTo>
                    <a:pt x="163" y="244"/>
                  </a:lnTo>
                  <a:lnTo>
                    <a:pt x="163" y="276"/>
                  </a:lnTo>
                  <a:cubicBezTo>
                    <a:pt x="163" y="317"/>
                    <a:pt x="146" y="339"/>
                    <a:pt x="125" y="339"/>
                  </a:cubicBezTo>
                  <a:cubicBezTo>
                    <a:pt x="87" y="339"/>
                    <a:pt x="87" y="288"/>
                    <a:pt x="87" y="278"/>
                  </a:cubicBezTo>
                  <a:lnTo>
                    <a:pt x="87" y="122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46" name="Freeform 290"/>
            <p:cNvSpPr>
              <a:spLocks noChangeArrowheads="1"/>
            </p:cNvSpPr>
            <p:nvPr/>
          </p:nvSpPr>
          <p:spPr bwMode="auto">
            <a:xfrm>
              <a:off x="1381" y="2502"/>
              <a:ext cx="52" cy="92"/>
            </a:xfrm>
            <a:custGeom>
              <a:avLst/>
              <a:gdLst>
                <a:gd name="T0" fmla="*/ 125 w 233"/>
                <a:gd name="T1" fmla="*/ 155 h 409"/>
                <a:gd name="T2" fmla="*/ 0 w 233"/>
                <a:gd name="T3" fmla="*/ 314 h 409"/>
                <a:gd name="T4" fmla="*/ 90 w 233"/>
                <a:gd name="T5" fmla="*/ 408 h 409"/>
                <a:gd name="T6" fmla="*/ 202 w 233"/>
                <a:gd name="T7" fmla="*/ 242 h 409"/>
                <a:gd name="T8" fmla="*/ 160 w 233"/>
                <a:gd name="T9" fmla="*/ 137 h 409"/>
                <a:gd name="T10" fmla="*/ 106 w 233"/>
                <a:gd name="T11" fmla="*/ 44 h 409"/>
                <a:gd name="T12" fmla="*/ 138 w 233"/>
                <a:gd name="T13" fmla="*/ 18 h 409"/>
                <a:gd name="T14" fmla="*/ 178 w 233"/>
                <a:gd name="T15" fmla="*/ 33 h 409"/>
                <a:gd name="T16" fmla="*/ 209 w 233"/>
                <a:gd name="T17" fmla="*/ 47 h 409"/>
                <a:gd name="T18" fmla="*/ 232 w 233"/>
                <a:gd name="T19" fmla="*/ 24 h 409"/>
                <a:gd name="T20" fmla="*/ 202 w 233"/>
                <a:gd name="T21" fmla="*/ 6 h 409"/>
                <a:gd name="T22" fmla="*/ 156 w 233"/>
                <a:gd name="T23" fmla="*/ 0 h 409"/>
                <a:gd name="T24" fmla="*/ 92 w 233"/>
                <a:gd name="T25" fmla="*/ 58 h 409"/>
                <a:gd name="T26" fmla="*/ 125 w 233"/>
                <a:gd name="T27" fmla="*/ 155 h 409"/>
                <a:gd name="T28" fmla="*/ 132 w 233"/>
                <a:gd name="T29" fmla="*/ 166 h 409"/>
                <a:gd name="T30" fmla="*/ 164 w 233"/>
                <a:gd name="T31" fmla="*/ 264 h 409"/>
                <a:gd name="T32" fmla="*/ 90 w 233"/>
                <a:gd name="T33" fmla="*/ 395 h 409"/>
                <a:gd name="T34" fmla="*/ 35 w 233"/>
                <a:gd name="T35" fmla="*/ 329 h 409"/>
                <a:gd name="T36" fmla="*/ 132 w 233"/>
                <a:gd name="T37" fmla="*/ 16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409">
                  <a:moveTo>
                    <a:pt x="125" y="155"/>
                  </a:moveTo>
                  <a:cubicBezTo>
                    <a:pt x="55" y="171"/>
                    <a:pt x="0" y="244"/>
                    <a:pt x="0" y="314"/>
                  </a:cubicBezTo>
                  <a:cubicBezTo>
                    <a:pt x="0" y="367"/>
                    <a:pt x="36" y="408"/>
                    <a:pt x="90" y="408"/>
                  </a:cubicBezTo>
                  <a:cubicBezTo>
                    <a:pt x="155" y="408"/>
                    <a:pt x="202" y="319"/>
                    <a:pt x="202" y="242"/>
                  </a:cubicBezTo>
                  <a:cubicBezTo>
                    <a:pt x="202" y="191"/>
                    <a:pt x="179" y="161"/>
                    <a:pt x="160" y="137"/>
                  </a:cubicBezTo>
                  <a:cubicBezTo>
                    <a:pt x="141" y="111"/>
                    <a:pt x="106" y="69"/>
                    <a:pt x="106" y="44"/>
                  </a:cubicBezTo>
                  <a:cubicBezTo>
                    <a:pt x="106" y="32"/>
                    <a:pt x="118" y="18"/>
                    <a:pt x="138" y="18"/>
                  </a:cubicBezTo>
                  <a:cubicBezTo>
                    <a:pt x="155" y="18"/>
                    <a:pt x="166" y="26"/>
                    <a:pt x="178" y="33"/>
                  </a:cubicBezTo>
                  <a:cubicBezTo>
                    <a:pt x="189" y="40"/>
                    <a:pt x="201" y="47"/>
                    <a:pt x="209" y="47"/>
                  </a:cubicBezTo>
                  <a:cubicBezTo>
                    <a:pt x="223" y="47"/>
                    <a:pt x="232" y="33"/>
                    <a:pt x="232" y="24"/>
                  </a:cubicBezTo>
                  <a:cubicBezTo>
                    <a:pt x="232" y="13"/>
                    <a:pt x="223" y="10"/>
                    <a:pt x="202" y="6"/>
                  </a:cubicBezTo>
                  <a:cubicBezTo>
                    <a:pt x="173" y="0"/>
                    <a:pt x="165" y="0"/>
                    <a:pt x="156" y="0"/>
                  </a:cubicBezTo>
                  <a:cubicBezTo>
                    <a:pt x="111" y="0"/>
                    <a:pt x="92" y="24"/>
                    <a:pt x="92" y="58"/>
                  </a:cubicBezTo>
                  <a:cubicBezTo>
                    <a:pt x="92" y="88"/>
                    <a:pt x="108" y="120"/>
                    <a:pt x="125" y="155"/>
                  </a:cubicBezTo>
                  <a:close/>
                  <a:moveTo>
                    <a:pt x="132" y="166"/>
                  </a:moveTo>
                  <a:cubicBezTo>
                    <a:pt x="146" y="193"/>
                    <a:pt x="164" y="224"/>
                    <a:pt x="164" y="264"/>
                  </a:cubicBezTo>
                  <a:cubicBezTo>
                    <a:pt x="164" y="301"/>
                    <a:pt x="142" y="395"/>
                    <a:pt x="90" y="395"/>
                  </a:cubicBezTo>
                  <a:cubicBezTo>
                    <a:pt x="58" y="395"/>
                    <a:pt x="35" y="371"/>
                    <a:pt x="35" y="329"/>
                  </a:cubicBezTo>
                  <a:cubicBezTo>
                    <a:pt x="35" y="293"/>
                    <a:pt x="56" y="187"/>
                    <a:pt x="132" y="166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47" name="Freeform 291"/>
            <p:cNvSpPr>
              <a:spLocks noChangeArrowheads="1"/>
            </p:cNvSpPr>
            <p:nvPr/>
          </p:nvSpPr>
          <p:spPr bwMode="auto">
            <a:xfrm>
              <a:off x="1476" y="2558"/>
              <a:ext cx="77" cy="5"/>
            </a:xfrm>
            <a:custGeom>
              <a:avLst/>
              <a:gdLst>
                <a:gd name="T0" fmla="*/ 325 w 345"/>
                <a:gd name="T1" fmla="*/ 24 h 25"/>
                <a:gd name="T2" fmla="*/ 344 w 345"/>
                <a:gd name="T3" fmla="*/ 12 h 25"/>
                <a:gd name="T4" fmla="*/ 325 w 345"/>
                <a:gd name="T5" fmla="*/ 0 h 25"/>
                <a:gd name="T6" fmla="*/ 19 w 345"/>
                <a:gd name="T7" fmla="*/ 0 h 25"/>
                <a:gd name="T8" fmla="*/ 0 w 345"/>
                <a:gd name="T9" fmla="*/ 12 h 25"/>
                <a:gd name="T10" fmla="*/ 19 w 345"/>
                <a:gd name="T11" fmla="*/ 24 h 25"/>
                <a:gd name="T12" fmla="*/ 325 w 345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25">
                  <a:moveTo>
                    <a:pt x="325" y="24"/>
                  </a:moveTo>
                  <a:cubicBezTo>
                    <a:pt x="334" y="24"/>
                    <a:pt x="344" y="24"/>
                    <a:pt x="344" y="12"/>
                  </a:cubicBezTo>
                  <a:cubicBezTo>
                    <a:pt x="344" y="0"/>
                    <a:pt x="334" y="0"/>
                    <a:pt x="325" y="0"/>
                  </a:cubicBezTo>
                  <a:lnTo>
                    <a:pt x="19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4"/>
                    <a:pt x="10" y="24"/>
                    <a:pt x="19" y="24"/>
                  </a:cubicBezTo>
                  <a:lnTo>
                    <a:pt x="325" y="2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48" name="Freeform 292"/>
            <p:cNvSpPr>
              <a:spLocks noChangeArrowheads="1"/>
            </p:cNvSpPr>
            <p:nvPr/>
          </p:nvSpPr>
          <p:spPr bwMode="auto">
            <a:xfrm>
              <a:off x="1597" y="2509"/>
              <a:ext cx="33" cy="85"/>
            </a:xfrm>
            <a:custGeom>
              <a:avLst/>
              <a:gdLst>
                <a:gd name="T0" fmla="*/ 145 w 151"/>
                <a:gd name="T1" fmla="*/ 20 h 380"/>
                <a:gd name="T2" fmla="*/ 124 w 151"/>
                <a:gd name="T3" fmla="*/ 0 h 380"/>
                <a:gd name="T4" fmla="*/ 93 w 151"/>
                <a:gd name="T5" fmla="*/ 29 h 380"/>
                <a:gd name="T6" fmla="*/ 115 w 151"/>
                <a:gd name="T7" fmla="*/ 50 h 380"/>
                <a:gd name="T8" fmla="*/ 145 w 151"/>
                <a:gd name="T9" fmla="*/ 20 h 380"/>
                <a:gd name="T10" fmla="*/ 101 w 151"/>
                <a:gd name="T11" fmla="*/ 233 h 380"/>
                <a:gd name="T12" fmla="*/ 114 w 151"/>
                <a:gd name="T13" fmla="*/ 200 h 380"/>
                <a:gd name="T14" fmla="*/ 122 w 151"/>
                <a:gd name="T15" fmla="*/ 170 h 380"/>
                <a:gd name="T16" fmla="*/ 74 w 151"/>
                <a:gd name="T17" fmla="*/ 124 h 380"/>
                <a:gd name="T18" fmla="*/ 0 w 151"/>
                <a:gd name="T19" fmla="*/ 210 h 380"/>
                <a:gd name="T20" fmla="*/ 6 w 151"/>
                <a:gd name="T21" fmla="*/ 216 h 380"/>
                <a:gd name="T22" fmla="*/ 15 w 151"/>
                <a:gd name="T23" fmla="*/ 206 h 380"/>
                <a:gd name="T24" fmla="*/ 73 w 151"/>
                <a:gd name="T25" fmla="*/ 136 h 380"/>
                <a:gd name="T26" fmla="*/ 87 w 151"/>
                <a:gd name="T27" fmla="*/ 154 h 380"/>
                <a:gd name="T28" fmla="*/ 81 w 151"/>
                <a:gd name="T29" fmla="*/ 183 h 380"/>
                <a:gd name="T30" fmla="*/ 42 w 151"/>
                <a:gd name="T31" fmla="*/ 288 h 380"/>
                <a:gd name="T32" fmla="*/ 29 w 151"/>
                <a:gd name="T33" fmla="*/ 333 h 380"/>
                <a:gd name="T34" fmla="*/ 76 w 151"/>
                <a:gd name="T35" fmla="*/ 379 h 380"/>
                <a:gd name="T36" fmla="*/ 150 w 151"/>
                <a:gd name="T37" fmla="*/ 292 h 380"/>
                <a:gd name="T38" fmla="*/ 143 w 151"/>
                <a:gd name="T39" fmla="*/ 287 h 380"/>
                <a:gd name="T40" fmla="*/ 134 w 151"/>
                <a:gd name="T41" fmla="*/ 297 h 380"/>
                <a:gd name="T42" fmla="*/ 77 w 151"/>
                <a:gd name="T43" fmla="*/ 367 h 380"/>
                <a:gd name="T44" fmla="*/ 63 w 151"/>
                <a:gd name="T45" fmla="*/ 348 h 380"/>
                <a:gd name="T46" fmla="*/ 79 w 151"/>
                <a:gd name="T47" fmla="*/ 292 h 380"/>
                <a:gd name="T48" fmla="*/ 101 w 151"/>
                <a:gd name="T49" fmla="*/ 23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380">
                  <a:moveTo>
                    <a:pt x="145" y="20"/>
                  </a:moveTo>
                  <a:cubicBezTo>
                    <a:pt x="145" y="9"/>
                    <a:pt x="137" y="0"/>
                    <a:pt x="124" y="0"/>
                  </a:cubicBezTo>
                  <a:cubicBezTo>
                    <a:pt x="109" y="0"/>
                    <a:pt x="93" y="14"/>
                    <a:pt x="93" y="29"/>
                  </a:cubicBezTo>
                  <a:cubicBezTo>
                    <a:pt x="93" y="41"/>
                    <a:pt x="101" y="50"/>
                    <a:pt x="115" y="50"/>
                  </a:cubicBezTo>
                  <a:cubicBezTo>
                    <a:pt x="128" y="50"/>
                    <a:pt x="145" y="37"/>
                    <a:pt x="145" y="20"/>
                  </a:cubicBezTo>
                  <a:close/>
                  <a:moveTo>
                    <a:pt x="101" y="233"/>
                  </a:moveTo>
                  <a:cubicBezTo>
                    <a:pt x="109" y="216"/>
                    <a:pt x="109" y="215"/>
                    <a:pt x="114" y="200"/>
                  </a:cubicBezTo>
                  <a:cubicBezTo>
                    <a:pt x="119" y="188"/>
                    <a:pt x="122" y="180"/>
                    <a:pt x="122" y="170"/>
                  </a:cubicBezTo>
                  <a:cubicBezTo>
                    <a:pt x="122" y="145"/>
                    <a:pt x="104" y="124"/>
                    <a:pt x="74" y="124"/>
                  </a:cubicBezTo>
                  <a:cubicBezTo>
                    <a:pt x="22" y="124"/>
                    <a:pt x="0" y="205"/>
                    <a:pt x="0" y="210"/>
                  </a:cubicBezTo>
                  <a:cubicBezTo>
                    <a:pt x="0" y="216"/>
                    <a:pt x="5" y="216"/>
                    <a:pt x="6" y="216"/>
                  </a:cubicBezTo>
                  <a:cubicBezTo>
                    <a:pt x="13" y="216"/>
                    <a:pt x="13" y="215"/>
                    <a:pt x="15" y="206"/>
                  </a:cubicBezTo>
                  <a:cubicBezTo>
                    <a:pt x="31" y="152"/>
                    <a:pt x="54" y="136"/>
                    <a:pt x="73" y="136"/>
                  </a:cubicBezTo>
                  <a:cubicBezTo>
                    <a:pt x="78" y="136"/>
                    <a:pt x="87" y="136"/>
                    <a:pt x="87" y="154"/>
                  </a:cubicBezTo>
                  <a:cubicBezTo>
                    <a:pt x="87" y="166"/>
                    <a:pt x="83" y="178"/>
                    <a:pt x="81" y="183"/>
                  </a:cubicBezTo>
                  <a:cubicBezTo>
                    <a:pt x="77" y="198"/>
                    <a:pt x="51" y="264"/>
                    <a:pt x="42" y="288"/>
                  </a:cubicBezTo>
                  <a:cubicBezTo>
                    <a:pt x="36" y="302"/>
                    <a:pt x="29" y="321"/>
                    <a:pt x="29" y="333"/>
                  </a:cubicBezTo>
                  <a:cubicBezTo>
                    <a:pt x="29" y="360"/>
                    <a:pt x="49" y="379"/>
                    <a:pt x="76" y="379"/>
                  </a:cubicBezTo>
                  <a:cubicBezTo>
                    <a:pt x="129" y="379"/>
                    <a:pt x="150" y="297"/>
                    <a:pt x="150" y="292"/>
                  </a:cubicBezTo>
                  <a:cubicBezTo>
                    <a:pt x="150" y="287"/>
                    <a:pt x="145" y="287"/>
                    <a:pt x="143" y="287"/>
                  </a:cubicBezTo>
                  <a:cubicBezTo>
                    <a:pt x="137" y="287"/>
                    <a:pt x="137" y="288"/>
                    <a:pt x="134" y="297"/>
                  </a:cubicBezTo>
                  <a:cubicBezTo>
                    <a:pt x="124" y="333"/>
                    <a:pt x="105" y="367"/>
                    <a:pt x="77" y="367"/>
                  </a:cubicBezTo>
                  <a:cubicBezTo>
                    <a:pt x="67" y="367"/>
                    <a:pt x="63" y="361"/>
                    <a:pt x="63" y="348"/>
                  </a:cubicBezTo>
                  <a:cubicBezTo>
                    <a:pt x="63" y="334"/>
                    <a:pt x="67" y="326"/>
                    <a:pt x="79" y="292"/>
                  </a:cubicBezTo>
                  <a:lnTo>
                    <a:pt x="101" y="23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49" name="Freeform 293"/>
            <p:cNvSpPr>
              <a:spLocks noChangeArrowheads="1"/>
            </p:cNvSpPr>
            <p:nvPr/>
          </p:nvSpPr>
          <p:spPr bwMode="auto">
            <a:xfrm>
              <a:off x="1642" y="2536"/>
              <a:ext cx="52" cy="80"/>
            </a:xfrm>
            <a:custGeom>
              <a:avLst/>
              <a:gdLst>
                <a:gd name="T0" fmla="*/ 233 w 234"/>
                <a:gd name="T1" fmla="*/ 6 h 359"/>
                <a:gd name="T2" fmla="*/ 228 w 234"/>
                <a:gd name="T3" fmla="*/ 0 h 359"/>
                <a:gd name="T4" fmla="*/ 189 w 234"/>
                <a:gd name="T5" fmla="*/ 40 h 359"/>
                <a:gd name="T6" fmla="*/ 136 w 234"/>
                <a:gd name="T7" fmla="*/ 0 h 359"/>
                <a:gd name="T8" fmla="*/ 0 w 234"/>
                <a:gd name="T9" fmla="*/ 165 h 359"/>
                <a:gd name="T10" fmla="*/ 74 w 234"/>
                <a:gd name="T11" fmla="*/ 256 h 359"/>
                <a:gd name="T12" fmla="*/ 141 w 234"/>
                <a:gd name="T13" fmla="*/ 221 h 359"/>
                <a:gd name="T14" fmla="*/ 116 w 234"/>
                <a:gd name="T15" fmla="*/ 322 h 359"/>
                <a:gd name="T16" fmla="*/ 76 w 234"/>
                <a:gd name="T17" fmla="*/ 342 h 359"/>
                <a:gd name="T18" fmla="*/ 63 w 234"/>
                <a:gd name="T19" fmla="*/ 353 h 359"/>
                <a:gd name="T20" fmla="*/ 69 w 234"/>
                <a:gd name="T21" fmla="*/ 358 h 359"/>
                <a:gd name="T22" fmla="*/ 127 w 234"/>
                <a:gd name="T23" fmla="*/ 357 h 359"/>
                <a:gd name="T24" fmla="*/ 184 w 234"/>
                <a:gd name="T25" fmla="*/ 358 h 359"/>
                <a:gd name="T26" fmla="*/ 195 w 234"/>
                <a:gd name="T27" fmla="*/ 348 h 359"/>
                <a:gd name="T28" fmla="*/ 179 w 234"/>
                <a:gd name="T29" fmla="*/ 342 h 359"/>
                <a:gd name="T30" fmla="*/ 152 w 234"/>
                <a:gd name="T31" fmla="*/ 333 h 359"/>
                <a:gd name="T32" fmla="*/ 155 w 234"/>
                <a:gd name="T33" fmla="*/ 320 h 359"/>
                <a:gd name="T34" fmla="*/ 233 w 234"/>
                <a:gd name="T35" fmla="*/ 6 h 359"/>
                <a:gd name="T36" fmla="*/ 77 w 234"/>
                <a:gd name="T37" fmla="*/ 243 h 359"/>
                <a:gd name="T38" fmla="*/ 40 w 234"/>
                <a:gd name="T39" fmla="*/ 191 h 359"/>
                <a:gd name="T40" fmla="*/ 67 w 234"/>
                <a:gd name="T41" fmla="*/ 78 h 359"/>
                <a:gd name="T42" fmla="*/ 136 w 234"/>
                <a:gd name="T43" fmla="*/ 13 h 359"/>
                <a:gd name="T44" fmla="*/ 180 w 234"/>
                <a:gd name="T45" fmla="*/ 61 h 359"/>
                <a:gd name="T46" fmla="*/ 148 w 234"/>
                <a:gd name="T47" fmla="*/ 191 h 359"/>
                <a:gd name="T48" fmla="*/ 77 w 234"/>
                <a:gd name="T49" fmla="*/ 24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59">
                  <a:moveTo>
                    <a:pt x="233" y="6"/>
                  </a:moveTo>
                  <a:cubicBezTo>
                    <a:pt x="233" y="4"/>
                    <a:pt x="232" y="0"/>
                    <a:pt x="228" y="0"/>
                  </a:cubicBezTo>
                  <a:cubicBezTo>
                    <a:pt x="221" y="0"/>
                    <a:pt x="198" y="23"/>
                    <a:pt x="189" y="40"/>
                  </a:cubicBezTo>
                  <a:cubicBezTo>
                    <a:pt x="177" y="9"/>
                    <a:pt x="155" y="0"/>
                    <a:pt x="136" y="0"/>
                  </a:cubicBezTo>
                  <a:cubicBezTo>
                    <a:pt x="69" y="0"/>
                    <a:pt x="0" y="83"/>
                    <a:pt x="0" y="165"/>
                  </a:cubicBezTo>
                  <a:cubicBezTo>
                    <a:pt x="0" y="220"/>
                    <a:pt x="33" y="256"/>
                    <a:pt x="74" y="256"/>
                  </a:cubicBezTo>
                  <a:cubicBezTo>
                    <a:pt x="99" y="256"/>
                    <a:pt x="122" y="242"/>
                    <a:pt x="141" y="221"/>
                  </a:cubicBezTo>
                  <a:cubicBezTo>
                    <a:pt x="136" y="242"/>
                    <a:pt x="118" y="317"/>
                    <a:pt x="116" y="322"/>
                  </a:cubicBezTo>
                  <a:cubicBezTo>
                    <a:pt x="111" y="339"/>
                    <a:pt x="106" y="340"/>
                    <a:pt x="76" y="342"/>
                  </a:cubicBezTo>
                  <a:cubicBezTo>
                    <a:pt x="68" y="342"/>
                    <a:pt x="63" y="342"/>
                    <a:pt x="63" y="353"/>
                  </a:cubicBezTo>
                  <a:cubicBezTo>
                    <a:pt x="63" y="353"/>
                    <a:pt x="63" y="358"/>
                    <a:pt x="69" y="358"/>
                  </a:cubicBezTo>
                  <a:cubicBezTo>
                    <a:pt x="87" y="358"/>
                    <a:pt x="108" y="357"/>
                    <a:pt x="127" y="357"/>
                  </a:cubicBezTo>
                  <a:cubicBezTo>
                    <a:pt x="146" y="357"/>
                    <a:pt x="165" y="358"/>
                    <a:pt x="184" y="358"/>
                  </a:cubicBezTo>
                  <a:cubicBezTo>
                    <a:pt x="187" y="358"/>
                    <a:pt x="195" y="358"/>
                    <a:pt x="195" y="348"/>
                  </a:cubicBezTo>
                  <a:cubicBezTo>
                    <a:pt x="195" y="342"/>
                    <a:pt x="189" y="342"/>
                    <a:pt x="179" y="342"/>
                  </a:cubicBezTo>
                  <a:cubicBezTo>
                    <a:pt x="152" y="342"/>
                    <a:pt x="152" y="338"/>
                    <a:pt x="152" y="333"/>
                  </a:cubicBezTo>
                  <a:cubicBezTo>
                    <a:pt x="152" y="329"/>
                    <a:pt x="154" y="325"/>
                    <a:pt x="155" y="320"/>
                  </a:cubicBezTo>
                  <a:lnTo>
                    <a:pt x="233" y="6"/>
                  </a:lnTo>
                  <a:close/>
                  <a:moveTo>
                    <a:pt x="77" y="243"/>
                  </a:moveTo>
                  <a:cubicBezTo>
                    <a:pt x="42" y="243"/>
                    <a:pt x="40" y="200"/>
                    <a:pt x="40" y="191"/>
                  </a:cubicBezTo>
                  <a:cubicBezTo>
                    <a:pt x="40" y="163"/>
                    <a:pt x="56" y="101"/>
                    <a:pt x="67" y="78"/>
                  </a:cubicBezTo>
                  <a:cubicBezTo>
                    <a:pt x="83" y="36"/>
                    <a:pt x="113" y="13"/>
                    <a:pt x="136" y="13"/>
                  </a:cubicBezTo>
                  <a:cubicBezTo>
                    <a:pt x="173" y="13"/>
                    <a:pt x="180" y="58"/>
                    <a:pt x="180" y="61"/>
                  </a:cubicBezTo>
                  <a:cubicBezTo>
                    <a:pt x="180" y="65"/>
                    <a:pt x="150" y="189"/>
                    <a:pt x="148" y="191"/>
                  </a:cubicBezTo>
                  <a:cubicBezTo>
                    <a:pt x="140" y="207"/>
                    <a:pt x="108" y="243"/>
                    <a:pt x="77" y="243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50" name="Freeform 294"/>
            <p:cNvSpPr>
              <a:spLocks noChangeArrowheads="1"/>
            </p:cNvSpPr>
            <p:nvPr/>
          </p:nvSpPr>
          <p:spPr bwMode="auto">
            <a:xfrm>
              <a:off x="1706" y="2497"/>
              <a:ext cx="29" cy="127"/>
            </a:xfrm>
            <a:custGeom>
              <a:avLst/>
              <a:gdLst>
                <a:gd name="T0" fmla="*/ 132 w 133"/>
                <a:gd name="T1" fmla="*/ 282 h 564"/>
                <a:gd name="T2" fmla="*/ 95 w 133"/>
                <a:gd name="T3" fmla="*/ 106 h 564"/>
                <a:gd name="T4" fmla="*/ 5 w 133"/>
                <a:gd name="T5" fmla="*/ 0 h 564"/>
                <a:gd name="T6" fmla="*/ 0 w 133"/>
                <a:gd name="T7" fmla="*/ 5 h 564"/>
                <a:gd name="T8" fmla="*/ 10 w 133"/>
                <a:gd name="T9" fmla="*/ 19 h 564"/>
                <a:gd name="T10" fmla="*/ 99 w 133"/>
                <a:gd name="T11" fmla="*/ 282 h 564"/>
                <a:gd name="T12" fmla="*/ 8 w 133"/>
                <a:gd name="T13" fmla="*/ 548 h 564"/>
                <a:gd name="T14" fmla="*/ 0 w 133"/>
                <a:gd name="T15" fmla="*/ 558 h 564"/>
                <a:gd name="T16" fmla="*/ 5 w 133"/>
                <a:gd name="T17" fmla="*/ 563 h 564"/>
                <a:gd name="T18" fmla="*/ 96 w 133"/>
                <a:gd name="T19" fmla="*/ 453 h 564"/>
                <a:gd name="T20" fmla="*/ 132 w 133"/>
                <a:gd name="T21" fmla="*/ 282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564">
                  <a:moveTo>
                    <a:pt x="132" y="282"/>
                  </a:moveTo>
                  <a:cubicBezTo>
                    <a:pt x="132" y="238"/>
                    <a:pt x="125" y="170"/>
                    <a:pt x="95" y="106"/>
                  </a:cubicBezTo>
                  <a:cubicBezTo>
                    <a:pt x="60" y="37"/>
                    <a:pt x="12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0" y="9"/>
                    <a:pt x="10" y="19"/>
                  </a:cubicBezTo>
                  <a:cubicBezTo>
                    <a:pt x="67" y="74"/>
                    <a:pt x="99" y="164"/>
                    <a:pt x="99" y="282"/>
                  </a:cubicBezTo>
                  <a:cubicBezTo>
                    <a:pt x="99" y="377"/>
                    <a:pt x="78" y="477"/>
                    <a:pt x="8" y="548"/>
                  </a:cubicBezTo>
                  <a:cubicBezTo>
                    <a:pt x="0" y="555"/>
                    <a:pt x="0" y="557"/>
                    <a:pt x="0" y="558"/>
                  </a:cubicBezTo>
                  <a:cubicBezTo>
                    <a:pt x="0" y="562"/>
                    <a:pt x="3" y="563"/>
                    <a:pt x="5" y="563"/>
                  </a:cubicBezTo>
                  <a:cubicBezTo>
                    <a:pt x="12" y="563"/>
                    <a:pt x="63" y="525"/>
                    <a:pt x="96" y="453"/>
                  </a:cubicBezTo>
                  <a:cubicBezTo>
                    <a:pt x="125" y="392"/>
                    <a:pt x="132" y="329"/>
                    <a:pt x="132" y="28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51" name="Freeform 295"/>
            <p:cNvSpPr>
              <a:spLocks noChangeArrowheads="1"/>
            </p:cNvSpPr>
            <p:nvPr/>
          </p:nvSpPr>
          <p:spPr bwMode="auto">
            <a:xfrm>
              <a:off x="1758" y="2516"/>
              <a:ext cx="60" cy="4"/>
            </a:xfrm>
            <a:custGeom>
              <a:avLst/>
              <a:gdLst>
                <a:gd name="T0" fmla="*/ 252 w 269"/>
                <a:gd name="T1" fmla="*/ 20 h 21"/>
                <a:gd name="T2" fmla="*/ 268 w 269"/>
                <a:gd name="T3" fmla="*/ 10 h 21"/>
                <a:gd name="T4" fmla="*/ 252 w 269"/>
                <a:gd name="T5" fmla="*/ 0 h 21"/>
                <a:gd name="T6" fmla="*/ 15 w 269"/>
                <a:gd name="T7" fmla="*/ 0 h 21"/>
                <a:gd name="T8" fmla="*/ 0 w 269"/>
                <a:gd name="T9" fmla="*/ 10 h 21"/>
                <a:gd name="T10" fmla="*/ 15 w 269"/>
                <a:gd name="T11" fmla="*/ 20 h 21"/>
                <a:gd name="T12" fmla="*/ 252 w 269"/>
                <a:gd name="T1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1">
                  <a:moveTo>
                    <a:pt x="252" y="20"/>
                  </a:moveTo>
                  <a:cubicBezTo>
                    <a:pt x="257" y="20"/>
                    <a:pt x="268" y="20"/>
                    <a:pt x="268" y="10"/>
                  </a:cubicBezTo>
                  <a:cubicBezTo>
                    <a:pt x="268" y="0"/>
                    <a:pt x="259" y="0"/>
                    <a:pt x="252" y="0"/>
                  </a:cubicBezTo>
                  <a:lnTo>
                    <a:pt x="15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5" y="20"/>
                  </a:cubicBezTo>
                  <a:lnTo>
                    <a:pt x="252" y="2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52" name="Freeform 296"/>
            <p:cNvSpPr>
              <a:spLocks noChangeArrowheads="1"/>
            </p:cNvSpPr>
            <p:nvPr/>
          </p:nvSpPr>
          <p:spPr bwMode="auto">
            <a:xfrm>
              <a:off x="1838" y="2481"/>
              <a:ext cx="32" cy="59"/>
            </a:xfrm>
            <a:custGeom>
              <a:avLst/>
              <a:gdLst>
                <a:gd name="T0" fmla="*/ 90 w 146"/>
                <a:gd name="T1" fmla="*/ 12 h 263"/>
                <a:gd name="T2" fmla="*/ 78 w 146"/>
                <a:gd name="T3" fmla="*/ 0 h 263"/>
                <a:gd name="T4" fmla="*/ 0 w 146"/>
                <a:gd name="T5" fmla="*/ 26 h 263"/>
                <a:gd name="T6" fmla="*/ 0 w 146"/>
                <a:gd name="T7" fmla="*/ 40 h 263"/>
                <a:gd name="T8" fmla="*/ 58 w 146"/>
                <a:gd name="T9" fmla="*/ 28 h 263"/>
                <a:gd name="T10" fmla="*/ 58 w 146"/>
                <a:gd name="T11" fmla="*/ 230 h 263"/>
                <a:gd name="T12" fmla="*/ 18 w 146"/>
                <a:gd name="T13" fmla="*/ 248 h 263"/>
                <a:gd name="T14" fmla="*/ 3 w 146"/>
                <a:gd name="T15" fmla="*/ 248 h 263"/>
                <a:gd name="T16" fmla="*/ 3 w 146"/>
                <a:gd name="T17" fmla="*/ 262 h 263"/>
                <a:gd name="T18" fmla="*/ 73 w 146"/>
                <a:gd name="T19" fmla="*/ 261 h 263"/>
                <a:gd name="T20" fmla="*/ 145 w 146"/>
                <a:gd name="T21" fmla="*/ 262 h 263"/>
                <a:gd name="T22" fmla="*/ 145 w 146"/>
                <a:gd name="T23" fmla="*/ 248 h 263"/>
                <a:gd name="T24" fmla="*/ 129 w 146"/>
                <a:gd name="T25" fmla="*/ 248 h 263"/>
                <a:gd name="T26" fmla="*/ 90 w 146"/>
                <a:gd name="T27" fmla="*/ 230 h 263"/>
                <a:gd name="T28" fmla="*/ 90 w 146"/>
                <a:gd name="T29" fmla="*/ 1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263">
                  <a:moveTo>
                    <a:pt x="90" y="12"/>
                  </a:moveTo>
                  <a:cubicBezTo>
                    <a:pt x="90" y="0"/>
                    <a:pt x="88" y="0"/>
                    <a:pt x="78" y="0"/>
                  </a:cubicBezTo>
                  <a:cubicBezTo>
                    <a:pt x="52" y="24"/>
                    <a:pt x="17" y="26"/>
                    <a:pt x="0" y="26"/>
                  </a:cubicBezTo>
                  <a:lnTo>
                    <a:pt x="0" y="40"/>
                  </a:lnTo>
                  <a:cubicBezTo>
                    <a:pt x="9" y="40"/>
                    <a:pt x="36" y="40"/>
                    <a:pt x="58" y="28"/>
                  </a:cubicBezTo>
                  <a:lnTo>
                    <a:pt x="58" y="230"/>
                  </a:lnTo>
                  <a:cubicBezTo>
                    <a:pt x="58" y="243"/>
                    <a:pt x="58" y="248"/>
                    <a:pt x="18" y="248"/>
                  </a:cubicBezTo>
                  <a:lnTo>
                    <a:pt x="3" y="248"/>
                  </a:lnTo>
                  <a:lnTo>
                    <a:pt x="3" y="262"/>
                  </a:lnTo>
                  <a:cubicBezTo>
                    <a:pt x="10" y="262"/>
                    <a:pt x="59" y="261"/>
                    <a:pt x="73" y="261"/>
                  </a:cubicBezTo>
                  <a:cubicBezTo>
                    <a:pt x="86" y="261"/>
                    <a:pt x="136" y="262"/>
                    <a:pt x="145" y="262"/>
                  </a:cubicBezTo>
                  <a:lnTo>
                    <a:pt x="145" y="248"/>
                  </a:lnTo>
                  <a:lnTo>
                    <a:pt x="129" y="248"/>
                  </a:lnTo>
                  <a:cubicBezTo>
                    <a:pt x="90" y="248"/>
                    <a:pt x="90" y="243"/>
                    <a:pt x="90" y="230"/>
                  </a:cubicBezTo>
                  <a:lnTo>
                    <a:pt x="90" y="12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53" name="Freeform 297"/>
            <p:cNvSpPr>
              <a:spLocks noChangeArrowheads="1"/>
            </p:cNvSpPr>
            <p:nvPr/>
          </p:nvSpPr>
          <p:spPr bwMode="auto">
            <a:xfrm>
              <a:off x="1896" y="2579"/>
              <a:ext cx="14" cy="38"/>
            </a:xfrm>
            <a:custGeom>
              <a:avLst/>
              <a:gdLst>
                <a:gd name="T0" fmla="*/ 67 w 68"/>
                <a:gd name="T1" fmla="*/ 59 h 170"/>
                <a:gd name="T2" fmla="*/ 31 w 68"/>
                <a:gd name="T3" fmla="*/ 0 h 170"/>
                <a:gd name="T4" fmla="*/ 0 w 68"/>
                <a:gd name="T5" fmla="*/ 29 h 170"/>
                <a:gd name="T6" fmla="*/ 31 w 68"/>
                <a:gd name="T7" fmla="*/ 60 h 170"/>
                <a:gd name="T8" fmla="*/ 50 w 68"/>
                <a:gd name="T9" fmla="*/ 52 h 170"/>
                <a:gd name="T10" fmla="*/ 54 w 68"/>
                <a:gd name="T11" fmla="*/ 51 h 170"/>
                <a:gd name="T12" fmla="*/ 55 w 68"/>
                <a:gd name="T13" fmla="*/ 59 h 170"/>
                <a:gd name="T14" fmla="*/ 15 w 68"/>
                <a:gd name="T15" fmla="*/ 154 h 170"/>
                <a:gd name="T16" fmla="*/ 9 w 68"/>
                <a:gd name="T17" fmla="*/ 163 h 170"/>
                <a:gd name="T18" fmla="*/ 15 w 68"/>
                <a:gd name="T19" fmla="*/ 169 h 170"/>
                <a:gd name="T20" fmla="*/ 67 w 68"/>
                <a:gd name="T21" fmla="*/ 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170">
                  <a:moveTo>
                    <a:pt x="67" y="59"/>
                  </a:moveTo>
                  <a:cubicBezTo>
                    <a:pt x="67" y="22"/>
                    <a:pt x="52" y="0"/>
                    <a:pt x="31" y="0"/>
                  </a:cubicBezTo>
                  <a:cubicBezTo>
                    <a:pt x="12" y="0"/>
                    <a:pt x="0" y="14"/>
                    <a:pt x="0" y="29"/>
                  </a:cubicBezTo>
                  <a:cubicBezTo>
                    <a:pt x="0" y="45"/>
                    <a:pt x="12" y="60"/>
                    <a:pt x="31" y="60"/>
                  </a:cubicBezTo>
                  <a:cubicBezTo>
                    <a:pt x="37" y="60"/>
                    <a:pt x="45" y="58"/>
                    <a:pt x="50" y="52"/>
                  </a:cubicBezTo>
                  <a:cubicBezTo>
                    <a:pt x="52" y="51"/>
                    <a:pt x="52" y="51"/>
                    <a:pt x="54" y="51"/>
                  </a:cubicBezTo>
                  <a:cubicBezTo>
                    <a:pt x="54" y="51"/>
                    <a:pt x="55" y="51"/>
                    <a:pt x="55" y="59"/>
                  </a:cubicBezTo>
                  <a:cubicBezTo>
                    <a:pt x="55" y="101"/>
                    <a:pt x="35" y="136"/>
                    <a:pt x="15" y="154"/>
                  </a:cubicBezTo>
                  <a:cubicBezTo>
                    <a:pt x="9" y="160"/>
                    <a:pt x="9" y="161"/>
                    <a:pt x="9" y="163"/>
                  </a:cubicBezTo>
                  <a:cubicBezTo>
                    <a:pt x="9" y="168"/>
                    <a:pt x="12" y="169"/>
                    <a:pt x="15" y="169"/>
                  </a:cubicBezTo>
                  <a:cubicBezTo>
                    <a:pt x="22" y="169"/>
                    <a:pt x="67" y="125"/>
                    <a:pt x="67" y="59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54" name="Freeform 298"/>
            <p:cNvSpPr>
              <a:spLocks noChangeArrowheads="1"/>
            </p:cNvSpPr>
            <p:nvPr/>
          </p:nvSpPr>
          <p:spPr bwMode="auto">
            <a:xfrm>
              <a:off x="1989" y="2506"/>
              <a:ext cx="90" cy="86"/>
            </a:xfrm>
            <a:custGeom>
              <a:avLst/>
              <a:gdLst>
                <a:gd name="T0" fmla="*/ 150 w 403"/>
                <a:gd name="T1" fmla="*/ 200 h 385"/>
                <a:gd name="T2" fmla="*/ 205 w 403"/>
                <a:gd name="T3" fmla="*/ 200 h 385"/>
                <a:gd name="T4" fmla="*/ 251 w 403"/>
                <a:gd name="T5" fmla="*/ 225 h 385"/>
                <a:gd name="T6" fmla="*/ 247 w 403"/>
                <a:gd name="T7" fmla="*/ 253 h 385"/>
                <a:gd name="T8" fmla="*/ 246 w 403"/>
                <a:gd name="T9" fmla="*/ 260 h 385"/>
                <a:gd name="T10" fmla="*/ 252 w 403"/>
                <a:gd name="T11" fmla="*/ 266 h 385"/>
                <a:gd name="T12" fmla="*/ 261 w 403"/>
                <a:gd name="T13" fmla="*/ 255 h 385"/>
                <a:gd name="T14" fmla="*/ 292 w 403"/>
                <a:gd name="T15" fmla="*/ 132 h 385"/>
                <a:gd name="T16" fmla="*/ 293 w 403"/>
                <a:gd name="T17" fmla="*/ 123 h 385"/>
                <a:gd name="T18" fmla="*/ 287 w 403"/>
                <a:gd name="T19" fmla="*/ 116 h 385"/>
                <a:gd name="T20" fmla="*/ 278 w 403"/>
                <a:gd name="T21" fmla="*/ 129 h 385"/>
                <a:gd name="T22" fmla="*/ 205 w 403"/>
                <a:gd name="T23" fmla="*/ 183 h 385"/>
                <a:gd name="T24" fmla="*/ 154 w 403"/>
                <a:gd name="T25" fmla="*/ 183 h 385"/>
                <a:gd name="T26" fmla="*/ 191 w 403"/>
                <a:gd name="T27" fmla="*/ 40 h 385"/>
                <a:gd name="T28" fmla="*/ 220 w 403"/>
                <a:gd name="T29" fmla="*/ 18 h 385"/>
                <a:gd name="T30" fmla="*/ 296 w 403"/>
                <a:gd name="T31" fmla="*/ 18 h 385"/>
                <a:gd name="T32" fmla="*/ 378 w 403"/>
                <a:gd name="T33" fmla="*/ 79 h 385"/>
                <a:gd name="T34" fmla="*/ 376 w 403"/>
                <a:gd name="T35" fmla="*/ 110 h 385"/>
                <a:gd name="T36" fmla="*/ 375 w 403"/>
                <a:gd name="T37" fmla="*/ 120 h 385"/>
                <a:gd name="T38" fmla="*/ 381 w 403"/>
                <a:gd name="T39" fmla="*/ 127 h 385"/>
                <a:gd name="T40" fmla="*/ 389 w 403"/>
                <a:gd name="T41" fmla="*/ 113 h 385"/>
                <a:gd name="T42" fmla="*/ 401 w 403"/>
                <a:gd name="T43" fmla="*/ 15 h 385"/>
                <a:gd name="T44" fmla="*/ 385 w 403"/>
                <a:gd name="T45" fmla="*/ 0 h 385"/>
                <a:gd name="T46" fmla="*/ 109 w 403"/>
                <a:gd name="T47" fmla="*/ 0 h 385"/>
                <a:gd name="T48" fmla="*/ 92 w 403"/>
                <a:gd name="T49" fmla="*/ 12 h 385"/>
                <a:gd name="T50" fmla="*/ 108 w 403"/>
                <a:gd name="T51" fmla="*/ 18 h 385"/>
                <a:gd name="T52" fmla="*/ 145 w 403"/>
                <a:gd name="T53" fmla="*/ 28 h 385"/>
                <a:gd name="T54" fmla="*/ 142 w 403"/>
                <a:gd name="T55" fmla="*/ 41 h 385"/>
                <a:gd name="T56" fmla="*/ 67 w 403"/>
                <a:gd name="T57" fmla="*/ 339 h 385"/>
                <a:gd name="T58" fmla="*/ 15 w 403"/>
                <a:gd name="T59" fmla="*/ 366 h 385"/>
                <a:gd name="T60" fmla="*/ 0 w 403"/>
                <a:gd name="T61" fmla="*/ 376 h 385"/>
                <a:gd name="T62" fmla="*/ 9 w 403"/>
                <a:gd name="T63" fmla="*/ 384 h 385"/>
                <a:gd name="T64" fmla="*/ 83 w 403"/>
                <a:gd name="T65" fmla="*/ 381 h 385"/>
                <a:gd name="T66" fmla="*/ 166 w 403"/>
                <a:gd name="T67" fmla="*/ 384 h 385"/>
                <a:gd name="T68" fmla="*/ 179 w 403"/>
                <a:gd name="T69" fmla="*/ 372 h 385"/>
                <a:gd name="T70" fmla="*/ 175 w 403"/>
                <a:gd name="T71" fmla="*/ 367 h 385"/>
                <a:gd name="T72" fmla="*/ 160 w 403"/>
                <a:gd name="T73" fmla="*/ 366 h 385"/>
                <a:gd name="T74" fmla="*/ 131 w 403"/>
                <a:gd name="T75" fmla="*/ 365 h 385"/>
                <a:gd name="T76" fmla="*/ 113 w 403"/>
                <a:gd name="T77" fmla="*/ 353 h 385"/>
                <a:gd name="T78" fmla="*/ 114 w 403"/>
                <a:gd name="T79" fmla="*/ 340 h 385"/>
                <a:gd name="T80" fmla="*/ 150 w 403"/>
                <a:gd name="T81" fmla="*/ 20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3" h="385">
                  <a:moveTo>
                    <a:pt x="150" y="200"/>
                  </a:moveTo>
                  <a:lnTo>
                    <a:pt x="205" y="200"/>
                  </a:lnTo>
                  <a:cubicBezTo>
                    <a:pt x="247" y="200"/>
                    <a:pt x="251" y="210"/>
                    <a:pt x="251" y="225"/>
                  </a:cubicBezTo>
                  <a:cubicBezTo>
                    <a:pt x="251" y="229"/>
                    <a:pt x="251" y="237"/>
                    <a:pt x="247" y="253"/>
                  </a:cubicBezTo>
                  <a:cubicBezTo>
                    <a:pt x="246" y="256"/>
                    <a:pt x="246" y="258"/>
                    <a:pt x="246" y="260"/>
                  </a:cubicBezTo>
                  <a:cubicBezTo>
                    <a:pt x="246" y="264"/>
                    <a:pt x="248" y="266"/>
                    <a:pt x="252" y="266"/>
                  </a:cubicBezTo>
                  <a:cubicBezTo>
                    <a:pt x="257" y="266"/>
                    <a:pt x="257" y="265"/>
                    <a:pt x="261" y="255"/>
                  </a:cubicBezTo>
                  <a:lnTo>
                    <a:pt x="292" y="132"/>
                  </a:lnTo>
                  <a:cubicBezTo>
                    <a:pt x="293" y="125"/>
                    <a:pt x="293" y="124"/>
                    <a:pt x="293" y="123"/>
                  </a:cubicBezTo>
                  <a:cubicBezTo>
                    <a:pt x="293" y="122"/>
                    <a:pt x="292" y="116"/>
                    <a:pt x="287" y="116"/>
                  </a:cubicBezTo>
                  <a:cubicBezTo>
                    <a:pt x="280" y="116"/>
                    <a:pt x="280" y="119"/>
                    <a:pt x="278" y="129"/>
                  </a:cubicBezTo>
                  <a:cubicBezTo>
                    <a:pt x="266" y="173"/>
                    <a:pt x="253" y="183"/>
                    <a:pt x="205" y="183"/>
                  </a:cubicBezTo>
                  <a:lnTo>
                    <a:pt x="154" y="183"/>
                  </a:lnTo>
                  <a:lnTo>
                    <a:pt x="191" y="40"/>
                  </a:lnTo>
                  <a:cubicBezTo>
                    <a:pt x="195" y="19"/>
                    <a:pt x="196" y="18"/>
                    <a:pt x="220" y="18"/>
                  </a:cubicBezTo>
                  <a:lnTo>
                    <a:pt x="296" y="18"/>
                  </a:lnTo>
                  <a:cubicBezTo>
                    <a:pt x="365" y="18"/>
                    <a:pt x="378" y="36"/>
                    <a:pt x="378" y="79"/>
                  </a:cubicBezTo>
                  <a:cubicBezTo>
                    <a:pt x="378" y="92"/>
                    <a:pt x="378" y="95"/>
                    <a:pt x="376" y="110"/>
                  </a:cubicBezTo>
                  <a:cubicBezTo>
                    <a:pt x="375" y="118"/>
                    <a:pt x="375" y="119"/>
                    <a:pt x="375" y="120"/>
                  </a:cubicBezTo>
                  <a:cubicBezTo>
                    <a:pt x="375" y="123"/>
                    <a:pt x="376" y="127"/>
                    <a:pt x="381" y="127"/>
                  </a:cubicBezTo>
                  <a:cubicBezTo>
                    <a:pt x="388" y="127"/>
                    <a:pt x="388" y="124"/>
                    <a:pt x="389" y="113"/>
                  </a:cubicBezTo>
                  <a:lnTo>
                    <a:pt x="401" y="15"/>
                  </a:lnTo>
                  <a:cubicBezTo>
                    <a:pt x="402" y="0"/>
                    <a:pt x="399" y="0"/>
                    <a:pt x="385" y="0"/>
                  </a:cubicBezTo>
                  <a:lnTo>
                    <a:pt x="109" y="0"/>
                  </a:lnTo>
                  <a:cubicBezTo>
                    <a:pt x="97" y="0"/>
                    <a:pt x="92" y="0"/>
                    <a:pt x="92" y="12"/>
                  </a:cubicBezTo>
                  <a:cubicBezTo>
                    <a:pt x="92" y="18"/>
                    <a:pt x="97" y="18"/>
                    <a:pt x="108" y="18"/>
                  </a:cubicBezTo>
                  <a:cubicBezTo>
                    <a:pt x="129" y="18"/>
                    <a:pt x="145" y="18"/>
                    <a:pt x="145" y="28"/>
                  </a:cubicBezTo>
                  <a:cubicBezTo>
                    <a:pt x="145" y="29"/>
                    <a:pt x="145" y="31"/>
                    <a:pt x="142" y="41"/>
                  </a:cubicBezTo>
                  <a:lnTo>
                    <a:pt x="67" y="339"/>
                  </a:lnTo>
                  <a:cubicBezTo>
                    <a:pt x="61" y="362"/>
                    <a:pt x="60" y="366"/>
                    <a:pt x="15" y="366"/>
                  </a:cubicBezTo>
                  <a:cubicBezTo>
                    <a:pt x="6" y="366"/>
                    <a:pt x="0" y="366"/>
                    <a:pt x="0" y="376"/>
                  </a:cubicBezTo>
                  <a:cubicBezTo>
                    <a:pt x="0" y="384"/>
                    <a:pt x="6" y="384"/>
                    <a:pt x="9" y="384"/>
                  </a:cubicBezTo>
                  <a:cubicBezTo>
                    <a:pt x="24" y="384"/>
                    <a:pt x="67" y="381"/>
                    <a:pt x="83" y="381"/>
                  </a:cubicBezTo>
                  <a:cubicBezTo>
                    <a:pt x="101" y="381"/>
                    <a:pt x="148" y="384"/>
                    <a:pt x="166" y="384"/>
                  </a:cubicBezTo>
                  <a:cubicBezTo>
                    <a:pt x="172" y="384"/>
                    <a:pt x="179" y="384"/>
                    <a:pt x="179" y="372"/>
                  </a:cubicBezTo>
                  <a:cubicBezTo>
                    <a:pt x="179" y="369"/>
                    <a:pt x="175" y="367"/>
                    <a:pt x="175" y="367"/>
                  </a:cubicBezTo>
                  <a:cubicBezTo>
                    <a:pt x="174" y="366"/>
                    <a:pt x="173" y="366"/>
                    <a:pt x="160" y="366"/>
                  </a:cubicBezTo>
                  <a:cubicBezTo>
                    <a:pt x="147" y="366"/>
                    <a:pt x="145" y="366"/>
                    <a:pt x="131" y="365"/>
                  </a:cubicBezTo>
                  <a:cubicBezTo>
                    <a:pt x="114" y="363"/>
                    <a:pt x="113" y="361"/>
                    <a:pt x="113" y="353"/>
                  </a:cubicBezTo>
                  <a:cubicBezTo>
                    <a:pt x="113" y="352"/>
                    <a:pt x="113" y="349"/>
                    <a:pt x="114" y="340"/>
                  </a:cubicBezTo>
                  <a:lnTo>
                    <a:pt x="150" y="20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55" name="Freeform 299"/>
            <p:cNvSpPr>
              <a:spLocks noChangeArrowheads="1"/>
            </p:cNvSpPr>
            <p:nvPr/>
          </p:nvSpPr>
          <p:spPr bwMode="auto">
            <a:xfrm>
              <a:off x="2076" y="2553"/>
              <a:ext cx="32" cy="59"/>
            </a:xfrm>
            <a:custGeom>
              <a:avLst/>
              <a:gdLst>
                <a:gd name="T0" fmla="*/ 90 w 146"/>
                <a:gd name="T1" fmla="*/ 12 h 263"/>
                <a:gd name="T2" fmla="*/ 78 w 146"/>
                <a:gd name="T3" fmla="*/ 0 h 263"/>
                <a:gd name="T4" fmla="*/ 0 w 146"/>
                <a:gd name="T5" fmla="*/ 26 h 263"/>
                <a:gd name="T6" fmla="*/ 0 w 146"/>
                <a:gd name="T7" fmla="*/ 40 h 263"/>
                <a:gd name="T8" fmla="*/ 58 w 146"/>
                <a:gd name="T9" fmla="*/ 28 h 263"/>
                <a:gd name="T10" fmla="*/ 58 w 146"/>
                <a:gd name="T11" fmla="*/ 230 h 263"/>
                <a:gd name="T12" fmla="*/ 18 w 146"/>
                <a:gd name="T13" fmla="*/ 248 h 263"/>
                <a:gd name="T14" fmla="*/ 3 w 146"/>
                <a:gd name="T15" fmla="*/ 248 h 263"/>
                <a:gd name="T16" fmla="*/ 3 w 146"/>
                <a:gd name="T17" fmla="*/ 262 h 263"/>
                <a:gd name="T18" fmla="*/ 73 w 146"/>
                <a:gd name="T19" fmla="*/ 261 h 263"/>
                <a:gd name="T20" fmla="*/ 145 w 146"/>
                <a:gd name="T21" fmla="*/ 262 h 263"/>
                <a:gd name="T22" fmla="*/ 145 w 146"/>
                <a:gd name="T23" fmla="*/ 248 h 263"/>
                <a:gd name="T24" fmla="*/ 129 w 146"/>
                <a:gd name="T25" fmla="*/ 248 h 263"/>
                <a:gd name="T26" fmla="*/ 90 w 146"/>
                <a:gd name="T27" fmla="*/ 230 h 263"/>
                <a:gd name="T28" fmla="*/ 90 w 146"/>
                <a:gd name="T29" fmla="*/ 1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263">
                  <a:moveTo>
                    <a:pt x="90" y="12"/>
                  </a:moveTo>
                  <a:cubicBezTo>
                    <a:pt x="90" y="0"/>
                    <a:pt x="90" y="0"/>
                    <a:pt x="78" y="0"/>
                  </a:cubicBezTo>
                  <a:cubicBezTo>
                    <a:pt x="52" y="24"/>
                    <a:pt x="17" y="26"/>
                    <a:pt x="0" y="26"/>
                  </a:cubicBezTo>
                  <a:lnTo>
                    <a:pt x="0" y="40"/>
                  </a:lnTo>
                  <a:cubicBezTo>
                    <a:pt x="9" y="40"/>
                    <a:pt x="36" y="40"/>
                    <a:pt x="58" y="28"/>
                  </a:cubicBezTo>
                  <a:lnTo>
                    <a:pt x="58" y="230"/>
                  </a:lnTo>
                  <a:cubicBezTo>
                    <a:pt x="58" y="243"/>
                    <a:pt x="58" y="248"/>
                    <a:pt x="18" y="248"/>
                  </a:cubicBezTo>
                  <a:lnTo>
                    <a:pt x="3" y="248"/>
                  </a:lnTo>
                  <a:lnTo>
                    <a:pt x="3" y="262"/>
                  </a:lnTo>
                  <a:cubicBezTo>
                    <a:pt x="10" y="262"/>
                    <a:pt x="59" y="261"/>
                    <a:pt x="73" y="261"/>
                  </a:cubicBezTo>
                  <a:cubicBezTo>
                    <a:pt x="86" y="261"/>
                    <a:pt x="136" y="262"/>
                    <a:pt x="145" y="262"/>
                  </a:cubicBezTo>
                  <a:lnTo>
                    <a:pt x="145" y="248"/>
                  </a:lnTo>
                  <a:lnTo>
                    <a:pt x="129" y="248"/>
                  </a:lnTo>
                  <a:cubicBezTo>
                    <a:pt x="90" y="248"/>
                    <a:pt x="90" y="243"/>
                    <a:pt x="90" y="230"/>
                  </a:cubicBezTo>
                  <a:lnTo>
                    <a:pt x="90" y="12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56" name="Freeform 300"/>
            <p:cNvSpPr>
              <a:spLocks noChangeArrowheads="1"/>
            </p:cNvSpPr>
            <p:nvPr/>
          </p:nvSpPr>
          <p:spPr bwMode="auto">
            <a:xfrm>
              <a:off x="2136" y="2497"/>
              <a:ext cx="29" cy="127"/>
            </a:xfrm>
            <a:custGeom>
              <a:avLst/>
              <a:gdLst>
                <a:gd name="T0" fmla="*/ 132 w 133"/>
                <a:gd name="T1" fmla="*/ 558 h 564"/>
                <a:gd name="T2" fmla="*/ 122 w 133"/>
                <a:gd name="T3" fmla="*/ 545 h 564"/>
                <a:gd name="T4" fmla="*/ 33 w 133"/>
                <a:gd name="T5" fmla="*/ 282 h 564"/>
                <a:gd name="T6" fmla="*/ 124 w 133"/>
                <a:gd name="T7" fmla="*/ 15 h 564"/>
                <a:gd name="T8" fmla="*/ 132 w 133"/>
                <a:gd name="T9" fmla="*/ 5 h 564"/>
                <a:gd name="T10" fmla="*/ 125 w 133"/>
                <a:gd name="T11" fmla="*/ 0 h 564"/>
                <a:gd name="T12" fmla="*/ 36 w 133"/>
                <a:gd name="T13" fmla="*/ 110 h 564"/>
                <a:gd name="T14" fmla="*/ 0 w 133"/>
                <a:gd name="T15" fmla="*/ 282 h 564"/>
                <a:gd name="T16" fmla="*/ 37 w 133"/>
                <a:gd name="T17" fmla="*/ 458 h 564"/>
                <a:gd name="T18" fmla="*/ 125 w 133"/>
                <a:gd name="T19" fmla="*/ 563 h 564"/>
                <a:gd name="T20" fmla="*/ 132 w 133"/>
                <a:gd name="T21" fmla="*/ 55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564">
                  <a:moveTo>
                    <a:pt x="132" y="558"/>
                  </a:moveTo>
                  <a:cubicBezTo>
                    <a:pt x="132" y="557"/>
                    <a:pt x="132" y="555"/>
                    <a:pt x="122" y="545"/>
                  </a:cubicBezTo>
                  <a:cubicBezTo>
                    <a:pt x="51" y="475"/>
                    <a:pt x="33" y="369"/>
                    <a:pt x="33" y="282"/>
                  </a:cubicBezTo>
                  <a:cubicBezTo>
                    <a:pt x="33" y="184"/>
                    <a:pt x="55" y="86"/>
                    <a:pt x="124" y="15"/>
                  </a:cubicBezTo>
                  <a:cubicBezTo>
                    <a:pt x="132" y="9"/>
                    <a:pt x="132" y="8"/>
                    <a:pt x="132" y="5"/>
                  </a:cubicBezTo>
                  <a:cubicBezTo>
                    <a:pt x="132" y="1"/>
                    <a:pt x="129" y="0"/>
                    <a:pt x="125" y="0"/>
                  </a:cubicBezTo>
                  <a:cubicBezTo>
                    <a:pt x="120" y="0"/>
                    <a:pt x="69" y="38"/>
                    <a:pt x="36" y="110"/>
                  </a:cubicBezTo>
                  <a:cubicBezTo>
                    <a:pt x="6" y="171"/>
                    <a:pt x="0" y="234"/>
                    <a:pt x="0" y="282"/>
                  </a:cubicBezTo>
                  <a:cubicBezTo>
                    <a:pt x="0" y="326"/>
                    <a:pt x="6" y="394"/>
                    <a:pt x="37" y="458"/>
                  </a:cubicBezTo>
                  <a:cubicBezTo>
                    <a:pt x="72" y="527"/>
                    <a:pt x="120" y="563"/>
                    <a:pt x="125" y="563"/>
                  </a:cubicBezTo>
                  <a:cubicBezTo>
                    <a:pt x="129" y="563"/>
                    <a:pt x="132" y="562"/>
                    <a:pt x="132" y="558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57" name="Freeform 301"/>
            <p:cNvSpPr>
              <a:spLocks noChangeArrowheads="1"/>
            </p:cNvSpPr>
            <p:nvPr/>
          </p:nvSpPr>
          <p:spPr bwMode="auto">
            <a:xfrm>
              <a:off x="2177" y="2536"/>
              <a:ext cx="63" cy="57"/>
            </a:xfrm>
            <a:custGeom>
              <a:avLst/>
              <a:gdLst>
                <a:gd name="T0" fmla="*/ 173 w 283"/>
                <a:gd name="T1" fmla="*/ 79 h 257"/>
                <a:gd name="T2" fmla="*/ 228 w 283"/>
                <a:gd name="T3" fmla="*/ 13 h 257"/>
                <a:gd name="T4" fmla="*/ 256 w 283"/>
                <a:gd name="T5" fmla="*/ 19 h 257"/>
                <a:gd name="T6" fmla="*/ 229 w 283"/>
                <a:gd name="T7" fmla="*/ 50 h 257"/>
                <a:gd name="T8" fmla="*/ 251 w 283"/>
                <a:gd name="T9" fmla="*/ 70 h 257"/>
                <a:gd name="T10" fmla="*/ 282 w 283"/>
                <a:gd name="T11" fmla="*/ 37 h 257"/>
                <a:gd name="T12" fmla="*/ 229 w 283"/>
                <a:gd name="T13" fmla="*/ 0 h 257"/>
                <a:gd name="T14" fmla="*/ 169 w 283"/>
                <a:gd name="T15" fmla="*/ 44 h 257"/>
                <a:gd name="T16" fmla="*/ 109 w 283"/>
                <a:gd name="T17" fmla="*/ 0 h 257"/>
                <a:gd name="T18" fmla="*/ 18 w 283"/>
                <a:gd name="T19" fmla="*/ 87 h 257"/>
                <a:gd name="T20" fmla="*/ 24 w 283"/>
                <a:gd name="T21" fmla="*/ 92 h 257"/>
                <a:gd name="T22" fmla="*/ 32 w 283"/>
                <a:gd name="T23" fmla="*/ 87 h 257"/>
                <a:gd name="T24" fmla="*/ 108 w 283"/>
                <a:gd name="T25" fmla="*/ 13 h 257"/>
                <a:gd name="T26" fmla="*/ 138 w 283"/>
                <a:gd name="T27" fmla="*/ 50 h 257"/>
                <a:gd name="T28" fmla="*/ 108 w 283"/>
                <a:gd name="T29" fmla="*/ 184 h 257"/>
                <a:gd name="T30" fmla="*/ 54 w 283"/>
                <a:gd name="T31" fmla="*/ 243 h 257"/>
                <a:gd name="T32" fmla="*/ 26 w 283"/>
                <a:gd name="T33" fmla="*/ 237 h 257"/>
                <a:gd name="T34" fmla="*/ 52 w 283"/>
                <a:gd name="T35" fmla="*/ 206 h 257"/>
                <a:gd name="T36" fmla="*/ 31 w 283"/>
                <a:gd name="T37" fmla="*/ 186 h 257"/>
                <a:gd name="T38" fmla="*/ 0 w 283"/>
                <a:gd name="T39" fmla="*/ 219 h 257"/>
                <a:gd name="T40" fmla="*/ 52 w 283"/>
                <a:gd name="T41" fmla="*/ 256 h 257"/>
                <a:gd name="T42" fmla="*/ 113 w 283"/>
                <a:gd name="T43" fmla="*/ 212 h 257"/>
                <a:gd name="T44" fmla="*/ 173 w 283"/>
                <a:gd name="T45" fmla="*/ 256 h 257"/>
                <a:gd name="T46" fmla="*/ 264 w 283"/>
                <a:gd name="T47" fmla="*/ 169 h 257"/>
                <a:gd name="T48" fmla="*/ 257 w 283"/>
                <a:gd name="T49" fmla="*/ 164 h 257"/>
                <a:gd name="T50" fmla="*/ 250 w 283"/>
                <a:gd name="T51" fmla="*/ 169 h 257"/>
                <a:gd name="T52" fmla="*/ 174 w 283"/>
                <a:gd name="T53" fmla="*/ 243 h 257"/>
                <a:gd name="T54" fmla="*/ 143 w 283"/>
                <a:gd name="T55" fmla="*/ 206 h 257"/>
                <a:gd name="T56" fmla="*/ 154 w 283"/>
                <a:gd name="T57" fmla="*/ 156 h 257"/>
                <a:gd name="T58" fmla="*/ 173 w 283"/>
                <a:gd name="T59" fmla="*/ 7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3" h="257">
                  <a:moveTo>
                    <a:pt x="173" y="79"/>
                  </a:moveTo>
                  <a:cubicBezTo>
                    <a:pt x="175" y="64"/>
                    <a:pt x="188" y="13"/>
                    <a:pt x="228" y="13"/>
                  </a:cubicBezTo>
                  <a:cubicBezTo>
                    <a:pt x="232" y="13"/>
                    <a:pt x="244" y="13"/>
                    <a:pt x="256" y="19"/>
                  </a:cubicBezTo>
                  <a:cubicBezTo>
                    <a:pt x="241" y="23"/>
                    <a:pt x="229" y="37"/>
                    <a:pt x="229" y="50"/>
                  </a:cubicBezTo>
                  <a:cubicBezTo>
                    <a:pt x="229" y="59"/>
                    <a:pt x="236" y="70"/>
                    <a:pt x="251" y="70"/>
                  </a:cubicBezTo>
                  <a:cubicBezTo>
                    <a:pt x="264" y="70"/>
                    <a:pt x="282" y="60"/>
                    <a:pt x="282" y="37"/>
                  </a:cubicBezTo>
                  <a:cubicBezTo>
                    <a:pt x="282" y="8"/>
                    <a:pt x="248" y="0"/>
                    <a:pt x="229" y="0"/>
                  </a:cubicBezTo>
                  <a:cubicBezTo>
                    <a:pt x="196" y="0"/>
                    <a:pt x="177" y="29"/>
                    <a:pt x="169" y="44"/>
                  </a:cubicBezTo>
                  <a:cubicBezTo>
                    <a:pt x="155" y="5"/>
                    <a:pt x="125" y="0"/>
                    <a:pt x="109" y="0"/>
                  </a:cubicBezTo>
                  <a:cubicBezTo>
                    <a:pt x="50" y="0"/>
                    <a:pt x="18" y="73"/>
                    <a:pt x="18" y="87"/>
                  </a:cubicBezTo>
                  <a:cubicBezTo>
                    <a:pt x="18" y="92"/>
                    <a:pt x="23" y="92"/>
                    <a:pt x="24" y="92"/>
                  </a:cubicBezTo>
                  <a:cubicBezTo>
                    <a:pt x="29" y="92"/>
                    <a:pt x="31" y="92"/>
                    <a:pt x="32" y="87"/>
                  </a:cubicBezTo>
                  <a:cubicBezTo>
                    <a:pt x="51" y="27"/>
                    <a:pt x="88" y="13"/>
                    <a:pt x="108" y="13"/>
                  </a:cubicBezTo>
                  <a:cubicBezTo>
                    <a:pt x="118" y="13"/>
                    <a:pt x="138" y="18"/>
                    <a:pt x="138" y="50"/>
                  </a:cubicBezTo>
                  <a:cubicBezTo>
                    <a:pt x="138" y="68"/>
                    <a:pt x="128" y="106"/>
                    <a:pt x="108" y="184"/>
                  </a:cubicBezTo>
                  <a:cubicBezTo>
                    <a:pt x="99" y="220"/>
                    <a:pt x="78" y="243"/>
                    <a:pt x="54" y="243"/>
                  </a:cubicBezTo>
                  <a:cubicBezTo>
                    <a:pt x="50" y="243"/>
                    <a:pt x="37" y="243"/>
                    <a:pt x="26" y="237"/>
                  </a:cubicBezTo>
                  <a:cubicBezTo>
                    <a:pt x="40" y="233"/>
                    <a:pt x="52" y="221"/>
                    <a:pt x="52" y="206"/>
                  </a:cubicBezTo>
                  <a:cubicBezTo>
                    <a:pt x="52" y="191"/>
                    <a:pt x="40" y="186"/>
                    <a:pt x="31" y="186"/>
                  </a:cubicBezTo>
                  <a:cubicBezTo>
                    <a:pt x="14" y="186"/>
                    <a:pt x="0" y="201"/>
                    <a:pt x="0" y="219"/>
                  </a:cubicBezTo>
                  <a:cubicBezTo>
                    <a:pt x="0" y="244"/>
                    <a:pt x="28" y="256"/>
                    <a:pt x="52" y="256"/>
                  </a:cubicBezTo>
                  <a:cubicBezTo>
                    <a:pt x="91" y="256"/>
                    <a:pt x="111" y="216"/>
                    <a:pt x="113" y="212"/>
                  </a:cubicBezTo>
                  <a:cubicBezTo>
                    <a:pt x="119" y="234"/>
                    <a:pt x="140" y="256"/>
                    <a:pt x="173" y="256"/>
                  </a:cubicBezTo>
                  <a:cubicBezTo>
                    <a:pt x="232" y="256"/>
                    <a:pt x="264" y="183"/>
                    <a:pt x="264" y="169"/>
                  </a:cubicBezTo>
                  <a:cubicBezTo>
                    <a:pt x="264" y="164"/>
                    <a:pt x="259" y="164"/>
                    <a:pt x="257" y="164"/>
                  </a:cubicBezTo>
                  <a:cubicBezTo>
                    <a:pt x="252" y="164"/>
                    <a:pt x="251" y="165"/>
                    <a:pt x="250" y="169"/>
                  </a:cubicBezTo>
                  <a:cubicBezTo>
                    <a:pt x="232" y="230"/>
                    <a:pt x="192" y="243"/>
                    <a:pt x="174" y="243"/>
                  </a:cubicBezTo>
                  <a:cubicBezTo>
                    <a:pt x="152" y="243"/>
                    <a:pt x="143" y="225"/>
                    <a:pt x="143" y="206"/>
                  </a:cubicBezTo>
                  <a:cubicBezTo>
                    <a:pt x="143" y="193"/>
                    <a:pt x="147" y="182"/>
                    <a:pt x="154" y="156"/>
                  </a:cubicBezTo>
                  <a:lnTo>
                    <a:pt x="173" y="79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58" name="Freeform 302"/>
            <p:cNvSpPr>
              <a:spLocks noChangeArrowheads="1"/>
            </p:cNvSpPr>
            <p:nvPr/>
          </p:nvSpPr>
          <p:spPr bwMode="auto">
            <a:xfrm>
              <a:off x="2253" y="2497"/>
              <a:ext cx="29" cy="127"/>
            </a:xfrm>
            <a:custGeom>
              <a:avLst/>
              <a:gdLst>
                <a:gd name="T0" fmla="*/ 132 w 133"/>
                <a:gd name="T1" fmla="*/ 282 h 564"/>
                <a:gd name="T2" fmla="*/ 95 w 133"/>
                <a:gd name="T3" fmla="*/ 106 h 564"/>
                <a:gd name="T4" fmla="*/ 5 w 133"/>
                <a:gd name="T5" fmla="*/ 0 h 564"/>
                <a:gd name="T6" fmla="*/ 0 w 133"/>
                <a:gd name="T7" fmla="*/ 5 h 564"/>
                <a:gd name="T8" fmla="*/ 10 w 133"/>
                <a:gd name="T9" fmla="*/ 19 h 564"/>
                <a:gd name="T10" fmla="*/ 99 w 133"/>
                <a:gd name="T11" fmla="*/ 282 h 564"/>
                <a:gd name="T12" fmla="*/ 8 w 133"/>
                <a:gd name="T13" fmla="*/ 548 h 564"/>
                <a:gd name="T14" fmla="*/ 0 w 133"/>
                <a:gd name="T15" fmla="*/ 558 h 564"/>
                <a:gd name="T16" fmla="*/ 5 w 133"/>
                <a:gd name="T17" fmla="*/ 563 h 564"/>
                <a:gd name="T18" fmla="*/ 96 w 133"/>
                <a:gd name="T19" fmla="*/ 453 h 564"/>
                <a:gd name="T20" fmla="*/ 132 w 133"/>
                <a:gd name="T21" fmla="*/ 282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564">
                  <a:moveTo>
                    <a:pt x="132" y="282"/>
                  </a:moveTo>
                  <a:cubicBezTo>
                    <a:pt x="132" y="238"/>
                    <a:pt x="125" y="170"/>
                    <a:pt x="95" y="106"/>
                  </a:cubicBezTo>
                  <a:cubicBezTo>
                    <a:pt x="60" y="37"/>
                    <a:pt x="12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0" y="9"/>
                    <a:pt x="10" y="19"/>
                  </a:cubicBezTo>
                  <a:cubicBezTo>
                    <a:pt x="67" y="74"/>
                    <a:pt x="99" y="164"/>
                    <a:pt x="99" y="282"/>
                  </a:cubicBezTo>
                  <a:cubicBezTo>
                    <a:pt x="99" y="377"/>
                    <a:pt x="78" y="477"/>
                    <a:pt x="8" y="548"/>
                  </a:cubicBezTo>
                  <a:cubicBezTo>
                    <a:pt x="0" y="555"/>
                    <a:pt x="0" y="557"/>
                    <a:pt x="0" y="558"/>
                  </a:cubicBezTo>
                  <a:cubicBezTo>
                    <a:pt x="0" y="562"/>
                    <a:pt x="3" y="563"/>
                    <a:pt x="5" y="563"/>
                  </a:cubicBezTo>
                  <a:cubicBezTo>
                    <a:pt x="12" y="563"/>
                    <a:pt x="63" y="525"/>
                    <a:pt x="96" y="453"/>
                  </a:cubicBezTo>
                  <a:cubicBezTo>
                    <a:pt x="125" y="392"/>
                    <a:pt x="132" y="329"/>
                    <a:pt x="132" y="28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59" name="Freeform 303"/>
            <p:cNvSpPr>
              <a:spLocks noChangeArrowheads="1"/>
            </p:cNvSpPr>
            <p:nvPr/>
          </p:nvSpPr>
          <p:spPr bwMode="auto">
            <a:xfrm>
              <a:off x="2338" y="2546"/>
              <a:ext cx="84" cy="29"/>
            </a:xfrm>
            <a:custGeom>
              <a:avLst/>
              <a:gdLst>
                <a:gd name="T0" fmla="*/ 356 w 376"/>
                <a:gd name="T1" fmla="*/ 23 h 134"/>
                <a:gd name="T2" fmla="*/ 375 w 376"/>
                <a:gd name="T3" fmla="*/ 12 h 134"/>
                <a:gd name="T4" fmla="*/ 357 w 376"/>
                <a:gd name="T5" fmla="*/ 0 h 134"/>
                <a:gd name="T6" fmla="*/ 19 w 376"/>
                <a:gd name="T7" fmla="*/ 0 h 134"/>
                <a:gd name="T8" fmla="*/ 0 w 376"/>
                <a:gd name="T9" fmla="*/ 12 h 134"/>
                <a:gd name="T10" fmla="*/ 19 w 376"/>
                <a:gd name="T11" fmla="*/ 23 h 134"/>
                <a:gd name="T12" fmla="*/ 356 w 376"/>
                <a:gd name="T13" fmla="*/ 23 h 134"/>
                <a:gd name="T14" fmla="*/ 357 w 376"/>
                <a:gd name="T15" fmla="*/ 133 h 134"/>
                <a:gd name="T16" fmla="*/ 375 w 376"/>
                <a:gd name="T17" fmla="*/ 122 h 134"/>
                <a:gd name="T18" fmla="*/ 356 w 376"/>
                <a:gd name="T19" fmla="*/ 110 h 134"/>
                <a:gd name="T20" fmla="*/ 19 w 376"/>
                <a:gd name="T21" fmla="*/ 110 h 134"/>
                <a:gd name="T22" fmla="*/ 0 w 376"/>
                <a:gd name="T23" fmla="*/ 122 h 134"/>
                <a:gd name="T24" fmla="*/ 19 w 376"/>
                <a:gd name="T25" fmla="*/ 133 h 134"/>
                <a:gd name="T26" fmla="*/ 357 w 376"/>
                <a:gd name="T2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134">
                  <a:moveTo>
                    <a:pt x="356" y="23"/>
                  </a:moveTo>
                  <a:cubicBezTo>
                    <a:pt x="365" y="23"/>
                    <a:pt x="375" y="23"/>
                    <a:pt x="375" y="12"/>
                  </a:cubicBezTo>
                  <a:cubicBezTo>
                    <a:pt x="375" y="0"/>
                    <a:pt x="365" y="0"/>
                    <a:pt x="357" y="0"/>
                  </a:cubicBezTo>
                  <a:lnTo>
                    <a:pt x="19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9" y="23"/>
                  </a:cubicBezTo>
                  <a:lnTo>
                    <a:pt x="356" y="23"/>
                  </a:lnTo>
                  <a:close/>
                  <a:moveTo>
                    <a:pt x="357" y="133"/>
                  </a:moveTo>
                  <a:cubicBezTo>
                    <a:pt x="365" y="133"/>
                    <a:pt x="375" y="133"/>
                    <a:pt x="375" y="122"/>
                  </a:cubicBezTo>
                  <a:cubicBezTo>
                    <a:pt x="375" y="110"/>
                    <a:pt x="365" y="110"/>
                    <a:pt x="356" y="110"/>
                  </a:cubicBezTo>
                  <a:lnTo>
                    <a:pt x="19" y="110"/>
                  </a:lnTo>
                  <a:cubicBezTo>
                    <a:pt x="10" y="110"/>
                    <a:pt x="0" y="110"/>
                    <a:pt x="0" y="122"/>
                  </a:cubicBezTo>
                  <a:cubicBezTo>
                    <a:pt x="0" y="133"/>
                    <a:pt x="10" y="133"/>
                    <a:pt x="19" y="133"/>
                  </a:cubicBezTo>
                  <a:lnTo>
                    <a:pt x="357" y="13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60" name="Freeform 304"/>
            <p:cNvSpPr>
              <a:spLocks noChangeArrowheads="1"/>
            </p:cNvSpPr>
            <p:nvPr/>
          </p:nvSpPr>
          <p:spPr bwMode="auto">
            <a:xfrm>
              <a:off x="2497" y="2421"/>
              <a:ext cx="42" cy="84"/>
            </a:xfrm>
            <a:custGeom>
              <a:avLst/>
              <a:gdLst>
                <a:gd name="T0" fmla="*/ 116 w 188"/>
                <a:gd name="T1" fmla="*/ 14 h 377"/>
                <a:gd name="T2" fmla="*/ 102 w 188"/>
                <a:gd name="T3" fmla="*/ 0 h 377"/>
                <a:gd name="T4" fmla="*/ 0 w 188"/>
                <a:gd name="T5" fmla="*/ 36 h 377"/>
                <a:gd name="T6" fmla="*/ 0 w 188"/>
                <a:gd name="T7" fmla="*/ 54 h 377"/>
                <a:gd name="T8" fmla="*/ 74 w 188"/>
                <a:gd name="T9" fmla="*/ 38 h 377"/>
                <a:gd name="T10" fmla="*/ 74 w 188"/>
                <a:gd name="T11" fmla="*/ 331 h 377"/>
                <a:gd name="T12" fmla="*/ 22 w 188"/>
                <a:gd name="T13" fmla="*/ 358 h 377"/>
                <a:gd name="T14" fmla="*/ 4 w 188"/>
                <a:gd name="T15" fmla="*/ 358 h 377"/>
                <a:gd name="T16" fmla="*/ 4 w 188"/>
                <a:gd name="T17" fmla="*/ 376 h 377"/>
                <a:gd name="T18" fmla="*/ 95 w 188"/>
                <a:gd name="T19" fmla="*/ 374 h 377"/>
                <a:gd name="T20" fmla="*/ 187 w 188"/>
                <a:gd name="T21" fmla="*/ 376 h 377"/>
                <a:gd name="T22" fmla="*/ 187 w 188"/>
                <a:gd name="T23" fmla="*/ 358 h 377"/>
                <a:gd name="T24" fmla="*/ 169 w 188"/>
                <a:gd name="T25" fmla="*/ 358 h 377"/>
                <a:gd name="T26" fmla="*/ 116 w 188"/>
                <a:gd name="T27" fmla="*/ 331 h 377"/>
                <a:gd name="T28" fmla="*/ 116 w 188"/>
                <a:gd name="T29" fmla="*/ 1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377">
                  <a:moveTo>
                    <a:pt x="116" y="14"/>
                  </a:moveTo>
                  <a:cubicBezTo>
                    <a:pt x="116" y="1"/>
                    <a:pt x="116" y="0"/>
                    <a:pt x="102" y="0"/>
                  </a:cubicBezTo>
                  <a:cubicBezTo>
                    <a:pt x="68" y="36"/>
                    <a:pt x="18" y="36"/>
                    <a:pt x="0" y="36"/>
                  </a:cubicBezTo>
                  <a:lnTo>
                    <a:pt x="0" y="54"/>
                  </a:lnTo>
                  <a:cubicBezTo>
                    <a:pt x="12" y="54"/>
                    <a:pt x="45" y="54"/>
                    <a:pt x="74" y="38"/>
                  </a:cubicBezTo>
                  <a:lnTo>
                    <a:pt x="74" y="331"/>
                  </a:lnTo>
                  <a:cubicBezTo>
                    <a:pt x="74" y="352"/>
                    <a:pt x="73" y="358"/>
                    <a:pt x="22" y="358"/>
                  </a:cubicBezTo>
                  <a:lnTo>
                    <a:pt x="4" y="358"/>
                  </a:lnTo>
                  <a:lnTo>
                    <a:pt x="4" y="376"/>
                  </a:lnTo>
                  <a:cubicBezTo>
                    <a:pt x="23" y="374"/>
                    <a:pt x="73" y="374"/>
                    <a:pt x="95" y="374"/>
                  </a:cubicBezTo>
                  <a:cubicBezTo>
                    <a:pt x="118" y="374"/>
                    <a:pt x="166" y="374"/>
                    <a:pt x="187" y="376"/>
                  </a:cubicBezTo>
                  <a:lnTo>
                    <a:pt x="187" y="358"/>
                  </a:lnTo>
                  <a:lnTo>
                    <a:pt x="169" y="358"/>
                  </a:lnTo>
                  <a:cubicBezTo>
                    <a:pt x="118" y="358"/>
                    <a:pt x="116" y="352"/>
                    <a:pt x="116" y="331"/>
                  </a:cubicBezTo>
                  <a:lnTo>
                    <a:pt x="116" y="1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61" name="Freeform 305"/>
            <p:cNvSpPr>
              <a:spLocks noChangeArrowheads="1"/>
            </p:cNvSpPr>
            <p:nvPr/>
          </p:nvSpPr>
          <p:spPr bwMode="auto">
            <a:xfrm>
              <a:off x="2481" y="2558"/>
              <a:ext cx="72" cy="5"/>
            </a:xfrm>
            <a:custGeom>
              <a:avLst/>
              <a:gdLst>
                <a:gd name="T0" fmla="*/ 161 w 324"/>
                <a:gd name="T1" fmla="*/ 24 h 25"/>
                <a:gd name="T2" fmla="*/ 0 w 324"/>
                <a:gd name="T3" fmla="*/ 24 h 25"/>
                <a:gd name="T4" fmla="*/ 0 w 324"/>
                <a:gd name="T5" fmla="*/ 0 h 25"/>
                <a:gd name="T6" fmla="*/ 323 w 324"/>
                <a:gd name="T7" fmla="*/ 0 h 25"/>
                <a:gd name="T8" fmla="*/ 323 w 324"/>
                <a:gd name="T9" fmla="*/ 24 h 25"/>
                <a:gd name="T10" fmla="*/ 161 w 324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25">
                  <a:moveTo>
                    <a:pt x="161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323" y="0"/>
                  </a:lnTo>
                  <a:lnTo>
                    <a:pt x="323" y="24"/>
                  </a:lnTo>
                  <a:lnTo>
                    <a:pt x="161" y="2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62" name="Freeform 306"/>
            <p:cNvSpPr>
              <a:spLocks noChangeArrowheads="1"/>
            </p:cNvSpPr>
            <p:nvPr/>
          </p:nvSpPr>
          <p:spPr bwMode="auto">
            <a:xfrm>
              <a:off x="2484" y="2624"/>
              <a:ext cx="63" cy="57"/>
            </a:xfrm>
            <a:custGeom>
              <a:avLst/>
              <a:gdLst>
                <a:gd name="T0" fmla="*/ 173 w 283"/>
                <a:gd name="T1" fmla="*/ 79 h 257"/>
                <a:gd name="T2" fmla="*/ 228 w 283"/>
                <a:gd name="T3" fmla="*/ 13 h 257"/>
                <a:gd name="T4" fmla="*/ 256 w 283"/>
                <a:gd name="T5" fmla="*/ 19 h 257"/>
                <a:gd name="T6" fmla="*/ 229 w 283"/>
                <a:gd name="T7" fmla="*/ 50 h 257"/>
                <a:gd name="T8" fmla="*/ 251 w 283"/>
                <a:gd name="T9" fmla="*/ 70 h 257"/>
                <a:gd name="T10" fmla="*/ 282 w 283"/>
                <a:gd name="T11" fmla="*/ 37 h 257"/>
                <a:gd name="T12" fmla="*/ 229 w 283"/>
                <a:gd name="T13" fmla="*/ 0 h 257"/>
                <a:gd name="T14" fmla="*/ 169 w 283"/>
                <a:gd name="T15" fmla="*/ 44 h 257"/>
                <a:gd name="T16" fmla="*/ 109 w 283"/>
                <a:gd name="T17" fmla="*/ 0 h 257"/>
                <a:gd name="T18" fmla="*/ 18 w 283"/>
                <a:gd name="T19" fmla="*/ 87 h 257"/>
                <a:gd name="T20" fmla="*/ 24 w 283"/>
                <a:gd name="T21" fmla="*/ 92 h 257"/>
                <a:gd name="T22" fmla="*/ 32 w 283"/>
                <a:gd name="T23" fmla="*/ 87 h 257"/>
                <a:gd name="T24" fmla="*/ 108 w 283"/>
                <a:gd name="T25" fmla="*/ 13 h 257"/>
                <a:gd name="T26" fmla="*/ 138 w 283"/>
                <a:gd name="T27" fmla="*/ 50 h 257"/>
                <a:gd name="T28" fmla="*/ 108 w 283"/>
                <a:gd name="T29" fmla="*/ 184 h 257"/>
                <a:gd name="T30" fmla="*/ 54 w 283"/>
                <a:gd name="T31" fmla="*/ 243 h 257"/>
                <a:gd name="T32" fmla="*/ 26 w 283"/>
                <a:gd name="T33" fmla="*/ 237 h 257"/>
                <a:gd name="T34" fmla="*/ 52 w 283"/>
                <a:gd name="T35" fmla="*/ 206 h 257"/>
                <a:gd name="T36" fmla="*/ 31 w 283"/>
                <a:gd name="T37" fmla="*/ 186 h 257"/>
                <a:gd name="T38" fmla="*/ 0 w 283"/>
                <a:gd name="T39" fmla="*/ 219 h 257"/>
                <a:gd name="T40" fmla="*/ 54 w 283"/>
                <a:gd name="T41" fmla="*/ 256 h 257"/>
                <a:gd name="T42" fmla="*/ 113 w 283"/>
                <a:gd name="T43" fmla="*/ 212 h 257"/>
                <a:gd name="T44" fmla="*/ 174 w 283"/>
                <a:gd name="T45" fmla="*/ 256 h 257"/>
                <a:gd name="T46" fmla="*/ 264 w 283"/>
                <a:gd name="T47" fmla="*/ 169 h 257"/>
                <a:gd name="T48" fmla="*/ 257 w 283"/>
                <a:gd name="T49" fmla="*/ 164 h 257"/>
                <a:gd name="T50" fmla="*/ 250 w 283"/>
                <a:gd name="T51" fmla="*/ 169 h 257"/>
                <a:gd name="T52" fmla="*/ 174 w 283"/>
                <a:gd name="T53" fmla="*/ 243 h 257"/>
                <a:gd name="T54" fmla="*/ 143 w 283"/>
                <a:gd name="T55" fmla="*/ 206 h 257"/>
                <a:gd name="T56" fmla="*/ 154 w 283"/>
                <a:gd name="T57" fmla="*/ 156 h 257"/>
                <a:gd name="T58" fmla="*/ 173 w 283"/>
                <a:gd name="T59" fmla="*/ 7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3" h="257">
                  <a:moveTo>
                    <a:pt x="173" y="79"/>
                  </a:moveTo>
                  <a:cubicBezTo>
                    <a:pt x="175" y="64"/>
                    <a:pt x="188" y="13"/>
                    <a:pt x="228" y="13"/>
                  </a:cubicBezTo>
                  <a:cubicBezTo>
                    <a:pt x="232" y="13"/>
                    <a:pt x="244" y="13"/>
                    <a:pt x="256" y="19"/>
                  </a:cubicBezTo>
                  <a:cubicBezTo>
                    <a:pt x="241" y="23"/>
                    <a:pt x="229" y="37"/>
                    <a:pt x="229" y="50"/>
                  </a:cubicBezTo>
                  <a:cubicBezTo>
                    <a:pt x="229" y="59"/>
                    <a:pt x="236" y="70"/>
                    <a:pt x="251" y="70"/>
                  </a:cubicBezTo>
                  <a:cubicBezTo>
                    <a:pt x="264" y="70"/>
                    <a:pt x="282" y="60"/>
                    <a:pt x="282" y="37"/>
                  </a:cubicBezTo>
                  <a:cubicBezTo>
                    <a:pt x="282" y="8"/>
                    <a:pt x="248" y="0"/>
                    <a:pt x="229" y="0"/>
                  </a:cubicBezTo>
                  <a:cubicBezTo>
                    <a:pt x="196" y="0"/>
                    <a:pt x="177" y="29"/>
                    <a:pt x="169" y="44"/>
                  </a:cubicBezTo>
                  <a:cubicBezTo>
                    <a:pt x="155" y="5"/>
                    <a:pt x="125" y="0"/>
                    <a:pt x="109" y="0"/>
                  </a:cubicBezTo>
                  <a:cubicBezTo>
                    <a:pt x="50" y="0"/>
                    <a:pt x="18" y="73"/>
                    <a:pt x="18" y="87"/>
                  </a:cubicBezTo>
                  <a:cubicBezTo>
                    <a:pt x="18" y="92"/>
                    <a:pt x="23" y="92"/>
                    <a:pt x="24" y="92"/>
                  </a:cubicBezTo>
                  <a:cubicBezTo>
                    <a:pt x="29" y="92"/>
                    <a:pt x="31" y="92"/>
                    <a:pt x="32" y="87"/>
                  </a:cubicBezTo>
                  <a:cubicBezTo>
                    <a:pt x="51" y="27"/>
                    <a:pt x="88" y="13"/>
                    <a:pt x="108" y="13"/>
                  </a:cubicBezTo>
                  <a:cubicBezTo>
                    <a:pt x="118" y="13"/>
                    <a:pt x="138" y="18"/>
                    <a:pt x="138" y="50"/>
                  </a:cubicBezTo>
                  <a:cubicBezTo>
                    <a:pt x="138" y="68"/>
                    <a:pt x="128" y="106"/>
                    <a:pt x="108" y="184"/>
                  </a:cubicBezTo>
                  <a:cubicBezTo>
                    <a:pt x="99" y="220"/>
                    <a:pt x="78" y="243"/>
                    <a:pt x="54" y="243"/>
                  </a:cubicBezTo>
                  <a:cubicBezTo>
                    <a:pt x="50" y="243"/>
                    <a:pt x="37" y="243"/>
                    <a:pt x="26" y="237"/>
                  </a:cubicBezTo>
                  <a:cubicBezTo>
                    <a:pt x="40" y="233"/>
                    <a:pt x="52" y="221"/>
                    <a:pt x="52" y="206"/>
                  </a:cubicBezTo>
                  <a:cubicBezTo>
                    <a:pt x="52" y="191"/>
                    <a:pt x="40" y="186"/>
                    <a:pt x="31" y="186"/>
                  </a:cubicBezTo>
                  <a:cubicBezTo>
                    <a:pt x="14" y="186"/>
                    <a:pt x="0" y="201"/>
                    <a:pt x="0" y="219"/>
                  </a:cubicBezTo>
                  <a:cubicBezTo>
                    <a:pt x="0" y="244"/>
                    <a:pt x="28" y="256"/>
                    <a:pt x="54" y="256"/>
                  </a:cubicBezTo>
                  <a:cubicBezTo>
                    <a:pt x="91" y="256"/>
                    <a:pt x="111" y="216"/>
                    <a:pt x="113" y="212"/>
                  </a:cubicBezTo>
                  <a:cubicBezTo>
                    <a:pt x="119" y="234"/>
                    <a:pt x="140" y="256"/>
                    <a:pt x="174" y="256"/>
                  </a:cubicBezTo>
                  <a:cubicBezTo>
                    <a:pt x="232" y="256"/>
                    <a:pt x="264" y="183"/>
                    <a:pt x="264" y="169"/>
                  </a:cubicBezTo>
                  <a:cubicBezTo>
                    <a:pt x="264" y="164"/>
                    <a:pt x="259" y="164"/>
                    <a:pt x="257" y="164"/>
                  </a:cubicBezTo>
                  <a:cubicBezTo>
                    <a:pt x="252" y="164"/>
                    <a:pt x="251" y="165"/>
                    <a:pt x="250" y="169"/>
                  </a:cubicBezTo>
                  <a:cubicBezTo>
                    <a:pt x="232" y="230"/>
                    <a:pt x="192" y="243"/>
                    <a:pt x="174" y="243"/>
                  </a:cubicBezTo>
                  <a:cubicBezTo>
                    <a:pt x="152" y="243"/>
                    <a:pt x="143" y="225"/>
                    <a:pt x="143" y="206"/>
                  </a:cubicBezTo>
                  <a:cubicBezTo>
                    <a:pt x="143" y="193"/>
                    <a:pt x="147" y="182"/>
                    <a:pt x="154" y="156"/>
                  </a:cubicBezTo>
                  <a:lnTo>
                    <a:pt x="173" y="79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63" name="Freeform 307"/>
            <p:cNvSpPr>
              <a:spLocks noChangeArrowheads="1"/>
            </p:cNvSpPr>
            <p:nvPr/>
          </p:nvSpPr>
          <p:spPr bwMode="auto">
            <a:xfrm>
              <a:off x="2597" y="2419"/>
              <a:ext cx="113" cy="283"/>
            </a:xfrm>
            <a:custGeom>
              <a:avLst/>
              <a:gdLst>
                <a:gd name="T0" fmla="*/ 27 w 501"/>
                <a:gd name="T1" fmla="*/ 1225 h 1251"/>
                <a:gd name="T2" fmla="*/ 55 w 501"/>
                <a:gd name="T3" fmla="*/ 1198 h 1251"/>
                <a:gd name="T4" fmla="*/ 28 w 501"/>
                <a:gd name="T5" fmla="*/ 1170 h 1251"/>
                <a:gd name="T6" fmla="*/ 0 w 501"/>
                <a:gd name="T7" fmla="*/ 1198 h 1251"/>
                <a:gd name="T8" fmla="*/ 63 w 501"/>
                <a:gd name="T9" fmla="*/ 1250 h 1251"/>
                <a:gd name="T10" fmla="*/ 220 w 501"/>
                <a:gd name="T11" fmla="*/ 956 h 1251"/>
                <a:gd name="T12" fmla="*/ 332 w 501"/>
                <a:gd name="T13" fmla="*/ 417 h 1251"/>
                <a:gd name="T14" fmla="*/ 392 w 501"/>
                <a:gd name="T15" fmla="*/ 113 h 1251"/>
                <a:gd name="T16" fmla="*/ 440 w 501"/>
                <a:gd name="T17" fmla="*/ 13 h 1251"/>
                <a:gd name="T18" fmla="*/ 474 w 501"/>
                <a:gd name="T19" fmla="*/ 26 h 1251"/>
                <a:gd name="T20" fmla="*/ 445 w 501"/>
                <a:gd name="T21" fmla="*/ 52 h 1251"/>
                <a:gd name="T22" fmla="*/ 472 w 501"/>
                <a:gd name="T23" fmla="*/ 81 h 1251"/>
                <a:gd name="T24" fmla="*/ 500 w 501"/>
                <a:gd name="T25" fmla="*/ 52 h 1251"/>
                <a:gd name="T26" fmla="*/ 439 w 501"/>
                <a:gd name="T27" fmla="*/ 0 h 1251"/>
                <a:gd name="T28" fmla="*/ 333 w 501"/>
                <a:gd name="T29" fmla="*/ 177 h 1251"/>
                <a:gd name="T30" fmla="*/ 193 w 501"/>
                <a:gd name="T31" fmla="*/ 833 h 1251"/>
                <a:gd name="T32" fmla="*/ 143 w 501"/>
                <a:gd name="T33" fmla="*/ 1092 h 1251"/>
                <a:gd name="T34" fmla="*/ 61 w 501"/>
                <a:gd name="T35" fmla="*/ 1239 h 1251"/>
                <a:gd name="T36" fmla="*/ 27 w 501"/>
                <a:gd name="T37" fmla="*/ 1225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1" h="1251">
                  <a:moveTo>
                    <a:pt x="27" y="1225"/>
                  </a:moveTo>
                  <a:cubicBezTo>
                    <a:pt x="45" y="1225"/>
                    <a:pt x="55" y="1212"/>
                    <a:pt x="55" y="1198"/>
                  </a:cubicBezTo>
                  <a:cubicBezTo>
                    <a:pt x="55" y="1179"/>
                    <a:pt x="41" y="1170"/>
                    <a:pt x="28" y="1170"/>
                  </a:cubicBezTo>
                  <a:cubicBezTo>
                    <a:pt x="14" y="1170"/>
                    <a:pt x="0" y="1179"/>
                    <a:pt x="0" y="1198"/>
                  </a:cubicBezTo>
                  <a:cubicBezTo>
                    <a:pt x="0" y="1227"/>
                    <a:pt x="28" y="1250"/>
                    <a:pt x="63" y="1250"/>
                  </a:cubicBezTo>
                  <a:cubicBezTo>
                    <a:pt x="148" y="1250"/>
                    <a:pt x="180" y="1118"/>
                    <a:pt x="220" y="956"/>
                  </a:cubicBezTo>
                  <a:cubicBezTo>
                    <a:pt x="264" y="778"/>
                    <a:pt x="301" y="598"/>
                    <a:pt x="332" y="417"/>
                  </a:cubicBezTo>
                  <a:cubicBezTo>
                    <a:pt x="352" y="298"/>
                    <a:pt x="372" y="186"/>
                    <a:pt x="392" y="113"/>
                  </a:cubicBezTo>
                  <a:cubicBezTo>
                    <a:pt x="398" y="84"/>
                    <a:pt x="417" y="13"/>
                    <a:pt x="440" y="13"/>
                  </a:cubicBezTo>
                  <a:cubicBezTo>
                    <a:pt x="457" y="13"/>
                    <a:pt x="471" y="23"/>
                    <a:pt x="474" y="26"/>
                  </a:cubicBezTo>
                  <a:cubicBezTo>
                    <a:pt x="454" y="27"/>
                    <a:pt x="445" y="38"/>
                    <a:pt x="445" y="52"/>
                  </a:cubicBezTo>
                  <a:cubicBezTo>
                    <a:pt x="445" y="72"/>
                    <a:pt x="460" y="81"/>
                    <a:pt x="472" y="81"/>
                  </a:cubicBezTo>
                  <a:cubicBezTo>
                    <a:pt x="486" y="81"/>
                    <a:pt x="500" y="72"/>
                    <a:pt x="500" y="52"/>
                  </a:cubicBezTo>
                  <a:cubicBezTo>
                    <a:pt x="500" y="22"/>
                    <a:pt x="470" y="0"/>
                    <a:pt x="439" y="0"/>
                  </a:cubicBezTo>
                  <a:cubicBezTo>
                    <a:pt x="396" y="0"/>
                    <a:pt x="365" y="61"/>
                    <a:pt x="333" y="177"/>
                  </a:cubicBezTo>
                  <a:cubicBezTo>
                    <a:pt x="332" y="182"/>
                    <a:pt x="255" y="465"/>
                    <a:pt x="193" y="833"/>
                  </a:cubicBezTo>
                  <a:cubicBezTo>
                    <a:pt x="178" y="919"/>
                    <a:pt x="161" y="1013"/>
                    <a:pt x="143" y="1092"/>
                  </a:cubicBezTo>
                  <a:cubicBezTo>
                    <a:pt x="133" y="1132"/>
                    <a:pt x="108" y="1239"/>
                    <a:pt x="61" y="1239"/>
                  </a:cubicBezTo>
                  <a:cubicBezTo>
                    <a:pt x="41" y="1239"/>
                    <a:pt x="28" y="1225"/>
                    <a:pt x="27" y="122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64" name="Freeform 308"/>
            <p:cNvSpPr>
              <a:spLocks noChangeArrowheads="1"/>
            </p:cNvSpPr>
            <p:nvPr/>
          </p:nvSpPr>
          <p:spPr bwMode="auto">
            <a:xfrm>
              <a:off x="2722" y="2411"/>
              <a:ext cx="47" cy="40"/>
            </a:xfrm>
            <a:custGeom>
              <a:avLst/>
              <a:gdLst>
                <a:gd name="T0" fmla="*/ 79 w 213"/>
                <a:gd name="T1" fmla="*/ 133 h 180"/>
                <a:gd name="T2" fmla="*/ 42 w 213"/>
                <a:gd name="T3" fmla="*/ 168 h 180"/>
                <a:gd name="T4" fmla="*/ 20 w 213"/>
                <a:gd name="T5" fmla="*/ 163 h 180"/>
                <a:gd name="T6" fmla="*/ 38 w 213"/>
                <a:gd name="T7" fmla="*/ 141 h 180"/>
                <a:gd name="T8" fmla="*/ 23 w 213"/>
                <a:gd name="T9" fmla="*/ 125 h 180"/>
                <a:gd name="T10" fmla="*/ 0 w 213"/>
                <a:gd name="T11" fmla="*/ 150 h 180"/>
                <a:gd name="T12" fmla="*/ 42 w 213"/>
                <a:gd name="T13" fmla="*/ 179 h 180"/>
                <a:gd name="T14" fmla="*/ 86 w 213"/>
                <a:gd name="T15" fmla="*/ 151 h 180"/>
                <a:gd name="T16" fmla="*/ 133 w 213"/>
                <a:gd name="T17" fmla="*/ 179 h 180"/>
                <a:gd name="T18" fmla="*/ 202 w 213"/>
                <a:gd name="T19" fmla="*/ 118 h 180"/>
                <a:gd name="T20" fmla="*/ 196 w 213"/>
                <a:gd name="T21" fmla="*/ 113 h 180"/>
                <a:gd name="T22" fmla="*/ 189 w 213"/>
                <a:gd name="T23" fmla="*/ 120 h 180"/>
                <a:gd name="T24" fmla="*/ 134 w 213"/>
                <a:gd name="T25" fmla="*/ 168 h 180"/>
                <a:gd name="T26" fmla="*/ 110 w 213"/>
                <a:gd name="T27" fmla="*/ 142 h 180"/>
                <a:gd name="T28" fmla="*/ 131 w 213"/>
                <a:gd name="T29" fmla="*/ 51 h 180"/>
                <a:gd name="T30" fmla="*/ 170 w 213"/>
                <a:gd name="T31" fmla="*/ 12 h 180"/>
                <a:gd name="T32" fmla="*/ 191 w 213"/>
                <a:gd name="T33" fmla="*/ 17 h 180"/>
                <a:gd name="T34" fmla="*/ 174 w 213"/>
                <a:gd name="T35" fmla="*/ 38 h 180"/>
                <a:gd name="T36" fmla="*/ 189 w 213"/>
                <a:gd name="T37" fmla="*/ 54 h 180"/>
                <a:gd name="T38" fmla="*/ 212 w 213"/>
                <a:gd name="T39" fmla="*/ 29 h 180"/>
                <a:gd name="T40" fmla="*/ 170 w 213"/>
                <a:gd name="T41" fmla="*/ 0 h 180"/>
                <a:gd name="T42" fmla="*/ 127 w 213"/>
                <a:gd name="T43" fmla="*/ 28 h 180"/>
                <a:gd name="T44" fmla="*/ 79 w 213"/>
                <a:gd name="T45" fmla="*/ 0 h 180"/>
                <a:gd name="T46" fmla="*/ 9 w 213"/>
                <a:gd name="T47" fmla="*/ 60 h 180"/>
                <a:gd name="T48" fmla="*/ 15 w 213"/>
                <a:gd name="T49" fmla="*/ 65 h 180"/>
                <a:gd name="T50" fmla="*/ 23 w 213"/>
                <a:gd name="T51" fmla="*/ 59 h 180"/>
                <a:gd name="T52" fmla="*/ 78 w 213"/>
                <a:gd name="T53" fmla="*/ 12 h 180"/>
                <a:gd name="T54" fmla="*/ 101 w 213"/>
                <a:gd name="T55" fmla="*/ 37 h 180"/>
                <a:gd name="T56" fmla="*/ 93 w 213"/>
                <a:gd name="T57" fmla="*/ 78 h 180"/>
                <a:gd name="T58" fmla="*/ 79 w 213"/>
                <a:gd name="T59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3" h="180">
                  <a:moveTo>
                    <a:pt x="79" y="133"/>
                  </a:moveTo>
                  <a:cubicBezTo>
                    <a:pt x="76" y="146"/>
                    <a:pt x="63" y="168"/>
                    <a:pt x="42" y="168"/>
                  </a:cubicBezTo>
                  <a:cubicBezTo>
                    <a:pt x="41" y="168"/>
                    <a:pt x="29" y="168"/>
                    <a:pt x="20" y="163"/>
                  </a:cubicBezTo>
                  <a:cubicBezTo>
                    <a:pt x="37" y="157"/>
                    <a:pt x="38" y="143"/>
                    <a:pt x="38" y="141"/>
                  </a:cubicBezTo>
                  <a:cubicBezTo>
                    <a:pt x="38" y="132"/>
                    <a:pt x="32" y="125"/>
                    <a:pt x="23" y="125"/>
                  </a:cubicBezTo>
                  <a:cubicBezTo>
                    <a:pt x="12" y="125"/>
                    <a:pt x="0" y="136"/>
                    <a:pt x="0" y="150"/>
                  </a:cubicBezTo>
                  <a:cubicBezTo>
                    <a:pt x="0" y="170"/>
                    <a:pt x="22" y="179"/>
                    <a:pt x="42" y="179"/>
                  </a:cubicBezTo>
                  <a:cubicBezTo>
                    <a:pt x="60" y="179"/>
                    <a:pt x="76" y="168"/>
                    <a:pt x="86" y="151"/>
                  </a:cubicBezTo>
                  <a:cubicBezTo>
                    <a:pt x="96" y="171"/>
                    <a:pt x="118" y="179"/>
                    <a:pt x="133" y="179"/>
                  </a:cubicBezTo>
                  <a:cubicBezTo>
                    <a:pt x="179" y="179"/>
                    <a:pt x="202" y="129"/>
                    <a:pt x="202" y="118"/>
                  </a:cubicBezTo>
                  <a:cubicBezTo>
                    <a:pt x="202" y="113"/>
                    <a:pt x="197" y="113"/>
                    <a:pt x="196" y="113"/>
                  </a:cubicBezTo>
                  <a:cubicBezTo>
                    <a:pt x="191" y="113"/>
                    <a:pt x="191" y="115"/>
                    <a:pt x="189" y="120"/>
                  </a:cubicBezTo>
                  <a:cubicBezTo>
                    <a:pt x="180" y="147"/>
                    <a:pt x="157" y="168"/>
                    <a:pt x="134" y="168"/>
                  </a:cubicBezTo>
                  <a:cubicBezTo>
                    <a:pt x="119" y="168"/>
                    <a:pt x="110" y="157"/>
                    <a:pt x="110" y="142"/>
                  </a:cubicBezTo>
                  <a:cubicBezTo>
                    <a:pt x="110" y="132"/>
                    <a:pt x="120" y="96"/>
                    <a:pt x="131" y="51"/>
                  </a:cubicBezTo>
                  <a:cubicBezTo>
                    <a:pt x="140" y="20"/>
                    <a:pt x="157" y="12"/>
                    <a:pt x="170" y="12"/>
                  </a:cubicBezTo>
                  <a:cubicBezTo>
                    <a:pt x="170" y="12"/>
                    <a:pt x="183" y="12"/>
                    <a:pt x="191" y="17"/>
                  </a:cubicBezTo>
                  <a:cubicBezTo>
                    <a:pt x="179" y="20"/>
                    <a:pt x="174" y="31"/>
                    <a:pt x="174" y="38"/>
                  </a:cubicBezTo>
                  <a:cubicBezTo>
                    <a:pt x="174" y="47"/>
                    <a:pt x="180" y="54"/>
                    <a:pt x="189" y="54"/>
                  </a:cubicBezTo>
                  <a:cubicBezTo>
                    <a:pt x="198" y="54"/>
                    <a:pt x="212" y="46"/>
                    <a:pt x="212" y="29"/>
                  </a:cubicBezTo>
                  <a:cubicBezTo>
                    <a:pt x="212" y="6"/>
                    <a:pt x="187" y="0"/>
                    <a:pt x="170" y="0"/>
                  </a:cubicBezTo>
                  <a:cubicBezTo>
                    <a:pt x="151" y="0"/>
                    <a:pt x="136" y="13"/>
                    <a:pt x="127" y="28"/>
                  </a:cubicBezTo>
                  <a:cubicBezTo>
                    <a:pt x="119" y="12"/>
                    <a:pt x="101" y="0"/>
                    <a:pt x="79" y="0"/>
                  </a:cubicBezTo>
                  <a:cubicBezTo>
                    <a:pt x="35" y="0"/>
                    <a:pt x="9" y="49"/>
                    <a:pt x="9" y="60"/>
                  </a:cubicBezTo>
                  <a:cubicBezTo>
                    <a:pt x="9" y="65"/>
                    <a:pt x="14" y="65"/>
                    <a:pt x="15" y="65"/>
                  </a:cubicBezTo>
                  <a:cubicBezTo>
                    <a:pt x="20" y="65"/>
                    <a:pt x="22" y="64"/>
                    <a:pt x="23" y="59"/>
                  </a:cubicBezTo>
                  <a:cubicBezTo>
                    <a:pt x="33" y="28"/>
                    <a:pt x="59" y="12"/>
                    <a:pt x="78" y="12"/>
                  </a:cubicBezTo>
                  <a:cubicBezTo>
                    <a:pt x="91" y="12"/>
                    <a:pt x="101" y="18"/>
                    <a:pt x="101" y="37"/>
                  </a:cubicBezTo>
                  <a:cubicBezTo>
                    <a:pt x="101" y="45"/>
                    <a:pt x="97" y="65"/>
                    <a:pt x="93" y="78"/>
                  </a:cubicBezTo>
                  <a:lnTo>
                    <a:pt x="79" y="133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65" name="Freeform 309"/>
            <p:cNvSpPr>
              <a:spLocks noChangeArrowheads="1"/>
            </p:cNvSpPr>
            <p:nvPr/>
          </p:nvSpPr>
          <p:spPr bwMode="auto">
            <a:xfrm>
              <a:off x="2666" y="2650"/>
              <a:ext cx="41" cy="60"/>
            </a:xfrm>
            <a:custGeom>
              <a:avLst/>
              <a:gdLst>
                <a:gd name="T0" fmla="*/ 184 w 185"/>
                <a:gd name="T1" fmla="*/ 137 h 271"/>
                <a:gd name="T2" fmla="*/ 160 w 185"/>
                <a:gd name="T3" fmla="*/ 35 h 271"/>
                <a:gd name="T4" fmla="*/ 92 w 185"/>
                <a:gd name="T5" fmla="*/ 0 h 271"/>
                <a:gd name="T6" fmla="*/ 0 w 185"/>
                <a:gd name="T7" fmla="*/ 137 h 271"/>
                <a:gd name="T8" fmla="*/ 92 w 185"/>
                <a:gd name="T9" fmla="*/ 270 h 271"/>
                <a:gd name="T10" fmla="*/ 184 w 185"/>
                <a:gd name="T11" fmla="*/ 137 h 271"/>
                <a:gd name="T12" fmla="*/ 92 w 185"/>
                <a:gd name="T13" fmla="*/ 260 h 271"/>
                <a:gd name="T14" fmla="*/ 42 w 185"/>
                <a:gd name="T15" fmla="*/ 216 h 271"/>
                <a:gd name="T16" fmla="*/ 36 w 185"/>
                <a:gd name="T17" fmla="*/ 132 h 271"/>
                <a:gd name="T18" fmla="*/ 42 w 185"/>
                <a:gd name="T19" fmla="*/ 51 h 271"/>
                <a:gd name="T20" fmla="*/ 92 w 185"/>
                <a:gd name="T21" fmla="*/ 12 h 271"/>
                <a:gd name="T22" fmla="*/ 141 w 185"/>
                <a:gd name="T23" fmla="*/ 47 h 271"/>
                <a:gd name="T24" fmla="*/ 147 w 185"/>
                <a:gd name="T25" fmla="*/ 132 h 271"/>
                <a:gd name="T26" fmla="*/ 142 w 185"/>
                <a:gd name="T27" fmla="*/ 215 h 271"/>
                <a:gd name="T28" fmla="*/ 92 w 185"/>
                <a:gd name="T29" fmla="*/ 26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271">
                  <a:moveTo>
                    <a:pt x="184" y="137"/>
                  </a:moveTo>
                  <a:cubicBezTo>
                    <a:pt x="184" y="93"/>
                    <a:pt x="179" y="61"/>
                    <a:pt x="160" y="35"/>
                  </a:cubicBezTo>
                  <a:cubicBezTo>
                    <a:pt x="148" y="15"/>
                    <a:pt x="124" y="0"/>
                    <a:pt x="92" y="0"/>
                  </a:cubicBezTo>
                  <a:cubicBezTo>
                    <a:pt x="0" y="0"/>
                    <a:pt x="0" y="107"/>
                    <a:pt x="0" y="137"/>
                  </a:cubicBezTo>
                  <a:cubicBezTo>
                    <a:pt x="0" y="165"/>
                    <a:pt x="0" y="270"/>
                    <a:pt x="92" y="270"/>
                  </a:cubicBezTo>
                  <a:cubicBezTo>
                    <a:pt x="184" y="270"/>
                    <a:pt x="184" y="165"/>
                    <a:pt x="184" y="137"/>
                  </a:cubicBezTo>
                  <a:close/>
                  <a:moveTo>
                    <a:pt x="92" y="260"/>
                  </a:moveTo>
                  <a:cubicBezTo>
                    <a:pt x="74" y="260"/>
                    <a:pt x="50" y="248"/>
                    <a:pt x="42" y="216"/>
                  </a:cubicBezTo>
                  <a:cubicBezTo>
                    <a:pt x="36" y="193"/>
                    <a:pt x="36" y="160"/>
                    <a:pt x="36" y="132"/>
                  </a:cubicBezTo>
                  <a:cubicBezTo>
                    <a:pt x="36" y="102"/>
                    <a:pt x="36" y="73"/>
                    <a:pt x="42" y="51"/>
                  </a:cubicBezTo>
                  <a:cubicBezTo>
                    <a:pt x="50" y="19"/>
                    <a:pt x="76" y="12"/>
                    <a:pt x="92" y="12"/>
                  </a:cubicBezTo>
                  <a:cubicBezTo>
                    <a:pt x="114" y="12"/>
                    <a:pt x="134" y="24"/>
                    <a:pt x="141" y="47"/>
                  </a:cubicBezTo>
                  <a:cubicBezTo>
                    <a:pt x="147" y="68"/>
                    <a:pt x="147" y="97"/>
                    <a:pt x="147" y="132"/>
                  </a:cubicBezTo>
                  <a:cubicBezTo>
                    <a:pt x="147" y="160"/>
                    <a:pt x="147" y="189"/>
                    <a:pt x="142" y="215"/>
                  </a:cubicBezTo>
                  <a:cubicBezTo>
                    <a:pt x="134" y="251"/>
                    <a:pt x="108" y="260"/>
                    <a:pt x="92" y="26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66" name="Freeform 310"/>
            <p:cNvSpPr>
              <a:spLocks noChangeArrowheads="1"/>
            </p:cNvSpPr>
            <p:nvPr/>
          </p:nvSpPr>
          <p:spPr bwMode="auto">
            <a:xfrm>
              <a:off x="2808" y="2504"/>
              <a:ext cx="60" cy="89"/>
            </a:xfrm>
            <a:custGeom>
              <a:avLst/>
              <a:gdLst>
                <a:gd name="T0" fmla="*/ 269 w 270"/>
                <a:gd name="T1" fmla="*/ 6 h 399"/>
                <a:gd name="T2" fmla="*/ 261 w 270"/>
                <a:gd name="T3" fmla="*/ 0 h 399"/>
                <a:gd name="T4" fmla="*/ 189 w 270"/>
                <a:gd name="T5" fmla="*/ 6 h 399"/>
                <a:gd name="T6" fmla="*/ 182 w 270"/>
                <a:gd name="T7" fmla="*/ 17 h 399"/>
                <a:gd name="T8" fmla="*/ 196 w 270"/>
                <a:gd name="T9" fmla="*/ 24 h 399"/>
                <a:gd name="T10" fmla="*/ 224 w 270"/>
                <a:gd name="T11" fmla="*/ 33 h 399"/>
                <a:gd name="T12" fmla="*/ 221 w 270"/>
                <a:gd name="T13" fmla="*/ 45 h 399"/>
                <a:gd name="T14" fmla="*/ 188 w 270"/>
                <a:gd name="T15" fmla="*/ 178 h 399"/>
                <a:gd name="T16" fmla="*/ 136 w 270"/>
                <a:gd name="T17" fmla="*/ 142 h 399"/>
                <a:gd name="T18" fmla="*/ 0 w 270"/>
                <a:gd name="T19" fmla="*/ 307 h 399"/>
                <a:gd name="T20" fmla="*/ 76 w 270"/>
                <a:gd name="T21" fmla="*/ 398 h 399"/>
                <a:gd name="T22" fmla="*/ 148 w 270"/>
                <a:gd name="T23" fmla="*/ 356 h 399"/>
                <a:gd name="T24" fmla="*/ 200 w 270"/>
                <a:gd name="T25" fmla="*/ 398 h 399"/>
                <a:gd name="T26" fmla="*/ 242 w 270"/>
                <a:gd name="T27" fmla="*/ 366 h 399"/>
                <a:gd name="T28" fmla="*/ 259 w 270"/>
                <a:gd name="T29" fmla="*/ 311 h 399"/>
                <a:gd name="T30" fmla="*/ 252 w 270"/>
                <a:gd name="T31" fmla="*/ 305 h 399"/>
                <a:gd name="T32" fmla="*/ 244 w 270"/>
                <a:gd name="T33" fmla="*/ 315 h 399"/>
                <a:gd name="T34" fmla="*/ 201 w 270"/>
                <a:gd name="T35" fmla="*/ 385 h 399"/>
                <a:gd name="T36" fmla="*/ 184 w 270"/>
                <a:gd name="T37" fmla="*/ 360 h 399"/>
                <a:gd name="T38" fmla="*/ 188 w 270"/>
                <a:gd name="T39" fmla="*/ 333 h 399"/>
                <a:gd name="T40" fmla="*/ 269 w 270"/>
                <a:gd name="T41" fmla="*/ 6 h 399"/>
                <a:gd name="T42" fmla="*/ 151 w 270"/>
                <a:gd name="T43" fmla="*/ 324 h 399"/>
                <a:gd name="T44" fmla="*/ 140 w 270"/>
                <a:gd name="T45" fmla="*/ 345 h 399"/>
                <a:gd name="T46" fmla="*/ 77 w 270"/>
                <a:gd name="T47" fmla="*/ 385 h 399"/>
                <a:gd name="T48" fmla="*/ 40 w 270"/>
                <a:gd name="T49" fmla="*/ 333 h 399"/>
                <a:gd name="T50" fmla="*/ 72 w 270"/>
                <a:gd name="T51" fmla="*/ 209 h 399"/>
                <a:gd name="T52" fmla="*/ 137 w 270"/>
                <a:gd name="T53" fmla="*/ 155 h 399"/>
                <a:gd name="T54" fmla="*/ 182 w 270"/>
                <a:gd name="T55" fmla="*/ 205 h 399"/>
                <a:gd name="T56" fmla="*/ 179 w 270"/>
                <a:gd name="T57" fmla="*/ 214 h 399"/>
                <a:gd name="T58" fmla="*/ 151 w 270"/>
                <a:gd name="T59" fmla="*/ 32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0" h="399">
                  <a:moveTo>
                    <a:pt x="269" y="6"/>
                  </a:moveTo>
                  <a:cubicBezTo>
                    <a:pt x="269" y="5"/>
                    <a:pt x="269" y="0"/>
                    <a:pt x="261" y="0"/>
                  </a:cubicBezTo>
                  <a:cubicBezTo>
                    <a:pt x="253" y="0"/>
                    <a:pt x="200" y="5"/>
                    <a:pt x="189" y="6"/>
                  </a:cubicBezTo>
                  <a:cubicBezTo>
                    <a:pt x="186" y="6"/>
                    <a:pt x="182" y="9"/>
                    <a:pt x="182" y="17"/>
                  </a:cubicBezTo>
                  <a:cubicBezTo>
                    <a:pt x="182" y="24"/>
                    <a:pt x="187" y="24"/>
                    <a:pt x="196" y="24"/>
                  </a:cubicBezTo>
                  <a:cubicBezTo>
                    <a:pt x="223" y="24"/>
                    <a:pt x="224" y="28"/>
                    <a:pt x="224" y="33"/>
                  </a:cubicBezTo>
                  <a:lnTo>
                    <a:pt x="221" y="45"/>
                  </a:lnTo>
                  <a:lnTo>
                    <a:pt x="188" y="178"/>
                  </a:lnTo>
                  <a:cubicBezTo>
                    <a:pt x="178" y="157"/>
                    <a:pt x="161" y="142"/>
                    <a:pt x="136" y="142"/>
                  </a:cubicBezTo>
                  <a:cubicBezTo>
                    <a:pt x="70" y="142"/>
                    <a:pt x="0" y="225"/>
                    <a:pt x="0" y="307"/>
                  </a:cubicBezTo>
                  <a:cubicBezTo>
                    <a:pt x="0" y="361"/>
                    <a:pt x="31" y="398"/>
                    <a:pt x="76" y="398"/>
                  </a:cubicBezTo>
                  <a:cubicBezTo>
                    <a:pt x="87" y="398"/>
                    <a:pt x="115" y="395"/>
                    <a:pt x="148" y="356"/>
                  </a:cubicBezTo>
                  <a:cubicBezTo>
                    <a:pt x="154" y="379"/>
                    <a:pt x="173" y="398"/>
                    <a:pt x="200" y="398"/>
                  </a:cubicBezTo>
                  <a:cubicBezTo>
                    <a:pt x="220" y="398"/>
                    <a:pt x="233" y="385"/>
                    <a:pt x="242" y="366"/>
                  </a:cubicBezTo>
                  <a:cubicBezTo>
                    <a:pt x="251" y="347"/>
                    <a:pt x="259" y="312"/>
                    <a:pt x="259" y="311"/>
                  </a:cubicBezTo>
                  <a:cubicBezTo>
                    <a:pt x="259" y="305"/>
                    <a:pt x="253" y="305"/>
                    <a:pt x="252" y="305"/>
                  </a:cubicBezTo>
                  <a:cubicBezTo>
                    <a:pt x="246" y="305"/>
                    <a:pt x="246" y="307"/>
                    <a:pt x="244" y="315"/>
                  </a:cubicBezTo>
                  <a:cubicBezTo>
                    <a:pt x="234" y="352"/>
                    <a:pt x="224" y="385"/>
                    <a:pt x="201" y="385"/>
                  </a:cubicBezTo>
                  <a:cubicBezTo>
                    <a:pt x="186" y="385"/>
                    <a:pt x="184" y="371"/>
                    <a:pt x="184" y="360"/>
                  </a:cubicBezTo>
                  <a:cubicBezTo>
                    <a:pt x="184" y="345"/>
                    <a:pt x="186" y="342"/>
                    <a:pt x="188" y="333"/>
                  </a:cubicBezTo>
                  <a:lnTo>
                    <a:pt x="269" y="6"/>
                  </a:lnTo>
                  <a:close/>
                  <a:moveTo>
                    <a:pt x="151" y="324"/>
                  </a:moveTo>
                  <a:cubicBezTo>
                    <a:pt x="148" y="334"/>
                    <a:pt x="148" y="335"/>
                    <a:pt x="140" y="345"/>
                  </a:cubicBezTo>
                  <a:cubicBezTo>
                    <a:pt x="115" y="376"/>
                    <a:pt x="92" y="385"/>
                    <a:pt x="77" y="385"/>
                  </a:cubicBezTo>
                  <a:cubicBezTo>
                    <a:pt x="47" y="385"/>
                    <a:pt x="40" y="354"/>
                    <a:pt x="40" y="333"/>
                  </a:cubicBezTo>
                  <a:cubicBezTo>
                    <a:pt x="40" y="305"/>
                    <a:pt x="58" y="234"/>
                    <a:pt x="72" y="209"/>
                  </a:cubicBezTo>
                  <a:cubicBezTo>
                    <a:pt x="88" y="175"/>
                    <a:pt x="114" y="155"/>
                    <a:pt x="137" y="155"/>
                  </a:cubicBezTo>
                  <a:cubicBezTo>
                    <a:pt x="173" y="155"/>
                    <a:pt x="182" y="201"/>
                    <a:pt x="182" y="205"/>
                  </a:cubicBezTo>
                  <a:cubicBezTo>
                    <a:pt x="182" y="207"/>
                    <a:pt x="180" y="211"/>
                    <a:pt x="179" y="214"/>
                  </a:cubicBezTo>
                  <a:lnTo>
                    <a:pt x="151" y="32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67" name="Freeform 311"/>
            <p:cNvSpPr>
              <a:spLocks noChangeArrowheads="1"/>
            </p:cNvSpPr>
            <p:nvPr/>
          </p:nvSpPr>
          <p:spPr bwMode="auto">
            <a:xfrm>
              <a:off x="2873" y="2513"/>
              <a:ext cx="39" cy="81"/>
            </a:xfrm>
            <a:custGeom>
              <a:avLst/>
              <a:gdLst>
                <a:gd name="T0" fmla="*/ 104 w 175"/>
                <a:gd name="T1" fmla="*/ 128 h 361"/>
                <a:gd name="T2" fmla="*/ 157 w 175"/>
                <a:gd name="T3" fmla="*/ 128 h 361"/>
                <a:gd name="T4" fmla="*/ 174 w 175"/>
                <a:gd name="T5" fmla="*/ 116 h 361"/>
                <a:gd name="T6" fmla="*/ 157 w 175"/>
                <a:gd name="T7" fmla="*/ 110 h 361"/>
                <a:gd name="T8" fmla="*/ 108 w 175"/>
                <a:gd name="T9" fmla="*/ 110 h 361"/>
                <a:gd name="T10" fmla="*/ 132 w 175"/>
                <a:gd name="T11" fmla="*/ 15 h 361"/>
                <a:gd name="T12" fmla="*/ 115 w 175"/>
                <a:gd name="T13" fmla="*/ 0 h 361"/>
                <a:gd name="T14" fmla="*/ 92 w 175"/>
                <a:gd name="T15" fmla="*/ 20 h 361"/>
                <a:gd name="T16" fmla="*/ 70 w 175"/>
                <a:gd name="T17" fmla="*/ 110 h 361"/>
                <a:gd name="T18" fmla="*/ 17 w 175"/>
                <a:gd name="T19" fmla="*/ 110 h 361"/>
                <a:gd name="T20" fmla="*/ 0 w 175"/>
                <a:gd name="T21" fmla="*/ 120 h 361"/>
                <a:gd name="T22" fmla="*/ 15 w 175"/>
                <a:gd name="T23" fmla="*/ 128 h 361"/>
                <a:gd name="T24" fmla="*/ 65 w 175"/>
                <a:gd name="T25" fmla="*/ 128 h 361"/>
                <a:gd name="T26" fmla="*/ 23 w 175"/>
                <a:gd name="T27" fmla="*/ 307 h 361"/>
                <a:gd name="T28" fmla="*/ 74 w 175"/>
                <a:gd name="T29" fmla="*/ 360 h 361"/>
                <a:gd name="T30" fmla="*/ 165 w 175"/>
                <a:gd name="T31" fmla="*/ 273 h 361"/>
                <a:gd name="T32" fmla="*/ 157 w 175"/>
                <a:gd name="T33" fmla="*/ 267 h 361"/>
                <a:gd name="T34" fmla="*/ 150 w 175"/>
                <a:gd name="T35" fmla="*/ 275 h 361"/>
                <a:gd name="T36" fmla="*/ 76 w 175"/>
                <a:gd name="T37" fmla="*/ 347 h 361"/>
                <a:gd name="T38" fmla="*/ 59 w 175"/>
                <a:gd name="T39" fmla="*/ 321 h 361"/>
                <a:gd name="T40" fmla="*/ 61 w 175"/>
                <a:gd name="T41" fmla="*/ 294 h 361"/>
                <a:gd name="T42" fmla="*/ 104 w 175"/>
                <a:gd name="T43" fmla="*/ 12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" h="361">
                  <a:moveTo>
                    <a:pt x="104" y="128"/>
                  </a:moveTo>
                  <a:lnTo>
                    <a:pt x="157" y="128"/>
                  </a:lnTo>
                  <a:cubicBezTo>
                    <a:pt x="168" y="128"/>
                    <a:pt x="174" y="128"/>
                    <a:pt x="174" y="116"/>
                  </a:cubicBezTo>
                  <a:cubicBezTo>
                    <a:pt x="174" y="110"/>
                    <a:pt x="168" y="110"/>
                    <a:pt x="157" y="110"/>
                  </a:cubicBezTo>
                  <a:lnTo>
                    <a:pt x="108" y="110"/>
                  </a:lnTo>
                  <a:cubicBezTo>
                    <a:pt x="128" y="29"/>
                    <a:pt x="132" y="19"/>
                    <a:pt x="132" y="15"/>
                  </a:cubicBezTo>
                  <a:cubicBezTo>
                    <a:pt x="132" y="5"/>
                    <a:pt x="124" y="0"/>
                    <a:pt x="115" y="0"/>
                  </a:cubicBezTo>
                  <a:cubicBezTo>
                    <a:pt x="113" y="0"/>
                    <a:pt x="97" y="0"/>
                    <a:pt x="92" y="20"/>
                  </a:cubicBezTo>
                  <a:lnTo>
                    <a:pt x="70" y="110"/>
                  </a:lnTo>
                  <a:lnTo>
                    <a:pt x="17" y="110"/>
                  </a:lnTo>
                  <a:cubicBezTo>
                    <a:pt x="5" y="110"/>
                    <a:pt x="0" y="110"/>
                    <a:pt x="0" y="120"/>
                  </a:cubicBezTo>
                  <a:cubicBezTo>
                    <a:pt x="0" y="128"/>
                    <a:pt x="5" y="128"/>
                    <a:pt x="15" y="128"/>
                  </a:cubicBezTo>
                  <a:lnTo>
                    <a:pt x="65" y="128"/>
                  </a:lnTo>
                  <a:cubicBezTo>
                    <a:pt x="24" y="288"/>
                    <a:pt x="23" y="297"/>
                    <a:pt x="23" y="307"/>
                  </a:cubicBezTo>
                  <a:cubicBezTo>
                    <a:pt x="23" y="338"/>
                    <a:pt x="45" y="360"/>
                    <a:pt x="74" y="360"/>
                  </a:cubicBezTo>
                  <a:cubicBezTo>
                    <a:pt x="133" y="360"/>
                    <a:pt x="165" y="276"/>
                    <a:pt x="165" y="273"/>
                  </a:cubicBezTo>
                  <a:cubicBezTo>
                    <a:pt x="165" y="267"/>
                    <a:pt x="160" y="267"/>
                    <a:pt x="157" y="267"/>
                  </a:cubicBezTo>
                  <a:cubicBezTo>
                    <a:pt x="154" y="267"/>
                    <a:pt x="152" y="269"/>
                    <a:pt x="150" y="275"/>
                  </a:cubicBezTo>
                  <a:cubicBezTo>
                    <a:pt x="125" y="334"/>
                    <a:pt x="95" y="347"/>
                    <a:pt x="76" y="347"/>
                  </a:cubicBezTo>
                  <a:cubicBezTo>
                    <a:pt x="64" y="347"/>
                    <a:pt x="59" y="339"/>
                    <a:pt x="59" y="321"/>
                  </a:cubicBezTo>
                  <a:cubicBezTo>
                    <a:pt x="59" y="307"/>
                    <a:pt x="59" y="303"/>
                    <a:pt x="61" y="294"/>
                  </a:cubicBezTo>
                  <a:lnTo>
                    <a:pt x="104" y="128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68" name="Freeform 312"/>
            <p:cNvSpPr>
              <a:spLocks noChangeArrowheads="1"/>
            </p:cNvSpPr>
            <p:nvPr/>
          </p:nvSpPr>
          <p:spPr bwMode="auto">
            <a:xfrm>
              <a:off x="2921" y="2536"/>
              <a:ext cx="49" cy="57"/>
            </a:xfrm>
            <a:custGeom>
              <a:avLst/>
              <a:gdLst>
                <a:gd name="T0" fmla="*/ 79 w 219"/>
                <a:gd name="T1" fmla="*/ 119 h 257"/>
                <a:gd name="T2" fmla="*/ 166 w 219"/>
                <a:gd name="T3" fmla="*/ 106 h 257"/>
                <a:gd name="T4" fmla="*/ 209 w 219"/>
                <a:gd name="T5" fmla="*/ 49 h 257"/>
                <a:gd name="T6" fmla="*/ 148 w 219"/>
                <a:gd name="T7" fmla="*/ 0 h 257"/>
                <a:gd name="T8" fmla="*/ 0 w 219"/>
                <a:gd name="T9" fmla="*/ 154 h 257"/>
                <a:gd name="T10" fmla="*/ 88 w 219"/>
                <a:gd name="T11" fmla="*/ 256 h 257"/>
                <a:gd name="T12" fmla="*/ 218 w 219"/>
                <a:gd name="T13" fmla="*/ 189 h 257"/>
                <a:gd name="T14" fmla="*/ 210 w 219"/>
                <a:gd name="T15" fmla="*/ 182 h 257"/>
                <a:gd name="T16" fmla="*/ 204 w 219"/>
                <a:gd name="T17" fmla="*/ 188 h 257"/>
                <a:gd name="T18" fmla="*/ 90 w 219"/>
                <a:gd name="T19" fmla="*/ 243 h 257"/>
                <a:gd name="T20" fmla="*/ 41 w 219"/>
                <a:gd name="T21" fmla="*/ 178 h 257"/>
                <a:gd name="T22" fmla="*/ 50 w 219"/>
                <a:gd name="T23" fmla="*/ 119 h 257"/>
                <a:gd name="T24" fmla="*/ 79 w 219"/>
                <a:gd name="T25" fmla="*/ 119 h 257"/>
                <a:gd name="T26" fmla="*/ 54 w 219"/>
                <a:gd name="T27" fmla="*/ 106 h 257"/>
                <a:gd name="T28" fmla="*/ 148 w 219"/>
                <a:gd name="T29" fmla="*/ 13 h 257"/>
                <a:gd name="T30" fmla="*/ 191 w 219"/>
                <a:gd name="T31" fmla="*/ 49 h 257"/>
                <a:gd name="T32" fmla="*/ 77 w 219"/>
                <a:gd name="T33" fmla="*/ 106 h 257"/>
                <a:gd name="T34" fmla="*/ 54 w 219"/>
                <a:gd name="T35" fmla="*/ 10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9" h="257">
                  <a:moveTo>
                    <a:pt x="79" y="119"/>
                  </a:moveTo>
                  <a:cubicBezTo>
                    <a:pt x="96" y="119"/>
                    <a:pt x="138" y="118"/>
                    <a:pt x="166" y="106"/>
                  </a:cubicBezTo>
                  <a:cubicBezTo>
                    <a:pt x="206" y="90"/>
                    <a:pt x="209" y="56"/>
                    <a:pt x="209" y="49"/>
                  </a:cubicBezTo>
                  <a:cubicBezTo>
                    <a:pt x="209" y="23"/>
                    <a:pt x="187" y="0"/>
                    <a:pt x="148" y="0"/>
                  </a:cubicBezTo>
                  <a:cubicBezTo>
                    <a:pt x="86" y="0"/>
                    <a:pt x="0" y="55"/>
                    <a:pt x="0" y="154"/>
                  </a:cubicBezTo>
                  <a:cubicBezTo>
                    <a:pt x="0" y="211"/>
                    <a:pt x="33" y="256"/>
                    <a:pt x="88" y="256"/>
                  </a:cubicBezTo>
                  <a:cubicBezTo>
                    <a:pt x="170" y="256"/>
                    <a:pt x="218" y="196"/>
                    <a:pt x="218" y="189"/>
                  </a:cubicBezTo>
                  <a:cubicBezTo>
                    <a:pt x="218" y="186"/>
                    <a:pt x="214" y="182"/>
                    <a:pt x="210" y="182"/>
                  </a:cubicBezTo>
                  <a:cubicBezTo>
                    <a:pt x="207" y="182"/>
                    <a:pt x="206" y="183"/>
                    <a:pt x="204" y="188"/>
                  </a:cubicBezTo>
                  <a:cubicBezTo>
                    <a:pt x="159" y="243"/>
                    <a:pt x="97" y="243"/>
                    <a:pt x="90" y="243"/>
                  </a:cubicBezTo>
                  <a:cubicBezTo>
                    <a:pt x="46" y="243"/>
                    <a:pt x="41" y="196"/>
                    <a:pt x="41" y="178"/>
                  </a:cubicBezTo>
                  <a:cubicBezTo>
                    <a:pt x="41" y="171"/>
                    <a:pt x="41" y="154"/>
                    <a:pt x="50" y="119"/>
                  </a:cubicBezTo>
                  <a:lnTo>
                    <a:pt x="79" y="119"/>
                  </a:lnTo>
                  <a:close/>
                  <a:moveTo>
                    <a:pt x="54" y="106"/>
                  </a:moveTo>
                  <a:cubicBezTo>
                    <a:pt x="76" y="20"/>
                    <a:pt x="133" y="13"/>
                    <a:pt x="148" y="13"/>
                  </a:cubicBezTo>
                  <a:cubicBezTo>
                    <a:pt x="175" y="13"/>
                    <a:pt x="191" y="29"/>
                    <a:pt x="191" y="49"/>
                  </a:cubicBezTo>
                  <a:cubicBezTo>
                    <a:pt x="191" y="106"/>
                    <a:pt x="100" y="106"/>
                    <a:pt x="77" y="106"/>
                  </a:cubicBezTo>
                  <a:lnTo>
                    <a:pt x="54" y="10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69" name="Freeform 313"/>
            <p:cNvSpPr>
              <a:spLocks noChangeArrowheads="1"/>
            </p:cNvSpPr>
            <p:nvPr/>
          </p:nvSpPr>
          <p:spPr bwMode="auto">
            <a:xfrm>
              <a:off x="2979" y="2484"/>
              <a:ext cx="30" cy="56"/>
            </a:xfrm>
            <a:custGeom>
              <a:avLst/>
              <a:gdLst>
                <a:gd name="T0" fmla="*/ 81 w 135"/>
                <a:gd name="T1" fmla="*/ 91 h 252"/>
                <a:gd name="T2" fmla="*/ 122 w 135"/>
                <a:gd name="T3" fmla="*/ 91 h 252"/>
                <a:gd name="T4" fmla="*/ 134 w 135"/>
                <a:gd name="T5" fmla="*/ 82 h 252"/>
                <a:gd name="T6" fmla="*/ 123 w 135"/>
                <a:gd name="T7" fmla="*/ 77 h 252"/>
                <a:gd name="T8" fmla="*/ 84 w 135"/>
                <a:gd name="T9" fmla="*/ 77 h 252"/>
                <a:gd name="T10" fmla="*/ 100 w 135"/>
                <a:gd name="T11" fmla="*/ 18 h 252"/>
                <a:gd name="T12" fmla="*/ 101 w 135"/>
                <a:gd name="T13" fmla="*/ 13 h 252"/>
                <a:gd name="T14" fmla="*/ 87 w 135"/>
                <a:gd name="T15" fmla="*/ 0 h 252"/>
                <a:gd name="T16" fmla="*/ 68 w 135"/>
                <a:gd name="T17" fmla="*/ 17 h 252"/>
                <a:gd name="T18" fmla="*/ 54 w 135"/>
                <a:gd name="T19" fmla="*/ 77 h 252"/>
                <a:gd name="T20" fmla="*/ 13 w 135"/>
                <a:gd name="T21" fmla="*/ 77 h 252"/>
                <a:gd name="T22" fmla="*/ 0 w 135"/>
                <a:gd name="T23" fmla="*/ 86 h 252"/>
                <a:gd name="T24" fmla="*/ 12 w 135"/>
                <a:gd name="T25" fmla="*/ 91 h 252"/>
                <a:gd name="T26" fmla="*/ 50 w 135"/>
                <a:gd name="T27" fmla="*/ 91 h 252"/>
                <a:gd name="T28" fmla="*/ 26 w 135"/>
                <a:gd name="T29" fmla="*/ 184 h 252"/>
                <a:gd name="T30" fmla="*/ 20 w 135"/>
                <a:gd name="T31" fmla="*/ 214 h 252"/>
                <a:gd name="T32" fmla="*/ 63 w 135"/>
                <a:gd name="T33" fmla="*/ 251 h 252"/>
                <a:gd name="T34" fmla="*/ 132 w 135"/>
                <a:gd name="T35" fmla="*/ 191 h 252"/>
                <a:gd name="T36" fmla="*/ 125 w 135"/>
                <a:gd name="T37" fmla="*/ 186 h 252"/>
                <a:gd name="T38" fmla="*/ 118 w 135"/>
                <a:gd name="T39" fmla="*/ 193 h 252"/>
                <a:gd name="T40" fmla="*/ 64 w 135"/>
                <a:gd name="T41" fmla="*/ 241 h 252"/>
                <a:gd name="T42" fmla="*/ 50 w 135"/>
                <a:gd name="T43" fmla="*/ 220 h 252"/>
                <a:gd name="T44" fmla="*/ 52 w 135"/>
                <a:gd name="T45" fmla="*/ 205 h 252"/>
                <a:gd name="T46" fmla="*/ 81 w 135"/>
                <a:gd name="T47" fmla="*/ 9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252">
                  <a:moveTo>
                    <a:pt x="81" y="91"/>
                  </a:moveTo>
                  <a:lnTo>
                    <a:pt x="122" y="91"/>
                  </a:lnTo>
                  <a:cubicBezTo>
                    <a:pt x="129" y="91"/>
                    <a:pt x="134" y="91"/>
                    <a:pt x="134" y="82"/>
                  </a:cubicBezTo>
                  <a:cubicBezTo>
                    <a:pt x="134" y="77"/>
                    <a:pt x="129" y="77"/>
                    <a:pt x="123" y="77"/>
                  </a:cubicBezTo>
                  <a:lnTo>
                    <a:pt x="84" y="77"/>
                  </a:lnTo>
                  <a:lnTo>
                    <a:pt x="100" y="18"/>
                  </a:lnTo>
                  <a:cubicBezTo>
                    <a:pt x="100" y="17"/>
                    <a:pt x="101" y="14"/>
                    <a:pt x="101" y="13"/>
                  </a:cubicBezTo>
                  <a:cubicBezTo>
                    <a:pt x="101" y="5"/>
                    <a:pt x="95" y="0"/>
                    <a:pt x="87" y="0"/>
                  </a:cubicBezTo>
                  <a:cubicBezTo>
                    <a:pt x="77" y="0"/>
                    <a:pt x="72" y="6"/>
                    <a:pt x="68" y="17"/>
                  </a:cubicBezTo>
                  <a:cubicBezTo>
                    <a:pt x="65" y="27"/>
                    <a:pt x="70" y="8"/>
                    <a:pt x="54" y="77"/>
                  </a:cubicBezTo>
                  <a:lnTo>
                    <a:pt x="13" y="77"/>
                  </a:lnTo>
                  <a:cubicBezTo>
                    <a:pt x="5" y="77"/>
                    <a:pt x="0" y="77"/>
                    <a:pt x="0" y="86"/>
                  </a:cubicBezTo>
                  <a:cubicBezTo>
                    <a:pt x="0" y="91"/>
                    <a:pt x="5" y="91"/>
                    <a:pt x="12" y="91"/>
                  </a:cubicBezTo>
                  <a:lnTo>
                    <a:pt x="50" y="91"/>
                  </a:lnTo>
                  <a:lnTo>
                    <a:pt x="26" y="184"/>
                  </a:lnTo>
                  <a:cubicBezTo>
                    <a:pt x="24" y="195"/>
                    <a:pt x="20" y="209"/>
                    <a:pt x="20" y="214"/>
                  </a:cubicBezTo>
                  <a:cubicBezTo>
                    <a:pt x="20" y="237"/>
                    <a:pt x="40" y="251"/>
                    <a:pt x="63" y="251"/>
                  </a:cubicBezTo>
                  <a:cubicBezTo>
                    <a:pt x="108" y="251"/>
                    <a:pt x="132" y="196"/>
                    <a:pt x="132" y="191"/>
                  </a:cubicBezTo>
                  <a:cubicBezTo>
                    <a:pt x="132" y="186"/>
                    <a:pt x="127" y="186"/>
                    <a:pt x="125" y="186"/>
                  </a:cubicBezTo>
                  <a:cubicBezTo>
                    <a:pt x="120" y="186"/>
                    <a:pt x="120" y="187"/>
                    <a:pt x="118" y="193"/>
                  </a:cubicBezTo>
                  <a:cubicBezTo>
                    <a:pt x="106" y="218"/>
                    <a:pt x="86" y="241"/>
                    <a:pt x="64" y="241"/>
                  </a:cubicBezTo>
                  <a:cubicBezTo>
                    <a:pt x="55" y="241"/>
                    <a:pt x="50" y="235"/>
                    <a:pt x="50" y="220"/>
                  </a:cubicBezTo>
                  <a:cubicBezTo>
                    <a:pt x="50" y="216"/>
                    <a:pt x="51" y="209"/>
                    <a:pt x="52" y="205"/>
                  </a:cubicBezTo>
                  <a:lnTo>
                    <a:pt x="81" y="91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70" name="Freeform 314"/>
            <p:cNvSpPr>
              <a:spLocks noChangeArrowheads="1"/>
            </p:cNvSpPr>
            <p:nvPr/>
          </p:nvSpPr>
          <p:spPr bwMode="auto">
            <a:xfrm>
              <a:off x="3019" y="2459"/>
              <a:ext cx="31" cy="42"/>
            </a:xfrm>
            <a:custGeom>
              <a:avLst/>
              <a:gdLst>
                <a:gd name="T0" fmla="*/ 141 w 142"/>
                <a:gd name="T1" fmla="*/ 134 h 189"/>
                <a:gd name="T2" fmla="*/ 129 w 142"/>
                <a:gd name="T3" fmla="*/ 134 h 189"/>
                <a:gd name="T4" fmla="*/ 122 w 142"/>
                <a:gd name="T5" fmla="*/ 160 h 189"/>
                <a:gd name="T6" fmla="*/ 91 w 142"/>
                <a:gd name="T7" fmla="*/ 161 h 189"/>
                <a:gd name="T8" fmla="*/ 36 w 142"/>
                <a:gd name="T9" fmla="*/ 161 h 189"/>
                <a:gd name="T10" fmla="*/ 92 w 142"/>
                <a:gd name="T11" fmla="*/ 120 h 189"/>
                <a:gd name="T12" fmla="*/ 141 w 142"/>
                <a:gd name="T13" fmla="*/ 56 h 189"/>
                <a:gd name="T14" fmla="*/ 67 w 142"/>
                <a:gd name="T15" fmla="*/ 0 h 189"/>
                <a:gd name="T16" fmla="*/ 0 w 142"/>
                <a:gd name="T17" fmla="*/ 50 h 189"/>
                <a:gd name="T18" fmla="*/ 17 w 142"/>
                <a:gd name="T19" fmla="*/ 67 h 189"/>
                <a:gd name="T20" fmla="*/ 33 w 142"/>
                <a:gd name="T21" fmla="*/ 50 h 189"/>
                <a:gd name="T22" fmla="*/ 17 w 142"/>
                <a:gd name="T23" fmla="*/ 33 h 189"/>
                <a:gd name="T24" fmla="*/ 60 w 142"/>
                <a:gd name="T25" fmla="*/ 13 h 189"/>
                <a:gd name="T26" fmla="*/ 111 w 142"/>
                <a:gd name="T27" fmla="*/ 56 h 189"/>
                <a:gd name="T28" fmla="*/ 73 w 142"/>
                <a:gd name="T29" fmla="*/ 116 h 189"/>
                <a:gd name="T30" fmla="*/ 4 w 142"/>
                <a:gd name="T31" fmla="*/ 175 h 189"/>
                <a:gd name="T32" fmla="*/ 0 w 142"/>
                <a:gd name="T33" fmla="*/ 180 h 189"/>
                <a:gd name="T34" fmla="*/ 0 w 142"/>
                <a:gd name="T35" fmla="*/ 188 h 189"/>
                <a:gd name="T36" fmla="*/ 132 w 142"/>
                <a:gd name="T37" fmla="*/ 188 h 189"/>
                <a:gd name="T38" fmla="*/ 141 w 142"/>
                <a:gd name="T39" fmla="*/ 13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89">
                  <a:moveTo>
                    <a:pt x="141" y="134"/>
                  </a:moveTo>
                  <a:lnTo>
                    <a:pt x="129" y="134"/>
                  </a:lnTo>
                  <a:cubicBezTo>
                    <a:pt x="128" y="139"/>
                    <a:pt x="125" y="157"/>
                    <a:pt x="122" y="160"/>
                  </a:cubicBezTo>
                  <a:cubicBezTo>
                    <a:pt x="119" y="161"/>
                    <a:pt x="95" y="161"/>
                    <a:pt x="91" y="161"/>
                  </a:cubicBezTo>
                  <a:lnTo>
                    <a:pt x="36" y="161"/>
                  </a:lnTo>
                  <a:cubicBezTo>
                    <a:pt x="54" y="147"/>
                    <a:pt x="76" y="132"/>
                    <a:pt x="92" y="120"/>
                  </a:cubicBezTo>
                  <a:cubicBezTo>
                    <a:pt x="118" y="102"/>
                    <a:pt x="141" y="86"/>
                    <a:pt x="141" y="56"/>
                  </a:cubicBezTo>
                  <a:cubicBezTo>
                    <a:pt x="141" y="20"/>
                    <a:pt x="108" y="0"/>
                    <a:pt x="67" y="0"/>
                  </a:cubicBezTo>
                  <a:cubicBezTo>
                    <a:pt x="28" y="0"/>
                    <a:pt x="0" y="22"/>
                    <a:pt x="0" y="50"/>
                  </a:cubicBezTo>
                  <a:cubicBezTo>
                    <a:pt x="0" y="64"/>
                    <a:pt x="13" y="67"/>
                    <a:pt x="17" y="67"/>
                  </a:cubicBezTo>
                  <a:cubicBezTo>
                    <a:pt x="24" y="67"/>
                    <a:pt x="33" y="61"/>
                    <a:pt x="33" y="50"/>
                  </a:cubicBezTo>
                  <a:cubicBezTo>
                    <a:pt x="33" y="40"/>
                    <a:pt x="26" y="35"/>
                    <a:pt x="17" y="33"/>
                  </a:cubicBezTo>
                  <a:cubicBezTo>
                    <a:pt x="24" y="20"/>
                    <a:pt x="41" y="13"/>
                    <a:pt x="60" y="13"/>
                  </a:cubicBezTo>
                  <a:cubicBezTo>
                    <a:pt x="88" y="13"/>
                    <a:pt x="111" y="29"/>
                    <a:pt x="111" y="56"/>
                  </a:cubicBezTo>
                  <a:cubicBezTo>
                    <a:pt x="111" y="81"/>
                    <a:pt x="95" y="99"/>
                    <a:pt x="73" y="116"/>
                  </a:cubicBezTo>
                  <a:lnTo>
                    <a:pt x="4" y="175"/>
                  </a:lnTo>
                  <a:cubicBezTo>
                    <a:pt x="0" y="178"/>
                    <a:pt x="0" y="178"/>
                    <a:pt x="0" y="180"/>
                  </a:cubicBezTo>
                  <a:lnTo>
                    <a:pt x="0" y="188"/>
                  </a:lnTo>
                  <a:lnTo>
                    <a:pt x="132" y="188"/>
                  </a:lnTo>
                  <a:lnTo>
                    <a:pt x="141" y="13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71" name="Freeform 315"/>
            <p:cNvSpPr>
              <a:spLocks noChangeArrowheads="1"/>
            </p:cNvSpPr>
            <p:nvPr/>
          </p:nvSpPr>
          <p:spPr bwMode="auto">
            <a:xfrm>
              <a:off x="3073" y="2516"/>
              <a:ext cx="60" cy="4"/>
            </a:xfrm>
            <a:custGeom>
              <a:avLst/>
              <a:gdLst>
                <a:gd name="T0" fmla="*/ 252 w 269"/>
                <a:gd name="T1" fmla="*/ 20 h 21"/>
                <a:gd name="T2" fmla="*/ 268 w 269"/>
                <a:gd name="T3" fmla="*/ 10 h 21"/>
                <a:gd name="T4" fmla="*/ 252 w 269"/>
                <a:gd name="T5" fmla="*/ 0 h 21"/>
                <a:gd name="T6" fmla="*/ 15 w 269"/>
                <a:gd name="T7" fmla="*/ 0 h 21"/>
                <a:gd name="T8" fmla="*/ 0 w 269"/>
                <a:gd name="T9" fmla="*/ 10 h 21"/>
                <a:gd name="T10" fmla="*/ 15 w 269"/>
                <a:gd name="T11" fmla="*/ 20 h 21"/>
                <a:gd name="T12" fmla="*/ 252 w 269"/>
                <a:gd name="T1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1">
                  <a:moveTo>
                    <a:pt x="252" y="20"/>
                  </a:moveTo>
                  <a:cubicBezTo>
                    <a:pt x="257" y="20"/>
                    <a:pt x="268" y="20"/>
                    <a:pt x="268" y="10"/>
                  </a:cubicBezTo>
                  <a:cubicBezTo>
                    <a:pt x="268" y="0"/>
                    <a:pt x="259" y="0"/>
                    <a:pt x="252" y="0"/>
                  </a:cubicBezTo>
                  <a:lnTo>
                    <a:pt x="15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5" y="20"/>
                  </a:cubicBezTo>
                  <a:lnTo>
                    <a:pt x="252" y="2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72" name="Freeform 316"/>
            <p:cNvSpPr>
              <a:spLocks noChangeArrowheads="1"/>
            </p:cNvSpPr>
            <p:nvPr/>
          </p:nvSpPr>
          <p:spPr bwMode="auto">
            <a:xfrm>
              <a:off x="3147" y="2501"/>
              <a:ext cx="47" cy="40"/>
            </a:xfrm>
            <a:custGeom>
              <a:avLst/>
              <a:gdLst>
                <a:gd name="T0" fmla="*/ 79 w 213"/>
                <a:gd name="T1" fmla="*/ 133 h 180"/>
                <a:gd name="T2" fmla="*/ 42 w 213"/>
                <a:gd name="T3" fmla="*/ 168 h 180"/>
                <a:gd name="T4" fmla="*/ 20 w 213"/>
                <a:gd name="T5" fmla="*/ 163 h 180"/>
                <a:gd name="T6" fmla="*/ 38 w 213"/>
                <a:gd name="T7" fmla="*/ 141 h 180"/>
                <a:gd name="T8" fmla="*/ 23 w 213"/>
                <a:gd name="T9" fmla="*/ 125 h 180"/>
                <a:gd name="T10" fmla="*/ 0 w 213"/>
                <a:gd name="T11" fmla="*/ 150 h 180"/>
                <a:gd name="T12" fmla="*/ 41 w 213"/>
                <a:gd name="T13" fmla="*/ 179 h 180"/>
                <a:gd name="T14" fmla="*/ 86 w 213"/>
                <a:gd name="T15" fmla="*/ 151 h 180"/>
                <a:gd name="T16" fmla="*/ 133 w 213"/>
                <a:gd name="T17" fmla="*/ 179 h 180"/>
                <a:gd name="T18" fmla="*/ 202 w 213"/>
                <a:gd name="T19" fmla="*/ 118 h 180"/>
                <a:gd name="T20" fmla="*/ 196 w 213"/>
                <a:gd name="T21" fmla="*/ 113 h 180"/>
                <a:gd name="T22" fmla="*/ 189 w 213"/>
                <a:gd name="T23" fmla="*/ 120 h 180"/>
                <a:gd name="T24" fmla="*/ 134 w 213"/>
                <a:gd name="T25" fmla="*/ 168 h 180"/>
                <a:gd name="T26" fmla="*/ 110 w 213"/>
                <a:gd name="T27" fmla="*/ 142 h 180"/>
                <a:gd name="T28" fmla="*/ 131 w 213"/>
                <a:gd name="T29" fmla="*/ 51 h 180"/>
                <a:gd name="T30" fmla="*/ 170 w 213"/>
                <a:gd name="T31" fmla="*/ 12 h 180"/>
                <a:gd name="T32" fmla="*/ 191 w 213"/>
                <a:gd name="T33" fmla="*/ 17 h 180"/>
                <a:gd name="T34" fmla="*/ 174 w 213"/>
                <a:gd name="T35" fmla="*/ 38 h 180"/>
                <a:gd name="T36" fmla="*/ 189 w 213"/>
                <a:gd name="T37" fmla="*/ 54 h 180"/>
                <a:gd name="T38" fmla="*/ 212 w 213"/>
                <a:gd name="T39" fmla="*/ 29 h 180"/>
                <a:gd name="T40" fmla="*/ 170 w 213"/>
                <a:gd name="T41" fmla="*/ 0 h 180"/>
                <a:gd name="T42" fmla="*/ 127 w 213"/>
                <a:gd name="T43" fmla="*/ 28 h 180"/>
                <a:gd name="T44" fmla="*/ 79 w 213"/>
                <a:gd name="T45" fmla="*/ 0 h 180"/>
                <a:gd name="T46" fmla="*/ 9 w 213"/>
                <a:gd name="T47" fmla="*/ 60 h 180"/>
                <a:gd name="T48" fmla="*/ 15 w 213"/>
                <a:gd name="T49" fmla="*/ 65 h 180"/>
                <a:gd name="T50" fmla="*/ 23 w 213"/>
                <a:gd name="T51" fmla="*/ 59 h 180"/>
                <a:gd name="T52" fmla="*/ 78 w 213"/>
                <a:gd name="T53" fmla="*/ 12 h 180"/>
                <a:gd name="T54" fmla="*/ 101 w 213"/>
                <a:gd name="T55" fmla="*/ 37 h 180"/>
                <a:gd name="T56" fmla="*/ 93 w 213"/>
                <a:gd name="T57" fmla="*/ 78 h 180"/>
                <a:gd name="T58" fmla="*/ 79 w 213"/>
                <a:gd name="T59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3" h="180">
                  <a:moveTo>
                    <a:pt x="79" y="133"/>
                  </a:moveTo>
                  <a:cubicBezTo>
                    <a:pt x="76" y="146"/>
                    <a:pt x="63" y="168"/>
                    <a:pt x="42" y="168"/>
                  </a:cubicBezTo>
                  <a:cubicBezTo>
                    <a:pt x="41" y="168"/>
                    <a:pt x="29" y="168"/>
                    <a:pt x="20" y="163"/>
                  </a:cubicBezTo>
                  <a:cubicBezTo>
                    <a:pt x="37" y="157"/>
                    <a:pt x="38" y="143"/>
                    <a:pt x="38" y="141"/>
                  </a:cubicBezTo>
                  <a:cubicBezTo>
                    <a:pt x="38" y="132"/>
                    <a:pt x="32" y="125"/>
                    <a:pt x="23" y="125"/>
                  </a:cubicBezTo>
                  <a:cubicBezTo>
                    <a:pt x="12" y="125"/>
                    <a:pt x="0" y="136"/>
                    <a:pt x="0" y="150"/>
                  </a:cubicBezTo>
                  <a:cubicBezTo>
                    <a:pt x="0" y="170"/>
                    <a:pt x="22" y="179"/>
                    <a:pt x="41" y="179"/>
                  </a:cubicBezTo>
                  <a:cubicBezTo>
                    <a:pt x="60" y="179"/>
                    <a:pt x="76" y="168"/>
                    <a:pt x="86" y="151"/>
                  </a:cubicBezTo>
                  <a:cubicBezTo>
                    <a:pt x="96" y="171"/>
                    <a:pt x="118" y="179"/>
                    <a:pt x="133" y="179"/>
                  </a:cubicBezTo>
                  <a:cubicBezTo>
                    <a:pt x="179" y="179"/>
                    <a:pt x="202" y="129"/>
                    <a:pt x="202" y="118"/>
                  </a:cubicBezTo>
                  <a:cubicBezTo>
                    <a:pt x="202" y="113"/>
                    <a:pt x="197" y="113"/>
                    <a:pt x="196" y="113"/>
                  </a:cubicBezTo>
                  <a:cubicBezTo>
                    <a:pt x="191" y="113"/>
                    <a:pt x="191" y="115"/>
                    <a:pt x="189" y="120"/>
                  </a:cubicBezTo>
                  <a:cubicBezTo>
                    <a:pt x="180" y="147"/>
                    <a:pt x="157" y="168"/>
                    <a:pt x="134" y="168"/>
                  </a:cubicBezTo>
                  <a:cubicBezTo>
                    <a:pt x="119" y="168"/>
                    <a:pt x="110" y="157"/>
                    <a:pt x="110" y="142"/>
                  </a:cubicBezTo>
                  <a:cubicBezTo>
                    <a:pt x="110" y="132"/>
                    <a:pt x="120" y="96"/>
                    <a:pt x="131" y="51"/>
                  </a:cubicBezTo>
                  <a:cubicBezTo>
                    <a:pt x="140" y="20"/>
                    <a:pt x="157" y="12"/>
                    <a:pt x="170" y="12"/>
                  </a:cubicBezTo>
                  <a:cubicBezTo>
                    <a:pt x="170" y="12"/>
                    <a:pt x="183" y="12"/>
                    <a:pt x="191" y="17"/>
                  </a:cubicBezTo>
                  <a:cubicBezTo>
                    <a:pt x="179" y="20"/>
                    <a:pt x="174" y="31"/>
                    <a:pt x="174" y="38"/>
                  </a:cubicBezTo>
                  <a:cubicBezTo>
                    <a:pt x="174" y="47"/>
                    <a:pt x="180" y="54"/>
                    <a:pt x="189" y="54"/>
                  </a:cubicBezTo>
                  <a:cubicBezTo>
                    <a:pt x="198" y="54"/>
                    <a:pt x="212" y="46"/>
                    <a:pt x="212" y="29"/>
                  </a:cubicBezTo>
                  <a:cubicBezTo>
                    <a:pt x="212" y="6"/>
                    <a:pt x="187" y="0"/>
                    <a:pt x="170" y="0"/>
                  </a:cubicBezTo>
                  <a:cubicBezTo>
                    <a:pt x="151" y="0"/>
                    <a:pt x="134" y="13"/>
                    <a:pt x="127" y="28"/>
                  </a:cubicBezTo>
                  <a:cubicBezTo>
                    <a:pt x="119" y="12"/>
                    <a:pt x="101" y="0"/>
                    <a:pt x="79" y="0"/>
                  </a:cubicBezTo>
                  <a:cubicBezTo>
                    <a:pt x="35" y="0"/>
                    <a:pt x="9" y="49"/>
                    <a:pt x="9" y="60"/>
                  </a:cubicBezTo>
                  <a:cubicBezTo>
                    <a:pt x="9" y="65"/>
                    <a:pt x="14" y="65"/>
                    <a:pt x="15" y="65"/>
                  </a:cubicBezTo>
                  <a:cubicBezTo>
                    <a:pt x="20" y="65"/>
                    <a:pt x="22" y="64"/>
                    <a:pt x="23" y="59"/>
                  </a:cubicBezTo>
                  <a:cubicBezTo>
                    <a:pt x="33" y="28"/>
                    <a:pt x="58" y="12"/>
                    <a:pt x="78" y="12"/>
                  </a:cubicBezTo>
                  <a:cubicBezTo>
                    <a:pt x="91" y="12"/>
                    <a:pt x="101" y="18"/>
                    <a:pt x="101" y="37"/>
                  </a:cubicBezTo>
                  <a:cubicBezTo>
                    <a:pt x="101" y="45"/>
                    <a:pt x="97" y="65"/>
                    <a:pt x="93" y="78"/>
                  </a:cubicBezTo>
                  <a:lnTo>
                    <a:pt x="79" y="133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73" name="Freeform 317"/>
            <p:cNvSpPr>
              <a:spLocks noChangeArrowheads="1"/>
            </p:cNvSpPr>
            <p:nvPr/>
          </p:nvSpPr>
          <p:spPr bwMode="auto">
            <a:xfrm>
              <a:off x="3207" y="2459"/>
              <a:ext cx="31" cy="42"/>
            </a:xfrm>
            <a:custGeom>
              <a:avLst/>
              <a:gdLst>
                <a:gd name="T0" fmla="*/ 141 w 142"/>
                <a:gd name="T1" fmla="*/ 134 h 189"/>
                <a:gd name="T2" fmla="*/ 129 w 142"/>
                <a:gd name="T3" fmla="*/ 134 h 189"/>
                <a:gd name="T4" fmla="*/ 122 w 142"/>
                <a:gd name="T5" fmla="*/ 160 h 189"/>
                <a:gd name="T6" fmla="*/ 91 w 142"/>
                <a:gd name="T7" fmla="*/ 161 h 189"/>
                <a:gd name="T8" fmla="*/ 35 w 142"/>
                <a:gd name="T9" fmla="*/ 161 h 189"/>
                <a:gd name="T10" fmla="*/ 92 w 142"/>
                <a:gd name="T11" fmla="*/ 120 h 189"/>
                <a:gd name="T12" fmla="*/ 141 w 142"/>
                <a:gd name="T13" fmla="*/ 56 h 189"/>
                <a:gd name="T14" fmla="*/ 67 w 142"/>
                <a:gd name="T15" fmla="*/ 0 h 189"/>
                <a:gd name="T16" fmla="*/ 0 w 142"/>
                <a:gd name="T17" fmla="*/ 50 h 189"/>
                <a:gd name="T18" fmla="*/ 17 w 142"/>
                <a:gd name="T19" fmla="*/ 67 h 189"/>
                <a:gd name="T20" fmla="*/ 33 w 142"/>
                <a:gd name="T21" fmla="*/ 50 h 189"/>
                <a:gd name="T22" fmla="*/ 17 w 142"/>
                <a:gd name="T23" fmla="*/ 33 h 189"/>
                <a:gd name="T24" fmla="*/ 60 w 142"/>
                <a:gd name="T25" fmla="*/ 13 h 189"/>
                <a:gd name="T26" fmla="*/ 111 w 142"/>
                <a:gd name="T27" fmla="*/ 56 h 189"/>
                <a:gd name="T28" fmla="*/ 73 w 142"/>
                <a:gd name="T29" fmla="*/ 116 h 189"/>
                <a:gd name="T30" fmla="*/ 4 w 142"/>
                <a:gd name="T31" fmla="*/ 175 h 189"/>
                <a:gd name="T32" fmla="*/ 0 w 142"/>
                <a:gd name="T33" fmla="*/ 180 h 189"/>
                <a:gd name="T34" fmla="*/ 0 w 142"/>
                <a:gd name="T35" fmla="*/ 188 h 189"/>
                <a:gd name="T36" fmla="*/ 132 w 142"/>
                <a:gd name="T37" fmla="*/ 188 h 189"/>
                <a:gd name="T38" fmla="*/ 141 w 142"/>
                <a:gd name="T39" fmla="*/ 13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89">
                  <a:moveTo>
                    <a:pt x="141" y="134"/>
                  </a:moveTo>
                  <a:lnTo>
                    <a:pt x="129" y="134"/>
                  </a:lnTo>
                  <a:cubicBezTo>
                    <a:pt x="128" y="139"/>
                    <a:pt x="125" y="157"/>
                    <a:pt x="122" y="160"/>
                  </a:cubicBezTo>
                  <a:cubicBezTo>
                    <a:pt x="119" y="161"/>
                    <a:pt x="95" y="161"/>
                    <a:pt x="91" y="161"/>
                  </a:cubicBezTo>
                  <a:lnTo>
                    <a:pt x="35" y="161"/>
                  </a:lnTo>
                  <a:cubicBezTo>
                    <a:pt x="54" y="147"/>
                    <a:pt x="76" y="132"/>
                    <a:pt x="92" y="120"/>
                  </a:cubicBezTo>
                  <a:cubicBezTo>
                    <a:pt x="118" y="102"/>
                    <a:pt x="141" y="86"/>
                    <a:pt x="141" y="56"/>
                  </a:cubicBezTo>
                  <a:cubicBezTo>
                    <a:pt x="141" y="20"/>
                    <a:pt x="108" y="0"/>
                    <a:pt x="67" y="0"/>
                  </a:cubicBezTo>
                  <a:cubicBezTo>
                    <a:pt x="28" y="0"/>
                    <a:pt x="0" y="22"/>
                    <a:pt x="0" y="50"/>
                  </a:cubicBezTo>
                  <a:cubicBezTo>
                    <a:pt x="0" y="64"/>
                    <a:pt x="13" y="67"/>
                    <a:pt x="17" y="67"/>
                  </a:cubicBezTo>
                  <a:cubicBezTo>
                    <a:pt x="24" y="67"/>
                    <a:pt x="33" y="61"/>
                    <a:pt x="33" y="50"/>
                  </a:cubicBezTo>
                  <a:cubicBezTo>
                    <a:pt x="33" y="40"/>
                    <a:pt x="26" y="35"/>
                    <a:pt x="17" y="33"/>
                  </a:cubicBezTo>
                  <a:cubicBezTo>
                    <a:pt x="24" y="20"/>
                    <a:pt x="41" y="13"/>
                    <a:pt x="60" y="13"/>
                  </a:cubicBezTo>
                  <a:cubicBezTo>
                    <a:pt x="88" y="13"/>
                    <a:pt x="111" y="29"/>
                    <a:pt x="111" y="56"/>
                  </a:cubicBezTo>
                  <a:cubicBezTo>
                    <a:pt x="111" y="81"/>
                    <a:pt x="95" y="99"/>
                    <a:pt x="73" y="116"/>
                  </a:cubicBezTo>
                  <a:lnTo>
                    <a:pt x="4" y="175"/>
                  </a:lnTo>
                  <a:cubicBezTo>
                    <a:pt x="0" y="178"/>
                    <a:pt x="0" y="178"/>
                    <a:pt x="0" y="180"/>
                  </a:cubicBezTo>
                  <a:lnTo>
                    <a:pt x="0" y="188"/>
                  </a:lnTo>
                  <a:lnTo>
                    <a:pt x="132" y="188"/>
                  </a:lnTo>
                  <a:lnTo>
                    <a:pt x="141" y="13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74" name="Freeform 318"/>
            <p:cNvSpPr>
              <a:spLocks noChangeArrowheads="1"/>
            </p:cNvSpPr>
            <p:nvPr/>
          </p:nvSpPr>
          <p:spPr bwMode="auto">
            <a:xfrm>
              <a:off x="3268" y="2579"/>
              <a:ext cx="14" cy="38"/>
            </a:xfrm>
            <a:custGeom>
              <a:avLst/>
              <a:gdLst>
                <a:gd name="T0" fmla="*/ 67 w 68"/>
                <a:gd name="T1" fmla="*/ 59 h 170"/>
                <a:gd name="T2" fmla="*/ 31 w 68"/>
                <a:gd name="T3" fmla="*/ 0 h 170"/>
                <a:gd name="T4" fmla="*/ 0 w 68"/>
                <a:gd name="T5" fmla="*/ 29 h 170"/>
                <a:gd name="T6" fmla="*/ 31 w 68"/>
                <a:gd name="T7" fmla="*/ 60 h 170"/>
                <a:gd name="T8" fmla="*/ 50 w 68"/>
                <a:gd name="T9" fmla="*/ 52 h 170"/>
                <a:gd name="T10" fmla="*/ 54 w 68"/>
                <a:gd name="T11" fmla="*/ 51 h 170"/>
                <a:gd name="T12" fmla="*/ 55 w 68"/>
                <a:gd name="T13" fmla="*/ 59 h 170"/>
                <a:gd name="T14" fmla="*/ 15 w 68"/>
                <a:gd name="T15" fmla="*/ 154 h 170"/>
                <a:gd name="T16" fmla="*/ 9 w 68"/>
                <a:gd name="T17" fmla="*/ 163 h 170"/>
                <a:gd name="T18" fmla="*/ 15 w 68"/>
                <a:gd name="T19" fmla="*/ 169 h 170"/>
                <a:gd name="T20" fmla="*/ 67 w 68"/>
                <a:gd name="T21" fmla="*/ 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170">
                  <a:moveTo>
                    <a:pt x="67" y="59"/>
                  </a:moveTo>
                  <a:cubicBezTo>
                    <a:pt x="67" y="22"/>
                    <a:pt x="52" y="0"/>
                    <a:pt x="31" y="0"/>
                  </a:cubicBezTo>
                  <a:cubicBezTo>
                    <a:pt x="12" y="0"/>
                    <a:pt x="0" y="14"/>
                    <a:pt x="0" y="29"/>
                  </a:cubicBezTo>
                  <a:cubicBezTo>
                    <a:pt x="0" y="45"/>
                    <a:pt x="12" y="60"/>
                    <a:pt x="31" y="60"/>
                  </a:cubicBezTo>
                  <a:cubicBezTo>
                    <a:pt x="37" y="60"/>
                    <a:pt x="45" y="58"/>
                    <a:pt x="50" y="52"/>
                  </a:cubicBezTo>
                  <a:cubicBezTo>
                    <a:pt x="52" y="51"/>
                    <a:pt x="52" y="51"/>
                    <a:pt x="54" y="51"/>
                  </a:cubicBezTo>
                  <a:cubicBezTo>
                    <a:pt x="54" y="51"/>
                    <a:pt x="55" y="51"/>
                    <a:pt x="55" y="59"/>
                  </a:cubicBezTo>
                  <a:cubicBezTo>
                    <a:pt x="55" y="101"/>
                    <a:pt x="35" y="136"/>
                    <a:pt x="15" y="154"/>
                  </a:cubicBezTo>
                  <a:cubicBezTo>
                    <a:pt x="9" y="160"/>
                    <a:pt x="9" y="161"/>
                    <a:pt x="9" y="163"/>
                  </a:cubicBezTo>
                  <a:cubicBezTo>
                    <a:pt x="9" y="168"/>
                    <a:pt x="12" y="169"/>
                    <a:pt x="15" y="169"/>
                  </a:cubicBezTo>
                  <a:cubicBezTo>
                    <a:pt x="22" y="169"/>
                    <a:pt x="67" y="125"/>
                    <a:pt x="67" y="59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75" name="Freeform 319"/>
            <p:cNvSpPr>
              <a:spLocks noChangeArrowheads="1"/>
            </p:cNvSpPr>
            <p:nvPr/>
          </p:nvSpPr>
          <p:spPr bwMode="auto">
            <a:xfrm>
              <a:off x="3361" y="2506"/>
              <a:ext cx="90" cy="86"/>
            </a:xfrm>
            <a:custGeom>
              <a:avLst/>
              <a:gdLst>
                <a:gd name="T0" fmla="*/ 150 w 403"/>
                <a:gd name="T1" fmla="*/ 200 h 385"/>
                <a:gd name="T2" fmla="*/ 205 w 403"/>
                <a:gd name="T3" fmla="*/ 200 h 385"/>
                <a:gd name="T4" fmla="*/ 251 w 403"/>
                <a:gd name="T5" fmla="*/ 225 h 385"/>
                <a:gd name="T6" fmla="*/ 247 w 403"/>
                <a:gd name="T7" fmla="*/ 253 h 385"/>
                <a:gd name="T8" fmla="*/ 246 w 403"/>
                <a:gd name="T9" fmla="*/ 260 h 385"/>
                <a:gd name="T10" fmla="*/ 252 w 403"/>
                <a:gd name="T11" fmla="*/ 266 h 385"/>
                <a:gd name="T12" fmla="*/ 261 w 403"/>
                <a:gd name="T13" fmla="*/ 255 h 385"/>
                <a:gd name="T14" fmla="*/ 292 w 403"/>
                <a:gd name="T15" fmla="*/ 132 h 385"/>
                <a:gd name="T16" fmla="*/ 293 w 403"/>
                <a:gd name="T17" fmla="*/ 123 h 385"/>
                <a:gd name="T18" fmla="*/ 287 w 403"/>
                <a:gd name="T19" fmla="*/ 116 h 385"/>
                <a:gd name="T20" fmla="*/ 278 w 403"/>
                <a:gd name="T21" fmla="*/ 129 h 385"/>
                <a:gd name="T22" fmla="*/ 205 w 403"/>
                <a:gd name="T23" fmla="*/ 183 h 385"/>
                <a:gd name="T24" fmla="*/ 154 w 403"/>
                <a:gd name="T25" fmla="*/ 183 h 385"/>
                <a:gd name="T26" fmla="*/ 191 w 403"/>
                <a:gd name="T27" fmla="*/ 40 h 385"/>
                <a:gd name="T28" fmla="*/ 220 w 403"/>
                <a:gd name="T29" fmla="*/ 18 h 385"/>
                <a:gd name="T30" fmla="*/ 294 w 403"/>
                <a:gd name="T31" fmla="*/ 18 h 385"/>
                <a:gd name="T32" fmla="*/ 378 w 403"/>
                <a:gd name="T33" fmla="*/ 79 h 385"/>
                <a:gd name="T34" fmla="*/ 376 w 403"/>
                <a:gd name="T35" fmla="*/ 110 h 385"/>
                <a:gd name="T36" fmla="*/ 375 w 403"/>
                <a:gd name="T37" fmla="*/ 120 h 385"/>
                <a:gd name="T38" fmla="*/ 381 w 403"/>
                <a:gd name="T39" fmla="*/ 127 h 385"/>
                <a:gd name="T40" fmla="*/ 389 w 403"/>
                <a:gd name="T41" fmla="*/ 113 h 385"/>
                <a:gd name="T42" fmla="*/ 401 w 403"/>
                <a:gd name="T43" fmla="*/ 15 h 385"/>
                <a:gd name="T44" fmla="*/ 385 w 403"/>
                <a:gd name="T45" fmla="*/ 0 h 385"/>
                <a:gd name="T46" fmla="*/ 109 w 403"/>
                <a:gd name="T47" fmla="*/ 0 h 385"/>
                <a:gd name="T48" fmla="*/ 92 w 403"/>
                <a:gd name="T49" fmla="*/ 12 h 385"/>
                <a:gd name="T50" fmla="*/ 108 w 403"/>
                <a:gd name="T51" fmla="*/ 18 h 385"/>
                <a:gd name="T52" fmla="*/ 145 w 403"/>
                <a:gd name="T53" fmla="*/ 28 h 385"/>
                <a:gd name="T54" fmla="*/ 142 w 403"/>
                <a:gd name="T55" fmla="*/ 41 h 385"/>
                <a:gd name="T56" fmla="*/ 67 w 403"/>
                <a:gd name="T57" fmla="*/ 339 h 385"/>
                <a:gd name="T58" fmla="*/ 15 w 403"/>
                <a:gd name="T59" fmla="*/ 366 h 385"/>
                <a:gd name="T60" fmla="*/ 0 w 403"/>
                <a:gd name="T61" fmla="*/ 376 h 385"/>
                <a:gd name="T62" fmla="*/ 9 w 403"/>
                <a:gd name="T63" fmla="*/ 384 h 385"/>
                <a:gd name="T64" fmla="*/ 83 w 403"/>
                <a:gd name="T65" fmla="*/ 381 h 385"/>
                <a:gd name="T66" fmla="*/ 166 w 403"/>
                <a:gd name="T67" fmla="*/ 384 h 385"/>
                <a:gd name="T68" fmla="*/ 179 w 403"/>
                <a:gd name="T69" fmla="*/ 372 h 385"/>
                <a:gd name="T70" fmla="*/ 175 w 403"/>
                <a:gd name="T71" fmla="*/ 367 h 385"/>
                <a:gd name="T72" fmla="*/ 160 w 403"/>
                <a:gd name="T73" fmla="*/ 366 h 385"/>
                <a:gd name="T74" fmla="*/ 131 w 403"/>
                <a:gd name="T75" fmla="*/ 365 h 385"/>
                <a:gd name="T76" fmla="*/ 113 w 403"/>
                <a:gd name="T77" fmla="*/ 353 h 385"/>
                <a:gd name="T78" fmla="*/ 114 w 403"/>
                <a:gd name="T79" fmla="*/ 340 h 385"/>
                <a:gd name="T80" fmla="*/ 150 w 403"/>
                <a:gd name="T81" fmla="*/ 20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3" h="385">
                  <a:moveTo>
                    <a:pt x="150" y="200"/>
                  </a:moveTo>
                  <a:lnTo>
                    <a:pt x="205" y="200"/>
                  </a:lnTo>
                  <a:cubicBezTo>
                    <a:pt x="247" y="200"/>
                    <a:pt x="251" y="210"/>
                    <a:pt x="251" y="225"/>
                  </a:cubicBezTo>
                  <a:cubicBezTo>
                    <a:pt x="251" y="229"/>
                    <a:pt x="251" y="237"/>
                    <a:pt x="247" y="253"/>
                  </a:cubicBezTo>
                  <a:cubicBezTo>
                    <a:pt x="246" y="256"/>
                    <a:pt x="246" y="258"/>
                    <a:pt x="246" y="260"/>
                  </a:cubicBezTo>
                  <a:cubicBezTo>
                    <a:pt x="246" y="264"/>
                    <a:pt x="248" y="266"/>
                    <a:pt x="252" y="266"/>
                  </a:cubicBezTo>
                  <a:cubicBezTo>
                    <a:pt x="257" y="266"/>
                    <a:pt x="257" y="265"/>
                    <a:pt x="261" y="255"/>
                  </a:cubicBezTo>
                  <a:lnTo>
                    <a:pt x="292" y="132"/>
                  </a:lnTo>
                  <a:cubicBezTo>
                    <a:pt x="293" y="125"/>
                    <a:pt x="293" y="124"/>
                    <a:pt x="293" y="123"/>
                  </a:cubicBezTo>
                  <a:cubicBezTo>
                    <a:pt x="293" y="122"/>
                    <a:pt x="292" y="116"/>
                    <a:pt x="287" y="116"/>
                  </a:cubicBezTo>
                  <a:cubicBezTo>
                    <a:pt x="280" y="116"/>
                    <a:pt x="280" y="119"/>
                    <a:pt x="278" y="129"/>
                  </a:cubicBezTo>
                  <a:cubicBezTo>
                    <a:pt x="266" y="173"/>
                    <a:pt x="253" y="183"/>
                    <a:pt x="205" y="183"/>
                  </a:cubicBezTo>
                  <a:lnTo>
                    <a:pt x="154" y="183"/>
                  </a:lnTo>
                  <a:lnTo>
                    <a:pt x="191" y="40"/>
                  </a:lnTo>
                  <a:cubicBezTo>
                    <a:pt x="195" y="19"/>
                    <a:pt x="196" y="18"/>
                    <a:pt x="220" y="18"/>
                  </a:cubicBezTo>
                  <a:lnTo>
                    <a:pt x="294" y="18"/>
                  </a:lnTo>
                  <a:cubicBezTo>
                    <a:pt x="365" y="18"/>
                    <a:pt x="378" y="36"/>
                    <a:pt x="378" y="79"/>
                  </a:cubicBezTo>
                  <a:cubicBezTo>
                    <a:pt x="378" y="92"/>
                    <a:pt x="378" y="95"/>
                    <a:pt x="376" y="110"/>
                  </a:cubicBezTo>
                  <a:cubicBezTo>
                    <a:pt x="375" y="118"/>
                    <a:pt x="375" y="119"/>
                    <a:pt x="375" y="120"/>
                  </a:cubicBezTo>
                  <a:cubicBezTo>
                    <a:pt x="375" y="123"/>
                    <a:pt x="376" y="127"/>
                    <a:pt x="381" y="127"/>
                  </a:cubicBezTo>
                  <a:cubicBezTo>
                    <a:pt x="388" y="127"/>
                    <a:pt x="388" y="124"/>
                    <a:pt x="389" y="113"/>
                  </a:cubicBezTo>
                  <a:lnTo>
                    <a:pt x="401" y="15"/>
                  </a:lnTo>
                  <a:cubicBezTo>
                    <a:pt x="402" y="0"/>
                    <a:pt x="399" y="0"/>
                    <a:pt x="385" y="0"/>
                  </a:cubicBezTo>
                  <a:lnTo>
                    <a:pt x="109" y="0"/>
                  </a:lnTo>
                  <a:cubicBezTo>
                    <a:pt x="97" y="0"/>
                    <a:pt x="92" y="0"/>
                    <a:pt x="92" y="12"/>
                  </a:cubicBezTo>
                  <a:cubicBezTo>
                    <a:pt x="92" y="18"/>
                    <a:pt x="97" y="18"/>
                    <a:pt x="108" y="18"/>
                  </a:cubicBezTo>
                  <a:cubicBezTo>
                    <a:pt x="128" y="18"/>
                    <a:pt x="145" y="18"/>
                    <a:pt x="145" y="28"/>
                  </a:cubicBezTo>
                  <a:cubicBezTo>
                    <a:pt x="145" y="29"/>
                    <a:pt x="145" y="31"/>
                    <a:pt x="142" y="41"/>
                  </a:cubicBezTo>
                  <a:lnTo>
                    <a:pt x="67" y="339"/>
                  </a:lnTo>
                  <a:cubicBezTo>
                    <a:pt x="61" y="362"/>
                    <a:pt x="60" y="366"/>
                    <a:pt x="15" y="366"/>
                  </a:cubicBezTo>
                  <a:cubicBezTo>
                    <a:pt x="6" y="366"/>
                    <a:pt x="0" y="366"/>
                    <a:pt x="0" y="376"/>
                  </a:cubicBezTo>
                  <a:cubicBezTo>
                    <a:pt x="0" y="384"/>
                    <a:pt x="6" y="384"/>
                    <a:pt x="9" y="384"/>
                  </a:cubicBezTo>
                  <a:cubicBezTo>
                    <a:pt x="24" y="384"/>
                    <a:pt x="67" y="381"/>
                    <a:pt x="83" y="381"/>
                  </a:cubicBezTo>
                  <a:cubicBezTo>
                    <a:pt x="101" y="381"/>
                    <a:pt x="148" y="384"/>
                    <a:pt x="166" y="384"/>
                  </a:cubicBezTo>
                  <a:cubicBezTo>
                    <a:pt x="172" y="384"/>
                    <a:pt x="179" y="384"/>
                    <a:pt x="179" y="372"/>
                  </a:cubicBezTo>
                  <a:cubicBezTo>
                    <a:pt x="179" y="369"/>
                    <a:pt x="175" y="367"/>
                    <a:pt x="175" y="367"/>
                  </a:cubicBezTo>
                  <a:cubicBezTo>
                    <a:pt x="174" y="366"/>
                    <a:pt x="173" y="366"/>
                    <a:pt x="160" y="366"/>
                  </a:cubicBezTo>
                  <a:cubicBezTo>
                    <a:pt x="147" y="366"/>
                    <a:pt x="145" y="366"/>
                    <a:pt x="131" y="365"/>
                  </a:cubicBezTo>
                  <a:cubicBezTo>
                    <a:pt x="114" y="363"/>
                    <a:pt x="113" y="361"/>
                    <a:pt x="113" y="353"/>
                  </a:cubicBezTo>
                  <a:cubicBezTo>
                    <a:pt x="113" y="352"/>
                    <a:pt x="113" y="349"/>
                    <a:pt x="114" y="340"/>
                  </a:cubicBezTo>
                  <a:lnTo>
                    <a:pt x="150" y="20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76" name="Freeform 320"/>
            <p:cNvSpPr>
              <a:spLocks noChangeArrowheads="1"/>
            </p:cNvSpPr>
            <p:nvPr/>
          </p:nvSpPr>
          <p:spPr bwMode="auto">
            <a:xfrm>
              <a:off x="3444" y="2553"/>
              <a:ext cx="39" cy="59"/>
            </a:xfrm>
            <a:custGeom>
              <a:avLst/>
              <a:gdLst>
                <a:gd name="T0" fmla="*/ 175 w 176"/>
                <a:gd name="T1" fmla="*/ 191 h 263"/>
                <a:gd name="T2" fmla="*/ 161 w 176"/>
                <a:gd name="T3" fmla="*/ 191 h 263"/>
                <a:gd name="T4" fmla="*/ 151 w 176"/>
                <a:gd name="T5" fmla="*/ 226 h 263"/>
                <a:gd name="T6" fmla="*/ 113 w 176"/>
                <a:gd name="T7" fmla="*/ 229 h 263"/>
                <a:gd name="T8" fmla="*/ 40 w 176"/>
                <a:gd name="T9" fmla="*/ 229 h 263"/>
                <a:gd name="T10" fmla="*/ 119 w 176"/>
                <a:gd name="T11" fmla="*/ 163 h 263"/>
                <a:gd name="T12" fmla="*/ 175 w 176"/>
                <a:gd name="T13" fmla="*/ 77 h 263"/>
                <a:gd name="T14" fmla="*/ 82 w 176"/>
                <a:gd name="T15" fmla="*/ 0 h 263"/>
                <a:gd name="T16" fmla="*/ 0 w 176"/>
                <a:gd name="T17" fmla="*/ 70 h 263"/>
                <a:gd name="T18" fmla="*/ 20 w 176"/>
                <a:gd name="T19" fmla="*/ 93 h 263"/>
                <a:gd name="T20" fmla="*/ 42 w 176"/>
                <a:gd name="T21" fmla="*/ 72 h 263"/>
                <a:gd name="T22" fmla="*/ 19 w 176"/>
                <a:gd name="T23" fmla="*/ 51 h 263"/>
                <a:gd name="T24" fmla="*/ 77 w 176"/>
                <a:gd name="T25" fmla="*/ 14 h 263"/>
                <a:gd name="T26" fmla="*/ 137 w 176"/>
                <a:gd name="T27" fmla="*/ 77 h 263"/>
                <a:gd name="T28" fmla="*/ 100 w 176"/>
                <a:gd name="T29" fmla="*/ 154 h 263"/>
                <a:gd name="T30" fmla="*/ 4 w 176"/>
                <a:gd name="T31" fmla="*/ 247 h 263"/>
                <a:gd name="T32" fmla="*/ 0 w 176"/>
                <a:gd name="T33" fmla="*/ 262 h 263"/>
                <a:gd name="T34" fmla="*/ 164 w 176"/>
                <a:gd name="T35" fmla="*/ 262 h 263"/>
                <a:gd name="T36" fmla="*/ 175 w 176"/>
                <a:gd name="T37" fmla="*/ 19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63">
                  <a:moveTo>
                    <a:pt x="175" y="191"/>
                  </a:moveTo>
                  <a:lnTo>
                    <a:pt x="161" y="191"/>
                  </a:lnTo>
                  <a:cubicBezTo>
                    <a:pt x="160" y="200"/>
                    <a:pt x="156" y="223"/>
                    <a:pt x="151" y="226"/>
                  </a:cubicBezTo>
                  <a:cubicBezTo>
                    <a:pt x="148" y="229"/>
                    <a:pt x="118" y="229"/>
                    <a:pt x="113" y="229"/>
                  </a:cubicBezTo>
                  <a:lnTo>
                    <a:pt x="40" y="229"/>
                  </a:lnTo>
                  <a:cubicBezTo>
                    <a:pt x="81" y="192"/>
                    <a:pt x="95" y="182"/>
                    <a:pt x="119" y="163"/>
                  </a:cubicBezTo>
                  <a:cubicBezTo>
                    <a:pt x="148" y="139"/>
                    <a:pt x="175" y="115"/>
                    <a:pt x="175" y="77"/>
                  </a:cubicBezTo>
                  <a:cubicBezTo>
                    <a:pt x="175" y="29"/>
                    <a:pt x="133" y="0"/>
                    <a:pt x="82" y="0"/>
                  </a:cubicBezTo>
                  <a:cubicBezTo>
                    <a:pt x="33" y="0"/>
                    <a:pt x="0" y="35"/>
                    <a:pt x="0" y="70"/>
                  </a:cubicBezTo>
                  <a:cubicBezTo>
                    <a:pt x="0" y="91"/>
                    <a:pt x="17" y="93"/>
                    <a:pt x="20" y="93"/>
                  </a:cubicBezTo>
                  <a:cubicBezTo>
                    <a:pt x="31" y="93"/>
                    <a:pt x="42" y="86"/>
                    <a:pt x="42" y="72"/>
                  </a:cubicBezTo>
                  <a:cubicBezTo>
                    <a:pt x="42" y="65"/>
                    <a:pt x="40" y="51"/>
                    <a:pt x="19" y="51"/>
                  </a:cubicBezTo>
                  <a:cubicBezTo>
                    <a:pt x="31" y="23"/>
                    <a:pt x="58" y="14"/>
                    <a:pt x="77" y="14"/>
                  </a:cubicBezTo>
                  <a:cubicBezTo>
                    <a:pt x="116" y="14"/>
                    <a:pt x="137" y="45"/>
                    <a:pt x="137" y="77"/>
                  </a:cubicBezTo>
                  <a:cubicBezTo>
                    <a:pt x="137" y="111"/>
                    <a:pt x="113" y="138"/>
                    <a:pt x="100" y="154"/>
                  </a:cubicBezTo>
                  <a:lnTo>
                    <a:pt x="4" y="247"/>
                  </a:lnTo>
                  <a:cubicBezTo>
                    <a:pt x="0" y="251"/>
                    <a:pt x="0" y="252"/>
                    <a:pt x="0" y="262"/>
                  </a:cubicBezTo>
                  <a:lnTo>
                    <a:pt x="164" y="262"/>
                  </a:lnTo>
                  <a:lnTo>
                    <a:pt x="175" y="191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77" name="Freeform 321"/>
            <p:cNvSpPr>
              <a:spLocks noChangeArrowheads="1"/>
            </p:cNvSpPr>
            <p:nvPr/>
          </p:nvSpPr>
          <p:spPr bwMode="auto">
            <a:xfrm>
              <a:off x="3508" y="2497"/>
              <a:ext cx="29" cy="127"/>
            </a:xfrm>
            <a:custGeom>
              <a:avLst/>
              <a:gdLst>
                <a:gd name="T0" fmla="*/ 132 w 133"/>
                <a:gd name="T1" fmla="*/ 558 h 564"/>
                <a:gd name="T2" fmla="*/ 122 w 133"/>
                <a:gd name="T3" fmla="*/ 545 h 564"/>
                <a:gd name="T4" fmla="*/ 33 w 133"/>
                <a:gd name="T5" fmla="*/ 282 h 564"/>
                <a:gd name="T6" fmla="*/ 124 w 133"/>
                <a:gd name="T7" fmla="*/ 15 h 564"/>
                <a:gd name="T8" fmla="*/ 132 w 133"/>
                <a:gd name="T9" fmla="*/ 5 h 564"/>
                <a:gd name="T10" fmla="*/ 125 w 133"/>
                <a:gd name="T11" fmla="*/ 0 h 564"/>
                <a:gd name="T12" fmla="*/ 36 w 133"/>
                <a:gd name="T13" fmla="*/ 110 h 564"/>
                <a:gd name="T14" fmla="*/ 0 w 133"/>
                <a:gd name="T15" fmla="*/ 282 h 564"/>
                <a:gd name="T16" fmla="*/ 37 w 133"/>
                <a:gd name="T17" fmla="*/ 458 h 564"/>
                <a:gd name="T18" fmla="*/ 125 w 133"/>
                <a:gd name="T19" fmla="*/ 563 h 564"/>
                <a:gd name="T20" fmla="*/ 132 w 133"/>
                <a:gd name="T21" fmla="*/ 55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564">
                  <a:moveTo>
                    <a:pt x="132" y="558"/>
                  </a:moveTo>
                  <a:cubicBezTo>
                    <a:pt x="132" y="557"/>
                    <a:pt x="132" y="555"/>
                    <a:pt x="122" y="545"/>
                  </a:cubicBezTo>
                  <a:cubicBezTo>
                    <a:pt x="51" y="475"/>
                    <a:pt x="33" y="369"/>
                    <a:pt x="33" y="282"/>
                  </a:cubicBezTo>
                  <a:cubicBezTo>
                    <a:pt x="33" y="184"/>
                    <a:pt x="55" y="86"/>
                    <a:pt x="124" y="15"/>
                  </a:cubicBezTo>
                  <a:cubicBezTo>
                    <a:pt x="132" y="9"/>
                    <a:pt x="132" y="8"/>
                    <a:pt x="132" y="5"/>
                  </a:cubicBezTo>
                  <a:cubicBezTo>
                    <a:pt x="132" y="1"/>
                    <a:pt x="129" y="0"/>
                    <a:pt x="125" y="0"/>
                  </a:cubicBezTo>
                  <a:cubicBezTo>
                    <a:pt x="120" y="0"/>
                    <a:pt x="69" y="38"/>
                    <a:pt x="36" y="110"/>
                  </a:cubicBezTo>
                  <a:cubicBezTo>
                    <a:pt x="6" y="171"/>
                    <a:pt x="0" y="234"/>
                    <a:pt x="0" y="282"/>
                  </a:cubicBezTo>
                  <a:cubicBezTo>
                    <a:pt x="0" y="326"/>
                    <a:pt x="6" y="394"/>
                    <a:pt x="37" y="458"/>
                  </a:cubicBezTo>
                  <a:cubicBezTo>
                    <a:pt x="72" y="527"/>
                    <a:pt x="120" y="563"/>
                    <a:pt x="125" y="563"/>
                  </a:cubicBezTo>
                  <a:cubicBezTo>
                    <a:pt x="129" y="563"/>
                    <a:pt x="132" y="562"/>
                    <a:pt x="132" y="558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78" name="Freeform 322"/>
            <p:cNvSpPr>
              <a:spLocks noChangeArrowheads="1"/>
            </p:cNvSpPr>
            <p:nvPr/>
          </p:nvSpPr>
          <p:spPr bwMode="auto">
            <a:xfrm>
              <a:off x="3549" y="2536"/>
              <a:ext cx="63" cy="57"/>
            </a:xfrm>
            <a:custGeom>
              <a:avLst/>
              <a:gdLst>
                <a:gd name="T0" fmla="*/ 173 w 283"/>
                <a:gd name="T1" fmla="*/ 79 h 257"/>
                <a:gd name="T2" fmla="*/ 228 w 283"/>
                <a:gd name="T3" fmla="*/ 13 h 257"/>
                <a:gd name="T4" fmla="*/ 256 w 283"/>
                <a:gd name="T5" fmla="*/ 19 h 257"/>
                <a:gd name="T6" fmla="*/ 229 w 283"/>
                <a:gd name="T7" fmla="*/ 50 h 257"/>
                <a:gd name="T8" fmla="*/ 251 w 283"/>
                <a:gd name="T9" fmla="*/ 70 h 257"/>
                <a:gd name="T10" fmla="*/ 282 w 283"/>
                <a:gd name="T11" fmla="*/ 37 h 257"/>
                <a:gd name="T12" fmla="*/ 229 w 283"/>
                <a:gd name="T13" fmla="*/ 0 h 257"/>
                <a:gd name="T14" fmla="*/ 169 w 283"/>
                <a:gd name="T15" fmla="*/ 44 h 257"/>
                <a:gd name="T16" fmla="*/ 109 w 283"/>
                <a:gd name="T17" fmla="*/ 0 h 257"/>
                <a:gd name="T18" fmla="*/ 18 w 283"/>
                <a:gd name="T19" fmla="*/ 87 h 257"/>
                <a:gd name="T20" fmla="*/ 24 w 283"/>
                <a:gd name="T21" fmla="*/ 92 h 257"/>
                <a:gd name="T22" fmla="*/ 32 w 283"/>
                <a:gd name="T23" fmla="*/ 87 h 257"/>
                <a:gd name="T24" fmla="*/ 108 w 283"/>
                <a:gd name="T25" fmla="*/ 13 h 257"/>
                <a:gd name="T26" fmla="*/ 138 w 283"/>
                <a:gd name="T27" fmla="*/ 50 h 257"/>
                <a:gd name="T28" fmla="*/ 108 w 283"/>
                <a:gd name="T29" fmla="*/ 184 h 257"/>
                <a:gd name="T30" fmla="*/ 54 w 283"/>
                <a:gd name="T31" fmla="*/ 243 h 257"/>
                <a:gd name="T32" fmla="*/ 26 w 283"/>
                <a:gd name="T33" fmla="*/ 237 h 257"/>
                <a:gd name="T34" fmla="*/ 52 w 283"/>
                <a:gd name="T35" fmla="*/ 206 h 257"/>
                <a:gd name="T36" fmla="*/ 31 w 283"/>
                <a:gd name="T37" fmla="*/ 186 h 257"/>
                <a:gd name="T38" fmla="*/ 0 w 283"/>
                <a:gd name="T39" fmla="*/ 219 h 257"/>
                <a:gd name="T40" fmla="*/ 54 w 283"/>
                <a:gd name="T41" fmla="*/ 256 h 257"/>
                <a:gd name="T42" fmla="*/ 113 w 283"/>
                <a:gd name="T43" fmla="*/ 212 h 257"/>
                <a:gd name="T44" fmla="*/ 174 w 283"/>
                <a:gd name="T45" fmla="*/ 256 h 257"/>
                <a:gd name="T46" fmla="*/ 264 w 283"/>
                <a:gd name="T47" fmla="*/ 169 h 257"/>
                <a:gd name="T48" fmla="*/ 257 w 283"/>
                <a:gd name="T49" fmla="*/ 164 h 257"/>
                <a:gd name="T50" fmla="*/ 250 w 283"/>
                <a:gd name="T51" fmla="*/ 169 h 257"/>
                <a:gd name="T52" fmla="*/ 174 w 283"/>
                <a:gd name="T53" fmla="*/ 243 h 257"/>
                <a:gd name="T54" fmla="*/ 143 w 283"/>
                <a:gd name="T55" fmla="*/ 206 h 257"/>
                <a:gd name="T56" fmla="*/ 154 w 283"/>
                <a:gd name="T57" fmla="*/ 156 h 257"/>
                <a:gd name="T58" fmla="*/ 173 w 283"/>
                <a:gd name="T59" fmla="*/ 7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3" h="257">
                  <a:moveTo>
                    <a:pt x="173" y="79"/>
                  </a:moveTo>
                  <a:cubicBezTo>
                    <a:pt x="175" y="64"/>
                    <a:pt x="188" y="13"/>
                    <a:pt x="228" y="13"/>
                  </a:cubicBezTo>
                  <a:cubicBezTo>
                    <a:pt x="232" y="13"/>
                    <a:pt x="244" y="13"/>
                    <a:pt x="256" y="19"/>
                  </a:cubicBezTo>
                  <a:cubicBezTo>
                    <a:pt x="241" y="23"/>
                    <a:pt x="229" y="37"/>
                    <a:pt x="229" y="50"/>
                  </a:cubicBezTo>
                  <a:cubicBezTo>
                    <a:pt x="229" y="59"/>
                    <a:pt x="236" y="70"/>
                    <a:pt x="251" y="70"/>
                  </a:cubicBezTo>
                  <a:cubicBezTo>
                    <a:pt x="264" y="70"/>
                    <a:pt x="282" y="60"/>
                    <a:pt x="282" y="37"/>
                  </a:cubicBezTo>
                  <a:cubicBezTo>
                    <a:pt x="282" y="8"/>
                    <a:pt x="248" y="0"/>
                    <a:pt x="229" y="0"/>
                  </a:cubicBezTo>
                  <a:cubicBezTo>
                    <a:pt x="196" y="0"/>
                    <a:pt x="177" y="29"/>
                    <a:pt x="169" y="44"/>
                  </a:cubicBezTo>
                  <a:cubicBezTo>
                    <a:pt x="155" y="5"/>
                    <a:pt x="125" y="0"/>
                    <a:pt x="109" y="0"/>
                  </a:cubicBezTo>
                  <a:cubicBezTo>
                    <a:pt x="50" y="0"/>
                    <a:pt x="18" y="73"/>
                    <a:pt x="18" y="87"/>
                  </a:cubicBezTo>
                  <a:cubicBezTo>
                    <a:pt x="18" y="92"/>
                    <a:pt x="23" y="92"/>
                    <a:pt x="24" y="92"/>
                  </a:cubicBezTo>
                  <a:cubicBezTo>
                    <a:pt x="29" y="92"/>
                    <a:pt x="31" y="92"/>
                    <a:pt x="32" y="87"/>
                  </a:cubicBezTo>
                  <a:cubicBezTo>
                    <a:pt x="51" y="27"/>
                    <a:pt x="88" y="13"/>
                    <a:pt x="108" y="13"/>
                  </a:cubicBezTo>
                  <a:cubicBezTo>
                    <a:pt x="118" y="13"/>
                    <a:pt x="138" y="18"/>
                    <a:pt x="138" y="50"/>
                  </a:cubicBezTo>
                  <a:cubicBezTo>
                    <a:pt x="138" y="68"/>
                    <a:pt x="128" y="106"/>
                    <a:pt x="108" y="184"/>
                  </a:cubicBezTo>
                  <a:cubicBezTo>
                    <a:pt x="99" y="220"/>
                    <a:pt x="78" y="243"/>
                    <a:pt x="54" y="243"/>
                  </a:cubicBezTo>
                  <a:cubicBezTo>
                    <a:pt x="50" y="243"/>
                    <a:pt x="37" y="243"/>
                    <a:pt x="26" y="237"/>
                  </a:cubicBezTo>
                  <a:cubicBezTo>
                    <a:pt x="40" y="233"/>
                    <a:pt x="52" y="221"/>
                    <a:pt x="52" y="206"/>
                  </a:cubicBezTo>
                  <a:cubicBezTo>
                    <a:pt x="52" y="191"/>
                    <a:pt x="40" y="186"/>
                    <a:pt x="31" y="186"/>
                  </a:cubicBezTo>
                  <a:cubicBezTo>
                    <a:pt x="14" y="186"/>
                    <a:pt x="0" y="201"/>
                    <a:pt x="0" y="219"/>
                  </a:cubicBezTo>
                  <a:cubicBezTo>
                    <a:pt x="0" y="244"/>
                    <a:pt x="28" y="256"/>
                    <a:pt x="54" y="256"/>
                  </a:cubicBezTo>
                  <a:cubicBezTo>
                    <a:pt x="91" y="256"/>
                    <a:pt x="111" y="216"/>
                    <a:pt x="113" y="212"/>
                  </a:cubicBezTo>
                  <a:cubicBezTo>
                    <a:pt x="119" y="234"/>
                    <a:pt x="140" y="256"/>
                    <a:pt x="174" y="256"/>
                  </a:cubicBezTo>
                  <a:cubicBezTo>
                    <a:pt x="232" y="256"/>
                    <a:pt x="264" y="183"/>
                    <a:pt x="264" y="169"/>
                  </a:cubicBezTo>
                  <a:cubicBezTo>
                    <a:pt x="264" y="164"/>
                    <a:pt x="259" y="164"/>
                    <a:pt x="257" y="164"/>
                  </a:cubicBezTo>
                  <a:cubicBezTo>
                    <a:pt x="252" y="164"/>
                    <a:pt x="251" y="165"/>
                    <a:pt x="250" y="169"/>
                  </a:cubicBezTo>
                  <a:cubicBezTo>
                    <a:pt x="232" y="230"/>
                    <a:pt x="193" y="243"/>
                    <a:pt x="174" y="243"/>
                  </a:cubicBezTo>
                  <a:cubicBezTo>
                    <a:pt x="152" y="243"/>
                    <a:pt x="143" y="225"/>
                    <a:pt x="143" y="206"/>
                  </a:cubicBezTo>
                  <a:cubicBezTo>
                    <a:pt x="143" y="193"/>
                    <a:pt x="147" y="182"/>
                    <a:pt x="154" y="156"/>
                  </a:cubicBezTo>
                  <a:lnTo>
                    <a:pt x="173" y="79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79" name="Freeform 323"/>
            <p:cNvSpPr>
              <a:spLocks noChangeArrowheads="1"/>
            </p:cNvSpPr>
            <p:nvPr/>
          </p:nvSpPr>
          <p:spPr bwMode="auto">
            <a:xfrm>
              <a:off x="3625" y="2497"/>
              <a:ext cx="29" cy="127"/>
            </a:xfrm>
            <a:custGeom>
              <a:avLst/>
              <a:gdLst>
                <a:gd name="T0" fmla="*/ 132 w 133"/>
                <a:gd name="T1" fmla="*/ 282 h 564"/>
                <a:gd name="T2" fmla="*/ 95 w 133"/>
                <a:gd name="T3" fmla="*/ 106 h 564"/>
                <a:gd name="T4" fmla="*/ 5 w 133"/>
                <a:gd name="T5" fmla="*/ 0 h 564"/>
                <a:gd name="T6" fmla="*/ 0 w 133"/>
                <a:gd name="T7" fmla="*/ 5 h 564"/>
                <a:gd name="T8" fmla="*/ 10 w 133"/>
                <a:gd name="T9" fmla="*/ 19 h 564"/>
                <a:gd name="T10" fmla="*/ 99 w 133"/>
                <a:gd name="T11" fmla="*/ 282 h 564"/>
                <a:gd name="T12" fmla="*/ 8 w 133"/>
                <a:gd name="T13" fmla="*/ 548 h 564"/>
                <a:gd name="T14" fmla="*/ 0 w 133"/>
                <a:gd name="T15" fmla="*/ 558 h 564"/>
                <a:gd name="T16" fmla="*/ 5 w 133"/>
                <a:gd name="T17" fmla="*/ 563 h 564"/>
                <a:gd name="T18" fmla="*/ 96 w 133"/>
                <a:gd name="T19" fmla="*/ 453 h 564"/>
                <a:gd name="T20" fmla="*/ 132 w 133"/>
                <a:gd name="T21" fmla="*/ 282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564">
                  <a:moveTo>
                    <a:pt x="132" y="282"/>
                  </a:moveTo>
                  <a:cubicBezTo>
                    <a:pt x="132" y="238"/>
                    <a:pt x="125" y="170"/>
                    <a:pt x="95" y="106"/>
                  </a:cubicBezTo>
                  <a:cubicBezTo>
                    <a:pt x="60" y="37"/>
                    <a:pt x="12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0" y="9"/>
                    <a:pt x="10" y="19"/>
                  </a:cubicBezTo>
                  <a:cubicBezTo>
                    <a:pt x="67" y="74"/>
                    <a:pt x="99" y="164"/>
                    <a:pt x="99" y="282"/>
                  </a:cubicBezTo>
                  <a:cubicBezTo>
                    <a:pt x="99" y="377"/>
                    <a:pt x="78" y="477"/>
                    <a:pt x="8" y="548"/>
                  </a:cubicBezTo>
                  <a:cubicBezTo>
                    <a:pt x="0" y="555"/>
                    <a:pt x="0" y="557"/>
                    <a:pt x="0" y="558"/>
                  </a:cubicBezTo>
                  <a:cubicBezTo>
                    <a:pt x="0" y="562"/>
                    <a:pt x="3" y="563"/>
                    <a:pt x="5" y="563"/>
                  </a:cubicBezTo>
                  <a:cubicBezTo>
                    <a:pt x="12" y="563"/>
                    <a:pt x="63" y="525"/>
                    <a:pt x="96" y="453"/>
                  </a:cubicBezTo>
                  <a:cubicBezTo>
                    <a:pt x="125" y="392"/>
                    <a:pt x="132" y="329"/>
                    <a:pt x="132" y="28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80" name="Freeform 324"/>
            <p:cNvSpPr>
              <a:spLocks noChangeArrowheads="1"/>
            </p:cNvSpPr>
            <p:nvPr/>
          </p:nvSpPr>
          <p:spPr bwMode="auto">
            <a:xfrm>
              <a:off x="3710" y="2546"/>
              <a:ext cx="84" cy="29"/>
            </a:xfrm>
            <a:custGeom>
              <a:avLst/>
              <a:gdLst>
                <a:gd name="T0" fmla="*/ 356 w 376"/>
                <a:gd name="T1" fmla="*/ 23 h 134"/>
                <a:gd name="T2" fmla="*/ 375 w 376"/>
                <a:gd name="T3" fmla="*/ 12 h 134"/>
                <a:gd name="T4" fmla="*/ 357 w 376"/>
                <a:gd name="T5" fmla="*/ 0 h 134"/>
                <a:gd name="T6" fmla="*/ 19 w 376"/>
                <a:gd name="T7" fmla="*/ 0 h 134"/>
                <a:gd name="T8" fmla="*/ 0 w 376"/>
                <a:gd name="T9" fmla="*/ 12 h 134"/>
                <a:gd name="T10" fmla="*/ 19 w 376"/>
                <a:gd name="T11" fmla="*/ 23 h 134"/>
                <a:gd name="T12" fmla="*/ 356 w 376"/>
                <a:gd name="T13" fmla="*/ 23 h 134"/>
                <a:gd name="T14" fmla="*/ 357 w 376"/>
                <a:gd name="T15" fmla="*/ 133 h 134"/>
                <a:gd name="T16" fmla="*/ 375 w 376"/>
                <a:gd name="T17" fmla="*/ 122 h 134"/>
                <a:gd name="T18" fmla="*/ 356 w 376"/>
                <a:gd name="T19" fmla="*/ 110 h 134"/>
                <a:gd name="T20" fmla="*/ 19 w 376"/>
                <a:gd name="T21" fmla="*/ 110 h 134"/>
                <a:gd name="T22" fmla="*/ 0 w 376"/>
                <a:gd name="T23" fmla="*/ 122 h 134"/>
                <a:gd name="T24" fmla="*/ 19 w 376"/>
                <a:gd name="T25" fmla="*/ 133 h 134"/>
                <a:gd name="T26" fmla="*/ 357 w 376"/>
                <a:gd name="T2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134">
                  <a:moveTo>
                    <a:pt x="356" y="23"/>
                  </a:moveTo>
                  <a:cubicBezTo>
                    <a:pt x="365" y="23"/>
                    <a:pt x="375" y="23"/>
                    <a:pt x="375" y="12"/>
                  </a:cubicBezTo>
                  <a:cubicBezTo>
                    <a:pt x="375" y="0"/>
                    <a:pt x="365" y="0"/>
                    <a:pt x="357" y="0"/>
                  </a:cubicBezTo>
                  <a:lnTo>
                    <a:pt x="19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9" y="23"/>
                  </a:cubicBezTo>
                  <a:lnTo>
                    <a:pt x="356" y="23"/>
                  </a:lnTo>
                  <a:close/>
                  <a:moveTo>
                    <a:pt x="357" y="133"/>
                  </a:moveTo>
                  <a:cubicBezTo>
                    <a:pt x="365" y="133"/>
                    <a:pt x="375" y="133"/>
                    <a:pt x="375" y="122"/>
                  </a:cubicBezTo>
                  <a:cubicBezTo>
                    <a:pt x="375" y="110"/>
                    <a:pt x="365" y="110"/>
                    <a:pt x="356" y="110"/>
                  </a:cubicBezTo>
                  <a:lnTo>
                    <a:pt x="19" y="110"/>
                  </a:lnTo>
                  <a:cubicBezTo>
                    <a:pt x="10" y="110"/>
                    <a:pt x="0" y="110"/>
                    <a:pt x="0" y="122"/>
                  </a:cubicBezTo>
                  <a:cubicBezTo>
                    <a:pt x="0" y="133"/>
                    <a:pt x="10" y="133"/>
                    <a:pt x="19" y="133"/>
                  </a:cubicBezTo>
                  <a:lnTo>
                    <a:pt x="357" y="13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81" name="Freeform 325"/>
            <p:cNvSpPr>
              <a:spLocks noChangeArrowheads="1"/>
            </p:cNvSpPr>
            <p:nvPr/>
          </p:nvSpPr>
          <p:spPr bwMode="auto">
            <a:xfrm>
              <a:off x="3850" y="2497"/>
              <a:ext cx="29" cy="127"/>
            </a:xfrm>
            <a:custGeom>
              <a:avLst/>
              <a:gdLst>
                <a:gd name="T0" fmla="*/ 132 w 133"/>
                <a:gd name="T1" fmla="*/ 558 h 564"/>
                <a:gd name="T2" fmla="*/ 122 w 133"/>
                <a:gd name="T3" fmla="*/ 545 h 564"/>
                <a:gd name="T4" fmla="*/ 33 w 133"/>
                <a:gd name="T5" fmla="*/ 282 h 564"/>
                <a:gd name="T6" fmla="*/ 124 w 133"/>
                <a:gd name="T7" fmla="*/ 15 h 564"/>
                <a:gd name="T8" fmla="*/ 132 w 133"/>
                <a:gd name="T9" fmla="*/ 5 h 564"/>
                <a:gd name="T10" fmla="*/ 125 w 133"/>
                <a:gd name="T11" fmla="*/ 0 h 564"/>
                <a:gd name="T12" fmla="*/ 36 w 133"/>
                <a:gd name="T13" fmla="*/ 110 h 564"/>
                <a:gd name="T14" fmla="*/ 0 w 133"/>
                <a:gd name="T15" fmla="*/ 282 h 564"/>
                <a:gd name="T16" fmla="*/ 37 w 133"/>
                <a:gd name="T17" fmla="*/ 458 h 564"/>
                <a:gd name="T18" fmla="*/ 125 w 133"/>
                <a:gd name="T19" fmla="*/ 563 h 564"/>
                <a:gd name="T20" fmla="*/ 132 w 133"/>
                <a:gd name="T21" fmla="*/ 55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564">
                  <a:moveTo>
                    <a:pt x="132" y="558"/>
                  </a:moveTo>
                  <a:cubicBezTo>
                    <a:pt x="132" y="557"/>
                    <a:pt x="132" y="555"/>
                    <a:pt x="122" y="545"/>
                  </a:cubicBezTo>
                  <a:cubicBezTo>
                    <a:pt x="51" y="475"/>
                    <a:pt x="33" y="369"/>
                    <a:pt x="33" y="282"/>
                  </a:cubicBezTo>
                  <a:cubicBezTo>
                    <a:pt x="33" y="184"/>
                    <a:pt x="55" y="86"/>
                    <a:pt x="124" y="15"/>
                  </a:cubicBezTo>
                  <a:cubicBezTo>
                    <a:pt x="132" y="9"/>
                    <a:pt x="132" y="8"/>
                    <a:pt x="132" y="5"/>
                  </a:cubicBezTo>
                  <a:cubicBezTo>
                    <a:pt x="132" y="1"/>
                    <a:pt x="129" y="0"/>
                    <a:pt x="125" y="0"/>
                  </a:cubicBezTo>
                  <a:cubicBezTo>
                    <a:pt x="120" y="0"/>
                    <a:pt x="69" y="38"/>
                    <a:pt x="36" y="110"/>
                  </a:cubicBezTo>
                  <a:cubicBezTo>
                    <a:pt x="6" y="171"/>
                    <a:pt x="0" y="234"/>
                    <a:pt x="0" y="282"/>
                  </a:cubicBezTo>
                  <a:cubicBezTo>
                    <a:pt x="0" y="326"/>
                    <a:pt x="6" y="394"/>
                    <a:pt x="37" y="458"/>
                  </a:cubicBezTo>
                  <a:cubicBezTo>
                    <a:pt x="72" y="527"/>
                    <a:pt x="120" y="563"/>
                    <a:pt x="125" y="563"/>
                  </a:cubicBezTo>
                  <a:cubicBezTo>
                    <a:pt x="129" y="563"/>
                    <a:pt x="132" y="562"/>
                    <a:pt x="132" y="558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82" name="Freeform 326"/>
            <p:cNvSpPr>
              <a:spLocks noChangeArrowheads="1"/>
            </p:cNvSpPr>
            <p:nvPr/>
          </p:nvSpPr>
          <p:spPr bwMode="auto">
            <a:xfrm>
              <a:off x="3898" y="2508"/>
              <a:ext cx="42" cy="84"/>
            </a:xfrm>
            <a:custGeom>
              <a:avLst/>
              <a:gdLst>
                <a:gd name="T0" fmla="*/ 116 w 188"/>
                <a:gd name="T1" fmla="*/ 14 h 377"/>
                <a:gd name="T2" fmla="*/ 104 w 188"/>
                <a:gd name="T3" fmla="*/ 0 h 377"/>
                <a:gd name="T4" fmla="*/ 0 w 188"/>
                <a:gd name="T5" fmla="*/ 36 h 377"/>
                <a:gd name="T6" fmla="*/ 0 w 188"/>
                <a:gd name="T7" fmla="*/ 54 h 377"/>
                <a:gd name="T8" fmla="*/ 74 w 188"/>
                <a:gd name="T9" fmla="*/ 38 h 377"/>
                <a:gd name="T10" fmla="*/ 74 w 188"/>
                <a:gd name="T11" fmla="*/ 331 h 377"/>
                <a:gd name="T12" fmla="*/ 22 w 188"/>
                <a:gd name="T13" fmla="*/ 358 h 377"/>
                <a:gd name="T14" fmla="*/ 4 w 188"/>
                <a:gd name="T15" fmla="*/ 358 h 377"/>
                <a:gd name="T16" fmla="*/ 4 w 188"/>
                <a:gd name="T17" fmla="*/ 376 h 377"/>
                <a:gd name="T18" fmla="*/ 95 w 188"/>
                <a:gd name="T19" fmla="*/ 374 h 377"/>
                <a:gd name="T20" fmla="*/ 187 w 188"/>
                <a:gd name="T21" fmla="*/ 376 h 377"/>
                <a:gd name="T22" fmla="*/ 187 w 188"/>
                <a:gd name="T23" fmla="*/ 358 h 377"/>
                <a:gd name="T24" fmla="*/ 169 w 188"/>
                <a:gd name="T25" fmla="*/ 358 h 377"/>
                <a:gd name="T26" fmla="*/ 116 w 188"/>
                <a:gd name="T27" fmla="*/ 331 h 377"/>
                <a:gd name="T28" fmla="*/ 116 w 188"/>
                <a:gd name="T29" fmla="*/ 1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377">
                  <a:moveTo>
                    <a:pt x="116" y="14"/>
                  </a:moveTo>
                  <a:cubicBezTo>
                    <a:pt x="116" y="1"/>
                    <a:pt x="116" y="0"/>
                    <a:pt x="104" y="0"/>
                  </a:cubicBezTo>
                  <a:cubicBezTo>
                    <a:pt x="68" y="36"/>
                    <a:pt x="18" y="36"/>
                    <a:pt x="0" y="36"/>
                  </a:cubicBezTo>
                  <a:lnTo>
                    <a:pt x="0" y="54"/>
                  </a:lnTo>
                  <a:cubicBezTo>
                    <a:pt x="12" y="54"/>
                    <a:pt x="45" y="54"/>
                    <a:pt x="74" y="38"/>
                  </a:cubicBezTo>
                  <a:lnTo>
                    <a:pt x="74" y="331"/>
                  </a:lnTo>
                  <a:cubicBezTo>
                    <a:pt x="74" y="352"/>
                    <a:pt x="73" y="358"/>
                    <a:pt x="22" y="358"/>
                  </a:cubicBezTo>
                  <a:lnTo>
                    <a:pt x="4" y="358"/>
                  </a:lnTo>
                  <a:lnTo>
                    <a:pt x="4" y="376"/>
                  </a:lnTo>
                  <a:cubicBezTo>
                    <a:pt x="23" y="374"/>
                    <a:pt x="73" y="374"/>
                    <a:pt x="95" y="374"/>
                  </a:cubicBezTo>
                  <a:cubicBezTo>
                    <a:pt x="118" y="374"/>
                    <a:pt x="166" y="374"/>
                    <a:pt x="187" y="376"/>
                  </a:cubicBezTo>
                  <a:lnTo>
                    <a:pt x="187" y="358"/>
                  </a:lnTo>
                  <a:lnTo>
                    <a:pt x="169" y="358"/>
                  </a:lnTo>
                  <a:cubicBezTo>
                    <a:pt x="118" y="358"/>
                    <a:pt x="116" y="352"/>
                    <a:pt x="116" y="331"/>
                  </a:cubicBezTo>
                  <a:lnTo>
                    <a:pt x="116" y="1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83" name="Freeform 327"/>
            <p:cNvSpPr>
              <a:spLocks noChangeArrowheads="1"/>
            </p:cNvSpPr>
            <p:nvPr/>
          </p:nvSpPr>
          <p:spPr bwMode="auto">
            <a:xfrm>
              <a:off x="3990" y="2558"/>
              <a:ext cx="77" cy="5"/>
            </a:xfrm>
            <a:custGeom>
              <a:avLst/>
              <a:gdLst>
                <a:gd name="T0" fmla="*/ 325 w 345"/>
                <a:gd name="T1" fmla="*/ 24 h 25"/>
                <a:gd name="T2" fmla="*/ 344 w 345"/>
                <a:gd name="T3" fmla="*/ 12 h 25"/>
                <a:gd name="T4" fmla="*/ 325 w 345"/>
                <a:gd name="T5" fmla="*/ 0 h 25"/>
                <a:gd name="T6" fmla="*/ 19 w 345"/>
                <a:gd name="T7" fmla="*/ 0 h 25"/>
                <a:gd name="T8" fmla="*/ 0 w 345"/>
                <a:gd name="T9" fmla="*/ 12 h 25"/>
                <a:gd name="T10" fmla="*/ 19 w 345"/>
                <a:gd name="T11" fmla="*/ 24 h 25"/>
                <a:gd name="T12" fmla="*/ 325 w 345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25">
                  <a:moveTo>
                    <a:pt x="325" y="24"/>
                  </a:moveTo>
                  <a:cubicBezTo>
                    <a:pt x="334" y="24"/>
                    <a:pt x="344" y="24"/>
                    <a:pt x="344" y="12"/>
                  </a:cubicBezTo>
                  <a:cubicBezTo>
                    <a:pt x="344" y="0"/>
                    <a:pt x="334" y="0"/>
                    <a:pt x="325" y="0"/>
                  </a:cubicBezTo>
                  <a:lnTo>
                    <a:pt x="19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4"/>
                    <a:pt x="10" y="24"/>
                    <a:pt x="19" y="24"/>
                  </a:cubicBezTo>
                  <a:lnTo>
                    <a:pt x="325" y="2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84" name="Freeform 328"/>
            <p:cNvSpPr>
              <a:spLocks noChangeArrowheads="1"/>
            </p:cNvSpPr>
            <p:nvPr/>
          </p:nvSpPr>
          <p:spPr bwMode="auto">
            <a:xfrm>
              <a:off x="4113" y="2536"/>
              <a:ext cx="49" cy="57"/>
            </a:xfrm>
            <a:custGeom>
              <a:avLst/>
              <a:gdLst>
                <a:gd name="T0" fmla="*/ 79 w 219"/>
                <a:gd name="T1" fmla="*/ 119 h 257"/>
                <a:gd name="T2" fmla="*/ 166 w 219"/>
                <a:gd name="T3" fmla="*/ 106 h 257"/>
                <a:gd name="T4" fmla="*/ 209 w 219"/>
                <a:gd name="T5" fmla="*/ 49 h 257"/>
                <a:gd name="T6" fmla="*/ 148 w 219"/>
                <a:gd name="T7" fmla="*/ 0 h 257"/>
                <a:gd name="T8" fmla="*/ 0 w 219"/>
                <a:gd name="T9" fmla="*/ 154 h 257"/>
                <a:gd name="T10" fmla="*/ 88 w 219"/>
                <a:gd name="T11" fmla="*/ 256 h 257"/>
                <a:gd name="T12" fmla="*/ 218 w 219"/>
                <a:gd name="T13" fmla="*/ 189 h 257"/>
                <a:gd name="T14" fmla="*/ 210 w 219"/>
                <a:gd name="T15" fmla="*/ 182 h 257"/>
                <a:gd name="T16" fmla="*/ 204 w 219"/>
                <a:gd name="T17" fmla="*/ 188 h 257"/>
                <a:gd name="T18" fmla="*/ 90 w 219"/>
                <a:gd name="T19" fmla="*/ 243 h 257"/>
                <a:gd name="T20" fmla="*/ 41 w 219"/>
                <a:gd name="T21" fmla="*/ 178 h 257"/>
                <a:gd name="T22" fmla="*/ 50 w 219"/>
                <a:gd name="T23" fmla="*/ 119 h 257"/>
                <a:gd name="T24" fmla="*/ 79 w 219"/>
                <a:gd name="T25" fmla="*/ 119 h 257"/>
                <a:gd name="T26" fmla="*/ 54 w 219"/>
                <a:gd name="T27" fmla="*/ 106 h 257"/>
                <a:gd name="T28" fmla="*/ 148 w 219"/>
                <a:gd name="T29" fmla="*/ 13 h 257"/>
                <a:gd name="T30" fmla="*/ 189 w 219"/>
                <a:gd name="T31" fmla="*/ 49 h 257"/>
                <a:gd name="T32" fmla="*/ 77 w 219"/>
                <a:gd name="T33" fmla="*/ 106 h 257"/>
                <a:gd name="T34" fmla="*/ 54 w 219"/>
                <a:gd name="T35" fmla="*/ 10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9" h="257">
                  <a:moveTo>
                    <a:pt x="79" y="119"/>
                  </a:moveTo>
                  <a:cubicBezTo>
                    <a:pt x="96" y="119"/>
                    <a:pt x="138" y="118"/>
                    <a:pt x="166" y="106"/>
                  </a:cubicBezTo>
                  <a:cubicBezTo>
                    <a:pt x="206" y="90"/>
                    <a:pt x="209" y="56"/>
                    <a:pt x="209" y="49"/>
                  </a:cubicBezTo>
                  <a:cubicBezTo>
                    <a:pt x="209" y="23"/>
                    <a:pt x="187" y="0"/>
                    <a:pt x="148" y="0"/>
                  </a:cubicBezTo>
                  <a:cubicBezTo>
                    <a:pt x="86" y="0"/>
                    <a:pt x="0" y="55"/>
                    <a:pt x="0" y="154"/>
                  </a:cubicBezTo>
                  <a:cubicBezTo>
                    <a:pt x="0" y="211"/>
                    <a:pt x="33" y="256"/>
                    <a:pt x="88" y="256"/>
                  </a:cubicBezTo>
                  <a:cubicBezTo>
                    <a:pt x="170" y="256"/>
                    <a:pt x="218" y="196"/>
                    <a:pt x="218" y="189"/>
                  </a:cubicBezTo>
                  <a:cubicBezTo>
                    <a:pt x="218" y="186"/>
                    <a:pt x="214" y="182"/>
                    <a:pt x="210" y="182"/>
                  </a:cubicBezTo>
                  <a:cubicBezTo>
                    <a:pt x="207" y="182"/>
                    <a:pt x="206" y="183"/>
                    <a:pt x="204" y="188"/>
                  </a:cubicBezTo>
                  <a:cubicBezTo>
                    <a:pt x="159" y="243"/>
                    <a:pt x="97" y="243"/>
                    <a:pt x="90" y="243"/>
                  </a:cubicBezTo>
                  <a:cubicBezTo>
                    <a:pt x="46" y="243"/>
                    <a:pt x="41" y="196"/>
                    <a:pt x="41" y="178"/>
                  </a:cubicBezTo>
                  <a:cubicBezTo>
                    <a:pt x="41" y="171"/>
                    <a:pt x="41" y="154"/>
                    <a:pt x="50" y="119"/>
                  </a:cubicBezTo>
                  <a:lnTo>
                    <a:pt x="79" y="119"/>
                  </a:lnTo>
                  <a:close/>
                  <a:moveTo>
                    <a:pt x="54" y="106"/>
                  </a:moveTo>
                  <a:cubicBezTo>
                    <a:pt x="76" y="20"/>
                    <a:pt x="133" y="13"/>
                    <a:pt x="148" y="13"/>
                  </a:cubicBezTo>
                  <a:cubicBezTo>
                    <a:pt x="175" y="13"/>
                    <a:pt x="189" y="29"/>
                    <a:pt x="189" y="49"/>
                  </a:cubicBezTo>
                  <a:cubicBezTo>
                    <a:pt x="189" y="106"/>
                    <a:pt x="100" y="106"/>
                    <a:pt x="77" y="106"/>
                  </a:cubicBezTo>
                  <a:lnTo>
                    <a:pt x="54" y="10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85" name="Freeform 329"/>
            <p:cNvSpPr>
              <a:spLocks noChangeArrowheads="1"/>
            </p:cNvSpPr>
            <p:nvPr/>
          </p:nvSpPr>
          <p:spPr bwMode="auto">
            <a:xfrm>
              <a:off x="4176" y="2516"/>
              <a:ext cx="60" cy="4"/>
            </a:xfrm>
            <a:custGeom>
              <a:avLst/>
              <a:gdLst>
                <a:gd name="T0" fmla="*/ 252 w 269"/>
                <a:gd name="T1" fmla="*/ 20 h 21"/>
                <a:gd name="T2" fmla="*/ 268 w 269"/>
                <a:gd name="T3" fmla="*/ 10 h 21"/>
                <a:gd name="T4" fmla="*/ 252 w 269"/>
                <a:gd name="T5" fmla="*/ 0 h 21"/>
                <a:gd name="T6" fmla="*/ 15 w 269"/>
                <a:gd name="T7" fmla="*/ 0 h 21"/>
                <a:gd name="T8" fmla="*/ 0 w 269"/>
                <a:gd name="T9" fmla="*/ 10 h 21"/>
                <a:gd name="T10" fmla="*/ 15 w 269"/>
                <a:gd name="T11" fmla="*/ 20 h 21"/>
                <a:gd name="T12" fmla="*/ 252 w 269"/>
                <a:gd name="T1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1">
                  <a:moveTo>
                    <a:pt x="252" y="20"/>
                  </a:moveTo>
                  <a:cubicBezTo>
                    <a:pt x="257" y="20"/>
                    <a:pt x="268" y="20"/>
                    <a:pt x="268" y="10"/>
                  </a:cubicBezTo>
                  <a:cubicBezTo>
                    <a:pt x="268" y="0"/>
                    <a:pt x="259" y="0"/>
                    <a:pt x="252" y="0"/>
                  </a:cubicBezTo>
                  <a:lnTo>
                    <a:pt x="15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5" y="20"/>
                  </a:cubicBezTo>
                  <a:lnTo>
                    <a:pt x="252" y="2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86" name="Freeform 330"/>
            <p:cNvSpPr>
              <a:spLocks noChangeArrowheads="1"/>
            </p:cNvSpPr>
            <p:nvPr/>
          </p:nvSpPr>
          <p:spPr bwMode="auto">
            <a:xfrm>
              <a:off x="4250" y="2501"/>
              <a:ext cx="47" cy="40"/>
            </a:xfrm>
            <a:custGeom>
              <a:avLst/>
              <a:gdLst>
                <a:gd name="T0" fmla="*/ 79 w 213"/>
                <a:gd name="T1" fmla="*/ 133 h 180"/>
                <a:gd name="T2" fmla="*/ 42 w 213"/>
                <a:gd name="T3" fmla="*/ 168 h 180"/>
                <a:gd name="T4" fmla="*/ 20 w 213"/>
                <a:gd name="T5" fmla="*/ 163 h 180"/>
                <a:gd name="T6" fmla="*/ 38 w 213"/>
                <a:gd name="T7" fmla="*/ 141 h 180"/>
                <a:gd name="T8" fmla="*/ 23 w 213"/>
                <a:gd name="T9" fmla="*/ 125 h 180"/>
                <a:gd name="T10" fmla="*/ 0 w 213"/>
                <a:gd name="T11" fmla="*/ 150 h 180"/>
                <a:gd name="T12" fmla="*/ 41 w 213"/>
                <a:gd name="T13" fmla="*/ 179 h 180"/>
                <a:gd name="T14" fmla="*/ 86 w 213"/>
                <a:gd name="T15" fmla="*/ 151 h 180"/>
                <a:gd name="T16" fmla="*/ 133 w 213"/>
                <a:gd name="T17" fmla="*/ 179 h 180"/>
                <a:gd name="T18" fmla="*/ 202 w 213"/>
                <a:gd name="T19" fmla="*/ 118 h 180"/>
                <a:gd name="T20" fmla="*/ 196 w 213"/>
                <a:gd name="T21" fmla="*/ 113 h 180"/>
                <a:gd name="T22" fmla="*/ 189 w 213"/>
                <a:gd name="T23" fmla="*/ 120 h 180"/>
                <a:gd name="T24" fmla="*/ 134 w 213"/>
                <a:gd name="T25" fmla="*/ 168 h 180"/>
                <a:gd name="T26" fmla="*/ 110 w 213"/>
                <a:gd name="T27" fmla="*/ 142 h 180"/>
                <a:gd name="T28" fmla="*/ 131 w 213"/>
                <a:gd name="T29" fmla="*/ 51 h 180"/>
                <a:gd name="T30" fmla="*/ 170 w 213"/>
                <a:gd name="T31" fmla="*/ 12 h 180"/>
                <a:gd name="T32" fmla="*/ 191 w 213"/>
                <a:gd name="T33" fmla="*/ 17 h 180"/>
                <a:gd name="T34" fmla="*/ 174 w 213"/>
                <a:gd name="T35" fmla="*/ 38 h 180"/>
                <a:gd name="T36" fmla="*/ 189 w 213"/>
                <a:gd name="T37" fmla="*/ 54 h 180"/>
                <a:gd name="T38" fmla="*/ 212 w 213"/>
                <a:gd name="T39" fmla="*/ 29 h 180"/>
                <a:gd name="T40" fmla="*/ 170 w 213"/>
                <a:gd name="T41" fmla="*/ 0 h 180"/>
                <a:gd name="T42" fmla="*/ 127 w 213"/>
                <a:gd name="T43" fmla="*/ 28 h 180"/>
                <a:gd name="T44" fmla="*/ 79 w 213"/>
                <a:gd name="T45" fmla="*/ 0 h 180"/>
                <a:gd name="T46" fmla="*/ 9 w 213"/>
                <a:gd name="T47" fmla="*/ 60 h 180"/>
                <a:gd name="T48" fmla="*/ 15 w 213"/>
                <a:gd name="T49" fmla="*/ 65 h 180"/>
                <a:gd name="T50" fmla="*/ 23 w 213"/>
                <a:gd name="T51" fmla="*/ 59 h 180"/>
                <a:gd name="T52" fmla="*/ 78 w 213"/>
                <a:gd name="T53" fmla="*/ 12 h 180"/>
                <a:gd name="T54" fmla="*/ 101 w 213"/>
                <a:gd name="T55" fmla="*/ 37 h 180"/>
                <a:gd name="T56" fmla="*/ 93 w 213"/>
                <a:gd name="T57" fmla="*/ 78 h 180"/>
                <a:gd name="T58" fmla="*/ 79 w 213"/>
                <a:gd name="T59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3" h="180">
                  <a:moveTo>
                    <a:pt x="79" y="133"/>
                  </a:moveTo>
                  <a:cubicBezTo>
                    <a:pt x="76" y="146"/>
                    <a:pt x="63" y="168"/>
                    <a:pt x="42" y="168"/>
                  </a:cubicBezTo>
                  <a:cubicBezTo>
                    <a:pt x="41" y="168"/>
                    <a:pt x="29" y="168"/>
                    <a:pt x="20" y="163"/>
                  </a:cubicBezTo>
                  <a:cubicBezTo>
                    <a:pt x="37" y="157"/>
                    <a:pt x="38" y="143"/>
                    <a:pt x="38" y="141"/>
                  </a:cubicBezTo>
                  <a:cubicBezTo>
                    <a:pt x="38" y="132"/>
                    <a:pt x="32" y="125"/>
                    <a:pt x="23" y="125"/>
                  </a:cubicBezTo>
                  <a:cubicBezTo>
                    <a:pt x="12" y="125"/>
                    <a:pt x="0" y="136"/>
                    <a:pt x="0" y="150"/>
                  </a:cubicBezTo>
                  <a:cubicBezTo>
                    <a:pt x="0" y="170"/>
                    <a:pt x="22" y="179"/>
                    <a:pt x="41" y="179"/>
                  </a:cubicBezTo>
                  <a:cubicBezTo>
                    <a:pt x="60" y="179"/>
                    <a:pt x="76" y="168"/>
                    <a:pt x="86" y="151"/>
                  </a:cubicBezTo>
                  <a:cubicBezTo>
                    <a:pt x="96" y="171"/>
                    <a:pt x="118" y="179"/>
                    <a:pt x="133" y="179"/>
                  </a:cubicBezTo>
                  <a:cubicBezTo>
                    <a:pt x="179" y="179"/>
                    <a:pt x="202" y="129"/>
                    <a:pt x="202" y="118"/>
                  </a:cubicBezTo>
                  <a:cubicBezTo>
                    <a:pt x="202" y="113"/>
                    <a:pt x="197" y="113"/>
                    <a:pt x="196" y="113"/>
                  </a:cubicBezTo>
                  <a:cubicBezTo>
                    <a:pt x="191" y="113"/>
                    <a:pt x="191" y="115"/>
                    <a:pt x="189" y="120"/>
                  </a:cubicBezTo>
                  <a:cubicBezTo>
                    <a:pt x="180" y="147"/>
                    <a:pt x="156" y="168"/>
                    <a:pt x="134" y="168"/>
                  </a:cubicBezTo>
                  <a:cubicBezTo>
                    <a:pt x="119" y="168"/>
                    <a:pt x="110" y="157"/>
                    <a:pt x="110" y="142"/>
                  </a:cubicBezTo>
                  <a:cubicBezTo>
                    <a:pt x="110" y="132"/>
                    <a:pt x="120" y="96"/>
                    <a:pt x="131" y="51"/>
                  </a:cubicBezTo>
                  <a:cubicBezTo>
                    <a:pt x="140" y="20"/>
                    <a:pt x="156" y="12"/>
                    <a:pt x="170" y="12"/>
                  </a:cubicBezTo>
                  <a:cubicBezTo>
                    <a:pt x="170" y="12"/>
                    <a:pt x="183" y="12"/>
                    <a:pt x="191" y="17"/>
                  </a:cubicBezTo>
                  <a:cubicBezTo>
                    <a:pt x="179" y="20"/>
                    <a:pt x="174" y="31"/>
                    <a:pt x="174" y="38"/>
                  </a:cubicBezTo>
                  <a:cubicBezTo>
                    <a:pt x="174" y="47"/>
                    <a:pt x="180" y="54"/>
                    <a:pt x="189" y="54"/>
                  </a:cubicBezTo>
                  <a:cubicBezTo>
                    <a:pt x="198" y="54"/>
                    <a:pt x="212" y="46"/>
                    <a:pt x="212" y="29"/>
                  </a:cubicBezTo>
                  <a:cubicBezTo>
                    <a:pt x="212" y="6"/>
                    <a:pt x="187" y="0"/>
                    <a:pt x="170" y="0"/>
                  </a:cubicBezTo>
                  <a:cubicBezTo>
                    <a:pt x="151" y="0"/>
                    <a:pt x="134" y="13"/>
                    <a:pt x="127" y="28"/>
                  </a:cubicBezTo>
                  <a:cubicBezTo>
                    <a:pt x="119" y="12"/>
                    <a:pt x="101" y="0"/>
                    <a:pt x="79" y="0"/>
                  </a:cubicBezTo>
                  <a:cubicBezTo>
                    <a:pt x="35" y="0"/>
                    <a:pt x="9" y="49"/>
                    <a:pt x="9" y="60"/>
                  </a:cubicBezTo>
                  <a:cubicBezTo>
                    <a:pt x="9" y="65"/>
                    <a:pt x="14" y="65"/>
                    <a:pt x="15" y="65"/>
                  </a:cubicBezTo>
                  <a:cubicBezTo>
                    <a:pt x="20" y="65"/>
                    <a:pt x="22" y="64"/>
                    <a:pt x="23" y="59"/>
                  </a:cubicBezTo>
                  <a:cubicBezTo>
                    <a:pt x="33" y="28"/>
                    <a:pt x="58" y="12"/>
                    <a:pt x="78" y="12"/>
                  </a:cubicBezTo>
                  <a:cubicBezTo>
                    <a:pt x="91" y="12"/>
                    <a:pt x="101" y="18"/>
                    <a:pt x="101" y="37"/>
                  </a:cubicBezTo>
                  <a:cubicBezTo>
                    <a:pt x="101" y="45"/>
                    <a:pt x="96" y="65"/>
                    <a:pt x="93" y="78"/>
                  </a:cubicBezTo>
                  <a:lnTo>
                    <a:pt x="79" y="133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87" name="Freeform 331"/>
            <p:cNvSpPr>
              <a:spLocks noChangeArrowheads="1"/>
            </p:cNvSpPr>
            <p:nvPr/>
          </p:nvSpPr>
          <p:spPr bwMode="auto">
            <a:xfrm>
              <a:off x="4309" y="2459"/>
              <a:ext cx="31" cy="42"/>
            </a:xfrm>
            <a:custGeom>
              <a:avLst/>
              <a:gdLst>
                <a:gd name="T0" fmla="*/ 141 w 142"/>
                <a:gd name="T1" fmla="*/ 134 h 189"/>
                <a:gd name="T2" fmla="*/ 129 w 142"/>
                <a:gd name="T3" fmla="*/ 134 h 189"/>
                <a:gd name="T4" fmla="*/ 122 w 142"/>
                <a:gd name="T5" fmla="*/ 160 h 189"/>
                <a:gd name="T6" fmla="*/ 91 w 142"/>
                <a:gd name="T7" fmla="*/ 161 h 189"/>
                <a:gd name="T8" fmla="*/ 36 w 142"/>
                <a:gd name="T9" fmla="*/ 161 h 189"/>
                <a:gd name="T10" fmla="*/ 92 w 142"/>
                <a:gd name="T11" fmla="*/ 120 h 189"/>
                <a:gd name="T12" fmla="*/ 141 w 142"/>
                <a:gd name="T13" fmla="*/ 56 h 189"/>
                <a:gd name="T14" fmla="*/ 67 w 142"/>
                <a:gd name="T15" fmla="*/ 0 h 189"/>
                <a:gd name="T16" fmla="*/ 0 w 142"/>
                <a:gd name="T17" fmla="*/ 50 h 189"/>
                <a:gd name="T18" fmla="*/ 17 w 142"/>
                <a:gd name="T19" fmla="*/ 67 h 189"/>
                <a:gd name="T20" fmla="*/ 33 w 142"/>
                <a:gd name="T21" fmla="*/ 50 h 189"/>
                <a:gd name="T22" fmla="*/ 17 w 142"/>
                <a:gd name="T23" fmla="*/ 33 h 189"/>
                <a:gd name="T24" fmla="*/ 60 w 142"/>
                <a:gd name="T25" fmla="*/ 13 h 189"/>
                <a:gd name="T26" fmla="*/ 111 w 142"/>
                <a:gd name="T27" fmla="*/ 56 h 189"/>
                <a:gd name="T28" fmla="*/ 73 w 142"/>
                <a:gd name="T29" fmla="*/ 116 h 189"/>
                <a:gd name="T30" fmla="*/ 4 w 142"/>
                <a:gd name="T31" fmla="*/ 175 h 189"/>
                <a:gd name="T32" fmla="*/ 0 w 142"/>
                <a:gd name="T33" fmla="*/ 180 h 189"/>
                <a:gd name="T34" fmla="*/ 0 w 142"/>
                <a:gd name="T35" fmla="*/ 188 h 189"/>
                <a:gd name="T36" fmla="*/ 132 w 142"/>
                <a:gd name="T37" fmla="*/ 188 h 189"/>
                <a:gd name="T38" fmla="*/ 141 w 142"/>
                <a:gd name="T39" fmla="*/ 13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89">
                  <a:moveTo>
                    <a:pt x="141" y="134"/>
                  </a:moveTo>
                  <a:lnTo>
                    <a:pt x="129" y="134"/>
                  </a:lnTo>
                  <a:cubicBezTo>
                    <a:pt x="128" y="139"/>
                    <a:pt x="125" y="157"/>
                    <a:pt x="122" y="160"/>
                  </a:cubicBezTo>
                  <a:cubicBezTo>
                    <a:pt x="119" y="161"/>
                    <a:pt x="95" y="161"/>
                    <a:pt x="91" y="161"/>
                  </a:cubicBezTo>
                  <a:lnTo>
                    <a:pt x="36" y="161"/>
                  </a:lnTo>
                  <a:cubicBezTo>
                    <a:pt x="54" y="147"/>
                    <a:pt x="76" y="132"/>
                    <a:pt x="92" y="120"/>
                  </a:cubicBezTo>
                  <a:cubicBezTo>
                    <a:pt x="118" y="102"/>
                    <a:pt x="141" y="86"/>
                    <a:pt x="141" y="56"/>
                  </a:cubicBezTo>
                  <a:cubicBezTo>
                    <a:pt x="141" y="20"/>
                    <a:pt x="108" y="0"/>
                    <a:pt x="67" y="0"/>
                  </a:cubicBezTo>
                  <a:cubicBezTo>
                    <a:pt x="28" y="0"/>
                    <a:pt x="0" y="22"/>
                    <a:pt x="0" y="50"/>
                  </a:cubicBezTo>
                  <a:cubicBezTo>
                    <a:pt x="0" y="64"/>
                    <a:pt x="13" y="67"/>
                    <a:pt x="17" y="67"/>
                  </a:cubicBezTo>
                  <a:cubicBezTo>
                    <a:pt x="24" y="67"/>
                    <a:pt x="33" y="61"/>
                    <a:pt x="33" y="50"/>
                  </a:cubicBezTo>
                  <a:cubicBezTo>
                    <a:pt x="33" y="40"/>
                    <a:pt x="26" y="35"/>
                    <a:pt x="17" y="33"/>
                  </a:cubicBezTo>
                  <a:cubicBezTo>
                    <a:pt x="26" y="20"/>
                    <a:pt x="41" y="13"/>
                    <a:pt x="60" y="13"/>
                  </a:cubicBezTo>
                  <a:cubicBezTo>
                    <a:pt x="88" y="13"/>
                    <a:pt x="111" y="29"/>
                    <a:pt x="111" y="56"/>
                  </a:cubicBezTo>
                  <a:cubicBezTo>
                    <a:pt x="111" y="81"/>
                    <a:pt x="95" y="99"/>
                    <a:pt x="73" y="116"/>
                  </a:cubicBezTo>
                  <a:lnTo>
                    <a:pt x="4" y="175"/>
                  </a:lnTo>
                  <a:cubicBezTo>
                    <a:pt x="0" y="178"/>
                    <a:pt x="0" y="178"/>
                    <a:pt x="0" y="180"/>
                  </a:cubicBezTo>
                  <a:lnTo>
                    <a:pt x="0" y="188"/>
                  </a:lnTo>
                  <a:lnTo>
                    <a:pt x="132" y="188"/>
                  </a:lnTo>
                  <a:lnTo>
                    <a:pt x="141" y="13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88" name="Freeform 332"/>
            <p:cNvSpPr>
              <a:spLocks noChangeArrowheads="1"/>
            </p:cNvSpPr>
            <p:nvPr/>
          </p:nvSpPr>
          <p:spPr bwMode="auto">
            <a:xfrm>
              <a:off x="4367" y="2497"/>
              <a:ext cx="29" cy="127"/>
            </a:xfrm>
            <a:custGeom>
              <a:avLst/>
              <a:gdLst>
                <a:gd name="T0" fmla="*/ 132 w 133"/>
                <a:gd name="T1" fmla="*/ 282 h 564"/>
                <a:gd name="T2" fmla="*/ 95 w 133"/>
                <a:gd name="T3" fmla="*/ 106 h 564"/>
                <a:gd name="T4" fmla="*/ 5 w 133"/>
                <a:gd name="T5" fmla="*/ 0 h 564"/>
                <a:gd name="T6" fmla="*/ 0 w 133"/>
                <a:gd name="T7" fmla="*/ 5 h 564"/>
                <a:gd name="T8" fmla="*/ 10 w 133"/>
                <a:gd name="T9" fmla="*/ 19 h 564"/>
                <a:gd name="T10" fmla="*/ 99 w 133"/>
                <a:gd name="T11" fmla="*/ 282 h 564"/>
                <a:gd name="T12" fmla="*/ 8 w 133"/>
                <a:gd name="T13" fmla="*/ 548 h 564"/>
                <a:gd name="T14" fmla="*/ 0 w 133"/>
                <a:gd name="T15" fmla="*/ 558 h 564"/>
                <a:gd name="T16" fmla="*/ 5 w 133"/>
                <a:gd name="T17" fmla="*/ 563 h 564"/>
                <a:gd name="T18" fmla="*/ 96 w 133"/>
                <a:gd name="T19" fmla="*/ 453 h 564"/>
                <a:gd name="T20" fmla="*/ 132 w 133"/>
                <a:gd name="T21" fmla="*/ 282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564">
                  <a:moveTo>
                    <a:pt x="132" y="282"/>
                  </a:moveTo>
                  <a:cubicBezTo>
                    <a:pt x="132" y="238"/>
                    <a:pt x="125" y="170"/>
                    <a:pt x="95" y="106"/>
                  </a:cubicBezTo>
                  <a:cubicBezTo>
                    <a:pt x="60" y="37"/>
                    <a:pt x="12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0" y="9"/>
                    <a:pt x="10" y="19"/>
                  </a:cubicBezTo>
                  <a:cubicBezTo>
                    <a:pt x="67" y="74"/>
                    <a:pt x="99" y="164"/>
                    <a:pt x="99" y="282"/>
                  </a:cubicBezTo>
                  <a:cubicBezTo>
                    <a:pt x="99" y="377"/>
                    <a:pt x="78" y="477"/>
                    <a:pt x="8" y="548"/>
                  </a:cubicBezTo>
                  <a:cubicBezTo>
                    <a:pt x="0" y="555"/>
                    <a:pt x="0" y="557"/>
                    <a:pt x="0" y="558"/>
                  </a:cubicBezTo>
                  <a:cubicBezTo>
                    <a:pt x="0" y="562"/>
                    <a:pt x="3" y="563"/>
                    <a:pt x="5" y="563"/>
                  </a:cubicBezTo>
                  <a:cubicBezTo>
                    <a:pt x="12" y="563"/>
                    <a:pt x="63" y="525"/>
                    <a:pt x="96" y="453"/>
                  </a:cubicBezTo>
                  <a:cubicBezTo>
                    <a:pt x="125" y="392"/>
                    <a:pt x="132" y="329"/>
                    <a:pt x="132" y="28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89" name="Freeform 333"/>
            <p:cNvSpPr>
              <a:spLocks noChangeArrowheads="1"/>
            </p:cNvSpPr>
            <p:nvPr/>
          </p:nvSpPr>
          <p:spPr bwMode="auto">
            <a:xfrm>
              <a:off x="4416" y="2497"/>
              <a:ext cx="49" cy="127"/>
            </a:xfrm>
            <a:custGeom>
              <a:avLst/>
              <a:gdLst>
                <a:gd name="T0" fmla="*/ 218 w 221"/>
                <a:gd name="T1" fmla="*/ 22 h 564"/>
                <a:gd name="T2" fmla="*/ 220 w 221"/>
                <a:gd name="T3" fmla="*/ 12 h 564"/>
                <a:gd name="T4" fmla="*/ 209 w 221"/>
                <a:gd name="T5" fmla="*/ 0 h 564"/>
                <a:gd name="T6" fmla="*/ 200 w 221"/>
                <a:gd name="T7" fmla="*/ 5 h 564"/>
                <a:gd name="T8" fmla="*/ 3 w 221"/>
                <a:gd name="T9" fmla="*/ 543 h 564"/>
                <a:gd name="T10" fmla="*/ 0 w 221"/>
                <a:gd name="T11" fmla="*/ 553 h 564"/>
                <a:gd name="T12" fmla="*/ 12 w 221"/>
                <a:gd name="T13" fmla="*/ 563 h 564"/>
                <a:gd name="T14" fmla="*/ 24 w 221"/>
                <a:gd name="T15" fmla="*/ 550 h 564"/>
                <a:gd name="T16" fmla="*/ 218 w 221"/>
                <a:gd name="T17" fmla="*/ 22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564">
                  <a:moveTo>
                    <a:pt x="218" y="22"/>
                  </a:moveTo>
                  <a:cubicBezTo>
                    <a:pt x="220" y="14"/>
                    <a:pt x="220" y="12"/>
                    <a:pt x="220" y="12"/>
                  </a:cubicBezTo>
                  <a:cubicBezTo>
                    <a:pt x="220" y="5"/>
                    <a:pt x="215" y="0"/>
                    <a:pt x="209" y="0"/>
                  </a:cubicBezTo>
                  <a:cubicBezTo>
                    <a:pt x="205" y="0"/>
                    <a:pt x="201" y="1"/>
                    <a:pt x="200" y="5"/>
                  </a:cubicBezTo>
                  <a:lnTo>
                    <a:pt x="3" y="543"/>
                  </a:lnTo>
                  <a:cubicBezTo>
                    <a:pt x="0" y="549"/>
                    <a:pt x="0" y="552"/>
                    <a:pt x="0" y="553"/>
                  </a:cubicBezTo>
                  <a:cubicBezTo>
                    <a:pt x="0" y="558"/>
                    <a:pt x="5" y="563"/>
                    <a:pt x="12" y="563"/>
                  </a:cubicBezTo>
                  <a:cubicBezTo>
                    <a:pt x="19" y="563"/>
                    <a:pt x="20" y="559"/>
                    <a:pt x="24" y="550"/>
                  </a:cubicBezTo>
                  <a:lnTo>
                    <a:pt x="218" y="22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90" name="Freeform 334"/>
            <p:cNvSpPr>
              <a:spLocks noChangeArrowheads="1"/>
            </p:cNvSpPr>
            <p:nvPr/>
          </p:nvSpPr>
          <p:spPr bwMode="auto">
            <a:xfrm>
              <a:off x="4477" y="2536"/>
              <a:ext cx="63" cy="57"/>
            </a:xfrm>
            <a:custGeom>
              <a:avLst/>
              <a:gdLst>
                <a:gd name="T0" fmla="*/ 173 w 283"/>
                <a:gd name="T1" fmla="*/ 79 h 257"/>
                <a:gd name="T2" fmla="*/ 228 w 283"/>
                <a:gd name="T3" fmla="*/ 13 h 257"/>
                <a:gd name="T4" fmla="*/ 256 w 283"/>
                <a:gd name="T5" fmla="*/ 19 h 257"/>
                <a:gd name="T6" fmla="*/ 229 w 283"/>
                <a:gd name="T7" fmla="*/ 50 h 257"/>
                <a:gd name="T8" fmla="*/ 251 w 283"/>
                <a:gd name="T9" fmla="*/ 70 h 257"/>
                <a:gd name="T10" fmla="*/ 282 w 283"/>
                <a:gd name="T11" fmla="*/ 37 h 257"/>
                <a:gd name="T12" fmla="*/ 229 w 283"/>
                <a:gd name="T13" fmla="*/ 0 h 257"/>
                <a:gd name="T14" fmla="*/ 169 w 283"/>
                <a:gd name="T15" fmla="*/ 44 h 257"/>
                <a:gd name="T16" fmla="*/ 109 w 283"/>
                <a:gd name="T17" fmla="*/ 0 h 257"/>
                <a:gd name="T18" fmla="*/ 18 w 283"/>
                <a:gd name="T19" fmla="*/ 87 h 257"/>
                <a:gd name="T20" fmla="*/ 24 w 283"/>
                <a:gd name="T21" fmla="*/ 92 h 257"/>
                <a:gd name="T22" fmla="*/ 32 w 283"/>
                <a:gd name="T23" fmla="*/ 87 h 257"/>
                <a:gd name="T24" fmla="*/ 108 w 283"/>
                <a:gd name="T25" fmla="*/ 13 h 257"/>
                <a:gd name="T26" fmla="*/ 138 w 283"/>
                <a:gd name="T27" fmla="*/ 50 h 257"/>
                <a:gd name="T28" fmla="*/ 108 w 283"/>
                <a:gd name="T29" fmla="*/ 184 h 257"/>
                <a:gd name="T30" fmla="*/ 54 w 283"/>
                <a:gd name="T31" fmla="*/ 243 h 257"/>
                <a:gd name="T32" fmla="*/ 26 w 283"/>
                <a:gd name="T33" fmla="*/ 237 h 257"/>
                <a:gd name="T34" fmla="*/ 52 w 283"/>
                <a:gd name="T35" fmla="*/ 206 h 257"/>
                <a:gd name="T36" fmla="*/ 31 w 283"/>
                <a:gd name="T37" fmla="*/ 186 h 257"/>
                <a:gd name="T38" fmla="*/ 0 w 283"/>
                <a:gd name="T39" fmla="*/ 219 h 257"/>
                <a:gd name="T40" fmla="*/ 52 w 283"/>
                <a:gd name="T41" fmla="*/ 256 h 257"/>
                <a:gd name="T42" fmla="*/ 113 w 283"/>
                <a:gd name="T43" fmla="*/ 212 h 257"/>
                <a:gd name="T44" fmla="*/ 173 w 283"/>
                <a:gd name="T45" fmla="*/ 256 h 257"/>
                <a:gd name="T46" fmla="*/ 264 w 283"/>
                <a:gd name="T47" fmla="*/ 169 h 257"/>
                <a:gd name="T48" fmla="*/ 257 w 283"/>
                <a:gd name="T49" fmla="*/ 164 h 257"/>
                <a:gd name="T50" fmla="*/ 250 w 283"/>
                <a:gd name="T51" fmla="*/ 169 h 257"/>
                <a:gd name="T52" fmla="*/ 174 w 283"/>
                <a:gd name="T53" fmla="*/ 243 h 257"/>
                <a:gd name="T54" fmla="*/ 143 w 283"/>
                <a:gd name="T55" fmla="*/ 206 h 257"/>
                <a:gd name="T56" fmla="*/ 154 w 283"/>
                <a:gd name="T57" fmla="*/ 156 h 257"/>
                <a:gd name="T58" fmla="*/ 173 w 283"/>
                <a:gd name="T59" fmla="*/ 7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3" h="257">
                  <a:moveTo>
                    <a:pt x="173" y="79"/>
                  </a:moveTo>
                  <a:cubicBezTo>
                    <a:pt x="175" y="64"/>
                    <a:pt x="188" y="13"/>
                    <a:pt x="228" y="13"/>
                  </a:cubicBezTo>
                  <a:cubicBezTo>
                    <a:pt x="232" y="13"/>
                    <a:pt x="244" y="13"/>
                    <a:pt x="256" y="19"/>
                  </a:cubicBezTo>
                  <a:cubicBezTo>
                    <a:pt x="241" y="23"/>
                    <a:pt x="229" y="37"/>
                    <a:pt x="229" y="50"/>
                  </a:cubicBezTo>
                  <a:cubicBezTo>
                    <a:pt x="229" y="59"/>
                    <a:pt x="236" y="70"/>
                    <a:pt x="251" y="70"/>
                  </a:cubicBezTo>
                  <a:cubicBezTo>
                    <a:pt x="264" y="70"/>
                    <a:pt x="282" y="60"/>
                    <a:pt x="282" y="37"/>
                  </a:cubicBezTo>
                  <a:cubicBezTo>
                    <a:pt x="282" y="8"/>
                    <a:pt x="248" y="0"/>
                    <a:pt x="229" y="0"/>
                  </a:cubicBezTo>
                  <a:cubicBezTo>
                    <a:pt x="196" y="0"/>
                    <a:pt x="177" y="29"/>
                    <a:pt x="169" y="44"/>
                  </a:cubicBezTo>
                  <a:cubicBezTo>
                    <a:pt x="155" y="5"/>
                    <a:pt x="125" y="0"/>
                    <a:pt x="109" y="0"/>
                  </a:cubicBezTo>
                  <a:cubicBezTo>
                    <a:pt x="50" y="0"/>
                    <a:pt x="18" y="73"/>
                    <a:pt x="18" y="87"/>
                  </a:cubicBezTo>
                  <a:cubicBezTo>
                    <a:pt x="18" y="92"/>
                    <a:pt x="23" y="92"/>
                    <a:pt x="24" y="92"/>
                  </a:cubicBezTo>
                  <a:cubicBezTo>
                    <a:pt x="29" y="92"/>
                    <a:pt x="31" y="92"/>
                    <a:pt x="32" y="87"/>
                  </a:cubicBezTo>
                  <a:cubicBezTo>
                    <a:pt x="51" y="27"/>
                    <a:pt x="88" y="13"/>
                    <a:pt x="108" y="13"/>
                  </a:cubicBezTo>
                  <a:cubicBezTo>
                    <a:pt x="118" y="13"/>
                    <a:pt x="138" y="18"/>
                    <a:pt x="138" y="50"/>
                  </a:cubicBezTo>
                  <a:cubicBezTo>
                    <a:pt x="138" y="68"/>
                    <a:pt x="128" y="106"/>
                    <a:pt x="108" y="184"/>
                  </a:cubicBezTo>
                  <a:cubicBezTo>
                    <a:pt x="99" y="220"/>
                    <a:pt x="78" y="243"/>
                    <a:pt x="54" y="243"/>
                  </a:cubicBezTo>
                  <a:cubicBezTo>
                    <a:pt x="50" y="243"/>
                    <a:pt x="37" y="243"/>
                    <a:pt x="26" y="237"/>
                  </a:cubicBezTo>
                  <a:cubicBezTo>
                    <a:pt x="40" y="233"/>
                    <a:pt x="52" y="221"/>
                    <a:pt x="52" y="206"/>
                  </a:cubicBezTo>
                  <a:cubicBezTo>
                    <a:pt x="52" y="191"/>
                    <a:pt x="40" y="186"/>
                    <a:pt x="31" y="186"/>
                  </a:cubicBezTo>
                  <a:cubicBezTo>
                    <a:pt x="14" y="186"/>
                    <a:pt x="0" y="201"/>
                    <a:pt x="0" y="219"/>
                  </a:cubicBezTo>
                  <a:cubicBezTo>
                    <a:pt x="0" y="244"/>
                    <a:pt x="28" y="256"/>
                    <a:pt x="52" y="256"/>
                  </a:cubicBezTo>
                  <a:cubicBezTo>
                    <a:pt x="91" y="256"/>
                    <a:pt x="111" y="216"/>
                    <a:pt x="113" y="212"/>
                  </a:cubicBezTo>
                  <a:cubicBezTo>
                    <a:pt x="119" y="234"/>
                    <a:pt x="140" y="256"/>
                    <a:pt x="173" y="256"/>
                  </a:cubicBezTo>
                  <a:cubicBezTo>
                    <a:pt x="232" y="256"/>
                    <a:pt x="264" y="183"/>
                    <a:pt x="264" y="169"/>
                  </a:cubicBezTo>
                  <a:cubicBezTo>
                    <a:pt x="264" y="164"/>
                    <a:pt x="259" y="164"/>
                    <a:pt x="257" y="164"/>
                  </a:cubicBezTo>
                  <a:cubicBezTo>
                    <a:pt x="252" y="164"/>
                    <a:pt x="251" y="165"/>
                    <a:pt x="250" y="169"/>
                  </a:cubicBezTo>
                  <a:cubicBezTo>
                    <a:pt x="232" y="230"/>
                    <a:pt x="192" y="243"/>
                    <a:pt x="174" y="243"/>
                  </a:cubicBezTo>
                  <a:cubicBezTo>
                    <a:pt x="152" y="243"/>
                    <a:pt x="143" y="225"/>
                    <a:pt x="143" y="206"/>
                  </a:cubicBezTo>
                  <a:cubicBezTo>
                    <a:pt x="143" y="193"/>
                    <a:pt x="147" y="182"/>
                    <a:pt x="154" y="156"/>
                  </a:cubicBezTo>
                  <a:lnTo>
                    <a:pt x="173" y="79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91" name="Freeform 335"/>
            <p:cNvSpPr>
              <a:spLocks noChangeArrowheads="1"/>
            </p:cNvSpPr>
            <p:nvPr/>
          </p:nvSpPr>
          <p:spPr bwMode="auto">
            <a:xfrm>
              <a:off x="4557" y="2579"/>
              <a:ext cx="14" cy="38"/>
            </a:xfrm>
            <a:custGeom>
              <a:avLst/>
              <a:gdLst>
                <a:gd name="T0" fmla="*/ 67 w 68"/>
                <a:gd name="T1" fmla="*/ 59 h 170"/>
                <a:gd name="T2" fmla="*/ 31 w 68"/>
                <a:gd name="T3" fmla="*/ 0 h 170"/>
                <a:gd name="T4" fmla="*/ 0 w 68"/>
                <a:gd name="T5" fmla="*/ 29 h 170"/>
                <a:gd name="T6" fmla="*/ 31 w 68"/>
                <a:gd name="T7" fmla="*/ 60 h 170"/>
                <a:gd name="T8" fmla="*/ 50 w 68"/>
                <a:gd name="T9" fmla="*/ 52 h 170"/>
                <a:gd name="T10" fmla="*/ 54 w 68"/>
                <a:gd name="T11" fmla="*/ 51 h 170"/>
                <a:gd name="T12" fmla="*/ 55 w 68"/>
                <a:gd name="T13" fmla="*/ 59 h 170"/>
                <a:gd name="T14" fmla="*/ 15 w 68"/>
                <a:gd name="T15" fmla="*/ 154 h 170"/>
                <a:gd name="T16" fmla="*/ 9 w 68"/>
                <a:gd name="T17" fmla="*/ 163 h 170"/>
                <a:gd name="T18" fmla="*/ 15 w 68"/>
                <a:gd name="T19" fmla="*/ 169 h 170"/>
                <a:gd name="T20" fmla="*/ 67 w 68"/>
                <a:gd name="T21" fmla="*/ 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170">
                  <a:moveTo>
                    <a:pt x="67" y="59"/>
                  </a:moveTo>
                  <a:cubicBezTo>
                    <a:pt x="67" y="22"/>
                    <a:pt x="52" y="0"/>
                    <a:pt x="31" y="0"/>
                  </a:cubicBezTo>
                  <a:cubicBezTo>
                    <a:pt x="12" y="0"/>
                    <a:pt x="0" y="14"/>
                    <a:pt x="0" y="29"/>
                  </a:cubicBezTo>
                  <a:cubicBezTo>
                    <a:pt x="0" y="45"/>
                    <a:pt x="12" y="60"/>
                    <a:pt x="31" y="60"/>
                  </a:cubicBezTo>
                  <a:cubicBezTo>
                    <a:pt x="37" y="60"/>
                    <a:pt x="45" y="58"/>
                    <a:pt x="50" y="52"/>
                  </a:cubicBezTo>
                  <a:cubicBezTo>
                    <a:pt x="52" y="51"/>
                    <a:pt x="52" y="51"/>
                    <a:pt x="54" y="51"/>
                  </a:cubicBezTo>
                  <a:cubicBezTo>
                    <a:pt x="54" y="51"/>
                    <a:pt x="55" y="51"/>
                    <a:pt x="55" y="59"/>
                  </a:cubicBezTo>
                  <a:cubicBezTo>
                    <a:pt x="55" y="101"/>
                    <a:pt x="35" y="136"/>
                    <a:pt x="15" y="154"/>
                  </a:cubicBezTo>
                  <a:cubicBezTo>
                    <a:pt x="9" y="160"/>
                    <a:pt x="9" y="161"/>
                    <a:pt x="9" y="163"/>
                  </a:cubicBezTo>
                  <a:cubicBezTo>
                    <a:pt x="9" y="168"/>
                    <a:pt x="12" y="169"/>
                    <a:pt x="15" y="169"/>
                  </a:cubicBezTo>
                  <a:cubicBezTo>
                    <a:pt x="22" y="169"/>
                    <a:pt x="67" y="125"/>
                    <a:pt x="67" y="59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92" name="Freeform 336"/>
            <p:cNvSpPr>
              <a:spLocks noChangeArrowheads="1"/>
            </p:cNvSpPr>
            <p:nvPr/>
          </p:nvSpPr>
          <p:spPr bwMode="auto">
            <a:xfrm>
              <a:off x="4650" y="2506"/>
              <a:ext cx="90" cy="86"/>
            </a:xfrm>
            <a:custGeom>
              <a:avLst/>
              <a:gdLst>
                <a:gd name="T0" fmla="*/ 150 w 403"/>
                <a:gd name="T1" fmla="*/ 200 h 385"/>
                <a:gd name="T2" fmla="*/ 205 w 403"/>
                <a:gd name="T3" fmla="*/ 200 h 385"/>
                <a:gd name="T4" fmla="*/ 251 w 403"/>
                <a:gd name="T5" fmla="*/ 225 h 385"/>
                <a:gd name="T6" fmla="*/ 247 w 403"/>
                <a:gd name="T7" fmla="*/ 253 h 385"/>
                <a:gd name="T8" fmla="*/ 246 w 403"/>
                <a:gd name="T9" fmla="*/ 260 h 385"/>
                <a:gd name="T10" fmla="*/ 252 w 403"/>
                <a:gd name="T11" fmla="*/ 266 h 385"/>
                <a:gd name="T12" fmla="*/ 261 w 403"/>
                <a:gd name="T13" fmla="*/ 255 h 385"/>
                <a:gd name="T14" fmla="*/ 292 w 403"/>
                <a:gd name="T15" fmla="*/ 132 h 385"/>
                <a:gd name="T16" fmla="*/ 293 w 403"/>
                <a:gd name="T17" fmla="*/ 123 h 385"/>
                <a:gd name="T18" fmla="*/ 287 w 403"/>
                <a:gd name="T19" fmla="*/ 116 h 385"/>
                <a:gd name="T20" fmla="*/ 278 w 403"/>
                <a:gd name="T21" fmla="*/ 129 h 385"/>
                <a:gd name="T22" fmla="*/ 205 w 403"/>
                <a:gd name="T23" fmla="*/ 183 h 385"/>
                <a:gd name="T24" fmla="*/ 154 w 403"/>
                <a:gd name="T25" fmla="*/ 183 h 385"/>
                <a:gd name="T26" fmla="*/ 191 w 403"/>
                <a:gd name="T27" fmla="*/ 40 h 385"/>
                <a:gd name="T28" fmla="*/ 220 w 403"/>
                <a:gd name="T29" fmla="*/ 18 h 385"/>
                <a:gd name="T30" fmla="*/ 296 w 403"/>
                <a:gd name="T31" fmla="*/ 18 h 385"/>
                <a:gd name="T32" fmla="*/ 378 w 403"/>
                <a:gd name="T33" fmla="*/ 79 h 385"/>
                <a:gd name="T34" fmla="*/ 376 w 403"/>
                <a:gd name="T35" fmla="*/ 110 h 385"/>
                <a:gd name="T36" fmla="*/ 375 w 403"/>
                <a:gd name="T37" fmla="*/ 120 h 385"/>
                <a:gd name="T38" fmla="*/ 381 w 403"/>
                <a:gd name="T39" fmla="*/ 127 h 385"/>
                <a:gd name="T40" fmla="*/ 389 w 403"/>
                <a:gd name="T41" fmla="*/ 113 h 385"/>
                <a:gd name="T42" fmla="*/ 401 w 403"/>
                <a:gd name="T43" fmla="*/ 15 h 385"/>
                <a:gd name="T44" fmla="*/ 385 w 403"/>
                <a:gd name="T45" fmla="*/ 0 h 385"/>
                <a:gd name="T46" fmla="*/ 109 w 403"/>
                <a:gd name="T47" fmla="*/ 0 h 385"/>
                <a:gd name="T48" fmla="*/ 92 w 403"/>
                <a:gd name="T49" fmla="*/ 12 h 385"/>
                <a:gd name="T50" fmla="*/ 108 w 403"/>
                <a:gd name="T51" fmla="*/ 18 h 385"/>
                <a:gd name="T52" fmla="*/ 145 w 403"/>
                <a:gd name="T53" fmla="*/ 28 h 385"/>
                <a:gd name="T54" fmla="*/ 142 w 403"/>
                <a:gd name="T55" fmla="*/ 41 h 385"/>
                <a:gd name="T56" fmla="*/ 67 w 403"/>
                <a:gd name="T57" fmla="*/ 339 h 385"/>
                <a:gd name="T58" fmla="*/ 15 w 403"/>
                <a:gd name="T59" fmla="*/ 366 h 385"/>
                <a:gd name="T60" fmla="*/ 0 w 403"/>
                <a:gd name="T61" fmla="*/ 376 h 385"/>
                <a:gd name="T62" fmla="*/ 9 w 403"/>
                <a:gd name="T63" fmla="*/ 384 h 385"/>
                <a:gd name="T64" fmla="*/ 83 w 403"/>
                <a:gd name="T65" fmla="*/ 381 h 385"/>
                <a:gd name="T66" fmla="*/ 166 w 403"/>
                <a:gd name="T67" fmla="*/ 384 h 385"/>
                <a:gd name="T68" fmla="*/ 179 w 403"/>
                <a:gd name="T69" fmla="*/ 372 h 385"/>
                <a:gd name="T70" fmla="*/ 175 w 403"/>
                <a:gd name="T71" fmla="*/ 367 h 385"/>
                <a:gd name="T72" fmla="*/ 160 w 403"/>
                <a:gd name="T73" fmla="*/ 366 h 385"/>
                <a:gd name="T74" fmla="*/ 131 w 403"/>
                <a:gd name="T75" fmla="*/ 365 h 385"/>
                <a:gd name="T76" fmla="*/ 113 w 403"/>
                <a:gd name="T77" fmla="*/ 353 h 385"/>
                <a:gd name="T78" fmla="*/ 114 w 403"/>
                <a:gd name="T79" fmla="*/ 340 h 385"/>
                <a:gd name="T80" fmla="*/ 150 w 403"/>
                <a:gd name="T81" fmla="*/ 20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3" h="385">
                  <a:moveTo>
                    <a:pt x="150" y="200"/>
                  </a:moveTo>
                  <a:lnTo>
                    <a:pt x="205" y="200"/>
                  </a:lnTo>
                  <a:cubicBezTo>
                    <a:pt x="247" y="200"/>
                    <a:pt x="251" y="210"/>
                    <a:pt x="251" y="225"/>
                  </a:cubicBezTo>
                  <a:cubicBezTo>
                    <a:pt x="251" y="229"/>
                    <a:pt x="251" y="237"/>
                    <a:pt x="247" y="253"/>
                  </a:cubicBezTo>
                  <a:cubicBezTo>
                    <a:pt x="246" y="256"/>
                    <a:pt x="246" y="258"/>
                    <a:pt x="246" y="260"/>
                  </a:cubicBezTo>
                  <a:cubicBezTo>
                    <a:pt x="246" y="264"/>
                    <a:pt x="248" y="266"/>
                    <a:pt x="252" y="266"/>
                  </a:cubicBezTo>
                  <a:cubicBezTo>
                    <a:pt x="257" y="266"/>
                    <a:pt x="257" y="265"/>
                    <a:pt x="261" y="255"/>
                  </a:cubicBezTo>
                  <a:lnTo>
                    <a:pt x="292" y="132"/>
                  </a:lnTo>
                  <a:cubicBezTo>
                    <a:pt x="293" y="125"/>
                    <a:pt x="293" y="124"/>
                    <a:pt x="293" y="123"/>
                  </a:cubicBezTo>
                  <a:cubicBezTo>
                    <a:pt x="293" y="122"/>
                    <a:pt x="292" y="116"/>
                    <a:pt x="287" y="116"/>
                  </a:cubicBezTo>
                  <a:cubicBezTo>
                    <a:pt x="280" y="116"/>
                    <a:pt x="280" y="119"/>
                    <a:pt x="278" y="129"/>
                  </a:cubicBezTo>
                  <a:cubicBezTo>
                    <a:pt x="266" y="173"/>
                    <a:pt x="253" y="183"/>
                    <a:pt x="205" y="183"/>
                  </a:cubicBezTo>
                  <a:lnTo>
                    <a:pt x="154" y="183"/>
                  </a:lnTo>
                  <a:lnTo>
                    <a:pt x="191" y="40"/>
                  </a:lnTo>
                  <a:cubicBezTo>
                    <a:pt x="195" y="19"/>
                    <a:pt x="196" y="18"/>
                    <a:pt x="220" y="18"/>
                  </a:cubicBezTo>
                  <a:lnTo>
                    <a:pt x="296" y="18"/>
                  </a:lnTo>
                  <a:cubicBezTo>
                    <a:pt x="365" y="18"/>
                    <a:pt x="378" y="36"/>
                    <a:pt x="378" y="79"/>
                  </a:cubicBezTo>
                  <a:cubicBezTo>
                    <a:pt x="378" y="92"/>
                    <a:pt x="378" y="95"/>
                    <a:pt x="376" y="110"/>
                  </a:cubicBezTo>
                  <a:cubicBezTo>
                    <a:pt x="375" y="118"/>
                    <a:pt x="375" y="119"/>
                    <a:pt x="375" y="120"/>
                  </a:cubicBezTo>
                  <a:cubicBezTo>
                    <a:pt x="375" y="123"/>
                    <a:pt x="376" y="127"/>
                    <a:pt x="381" y="127"/>
                  </a:cubicBezTo>
                  <a:cubicBezTo>
                    <a:pt x="388" y="127"/>
                    <a:pt x="388" y="124"/>
                    <a:pt x="389" y="113"/>
                  </a:cubicBezTo>
                  <a:lnTo>
                    <a:pt x="401" y="15"/>
                  </a:lnTo>
                  <a:cubicBezTo>
                    <a:pt x="402" y="0"/>
                    <a:pt x="399" y="0"/>
                    <a:pt x="385" y="0"/>
                  </a:cubicBezTo>
                  <a:lnTo>
                    <a:pt x="109" y="0"/>
                  </a:lnTo>
                  <a:cubicBezTo>
                    <a:pt x="97" y="0"/>
                    <a:pt x="92" y="0"/>
                    <a:pt x="92" y="12"/>
                  </a:cubicBezTo>
                  <a:cubicBezTo>
                    <a:pt x="92" y="18"/>
                    <a:pt x="97" y="18"/>
                    <a:pt x="108" y="18"/>
                  </a:cubicBezTo>
                  <a:cubicBezTo>
                    <a:pt x="129" y="18"/>
                    <a:pt x="145" y="18"/>
                    <a:pt x="145" y="28"/>
                  </a:cubicBezTo>
                  <a:cubicBezTo>
                    <a:pt x="145" y="29"/>
                    <a:pt x="145" y="31"/>
                    <a:pt x="142" y="41"/>
                  </a:cubicBezTo>
                  <a:lnTo>
                    <a:pt x="67" y="339"/>
                  </a:lnTo>
                  <a:cubicBezTo>
                    <a:pt x="61" y="362"/>
                    <a:pt x="60" y="366"/>
                    <a:pt x="15" y="366"/>
                  </a:cubicBezTo>
                  <a:cubicBezTo>
                    <a:pt x="6" y="366"/>
                    <a:pt x="0" y="366"/>
                    <a:pt x="0" y="376"/>
                  </a:cubicBezTo>
                  <a:cubicBezTo>
                    <a:pt x="0" y="384"/>
                    <a:pt x="6" y="384"/>
                    <a:pt x="9" y="384"/>
                  </a:cubicBezTo>
                  <a:cubicBezTo>
                    <a:pt x="24" y="384"/>
                    <a:pt x="67" y="381"/>
                    <a:pt x="83" y="381"/>
                  </a:cubicBezTo>
                  <a:cubicBezTo>
                    <a:pt x="101" y="381"/>
                    <a:pt x="148" y="384"/>
                    <a:pt x="166" y="384"/>
                  </a:cubicBezTo>
                  <a:cubicBezTo>
                    <a:pt x="172" y="384"/>
                    <a:pt x="179" y="384"/>
                    <a:pt x="179" y="372"/>
                  </a:cubicBezTo>
                  <a:cubicBezTo>
                    <a:pt x="179" y="369"/>
                    <a:pt x="175" y="367"/>
                    <a:pt x="175" y="367"/>
                  </a:cubicBezTo>
                  <a:cubicBezTo>
                    <a:pt x="174" y="366"/>
                    <a:pt x="173" y="366"/>
                    <a:pt x="160" y="366"/>
                  </a:cubicBezTo>
                  <a:cubicBezTo>
                    <a:pt x="147" y="366"/>
                    <a:pt x="145" y="366"/>
                    <a:pt x="131" y="365"/>
                  </a:cubicBezTo>
                  <a:cubicBezTo>
                    <a:pt x="114" y="363"/>
                    <a:pt x="113" y="361"/>
                    <a:pt x="113" y="353"/>
                  </a:cubicBezTo>
                  <a:cubicBezTo>
                    <a:pt x="113" y="352"/>
                    <a:pt x="113" y="349"/>
                    <a:pt x="114" y="340"/>
                  </a:cubicBezTo>
                  <a:lnTo>
                    <a:pt x="150" y="20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93" name="Freeform 337"/>
            <p:cNvSpPr>
              <a:spLocks noChangeArrowheads="1"/>
            </p:cNvSpPr>
            <p:nvPr/>
          </p:nvSpPr>
          <p:spPr bwMode="auto">
            <a:xfrm>
              <a:off x="4732" y="2553"/>
              <a:ext cx="40" cy="60"/>
            </a:xfrm>
            <a:custGeom>
              <a:avLst/>
              <a:gdLst>
                <a:gd name="T0" fmla="*/ 87 w 183"/>
                <a:gd name="T1" fmla="*/ 131 h 271"/>
                <a:gd name="T2" fmla="*/ 140 w 183"/>
                <a:gd name="T3" fmla="*/ 195 h 271"/>
                <a:gd name="T4" fmla="*/ 88 w 183"/>
                <a:gd name="T5" fmla="*/ 257 h 271"/>
                <a:gd name="T6" fmla="*/ 20 w 183"/>
                <a:gd name="T7" fmla="*/ 230 h 271"/>
                <a:gd name="T8" fmla="*/ 44 w 183"/>
                <a:gd name="T9" fmla="*/ 209 h 271"/>
                <a:gd name="T10" fmla="*/ 22 w 183"/>
                <a:gd name="T11" fmla="*/ 187 h 271"/>
                <a:gd name="T12" fmla="*/ 0 w 183"/>
                <a:gd name="T13" fmla="*/ 209 h 271"/>
                <a:gd name="T14" fmla="*/ 90 w 183"/>
                <a:gd name="T15" fmla="*/ 270 h 271"/>
                <a:gd name="T16" fmla="*/ 182 w 183"/>
                <a:gd name="T17" fmla="*/ 195 h 271"/>
                <a:gd name="T18" fmla="*/ 114 w 183"/>
                <a:gd name="T19" fmla="*/ 123 h 271"/>
                <a:gd name="T20" fmla="*/ 170 w 183"/>
                <a:gd name="T21" fmla="*/ 55 h 271"/>
                <a:gd name="T22" fmla="*/ 90 w 183"/>
                <a:gd name="T23" fmla="*/ 0 h 271"/>
                <a:gd name="T24" fmla="*/ 13 w 183"/>
                <a:gd name="T25" fmla="*/ 52 h 271"/>
                <a:gd name="T26" fmla="*/ 33 w 183"/>
                <a:gd name="T27" fmla="*/ 74 h 271"/>
                <a:gd name="T28" fmla="*/ 52 w 183"/>
                <a:gd name="T29" fmla="*/ 54 h 271"/>
                <a:gd name="T30" fmla="*/ 33 w 183"/>
                <a:gd name="T31" fmla="*/ 33 h 271"/>
                <a:gd name="T32" fmla="*/ 88 w 183"/>
                <a:gd name="T33" fmla="*/ 12 h 271"/>
                <a:gd name="T34" fmla="*/ 132 w 183"/>
                <a:gd name="T35" fmla="*/ 55 h 271"/>
                <a:gd name="T36" fmla="*/ 115 w 183"/>
                <a:gd name="T37" fmla="*/ 101 h 271"/>
                <a:gd name="T38" fmla="*/ 72 w 183"/>
                <a:gd name="T39" fmla="*/ 119 h 271"/>
                <a:gd name="T40" fmla="*/ 59 w 183"/>
                <a:gd name="T41" fmla="*/ 120 h 271"/>
                <a:gd name="T42" fmla="*/ 55 w 183"/>
                <a:gd name="T43" fmla="*/ 125 h 271"/>
                <a:gd name="T44" fmla="*/ 65 w 183"/>
                <a:gd name="T45" fmla="*/ 131 h 271"/>
                <a:gd name="T46" fmla="*/ 87 w 183"/>
                <a:gd name="T47" fmla="*/ 13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271">
                  <a:moveTo>
                    <a:pt x="87" y="131"/>
                  </a:moveTo>
                  <a:cubicBezTo>
                    <a:pt x="118" y="131"/>
                    <a:pt x="140" y="152"/>
                    <a:pt x="140" y="195"/>
                  </a:cubicBezTo>
                  <a:cubicBezTo>
                    <a:pt x="140" y="243"/>
                    <a:pt x="111" y="257"/>
                    <a:pt x="88" y="257"/>
                  </a:cubicBezTo>
                  <a:cubicBezTo>
                    <a:pt x="73" y="257"/>
                    <a:pt x="37" y="253"/>
                    <a:pt x="20" y="230"/>
                  </a:cubicBezTo>
                  <a:cubicBezTo>
                    <a:pt x="40" y="229"/>
                    <a:pt x="44" y="216"/>
                    <a:pt x="44" y="209"/>
                  </a:cubicBezTo>
                  <a:cubicBezTo>
                    <a:pt x="44" y="196"/>
                    <a:pt x="35" y="187"/>
                    <a:pt x="22" y="187"/>
                  </a:cubicBezTo>
                  <a:cubicBezTo>
                    <a:pt x="12" y="187"/>
                    <a:pt x="0" y="193"/>
                    <a:pt x="0" y="209"/>
                  </a:cubicBezTo>
                  <a:cubicBezTo>
                    <a:pt x="0" y="247"/>
                    <a:pt x="41" y="270"/>
                    <a:pt x="90" y="270"/>
                  </a:cubicBezTo>
                  <a:cubicBezTo>
                    <a:pt x="145" y="270"/>
                    <a:pt x="182" y="234"/>
                    <a:pt x="182" y="195"/>
                  </a:cubicBezTo>
                  <a:cubicBezTo>
                    <a:pt x="182" y="164"/>
                    <a:pt x="157" y="133"/>
                    <a:pt x="114" y="123"/>
                  </a:cubicBezTo>
                  <a:cubicBezTo>
                    <a:pt x="155" y="109"/>
                    <a:pt x="170" y="78"/>
                    <a:pt x="170" y="55"/>
                  </a:cubicBezTo>
                  <a:cubicBezTo>
                    <a:pt x="170" y="23"/>
                    <a:pt x="134" y="0"/>
                    <a:pt x="90" y="0"/>
                  </a:cubicBezTo>
                  <a:cubicBezTo>
                    <a:pt x="46" y="0"/>
                    <a:pt x="13" y="22"/>
                    <a:pt x="13" y="52"/>
                  </a:cubicBezTo>
                  <a:cubicBezTo>
                    <a:pt x="13" y="67"/>
                    <a:pt x="20" y="74"/>
                    <a:pt x="33" y="74"/>
                  </a:cubicBezTo>
                  <a:cubicBezTo>
                    <a:pt x="45" y="74"/>
                    <a:pt x="52" y="65"/>
                    <a:pt x="52" y="54"/>
                  </a:cubicBezTo>
                  <a:cubicBezTo>
                    <a:pt x="52" y="42"/>
                    <a:pt x="45" y="35"/>
                    <a:pt x="33" y="33"/>
                  </a:cubicBezTo>
                  <a:cubicBezTo>
                    <a:pt x="47" y="15"/>
                    <a:pt x="74" y="12"/>
                    <a:pt x="88" y="12"/>
                  </a:cubicBezTo>
                  <a:cubicBezTo>
                    <a:pt x="106" y="12"/>
                    <a:pt x="132" y="20"/>
                    <a:pt x="132" y="55"/>
                  </a:cubicBezTo>
                  <a:cubicBezTo>
                    <a:pt x="132" y="72"/>
                    <a:pt x="125" y="90"/>
                    <a:pt x="115" y="101"/>
                  </a:cubicBezTo>
                  <a:cubicBezTo>
                    <a:pt x="102" y="116"/>
                    <a:pt x="92" y="118"/>
                    <a:pt x="72" y="119"/>
                  </a:cubicBezTo>
                  <a:cubicBezTo>
                    <a:pt x="61" y="119"/>
                    <a:pt x="61" y="119"/>
                    <a:pt x="59" y="120"/>
                  </a:cubicBezTo>
                  <a:cubicBezTo>
                    <a:pt x="59" y="120"/>
                    <a:pt x="55" y="120"/>
                    <a:pt x="55" y="125"/>
                  </a:cubicBezTo>
                  <a:cubicBezTo>
                    <a:pt x="55" y="131"/>
                    <a:pt x="59" y="131"/>
                    <a:pt x="65" y="131"/>
                  </a:cubicBezTo>
                  <a:lnTo>
                    <a:pt x="87" y="131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94" name="Freeform 338"/>
            <p:cNvSpPr>
              <a:spLocks noChangeArrowheads="1"/>
            </p:cNvSpPr>
            <p:nvPr/>
          </p:nvSpPr>
          <p:spPr bwMode="auto">
            <a:xfrm>
              <a:off x="4797" y="2497"/>
              <a:ext cx="29" cy="127"/>
            </a:xfrm>
            <a:custGeom>
              <a:avLst/>
              <a:gdLst>
                <a:gd name="T0" fmla="*/ 132 w 133"/>
                <a:gd name="T1" fmla="*/ 558 h 564"/>
                <a:gd name="T2" fmla="*/ 122 w 133"/>
                <a:gd name="T3" fmla="*/ 545 h 564"/>
                <a:gd name="T4" fmla="*/ 33 w 133"/>
                <a:gd name="T5" fmla="*/ 282 h 564"/>
                <a:gd name="T6" fmla="*/ 124 w 133"/>
                <a:gd name="T7" fmla="*/ 15 h 564"/>
                <a:gd name="T8" fmla="*/ 132 w 133"/>
                <a:gd name="T9" fmla="*/ 5 h 564"/>
                <a:gd name="T10" fmla="*/ 125 w 133"/>
                <a:gd name="T11" fmla="*/ 0 h 564"/>
                <a:gd name="T12" fmla="*/ 36 w 133"/>
                <a:gd name="T13" fmla="*/ 110 h 564"/>
                <a:gd name="T14" fmla="*/ 0 w 133"/>
                <a:gd name="T15" fmla="*/ 282 h 564"/>
                <a:gd name="T16" fmla="*/ 37 w 133"/>
                <a:gd name="T17" fmla="*/ 458 h 564"/>
                <a:gd name="T18" fmla="*/ 125 w 133"/>
                <a:gd name="T19" fmla="*/ 563 h 564"/>
                <a:gd name="T20" fmla="*/ 132 w 133"/>
                <a:gd name="T21" fmla="*/ 55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564">
                  <a:moveTo>
                    <a:pt x="132" y="558"/>
                  </a:moveTo>
                  <a:cubicBezTo>
                    <a:pt x="132" y="557"/>
                    <a:pt x="132" y="555"/>
                    <a:pt x="122" y="545"/>
                  </a:cubicBezTo>
                  <a:cubicBezTo>
                    <a:pt x="51" y="475"/>
                    <a:pt x="33" y="369"/>
                    <a:pt x="33" y="282"/>
                  </a:cubicBezTo>
                  <a:cubicBezTo>
                    <a:pt x="33" y="184"/>
                    <a:pt x="55" y="86"/>
                    <a:pt x="124" y="15"/>
                  </a:cubicBezTo>
                  <a:cubicBezTo>
                    <a:pt x="132" y="9"/>
                    <a:pt x="132" y="8"/>
                    <a:pt x="132" y="5"/>
                  </a:cubicBezTo>
                  <a:cubicBezTo>
                    <a:pt x="132" y="1"/>
                    <a:pt x="129" y="0"/>
                    <a:pt x="125" y="0"/>
                  </a:cubicBezTo>
                  <a:cubicBezTo>
                    <a:pt x="120" y="0"/>
                    <a:pt x="69" y="38"/>
                    <a:pt x="36" y="110"/>
                  </a:cubicBezTo>
                  <a:cubicBezTo>
                    <a:pt x="6" y="171"/>
                    <a:pt x="0" y="234"/>
                    <a:pt x="0" y="282"/>
                  </a:cubicBezTo>
                  <a:cubicBezTo>
                    <a:pt x="0" y="326"/>
                    <a:pt x="6" y="394"/>
                    <a:pt x="37" y="458"/>
                  </a:cubicBezTo>
                  <a:cubicBezTo>
                    <a:pt x="72" y="527"/>
                    <a:pt x="120" y="563"/>
                    <a:pt x="125" y="563"/>
                  </a:cubicBezTo>
                  <a:cubicBezTo>
                    <a:pt x="129" y="563"/>
                    <a:pt x="132" y="562"/>
                    <a:pt x="132" y="558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95" name="Freeform 339"/>
            <p:cNvSpPr>
              <a:spLocks noChangeArrowheads="1"/>
            </p:cNvSpPr>
            <p:nvPr/>
          </p:nvSpPr>
          <p:spPr bwMode="auto">
            <a:xfrm>
              <a:off x="4837" y="2536"/>
              <a:ext cx="63" cy="57"/>
            </a:xfrm>
            <a:custGeom>
              <a:avLst/>
              <a:gdLst>
                <a:gd name="T0" fmla="*/ 173 w 283"/>
                <a:gd name="T1" fmla="*/ 79 h 257"/>
                <a:gd name="T2" fmla="*/ 228 w 283"/>
                <a:gd name="T3" fmla="*/ 13 h 257"/>
                <a:gd name="T4" fmla="*/ 256 w 283"/>
                <a:gd name="T5" fmla="*/ 19 h 257"/>
                <a:gd name="T6" fmla="*/ 229 w 283"/>
                <a:gd name="T7" fmla="*/ 50 h 257"/>
                <a:gd name="T8" fmla="*/ 251 w 283"/>
                <a:gd name="T9" fmla="*/ 70 h 257"/>
                <a:gd name="T10" fmla="*/ 282 w 283"/>
                <a:gd name="T11" fmla="*/ 37 h 257"/>
                <a:gd name="T12" fmla="*/ 229 w 283"/>
                <a:gd name="T13" fmla="*/ 0 h 257"/>
                <a:gd name="T14" fmla="*/ 169 w 283"/>
                <a:gd name="T15" fmla="*/ 44 h 257"/>
                <a:gd name="T16" fmla="*/ 109 w 283"/>
                <a:gd name="T17" fmla="*/ 0 h 257"/>
                <a:gd name="T18" fmla="*/ 18 w 283"/>
                <a:gd name="T19" fmla="*/ 87 h 257"/>
                <a:gd name="T20" fmla="*/ 24 w 283"/>
                <a:gd name="T21" fmla="*/ 92 h 257"/>
                <a:gd name="T22" fmla="*/ 32 w 283"/>
                <a:gd name="T23" fmla="*/ 87 h 257"/>
                <a:gd name="T24" fmla="*/ 108 w 283"/>
                <a:gd name="T25" fmla="*/ 13 h 257"/>
                <a:gd name="T26" fmla="*/ 138 w 283"/>
                <a:gd name="T27" fmla="*/ 50 h 257"/>
                <a:gd name="T28" fmla="*/ 108 w 283"/>
                <a:gd name="T29" fmla="*/ 184 h 257"/>
                <a:gd name="T30" fmla="*/ 54 w 283"/>
                <a:gd name="T31" fmla="*/ 243 h 257"/>
                <a:gd name="T32" fmla="*/ 26 w 283"/>
                <a:gd name="T33" fmla="*/ 237 h 257"/>
                <a:gd name="T34" fmla="*/ 52 w 283"/>
                <a:gd name="T35" fmla="*/ 206 h 257"/>
                <a:gd name="T36" fmla="*/ 31 w 283"/>
                <a:gd name="T37" fmla="*/ 186 h 257"/>
                <a:gd name="T38" fmla="*/ 0 w 283"/>
                <a:gd name="T39" fmla="*/ 219 h 257"/>
                <a:gd name="T40" fmla="*/ 52 w 283"/>
                <a:gd name="T41" fmla="*/ 256 h 257"/>
                <a:gd name="T42" fmla="*/ 113 w 283"/>
                <a:gd name="T43" fmla="*/ 212 h 257"/>
                <a:gd name="T44" fmla="*/ 173 w 283"/>
                <a:gd name="T45" fmla="*/ 256 h 257"/>
                <a:gd name="T46" fmla="*/ 264 w 283"/>
                <a:gd name="T47" fmla="*/ 169 h 257"/>
                <a:gd name="T48" fmla="*/ 257 w 283"/>
                <a:gd name="T49" fmla="*/ 164 h 257"/>
                <a:gd name="T50" fmla="*/ 250 w 283"/>
                <a:gd name="T51" fmla="*/ 169 h 257"/>
                <a:gd name="T52" fmla="*/ 174 w 283"/>
                <a:gd name="T53" fmla="*/ 243 h 257"/>
                <a:gd name="T54" fmla="*/ 143 w 283"/>
                <a:gd name="T55" fmla="*/ 206 h 257"/>
                <a:gd name="T56" fmla="*/ 154 w 283"/>
                <a:gd name="T57" fmla="*/ 156 h 257"/>
                <a:gd name="T58" fmla="*/ 173 w 283"/>
                <a:gd name="T59" fmla="*/ 7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3" h="257">
                  <a:moveTo>
                    <a:pt x="173" y="79"/>
                  </a:moveTo>
                  <a:cubicBezTo>
                    <a:pt x="175" y="64"/>
                    <a:pt x="188" y="13"/>
                    <a:pt x="228" y="13"/>
                  </a:cubicBezTo>
                  <a:cubicBezTo>
                    <a:pt x="230" y="13"/>
                    <a:pt x="244" y="13"/>
                    <a:pt x="256" y="19"/>
                  </a:cubicBezTo>
                  <a:cubicBezTo>
                    <a:pt x="241" y="23"/>
                    <a:pt x="229" y="37"/>
                    <a:pt x="229" y="50"/>
                  </a:cubicBezTo>
                  <a:cubicBezTo>
                    <a:pt x="229" y="59"/>
                    <a:pt x="236" y="70"/>
                    <a:pt x="251" y="70"/>
                  </a:cubicBezTo>
                  <a:cubicBezTo>
                    <a:pt x="264" y="70"/>
                    <a:pt x="282" y="60"/>
                    <a:pt x="282" y="37"/>
                  </a:cubicBezTo>
                  <a:cubicBezTo>
                    <a:pt x="282" y="8"/>
                    <a:pt x="248" y="0"/>
                    <a:pt x="229" y="0"/>
                  </a:cubicBezTo>
                  <a:cubicBezTo>
                    <a:pt x="196" y="0"/>
                    <a:pt x="177" y="29"/>
                    <a:pt x="169" y="44"/>
                  </a:cubicBezTo>
                  <a:cubicBezTo>
                    <a:pt x="155" y="5"/>
                    <a:pt x="125" y="0"/>
                    <a:pt x="109" y="0"/>
                  </a:cubicBezTo>
                  <a:cubicBezTo>
                    <a:pt x="50" y="0"/>
                    <a:pt x="18" y="73"/>
                    <a:pt x="18" y="87"/>
                  </a:cubicBezTo>
                  <a:cubicBezTo>
                    <a:pt x="18" y="92"/>
                    <a:pt x="23" y="92"/>
                    <a:pt x="24" y="92"/>
                  </a:cubicBezTo>
                  <a:cubicBezTo>
                    <a:pt x="29" y="92"/>
                    <a:pt x="31" y="92"/>
                    <a:pt x="32" y="87"/>
                  </a:cubicBezTo>
                  <a:cubicBezTo>
                    <a:pt x="51" y="27"/>
                    <a:pt x="88" y="13"/>
                    <a:pt x="108" y="13"/>
                  </a:cubicBezTo>
                  <a:cubicBezTo>
                    <a:pt x="118" y="13"/>
                    <a:pt x="138" y="18"/>
                    <a:pt x="138" y="50"/>
                  </a:cubicBezTo>
                  <a:cubicBezTo>
                    <a:pt x="138" y="68"/>
                    <a:pt x="128" y="106"/>
                    <a:pt x="108" y="184"/>
                  </a:cubicBezTo>
                  <a:cubicBezTo>
                    <a:pt x="99" y="220"/>
                    <a:pt x="78" y="243"/>
                    <a:pt x="54" y="243"/>
                  </a:cubicBezTo>
                  <a:cubicBezTo>
                    <a:pt x="50" y="243"/>
                    <a:pt x="37" y="243"/>
                    <a:pt x="26" y="237"/>
                  </a:cubicBezTo>
                  <a:cubicBezTo>
                    <a:pt x="40" y="233"/>
                    <a:pt x="52" y="221"/>
                    <a:pt x="52" y="206"/>
                  </a:cubicBezTo>
                  <a:cubicBezTo>
                    <a:pt x="52" y="191"/>
                    <a:pt x="40" y="186"/>
                    <a:pt x="31" y="186"/>
                  </a:cubicBezTo>
                  <a:cubicBezTo>
                    <a:pt x="14" y="186"/>
                    <a:pt x="0" y="201"/>
                    <a:pt x="0" y="219"/>
                  </a:cubicBezTo>
                  <a:cubicBezTo>
                    <a:pt x="0" y="244"/>
                    <a:pt x="28" y="256"/>
                    <a:pt x="52" y="256"/>
                  </a:cubicBezTo>
                  <a:cubicBezTo>
                    <a:pt x="91" y="256"/>
                    <a:pt x="110" y="216"/>
                    <a:pt x="113" y="212"/>
                  </a:cubicBezTo>
                  <a:cubicBezTo>
                    <a:pt x="119" y="234"/>
                    <a:pt x="140" y="256"/>
                    <a:pt x="173" y="256"/>
                  </a:cubicBezTo>
                  <a:cubicBezTo>
                    <a:pt x="232" y="256"/>
                    <a:pt x="264" y="183"/>
                    <a:pt x="264" y="169"/>
                  </a:cubicBezTo>
                  <a:cubicBezTo>
                    <a:pt x="264" y="164"/>
                    <a:pt x="259" y="164"/>
                    <a:pt x="257" y="164"/>
                  </a:cubicBezTo>
                  <a:cubicBezTo>
                    <a:pt x="252" y="164"/>
                    <a:pt x="251" y="165"/>
                    <a:pt x="250" y="169"/>
                  </a:cubicBezTo>
                  <a:cubicBezTo>
                    <a:pt x="230" y="230"/>
                    <a:pt x="192" y="243"/>
                    <a:pt x="174" y="243"/>
                  </a:cubicBezTo>
                  <a:cubicBezTo>
                    <a:pt x="152" y="243"/>
                    <a:pt x="143" y="225"/>
                    <a:pt x="143" y="206"/>
                  </a:cubicBezTo>
                  <a:cubicBezTo>
                    <a:pt x="143" y="193"/>
                    <a:pt x="147" y="182"/>
                    <a:pt x="154" y="156"/>
                  </a:cubicBezTo>
                  <a:lnTo>
                    <a:pt x="173" y="79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96" name="Freeform 340"/>
            <p:cNvSpPr>
              <a:spLocks noChangeArrowheads="1"/>
            </p:cNvSpPr>
            <p:nvPr/>
          </p:nvSpPr>
          <p:spPr bwMode="auto">
            <a:xfrm>
              <a:off x="4914" y="2497"/>
              <a:ext cx="29" cy="127"/>
            </a:xfrm>
            <a:custGeom>
              <a:avLst/>
              <a:gdLst>
                <a:gd name="T0" fmla="*/ 132 w 133"/>
                <a:gd name="T1" fmla="*/ 282 h 564"/>
                <a:gd name="T2" fmla="*/ 95 w 133"/>
                <a:gd name="T3" fmla="*/ 106 h 564"/>
                <a:gd name="T4" fmla="*/ 5 w 133"/>
                <a:gd name="T5" fmla="*/ 0 h 564"/>
                <a:gd name="T6" fmla="*/ 0 w 133"/>
                <a:gd name="T7" fmla="*/ 5 h 564"/>
                <a:gd name="T8" fmla="*/ 10 w 133"/>
                <a:gd name="T9" fmla="*/ 19 h 564"/>
                <a:gd name="T10" fmla="*/ 99 w 133"/>
                <a:gd name="T11" fmla="*/ 282 h 564"/>
                <a:gd name="T12" fmla="*/ 8 w 133"/>
                <a:gd name="T13" fmla="*/ 548 h 564"/>
                <a:gd name="T14" fmla="*/ 0 w 133"/>
                <a:gd name="T15" fmla="*/ 558 h 564"/>
                <a:gd name="T16" fmla="*/ 5 w 133"/>
                <a:gd name="T17" fmla="*/ 563 h 564"/>
                <a:gd name="T18" fmla="*/ 96 w 133"/>
                <a:gd name="T19" fmla="*/ 453 h 564"/>
                <a:gd name="T20" fmla="*/ 132 w 133"/>
                <a:gd name="T21" fmla="*/ 282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564">
                  <a:moveTo>
                    <a:pt x="132" y="282"/>
                  </a:moveTo>
                  <a:cubicBezTo>
                    <a:pt x="132" y="238"/>
                    <a:pt x="125" y="170"/>
                    <a:pt x="95" y="106"/>
                  </a:cubicBezTo>
                  <a:cubicBezTo>
                    <a:pt x="60" y="37"/>
                    <a:pt x="12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0" y="9"/>
                    <a:pt x="10" y="19"/>
                  </a:cubicBezTo>
                  <a:cubicBezTo>
                    <a:pt x="67" y="74"/>
                    <a:pt x="99" y="164"/>
                    <a:pt x="99" y="282"/>
                  </a:cubicBezTo>
                  <a:cubicBezTo>
                    <a:pt x="99" y="377"/>
                    <a:pt x="78" y="477"/>
                    <a:pt x="8" y="548"/>
                  </a:cubicBezTo>
                  <a:cubicBezTo>
                    <a:pt x="0" y="555"/>
                    <a:pt x="0" y="557"/>
                    <a:pt x="0" y="558"/>
                  </a:cubicBezTo>
                  <a:cubicBezTo>
                    <a:pt x="0" y="562"/>
                    <a:pt x="3" y="563"/>
                    <a:pt x="5" y="563"/>
                  </a:cubicBezTo>
                  <a:cubicBezTo>
                    <a:pt x="12" y="563"/>
                    <a:pt x="63" y="525"/>
                    <a:pt x="96" y="453"/>
                  </a:cubicBezTo>
                  <a:cubicBezTo>
                    <a:pt x="125" y="392"/>
                    <a:pt x="132" y="329"/>
                    <a:pt x="132" y="28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97" name="Freeform 341"/>
            <p:cNvSpPr>
              <a:spLocks noChangeArrowheads="1"/>
            </p:cNvSpPr>
            <p:nvPr/>
          </p:nvSpPr>
          <p:spPr bwMode="auto">
            <a:xfrm>
              <a:off x="4999" y="2546"/>
              <a:ext cx="84" cy="29"/>
            </a:xfrm>
            <a:custGeom>
              <a:avLst/>
              <a:gdLst>
                <a:gd name="T0" fmla="*/ 356 w 376"/>
                <a:gd name="T1" fmla="*/ 23 h 134"/>
                <a:gd name="T2" fmla="*/ 375 w 376"/>
                <a:gd name="T3" fmla="*/ 12 h 134"/>
                <a:gd name="T4" fmla="*/ 357 w 376"/>
                <a:gd name="T5" fmla="*/ 0 h 134"/>
                <a:gd name="T6" fmla="*/ 19 w 376"/>
                <a:gd name="T7" fmla="*/ 0 h 134"/>
                <a:gd name="T8" fmla="*/ 0 w 376"/>
                <a:gd name="T9" fmla="*/ 12 h 134"/>
                <a:gd name="T10" fmla="*/ 19 w 376"/>
                <a:gd name="T11" fmla="*/ 23 h 134"/>
                <a:gd name="T12" fmla="*/ 356 w 376"/>
                <a:gd name="T13" fmla="*/ 23 h 134"/>
                <a:gd name="T14" fmla="*/ 357 w 376"/>
                <a:gd name="T15" fmla="*/ 133 h 134"/>
                <a:gd name="T16" fmla="*/ 375 w 376"/>
                <a:gd name="T17" fmla="*/ 122 h 134"/>
                <a:gd name="T18" fmla="*/ 356 w 376"/>
                <a:gd name="T19" fmla="*/ 110 h 134"/>
                <a:gd name="T20" fmla="*/ 19 w 376"/>
                <a:gd name="T21" fmla="*/ 110 h 134"/>
                <a:gd name="T22" fmla="*/ 0 w 376"/>
                <a:gd name="T23" fmla="*/ 122 h 134"/>
                <a:gd name="T24" fmla="*/ 19 w 376"/>
                <a:gd name="T25" fmla="*/ 133 h 134"/>
                <a:gd name="T26" fmla="*/ 357 w 376"/>
                <a:gd name="T2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134">
                  <a:moveTo>
                    <a:pt x="356" y="23"/>
                  </a:moveTo>
                  <a:cubicBezTo>
                    <a:pt x="365" y="23"/>
                    <a:pt x="375" y="23"/>
                    <a:pt x="375" y="12"/>
                  </a:cubicBezTo>
                  <a:cubicBezTo>
                    <a:pt x="375" y="0"/>
                    <a:pt x="365" y="0"/>
                    <a:pt x="357" y="0"/>
                  </a:cubicBezTo>
                  <a:lnTo>
                    <a:pt x="19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9" y="23"/>
                  </a:cubicBezTo>
                  <a:lnTo>
                    <a:pt x="356" y="23"/>
                  </a:lnTo>
                  <a:close/>
                  <a:moveTo>
                    <a:pt x="357" y="133"/>
                  </a:moveTo>
                  <a:cubicBezTo>
                    <a:pt x="365" y="133"/>
                    <a:pt x="375" y="133"/>
                    <a:pt x="375" y="122"/>
                  </a:cubicBezTo>
                  <a:cubicBezTo>
                    <a:pt x="375" y="110"/>
                    <a:pt x="365" y="110"/>
                    <a:pt x="356" y="110"/>
                  </a:cubicBezTo>
                  <a:lnTo>
                    <a:pt x="19" y="110"/>
                  </a:lnTo>
                  <a:cubicBezTo>
                    <a:pt x="10" y="110"/>
                    <a:pt x="0" y="110"/>
                    <a:pt x="0" y="122"/>
                  </a:cubicBezTo>
                  <a:cubicBezTo>
                    <a:pt x="0" y="133"/>
                    <a:pt x="10" y="133"/>
                    <a:pt x="19" y="133"/>
                  </a:cubicBezTo>
                  <a:lnTo>
                    <a:pt x="357" y="13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98" name="Freeform 342"/>
            <p:cNvSpPr>
              <a:spLocks noChangeArrowheads="1"/>
            </p:cNvSpPr>
            <p:nvPr/>
          </p:nvSpPr>
          <p:spPr bwMode="auto">
            <a:xfrm>
              <a:off x="5138" y="2508"/>
              <a:ext cx="42" cy="84"/>
            </a:xfrm>
            <a:custGeom>
              <a:avLst/>
              <a:gdLst>
                <a:gd name="T0" fmla="*/ 116 w 188"/>
                <a:gd name="T1" fmla="*/ 14 h 377"/>
                <a:gd name="T2" fmla="*/ 102 w 188"/>
                <a:gd name="T3" fmla="*/ 0 h 377"/>
                <a:gd name="T4" fmla="*/ 0 w 188"/>
                <a:gd name="T5" fmla="*/ 36 h 377"/>
                <a:gd name="T6" fmla="*/ 0 w 188"/>
                <a:gd name="T7" fmla="*/ 54 h 377"/>
                <a:gd name="T8" fmla="*/ 74 w 188"/>
                <a:gd name="T9" fmla="*/ 38 h 377"/>
                <a:gd name="T10" fmla="*/ 74 w 188"/>
                <a:gd name="T11" fmla="*/ 331 h 377"/>
                <a:gd name="T12" fmla="*/ 22 w 188"/>
                <a:gd name="T13" fmla="*/ 358 h 377"/>
                <a:gd name="T14" fmla="*/ 4 w 188"/>
                <a:gd name="T15" fmla="*/ 358 h 377"/>
                <a:gd name="T16" fmla="*/ 4 w 188"/>
                <a:gd name="T17" fmla="*/ 376 h 377"/>
                <a:gd name="T18" fmla="*/ 95 w 188"/>
                <a:gd name="T19" fmla="*/ 374 h 377"/>
                <a:gd name="T20" fmla="*/ 187 w 188"/>
                <a:gd name="T21" fmla="*/ 376 h 377"/>
                <a:gd name="T22" fmla="*/ 187 w 188"/>
                <a:gd name="T23" fmla="*/ 358 h 377"/>
                <a:gd name="T24" fmla="*/ 169 w 188"/>
                <a:gd name="T25" fmla="*/ 358 h 377"/>
                <a:gd name="T26" fmla="*/ 116 w 188"/>
                <a:gd name="T27" fmla="*/ 331 h 377"/>
                <a:gd name="T28" fmla="*/ 116 w 188"/>
                <a:gd name="T29" fmla="*/ 1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377">
                  <a:moveTo>
                    <a:pt x="116" y="14"/>
                  </a:moveTo>
                  <a:cubicBezTo>
                    <a:pt x="116" y="1"/>
                    <a:pt x="116" y="0"/>
                    <a:pt x="102" y="0"/>
                  </a:cubicBezTo>
                  <a:cubicBezTo>
                    <a:pt x="68" y="36"/>
                    <a:pt x="18" y="36"/>
                    <a:pt x="0" y="36"/>
                  </a:cubicBezTo>
                  <a:lnTo>
                    <a:pt x="0" y="54"/>
                  </a:lnTo>
                  <a:cubicBezTo>
                    <a:pt x="12" y="54"/>
                    <a:pt x="45" y="54"/>
                    <a:pt x="74" y="38"/>
                  </a:cubicBezTo>
                  <a:lnTo>
                    <a:pt x="74" y="331"/>
                  </a:lnTo>
                  <a:cubicBezTo>
                    <a:pt x="74" y="352"/>
                    <a:pt x="73" y="358"/>
                    <a:pt x="22" y="358"/>
                  </a:cubicBezTo>
                  <a:lnTo>
                    <a:pt x="4" y="358"/>
                  </a:lnTo>
                  <a:lnTo>
                    <a:pt x="4" y="376"/>
                  </a:lnTo>
                  <a:cubicBezTo>
                    <a:pt x="23" y="374"/>
                    <a:pt x="73" y="374"/>
                    <a:pt x="95" y="374"/>
                  </a:cubicBezTo>
                  <a:cubicBezTo>
                    <a:pt x="118" y="374"/>
                    <a:pt x="166" y="374"/>
                    <a:pt x="187" y="376"/>
                  </a:cubicBezTo>
                  <a:lnTo>
                    <a:pt x="187" y="358"/>
                  </a:lnTo>
                  <a:lnTo>
                    <a:pt x="169" y="358"/>
                  </a:lnTo>
                  <a:cubicBezTo>
                    <a:pt x="118" y="358"/>
                    <a:pt x="116" y="352"/>
                    <a:pt x="116" y="331"/>
                  </a:cubicBezTo>
                  <a:lnTo>
                    <a:pt x="116" y="1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99" name="Freeform 343"/>
            <p:cNvSpPr>
              <a:spLocks noChangeArrowheads="1"/>
            </p:cNvSpPr>
            <p:nvPr/>
          </p:nvSpPr>
          <p:spPr bwMode="auto">
            <a:xfrm>
              <a:off x="5229" y="2558"/>
              <a:ext cx="77" cy="5"/>
            </a:xfrm>
            <a:custGeom>
              <a:avLst/>
              <a:gdLst>
                <a:gd name="T0" fmla="*/ 325 w 345"/>
                <a:gd name="T1" fmla="*/ 24 h 25"/>
                <a:gd name="T2" fmla="*/ 344 w 345"/>
                <a:gd name="T3" fmla="*/ 12 h 25"/>
                <a:gd name="T4" fmla="*/ 325 w 345"/>
                <a:gd name="T5" fmla="*/ 0 h 25"/>
                <a:gd name="T6" fmla="*/ 19 w 345"/>
                <a:gd name="T7" fmla="*/ 0 h 25"/>
                <a:gd name="T8" fmla="*/ 0 w 345"/>
                <a:gd name="T9" fmla="*/ 12 h 25"/>
                <a:gd name="T10" fmla="*/ 19 w 345"/>
                <a:gd name="T11" fmla="*/ 24 h 25"/>
                <a:gd name="T12" fmla="*/ 325 w 345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25">
                  <a:moveTo>
                    <a:pt x="325" y="24"/>
                  </a:moveTo>
                  <a:cubicBezTo>
                    <a:pt x="334" y="24"/>
                    <a:pt x="344" y="24"/>
                    <a:pt x="344" y="12"/>
                  </a:cubicBezTo>
                  <a:cubicBezTo>
                    <a:pt x="344" y="0"/>
                    <a:pt x="334" y="0"/>
                    <a:pt x="325" y="0"/>
                  </a:cubicBezTo>
                  <a:lnTo>
                    <a:pt x="19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4"/>
                    <a:pt x="10" y="24"/>
                    <a:pt x="19" y="24"/>
                  </a:cubicBezTo>
                  <a:lnTo>
                    <a:pt x="325" y="2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00" name="Freeform 344"/>
            <p:cNvSpPr>
              <a:spLocks noChangeArrowheads="1"/>
            </p:cNvSpPr>
            <p:nvPr/>
          </p:nvSpPr>
          <p:spPr bwMode="auto">
            <a:xfrm>
              <a:off x="5452" y="2450"/>
              <a:ext cx="63" cy="57"/>
            </a:xfrm>
            <a:custGeom>
              <a:avLst/>
              <a:gdLst>
                <a:gd name="T0" fmla="*/ 173 w 283"/>
                <a:gd name="T1" fmla="*/ 79 h 257"/>
                <a:gd name="T2" fmla="*/ 228 w 283"/>
                <a:gd name="T3" fmla="*/ 13 h 257"/>
                <a:gd name="T4" fmla="*/ 256 w 283"/>
                <a:gd name="T5" fmla="*/ 19 h 257"/>
                <a:gd name="T6" fmla="*/ 229 w 283"/>
                <a:gd name="T7" fmla="*/ 50 h 257"/>
                <a:gd name="T8" fmla="*/ 251 w 283"/>
                <a:gd name="T9" fmla="*/ 70 h 257"/>
                <a:gd name="T10" fmla="*/ 282 w 283"/>
                <a:gd name="T11" fmla="*/ 37 h 257"/>
                <a:gd name="T12" fmla="*/ 229 w 283"/>
                <a:gd name="T13" fmla="*/ 0 h 257"/>
                <a:gd name="T14" fmla="*/ 169 w 283"/>
                <a:gd name="T15" fmla="*/ 44 h 257"/>
                <a:gd name="T16" fmla="*/ 109 w 283"/>
                <a:gd name="T17" fmla="*/ 0 h 257"/>
                <a:gd name="T18" fmla="*/ 18 w 283"/>
                <a:gd name="T19" fmla="*/ 87 h 257"/>
                <a:gd name="T20" fmla="*/ 24 w 283"/>
                <a:gd name="T21" fmla="*/ 92 h 257"/>
                <a:gd name="T22" fmla="*/ 32 w 283"/>
                <a:gd name="T23" fmla="*/ 87 h 257"/>
                <a:gd name="T24" fmla="*/ 108 w 283"/>
                <a:gd name="T25" fmla="*/ 13 h 257"/>
                <a:gd name="T26" fmla="*/ 138 w 283"/>
                <a:gd name="T27" fmla="*/ 50 h 257"/>
                <a:gd name="T28" fmla="*/ 108 w 283"/>
                <a:gd name="T29" fmla="*/ 184 h 257"/>
                <a:gd name="T30" fmla="*/ 54 w 283"/>
                <a:gd name="T31" fmla="*/ 243 h 257"/>
                <a:gd name="T32" fmla="*/ 26 w 283"/>
                <a:gd name="T33" fmla="*/ 237 h 257"/>
                <a:gd name="T34" fmla="*/ 52 w 283"/>
                <a:gd name="T35" fmla="*/ 206 h 257"/>
                <a:gd name="T36" fmla="*/ 31 w 283"/>
                <a:gd name="T37" fmla="*/ 186 h 257"/>
                <a:gd name="T38" fmla="*/ 0 w 283"/>
                <a:gd name="T39" fmla="*/ 219 h 257"/>
                <a:gd name="T40" fmla="*/ 52 w 283"/>
                <a:gd name="T41" fmla="*/ 256 h 257"/>
                <a:gd name="T42" fmla="*/ 113 w 283"/>
                <a:gd name="T43" fmla="*/ 212 h 257"/>
                <a:gd name="T44" fmla="*/ 173 w 283"/>
                <a:gd name="T45" fmla="*/ 256 h 257"/>
                <a:gd name="T46" fmla="*/ 264 w 283"/>
                <a:gd name="T47" fmla="*/ 169 h 257"/>
                <a:gd name="T48" fmla="*/ 257 w 283"/>
                <a:gd name="T49" fmla="*/ 164 h 257"/>
                <a:gd name="T50" fmla="*/ 250 w 283"/>
                <a:gd name="T51" fmla="*/ 169 h 257"/>
                <a:gd name="T52" fmla="*/ 174 w 283"/>
                <a:gd name="T53" fmla="*/ 243 h 257"/>
                <a:gd name="T54" fmla="*/ 143 w 283"/>
                <a:gd name="T55" fmla="*/ 206 h 257"/>
                <a:gd name="T56" fmla="*/ 154 w 283"/>
                <a:gd name="T57" fmla="*/ 156 h 257"/>
                <a:gd name="T58" fmla="*/ 173 w 283"/>
                <a:gd name="T59" fmla="*/ 7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3" h="257">
                  <a:moveTo>
                    <a:pt x="173" y="79"/>
                  </a:moveTo>
                  <a:cubicBezTo>
                    <a:pt x="175" y="64"/>
                    <a:pt x="188" y="13"/>
                    <a:pt x="228" y="13"/>
                  </a:cubicBezTo>
                  <a:cubicBezTo>
                    <a:pt x="232" y="13"/>
                    <a:pt x="244" y="13"/>
                    <a:pt x="256" y="19"/>
                  </a:cubicBezTo>
                  <a:cubicBezTo>
                    <a:pt x="241" y="23"/>
                    <a:pt x="229" y="37"/>
                    <a:pt x="229" y="50"/>
                  </a:cubicBezTo>
                  <a:cubicBezTo>
                    <a:pt x="229" y="59"/>
                    <a:pt x="236" y="70"/>
                    <a:pt x="251" y="70"/>
                  </a:cubicBezTo>
                  <a:cubicBezTo>
                    <a:pt x="264" y="70"/>
                    <a:pt x="282" y="60"/>
                    <a:pt x="282" y="37"/>
                  </a:cubicBezTo>
                  <a:cubicBezTo>
                    <a:pt x="282" y="8"/>
                    <a:pt x="248" y="0"/>
                    <a:pt x="229" y="0"/>
                  </a:cubicBezTo>
                  <a:cubicBezTo>
                    <a:pt x="196" y="0"/>
                    <a:pt x="177" y="29"/>
                    <a:pt x="169" y="44"/>
                  </a:cubicBezTo>
                  <a:cubicBezTo>
                    <a:pt x="155" y="5"/>
                    <a:pt x="125" y="0"/>
                    <a:pt x="109" y="0"/>
                  </a:cubicBezTo>
                  <a:cubicBezTo>
                    <a:pt x="50" y="0"/>
                    <a:pt x="18" y="73"/>
                    <a:pt x="18" y="87"/>
                  </a:cubicBezTo>
                  <a:cubicBezTo>
                    <a:pt x="18" y="92"/>
                    <a:pt x="23" y="92"/>
                    <a:pt x="24" y="92"/>
                  </a:cubicBezTo>
                  <a:cubicBezTo>
                    <a:pt x="29" y="92"/>
                    <a:pt x="31" y="92"/>
                    <a:pt x="32" y="87"/>
                  </a:cubicBezTo>
                  <a:cubicBezTo>
                    <a:pt x="51" y="27"/>
                    <a:pt x="88" y="13"/>
                    <a:pt x="108" y="13"/>
                  </a:cubicBezTo>
                  <a:cubicBezTo>
                    <a:pt x="118" y="13"/>
                    <a:pt x="138" y="18"/>
                    <a:pt x="138" y="50"/>
                  </a:cubicBezTo>
                  <a:cubicBezTo>
                    <a:pt x="138" y="68"/>
                    <a:pt x="128" y="106"/>
                    <a:pt x="108" y="184"/>
                  </a:cubicBezTo>
                  <a:cubicBezTo>
                    <a:pt x="99" y="220"/>
                    <a:pt x="78" y="243"/>
                    <a:pt x="54" y="243"/>
                  </a:cubicBezTo>
                  <a:cubicBezTo>
                    <a:pt x="50" y="243"/>
                    <a:pt x="37" y="243"/>
                    <a:pt x="26" y="237"/>
                  </a:cubicBezTo>
                  <a:cubicBezTo>
                    <a:pt x="40" y="233"/>
                    <a:pt x="52" y="221"/>
                    <a:pt x="52" y="206"/>
                  </a:cubicBezTo>
                  <a:cubicBezTo>
                    <a:pt x="52" y="191"/>
                    <a:pt x="40" y="186"/>
                    <a:pt x="31" y="186"/>
                  </a:cubicBezTo>
                  <a:cubicBezTo>
                    <a:pt x="14" y="186"/>
                    <a:pt x="0" y="201"/>
                    <a:pt x="0" y="219"/>
                  </a:cubicBezTo>
                  <a:cubicBezTo>
                    <a:pt x="0" y="244"/>
                    <a:pt x="28" y="256"/>
                    <a:pt x="52" y="256"/>
                  </a:cubicBezTo>
                  <a:cubicBezTo>
                    <a:pt x="91" y="256"/>
                    <a:pt x="110" y="216"/>
                    <a:pt x="113" y="212"/>
                  </a:cubicBezTo>
                  <a:cubicBezTo>
                    <a:pt x="119" y="234"/>
                    <a:pt x="140" y="256"/>
                    <a:pt x="173" y="256"/>
                  </a:cubicBezTo>
                  <a:cubicBezTo>
                    <a:pt x="232" y="256"/>
                    <a:pt x="264" y="183"/>
                    <a:pt x="264" y="169"/>
                  </a:cubicBezTo>
                  <a:cubicBezTo>
                    <a:pt x="264" y="164"/>
                    <a:pt x="259" y="164"/>
                    <a:pt x="257" y="164"/>
                  </a:cubicBezTo>
                  <a:cubicBezTo>
                    <a:pt x="252" y="164"/>
                    <a:pt x="251" y="165"/>
                    <a:pt x="250" y="169"/>
                  </a:cubicBezTo>
                  <a:cubicBezTo>
                    <a:pt x="232" y="230"/>
                    <a:pt x="192" y="243"/>
                    <a:pt x="174" y="243"/>
                  </a:cubicBezTo>
                  <a:cubicBezTo>
                    <a:pt x="152" y="243"/>
                    <a:pt x="143" y="225"/>
                    <a:pt x="143" y="206"/>
                  </a:cubicBezTo>
                  <a:cubicBezTo>
                    <a:pt x="143" y="193"/>
                    <a:pt x="147" y="182"/>
                    <a:pt x="154" y="156"/>
                  </a:cubicBezTo>
                  <a:lnTo>
                    <a:pt x="173" y="79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01" name="Freeform 345"/>
            <p:cNvSpPr>
              <a:spLocks noChangeArrowheads="1"/>
            </p:cNvSpPr>
            <p:nvPr/>
          </p:nvSpPr>
          <p:spPr bwMode="auto">
            <a:xfrm>
              <a:off x="5362" y="2558"/>
              <a:ext cx="247" cy="5"/>
            </a:xfrm>
            <a:custGeom>
              <a:avLst/>
              <a:gdLst>
                <a:gd name="T0" fmla="*/ 545 w 1093"/>
                <a:gd name="T1" fmla="*/ 24 h 25"/>
                <a:gd name="T2" fmla="*/ 0 w 1093"/>
                <a:gd name="T3" fmla="*/ 24 h 25"/>
                <a:gd name="T4" fmla="*/ 0 w 1093"/>
                <a:gd name="T5" fmla="*/ 0 h 25"/>
                <a:gd name="T6" fmla="*/ 1092 w 1093"/>
                <a:gd name="T7" fmla="*/ 0 h 25"/>
                <a:gd name="T8" fmla="*/ 1092 w 1093"/>
                <a:gd name="T9" fmla="*/ 24 h 25"/>
                <a:gd name="T10" fmla="*/ 545 w 1093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3" h="25">
                  <a:moveTo>
                    <a:pt x="545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092" y="0"/>
                  </a:lnTo>
                  <a:lnTo>
                    <a:pt x="1092" y="24"/>
                  </a:lnTo>
                  <a:lnTo>
                    <a:pt x="545" y="2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02" name="Freeform 346"/>
            <p:cNvSpPr>
              <a:spLocks noChangeArrowheads="1"/>
            </p:cNvSpPr>
            <p:nvPr/>
          </p:nvSpPr>
          <p:spPr bwMode="auto">
            <a:xfrm>
              <a:off x="5368" y="2596"/>
              <a:ext cx="50" cy="84"/>
            </a:xfrm>
            <a:custGeom>
              <a:avLst/>
              <a:gdLst>
                <a:gd name="T0" fmla="*/ 44 w 226"/>
                <a:gd name="T1" fmla="*/ 333 h 377"/>
                <a:gd name="T2" fmla="*/ 104 w 226"/>
                <a:gd name="T3" fmla="*/ 274 h 377"/>
                <a:gd name="T4" fmla="*/ 225 w 226"/>
                <a:gd name="T5" fmla="*/ 110 h 377"/>
                <a:gd name="T6" fmla="*/ 106 w 226"/>
                <a:gd name="T7" fmla="*/ 0 h 377"/>
                <a:gd name="T8" fmla="*/ 0 w 226"/>
                <a:gd name="T9" fmla="*/ 102 h 377"/>
                <a:gd name="T10" fmla="*/ 29 w 226"/>
                <a:gd name="T11" fmla="*/ 133 h 377"/>
                <a:gd name="T12" fmla="*/ 59 w 226"/>
                <a:gd name="T13" fmla="*/ 104 h 377"/>
                <a:gd name="T14" fmla="*/ 29 w 226"/>
                <a:gd name="T15" fmla="*/ 74 h 377"/>
                <a:gd name="T16" fmla="*/ 22 w 226"/>
                <a:gd name="T17" fmla="*/ 75 h 377"/>
                <a:gd name="T18" fmla="*/ 99 w 226"/>
                <a:gd name="T19" fmla="*/ 18 h 377"/>
                <a:gd name="T20" fmla="*/ 174 w 226"/>
                <a:gd name="T21" fmla="*/ 110 h 377"/>
                <a:gd name="T22" fmla="*/ 115 w 226"/>
                <a:gd name="T23" fmla="*/ 234 h 377"/>
                <a:gd name="T24" fmla="*/ 6 w 226"/>
                <a:gd name="T25" fmla="*/ 354 h 377"/>
                <a:gd name="T26" fmla="*/ 0 w 226"/>
                <a:gd name="T27" fmla="*/ 376 h 377"/>
                <a:gd name="T28" fmla="*/ 210 w 226"/>
                <a:gd name="T29" fmla="*/ 376 h 377"/>
                <a:gd name="T30" fmla="*/ 225 w 226"/>
                <a:gd name="T31" fmla="*/ 278 h 377"/>
                <a:gd name="T32" fmla="*/ 211 w 226"/>
                <a:gd name="T33" fmla="*/ 278 h 377"/>
                <a:gd name="T34" fmla="*/ 200 w 226"/>
                <a:gd name="T35" fmla="*/ 328 h 377"/>
                <a:gd name="T36" fmla="*/ 146 w 226"/>
                <a:gd name="T37" fmla="*/ 333 h 377"/>
                <a:gd name="T38" fmla="*/ 44 w 226"/>
                <a:gd name="T39" fmla="*/ 33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377">
                  <a:moveTo>
                    <a:pt x="44" y="333"/>
                  </a:moveTo>
                  <a:lnTo>
                    <a:pt x="104" y="274"/>
                  </a:lnTo>
                  <a:cubicBezTo>
                    <a:pt x="192" y="196"/>
                    <a:pt x="225" y="166"/>
                    <a:pt x="225" y="110"/>
                  </a:cubicBezTo>
                  <a:cubicBezTo>
                    <a:pt x="225" y="45"/>
                    <a:pt x="175" y="0"/>
                    <a:pt x="106" y="0"/>
                  </a:cubicBezTo>
                  <a:cubicBezTo>
                    <a:pt x="42" y="0"/>
                    <a:pt x="0" y="52"/>
                    <a:pt x="0" y="102"/>
                  </a:cubicBezTo>
                  <a:cubicBezTo>
                    <a:pt x="0" y="133"/>
                    <a:pt x="28" y="133"/>
                    <a:pt x="29" y="133"/>
                  </a:cubicBezTo>
                  <a:cubicBezTo>
                    <a:pt x="40" y="133"/>
                    <a:pt x="59" y="127"/>
                    <a:pt x="59" y="104"/>
                  </a:cubicBezTo>
                  <a:cubicBezTo>
                    <a:pt x="59" y="90"/>
                    <a:pt x="49" y="74"/>
                    <a:pt x="29" y="74"/>
                  </a:cubicBezTo>
                  <a:cubicBezTo>
                    <a:pt x="24" y="74"/>
                    <a:pt x="24" y="74"/>
                    <a:pt x="22" y="75"/>
                  </a:cubicBezTo>
                  <a:cubicBezTo>
                    <a:pt x="35" y="38"/>
                    <a:pt x="65" y="18"/>
                    <a:pt x="99" y="18"/>
                  </a:cubicBezTo>
                  <a:cubicBezTo>
                    <a:pt x="150" y="18"/>
                    <a:pt x="174" y="63"/>
                    <a:pt x="174" y="110"/>
                  </a:cubicBezTo>
                  <a:cubicBezTo>
                    <a:pt x="174" y="155"/>
                    <a:pt x="146" y="200"/>
                    <a:pt x="115" y="234"/>
                  </a:cubicBezTo>
                  <a:lnTo>
                    <a:pt x="6" y="354"/>
                  </a:lnTo>
                  <a:cubicBezTo>
                    <a:pt x="0" y="361"/>
                    <a:pt x="0" y="362"/>
                    <a:pt x="0" y="376"/>
                  </a:cubicBezTo>
                  <a:lnTo>
                    <a:pt x="210" y="376"/>
                  </a:lnTo>
                  <a:lnTo>
                    <a:pt x="225" y="278"/>
                  </a:lnTo>
                  <a:lnTo>
                    <a:pt x="211" y="278"/>
                  </a:lnTo>
                  <a:cubicBezTo>
                    <a:pt x="209" y="294"/>
                    <a:pt x="205" y="320"/>
                    <a:pt x="200" y="328"/>
                  </a:cubicBezTo>
                  <a:cubicBezTo>
                    <a:pt x="195" y="333"/>
                    <a:pt x="157" y="333"/>
                    <a:pt x="146" y="333"/>
                  </a:cubicBezTo>
                  <a:lnTo>
                    <a:pt x="44" y="333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03" name="Freeform 347"/>
            <p:cNvSpPr>
              <a:spLocks noChangeArrowheads="1"/>
            </p:cNvSpPr>
            <p:nvPr/>
          </p:nvSpPr>
          <p:spPr bwMode="auto">
            <a:xfrm>
              <a:off x="5434" y="2584"/>
              <a:ext cx="99" cy="127"/>
            </a:xfrm>
            <a:custGeom>
              <a:avLst/>
              <a:gdLst>
                <a:gd name="T0" fmla="*/ 178 w 441"/>
                <a:gd name="T1" fmla="*/ 504 h 564"/>
                <a:gd name="T2" fmla="*/ 79 w 441"/>
                <a:gd name="T3" fmla="*/ 285 h 564"/>
                <a:gd name="T4" fmla="*/ 70 w 441"/>
                <a:gd name="T5" fmla="*/ 276 h 564"/>
                <a:gd name="T6" fmla="*/ 61 w 441"/>
                <a:gd name="T7" fmla="*/ 280 h 564"/>
                <a:gd name="T8" fmla="*/ 8 w 441"/>
                <a:gd name="T9" fmla="*/ 321 h 564"/>
                <a:gd name="T10" fmla="*/ 0 w 441"/>
                <a:gd name="T11" fmla="*/ 330 h 564"/>
                <a:gd name="T12" fmla="*/ 5 w 441"/>
                <a:gd name="T13" fmla="*/ 337 h 564"/>
                <a:gd name="T14" fmla="*/ 24 w 441"/>
                <a:gd name="T15" fmla="*/ 324 h 564"/>
                <a:gd name="T16" fmla="*/ 44 w 441"/>
                <a:gd name="T17" fmla="*/ 311 h 564"/>
                <a:gd name="T18" fmla="*/ 154 w 441"/>
                <a:gd name="T19" fmla="*/ 554 h 564"/>
                <a:gd name="T20" fmla="*/ 166 w 441"/>
                <a:gd name="T21" fmla="*/ 563 h 564"/>
                <a:gd name="T22" fmla="*/ 180 w 441"/>
                <a:gd name="T23" fmla="*/ 553 h 564"/>
                <a:gd name="T24" fmla="*/ 436 w 441"/>
                <a:gd name="T25" fmla="*/ 23 h 564"/>
                <a:gd name="T26" fmla="*/ 440 w 441"/>
                <a:gd name="T27" fmla="*/ 12 h 564"/>
                <a:gd name="T28" fmla="*/ 429 w 441"/>
                <a:gd name="T29" fmla="*/ 0 h 564"/>
                <a:gd name="T30" fmla="*/ 416 w 441"/>
                <a:gd name="T31" fmla="*/ 12 h 564"/>
                <a:gd name="T32" fmla="*/ 178 w 441"/>
                <a:gd name="T33" fmla="*/ 50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1" h="564">
                  <a:moveTo>
                    <a:pt x="178" y="504"/>
                  </a:moveTo>
                  <a:lnTo>
                    <a:pt x="79" y="285"/>
                  </a:lnTo>
                  <a:cubicBezTo>
                    <a:pt x="76" y="276"/>
                    <a:pt x="72" y="276"/>
                    <a:pt x="70" y="276"/>
                  </a:cubicBezTo>
                  <a:cubicBezTo>
                    <a:pt x="70" y="276"/>
                    <a:pt x="67" y="276"/>
                    <a:pt x="61" y="280"/>
                  </a:cubicBezTo>
                  <a:lnTo>
                    <a:pt x="8" y="321"/>
                  </a:lnTo>
                  <a:cubicBezTo>
                    <a:pt x="0" y="326"/>
                    <a:pt x="0" y="329"/>
                    <a:pt x="0" y="330"/>
                  </a:cubicBezTo>
                  <a:cubicBezTo>
                    <a:pt x="0" y="333"/>
                    <a:pt x="1" y="337"/>
                    <a:pt x="5" y="337"/>
                  </a:cubicBezTo>
                  <a:cubicBezTo>
                    <a:pt x="9" y="337"/>
                    <a:pt x="19" y="329"/>
                    <a:pt x="24" y="324"/>
                  </a:cubicBezTo>
                  <a:cubicBezTo>
                    <a:pt x="28" y="321"/>
                    <a:pt x="37" y="315"/>
                    <a:pt x="44" y="311"/>
                  </a:cubicBezTo>
                  <a:lnTo>
                    <a:pt x="154" y="554"/>
                  </a:lnTo>
                  <a:cubicBezTo>
                    <a:pt x="157" y="563"/>
                    <a:pt x="161" y="563"/>
                    <a:pt x="166" y="563"/>
                  </a:cubicBezTo>
                  <a:cubicBezTo>
                    <a:pt x="174" y="563"/>
                    <a:pt x="175" y="560"/>
                    <a:pt x="180" y="553"/>
                  </a:cubicBezTo>
                  <a:lnTo>
                    <a:pt x="436" y="23"/>
                  </a:lnTo>
                  <a:cubicBezTo>
                    <a:pt x="440" y="14"/>
                    <a:pt x="440" y="13"/>
                    <a:pt x="440" y="12"/>
                  </a:cubicBezTo>
                  <a:cubicBezTo>
                    <a:pt x="440" y="5"/>
                    <a:pt x="435" y="0"/>
                    <a:pt x="429" y="0"/>
                  </a:cubicBezTo>
                  <a:cubicBezTo>
                    <a:pt x="424" y="0"/>
                    <a:pt x="420" y="3"/>
                    <a:pt x="416" y="12"/>
                  </a:cubicBezTo>
                  <a:lnTo>
                    <a:pt x="178" y="50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04" name="Freeform 348"/>
            <p:cNvSpPr>
              <a:spLocks noChangeArrowheads="1"/>
            </p:cNvSpPr>
            <p:nvPr/>
          </p:nvSpPr>
          <p:spPr bwMode="auto">
            <a:xfrm>
              <a:off x="5531" y="2584"/>
              <a:ext cx="77" cy="5"/>
            </a:xfrm>
            <a:custGeom>
              <a:avLst/>
              <a:gdLst>
                <a:gd name="T0" fmla="*/ 172 w 343"/>
                <a:gd name="T1" fmla="*/ 24 h 25"/>
                <a:gd name="T2" fmla="*/ 0 w 343"/>
                <a:gd name="T3" fmla="*/ 24 h 25"/>
                <a:gd name="T4" fmla="*/ 0 w 343"/>
                <a:gd name="T5" fmla="*/ 0 h 25"/>
                <a:gd name="T6" fmla="*/ 342 w 343"/>
                <a:gd name="T7" fmla="*/ 0 h 25"/>
                <a:gd name="T8" fmla="*/ 342 w 343"/>
                <a:gd name="T9" fmla="*/ 24 h 25"/>
                <a:gd name="T10" fmla="*/ 172 w 343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3" h="25">
                  <a:moveTo>
                    <a:pt x="172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342" y="0"/>
                  </a:lnTo>
                  <a:lnTo>
                    <a:pt x="342" y="24"/>
                  </a:lnTo>
                  <a:lnTo>
                    <a:pt x="172" y="2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05" name="Freeform 349"/>
            <p:cNvSpPr>
              <a:spLocks noChangeArrowheads="1"/>
            </p:cNvSpPr>
            <p:nvPr/>
          </p:nvSpPr>
          <p:spPr bwMode="auto">
            <a:xfrm>
              <a:off x="5535" y="2626"/>
              <a:ext cx="68" cy="56"/>
            </a:xfrm>
            <a:custGeom>
              <a:avLst/>
              <a:gdLst>
                <a:gd name="T0" fmla="*/ 134 w 306"/>
                <a:gd name="T1" fmla="*/ 33 h 251"/>
                <a:gd name="T2" fmla="*/ 198 w 306"/>
                <a:gd name="T3" fmla="*/ 33 h 251"/>
                <a:gd name="T4" fmla="*/ 174 w 306"/>
                <a:gd name="T5" fmla="*/ 179 h 251"/>
                <a:gd name="T6" fmla="*/ 179 w 306"/>
                <a:gd name="T7" fmla="*/ 221 h 251"/>
                <a:gd name="T8" fmla="*/ 200 w 306"/>
                <a:gd name="T9" fmla="*/ 250 h 251"/>
                <a:gd name="T10" fmla="*/ 223 w 306"/>
                <a:gd name="T11" fmla="*/ 228 h 251"/>
                <a:gd name="T12" fmla="*/ 219 w 306"/>
                <a:gd name="T13" fmla="*/ 216 h 251"/>
                <a:gd name="T14" fmla="*/ 202 w 306"/>
                <a:gd name="T15" fmla="*/ 123 h 251"/>
                <a:gd name="T16" fmla="*/ 212 w 306"/>
                <a:gd name="T17" fmla="*/ 33 h 251"/>
                <a:gd name="T18" fmla="*/ 278 w 306"/>
                <a:gd name="T19" fmla="*/ 33 h 251"/>
                <a:gd name="T20" fmla="*/ 305 w 306"/>
                <a:gd name="T21" fmla="*/ 14 h 251"/>
                <a:gd name="T22" fmla="*/ 283 w 306"/>
                <a:gd name="T23" fmla="*/ 0 h 251"/>
                <a:gd name="T24" fmla="*/ 93 w 306"/>
                <a:gd name="T25" fmla="*/ 0 h 251"/>
                <a:gd name="T26" fmla="*/ 35 w 306"/>
                <a:gd name="T27" fmla="*/ 27 h 251"/>
                <a:gd name="T28" fmla="*/ 0 w 306"/>
                <a:gd name="T29" fmla="*/ 77 h 251"/>
                <a:gd name="T30" fmla="*/ 6 w 306"/>
                <a:gd name="T31" fmla="*/ 83 h 251"/>
                <a:gd name="T32" fmla="*/ 15 w 306"/>
                <a:gd name="T33" fmla="*/ 77 h 251"/>
                <a:gd name="T34" fmla="*/ 87 w 306"/>
                <a:gd name="T35" fmla="*/ 33 h 251"/>
                <a:gd name="T36" fmla="*/ 120 w 306"/>
                <a:gd name="T37" fmla="*/ 33 h 251"/>
                <a:gd name="T38" fmla="*/ 47 w 306"/>
                <a:gd name="T39" fmla="*/ 221 h 251"/>
                <a:gd name="T40" fmla="*/ 44 w 306"/>
                <a:gd name="T41" fmla="*/ 234 h 251"/>
                <a:gd name="T42" fmla="*/ 59 w 306"/>
                <a:gd name="T43" fmla="*/ 250 h 251"/>
                <a:gd name="T44" fmla="*/ 87 w 306"/>
                <a:gd name="T45" fmla="*/ 212 h 251"/>
                <a:gd name="T46" fmla="*/ 102 w 306"/>
                <a:gd name="T47" fmla="*/ 157 h 251"/>
                <a:gd name="T48" fmla="*/ 134 w 306"/>
                <a:gd name="T49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6" h="251">
                  <a:moveTo>
                    <a:pt x="134" y="33"/>
                  </a:moveTo>
                  <a:lnTo>
                    <a:pt x="198" y="33"/>
                  </a:lnTo>
                  <a:cubicBezTo>
                    <a:pt x="179" y="116"/>
                    <a:pt x="174" y="141"/>
                    <a:pt x="174" y="179"/>
                  </a:cubicBezTo>
                  <a:cubicBezTo>
                    <a:pt x="174" y="187"/>
                    <a:pt x="174" y="202"/>
                    <a:pt x="179" y="221"/>
                  </a:cubicBezTo>
                  <a:cubicBezTo>
                    <a:pt x="184" y="247"/>
                    <a:pt x="191" y="250"/>
                    <a:pt x="200" y="250"/>
                  </a:cubicBezTo>
                  <a:cubicBezTo>
                    <a:pt x="211" y="250"/>
                    <a:pt x="223" y="239"/>
                    <a:pt x="223" y="228"/>
                  </a:cubicBezTo>
                  <a:cubicBezTo>
                    <a:pt x="223" y="225"/>
                    <a:pt x="223" y="224"/>
                    <a:pt x="219" y="216"/>
                  </a:cubicBezTo>
                  <a:cubicBezTo>
                    <a:pt x="202" y="175"/>
                    <a:pt x="202" y="138"/>
                    <a:pt x="202" y="123"/>
                  </a:cubicBezTo>
                  <a:cubicBezTo>
                    <a:pt x="202" y="92"/>
                    <a:pt x="207" y="63"/>
                    <a:pt x="212" y="33"/>
                  </a:cubicBezTo>
                  <a:lnTo>
                    <a:pt x="278" y="33"/>
                  </a:lnTo>
                  <a:cubicBezTo>
                    <a:pt x="284" y="33"/>
                    <a:pt x="305" y="33"/>
                    <a:pt x="305" y="14"/>
                  </a:cubicBezTo>
                  <a:cubicBezTo>
                    <a:pt x="305" y="0"/>
                    <a:pt x="293" y="0"/>
                    <a:pt x="283" y="0"/>
                  </a:cubicBezTo>
                  <a:lnTo>
                    <a:pt x="93" y="0"/>
                  </a:lnTo>
                  <a:cubicBezTo>
                    <a:pt x="81" y="0"/>
                    <a:pt x="59" y="0"/>
                    <a:pt x="35" y="27"/>
                  </a:cubicBezTo>
                  <a:cubicBezTo>
                    <a:pt x="14" y="49"/>
                    <a:pt x="0" y="74"/>
                    <a:pt x="0" y="77"/>
                  </a:cubicBezTo>
                  <a:cubicBezTo>
                    <a:pt x="0" y="78"/>
                    <a:pt x="0" y="83"/>
                    <a:pt x="6" y="83"/>
                  </a:cubicBezTo>
                  <a:cubicBezTo>
                    <a:pt x="12" y="83"/>
                    <a:pt x="13" y="81"/>
                    <a:pt x="15" y="77"/>
                  </a:cubicBezTo>
                  <a:cubicBezTo>
                    <a:pt x="44" y="33"/>
                    <a:pt x="77" y="33"/>
                    <a:pt x="87" y="33"/>
                  </a:cubicBezTo>
                  <a:lnTo>
                    <a:pt x="120" y="33"/>
                  </a:lnTo>
                  <a:cubicBezTo>
                    <a:pt x="101" y="101"/>
                    <a:pt x="72" y="169"/>
                    <a:pt x="47" y="221"/>
                  </a:cubicBezTo>
                  <a:cubicBezTo>
                    <a:pt x="44" y="229"/>
                    <a:pt x="44" y="230"/>
                    <a:pt x="44" y="234"/>
                  </a:cubicBezTo>
                  <a:cubicBezTo>
                    <a:pt x="44" y="246"/>
                    <a:pt x="52" y="250"/>
                    <a:pt x="59" y="250"/>
                  </a:cubicBezTo>
                  <a:cubicBezTo>
                    <a:pt x="77" y="250"/>
                    <a:pt x="81" y="234"/>
                    <a:pt x="87" y="212"/>
                  </a:cubicBezTo>
                  <a:cubicBezTo>
                    <a:pt x="96" y="187"/>
                    <a:pt x="96" y="186"/>
                    <a:pt x="102" y="157"/>
                  </a:cubicBezTo>
                  <a:lnTo>
                    <a:pt x="134" y="33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06" name="Freeform 350"/>
            <p:cNvSpPr>
              <a:spLocks noChangeArrowheads="1"/>
            </p:cNvSpPr>
            <p:nvPr/>
          </p:nvSpPr>
          <p:spPr bwMode="auto">
            <a:xfrm>
              <a:off x="5626" y="2408"/>
              <a:ext cx="33" cy="305"/>
            </a:xfrm>
            <a:custGeom>
              <a:avLst/>
              <a:gdLst>
                <a:gd name="T0" fmla="*/ 118 w 151"/>
                <a:gd name="T1" fmla="*/ 1319 h 1351"/>
                <a:gd name="T2" fmla="*/ 0 w 151"/>
                <a:gd name="T3" fmla="*/ 1319 h 1351"/>
                <a:gd name="T4" fmla="*/ 0 w 151"/>
                <a:gd name="T5" fmla="*/ 1350 h 1351"/>
                <a:gd name="T6" fmla="*/ 150 w 151"/>
                <a:gd name="T7" fmla="*/ 1350 h 1351"/>
                <a:gd name="T8" fmla="*/ 150 w 151"/>
                <a:gd name="T9" fmla="*/ 0 h 1351"/>
                <a:gd name="T10" fmla="*/ 0 w 151"/>
                <a:gd name="T11" fmla="*/ 0 h 1351"/>
                <a:gd name="T12" fmla="*/ 0 w 151"/>
                <a:gd name="T13" fmla="*/ 31 h 1351"/>
                <a:gd name="T14" fmla="*/ 118 w 151"/>
                <a:gd name="T15" fmla="*/ 31 h 1351"/>
                <a:gd name="T16" fmla="*/ 118 w 151"/>
                <a:gd name="T17" fmla="*/ 1319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351">
                  <a:moveTo>
                    <a:pt x="118" y="1319"/>
                  </a:moveTo>
                  <a:lnTo>
                    <a:pt x="0" y="1319"/>
                  </a:lnTo>
                  <a:lnTo>
                    <a:pt x="0" y="1350"/>
                  </a:lnTo>
                  <a:lnTo>
                    <a:pt x="150" y="1350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18" y="31"/>
                  </a:lnTo>
                  <a:lnTo>
                    <a:pt x="118" y="1319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9807" name="Group 351"/>
          <p:cNvGrpSpPr>
            <a:grpSpLocks/>
          </p:cNvGrpSpPr>
          <p:nvPr/>
        </p:nvGrpSpPr>
        <p:grpSpPr bwMode="auto">
          <a:xfrm>
            <a:off x="608013" y="2760663"/>
            <a:ext cx="8840787" cy="644525"/>
            <a:chOff x="383" y="1739"/>
            <a:chExt cx="5569" cy="406"/>
          </a:xfrm>
        </p:grpSpPr>
        <p:sp>
          <p:nvSpPr>
            <p:cNvPr id="19808" name="Freeform 352"/>
            <p:cNvSpPr>
              <a:spLocks noChangeArrowheads="1"/>
            </p:cNvSpPr>
            <p:nvPr/>
          </p:nvSpPr>
          <p:spPr bwMode="auto">
            <a:xfrm>
              <a:off x="383" y="1741"/>
              <a:ext cx="5570" cy="405"/>
            </a:xfrm>
            <a:custGeom>
              <a:avLst/>
              <a:gdLst>
                <a:gd name="T0" fmla="*/ 12282 w 24565"/>
                <a:gd name="T1" fmla="*/ 1788 h 1789"/>
                <a:gd name="T2" fmla="*/ 0 w 24565"/>
                <a:gd name="T3" fmla="*/ 1788 h 1789"/>
                <a:gd name="T4" fmla="*/ 0 w 24565"/>
                <a:gd name="T5" fmla="*/ 0 h 1789"/>
                <a:gd name="T6" fmla="*/ 24564 w 24565"/>
                <a:gd name="T7" fmla="*/ 0 h 1789"/>
                <a:gd name="T8" fmla="*/ 24564 w 24565"/>
                <a:gd name="T9" fmla="*/ 1788 h 1789"/>
                <a:gd name="T10" fmla="*/ 12282 w 24565"/>
                <a:gd name="T11" fmla="*/ 1788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65" h="1789">
                  <a:moveTo>
                    <a:pt x="12282" y="1788"/>
                  </a:moveTo>
                  <a:lnTo>
                    <a:pt x="0" y="1788"/>
                  </a:lnTo>
                  <a:lnTo>
                    <a:pt x="0" y="0"/>
                  </a:lnTo>
                  <a:lnTo>
                    <a:pt x="24564" y="0"/>
                  </a:lnTo>
                  <a:lnTo>
                    <a:pt x="24564" y="1788"/>
                  </a:lnTo>
                  <a:lnTo>
                    <a:pt x="12282" y="17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09" name="Freeform 353"/>
            <p:cNvSpPr>
              <a:spLocks noChangeArrowheads="1"/>
            </p:cNvSpPr>
            <p:nvPr/>
          </p:nvSpPr>
          <p:spPr bwMode="auto">
            <a:xfrm>
              <a:off x="392" y="1878"/>
              <a:ext cx="127" cy="114"/>
            </a:xfrm>
            <a:custGeom>
              <a:avLst/>
              <a:gdLst>
                <a:gd name="T0" fmla="*/ 562 w 564"/>
                <a:gd name="T1" fmla="*/ 21 h 508"/>
                <a:gd name="T2" fmla="*/ 563 w 564"/>
                <a:gd name="T3" fmla="*/ 10 h 508"/>
                <a:gd name="T4" fmla="*/ 546 w 564"/>
                <a:gd name="T5" fmla="*/ 0 h 508"/>
                <a:gd name="T6" fmla="*/ 480 w 564"/>
                <a:gd name="T7" fmla="*/ 51 h 508"/>
                <a:gd name="T8" fmla="*/ 352 w 564"/>
                <a:gd name="T9" fmla="*/ 0 h 508"/>
                <a:gd name="T10" fmla="*/ 0 w 564"/>
                <a:gd name="T11" fmla="*/ 317 h 508"/>
                <a:gd name="T12" fmla="*/ 230 w 564"/>
                <a:gd name="T13" fmla="*/ 507 h 508"/>
                <a:gd name="T14" fmla="*/ 403 w 564"/>
                <a:gd name="T15" fmla="*/ 450 h 508"/>
                <a:gd name="T16" fmla="*/ 483 w 564"/>
                <a:gd name="T17" fmla="*/ 331 h 508"/>
                <a:gd name="T18" fmla="*/ 467 w 564"/>
                <a:gd name="T19" fmla="*/ 322 h 508"/>
                <a:gd name="T20" fmla="*/ 450 w 564"/>
                <a:gd name="T21" fmla="*/ 334 h 508"/>
                <a:gd name="T22" fmla="*/ 250 w 564"/>
                <a:gd name="T23" fmla="*/ 475 h 508"/>
                <a:gd name="T24" fmla="*/ 139 w 564"/>
                <a:gd name="T25" fmla="*/ 442 h 508"/>
                <a:gd name="T26" fmla="*/ 98 w 564"/>
                <a:gd name="T27" fmla="*/ 346 h 508"/>
                <a:gd name="T28" fmla="*/ 179 w 564"/>
                <a:gd name="T29" fmla="*/ 112 h 508"/>
                <a:gd name="T30" fmla="*/ 363 w 564"/>
                <a:gd name="T31" fmla="*/ 34 h 508"/>
                <a:gd name="T32" fmla="*/ 485 w 564"/>
                <a:gd name="T33" fmla="*/ 160 h 508"/>
                <a:gd name="T34" fmla="*/ 483 w 564"/>
                <a:gd name="T35" fmla="*/ 184 h 508"/>
                <a:gd name="T36" fmla="*/ 502 w 564"/>
                <a:gd name="T37" fmla="*/ 195 h 508"/>
                <a:gd name="T38" fmla="*/ 522 w 564"/>
                <a:gd name="T39" fmla="*/ 179 h 508"/>
                <a:gd name="T40" fmla="*/ 562 w 564"/>
                <a:gd name="T41" fmla="*/ 2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4" h="508">
                  <a:moveTo>
                    <a:pt x="562" y="21"/>
                  </a:moveTo>
                  <a:cubicBezTo>
                    <a:pt x="563" y="18"/>
                    <a:pt x="563" y="14"/>
                    <a:pt x="563" y="10"/>
                  </a:cubicBezTo>
                  <a:cubicBezTo>
                    <a:pt x="563" y="0"/>
                    <a:pt x="554" y="0"/>
                    <a:pt x="546" y="0"/>
                  </a:cubicBezTo>
                  <a:lnTo>
                    <a:pt x="480" y="51"/>
                  </a:lnTo>
                  <a:cubicBezTo>
                    <a:pt x="448" y="14"/>
                    <a:pt x="400" y="0"/>
                    <a:pt x="352" y="0"/>
                  </a:cubicBezTo>
                  <a:cubicBezTo>
                    <a:pt x="125" y="0"/>
                    <a:pt x="0" y="173"/>
                    <a:pt x="0" y="317"/>
                  </a:cubicBezTo>
                  <a:cubicBezTo>
                    <a:pt x="0" y="451"/>
                    <a:pt x="107" y="507"/>
                    <a:pt x="230" y="507"/>
                  </a:cubicBezTo>
                  <a:cubicBezTo>
                    <a:pt x="290" y="507"/>
                    <a:pt x="349" y="490"/>
                    <a:pt x="403" y="450"/>
                  </a:cubicBezTo>
                  <a:cubicBezTo>
                    <a:pt x="470" y="398"/>
                    <a:pt x="483" y="334"/>
                    <a:pt x="483" y="331"/>
                  </a:cubicBezTo>
                  <a:cubicBezTo>
                    <a:pt x="483" y="322"/>
                    <a:pt x="474" y="322"/>
                    <a:pt x="467" y="322"/>
                  </a:cubicBezTo>
                  <a:cubicBezTo>
                    <a:pt x="454" y="322"/>
                    <a:pt x="453" y="322"/>
                    <a:pt x="450" y="334"/>
                  </a:cubicBezTo>
                  <a:cubicBezTo>
                    <a:pt x="421" y="424"/>
                    <a:pt x="330" y="475"/>
                    <a:pt x="250" y="475"/>
                  </a:cubicBezTo>
                  <a:cubicBezTo>
                    <a:pt x="206" y="475"/>
                    <a:pt x="168" y="464"/>
                    <a:pt x="139" y="442"/>
                  </a:cubicBezTo>
                  <a:cubicBezTo>
                    <a:pt x="101" y="413"/>
                    <a:pt x="98" y="365"/>
                    <a:pt x="98" y="346"/>
                  </a:cubicBezTo>
                  <a:cubicBezTo>
                    <a:pt x="98" y="326"/>
                    <a:pt x="109" y="194"/>
                    <a:pt x="179" y="112"/>
                  </a:cubicBezTo>
                  <a:cubicBezTo>
                    <a:pt x="218" y="67"/>
                    <a:pt x="285" y="34"/>
                    <a:pt x="363" y="34"/>
                  </a:cubicBezTo>
                  <a:cubicBezTo>
                    <a:pt x="450" y="34"/>
                    <a:pt x="485" y="98"/>
                    <a:pt x="485" y="160"/>
                  </a:cubicBezTo>
                  <a:cubicBezTo>
                    <a:pt x="485" y="168"/>
                    <a:pt x="483" y="178"/>
                    <a:pt x="483" y="184"/>
                  </a:cubicBezTo>
                  <a:cubicBezTo>
                    <a:pt x="483" y="195"/>
                    <a:pt x="493" y="195"/>
                    <a:pt x="502" y="195"/>
                  </a:cubicBezTo>
                  <a:cubicBezTo>
                    <a:pt x="517" y="195"/>
                    <a:pt x="518" y="195"/>
                    <a:pt x="522" y="179"/>
                  </a:cubicBezTo>
                  <a:lnTo>
                    <a:pt x="562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10" name="Freeform 354"/>
            <p:cNvSpPr>
              <a:spLocks noChangeArrowheads="1"/>
            </p:cNvSpPr>
            <p:nvPr/>
          </p:nvSpPr>
          <p:spPr bwMode="auto">
            <a:xfrm>
              <a:off x="520" y="1937"/>
              <a:ext cx="73" cy="76"/>
            </a:xfrm>
            <a:custGeom>
              <a:avLst/>
              <a:gdLst>
                <a:gd name="T0" fmla="*/ 325 w 326"/>
                <a:gd name="T1" fmla="*/ 206 h 340"/>
                <a:gd name="T2" fmla="*/ 294 w 326"/>
                <a:gd name="T3" fmla="*/ 206 h 340"/>
                <a:gd name="T4" fmla="*/ 186 w 326"/>
                <a:gd name="T5" fmla="*/ 312 h 340"/>
                <a:gd name="T6" fmla="*/ 128 w 326"/>
                <a:gd name="T7" fmla="*/ 312 h 340"/>
                <a:gd name="T8" fmla="*/ 128 w 326"/>
                <a:gd name="T9" fmla="*/ 27 h 340"/>
                <a:gd name="T10" fmla="*/ 194 w 326"/>
                <a:gd name="T11" fmla="*/ 27 h 340"/>
                <a:gd name="T12" fmla="*/ 194 w 326"/>
                <a:gd name="T13" fmla="*/ 0 h 340"/>
                <a:gd name="T14" fmla="*/ 144 w 326"/>
                <a:gd name="T15" fmla="*/ 2 h 340"/>
                <a:gd name="T16" fmla="*/ 91 w 326"/>
                <a:gd name="T17" fmla="*/ 2 h 340"/>
                <a:gd name="T18" fmla="*/ 0 w 326"/>
                <a:gd name="T19" fmla="*/ 0 h 340"/>
                <a:gd name="T20" fmla="*/ 0 w 326"/>
                <a:gd name="T21" fmla="*/ 27 h 340"/>
                <a:gd name="T22" fmla="*/ 53 w 326"/>
                <a:gd name="T23" fmla="*/ 27 h 340"/>
                <a:gd name="T24" fmla="*/ 53 w 326"/>
                <a:gd name="T25" fmla="*/ 312 h 340"/>
                <a:gd name="T26" fmla="*/ 0 w 326"/>
                <a:gd name="T27" fmla="*/ 312 h 340"/>
                <a:gd name="T28" fmla="*/ 0 w 326"/>
                <a:gd name="T29" fmla="*/ 339 h 340"/>
                <a:gd name="T30" fmla="*/ 309 w 326"/>
                <a:gd name="T31" fmla="*/ 339 h 340"/>
                <a:gd name="T32" fmla="*/ 325 w 326"/>
                <a:gd name="T33" fmla="*/ 20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6" h="340">
                  <a:moveTo>
                    <a:pt x="325" y="206"/>
                  </a:moveTo>
                  <a:lnTo>
                    <a:pt x="294" y="206"/>
                  </a:lnTo>
                  <a:cubicBezTo>
                    <a:pt x="288" y="250"/>
                    <a:pt x="274" y="312"/>
                    <a:pt x="186" y="312"/>
                  </a:cubicBezTo>
                  <a:lnTo>
                    <a:pt x="128" y="312"/>
                  </a:lnTo>
                  <a:lnTo>
                    <a:pt x="128" y="27"/>
                  </a:lnTo>
                  <a:lnTo>
                    <a:pt x="194" y="27"/>
                  </a:lnTo>
                  <a:lnTo>
                    <a:pt x="194" y="0"/>
                  </a:lnTo>
                  <a:cubicBezTo>
                    <a:pt x="182" y="2"/>
                    <a:pt x="157" y="2"/>
                    <a:pt x="144" y="2"/>
                  </a:cubicBezTo>
                  <a:cubicBezTo>
                    <a:pt x="126" y="2"/>
                    <a:pt x="109" y="2"/>
                    <a:pt x="91" y="2"/>
                  </a:cubicBezTo>
                  <a:cubicBezTo>
                    <a:pt x="61" y="2"/>
                    <a:pt x="27" y="2"/>
                    <a:pt x="0" y="0"/>
                  </a:cubicBezTo>
                  <a:lnTo>
                    <a:pt x="0" y="27"/>
                  </a:lnTo>
                  <a:lnTo>
                    <a:pt x="53" y="27"/>
                  </a:lnTo>
                  <a:lnTo>
                    <a:pt x="53" y="312"/>
                  </a:lnTo>
                  <a:lnTo>
                    <a:pt x="0" y="312"/>
                  </a:lnTo>
                  <a:lnTo>
                    <a:pt x="0" y="339"/>
                  </a:lnTo>
                  <a:lnTo>
                    <a:pt x="309" y="339"/>
                  </a:lnTo>
                  <a:lnTo>
                    <a:pt x="325" y="20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11" name="Freeform 355"/>
            <p:cNvSpPr>
              <a:spLocks noChangeArrowheads="1"/>
            </p:cNvSpPr>
            <p:nvPr/>
          </p:nvSpPr>
          <p:spPr bwMode="auto">
            <a:xfrm>
              <a:off x="606" y="1937"/>
              <a:ext cx="73" cy="76"/>
            </a:xfrm>
            <a:custGeom>
              <a:avLst/>
              <a:gdLst>
                <a:gd name="T0" fmla="*/ 325 w 326"/>
                <a:gd name="T1" fmla="*/ 206 h 340"/>
                <a:gd name="T2" fmla="*/ 294 w 326"/>
                <a:gd name="T3" fmla="*/ 206 h 340"/>
                <a:gd name="T4" fmla="*/ 186 w 326"/>
                <a:gd name="T5" fmla="*/ 312 h 340"/>
                <a:gd name="T6" fmla="*/ 128 w 326"/>
                <a:gd name="T7" fmla="*/ 312 h 340"/>
                <a:gd name="T8" fmla="*/ 128 w 326"/>
                <a:gd name="T9" fmla="*/ 27 h 340"/>
                <a:gd name="T10" fmla="*/ 194 w 326"/>
                <a:gd name="T11" fmla="*/ 27 h 340"/>
                <a:gd name="T12" fmla="*/ 194 w 326"/>
                <a:gd name="T13" fmla="*/ 0 h 340"/>
                <a:gd name="T14" fmla="*/ 144 w 326"/>
                <a:gd name="T15" fmla="*/ 2 h 340"/>
                <a:gd name="T16" fmla="*/ 91 w 326"/>
                <a:gd name="T17" fmla="*/ 2 h 340"/>
                <a:gd name="T18" fmla="*/ 0 w 326"/>
                <a:gd name="T19" fmla="*/ 0 h 340"/>
                <a:gd name="T20" fmla="*/ 0 w 326"/>
                <a:gd name="T21" fmla="*/ 27 h 340"/>
                <a:gd name="T22" fmla="*/ 53 w 326"/>
                <a:gd name="T23" fmla="*/ 27 h 340"/>
                <a:gd name="T24" fmla="*/ 53 w 326"/>
                <a:gd name="T25" fmla="*/ 312 h 340"/>
                <a:gd name="T26" fmla="*/ 0 w 326"/>
                <a:gd name="T27" fmla="*/ 312 h 340"/>
                <a:gd name="T28" fmla="*/ 0 w 326"/>
                <a:gd name="T29" fmla="*/ 339 h 340"/>
                <a:gd name="T30" fmla="*/ 309 w 326"/>
                <a:gd name="T31" fmla="*/ 339 h 340"/>
                <a:gd name="T32" fmla="*/ 325 w 326"/>
                <a:gd name="T33" fmla="*/ 20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6" h="340">
                  <a:moveTo>
                    <a:pt x="325" y="206"/>
                  </a:moveTo>
                  <a:lnTo>
                    <a:pt x="294" y="206"/>
                  </a:lnTo>
                  <a:cubicBezTo>
                    <a:pt x="288" y="250"/>
                    <a:pt x="274" y="312"/>
                    <a:pt x="186" y="312"/>
                  </a:cubicBezTo>
                  <a:lnTo>
                    <a:pt x="128" y="312"/>
                  </a:lnTo>
                  <a:lnTo>
                    <a:pt x="128" y="27"/>
                  </a:lnTo>
                  <a:lnTo>
                    <a:pt x="194" y="27"/>
                  </a:lnTo>
                  <a:lnTo>
                    <a:pt x="194" y="0"/>
                  </a:lnTo>
                  <a:cubicBezTo>
                    <a:pt x="182" y="2"/>
                    <a:pt x="157" y="2"/>
                    <a:pt x="144" y="2"/>
                  </a:cubicBezTo>
                  <a:cubicBezTo>
                    <a:pt x="126" y="2"/>
                    <a:pt x="109" y="2"/>
                    <a:pt x="91" y="2"/>
                  </a:cubicBezTo>
                  <a:cubicBezTo>
                    <a:pt x="61" y="2"/>
                    <a:pt x="27" y="2"/>
                    <a:pt x="0" y="0"/>
                  </a:cubicBezTo>
                  <a:lnTo>
                    <a:pt x="0" y="27"/>
                  </a:lnTo>
                  <a:lnTo>
                    <a:pt x="53" y="27"/>
                  </a:lnTo>
                  <a:lnTo>
                    <a:pt x="53" y="312"/>
                  </a:lnTo>
                  <a:lnTo>
                    <a:pt x="0" y="312"/>
                  </a:lnTo>
                  <a:lnTo>
                    <a:pt x="0" y="339"/>
                  </a:lnTo>
                  <a:lnTo>
                    <a:pt x="309" y="339"/>
                  </a:lnTo>
                  <a:lnTo>
                    <a:pt x="325" y="20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12" name="Freeform 356"/>
            <p:cNvSpPr>
              <a:spLocks noChangeArrowheads="1"/>
            </p:cNvSpPr>
            <p:nvPr/>
          </p:nvSpPr>
          <p:spPr bwMode="auto">
            <a:xfrm>
              <a:off x="711" y="1870"/>
              <a:ext cx="43" cy="159"/>
            </a:xfrm>
            <a:custGeom>
              <a:avLst/>
              <a:gdLst>
                <a:gd name="T0" fmla="*/ 192 w 195"/>
                <a:gd name="T1" fmla="*/ 687 h 705"/>
                <a:gd name="T2" fmla="*/ 96 w 195"/>
                <a:gd name="T3" fmla="*/ 535 h 705"/>
                <a:gd name="T4" fmla="*/ 69 w 195"/>
                <a:gd name="T5" fmla="*/ 352 h 705"/>
                <a:gd name="T6" fmla="*/ 182 w 195"/>
                <a:gd name="T7" fmla="*/ 24 h 705"/>
                <a:gd name="T8" fmla="*/ 194 w 195"/>
                <a:gd name="T9" fmla="*/ 10 h 705"/>
                <a:gd name="T10" fmla="*/ 181 w 195"/>
                <a:gd name="T11" fmla="*/ 0 h 705"/>
                <a:gd name="T12" fmla="*/ 126 w 195"/>
                <a:gd name="T13" fmla="*/ 38 h 705"/>
                <a:gd name="T14" fmla="*/ 0 w 195"/>
                <a:gd name="T15" fmla="*/ 352 h 705"/>
                <a:gd name="T16" fmla="*/ 56 w 195"/>
                <a:gd name="T17" fmla="*/ 576 h 705"/>
                <a:gd name="T18" fmla="*/ 181 w 195"/>
                <a:gd name="T19" fmla="*/ 704 h 705"/>
                <a:gd name="T20" fmla="*/ 194 w 195"/>
                <a:gd name="T21" fmla="*/ 695 h 705"/>
                <a:gd name="T22" fmla="*/ 192 w 195"/>
                <a:gd name="T23" fmla="*/ 68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705">
                  <a:moveTo>
                    <a:pt x="192" y="687"/>
                  </a:moveTo>
                  <a:cubicBezTo>
                    <a:pt x="171" y="667"/>
                    <a:pt x="125" y="626"/>
                    <a:pt x="96" y="535"/>
                  </a:cubicBezTo>
                  <a:cubicBezTo>
                    <a:pt x="77" y="479"/>
                    <a:pt x="69" y="414"/>
                    <a:pt x="69" y="352"/>
                  </a:cubicBezTo>
                  <a:cubicBezTo>
                    <a:pt x="69" y="213"/>
                    <a:pt x="106" y="102"/>
                    <a:pt x="182" y="24"/>
                  </a:cubicBezTo>
                  <a:cubicBezTo>
                    <a:pt x="194" y="14"/>
                    <a:pt x="194" y="13"/>
                    <a:pt x="194" y="10"/>
                  </a:cubicBezTo>
                  <a:cubicBezTo>
                    <a:pt x="194" y="2"/>
                    <a:pt x="187" y="0"/>
                    <a:pt x="181" y="0"/>
                  </a:cubicBezTo>
                  <a:cubicBezTo>
                    <a:pt x="170" y="0"/>
                    <a:pt x="139" y="26"/>
                    <a:pt x="126" y="38"/>
                  </a:cubicBezTo>
                  <a:cubicBezTo>
                    <a:pt x="16" y="147"/>
                    <a:pt x="0" y="277"/>
                    <a:pt x="0" y="352"/>
                  </a:cubicBezTo>
                  <a:cubicBezTo>
                    <a:pt x="0" y="440"/>
                    <a:pt x="24" y="517"/>
                    <a:pt x="56" y="576"/>
                  </a:cubicBezTo>
                  <a:cubicBezTo>
                    <a:pt x="104" y="656"/>
                    <a:pt x="168" y="704"/>
                    <a:pt x="181" y="704"/>
                  </a:cubicBezTo>
                  <a:cubicBezTo>
                    <a:pt x="187" y="704"/>
                    <a:pt x="194" y="703"/>
                    <a:pt x="194" y="695"/>
                  </a:cubicBezTo>
                  <a:cubicBezTo>
                    <a:pt x="194" y="691"/>
                    <a:pt x="192" y="688"/>
                    <a:pt x="192" y="6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13" name="Freeform 357"/>
            <p:cNvSpPr>
              <a:spLocks noChangeArrowheads="1"/>
            </p:cNvSpPr>
            <p:nvPr/>
          </p:nvSpPr>
          <p:spPr bwMode="auto">
            <a:xfrm>
              <a:off x="773" y="1918"/>
              <a:ext cx="79" cy="103"/>
            </a:xfrm>
            <a:custGeom>
              <a:avLst/>
              <a:gdLst>
                <a:gd name="T0" fmla="*/ 352 w 353"/>
                <a:gd name="T1" fmla="*/ 13 h 457"/>
                <a:gd name="T2" fmla="*/ 339 w 353"/>
                <a:gd name="T3" fmla="*/ 0 h 457"/>
                <a:gd name="T4" fmla="*/ 275 w 353"/>
                <a:gd name="T5" fmla="*/ 30 h 457"/>
                <a:gd name="T6" fmla="*/ 198 w 353"/>
                <a:gd name="T7" fmla="*/ 0 h 457"/>
                <a:gd name="T8" fmla="*/ 0 w 353"/>
                <a:gd name="T9" fmla="*/ 208 h 457"/>
                <a:gd name="T10" fmla="*/ 123 w 353"/>
                <a:gd name="T11" fmla="*/ 325 h 457"/>
                <a:gd name="T12" fmla="*/ 200 w 353"/>
                <a:gd name="T13" fmla="*/ 302 h 457"/>
                <a:gd name="T14" fmla="*/ 174 w 353"/>
                <a:gd name="T15" fmla="*/ 410 h 457"/>
                <a:gd name="T16" fmla="*/ 165 w 353"/>
                <a:gd name="T17" fmla="*/ 421 h 457"/>
                <a:gd name="T18" fmla="*/ 139 w 353"/>
                <a:gd name="T19" fmla="*/ 422 h 457"/>
                <a:gd name="T20" fmla="*/ 118 w 353"/>
                <a:gd name="T21" fmla="*/ 427 h 457"/>
                <a:gd name="T22" fmla="*/ 114 w 353"/>
                <a:gd name="T23" fmla="*/ 443 h 457"/>
                <a:gd name="T24" fmla="*/ 126 w 353"/>
                <a:gd name="T25" fmla="*/ 456 h 457"/>
                <a:gd name="T26" fmla="*/ 202 w 353"/>
                <a:gd name="T27" fmla="*/ 453 h 457"/>
                <a:gd name="T28" fmla="*/ 280 w 353"/>
                <a:gd name="T29" fmla="*/ 456 h 457"/>
                <a:gd name="T30" fmla="*/ 299 w 353"/>
                <a:gd name="T31" fmla="*/ 435 h 457"/>
                <a:gd name="T32" fmla="*/ 280 w 353"/>
                <a:gd name="T33" fmla="*/ 422 h 457"/>
                <a:gd name="T34" fmla="*/ 250 w 353"/>
                <a:gd name="T35" fmla="*/ 422 h 457"/>
                <a:gd name="T36" fmla="*/ 352 w 353"/>
                <a:gd name="T37" fmla="*/ 13 h 457"/>
                <a:gd name="T38" fmla="*/ 216 w 353"/>
                <a:gd name="T39" fmla="*/ 243 h 457"/>
                <a:gd name="T40" fmla="*/ 205 w 353"/>
                <a:gd name="T41" fmla="*/ 264 h 457"/>
                <a:gd name="T42" fmla="*/ 126 w 353"/>
                <a:gd name="T43" fmla="*/ 299 h 457"/>
                <a:gd name="T44" fmla="*/ 80 w 353"/>
                <a:gd name="T45" fmla="*/ 245 h 457"/>
                <a:gd name="T46" fmla="*/ 115 w 353"/>
                <a:gd name="T47" fmla="*/ 94 h 457"/>
                <a:gd name="T48" fmla="*/ 200 w 353"/>
                <a:gd name="T49" fmla="*/ 26 h 457"/>
                <a:gd name="T50" fmla="*/ 259 w 353"/>
                <a:gd name="T51" fmla="*/ 66 h 457"/>
                <a:gd name="T52" fmla="*/ 258 w 353"/>
                <a:gd name="T53" fmla="*/ 77 h 457"/>
                <a:gd name="T54" fmla="*/ 216 w 353"/>
                <a:gd name="T55" fmla="*/ 2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3" h="457">
                  <a:moveTo>
                    <a:pt x="352" y="13"/>
                  </a:moveTo>
                  <a:cubicBezTo>
                    <a:pt x="352" y="10"/>
                    <a:pt x="349" y="0"/>
                    <a:pt x="339" y="0"/>
                  </a:cubicBezTo>
                  <a:cubicBezTo>
                    <a:pt x="338" y="0"/>
                    <a:pt x="296" y="10"/>
                    <a:pt x="275" y="30"/>
                  </a:cubicBezTo>
                  <a:cubicBezTo>
                    <a:pt x="264" y="19"/>
                    <a:pt x="242" y="0"/>
                    <a:pt x="198" y="0"/>
                  </a:cubicBezTo>
                  <a:cubicBezTo>
                    <a:pt x="77" y="0"/>
                    <a:pt x="0" y="112"/>
                    <a:pt x="0" y="208"/>
                  </a:cubicBezTo>
                  <a:cubicBezTo>
                    <a:pt x="0" y="294"/>
                    <a:pt x="66" y="325"/>
                    <a:pt x="123" y="325"/>
                  </a:cubicBezTo>
                  <a:cubicBezTo>
                    <a:pt x="157" y="325"/>
                    <a:pt x="186" y="310"/>
                    <a:pt x="200" y="302"/>
                  </a:cubicBezTo>
                  <a:lnTo>
                    <a:pt x="174" y="410"/>
                  </a:lnTo>
                  <a:cubicBezTo>
                    <a:pt x="171" y="419"/>
                    <a:pt x="170" y="421"/>
                    <a:pt x="165" y="421"/>
                  </a:cubicBezTo>
                  <a:cubicBezTo>
                    <a:pt x="157" y="422"/>
                    <a:pt x="146" y="422"/>
                    <a:pt x="139" y="422"/>
                  </a:cubicBezTo>
                  <a:cubicBezTo>
                    <a:pt x="126" y="422"/>
                    <a:pt x="122" y="422"/>
                    <a:pt x="118" y="427"/>
                  </a:cubicBezTo>
                  <a:cubicBezTo>
                    <a:pt x="115" y="430"/>
                    <a:pt x="114" y="442"/>
                    <a:pt x="114" y="443"/>
                  </a:cubicBezTo>
                  <a:cubicBezTo>
                    <a:pt x="114" y="448"/>
                    <a:pt x="115" y="456"/>
                    <a:pt x="126" y="456"/>
                  </a:cubicBezTo>
                  <a:cubicBezTo>
                    <a:pt x="150" y="456"/>
                    <a:pt x="178" y="453"/>
                    <a:pt x="202" y="453"/>
                  </a:cubicBezTo>
                  <a:cubicBezTo>
                    <a:pt x="229" y="453"/>
                    <a:pt x="254" y="456"/>
                    <a:pt x="280" y="456"/>
                  </a:cubicBezTo>
                  <a:cubicBezTo>
                    <a:pt x="285" y="456"/>
                    <a:pt x="299" y="456"/>
                    <a:pt x="299" y="435"/>
                  </a:cubicBezTo>
                  <a:cubicBezTo>
                    <a:pt x="299" y="424"/>
                    <a:pt x="286" y="422"/>
                    <a:pt x="280" y="422"/>
                  </a:cubicBezTo>
                  <a:cubicBezTo>
                    <a:pt x="270" y="422"/>
                    <a:pt x="259" y="422"/>
                    <a:pt x="250" y="422"/>
                  </a:cubicBezTo>
                  <a:lnTo>
                    <a:pt x="352" y="13"/>
                  </a:lnTo>
                  <a:close/>
                  <a:moveTo>
                    <a:pt x="216" y="243"/>
                  </a:moveTo>
                  <a:cubicBezTo>
                    <a:pt x="211" y="256"/>
                    <a:pt x="211" y="256"/>
                    <a:pt x="205" y="264"/>
                  </a:cubicBezTo>
                  <a:cubicBezTo>
                    <a:pt x="181" y="286"/>
                    <a:pt x="152" y="299"/>
                    <a:pt x="126" y="299"/>
                  </a:cubicBezTo>
                  <a:cubicBezTo>
                    <a:pt x="83" y="299"/>
                    <a:pt x="80" y="261"/>
                    <a:pt x="80" y="245"/>
                  </a:cubicBezTo>
                  <a:cubicBezTo>
                    <a:pt x="80" y="210"/>
                    <a:pt x="104" y="122"/>
                    <a:pt x="115" y="94"/>
                  </a:cubicBezTo>
                  <a:cubicBezTo>
                    <a:pt x="138" y="43"/>
                    <a:pt x="171" y="26"/>
                    <a:pt x="200" y="26"/>
                  </a:cubicBezTo>
                  <a:cubicBezTo>
                    <a:pt x="242" y="26"/>
                    <a:pt x="259" y="59"/>
                    <a:pt x="259" y="66"/>
                  </a:cubicBezTo>
                  <a:cubicBezTo>
                    <a:pt x="259" y="69"/>
                    <a:pt x="259" y="74"/>
                    <a:pt x="258" y="77"/>
                  </a:cubicBezTo>
                  <a:lnTo>
                    <a:pt x="216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14" name="Freeform 358"/>
            <p:cNvSpPr>
              <a:spLocks noChangeArrowheads="1"/>
            </p:cNvSpPr>
            <p:nvPr/>
          </p:nvSpPr>
          <p:spPr bwMode="auto">
            <a:xfrm>
              <a:off x="868" y="1870"/>
              <a:ext cx="43" cy="159"/>
            </a:xfrm>
            <a:custGeom>
              <a:avLst/>
              <a:gdLst>
                <a:gd name="T0" fmla="*/ 194 w 195"/>
                <a:gd name="T1" fmla="*/ 352 h 705"/>
                <a:gd name="T2" fmla="*/ 138 w 195"/>
                <a:gd name="T3" fmla="*/ 128 h 705"/>
                <a:gd name="T4" fmla="*/ 13 w 195"/>
                <a:gd name="T5" fmla="*/ 0 h 705"/>
                <a:gd name="T6" fmla="*/ 0 w 195"/>
                <a:gd name="T7" fmla="*/ 10 h 705"/>
                <a:gd name="T8" fmla="*/ 13 w 195"/>
                <a:gd name="T9" fmla="*/ 26 h 705"/>
                <a:gd name="T10" fmla="*/ 125 w 195"/>
                <a:gd name="T11" fmla="*/ 352 h 705"/>
                <a:gd name="T12" fmla="*/ 11 w 195"/>
                <a:gd name="T13" fmla="*/ 679 h 705"/>
                <a:gd name="T14" fmla="*/ 0 w 195"/>
                <a:gd name="T15" fmla="*/ 695 h 705"/>
                <a:gd name="T16" fmla="*/ 13 w 195"/>
                <a:gd name="T17" fmla="*/ 704 h 705"/>
                <a:gd name="T18" fmla="*/ 67 w 195"/>
                <a:gd name="T19" fmla="*/ 666 h 705"/>
                <a:gd name="T20" fmla="*/ 194 w 195"/>
                <a:gd name="T21" fmla="*/ 35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705">
                  <a:moveTo>
                    <a:pt x="194" y="352"/>
                  </a:moveTo>
                  <a:cubicBezTo>
                    <a:pt x="194" y="264"/>
                    <a:pt x="171" y="187"/>
                    <a:pt x="138" y="128"/>
                  </a:cubicBezTo>
                  <a:cubicBezTo>
                    <a:pt x="91" y="46"/>
                    <a:pt x="26" y="0"/>
                    <a:pt x="13" y="0"/>
                  </a:cubicBezTo>
                  <a:cubicBezTo>
                    <a:pt x="6" y="0"/>
                    <a:pt x="0" y="2"/>
                    <a:pt x="0" y="10"/>
                  </a:cubicBezTo>
                  <a:cubicBezTo>
                    <a:pt x="0" y="13"/>
                    <a:pt x="0" y="14"/>
                    <a:pt x="13" y="26"/>
                  </a:cubicBezTo>
                  <a:cubicBezTo>
                    <a:pt x="101" y="117"/>
                    <a:pt x="125" y="242"/>
                    <a:pt x="125" y="352"/>
                  </a:cubicBezTo>
                  <a:cubicBezTo>
                    <a:pt x="125" y="490"/>
                    <a:pt x="90" y="602"/>
                    <a:pt x="11" y="679"/>
                  </a:cubicBezTo>
                  <a:cubicBezTo>
                    <a:pt x="0" y="690"/>
                    <a:pt x="0" y="691"/>
                    <a:pt x="0" y="695"/>
                  </a:cubicBezTo>
                  <a:cubicBezTo>
                    <a:pt x="0" y="703"/>
                    <a:pt x="6" y="704"/>
                    <a:pt x="13" y="704"/>
                  </a:cubicBezTo>
                  <a:cubicBezTo>
                    <a:pt x="24" y="704"/>
                    <a:pt x="54" y="679"/>
                    <a:pt x="67" y="666"/>
                  </a:cubicBezTo>
                  <a:cubicBezTo>
                    <a:pt x="178" y="557"/>
                    <a:pt x="194" y="427"/>
                    <a:pt x="194" y="3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15" name="Freeform 359"/>
            <p:cNvSpPr>
              <a:spLocks noChangeArrowheads="1"/>
            </p:cNvSpPr>
            <p:nvPr/>
          </p:nvSpPr>
          <p:spPr bwMode="auto">
            <a:xfrm>
              <a:off x="983" y="1927"/>
              <a:ext cx="121" cy="45"/>
            </a:xfrm>
            <a:custGeom>
              <a:avLst/>
              <a:gdLst>
                <a:gd name="T0" fmla="*/ 510 w 540"/>
                <a:gd name="T1" fmla="*/ 43 h 203"/>
                <a:gd name="T2" fmla="*/ 539 w 540"/>
                <a:gd name="T3" fmla="*/ 22 h 203"/>
                <a:gd name="T4" fmla="*/ 507 w 540"/>
                <a:gd name="T5" fmla="*/ 0 h 203"/>
                <a:gd name="T6" fmla="*/ 32 w 540"/>
                <a:gd name="T7" fmla="*/ 0 h 203"/>
                <a:gd name="T8" fmla="*/ 0 w 540"/>
                <a:gd name="T9" fmla="*/ 22 h 203"/>
                <a:gd name="T10" fmla="*/ 29 w 540"/>
                <a:gd name="T11" fmla="*/ 43 h 203"/>
                <a:gd name="T12" fmla="*/ 510 w 540"/>
                <a:gd name="T13" fmla="*/ 43 h 203"/>
                <a:gd name="T14" fmla="*/ 507 w 540"/>
                <a:gd name="T15" fmla="*/ 202 h 203"/>
                <a:gd name="T16" fmla="*/ 539 w 540"/>
                <a:gd name="T17" fmla="*/ 179 h 203"/>
                <a:gd name="T18" fmla="*/ 510 w 540"/>
                <a:gd name="T19" fmla="*/ 158 h 203"/>
                <a:gd name="T20" fmla="*/ 29 w 540"/>
                <a:gd name="T21" fmla="*/ 158 h 203"/>
                <a:gd name="T22" fmla="*/ 0 w 540"/>
                <a:gd name="T23" fmla="*/ 179 h 203"/>
                <a:gd name="T24" fmla="*/ 32 w 540"/>
                <a:gd name="T25" fmla="*/ 202 h 203"/>
                <a:gd name="T26" fmla="*/ 507 w 540"/>
                <a:gd name="T27" fmla="*/ 2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0" h="203">
                  <a:moveTo>
                    <a:pt x="510" y="43"/>
                  </a:moveTo>
                  <a:cubicBezTo>
                    <a:pt x="518" y="43"/>
                    <a:pt x="539" y="43"/>
                    <a:pt x="539" y="22"/>
                  </a:cubicBezTo>
                  <a:cubicBezTo>
                    <a:pt x="539" y="0"/>
                    <a:pt x="517" y="0"/>
                    <a:pt x="507" y="0"/>
                  </a:cubicBezTo>
                  <a:lnTo>
                    <a:pt x="32" y="0"/>
                  </a:lnTo>
                  <a:cubicBezTo>
                    <a:pt x="22" y="0"/>
                    <a:pt x="0" y="0"/>
                    <a:pt x="0" y="22"/>
                  </a:cubicBezTo>
                  <a:cubicBezTo>
                    <a:pt x="0" y="43"/>
                    <a:pt x="21" y="43"/>
                    <a:pt x="29" y="43"/>
                  </a:cubicBezTo>
                  <a:lnTo>
                    <a:pt x="510" y="43"/>
                  </a:lnTo>
                  <a:close/>
                  <a:moveTo>
                    <a:pt x="507" y="202"/>
                  </a:moveTo>
                  <a:cubicBezTo>
                    <a:pt x="517" y="202"/>
                    <a:pt x="539" y="202"/>
                    <a:pt x="539" y="179"/>
                  </a:cubicBezTo>
                  <a:cubicBezTo>
                    <a:pt x="539" y="158"/>
                    <a:pt x="518" y="158"/>
                    <a:pt x="510" y="158"/>
                  </a:cubicBezTo>
                  <a:lnTo>
                    <a:pt x="29" y="158"/>
                  </a:lnTo>
                  <a:cubicBezTo>
                    <a:pt x="21" y="158"/>
                    <a:pt x="0" y="158"/>
                    <a:pt x="0" y="179"/>
                  </a:cubicBezTo>
                  <a:cubicBezTo>
                    <a:pt x="0" y="202"/>
                    <a:pt x="22" y="202"/>
                    <a:pt x="32" y="202"/>
                  </a:cubicBezTo>
                  <a:lnTo>
                    <a:pt x="507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16" name="Freeform 360"/>
            <p:cNvSpPr>
              <a:spLocks noChangeArrowheads="1"/>
            </p:cNvSpPr>
            <p:nvPr/>
          </p:nvSpPr>
          <p:spPr bwMode="auto">
            <a:xfrm>
              <a:off x="1174" y="1885"/>
              <a:ext cx="65" cy="104"/>
            </a:xfrm>
            <a:custGeom>
              <a:avLst/>
              <a:gdLst>
                <a:gd name="T0" fmla="*/ 190 w 291"/>
                <a:gd name="T1" fmla="*/ 22 h 464"/>
                <a:gd name="T2" fmla="*/ 171 w 291"/>
                <a:gd name="T3" fmla="*/ 0 h 464"/>
                <a:gd name="T4" fmla="*/ 157 w 291"/>
                <a:gd name="T5" fmla="*/ 5 h 464"/>
                <a:gd name="T6" fmla="*/ 14 w 291"/>
                <a:gd name="T7" fmla="*/ 45 h 464"/>
                <a:gd name="T8" fmla="*/ 0 w 291"/>
                <a:gd name="T9" fmla="*/ 45 h 464"/>
                <a:gd name="T10" fmla="*/ 0 w 291"/>
                <a:gd name="T11" fmla="*/ 78 h 464"/>
                <a:gd name="T12" fmla="*/ 14 w 291"/>
                <a:gd name="T13" fmla="*/ 78 h 464"/>
                <a:gd name="T14" fmla="*/ 106 w 291"/>
                <a:gd name="T15" fmla="*/ 64 h 464"/>
                <a:gd name="T16" fmla="*/ 106 w 291"/>
                <a:gd name="T17" fmla="*/ 429 h 464"/>
                <a:gd name="T18" fmla="*/ 8 w 291"/>
                <a:gd name="T19" fmla="*/ 429 h 464"/>
                <a:gd name="T20" fmla="*/ 8 w 291"/>
                <a:gd name="T21" fmla="*/ 463 h 464"/>
                <a:gd name="T22" fmla="*/ 149 w 291"/>
                <a:gd name="T23" fmla="*/ 459 h 464"/>
                <a:gd name="T24" fmla="*/ 290 w 291"/>
                <a:gd name="T25" fmla="*/ 463 h 464"/>
                <a:gd name="T26" fmla="*/ 290 w 291"/>
                <a:gd name="T27" fmla="*/ 429 h 464"/>
                <a:gd name="T28" fmla="*/ 190 w 291"/>
                <a:gd name="T29" fmla="*/ 429 h 464"/>
                <a:gd name="T30" fmla="*/ 190 w 291"/>
                <a:gd name="T31" fmla="*/ 22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1" h="464">
                  <a:moveTo>
                    <a:pt x="190" y="22"/>
                  </a:moveTo>
                  <a:cubicBezTo>
                    <a:pt x="190" y="6"/>
                    <a:pt x="190" y="0"/>
                    <a:pt x="171" y="0"/>
                  </a:cubicBezTo>
                  <a:cubicBezTo>
                    <a:pt x="163" y="0"/>
                    <a:pt x="163" y="0"/>
                    <a:pt x="157" y="5"/>
                  </a:cubicBezTo>
                  <a:cubicBezTo>
                    <a:pt x="102" y="45"/>
                    <a:pt x="29" y="45"/>
                    <a:pt x="14" y="45"/>
                  </a:cubicBezTo>
                  <a:lnTo>
                    <a:pt x="0" y="45"/>
                  </a:lnTo>
                  <a:lnTo>
                    <a:pt x="0" y="78"/>
                  </a:lnTo>
                  <a:lnTo>
                    <a:pt x="14" y="78"/>
                  </a:lnTo>
                  <a:cubicBezTo>
                    <a:pt x="26" y="78"/>
                    <a:pt x="64" y="77"/>
                    <a:pt x="106" y="64"/>
                  </a:cubicBezTo>
                  <a:lnTo>
                    <a:pt x="106" y="429"/>
                  </a:lnTo>
                  <a:lnTo>
                    <a:pt x="8" y="429"/>
                  </a:lnTo>
                  <a:lnTo>
                    <a:pt x="8" y="463"/>
                  </a:lnTo>
                  <a:cubicBezTo>
                    <a:pt x="38" y="459"/>
                    <a:pt x="114" y="459"/>
                    <a:pt x="149" y="459"/>
                  </a:cubicBezTo>
                  <a:cubicBezTo>
                    <a:pt x="182" y="459"/>
                    <a:pt x="258" y="459"/>
                    <a:pt x="290" y="463"/>
                  </a:cubicBezTo>
                  <a:lnTo>
                    <a:pt x="290" y="429"/>
                  </a:lnTo>
                  <a:lnTo>
                    <a:pt x="190" y="429"/>
                  </a:lnTo>
                  <a:lnTo>
                    <a:pt x="190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17" name="Freeform 361"/>
            <p:cNvSpPr>
              <a:spLocks noChangeArrowheads="1"/>
            </p:cNvSpPr>
            <p:nvPr/>
          </p:nvSpPr>
          <p:spPr bwMode="auto">
            <a:xfrm>
              <a:off x="1297" y="1889"/>
              <a:ext cx="121" cy="121"/>
            </a:xfrm>
            <a:custGeom>
              <a:avLst/>
              <a:gdLst>
                <a:gd name="T0" fmla="*/ 291 w 540"/>
                <a:gd name="T1" fmla="*/ 291 h 540"/>
                <a:gd name="T2" fmla="*/ 509 w 540"/>
                <a:gd name="T3" fmla="*/ 291 h 540"/>
                <a:gd name="T4" fmla="*/ 539 w 540"/>
                <a:gd name="T5" fmla="*/ 270 h 540"/>
                <a:gd name="T6" fmla="*/ 509 w 540"/>
                <a:gd name="T7" fmla="*/ 248 h 540"/>
                <a:gd name="T8" fmla="*/ 291 w 540"/>
                <a:gd name="T9" fmla="*/ 248 h 540"/>
                <a:gd name="T10" fmla="*/ 291 w 540"/>
                <a:gd name="T11" fmla="*/ 30 h 540"/>
                <a:gd name="T12" fmla="*/ 270 w 540"/>
                <a:gd name="T13" fmla="*/ 0 h 540"/>
                <a:gd name="T14" fmla="*/ 248 w 540"/>
                <a:gd name="T15" fmla="*/ 30 h 540"/>
                <a:gd name="T16" fmla="*/ 248 w 540"/>
                <a:gd name="T17" fmla="*/ 248 h 540"/>
                <a:gd name="T18" fmla="*/ 30 w 540"/>
                <a:gd name="T19" fmla="*/ 248 h 540"/>
                <a:gd name="T20" fmla="*/ 0 w 540"/>
                <a:gd name="T21" fmla="*/ 270 h 540"/>
                <a:gd name="T22" fmla="*/ 30 w 540"/>
                <a:gd name="T23" fmla="*/ 291 h 540"/>
                <a:gd name="T24" fmla="*/ 248 w 540"/>
                <a:gd name="T25" fmla="*/ 291 h 540"/>
                <a:gd name="T26" fmla="*/ 248 w 540"/>
                <a:gd name="T27" fmla="*/ 511 h 540"/>
                <a:gd name="T28" fmla="*/ 269 w 540"/>
                <a:gd name="T29" fmla="*/ 539 h 540"/>
                <a:gd name="T30" fmla="*/ 291 w 540"/>
                <a:gd name="T31" fmla="*/ 511 h 540"/>
                <a:gd name="T32" fmla="*/ 291 w 540"/>
                <a:gd name="T33" fmla="*/ 29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0" h="540">
                  <a:moveTo>
                    <a:pt x="291" y="291"/>
                  </a:moveTo>
                  <a:lnTo>
                    <a:pt x="509" y="291"/>
                  </a:lnTo>
                  <a:cubicBezTo>
                    <a:pt x="518" y="291"/>
                    <a:pt x="539" y="291"/>
                    <a:pt x="539" y="270"/>
                  </a:cubicBezTo>
                  <a:cubicBezTo>
                    <a:pt x="539" y="248"/>
                    <a:pt x="518" y="248"/>
                    <a:pt x="509" y="248"/>
                  </a:cubicBezTo>
                  <a:lnTo>
                    <a:pt x="291" y="248"/>
                  </a:lnTo>
                  <a:lnTo>
                    <a:pt x="291" y="30"/>
                  </a:lnTo>
                  <a:cubicBezTo>
                    <a:pt x="291" y="21"/>
                    <a:pt x="291" y="0"/>
                    <a:pt x="270" y="0"/>
                  </a:cubicBezTo>
                  <a:cubicBezTo>
                    <a:pt x="248" y="0"/>
                    <a:pt x="248" y="21"/>
                    <a:pt x="248" y="30"/>
                  </a:cubicBezTo>
                  <a:lnTo>
                    <a:pt x="248" y="248"/>
                  </a:lnTo>
                  <a:lnTo>
                    <a:pt x="30" y="248"/>
                  </a:lnTo>
                  <a:cubicBezTo>
                    <a:pt x="21" y="248"/>
                    <a:pt x="0" y="248"/>
                    <a:pt x="0" y="270"/>
                  </a:cubicBezTo>
                  <a:cubicBezTo>
                    <a:pt x="0" y="291"/>
                    <a:pt x="21" y="291"/>
                    <a:pt x="30" y="291"/>
                  </a:cubicBezTo>
                  <a:lnTo>
                    <a:pt x="248" y="291"/>
                  </a:lnTo>
                  <a:lnTo>
                    <a:pt x="248" y="511"/>
                  </a:lnTo>
                  <a:cubicBezTo>
                    <a:pt x="248" y="519"/>
                    <a:pt x="248" y="539"/>
                    <a:pt x="269" y="539"/>
                  </a:cubicBezTo>
                  <a:cubicBezTo>
                    <a:pt x="291" y="539"/>
                    <a:pt x="291" y="519"/>
                    <a:pt x="291" y="511"/>
                  </a:cubicBezTo>
                  <a:lnTo>
                    <a:pt x="291" y="2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18" name="Freeform 362"/>
            <p:cNvSpPr>
              <a:spLocks noChangeArrowheads="1"/>
            </p:cNvSpPr>
            <p:nvPr/>
          </p:nvSpPr>
          <p:spPr bwMode="auto">
            <a:xfrm>
              <a:off x="1494" y="1766"/>
              <a:ext cx="73" cy="104"/>
            </a:xfrm>
            <a:custGeom>
              <a:avLst/>
              <a:gdLst>
                <a:gd name="T0" fmla="*/ 325 w 326"/>
                <a:gd name="T1" fmla="*/ 306 h 464"/>
                <a:gd name="T2" fmla="*/ 291 w 326"/>
                <a:gd name="T3" fmla="*/ 306 h 464"/>
                <a:gd name="T4" fmla="*/ 274 w 326"/>
                <a:gd name="T5" fmla="*/ 370 h 464"/>
                <a:gd name="T6" fmla="*/ 202 w 326"/>
                <a:gd name="T7" fmla="*/ 374 h 464"/>
                <a:gd name="T8" fmla="*/ 98 w 326"/>
                <a:gd name="T9" fmla="*/ 374 h 464"/>
                <a:gd name="T10" fmla="*/ 198 w 326"/>
                <a:gd name="T11" fmla="*/ 293 h 464"/>
                <a:gd name="T12" fmla="*/ 325 w 326"/>
                <a:gd name="T13" fmla="*/ 133 h 464"/>
                <a:gd name="T14" fmla="*/ 152 w 326"/>
                <a:gd name="T15" fmla="*/ 0 h 464"/>
                <a:gd name="T16" fmla="*/ 0 w 326"/>
                <a:gd name="T17" fmla="*/ 107 h 464"/>
                <a:gd name="T18" fmla="*/ 51 w 326"/>
                <a:gd name="T19" fmla="*/ 160 h 464"/>
                <a:gd name="T20" fmla="*/ 102 w 326"/>
                <a:gd name="T21" fmla="*/ 109 h 464"/>
                <a:gd name="T22" fmla="*/ 61 w 326"/>
                <a:gd name="T23" fmla="*/ 58 h 464"/>
                <a:gd name="T24" fmla="*/ 134 w 326"/>
                <a:gd name="T25" fmla="*/ 34 h 464"/>
                <a:gd name="T26" fmla="*/ 227 w 326"/>
                <a:gd name="T27" fmla="*/ 134 h 464"/>
                <a:gd name="T28" fmla="*/ 150 w 326"/>
                <a:gd name="T29" fmla="*/ 280 h 464"/>
                <a:gd name="T30" fmla="*/ 10 w 326"/>
                <a:gd name="T31" fmla="*/ 426 h 464"/>
                <a:gd name="T32" fmla="*/ 0 w 326"/>
                <a:gd name="T33" fmla="*/ 450 h 464"/>
                <a:gd name="T34" fmla="*/ 0 w 326"/>
                <a:gd name="T35" fmla="*/ 463 h 464"/>
                <a:gd name="T36" fmla="*/ 302 w 326"/>
                <a:gd name="T37" fmla="*/ 463 h 464"/>
                <a:gd name="T38" fmla="*/ 325 w 326"/>
                <a:gd name="T39" fmla="*/ 30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6" h="464">
                  <a:moveTo>
                    <a:pt x="325" y="306"/>
                  </a:moveTo>
                  <a:lnTo>
                    <a:pt x="291" y="306"/>
                  </a:lnTo>
                  <a:cubicBezTo>
                    <a:pt x="290" y="320"/>
                    <a:pt x="283" y="365"/>
                    <a:pt x="274" y="370"/>
                  </a:cubicBezTo>
                  <a:cubicBezTo>
                    <a:pt x="266" y="374"/>
                    <a:pt x="213" y="374"/>
                    <a:pt x="202" y="374"/>
                  </a:cubicBezTo>
                  <a:lnTo>
                    <a:pt x="98" y="374"/>
                  </a:lnTo>
                  <a:cubicBezTo>
                    <a:pt x="131" y="346"/>
                    <a:pt x="168" y="315"/>
                    <a:pt x="198" y="293"/>
                  </a:cubicBezTo>
                  <a:cubicBezTo>
                    <a:pt x="280" y="234"/>
                    <a:pt x="325" y="200"/>
                    <a:pt x="325" y="133"/>
                  </a:cubicBezTo>
                  <a:cubicBezTo>
                    <a:pt x="325" y="53"/>
                    <a:pt x="251" y="0"/>
                    <a:pt x="152" y="0"/>
                  </a:cubicBezTo>
                  <a:cubicBezTo>
                    <a:pt x="66" y="0"/>
                    <a:pt x="0" y="43"/>
                    <a:pt x="0" y="107"/>
                  </a:cubicBezTo>
                  <a:cubicBezTo>
                    <a:pt x="0" y="149"/>
                    <a:pt x="34" y="160"/>
                    <a:pt x="51" y="160"/>
                  </a:cubicBezTo>
                  <a:cubicBezTo>
                    <a:pt x="74" y="160"/>
                    <a:pt x="102" y="144"/>
                    <a:pt x="102" y="109"/>
                  </a:cubicBezTo>
                  <a:cubicBezTo>
                    <a:pt x="102" y="72"/>
                    <a:pt x="72" y="61"/>
                    <a:pt x="61" y="58"/>
                  </a:cubicBezTo>
                  <a:cubicBezTo>
                    <a:pt x="82" y="42"/>
                    <a:pt x="109" y="34"/>
                    <a:pt x="134" y="34"/>
                  </a:cubicBezTo>
                  <a:cubicBezTo>
                    <a:pt x="195" y="34"/>
                    <a:pt x="227" y="82"/>
                    <a:pt x="227" y="134"/>
                  </a:cubicBezTo>
                  <a:cubicBezTo>
                    <a:pt x="227" y="182"/>
                    <a:pt x="200" y="230"/>
                    <a:pt x="150" y="280"/>
                  </a:cubicBezTo>
                  <a:lnTo>
                    <a:pt x="10" y="426"/>
                  </a:lnTo>
                  <a:cubicBezTo>
                    <a:pt x="0" y="434"/>
                    <a:pt x="0" y="435"/>
                    <a:pt x="0" y="450"/>
                  </a:cubicBezTo>
                  <a:lnTo>
                    <a:pt x="0" y="463"/>
                  </a:lnTo>
                  <a:lnTo>
                    <a:pt x="302" y="463"/>
                  </a:lnTo>
                  <a:lnTo>
                    <a:pt x="325" y="30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19" name="Freeform 363"/>
            <p:cNvSpPr>
              <a:spLocks noChangeArrowheads="1"/>
            </p:cNvSpPr>
            <p:nvPr/>
          </p:nvSpPr>
          <p:spPr bwMode="auto">
            <a:xfrm>
              <a:off x="1582" y="1761"/>
              <a:ext cx="130" cy="111"/>
            </a:xfrm>
            <a:custGeom>
              <a:avLst/>
              <a:gdLst>
                <a:gd name="T0" fmla="*/ 171 w 579"/>
                <a:gd name="T1" fmla="*/ 229 h 492"/>
                <a:gd name="T2" fmla="*/ 171 w 579"/>
                <a:gd name="T3" fmla="*/ 34 h 492"/>
                <a:gd name="T4" fmla="*/ 256 w 579"/>
                <a:gd name="T5" fmla="*/ 34 h 492"/>
                <a:gd name="T6" fmla="*/ 370 w 579"/>
                <a:gd name="T7" fmla="*/ 131 h 492"/>
                <a:gd name="T8" fmla="*/ 254 w 579"/>
                <a:gd name="T9" fmla="*/ 229 h 492"/>
                <a:gd name="T10" fmla="*/ 171 w 579"/>
                <a:gd name="T11" fmla="*/ 229 h 492"/>
                <a:gd name="T12" fmla="*/ 360 w 579"/>
                <a:gd name="T13" fmla="*/ 245 h 492"/>
                <a:gd name="T14" fmla="*/ 478 w 579"/>
                <a:gd name="T15" fmla="*/ 131 h 492"/>
                <a:gd name="T16" fmla="*/ 267 w 579"/>
                <a:gd name="T17" fmla="*/ 0 h 492"/>
                <a:gd name="T18" fmla="*/ 0 w 579"/>
                <a:gd name="T19" fmla="*/ 0 h 492"/>
                <a:gd name="T20" fmla="*/ 0 w 579"/>
                <a:gd name="T21" fmla="*/ 34 h 492"/>
                <a:gd name="T22" fmla="*/ 77 w 579"/>
                <a:gd name="T23" fmla="*/ 34 h 492"/>
                <a:gd name="T24" fmla="*/ 77 w 579"/>
                <a:gd name="T25" fmla="*/ 451 h 492"/>
                <a:gd name="T26" fmla="*/ 0 w 579"/>
                <a:gd name="T27" fmla="*/ 451 h 492"/>
                <a:gd name="T28" fmla="*/ 0 w 579"/>
                <a:gd name="T29" fmla="*/ 483 h 492"/>
                <a:gd name="T30" fmla="*/ 125 w 579"/>
                <a:gd name="T31" fmla="*/ 482 h 492"/>
                <a:gd name="T32" fmla="*/ 248 w 579"/>
                <a:gd name="T33" fmla="*/ 483 h 492"/>
                <a:gd name="T34" fmla="*/ 248 w 579"/>
                <a:gd name="T35" fmla="*/ 451 h 492"/>
                <a:gd name="T36" fmla="*/ 171 w 579"/>
                <a:gd name="T37" fmla="*/ 451 h 492"/>
                <a:gd name="T38" fmla="*/ 171 w 579"/>
                <a:gd name="T39" fmla="*/ 254 h 492"/>
                <a:gd name="T40" fmla="*/ 254 w 579"/>
                <a:gd name="T41" fmla="*/ 254 h 492"/>
                <a:gd name="T42" fmla="*/ 317 w 579"/>
                <a:gd name="T43" fmla="*/ 278 h 492"/>
                <a:gd name="T44" fmla="*/ 339 w 579"/>
                <a:gd name="T45" fmla="*/ 368 h 492"/>
                <a:gd name="T46" fmla="*/ 389 w 579"/>
                <a:gd name="T47" fmla="*/ 474 h 492"/>
                <a:gd name="T48" fmla="*/ 493 w 579"/>
                <a:gd name="T49" fmla="*/ 491 h 492"/>
                <a:gd name="T50" fmla="*/ 578 w 579"/>
                <a:gd name="T51" fmla="*/ 416 h 492"/>
                <a:gd name="T52" fmla="*/ 560 w 579"/>
                <a:gd name="T53" fmla="*/ 402 h 492"/>
                <a:gd name="T54" fmla="*/ 544 w 579"/>
                <a:gd name="T55" fmla="*/ 418 h 492"/>
                <a:gd name="T56" fmla="*/ 499 w 579"/>
                <a:gd name="T57" fmla="*/ 466 h 492"/>
                <a:gd name="T58" fmla="*/ 446 w 579"/>
                <a:gd name="T59" fmla="*/ 387 h 492"/>
                <a:gd name="T60" fmla="*/ 438 w 579"/>
                <a:gd name="T61" fmla="*/ 326 h 492"/>
                <a:gd name="T62" fmla="*/ 360 w 579"/>
                <a:gd name="T63" fmla="*/ 24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9" h="492">
                  <a:moveTo>
                    <a:pt x="171" y="229"/>
                  </a:moveTo>
                  <a:lnTo>
                    <a:pt x="171" y="34"/>
                  </a:lnTo>
                  <a:lnTo>
                    <a:pt x="256" y="34"/>
                  </a:lnTo>
                  <a:cubicBezTo>
                    <a:pt x="368" y="34"/>
                    <a:pt x="370" y="88"/>
                    <a:pt x="370" y="131"/>
                  </a:cubicBezTo>
                  <a:cubicBezTo>
                    <a:pt x="370" y="171"/>
                    <a:pt x="370" y="229"/>
                    <a:pt x="254" y="229"/>
                  </a:cubicBezTo>
                  <a:lnTo>
                    <a:pt x="171" y="229"/>
                  </a:lnTo>
                  <a:close/>
                  <a:moveTo>
                    <a:pt x="360" y="245"/>
                  </a:moveTo>
                  <a:cubicBezTo>
                    <a:pt x="442" y="222"/>
                    <a:pt x="478" y="178"/>
                    <a:pt x="478" y="131"/>
                  </a:cubicBezTo>
                  <a:cubicBezTo>
                    <a:pt x="478" y="59"/>
                    <a:pt x="400" y="0"/>
                    <a:pt x="267" y="0"/>
                  </a:cubicBezTo>
                  <a:lnTo>
                    <a:pt x="0" y="0"/>
                  </a:lnTo>
                  <a:lnTo>
                    <a:pt x="0" y="34"/>
                  </a:lnTo>
                  <a:lnTo>
                    <a:pt x="77" y="34"/>
                  </a:lnTo>
                  <a:lnTo>
                    <a:pt x="77" y="451"/>
                  </a:lnTo>
                  <a:lnTo>
                    <a:pt x="0" y="451"/>
                  </a:lnTo>
                  <a:lnTo>
                    <a:pt x="0" y="483"/>
                  </a:lnTo>
                  <a:cubicBezTo>
                    <a:pt x="26" y="482"/>
                    <a:pt x="94" y="482"/>
                    <a:pt x="125" y="482"/>
                  </a:cubicBezTo>
                  <a:cubicBezTo>
                    <a:pt x="154" y="482"/>
                    <a:pt x="222" y="482"/>
                    <a:pt x="248" y="483"/>
                  </a:cubicBezTo>
                  <a:lnTo>
                    <a:pt x="248" y="451"/>
                  </a:lnTo>
                  <a:lnTo>
                    <a:pt x="171" y="451"/>
                  </a:lnTo>
                  <a:lnTo>
                    <a:pt x="171" y="254"/>
                  </a:lnTo>
                  <a:lnTo>
                    <a:pt x="254" y="254"/>
                  </a:lnTo>
                  <a:cubicBezTo>
                    <a:pt x="264" y="254"/>
                    <a:pt x="296" y="254"/>
                    <a:pt x="317" y="278"/>
                  </a:cubicBezTo>
                  <a:cubicBezTo>
                    <a:pt x="339" y="304"/>
                    <a:pt x="339" y="317"/>
                    <a:pt x="339" y="368"/>
                  </a:cubicBezTo>
                  <a:cubicBezTo>
                    <a:pt x="339" y="414"/>
                    <a:pt x="339" y="450"/>
                    <a:pt x="389" y="474"/>
                  </a:cubicBezTo>
                  <a:cubicBezTo>
                    <a:pt x="421" y="488"/>
                    <a:pt x="464" y="491"/>
                    <a:pt x="493" y="491"/>
                  </a:cubicBezTo>
                  <a:cubicBezTo>
                    <a:pt x="568" y="491"/>
                    <a:pt x="578" y="429"/>
                    <a:pt x="578" y="416"/>
                  </a:cubicBezTo>
                  <a:cubicBezTo>
                    <a:pt x="578" y="402"/>
                    <a:pt x="568" y="402"/>
                    <a:pt x="560" y="402"/>
                  </a:cubicBezTo>
                  <a:cubicBezTo>
                    <a:pt x="546" y="402"/>
                    <a:pt x="546" y="408"/>
                    <a:pt x="544" y="418"/>
                  </a:cubicBezTo>
                  <a:cubicBezTo>
                    <a:pt x="541" y="451"/>
                    <a:pt x="520" y="466"/>
                    <a:pt x="499" y="466"/>
                  </a:cubicBezTo>
                  <a:cubicBezTo>
                    <a:pt x="456" y="466"/>
                    <a:pt x="451" y="416"/>
                    <a:pt x="446" y="387"/>
                  </a:cubicBezTo>
                  <a:cubicBezTo>
                    <a:pt x="445" y="379"/>
                    <a:pt x="440" y="330"/>
                    <a:pt x="438" y="326"/>
                  </a:cubicBezTo>
                  <a:cubicBezTo>
                    <a:pt x="429" y="277"/>
                    <a:pt x="390" y="256"/>
                    <a:pt x="360" y="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20" name="Freeform 364"/>
            <p:cNvSpPr>
              <a:spLocks noChangeArrowheads="1"/>
            </p:cNvSpPr>
            <p:nvPr/>
          </p:nvSpPr>
          <p:spPr bwMode="auto">
            <a:xfrm>
              <a:off x="1718" y="1799"/>
              <a:ext cx="73" cy="73"/>
            </a:xfrm>
            <a:custGeom>
              <a:avLst/>
              <a:gdLst>
                <a:gd name="T0" fmla="*/ 304 w 327"/>
                <a:gd name="T1" fmla="*/ 166 h 326"/>
                <a:gd name="T2" fmla="*/ 326 w 327"/>
                <a:gd name="T3" fmla="*/ 147 h 326"/>
                <a:gd name="T4" fmla="*/ 286 w 327"/>
                <a:gd name="T5" fmla="*/ 38 h 326"/>
                <a:gd name="T6" fmla="*/ 174 w 327"/>
                <a:gd name="T7" fmla="*/ 0 h 326"/>
                <a:gd name="T8" fmla="*/ 0 w 327"/>
                <a:gd name="T9" fmla="*/ 162 h 326"/>
                <a:gd name="T10" fmla="*/ 184 w 327"/>
                <a:gd name="T11" fmla="*/ 325 h 326"/>
                <a:gd name="T12" fmla="*/ 326 w 327"/>
                <a:gd name="T13" fmla="*/ 237 h 326"/>
                <a:gd name="T14" fmla="*/ 309 w 327"/>
                <a:gd name="T15" fmla="*/ 224 h 326"/>
                <a:gd name="T16" fmla="*/ 291 w 327"/>
                <a:gd name="T17" fmla="*/ 240 h 326"/>
                <a:gd name="T18" fmla="*/ 190 w 327"/>
                <a:gd name="T19" fmla="*/ 296 h 326"/>
                <a:gd name="T20" fmla="*/ 91 w 327"/>
                <a:gd name="T21" fmla="*/ 166 h 326"/>
                <a:gd name="T22" fmla="*/ 304 w 327"/>
                <a:gd name="T23" fmla="*/ 166 h 326"/>
                <a:gd name="T24" fmla="*/ 91 w 327"/>
                <a:gd name="T25" fmla="*/ 142 h 326"/>
                <a:gd name="T26" fmla="*/ 107 w 327"/>
                <a:gd name="T27" fmla="*/ 62 h 326"/>
                <a:gd name="T28" fmla="*/ 174 w 327"/>
                <a:gd name="T29" fmla="*/ 26 h 326"/>
                <a:gd name="T30" fmla="*/ 259 w 327"/>
                <a:gd name="T31" fmla="*/ 142 h 326"/>
                <a:gd name="T32" fmla="*/ 91 w 327"/>
                <a:gd name="T33" fmla="*/ 14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7" h="326">
                  <a:moveTo>
                    <a:pt x="304" y="166"/>
                  </a:moveTo>
                  <a:cubicBezTo>
                    <a:pt x="320" y="166"/>
                    <a:pt x="326" y="166"/>
                    <a:pt x="326" y="147"/>
                  </a:cubicBezTo>
                  <a:cubicBezTo>
                    <a:pt x="326" y="125"/>
                    <a:pt x="322" y="74"/>
                    <a:pt x="286" y="38"/>
                  </a:cubicBezTo>
                  <a:cubicBezTo>
                    <a:pt x="261" y="13"/>
                    <a:pt x="224" y="0"/>
                    <a:pt x="174" y="0"/>
                  </a:cubicBezTo>
                  <a:cubicBezTo>
                    <a:pt x="61" y="0"/>
                    <a:pt x="0" y="72"/>
                    <a:pt x="0" y="162"/>
                  </a:cubicBezTo>
                  <a:cubicBezTo>
                    <a:pt x="0" y="256"/>
                    <a:pt x="70" y="325"/>
                    <a:pt x="184" y="325"/>
                  </a:cubicBezTo>
                  <a:cubicBezTo>
                    <a:pt x="296" y="325"/>
                    <a:pt x="326" y="250"/>
                    <a:pt x="326" y="237"/>
                  </a:cubicBezTo>
                  <a:cubicBezTo>
                    <a:pt x="326" y="224"/>
                    <a:pt x="314" y="224"/>
                    <a:pt x="309" y="224"/>
                  </a:cubicBezTo>
                  <a:cubicBezTo>
                    <a:pt x="298" y="224"/>
                    <a:pt x="296" y="229"/>
                    <a:pt x="291" y="240"/>
                  </a:cubicBezTo>
                  <a:cubicBezTo>
                    <a:pt x="277" y="274"/>
                    <a:pt x="237" y="296"/>
                    <a:pt x="190" y="296"/>
                  </a:cubicBezTo>
                  <a:cubicBezTo>
                    <a:pt x="91" y="296"/>
                    <a:pt x="91" y="202"/>
                    <a:pt x="91" y="166"/>
                  </a:cubicBezTo>
                  <a:lnTo>
                    <a:pt x="304" y="166"/>
                  </a:lnTo>
                  <a:close/>
                  <a:moveTo>
                    <a:pt x="91" y="142"/>
                  </a:moveTo>
                  <a:cubicBezTo>
                    <a:pt x="91" y="115"/>
                    <a:pt x="93" y="85"/>
                    <a:pt x="107" y="62"/>
                  </a:cubicBezTo>
                  <a:cubicBezTo>
                    <a:pt x="126" y="34"/>
                    <a:pt x="154" y="26"/>
                    <a:pt x="174" y="26"/>
                  </a:cubicBezTo>
                  <a:cubicBezTo>
                    <a:pt x="258" y="26"/>
                    <a:pt x="259" y="118"/>
                    <a:pt x="259" y="142"/>
                  </a:cubicBezTo>
                  <a:lnTo>
                    <a:pt x="91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21" name="Freeform 365"/>
            <p:cNvSpPr>
              <a:spLocks noChangeArrowheads="1"/>
            </p:cNvSpPr>
            <p:nvPr/>
          </p:nvSpPr>
          <p:spPr bwMode="auto">
            <a:xfrm>
              <a:off x="1838" y="1759"/>
              <a:ext cx="89" cy="144"/>
            </a:xfrm>
            <a:custGeom>
              <a:avLst/>
              <a:gdLst>
                <a:gd name="T0" fmla="*/ 259 w 399"/>
                <a:gd name="T1" fmla="*/ 214 h 638"/>
                <a:gd name="T2" fmla="*/ 341 w 399"/>
                <a:gd name="T3" fmla="*/ 214 h 638"/>
                <a:gd name="T4" fmla="*/ 368 w 399"/>
                <a:gd name="T5" fmla="*/ 195 h 638"/>
                <a:gd name="T6" fmla="*/ 344 w 399"/>
                <a:gd name="T7" fmla="*/ 182 h 638"/>
                <a:gd name="T8" fmla="*/ 264 w 399"/>
                <a:gd name="T9" fmla="*/ 182 h 638"/>
                <a:gd name="T10" fmla="*/ 288 w 399"/>
                <a:gd name="T11" fmla="*/ 54 h 638"/>
                <a:gd name="T12" fmla="*/ 298 w 399"/>
                <a:gd name="T13" fmla="*/ 34 h 638"/>
                <a:gd name="T14" fmla="*/ 317 w 399"/>
                <a:gd name="T15" fmla="*/ 26 h 638"/>
                <a:gd name="T16" fmla="*/ 342 w 399"/>
                <a:gd name="T17" fmla="*/ 30 h 638"/>
                <a:gd name="T18" fmla="*/ 312 w 399"/>
                <a:gd name="T19" fmla="*/ 77 h 638"/>
                <a:gd name="T20" fmla="*/ 347 w 399"/>
                <a:gd name="T21" fmla="*/ 109 h 638"/>
                <a:gd name="T22" fmla="*/ 398 w 399"/>
                <a:gd name="T23" fmla="*/ 56 h 638"/>
                <a:gd name="T24" fmla="*/ 317 w 399"/>
                <a:gd name="T25" fmla="*/ 0 h 638"/>
                <a:gd name="T26" fmla="*/ 221 w 399"/>
                <a:gd name="T27" fmla="*/ 53 h 638"/>
                <a:gd name="T28" fmla="*/ 186 w 399"/>
                <a:gd name="T29" fmla="*/ 182 h 638"/>
                <a:gd name="T30" fmla="*/ 117 w 399"/>
                <a:gd name="T31" fmla="*/ 182 h 638"/>
                <a:gd name="T32" fmla="*/ 91 w 399"/>
                <a:gd name="T33" fmla="*/ 202 h 638"/>
                <a:gd name="T34" fmla="*/ 115 w 399"/>
                <a:gd name="T35" fmla="*/ 214 h 638"/>
                <a:gd name="T36" fmla="*/ 179 w 399"/>
                <a:gd name="T37" fmla="*/ 214 h 638"/>
                <a:gd name="T38" fmla="*/ 126 w 399"/>
                <a:gd name="T39" fmla="*/ 515 h 638"/>
                <a:gd name="T40" fmla="*/ 114 w 399"/>
                <a:gd name="T41" fmla="*/ 576 h 638"/>
                <a:gd name="T42" fmla="*/ 78 w 399"/>
                <a:gd name="T43" fmla="*/ 611 h 638"/>
                <a:gd name="T44" fmla="*/ 54 w 399"/>
                <a:gd name="T45" fmla="*/ 608 h 638"/>
                <a:gd name="T46" fmla="*/ 85 w 399"/>
                <a:gd name="T47" fmla="*/ 562 h 638"/>
                <a:gd name="T48" fmla="*/ 51 w 399"/>
                <a:gd name="T49" fmla="*/ 528 h 638"/>
                <a:gd name="T50" fmla="*/ 0 w 399"/>
                <a:gd name="T51" fmla="*/ 581 h 638"/>
                <a:gd name="T52" fmla="*/ 77 w 399"/>
                <a:gd name="T53" fmla="*/ 637 h 638"/>
                <a:gd name="T54" fmla="*/ 173 w 399"/>
                <a:gd name="T55" fmla="*/ 576 h 638"/>
                <a:gd name="T56" fmla="*/ 221 w 399"/>
                <a:gd name="T57" fmla="*/ 427 h 638"/>
                <a:gd name="T58" fmla="*/ 259 w 399"/>
                <a:gd name="T59" fmla="*/ 21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9" h="638">
                  <a:moveTo>
                    <a:pt x="259" y="214"/>
                  </a:moveTo>
                  <a:lnTo>
                    <a:pt x="341" y="214"/>
                  </a:lnTo>
                  <a:cubicBezTo>
                    <a:pt x="355" y="214"/>
                    <a:pt x="368" y="214"/>
                    <a:pt x="368" y="195"/>
                  </a:cubicBezTo>
                  <a:cubicBezTo>
                    <a:pt x="368" y="182"/>
                    <a:pt x="355" y="182"/>
                    <a:pt x="344" y="182"/>
                  </a:cubicBezTo>
                  <a:lnTo>
                    <a:pt x="264" y="182"/>
                  </a:lnTo>
                  <a:lnTo>
                    <a:pt x="288" y="54"/>
                  </a:lnTo>
                  <a:cubicBezTo>
                    <a:pt x="290" y="42"/>
                    <a:pt x="290" y="40"/>
                    <a:pt x="298" y="34"/>
                  </a:cubicBezTo>
                  <a:cubicBezTo>
                    <a:pt x="306" y="26"/>
                    <a:pt x="314" y="26"/>
                    <a:pt x="317" y="26"/>
                  </a:cubicBezTo>
                  <a:cubicBezTo>
                    <a:pt x="328" y="26"/>
                    <a:pt x="334" y="27"/>
                    <a:pt x="342" y="30"/>
                  </a:cubicBezTo>
                  <a:cubicBezTo>
                    <a:pt x="325" y="38"/>
                    <a:pt x="312" y="58"/>
                    <a:pt x="312" y="77"/>
                  </a:cubicBezTo>
                  <a:cubicBezTo>
                    <a:pt x="312" y="98"/>
                    <a:pt x="330" y="109"/>
                    <a:pt x="347" y="109"/>
                  </a:cubicBezTo>
                  <a:cubicBezTo>
                    <a:pt x="376" y="109"/>
                    <a:pt x="398" y="83"/>
                    <a:pt x="398" y="56"/>
                  </a:cubicBezTo>
                  <a:cubicBezTo>
                    <a:pt x="398" y="21"/>
                    <a:pt x="362" y="0"/>
                    <a:pt x="317" y="0"/>
                  </a:cubicBezTo>
                  <a:cubicBezTo>
                    <a:pt x="285" y="0"/>
                    <a:pt x="245" y="13"/>
                    <a:pt x="221" y="53"/>
                  </a:cubicBezTo>
                  <a:cubicBezTo>
                    <a:pt x="203" y="78"/>
                    <a:pt x="200" y="107"/>
                    <a:pt x="186" y="182"/>
                  </a:cubicBezTo>
                  <a:lnTo>
                    <a:pt x="117" y="182"/>
                  </a:lnTo>
                  <a:cubicBezTo>
                    <a:pt x="104" y="182"/>
                    <a:pt x="91" y="182"/>
                    <a:pt x="91" y="202"/>
                  </a:cubicBezTo>
                  <a:cubicBezTo>
                    <a:pt x="91" y="214"/>
                    <a:pt x="104" y="214"/>
                    <a:pt x="115" y="214"/>
                  </a:cubicBezTo>
                  <a:lnTo>
                    <a:pt x="179" y="214"/>
                  </a:lnTo>
                  <a:lnTo>
                    <a:pt x="126" y="515"/>
                  </a:lnTo>
                  <a:cubicBezTo>
                    <a:pt x="125" y="522"/>
                    <a:pt x="117" y="567"/>
                    <a:pt x="114" y="576"/>
                  </a:cubicBezTo>
                  <a:cubicBezTo>
                    <a:pt x="112" y="579"/>
                    <a:pt x="101" y="611"/>
                    <a:pt x="78" y="611"/>
                  </a:cubicBezTo>
                  <a:cubicBezTo>
                    <a:pt x="66" y="611"/>
                    <a:pt x="59" y="610"/>
                    <a:pt x="54" y="608"/>
                  </a:cubicBezTo>
                  <a:cubicBezTo>
                    <a:pt x="72" y="599"/>
                    <a:pt x="85" y="581"/>
                    <a:pt x="85" y="562"/>
                  </a:cubicBezTo>
                  <a:cubicBezTo>
                    <a:pt x="85" y="539"/>
                    <a:pt x="69" y="528"/>
                    <a:pt x="51" y="528"/>
                  </a:cubicBezTo>
                  <a:cubicBezTo>
                    <a:pt x="22" y="528"/>
                    <a:pt x="0" y="554"/>
                    <a:pt x="0" y="581"/>
                  </a:cubicBezTo>
                  <a:cubicBezTo>
                    <a:pt x="0" y="619"/>
                    <a:pt x="40" y="637"/>
                    <a:pt x="77" y="637"/>
                  </a:cubicBezTo>
                  <a:cubicBezTo>
                    <a:pt x="130" y="637"/>
                    <a:pt x="166" y="586"/>
                    <a:pt x="173" y="576"/>
                  </a:cubicBezTo>
                  <a:cubicBezTo>
                    <a:pt x="203" y="530"/>
                    <a:pt x="219" y="440"/>
                    <a:pt x="221" y="427"/>
                  </a:cubicBezTo>
                  <a:lnTo>
                    <a:pt x="259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22" name="Freeform 366"/>
            <p:cNvSpPr>
              <a:spLocks noChangeArrowheads="1"/>
            </p:cNvSpPr>
            <p:nvPr/>
          </p:nvSpPr>
          <p:spPr bwMode="auto">
            <a:xfrm>
              <a:off x="1953" y="1751"/>
              <a:ext cx="43" cy="159"/>
            </a:xfrm>
            <a:custGeom>
              <a:avLst/>
              <a:gdLst>
                <a:gd name="T0" fmla="*/ 192 w 195"/>
                <a:gd name="T1" fmla="*/ 687 h 705"/>
                <a:gd name="T2" fmla="*/ 96 w 195"/>
                <a:gd name="T3" fmla="*/ 535 h 705"/>
                <a:gd name="T4" fmla="*/ 69 w 195"/>
                <a:gd name="T5" fmla="*/ 352 h 705"/>
                <a:gd name="T6" fmla="*/ 182 w 195"/>
                <a:gd name="T7" fmla="*/ 24 h 705"/>
                <a:gd name="T8" fmla="*/ 194 w 195"/>
                <a:gd name="T9" fmla="*/ 10 h 705"/>
                <a:gd name="T10" fmla="*/ 181 w 195"/>
                <a:gd name="T11" fmla="*/ 0 h 705"/>
                <a:gd name="T12" fmla="*/ 126 w 195"/>
                <a:gd name="T13" fmla="*/ 38 h 705"/>
                <a:gd name="T14" fmla="*/ 0 w 195"/>
                <a:gd name="T15" fmla="*/ 352 h 705"/>
                <a:gd name="T16" fmla="*/ 56 w 195"/>
                <a:gd name="T17" fmla="*/ 576 h 705"/>
                <a:gd name="T18" fmla="*/ 181 w 195"/>
                <a:gd name="T19" fmla="*/ 704 h 705"/>
                <a:gd name="T20" fmla="*/ 194 w 195"/>
                <a:gd name="T21" fmla="*/ 695 h 705"/>
                <a:gd name="T22" fmla="*/ 192 w 195"/>
                <a:gd name="T23" fmla="*/ 68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705">
                  <a:moveTo>
                    <a:pt x="192" y="687"/>
                  </a:moveTo>
                  <a:cubicBezTo>
                    <a:pt x="171" y="667"/>
                    <a:pt x="125" y="626"/>
                    <a:pt x="96" y="535"/>
                  </a:cubicBezTo>
                  <a:cubicBezTo>
                    <a:pt x="77" y="479"/>
                    <a:pt x="69" y="414"/>
                    <a:pt x="69" y="352"/>
                  </a:cubicBezTo>
                  <a:cubicBezTo>
                    <a:pt x="69" y="213"/>
                    <a:pt x="106" y="102"/>
                    <a:pt x="182" y="24"/>
                  </a:cubicBezTo>
                  <a:cubicBezTo>
                    <a:pt x="194" y="14"/>
                    <a:pt x="194" y="13"/>
                    <a:pt x="194" y="10"/>
                  </a:cubicBezTo>
                  <a:cubicBezTo>
                    <a:pt x="194" y="2"/>
                    <a:pt x="187" y="0"/>
                    <a:pt x="181" y="0"/>
                  </a:cubicBezTo>
                  <a:cubicBezTo>
                    <a:pt x="170" y="0"/>
                    <a:pt x="139" y="26"/>
                    <a:pt x="126" y="38"/>
                  </a:cubicBezTo>
                  <a:cubicBezTo>
                    <a:pt x="16" y="147"/>
                    <a:pt x="0" y="277"/>
                    <a:pt x="0" y="352"/>
                  </a:cubicBezTo>
                  <a:cubicBezTo>
                    <a:pt x="0" y="440"/>
                    <a:pt x="24" y="517"/>
                    <a:pt x="56" y="576"/>
                  </a:cubicBezTo>
                  <a:cubicBezTo>
                    <a:pt x="104" y="656"/>
                    <a:pt x="168" y="704"/>
                    <a:pt x="181" y="704"/>
                  </a:cubicBezTo>
                  <a:cubicBezTo>
                    <a:pt x="187" y="704"/>
                    <a:pt x="194" y="703"/>
                    <a:pt x="194" y="695"/>
                  </a:cubicBezTo>
                  <a:cubicBezTo>
                    <a:pt x="194" y="691"/>
                    <a:pt x="192" y="688"/>
                    <a:pt x="192" y="6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23" name="Freeform 367"/>
            <p:cNvSpPr>
              <a:spLocks noChangeArrowheads="1"/>
            </p:cNvSpPr>
            <p:nvPr/>
          </p:nvSpPr>
          <p:spPr bwMode="auto">
            <a:xfrm>
              <a:off x="2015" y="1799"/>
              <a:ext cx="79" cy="103"/>
            </a:xfrm>
            <a:custGeom>
              <a:avLst/>
              <a:gdLst>
                <a:gd name="T0" fmla="*/ 352 w 353"/>
                <a:gd name="T1" fmla="*/ 13 h 457"/>
                <a:gd name="T2" fmla="*/ 339 w 353"/>
                <a:gd name="T3" fmla="*/ 0 h 457"/>
                <a:gd name="T4" fmla="*/ 275 w 353"/>
                <a:gd name="T5" fmla="*/ 30 h 457"/>
                <a:gd name="T6" fmla="*/ 198 w 353"/>
                <a:gd name="T7" fmla="*/ 0 h 457"/>
                <a:gd name="T8" fmla="*/ 0 w 353"/>
                <a:gd name="T9" fmla="*/ 208 h 457"/>
                <a:gd name="T10" fmla="*/ 123 w 353"/>
                <a:gd name="T11" fmla="*/ 325 h 457"/>
                <a:gd name="T12" fmla="*/ 200 w 353"/>
                <a:gd name="T13" fmla="*/ 302 h 457"/>
                <a:gd name="T14" fmla="*/ 174 w 353"/>
                <a:gd name="T15" fmla="*/ 410 h 457"/>
                <a:gd name="T16" fmla="*/ 165 w 353"/>
                <a:gd name="T17" fmla="*/ 421 h 457"/>
                <a:gd name="T18" fmla="*/ 139 w 353"/>
                <a:gd name="T19" fmla="*/ 422 h 457"/>
                <a:gd name="T20" fmla="*/ 118 w 353"/>
                <a:gd name="T21" fmla="*/ 427 h 457"/>
                <a:gd name="T22" fmla="*/ 114 w 353"/>
                <a:gd name="T23" fmla="*/ 443 h 457"/>
                <a:gd name="T24" fmla="*/ 126 w 353"/>
                <a:gd name="T25" fmla="*/ 456 h 457"/>
                <a:gd name="T26" fmla="*/ 202 w 353"/>
                <a:gd name="T27" fmla="*/ 453 h 457"/>
                <a:gd name="T28" fmla="*/ 280 w 353"/>
                <a:gd name="T29" fmla="*/ 456 h 457"/>
                <a:gd name="T30" fmla="*/ 299 w 353"/>
                <a:gd name="T31" fmla="*/ 435 h 457"/>
                <a:gd name="T32" fmla="*/ 280 w 353"/>
                <a:gd name="T33" fmla="*/ 422 h 457"/>
                <a:gd name="T34" fmla="*/ 250 w 353"/>
                <a:gd name="T35" fmla="*/ 422 h 457"/>
                <a:gd name="T36" fmla="*/ 352 w 353"/>
                <a:gd name="T37" fmla="*/ 13 h 457"/>
                <a:gd name="T38" fmla="*/ 216 w 353"/>
                <a:gd name="T39" fmla="*/ 243 h 457"/>
                <a:gd name="T40" fmla="*/ 205 w 353"/>
                <a:gd name="T41" fmla="*/ 264 h 457"/>
                <a:gd name="T42" fmla="*/ 126 w 353"/>
                <a:gd name="T43" fmla="*/ 299 h 457"/>
                <a:gd name="T44" fmla="*/ 80 w 353"/>
                <a:gd name="T45" fmla="*/ 245 h 457"/>
                <a:gd name="T46" fmla="*/ 115 w 353"/>
                <a:gd name="T47" fmla="*/ 94 h 457"/>
                <a:gd name="T48" fmla="*/ 200 w 353"/>
                <a:gd name="T49" fmla="*/ 26 h 457"/>
                <a:gd name="T50" fmla="*/ 259 w 353"/>
                <a:gd name="T51" fmla="*/ 66 h 457"/>
                <a:gd name="T52" fmla="*/ 258 w 353"/>
                <a:gd name="T53" fmla="*/ 77 h 457"/>
                <a:gd name="T54" fmla="*/ 216 w 353"/>
                <a:gd name="T55" fmla="*/ 2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3" h="457">
                  <a:moveTo>
                    <a:pt x="352" y="13"/>
                  </a:moveTo>
                  <a:cubicBezTo>
                    <a:pt x="352" y="10"/>
                    <a:pt x="349" y="0"/>
                    <a:pt x="339" y="0"/>
                  </a:cubicBezTo>
                  <a:cubicBezTo>
                    <a:pt x="338" y="0"/>
                    <a:pt x="296" y="10"/>
                    <a:pt x="275" y="30"/>
                  </a:cubicBezTo>
                  <a:cubicBezTo>
                    <a:pt x="264" y="19"/>
                    <a:pt x="240" y="0"/>
                    <a:pt x="198" y="0"/>
                  </a:cubicBezTo>
                  <a:cubicBezTo>
                    <a:pt x="77" y="0"/>
                    <a:pt x="0" y="112"/>
                    <a:pt x="0" y="208"/>
                  </a:cubicBezTo>
                  <a:cubicBezTo>
                    <a:pt x="0" y="294"/>
                    <a:pt x="66" y="325"/>
                    <a:pt x="123" y="325"/>
                  </a:cubicBezTo>
                  <a:cubicBezTo>
                    <a:pt x="157" y="325"/>
                    <a:pt x="186" y="310"/>
                    <a:pt x="200" y="302"/>
                  </a:cubicBezTo>
                  <a:lnTo>
                    <a:pt x="174" y="410"/>
                  </a:lnTo>
                  <a:cubicBezTo>
                    <a:pt x="171" y="419"/>
                    <a:pt x="170" y="421"/>
                    <a:pt x="165" y="421"/>
                  </a:cubicBezTo>
                  <a:cubicBezTo>
                    <a:pt x="157" y="422"/>
                    <a:pt x="146" y="422"/>
                    <a:pt x="139" y="422"/>
                  </a:cubicBezTo>
                  <a:cubicBezTo>
                    <a:pt x="126" y="422"/>
                    <a:pt x="122" y="422"/>
                    <a:pt x="118" y="427"/>
                  </a:cubicBezTo>
                  <a:cubicBezTo>
                    <a:pt x="115" y="430"/>
                    <a:pt x="114" y="442"/>
                    <a:pt x="114" y="443"/>
                  </a:cubicBezTo>
                  <a:cubicBezTo>
                    <a:pt x="114" y="448"/>
                    <a:pt x="115" y="456"/>
                    <a:pt x="126" y="456"/>
                  </a:cubicBezTo>
                  <a:cubicBezTo>
                    <a:pt x="150" y="456"/>
                    <a:pt x="178" y="453"/>
                    <a:pt x="202" y="453"/>
                  </a:cubicBezTo>
                  <a:cubicBezTo>
                    <a:pt x="229" y="453"/>
                    <a:pt x="254" y="456"/>
                    <a:pt x="280" y="456"/>
                  </a:cubicBezTo>
                  <a:cubicBezTo>
                    <a:pt x="285" y="456"/>
                    <a:pt x="299" y="456"/>
                    <a:pt x="299" y="435"/>
                  </a:cubicBezTo>
                  <a:cubicBezTo>
                    <a:pt x="299" y="424"/>
                    <a:pt x="286" y="422"/>
                    <a:pt x="280" y="422"/>
                  </a:cubicBezTo>
                  <a:cubicBezTo>
                    <a:pt x="270" y="422"/>
                    <a:pt x="259" y="422"/>
                    <a:pt x="250" y="422"/>
                  </a:cubicBezTo>
                  <a:lnTo>
                    <a:pt x="352" y="13"/>
                  </a:lnTo>
                  <a:close/>
                  <a:moveTo>
                    <a:pt x="216" y="243"/>
                  </a:moveTo>
                  <a:cubicBezTo>
                    <a:pt x="211" y="256"/>
                    <a:pt x="211" y="256"/>
                    <a:pt x="205" y="264"/>
                  </a:cubicBezTo>
                  <a:cubicBezTo>
                    <a:pt x="181" y="286"/>
                    <a:pt x="152" y="299"/>
                    <a:pt x="126" y="299"/>
                  </a:cubicBezTo>
                  <a:cubicBezTo>
                    <a:pt x="83" y="299"/>
                    <a:pt x="80" y="261"/>
                    <a:pt x="80" y="245"/>
                  </a:cubicBezTo>
                  <a:cubicBezTo>
                    <a:pt x="80" y="208"/>
                    <a:pt x="104" y="122"/>
                    <a:pt x="115" y="94"/>
                  </a:cubicBezTo>
                  <a:cubicBezTo>
                    <a:pt x="138" y="43"/>
                    <a:pt x="171" y="26"/>
                    <a:pt x="200" y="26"/>
                  </a:cubicBezTo>
                  <a:cubicBezTo>
                    <a:pt x="242" y="26"/>
                    <a:pt x="259" y="59"/>
                    <a:pt x="259" y="66"/>
                  </a:cubicBezTo>
                  <a:cubicBezTo>
                    <a:pt x="259" y="69"/>
                    <a:pt x="259" y="74"/>
                    <a:pt x="258" y="77"/>
                  </a:cubicBezTo>
                  <a:lnTo>
                    <a:pt x="216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24" name="Freeform 368"/>
            <p:cNvSpPr>
              <a:spLocks noChangeArrowheads="1"/>
            </p:cNvSpPr>
            <p:nvPr/>
          </p:nvSpPr>
          <p:spPr bwMode="auto">
            <a:xfrm>
              <a:off x="2110" y="1751"/>
              <a:ext cx="43" cy="159"/>
            </a:xfrm>
            <a:custGeom>
              <a:avLst/>
              <a:gdLst>
                <a:gd name="T0" fmla="*/ 194 w 195"/>
                <a:gd name="T1" fmla="*/ 352 h 705"/>
                <a:gd name="T2" fmla="*/ 138 w 195"/>
                <a:gd name="T3" fmla="*/ 128 h 705"/>
                <a:gd name="T4" fmla="*/ 13 w 195"/>
                <a:gd name="T5" fmla="*/ 0 h 705"/>
                <a:gd name="T6" fmla="*/ 0 w 195"/>
                <a:gd name="T7" fmla="*/ 10 h 705"/>
                <a:gd name="T8" fmla="*/ 13 w 195"/>
                <a:gd name="T9" fmla="*/ 26 h 705"/>
                <a:gd name="T10" fmla="*/ 125 w 195"/>
                <a:gd name="T11" fmla="*/ 352 h 705"/>
                <a:gd name="T12" fmla="*/ 11 w 195"/>
                <a:gd name="T13" fmla="*/ 679 h 705"/>
                <a:gd name="T14" fmla="*/ 0 w 195"/>
                <a:gd name="T15" fmla="*/ 695 h 705"/>
                <a:gd name="T16" fmla="*/ 13 w 195"/>
                <a:gd name="T17" fmla="*/ 704 h 705"/>
                <a:gd name="T18" fmla="*/ 67 w 195"/>
                <a:gd name="T19" fmla="*/ 666 h 705"/>
                <a:gd name="T20" fmla="*/ 194 w 195"/>
                <a:gd name="T21" fmla="*/ 35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705">
                  <a:moveTo>
                    <a:pt x="194" y="352"/>
                  </a:moveTo>
                  <a:cubicBezTo>
                    <a:pt x="194" y="264"/>
                    <a:pt x="171" y="187"/>
                    <a:pt x="138" y="128"/>
                  </a:cubicBezTo>
                  <a:cubicBezTo>
                    <a:pt x="91" y="48"/>
                    <a:pt x="26" y="0"/>
                    <a:pt x="13" y="0"/>
                  </a:cubicBezTo>
                  <a:cubicBezTo>
                    <a:pt x="6" y="0"/>
                    <a:pt x="0" y="2"/>
                    <a:pt x="0" y="10"/>
                  </a:cubicBezTo>
                  <a:cubicBezTo>
                    <a:pt x="0" y="13"/>
                    <a:pt x="0" y="14"/>
                    <a:pt x="13" y="26"/>
                  </a:cubicBezTo>
                  <a:cubicBezTo>
                    <a:pt x="101" y="117"/>
                    <a:pt x="125" y="242"/>
                    <a:pt x="125" y="352"/>
                  </a:cubicBezTo>
                  <a:cubicBezTo>
                    <a:pt x="125" y="490"/>
                    <a:pt x="90" y="602"/>
                    <a:pt x="11" y="679"/>
                  </a:cubicBezTo>
                  <a:cubicBezTo>
                    <a:pt x="0" y="690"/>
                    <a:pt x="0" y="691"/>
                    <a:pt x="0" y="695"/>
                  </a:cubicBezTo>
                  <a:cubicBezTo>
                    <a:pt x="0" y="703"/>
                    <a:pt x="6" y="704"/>
                    <a:pt x="13" y="704"/>
                  </a:cubicBezTo>
                  <a:cubicBezTo>
                    <a:pt x="26" y="704"/>
                    <a:pt x="54" y="679"/>
                    <a:pt x="67" y="666"/>
                  </a:cubicBezTo>
                  <a:cubicBezTo>
                    <a:pt x="178" y="557"/>
                    <a:pt x="194" y="427"/>
                    <a:pt x="194" y="3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25" name="Freeform 369"/>
            <p:cNvSpPr>
              <a:spLocks noChangeArrowheads="1"/>
            </p:cNvSpPr>
            <p:nvPr/>
          </p:nvSpPr>
          <p:spPr bwMode="auto">
            <a:xfrm>
              <a:off x="1484" y="1947"/>
              <a:ext cx="686" cy="6"/>
            </a:xfrm>
            <a:custGeom>
              <a:avLst/>
              <a:gdLst>
                <a:gd name="T0" fmla="*/ 1515 w 3031"/>
                <a:gd name="T1" fmla="*/ 30 h 31"/>
                <a:gd name="T2" fmla="*/ 0 w 3031"/>
                <a:gd name="T3" fmla="*/ 30 h 31"/>
                <a:gd name="T4" fmla="*/ 0 w 3031"/>
                <a:gd name="T5" fmla="*/ 0 h 31"/>
                <a:gd name="T6" fmla="*/ 3030 w 3031"/>
                <a:gd name="T7" fmla="*/ 0 h 31"/>
                <a:gd name="T8" fmla="*/ 3030 w 3031"/>
                <a:gd name="T9" fmla="*/ 30 h 31"/>
                <a:gd name="T10" fmla="*/ 1515 w 3031"/>
                <a:gd name="T1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1" h="31">
                  <a:moveTo>
                    <a:pt x="1515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3030" y="0"/>
                  </a:lnTo>
                  <a:lnTo>
                    <a:pt x="3030" y="30"/>
                  </a:lnTo>
                  <a:lnTo>
                    <a:pt x="1515" y="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26" name="Freeform 370"/>
            <p:cNvSpPr>
              <a:spLocks noChangeArrowheads="1"/>
            </p:cNvSpPr>
            <p:nvPr/>
          </p:nvSpPr>
          <p:spPr bwMode="auto">
            <a:xfrm>
              <a:off x="1637" y="1986"/>
              <a:ext cx="145" cy="159"/>
            </a:xfrm>
            <a:custGeom>
              <a:avLst/>
              <a:gdLst>
                <a:gd name="T0" fmla="*/ 134 w 643"/>
                <a:gd name="T1" fmla="*/ 354 h 707"/>
                <a:gd name="T2" fmla="*/ 120 w 643"/>
                <a:gd name="T3" fmla="*/ 341 h 707"/>
                <a:gd name="T4" fmla="*/ 107 w 643"/>
                <a:gd name="T5" fmla="*/ 347 h 707"/>
                <a:gd name="T6" fmla="*/ 13 w 643"/>
                <a:gd name="T7" fmla="*/ 410 h 707"/>
                <a:gd name="T8" fmla="*/ 0 w 643"/>
                <a:gd name="T9" fmla="*/ 424 h 707"/>
                <a:gd name="T10" fmla="*/ 13 w 643"/>
                <a:gd name="T11" fmla="*/ 437 h 707"/>
                <a:gd name="T12" fmla="*/ 69 w 643"/>
                <a:gd name="T13" fmla="*/ 402 h 707"/>
                <a:gd name="T14" fmla="*/ 222 w 643"/>
                <a:gd name="T15" fmla="*/ 693 h 707"/>
                <a:gd name="T16" fmla="*/ 242 w 643"/>
                <a:gd name="T17" fmla="*/ 706 h 707"/>
                <a:gd name="T18" fmla="*/ 266 w 643"/>
                <a:gd name="T19" fmla="*/ 688 h 707"/>
                <a:gd name="T20" fmla="*/ 635 w 643"/>
                <a:gd name="T21" fmla="*/ 38 h 707"/>
                <a:gd name="T22" fmla="*/ 642 w 643"/>
                <a:gd name="T23" fmla="*/ 22 h 707"/>
                <a:gd name="T24" fmla="*/ 621 w 643"/>
                <a:gd name="T25" fmla="*/ 0 h 707"/>
                <a:gd name="T26" fmla="*/ 598 w 643"/>
                <a:gd name="T27" fmla="*/ 18 h 707"/>
                <a:gd name="T28" fmla="*/ 266 w 643"/>
                <a:gd name="T29" fmla="*/ 603 h 707"/>
                <a:gd name="T30" fmla="*/ 134 w 643"/>
                <a:gd name="T31" fmla="*/ 35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707">
                  <a:moveTo>
                    <a:pt x="134" y="354"/>
                  </a:moveTo>
                  <a:cubicBezTo>
                    <a:pt x="131" y="346"/>
                    <a:pt x="128" y="341"/>
                    <a:pt x="120" y="341"/>
                  </a:cubicBezTo>
                  <a:cubicBezTo>
                    <a:pt x="118" y="341"/>
                    <a:pt x="117" y="341"/>
                    <a:pt x="107" y="347"/>
                  </a:cubicBezTo>
                  <a:lnTo>
                    <a:pt x="13" y="410"/>
                  </a:lnTo>
                  <a:cubicBezTo>
                    <a:pt x="5" y="414"/>
                    <a:pt x="0" y="418"/>
                    <a:pt x="0" y="424"/>
                  </a:cubicBezTo>
                  <a:cubicBezTo>
                    <a:pt x="0" y="432"/>
                    <a:pt x="8" y="437"/>
                    <a:pt x="13" y="437"/>
                  </a:cubicBezTo>
                  <a:cubicBezTo>
                    <a:pt x="18" y="437"/>
                    <a:pt x="30" y="427"/>
                    <a:pt x="69" y="402"/>
                  </a:cubicBezTo>
                  <a:lnTo>
                    <a:pt x="222" y="693"/>
                  </a:lnTo>
                  <a:cubicBezTo>
                    <a:pt x="227" y="703"/>
                    <a:pt x="229" y="706"/>
                    <a:pt x="242" y="706"/>
                  </a:cubicBezTo>
                  <a:cubicBezTo>
                    <a:pt x="256" y="706"/>
                    <a:pt x="259" y="701"/>
                    <a:pt x="266" y="688"/>
                  </a:cubicBezTo>
                  <a:lnTo>
                    <a:pt x="635" y="38"/>
                  </a:lnTo>
                  <a:cubicBezTo>
                    <a:pt x="642" y="27"/>
                    <a:pt x="642" y="24"/>
                    <a:pt x="642" y="22"/>
                  </a:cubicBezTo>
                  <a:cubicBezTo>
                    <a:pt x="642" y="8"/>
                    <a:pt x="630" y="0"/>
                    <a:pt x="621" y="0"/>
                  </a:cubicBezTo>
                  <a:cubicBezTo>
                    <a:pt x="608" y="0"/>
                    <a:pt x="603" y="6"/>
                    <a:pt x="598" y="18"/>
                  </a:cubicBezTo>
                  <a:lnTo>
                    <a:pt x="266" y="603"/>
                  </a:lnTo>
                  <a:lnTo>
                    <a:pt x="134" y="3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27" name="Freeform 371"/>
            <p:cNvSpPr>
              <a:spLocks noChangeArrowheads="1"/>
            </p:cNvSpPr>
            <p:nvPr/>
          </p:nvSpPr>
          <p:spPr bwMode="auto">
            <a:xfrm>
              <a:off x="1777" y="1986"/>
              <a:ext cx="114" cy="9"/>
            </a:xfrm>
            <a:custGeom>
              <a:avLst/>
              <a:gdLst>
                <a:gd name="T0" fmla="*/ 254 w 508"/>
                <a:gd name="T1" fmla="*/ 43 h 44"/>
                <a:gd name="T2" fmla="*/ 0 w 508"/>
                <a:gd name="T3" fmla="*/ 43 h 44"/>
                <a:gd name="T4" fmla="*/ 0 w 508"/>
                <a:gd name="T5" fmla="*/ 0 h 44"/>
                <a:gd name="T6" fmla="*/ 507 w 508"/>
                <a:gd name="T7" fmla="*/ 0 h 44"/>
                <a:gd name="T8" fmla="*/ 507 w 508"/>
                <a:gd name="T9" fmla="*/ 43 h 44"/>
                <a:gd name="T10" fmla="*/ 254 w 508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8" h="44">
                  <a:moveTo>
                    <a:pt x="254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507" y="0"/>
                  </a:lnTo>
                  <a:lnTo>
                    <a:pt x="507" y="43"/>
                  </a:lnTo>
                  <a:lnTo>
                    <a:pt x="254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28" name="Freeform 372"/>
            <p:cNvSpPr>
              <a:spLocks noChangeArrowheads="1"/>
            </p:cNvSpPr>
            <p:nvPr/>
          </p:nvSpPr>
          <p:spPr bwMode="auto">
            <a:xfrm>
              <a:off x="1782" y="2039"/>
              <a:ext cx="101" cy="72"/>
            </a:xfrm>
            <a:custGeom>
              <a:avLst/>
              <a:gdLst>
                <a:gd name="T0" fmla="*/ 198 w 451"/>
                <a:gd name="T1" fmla="*/ 67 h 321"/>
                <a:gd name="T2" fmla="*/ 277 w 451"/>
                <a:gd name="T3" fmla="*/ 67 h 321"/>
                <a:gd name="T4" fmla="*/ 254 w 451"/>
                <a:gd name="T5" fmla="*/ 218 h 321"/>
                <a:gd name="T6" fmla="*/ 301 w 451"/>
                <a:gd name="T7" fmla="*/ 320 h 321"/>
                <a:gd name="T8" fmla="*/ 349 w 451"/>
                <a:gd name="T9" fmla="*/ 274 h 321"/>
                <a:gd name="T10" fmla="*/ 341 w 451"/>
                <a:gd name="T11" fmla="*/ 251 h 321"/>
                <a:gd name="T12" fmla="*/ 309 w 451"/>
                <a:gd name="T13" fmla="*/ 120 h 321"/>
                <a:gd name="T14" fmla="*/ 312 w 451"/>
                <a:gd name="T15" fmla="*/ 67 h 321"/>
                <a:gd name="T16" fmla="*/ 400 w 451"/>
                <a:gd name="T17" fmla="*/ 67 h 321"/>
                <a:gd name="T18" fmla="*/ 435 w 451"/>
                <a:gd name="T19" fmla="*/ 58 h 321"/>
                <a:gd name="T20" fmla="*/ 450 w 451"/>
                <a:gd name="T21" fmla="*/ 27 h 321"/>
                <a:gd name="T22" fmla="*/ 413 w 451"/>
                <a:gd name="T23" fmla="*/ 0 h 321"/>
                <a:gd name="T24" fmla="*/ 134 w 451"/>
                <a:gd name="T25" fmla="*/ 0 h 321"/>
                <a:gd name="T26" fmla="*/ 53 w 451"/>
                <a:gd name="T27" fmla="*/ 34 h 321"/>
                <a:gd name="T28" fmla="*/ 0 w 451"/>
                <a:gd name="T29" fmla="*/ 99 h 321"/>
                <a:gd name="T30" fmla="*/ 16 w 451"/>
                <a:gd name="T31" fmla="*/ 109 h 321"/>
                <a:gd name="T32" fmla="*/ 34 w 451"/>
                <a:gd name="T33" fmla="*/ 101 h 321"/>
                <a:gd name="T34" fmla="*/ 120 w 451"/>
                <a:gd name="T35" fmla="*/ 67 h 321"/>
                <a:gd name="T36" fmla="*/ 163 w 451"/>
                <a:gd name="T37" fmla="*/ 67 h 321"/>
                <a:gd name="T38" fmla="*/ 78 w 451"/>
                <a:gd name="T39" fmla="*/ 253 h 321"/>
                <a:gd name="T40" fmla="*/ 66 w 451"/>
                <a:gd name="T41" fmla="*/ 288 h 321"/>
                <a:gd name="T42" fmla="*/ 99 w 451"/>
                <a:gd name="T43" fmla="*/ 320 h 321"/>
                <a:gd name="T44" fmla="*/ 130 w 451"/>
                <a:gd name="T45" fmla="*/ 307 h 321"/>
                <a:gd name="T46" fmla="*/ 144 w 451"/>
                <a:gd name="T47" fmla="*/ 278 h 321"/>
                <a:gd name="T48" fmla="*/ 198 w 451"/>
                <a:gd name="T49" fmla="*/ 6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1" h="321">
                  <a:moveTo>
                    <a:pt x="198" y="67"/>
                  </a:moveTo>
                  <a:lnTo>
                    <a:pt x="277" y="67"/>
                  </a:lnTo>
                  <a:cubicBezTo>
                    <a:pt x="262" y="133"/>
                    <a:pt x="254" y="176"/>
                    <a:pt x="254" y="218"/>
                  </a:cubicBezTo>
                  <a:cubicBezTo>
                    <a:pt x="254" y="266"/>
                    <a:pt x="267" y="320"/>
                    <a:pt x="301" y="320"/>
                  </a:cubicBezTo>
                  <a:cubicBezTo>
                    <a:pt x="323" y="320"/>
                    <a:pt x="349" y="296"/>
                    <a:pt x="349" y="274"/>
                  </a:cubicBezTo>
                  <a:cubicBezTo>
                    <a:pt x="349" y="266"/>
                    <a:pt x="347" y="261"/>
                    <a:pt x="341" y="251"/>
                  </a:cubicBezTo>
                  <a:cubicBezTo>
                    <a:pt x="309" y="194"/>
                    <a:pt x="309" y="139"/>
                    <a:pt x="309" y="120"/>
                  </a:cubicBezTo>
                  <a:cubicBezTo>
                    <a:pt x="309" y="102"/>
                    <a:pt x="309" y="96"/>
                    <a:pt x="312" y="67"/>
                  </a:cubicBezTo>
                  <a:lnTo>
                    <a:pt x="400" y="67"/>
                  </a:lnTo>
                  <a:cubicBezTo>
                    <a:pt x="413" y="67"/>
                    <a:pt x="424" y="67"/>
                    <a:pt x="435" y="58"/>
                  </a:cubicBezTo>
                  <a:cubicBezTo>
                    <a:pt x="440" y="53"/>
                    <a:pt x="450" y="43"/>
                    <a:pt x="450" y="27"/>
                  </a:cubicBezTo>
                  <a:cubicBezTo>
                    <a:pt x="450" y="0"/>
                    <a:pt x="424" y="0"/>
                    <a:pt x="413" y="0"/>
                  </a:cubicBezTo>
                  <a:lnTo>
                    <a:pt x="134" y="0"/>
                  </a:lnTo>
                  <a:cubicBezTo>
                    <a:pt x="120" y="0"/>
                    <a:pt x="90" y="0"/>
                    <a:pt x="53" y="34"/>
                  </a:cubicBezTo>
                  <a:cubicBezTo>
                    <a:pt x="27" y="56"/>
                    <a:pt x="0" y="93"/>
                    <a:pt x="0" y="99"/>
                  </a:cubicBezTo>
                  <a:cubicBezTo>
                    <a:pt x="0" y="109"/>
                    <a:pt x="8" y="109"/>
                    <a:pt x="16" y="109"/>
                  </a:cubicBezTo>
                  <a:cubicBezTo>
                    <a:pt x="27" y="109"/>
                    <a:pt x="27" y="109"/>
                    <a:pt x="34" y="101"/>
                  </a:cubicBezTo>
                  <a:cubicBezTo>
                    <a:pt x="61" y="67"/>
                    <a:pt x="107" y="67"/>
                    <a:pt x="120" y="67"/>
                  </a:cubicBezTo>
                  <a:lnTo>
                    <a:pt x="163" y="67"/>
                  </a:lnTo>
                  <a:cubicBezTo>
                    <a:pt x="146" y="123"/>
                    <a:pt x="117" y="181"/>
                    <a:pt x="78" y="253"/>
                  </a:cubicBezTo>
                  <a:cubicBezTo>
                    <a:pt x="67" y="274"/>
                    <a:pt x="66" y="278"/>
                    <a:pt x="66" y="288"/>
                  </a:cubicBezTo>
                  <a:cubicBezTo>
                    <a:pt x="66" y="307"/>
                    <a:pt x="82" y="320"/>
                    <a:pt x="99" y="320"/>
                  </a:cubicBezTo>
                  <a:cubicBezTo>
                    <a:pt x="114" y="320"/>
                    <a:pt x="125" y="312"/>
                    <a:pt x="130" y="307"/>
                  </a:cubicBezTo>
                  <a:cubicBezTo>
                    <a:pt x="141" y="296"/>
                    <a:pt x="141" y="294"/>
                    <a:pt x="144" y="278"/>
                  </a:cubicBezTo>
                  <a:lnTo>
                    <a:pt x="198" y="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29" name="Freeform 373"/>
            <p:cNvSpPr>
              <a:spLocks noChangeArrowheads="1"/>
            </p:cNvSpPr>
            <p:nvPr/>
          </p:nvSpPr>
          <p:spPr bwMode="auto">
            <a:xfrm>
              <a:off x="1899" y="2001"/>
              <a:ext cx="133" cy="112"/>
            </a:xfrm>
            <a:custGeom>
              <a:avLst/>
              <a:gdLst>
                <a:gd name="T0" fmla="*/ 277 w 591"/>
                <a:gd name="T1" fmla="*/ 46 h 497"/>
                <a:gd name="T2" fmla="*/ 282 w 591"/>
                <a:gd name="T3" fmla="*/ 35 h 497"/>
                <a:gd name="T4" fmla="*/ 334 w 591"/>
                <a:gd name="T5" fmla="*/ 34 h 497"/>
                <a:gd name="T6" fmla="*/ 464 w 591"/>
                <a:gd name="T7" fmla="*/ 91 h 497"/>
                <a:gd name="T8" fmla="*/ 426 w 591"/>
                <a:gd name="T9" fmla="*/ 197 h 497"/>
                <a:gd name="T10" fmla="*/ 314 w 591"/>
                <a:gd name="T11" fmla="*/ 229 h 497"/>
                <a:gd name="T12" fmla="*/ 230 w 591"/>
                <a:gd name="T13" fmla="*/ 229 h 497"/>
                <a:gd name="T14" fmla="*/ 277 w 591"/>
                <a:gd name="T15" fmla="*/ 46 h 497"/>
                <a:gd name="T16" fmla="*/ 416 w 591"/>
                <a:gd name="T17" fmla="*/ 245 h 497"/>
                <a:gd name="T18" fmla="*/ 565 w 591"/>
                <a:gd name="T19" fmla="*/ 107 h 497"/>
                <a:gd name="T20" fmla="*/ 384 w 591"/>
                <a:gd name="T21" fmla="*/ 0 h 497"/>
                <a:gd name="T22" fmla="*/ 139 w 591"/>
                <a:gd name="T23" fmla="*/ 0 h 497"/>
                <a:gd name="T24" fmla="*/ 112 w 591"/>
                <a:gd name="T25" fmla="*/ 21 h 497"/>
                <a:gd name="T26" fmla="*/ 142 w 591"/>
                <a:gd name="T27" fmla="*/ 34 h 497"/>
                <a:gd name="T28" fmla="*/ 186 w 591"/>
                <a:gd name="T29" fmla="*/ 35 h 497"/>
                <a:gd name="T30" fmla="*/ 85 w 591"/>
                <a:gd name="T31" fmla="*/ 437 h 497"/>
                <a:gd name="T32" fmla="*/ 69 w 591"/>
                <a:gd name="T33" fmla="*/ 450 h 497"/>
                <a:gd name="T34" fmla="*/ 30 w 591"/>
                <a:gd name="T35" fmla="*/ 451 h 497"/>
                <a:gd name="T36" fmla="*/ 8 w 591"/>
                <a:gd name="T37" fmla="*/ 453 h 497"/>
                <a:gd name="T38" fmla="*/ 0 w 591"/>
                <a:gd name="T39" fmla="*/ 471 h 497"/>
                <a:gd name="T40" fmla="*/ 16 w 591"/>
                <a:gd name="T41" fmla="*/ 483 h 497"/>
                <a:gd name="T42" fmla="*/ 69 w 591"/>
                <a:gd name="T43" fmla="*/ 482 h 497"/>
                <a:gd name="T44" fmla="*/ 120 w 591"/>
                <a:gd name="T45" fmla="*/ 482 h 497"/>
                <a:gd name="T46" fmla="*/ 229 w 591"/>
                <a:gd name="T47" fmla="*/ 483 h 497"/>
                <a:gd name="T48" fmla="*/ 243 w 591"/>
                <a:gd name="T49" fmla="*/ 479 h 497"/>
                <a:gd name="T50" fmla="*/ 248 w 591"/>
                <a:gd name="T51" fmla="*/ 464 h 497"/>
                <a:gd name="T52" fmla="*/ 219 w 591"/>
                <a:gd name="T53" fmla="*/ 451 h 497"/>
                <a:gd name="T54" fmla="*/ 176 w 591"/>
                <a:gd name="T55" fmla="*/ 450 h 497"/>
                <a:gd name="T56" fmla="*/ 226 w 591"/>
                <a:gd name="T57" fmla="*/ 254 h 497"/>
                <a:gd name="T58" fmla="*/ 310 w 591"/>
                <a:gd name="T59" fmla="*/ 254 h 497"/>
                <a:gd name="T60" fmla="*/ 379 w 591"/>
                <a:gd name="T61" fmla="*/ 312 h 497"/>
                <a:gd name="T62" fmla="*/ 368 w 591"/>
                <a:gd name="T63" fmla="*/ 365 h 497"/>
                <a:gd name="T64" fmla="*/ 358 w 591"/>
                <a:gd name="T65" fmla="*/ 416 h 497"/>
                <a:gd name="T66" fmla="*/ 490 w 591"/>
                <a:gd name="T67" fmla="*/ 496 h 497"/>
                <a:gd name="T68" fmla="*/ 590 w 591"/>
                <a:gd name="T69" fmla="*/ 414 h 497"/>
                <a:gd name="T70" fmla="*/ 574 w 591"/>
                <a:gd name="T71" fmla="*/ 402 h 497"/>
                <a:gd name="T72" fmla="*/ 557 w 591"/>
                <a:gd name="T73" fmla="*/ 416 h 497"/>
                <a:gd name="T74" fmla="*/ 496 w 591"/>
                <a:gd name="T75" fmla="*/ 471 h 497"/>
                <a:gd name="T76" fmla="*/ 462 w 591"/>
                <a:gd name="T77" fmla="*/ 427 h 497"/>
                <a:gd name="T78" fmla="*/ 474 w 591"/>
                <a:gd name="T79" fmla="*/ 349 h 497"/>
                <a:gd name="T80" fmla="*/ 477 w 591"/>
                <a:gd name="T81" fmla="*/ 322 h 497"/>
                <a:gd name="T82" fmla="*/ 416 w 591"/>
                <a:gd name="T83" fmla="*/ 24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1" h="497">
                  <a:moveTo>
                    <a:pt x="277" y="46"/>
                  </a:moveTo>
                  <a:cubicBezTo>
                    <a:pt x="280" y="35"/>
                    <a:pt x="280" y="35"/>
                    <a:pt x="282" y="35"/>
                  </a:cubicBezTo>
                  <a:cubicBezTo>
                    <a:pt x="285" y="34"/>
                    <a:pt x="317" y="34"/>
                    <a:pt x="334" y="34"/>
                  </a:cubicBezTo>
                  <a:cubicBezTo>
                    <a:pt x="398" y="34"/>
                    <a:pt x="464" y="34"/>
                    <a:pt x="464" y="91"/>
                  </a:cubicBezTo>
                  <a:cubicBezTo>
                    <a:pt x="464" y="93"/>
                    <a:pt x="462" y="160"/>
                    <a:pt x="426" y="197"/>
                  </a:cubicBezTo>
                  <a:cubicBezTo>
                    <a:pt x="414" y="208"/>
                    <a:pt x="384" y="229"/>
                    <a:pt x="314" y="229"/>
                  </a:cubicBezTo>
                  <a:lnTo>
                    <a:pt x="230" y="229"/>
                  </a:lnTo>
                  <a:lnTo>
                    <a:pt x="277" y="46"/>
                  </a:lnTo>
                  <a:close/>
                  <a:moveTo>
                    <a:pt x="416" y="245"/>
                  </a:moveTo>
                  <a:cubicBezTo>
                    <a:pt x="542" y="211"/>
                    <a:pt x="565" y="144"/>
                    <a:pt x="565" y="107"/>
                  </a:cubicBezTo>
                  <a:cubicBezTo>
                    <a:pt x="565" y="37"/>
                    <a:pt x="490" y="0"/>
                    <a:pt x="384" y="0"/>
                  </a:cubicBezTo>
                  <a:lnTo>
                    <a:pt x="139" y="0"/>
                  </a:lnTo>
                  <a:cubicBezTo>
                    <a:pt x="125" y="0"/>
                    <a:pt x="112" y="0"/>
                    <a:pt x="112" y="21"/>
                  </a:cubicBezTo>
                  <a:cubicBezTo>
                    <a:pt x="112" y="34"/>
                    <a:pt x="122" y="34"/>
                    <a:pt x="142" y="34"/>
                  </a:cubicBezTo>
                  <a:cubicBezTo>
                    <a:pt x="157" y="34"/>
                    <a:pt x="171" y="34"/>
                    <a:pt x="186" y="35"/>
                  </a:cubicBezTo>
                  <a:lnTo>
                    <a:pt x="85" y="437"/>
                  </a:lnTo>
                  <a:cubicBezTo>
                    <a:pt x="82" y="448"/>
                    <a:pt x="82" y="448"/>
                    <a:pt x="69" y="450"/>
                  </a:cubicBezTo>
                  <a:cubicBezTo>
                    <a:pt x="56" y="451"/>
                    <a:pt x="42" y="451"/>
                    <a:pt x="30" y="451"/>
                  </a:cubicBezTo>
                  <a:cubicBezTo>
                    <a:pt x="13" y="451"/>
                    <a:pt x="11" y="451"/>
                    <a:pt x="8" y="453"/>
                  </a:cubicBezTo>
                  <a:cubicBezTo>
                    <a:pt x="0" y="458"/>
                    <a:pt x="0" y="469"/>
                    <a:pt x="0" y="471"/>
                  </a:cubicBezTo>
                  <a:cubicBezTo>
                    <a:pt x="0" y="472"/>
                    <a:pt x="0" y="483"/>
                    <a:pt x="16" y="483"/>
                  </a:cubicBezTo>
                  <a:cubicBezTo>
                    <a:pt x="34" y="483"/>
                    <a:pt x="51" y="482"/>
                    <a:pt x="69" y="482"/>
                  </a:cubicBezTo>
                  <a:cubicBezTo>
                    <a:pt x="86" y="482"/>
                    <a:pt x="104" y="482"/>
                    <a:pt x="120" y="482"/>
                  </a:cubicBezTo>
                  <a:cubicBezTo>
                    <a:pt x="144" y="482"/>
                    <a:pt x="205" y="483"/>
                    <a:pt x="229" y="483"/>
                  </a:cubicBezTo>
                  <a:cubicBezTo>
                    <a:pt x="234" y="483"/>
                    <a:pt x="240" y="483"/>
                    <a:pt x="243" y="479"/>
                  </a:cubicBezTo>
                  <a:cubicBezTo>
                    <a:pt x="246" y="475"/>
                    <a:pt x="248" y="464"/>
                    <a:pt x="248" y="464"/>
                  </a:cubicBezTo>
                  <a:cubicBezTo>
                    <a:pt x="248" y="451"/>
                    <a:pt x="238" y="451"/>
                    <a:pt x="219" y="451"/>
                  </a:cubicBezTo>
                  <a:cubicBezTo>
                    <a:pt x="205" y="451"/>
                    <a:pt x="190" y="450"/>
                    <a:pt x="176" y="450"/>
                  </a:cubicBezTo>
                  <a:lnTo>
                    <a:pt x="226" y="254"/>
                  </a:lnTo>
                  <a:lnTo>
                    <a:pt x="310" y="254"/>
                  </a:lnTo>
                  <a:cubicBezTo>
                    <a:pt x="331" y="254"/>
                    <a:pt x="379" y="259"/>
                    <a:pt x="379" y="312"/>
                  </a:cubicBezTo>
                  <a:cubicBezTo>
                    <a:pt x="379" y="322"/>
                    <a:pt x="373" y="347"/>
                    <a:pt x="368" y="365"/>
                  </a:cubicBezTo>
                  <a:cubicBezTo>
                    <a:pt x="362" y="395"/>
                    <a:pt x="358" y="405"/>
                    <a:pt x="358" y="416"/>
                  </a:cubicBezTo>
                  <a:cubicBezTo>
                    <a:pt x="358" y="490"/>
                    <a:pt x="453" y="496"/>
                    <a:pt x="490" y="496"/>
                  </a:cubicBezTo>
                  <a:cubicBezTo>
                    <a:pt x="565" y="496"/>
                    <a:pt x="590" y="426"/>
                    <a:pt x="590" y="414"/>
                  </a:cubicBezTo>
                  <a:cubicBezTo>
                    <a:pt x="590" y="402"/>
                    <a:pt x="578" y="402"/>
                    <a:pt x="574" y="402"/>
                  </a:cubicBezTo>
                  <a:cubicBezTo>
                    <a:pt x="562" y="402"/>
                    <a:pt x="560" y="405"/>
                    <a:pt x="557" y="416"/>
                  </a:cubicBezTo>
                  <a:cubicBezTo>
                    <a:pt x="547" y="443"/>
                    <a:pt x="522" y="471"/>
                    <a:pt x="496" y="471"/>
                  </a:cubicBezTo>
                  <a:cubicBezTo>
                    <a:pt x="477" y="471"/>
                    <a:pt x="462" y="463"/>
                    <a:pt x="462" y="427"/>
                  </a:cubicBezTo>
                  <a:cubicBezTo>
                    <a:pt x="462" y="416"/>
                    <a:pt x="464" y="405"/>
                    <a:pt x="474" y="349"/>
                  </a:cubicBezTo>
                  <a:cubicBezTo>
                    <a:pt x="474" y="341"/>
                    <a:pt x="477" y="328"/>
                    <a:pt x="477" y="322"/>
                  </a:cubicBezTo>
                  <a:cubicBezTo>
                    <a:pt x="477" y="293"/>
                    <a:pt x="462" y="262"/>
                    <a:pt x="416" y="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30" name="Freeform 374"/>
            <p:cNvSpPr>
              <a:spLocks noChangeArrowheads="1"/>
            </p:cNvSpPr>
            <p:nvPr/>
          </p:nvSpPr>
          <p:spPr bwMode="auto">
            <a:xfrm>
              <a:off x="2223" y="1881"/>
              <a:ext cx="122" cy="108"/>
            </a:xfrm>
            <a:custGeom>
              <a:avLst/>
              <a:gdLst>
                <a:gd name="T0" fmla="*/ 227 w 542"/>
                <a:gd name="T1" fmla="*/ 256 h 481"/>
                <a:gd name="T2" fmla="*/ 274 w 542"/>
                <a:gd name="T3" fmla="*/ 256 h 481"/>
                <a:gd name="T4" fmla="*/ 328 w 542"/>
                <a:gd name="T5" fmla="*/ 286 h 481"/>
                <a:gd name="T6" fmla="*/ 323 w 542"/>
                <a:gd name="T7" fmla="*/ 315 h 481"/>
                <a:gd name="T8" fmla="*/ 322 w 542"/>
                <a:gd name="T9" fmla="*/ 326 h 481"/>
                <a:gd name="T10" fmla="*/ 338 w 542"/>
                <a:gd name="T11" fmla="*/ 339 h 481"/>
                <a:gd name="T12" fmla="*/ 355 w 542"/>
                <a:gd name="T13" fmla="*/ 322 h 481"/>
                <a:gd name="T14" fmla="*/ 395 w 542"/>
                <a:gd name="T15" fmla="*/ 165 h 481"/>
                <a:gd name="T16" fmla="*/ 397 w 542"/>
                <a:gd name="T17" fmla="*/ 154 h 481"/>
                <a:gd name="T18" fmla="*/ 381 w 542"/>
                <a:gd name="T19" fmla="*/ 141 h 481"/>
                <a:gd name="T20" fmla="*/ 362 w 542"/>
                <a:gd name="T21" fmla="*/ 158 h 481"/>
                <a:gd name="T22" fmla="*/ 275 w 542"/>
                <a:gd name="T23" fmla="*/ 222 h 481"/>
                <a:gd name="T24" fmla="*/ 237 w 542"/>
                <a:gd name="T25" fmla="*/ 222 h 481"/>
                <a:gd name="T26" fmla="*/ 283 w 542"/>
                <a:gd name="T27" fmla="*/ 35 h 481"/>
                <a:gd name="T28" fmla="*/ 307 w 542"/>
                <a:gd name="T29" fmla="*/ 34 h 481"/>
                <a:gd name="T30" fmla="*/ 390 w 542"/>
                <a:gd name="T31" fmla="*/ 34 h 481"/>
                <a:gd name="T32" fmla="*/ 496 w 542"/>
                <a:gd name="T33" fmla="*/ 115 h 481"/>
                <a:gd name="T34" fmla="*/ 493 w 542"/>
                <a:gd name="T35" fmla="*/ 157 h 481"/>
                <a:gd name="T36" fmla="*/ 510 w 542"/>
                <a:gd name="T37" fmla="*/ 170 h 481"/>
                <a:gd name="T38" fmla="*/ 526 w 542"/>
                <a:gd name="T39" fmla="*/ 150 h 481"/>
                <a:gd name="T40" fmla="*/ 539 w 542"/>
                <a:gd name="T41" fmla="*/ 24 h 481"/>
                <a:gd name="T42" fmla="*/ 541 w 542"/>
                <a:gd name="T43" fmla="*/ 13 h 481"/>
                <a:gd name="T44" fmla="*/ 517 w 542"/>
                <a:gd name="T45" fmla="*/ 0 h 481"/>
                <a:gd name="T46" fmla="*/ 138 w 542"/>
                <a:gd name="T47" fmla="*/ 0 h 481"/>
                <a:gd name="T48" fmla="*/ 118 w 542"/>
                <a:gd name="T49" fmla="*/ 3 h 481"/>
                <a:gd name="T50" fmla="*/ 112 w 542"/>
                <a:gd name="T51" fmla="*/ 21 h 481"/>
                <a:gd name="T52" fmla="*/ 141 w 542"/>
                <a:gd name="T53" fmla="*/ 34 h 481"/>
                <a:gd name="T54" fmla="*/ 184 w 542"/>
                <a:gd name="T55" fmla="*/ 35 h 481"/>
                <a:gd name="T56" fmla="*/ 85 w 542"/>
                <a:gd name="T57" fmla="*/ 432 h 481"/>
                <a:gd name="T58" fmla="*/ 69 w 542"/>
                <a:gd name="T59" fmla="*/ 446 h 481"/>
                <a:gd name="T60" fmla="*/ 30 w 542"/>
                <a:gd name="T61" fmla="*/ 446 h 481"/>
                <a:gd name="T62" fmla="*/ 8 w 542"/>
                <a:gd name="T63" fmla="*/ 448 h 481"/>
                <a:gd name="T64" fmla="*/ 0 w 542"/>
                <a:gd name="T65" fmla="*/ 467 h 481"/>
                <a:gd name="T66" fmla="*/ 16 w 542"/>
                <a:gd name="T67" fmla="*/ 480 h 481"/>
                <a:gd name="T68" fmla="*/ 69 w 542"/>
                <a:gd name="T69" fmla="*/ 479 h 481"/>
                <a:gd name="T70" fmla="*/ 126 w 542"/>
                <a:gd name="T71" fmla="*/ 477 h 481"/>
                <a:gd name="T72" fmla="*/ 189 w 542"/>
                <a:gd name="T73" fmla="*/ 479 h 481"/>
                <a:gd name="T74" fmla="*/ 250 w 542"/>
                <a:gd name="T75" fmla="*/ 480 h 481"/>
                <a:gd name="T76" fmla="*/ 272 w 542"/>
                <a:gd name="T77" fmla="*/ 459 h 481"/>
                <a:gd name="T78" fmla="*/ 248 w 542"/>
                <a:gd name="T79" fmla="*/ 446 h 481"/>
                <a:gd name="T80" fmla="*/ 226 w 542"/>
                <a:gd name="T81" fmla="*/ 446 h 481"/>
                <a:gd name="T82" fmla="*/ 181 w 542"/>
                <a:gd name="T83" fmla="*/ 443 h 481"/>
                <a:gd name="T84" fmla="*/ 227 w 542"/>
                <a:gd name="T85" fmla="*/ 25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2" h="481">
                  <a:moveTo>
                    <a:pt x="227" y="256"/>
                  </a:moveTo>
                  <a:lnTo>
                    <a:pt x="274" y="256"/>
                  </a:lnTo>
                  <a:cubicBezTo>
                    <a:pt x="315" y="256"/>
                    <a:pt x="328" y="262"/>
                    <a:pt x="328" y="286"/>
                  </a:cubicBezTo>
                  <a:cubicBezTo>
                    <a:pt x="328" y="294"/>
                    <a:pt x="326" y="307"/>
                    <a:pt x="323" y="315"/>
                  </a:cubicBezTo>
                  <a:cubicBezTo>
                    <a:pt x="322" y="322"/>
                    <a:pt x="322" y="325"/>
                    <a:pt x="322" y="326"/>
                  </a:cubicBezTo>
                  <a:cubicBezTo>
                    <a:pt x="322" y="336"/>
                    <a:pt x="331" y="339"/>
                    <a:pt x="338" y="339"/>
                  </a:cubicBezTo>
                  <a:cubicBezTo>
                    <a:pt x="350" y="339"/>
                    <a:pt x="352" y="334"/>
                    <a:pt x="355" y="322"/>
                  </a:cubicBezTo>
                  <a:lnTo>
                    <a:pt x="395" y="165"/>
                  </a:lnTo>
                  <a:cubicBezTo>
                    <a:pt x="397" y="155"/>
                    <a:pt x="397" y="154"/>
                    <a:pt x="397" y="154"/>
                  </a:cubicBezTo>
                  <a:cubicBezTo>
                    <a:pt x="397" y="141"/>
                    <a:pt x="384" y="141"/>
                    <a:pt x="381" y="141"/>
                  </a:cubicBezTo>
                  <a:cubicBezTo>
                    <a:pt x="368" y="141"/>
                    <a:pt x="366" y="146"/>
                    <a:pt x="362" y="158"/>
                  </a:cubicBezTo>
                  <a:cubicBezTo>
                    <a:pt x="349" y="213"/>
                    <a:pt x="326" y="222"/>
                    <a:pt x="275" y="222"/>
                  </a:cubicBezTo>
                  <a:lnTo>
                    <a:pt x="237" y="222"/>
                  </a:lnTo>
                  <a:lnTo>
                    <a:pt x="283" y="35"/>
                  </a:lnTo>
                  <a:cubicBezTo>
                    <a:pt x="291" y="34"/>
                    <a:pt x="299" y="34"/>
                    <a:pt x="307" y="34"/>
                  </a:cubicBezTo>
                  <a:lnTo>
                    <a:pt x="390" y="34"/>
                  </a:lnTo>
                  <a:cubicBezTo>
                    <a:pt x="470" y="34"/>
                    <a:pt x="496" y="54"/>
                    <a:pt x="496" y="115"/>
                  </a:cubicBezTo>
                  <a:cubicBezTo>
                    <a:pt x="496" y="133"/>
                    <a:pt x="493" y="154"/>
                    <a:pt x="493" y="157"/>
                  </a:cubicBezTo>
                  <a:cubicBezTo>
                    <a:pt x="493" y="170"/>
                    <a:pt x="506" y="170"/>
                    <a:pt x="510" y="170"/>
                  </a:cubicBezTo>
                  <a:cubicBezTo>
                    <a:pt x="525" y="170"/>
                    <a:pt x="525" y="163"/>
                    <a:pt x="526" y="150"/>
                  </a:cubicBezTo>
                  <a:lnTo>
                    <a:pt x="539" y="24"/>
                  </a:lnTo>
                  <a:lnTo>
                    <a:pt x="541" y="13"/>
                  </a:lnTo>
                  <a:cubicBezTo>
                    <a:pt x="541" y="0"/>
                    <a:pt x="528" y="0"/>
                    <a:pt x="517" y="0"/>
                  </a:cubicBezTo>
                  <a:lnTo>
                    <a:pt x="138" y="0"/>
                  </a:lnTo>
                  <a:cubicBezTo>
                    <a:pt x="123" y="0"/>
                    <a:pt x="122" y="0"/>
                    <a:pt x="118" y="3"/>
                  </a:cubicBezTo>
                  <a:cubicBezTo>
                    <a:pt x="114" y="6"/>
                    <a:pt x="112" y="19"/>
                    <a:pt x="112" y="21"/>
                  </a:cubicBezTo>
                  <a:cubicBezTo>
                    <a:pt x="112" y="34"/>
                    <a:pt x="122" y="34"/>
                    <a:pt x="141" y="34"/>
                  </a:cubicBezTo>
                  <a:cubicBezTo>
                    <a:pt x="155" y="34"/>
                    <a:pt x="170" y="34"/>
                    <a:pt x="184" y="35"/>
                  </a:cubicBezTo>
                  <a:lnTo>
                    <a:pt x="85" y="432"/>
                  </a:lnTo>
                  <a:cubicBezTo>
                    <a:pt x="82" y="443"/>
                    <a:pt x="82" y="445"/>
                    <a:pt x="69" y="446"/>
                  </a:cubicBezTo>
                  <a:cubicBezTo>
                    <a:pt x="56" y="446"/>
                    <a:pt x="42" y="446"/>
                    <a:pt x="30" y="446"/>
                  </a:cubicBezTo>
                  <a:cubicBezTo>
                    <a:pt x="13" y="446"/>
                    <a:pt x="11" y="446"/>
                    <a:pt x="8" y="448"/>
                  </a:cubicBezTo>
                  <a:cubicBezTo>
                    <a:pt x="0" y="453"/>
                    <a:pt x="0" y="464"/>
                    <a:pt x="0" y="467"/>
                  </a:cubicBezTo>
                  <a:cubicBezTo>
                    <a:pt x="0" y="467"/>
                    <a:pt x="0" y="480"/>
                    <a:pt x="16" y="480"/>
                  </a:cubicBezTo>
                  <a:cubicBezTo>
                    <a:pt x="34" y="480"/>
                    <a:pt x="51" y="479"/>
                    <a:pt x="69" y="479"/>
                  </a:cubicBezTo>
                  <a:cubicBezTo>
                    <a:pt x="88" y="479"/>
                    <a:pt x="107" y="477"/>
                    <a:pt x="126" y="477"/>
                  </a:cubicBezTo>
                  <a:cubicBezTo>
                    <a:pt x="147" y="477"/>
                    <a:pt x="168" y="479"/>
                    <a:pt x="189" y="479"/>
                  </a:cubicBezTo>
                  <a:cubicBezTo>
                    <a:pt x="210" y="479"/>
                    <a:pt x="230" y="480"/>
                    <a:pt x="250" y="480"/>
                  </a:cubicBezTo>
                  <a:cubicBezTo>
                    <a:pt x="259" y="480"/>
                    <a:pt x="272" y="480"/>
                    <a:pt x="272" y="459"/>
                  </a:cubicBezTo>
                  <a:cubicBezTo>
                    <a:pt x="272" y="446"/>
                    <a:pt x="259" y="446"/>
                    <a:pt x="248" y="446"/>
                  </a:cubicBezTo>
                  <a:lnTo>
                    <a:pt x="226" y="446"/>
                  </a:lnTo>
                  <a:cubicBezTo>
                    <a:pt x="198" y="446"/>
                    <a:pt x="187" y="445"/>
                    <a:pt x="181" y="443"/>
                  </a:cubicBezTo>
                  <a:lnTo>
                    <a:pt x="227" y="2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31" name="Freeform 375"/>
            <p:cNvSpPr>
              <a:spLocks noChangeArrowheads="1"/>
            </p:cNvSpPr>
            <p:nvPr/>
          </p:nvSpPr>
          <p:spPr bwMode="auto">
            <a:xfrm>
              <a:off x="2338" y="1940"/>
              <a:ext cx="50" cy="73"/>
            </a:xfrm>
            <a:custGeom>
              <a:avLst/>
              <a:gdLst>
                <a:gd name="T0" fmla="*/ 147 w 225"/>
                <a:gd name="T1" fmla="*/ 18 h 326"/>
                <a:gd name="T2" fmla="*/ 123 w 225"/>
                <a:gd name="T3" fmla="*/ 0 h 326"/>
                <a:gd name="T4" fmla="*/ 11 w 225"/>
                <a:gd name="T5" fmla="*/ 32 h 326"/>
                <a:gd name="T6" fmla="*/ 0 w 225"/>
                <a:gd name="T7" fmla="*/ 32 h 326"/>
                <a:gd name="T8" fmla="*/ 0 w 225"/>
                <a:gd name="T9" fmla="*/ 59 h 326"/>
                <a:gd name="T10" fmla="*/ 11 w 225"/>
                <a:gd name="T11" fmla="*/ 59 h 326"/>
                <a:gd name="T12" fmla="*/ 83 w 225"/>
                <a:gd name="T13" fmla="*/ 50 h 326"/>
                <a:gd name="T14" fmla="*/ 83 w 225"/>
                <a:gd name="T15" fmla="*/ 296 h 326"/>
                <a:gd name="T16" fmla="*/ 5 w 225"/>
                <a:gd name="T17" fmla="*/ 296 h 326"/>
                <a:gd name="T18" fmla="*/ 5 w 225"/>
                <a:gd name="T19" fmla="*/ 325 h 326"/>
                <a:gd name="T20" fmla="*/ 115 w 225"/>
                <a:gd name="T21" fmla="*/ 322 h 326"/>
                <a:gd name="T22" fmla="*/ 168 w 225"/>
                <a:gd name="T23" fmla="*/ 323 h 326"/>
                <a:gd name="T24" fmla="*/ 224 w 225"/>
                <a:gd name="T25" fmla="*/ 325 h 326"/>
                <a:gd name="T26" fmla="*/ 224 w 225"/>
                <a:gd name="T27" fmla="*/ 296 h 326"/>
                <a:gd name="T28" fmla="*/ 147 w 225"/>
                <a:gd name="T29" fmla="*/ 296 h 326"/>
                <a:gd name="T30" fmla="*/ 147 w 225"/>
                <a:gd name="T31" fmla="*/ 1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326">
                  <a:moveTo>
                    <a:pt x="147" y="18"/>
                  </a:moveTo>
                  <a:cubicBezTo>
                    <a:pt x="147" y="0"/>
                    <a:pt x="144" y="0"/>
                    <a:pt x="123" y="0"/>
                  </a:cubicBezTo>
                  <a:cubicBezTo>
                    <a:pt x="93" y="24"/>
                    <a:pt x="51" y="32"/>
                    <a:pt x="11" y="32"/>
                  </a:cubicBezTo>
                  <a:lnTo>
                    <a:pt x="0" y="32"/>
                  </a:lnTo>
                  <a:lnTo>
                    <a:pt x="0" y="59"/>
                  </a:lnTo>
                  <a:lnTo>
                    <a:pt x="11" y="59"/>
                  </a:lnTo>
                  <a:cubicBezTo>
                    <a:pt x="32" y="59"/>
                    <a:pt x="62" y="56"/>
                    <a:pt x="83" y="50"/>
                  </a:cubicBezTo>
                  <a:lnTo>
                    <a:pt x="83" y="296"/>
                  </a:lnTo>
                  <a:lnTo>
                    <a:pt x="5" y="296"/>
                  </a:lnTo>
                  <a:lnTo>
                    <a:pt x="5" y="325"/>
                  </a:lnTo>
                  <a:cubicBezTo>
                    <a:pt x="29" y="322"/>
                    <a:pt x="88" y="322"/>
                    <a:pt x="115" y="322"/>
                  </a:cubicBezTo>
                  <a:cubicBezTo>
                    <a:pt x="133" y="322"/>
                    <a:pt x="150" y="323"/>
                    <a:pt x="168" y="323"/>
                  </a:cubicBezTo>
                  <a:cubicBezTo>
                    <a:pt x="184" y="323"/>
                    <a:pt x="210" y="323"/>
                    <a:pt x="224" y="325"/>
                  </a:cubicBezTo>
                  <a:lnTo>
                    <a:pt x="224" y="296"/>
                  </a:lnTo>
                  <a:lnTo>
                    <a:pt x="147" y="296"/>
                  </a:lnTo>
                  <a:lnTo>
                    <a:pt x="147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32" name="Freeform 376"/>
            <p:cNvSpPr>
              <a:spLocks noChangeArrowheads="1"/>
            </p:cNvSpPr>
            <p:nvPr/>
          </p:nvSpPr>
          <p:spPr bwMode="auto">
            <a:xfrm>
              <a:off x="2424" y="1870"/>
              <a:ext cx="43" cy="159"/>
            </a:xfrm>
            <a:custGeom>
              <a:avLst/>
              <a:gdLst>
                <a:gd name="T0" fmla="*/ 192 w 195"/>
                <a:gd name="T1" fmla="*/ 687 h 705"/>
                <a:gd name="T2" fmla="*/ 96 w 195"/>
                <a:gd name="T3" fmla="*/ 535 h 705"/>
                <a:gd name="T4" fmla="*/ 69 w 195"/>
                <a:gd name="T5" fmla="*/ 352 h 705"/>
                <a:gd name="T6" fmla="*/ 182 w 195"/>
                <a:gd name="T7" fmla="*/ 24 h 705"/>
                <a:gd name="T8" fmla="*/ 194 w 195"/>
                <a:gd name="T9" fmla="*/ 10 h 705"/>
                <a:gd name="T10" fmla="*/ 181 w 195"/>
                <a:gd name="T11" fmla="*/ 0 h 705"/>
                <a:gd name="T12" fmla="*/ 126 w 195"/>
                <a:gd name="T13" fmla="*/ 38 h 705"/>
                <a:gd name="T14" fmla="*/ 0 w 195"/>
                <a:gd name="T15" fmla="*/ 352 h 705"/>
                <a:gd name="T16" fmla="*/ 56 w 195"/>
                <a:gd name="T17" fmla="*/ 576 h 705"/>
                <a:gd name="T18" fmla="*/ 181 w 195"/>
                <a:gd name="T19" fmla="*/ 704 h 705"/>
                <a:gd name="T20" fmla="*/ 194 w 195"/>
                <a:gd name="T21" fmla="*/ 695 h 705"/>
                <a:gd name="T22" fmla="*/ 192 w 195"/>
                <a:gd name="T23" fmla="*/ 68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705">
                  <a:moveTo>
                    <a:pt x="192" y="687"/>
                  </a:moveTo>
                  <a:cubicBezTo>
                    <a:pt x="171" y="667"/>
                    <a:pt x="125" y="626"/>
                    <a:pt x="96" y="535"/>
                  </a:cubicBezTo>
                  <a:cubicBezTo>
                    <a:pt x="77" y="479"/>
                    <a:pt x="69" y="414"/>
                    <a:pt x="69" y="352"/>
                  </a:cubicBezTo>
                  <a:cubicBezTo>
                    <a:pt x="69" y="213"/>
                    <a:pt x="106" y="102"/>
                    <a:pt x="182" y="24"/>
                  </a:cubicBezTo>
                  <a:cubicBezTo>
                    <a:pt x="194" y="14"/>
                    <a:pt x="194" y="13"/>
                    <a:pt x="194" y="10"/>
                  </a:cubicBezTo>
                  <a:cubicBezTo>
                    <a:pt x="194" y="2"/>
                    <a:pt x="187" y="0"/>
                    <a:pt x="181" y="0"/>
                  </a:cubicBezTo>
                  <a:cubicBezTo>
                    <a:pt x="170" y="0"/>
                    <a:pt x="139" y="26"/>
                    <a:pt x="126" y="38"/>
                  </a:cubicBezTo>
                  <a:cubicBezTo>
                    <a:pt x="16" y="147"/>
                    <a:pt x="0" y="277"/>
                    <a:pt x="0" y="352"/>
                  </a:cubicBezTo>
                  <a:cubicBezTo>
                    <a:pt x="0" y="440"/>
                    <a:pt x="24" y="517"/>
                    <a:pt x="56" y="576"/>
                  </a:cubicBezTo>
                  <a:cubicBezTo>
                    <a:pt x="104" y="656"/>
                    <a:pt x="168" y="704"/>
                    <a:pt x="181" y="704"/>
                  </a:cubicBezTo>
                  <a:cubicBezTo>
                    <a:pt x="187" y="704"/>
                    <a:pt x="194" y="703"/>
                    <a:pt x="194" y="695"/>
                  </a:cubicBezTo>
                  <a:cubicBezTo>
                    <a:pt x="194" y="691"/>
                    <a:pt x="192" y="688"/>
                    <a:pt x="192" y="6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33" name="Freeform 377"/>
            <p:cNvSpPr>
              <a:spLocks noChangeArrowheads="1"/>
            </p:cNvSpPr>
            <p:nvPr/>
          </p:nvSpPr>
          <p:spPr bwMode="auto">
            <a:xfrm>
              <a:off x="2487" y="1885"/>
              <a:ext cx="73" cy="104"/>
            </a:xfrm>
            <a:custGeom>
              <a:avLst/>
              <a:gdLst>
                <a:gd name="T0" fmla="*/ 325 w 326"/>
                <a:gd name="T1" fmla="*/ 306 h 464"/>
                <a:gd name="T2" fmla="*/ 291 w 326"/>
                <a:gd name="T3" fmla="*/ 306 h 464"/>
                <a:gd name="T4" fmla="*/ 274 w 326"/>
                <a:gd name="T5" fmla="*/ 370 h 464"/>
                <a:gd name="T6" fmla="*/ 202 w 326"/>
                <a:gd name="T7" fmla="*/ 374 h 464"/>
                <a:gd name="T8" fmla="*/ 98 w 326"/>
                <a:gd name="T9" fmla="*/ 374 h 464"/>
                <a:gd name="T10" fmla="*/ 200 w 326"/>
                <a:gd name="T11" fmla="*/ 293 h 464"/>
                <a:gd name="T12" fmla="*/ 325 w 326"/>
                <a:gd name="T13" fmla="*/ 133 h 464"/>
                <a:gd name="T14" fmla="*/ 152 w 326"/>
                <a:gd name="T15" fmla="*/ 0 h 464"/>
                <a:gd name="T16" fmla="*/ 0 w 326"/>
                <a:gd name="T17" fmla="*/ 107 h 464"/>
                <a:gd name="T18" fmla="*/ 51 w 326"/>
                <a:gd name="T19" fmla="*/ 160 h 464"/>
                <a:gd name="T20" fmla="*/ 102 w 326"/>
                <a:gd name="T21" fmla="*/ 109 h 464"/>
                <a:gd name="T22" fmla="*/ 61 w 326"/>
                <a:gd name="T23" fmla="*/ 58 h 464"/>
                <a:gd name="T24" fmla="*/ 134 w 326"/>
                <a:gd name="T25" fmla="*/ 34 h 464"/>
                <a:gd name="T26" fmla="*/ 227 w 326"/>
                <a:gd name="T27" fmla="*/ 134 h 464"/>
                <a:gd name="T28" fmla="*/ 150 w 326"/>
                <a:gd name="T29" fmla="*/ 280 h 464"/>
                <a:gd name="T30" fmla="*/ 10 w 326"/>
                <a:gd name="T31" fmla="*/ 426 h 464"/>
                <a:gd name="T32" fmla="*/ 0 w 326"/>
                <a:gd name="T33" fmla="*/ 450 h 464"/>
                <a:gd name="T34" fmla="*/ 0 w 326"/>
                <a:gd name="T35" fmla="*/ 463 h 464"/>
                <a:gd name="T36" fmla="*/ 302 w 326"/>
                <a:gd name="T37" fmla="*/ 463 h 464"/>
                <a:gd name="T38" fmla="*/ 325 w 326"/>
                <a:gd name="T39" fmla="*/ 30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6" h="464">
                  <a:moveTo>
                    <a:pt x="325" y="306"/>
                  </a:moveTo>
                  <a:lnTo>
                    <a:pt x="291" y="306"/>
                  </a:lnTo>
                  <a:cubicBezTo>
                    <a:pt x="290" y="320"/>
                    <a:pt x="283" y="365"/>
                    <a:pt x="274" y="370"/>
                  </a:cubicBezTo>
                  <a:cubicBezTo>
                    <a:pt x="266" y="374"/>
                    <a:pt x="213" y="374"/>
                    <a:pt x="202" y="374"/>
                  </a:cubicBezTo>
                  <a:lnTo>
                    <a:pt x="98" y="374"/>
                  </a:lnTo>
                  <a:cubicBezTo>
                    <a:pt x="131" y="346"/>
                    <a:pt x="168" y="317"/>
                    <a:pt x="200" y="293"/>
                  </a:cubicBezTo>
                  <a:cubicBezTo>
                    <a:pt x="280" y="234"/>
                    <a:pt x="325" y="200"/>
                    <a:pt x="325" y="133"/>
                  </a:cubicBezTo>
                  <a:cubicBezTo>
                    <a:pt x="325" y="53"/>
                    <a:pt x="251" y="0"/>
                    <a:pt x="152" y="0"/>
                  </a:cubicBezTo>
                  <a:cubicBezTo>
                    <a:pt x="67" y="0"/>
                    <a:pt x="0" y="43"/>
                    <a:pt x="0" y="107"/>
                  </a:cubicBezTo>
                  <a:cubicBezTo>
                    <a:pt x="0" y="149"/>
                    <a:pt x="34" y="160"/>
                    <a:pt x="51" y="160"/>
                  </a:cubicBezTo>
                  <a:cubicBezTo>
                    <a:pt x="74" y="160"/>
                    <a:pt x="102" y="144"/>
                    <a:pt x="102" y="109"/>
                  </a:cubicBezTo>
                  <a:cubicBezTo>
                    <a:pt x="102" y="72"/>
                    <a:pt x="72" y="61"/>
                    <a:pt x="61" y="58"/>
                  </a:cubicBezTo>
                  <a:cubicBezTo>
                    <a:pt x="82" y="42"/>
                    <a:pt x="109" y="34"/>
                    <a:pt x="134" y="34"/>
                  </a:cubicBezTo>
                  <a:cubicBezTo>
                    <a:pt x="195" y="34"/>
                    <a:pt x="227" y="82"/>
                    <a:pt x="227" y="134"/>
                  </a:cubicBezTo>
                  <a:cubicBezTo>
                    <a:pt x="227" y="182"/>
                    <a:pt x="200" y="230"/>
                    <a:pt x="150" y="280"/>
                  </a:cubicBezTo>
                  <a:lnTo>
                    <a:pt x="10" y="426"/>
                  </a:lnTo>
                  <a:cubicBezTo>
                    <a:pt x="0" y="434"/>
                    <a:pt x="0" y="435"/>
                    <a:pt x="0" y="450"/>
                  </a:cubicBezTo>
                  <a:lnTo>
                    <a:pt x="0" y="463"/>
                  </a:lnTo>
                  <a:lnTo>
                    <a:pt x="302" y="463"/>
                  </a:lnTo>
                  <a:lnTo>
                    <a:pt x="325" y="30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34" name="Freeform 378"/>
            <p:cNvSpPr>
              <a:spLocks noChangeArrowheads="1"/>
            </p:cNvSpPr>
            <p:nvPr/>
          </p:nvSpPr>
          <p:spPr bwMode="auto">
            <a:xfrm>
              <a:off x="2577" y="1918"/>
              <a:ext cx="79" cy="103"/>
            </a:xfrm>
            <a:custGeom>
              <a:avLst/>
              <a:gdLst>
                <a:gd name="T0" fmla="*/ 352 w 353"/>
                <a:gd name="T1" fmla="*/ 13 h 457"/>
                <a:gd name="T2" fmla="*/ 339 w 353"/>
                <a:gd name="T3" fmla="*/ 0 h 457"/>
                <a:gd name="T4" fmla="*/ 275 w 353"/>
                <a:gd name="T5" fmla="*/ 30 h 457"/>
                <a:gd name="T6" fmla="*/ 198 w 353"/>
                <a:gd name="T7" fmla="*/ 0 h 457"/>
                <a:gd name="T8" fmla="*/ 0 w 353"/>
                <a:gd name="T9" fmla="*/ 208 h 457"/>
                <a:gd name="T10" fmla="*/ 123 w 353"/>
                <a:gd name="T11" fmla="*/ 325 h 457"/>
                <a:gd name="T12" fmla="*/ 200 w 353"/>
                <a:gd name="T13" fmla="*/ 302 h 457"/>
                <a:gd name="T14" fmla="*/ 174 w 353"/>
                <a:gd name="T15" fmla="*/ 410 h 457"/>
                <a:gd name="T16" fmla="*/ 165 w 353"/>
                <a:gd name="T17" fmla="*/ 421 h 457"/>
                <a:gd name="T18" fmla="*/ 139 w 353"/>
                <a:gd name="T19" fmla="*/ 422 h 457"/>
                <a:gd name="T20" fmla="*/ 118 w 353"/>
                <a:gd name="T21" fmla="*/ 427 h 457"/>
                <a:gd name="T22" fmla="*/ 114 w 353"/>
                <a:gd name="T23" fmla="*/ 443 h 457"/>
                <a:gd name="T24" fmla="*/ 126 w 353"/>
                <a:gd name="T25" fmla="*/ 456 h 457"/>
                <a:gd name="T26" fmla="*/ 202 w 353"/>
                <a:gd name="T27" fmla="*/ 453 h 457"/>
                <a:gd name="T28" fmla="*/ 280 w 353"/>
                <a:gd name="T29" fmla="*/ 456 h 457"/>
                <a:gd name="T30" fmla="*/ 299 w 353"/>
                <a:gd name="T31" fmla="*/ 435 h 457"/>
                <a:gd name="T32" fmla="*/ 280 w 353"/>
                <a:gd name="T33" fmla="*/ 422 h 457"/>
                <a:gd name="T34" fmla="*/ 250 w 353"/>
                <a:gd name="T35" fmla="*/ 422 h 457"/>
                <a:gd name="T36" fmla="*/ 352 w 353"/>
                <a:gd name="T37" fmla="*/ 13 h 457"/>
                <a:gd name="T38" fmla="*/ 216 w 353"/>
                <a:gd name="T39" fmla="*/ 243 h 457"/>
                <a:gd name="T40" fmla="*/ 205 w 353"/>
                <a:gd name="T41" fmla="*/ 264 h 457"/>
                <a:gd name="T42" fmla="*/ 126 w 353"/>
                <a:gd name="T43" fmla="*/ 299 h 457"/>
                <a:gd name="T44" fmla="*/ 80 w 353"/>
                <a:gd name="T45" fmla="*/ 245 h 457"/>
                <a:gd name="T46" fmla="*/ 115 w 353"/>
                <a:gd name="T47" fmla="*/ 94 h 457"/>
                <a:gd name="T48" fmla="*/ 200 w 353"/>
                <a:gd name="T49" fmla="*/ 26 h 457"/>
                <a:gd name="T50" fmla="*/ 259 w 353"/>
                <a:gd name="T51" fmla="*/ 66 h 457"/>
                <a:gd name="T52" fmla="*/ 258 w 353"/>
                <a:gd name="T53" fmla="*/ 77 h 457"/>
                <a:gd name="T54" fmla="*/ 216 w 353"/>
                <a:gd name="T55" fmla="*/ 2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3" h="457">
                  <a:moveTo>
                    <a:pt x="352" y="13"/>
                  </a:moveTo>
                  <a:cubicBezTo>
                    <a:pt x="352" y="10"/>
                    <a:pt x="349" y="0"/>
                    <a:pt x="339" y="0"/>
                  </a:cubicBezTo>
                  <a:cubicBezTo>
                    <a:pt x="338" y="0"/>
                    <a:pt x="296" y="10"/>
                    <a:pt x="275" y="30"/>
                  </a:cubicBezTo>
                  <a:cubicBezTo>
                    <a:pt x="264" y="19"/>
                    <a:pt x="242" y="0"/>
                    <a:pt x="198" y="0"/>
                  </a:cubicBezTo>
                  <a:cubicBezTo>
                    <a:pt x="77" y="0"/>
                    <a:pt x="0" y="112"/>
                    <a:pt x="0" y="208"/>
                  </a:cubicBezTo>
                  <a:cubicBezTo>
                    <a:pt x="0" y="294"/>
                    <a:pt x="66" y="325"/>
                    <a:pt x="123" y="325"/>
                  </a:cubicBezTo>
                  <a:cubicBezTo>
                    <a:pt x="157" y="325"/>
                    <a:pt x="186" y="310"/>
                    <a:pt x="200" y="302"/>
                  </a:cubicBezTo>
                  <a:lnTo>
                    <a:pt x="174" y="410"/>
                  </a:lnTo>
                  <a:cubicBezTo>
                    <a:pt x="171" y="419"/>
                    <a:pt x="170" y="421"/>
                    <a:pt x="165" y="421"/>
                  </a:cubicBezTo>
                  <a:cubicBezTo>
                    <a:pt x="157" y="422"/>
                    <a:pt x="146" y="422"/>
                    <a:pt x="139" y="422"/>
                  </a:cubicBezTo>
                  <a:cubicBezTo>
                    <a:pt x="126" y="422"/>
                    <a:pt x="122" y="422"/>
                    <a:pt x="118" y="427"/>
                  </a:cubicBezTo>
                  <a:cubicBezTo>
                    <a:pt x="115" y="430"/>
                    <a:pt x="114" y="442"/>
                    <a:pt x="114" y="443"/>
                  </a:cubicBezTo>
                  <a:cubicBezTo>
                    <a:pt x="114" y="448"/>
                    <a:pt x="115" y="456"/>
                    <a:pt x="126" y="456"/>
                  </a:cubicBezTo>
                  <a:cubicBezTo>
                    <a:pt x="150" y="456"/>
                    <a:pt x="178" y="453"/>
                    <a:pt x="202" y="453"/>
                  </a:cubicBezTo>
                  <a:cubicBezTo>
                    <a:pt x="229" y="453"/>
                    <a:pt x="254" y="456"/>
                    <a:pt x="280" y="456"/>
                  </a:cubicBezTo>
                  <a:cubicBezTo>
                    <a:pt x="285" y="456"/>
                    <a:pt x="299" y="456"/>
                    <a:pt x="299" y="435"/>
                  </a:cubicBezTo>
                  <a:cubicBezTo>
                    <a:pt x="299" y="424"/>
                    <a:pt x="286" y="422"/>
                    <a:pt x="280" y="422"/>
                  </a:cubicBezTo>
                  <a:cubicBezTo>
                    <a:pt x="270" y="422"/>
                    <a:pt x="259" y="422"/>
                    <a:pt x="250" y="422"/>
                  </a:cubicBezTo>
                  <a:lnTo>
                    <a:pt x="352" y="13"/>
                  </a:lnTo>
                  <a:close/>
                  <a:moveTo>
                    <a:pt x="216" y="243"/>
                  </a:moveTo>
                  <a:cubicBezTo>
                    <a:pt x="211" y="256"/>
                    <a:pt x="211" y="256"/>
                    <a:pt x="205" y="264"/>
                  </a:cubicBezTo>
                  <a:cubicBezTo>
                    <a:pt x="181" y="286"/>
                    <a:pt x="152" y="299"/>
                    <a:pt x="126" y="299"/>
                  </a:cubicBezTo>
                  <a:cubicBezTo>
                    <a:pt x="83" y="299"/>
                    <a:pt x="80" y="261"/>
                    <a:pt x="80" y="245"/>
                  </a:cubicBezTo>
                  <a:cubicBezTo>
                    <a:pt x="80" y="210"/>
                    <a:pt x="104" y="122"/>
                    <a:pt x="115" y="94"/>
                  </a:cubicBezTo>
                  <a:cubicBezTo>
                    <a:pt x="138" y="43"/>
                    <a:pt x="171" y="26"/>
                    <a:pt x="200" y="26"/>
                  </a:cubicBezTo>
                  <a:cubicBezTo>
                    <a:pt x="242" y="26"/>
                    <a:pt x="259" y="59"/>
                    <a:pt x="259" y="66"/>
                  </a:cubicBezTo>
                  <a:cubicBezTo>
                    <a:pt x="259" y="69"/>
                    <a:pt x="259" y="74"/>
                    <a:pt x="258" y="77"/>
                  </a:cubicBezTo>
                  <a:lnTo>
                    <a:pt x="216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35" name="Freeform 379"/>
            <p:cNvSpPr>
              <a:spLocks noChangeArrowheads="1"/>
            </p:cNvSpPr>
            <p:nvPr/>
          </p:nvSpPr>
          <p:spPr bwMode="auto">
            <a:xfrm>
              <a:off x="2669" y="1880"/>
              <a:ext cx="133" cy="112"/>
            </a:xfrm>
            <a:custGeom>
              <a:avLst/>
              <a:gdLst>
                <a:gd name="T0" fmla="*/ 277 w 591"/>
                <a:gd name="T1" fmla="*/ 46 h 497"/>
                <a:gd name="T2" fmla="*/ 282 w 591"/>
                <a:gd name="T3" fmla="*/ 35 h 497"/>
                <a:gd name="T4" fmla="*/ 334 w 591"/>
                <a:gd name="T5" fmla="*/ 34 h 497"/>
                <a:gd name="T6" fmla="*/ 464 w 591"/>
                <a:gd name="T7" fmla="*/ 91 h 497"/>
                <a:gd name="T8" fmla="*/ 426 w 591"/>
                <a:gd name="T9" fmla="*/ 197 h 497"/>
                <a:gd name="T10" fmla="*/ 314 w 591"/>
                <a:gd name="T11" fmla="*/ 229 h 497"/>
                <a:gd name="T12" fmla="*/ 232 w 591"/>
                <a:gd name="T13" fmla="*/ 229 h 497"/>
                <a:gd name="T14" fmla="*/ 277 w 591"/>
                <a:gd name="T15" fmla="*/ 46 h 497"/>
                <a:gd name="T16" fmla="*/ 416 w 591"/>
                <a:gd name="T17" fmla="*/ 245 h 497"/>
                <a:gd name="T18" fmla="*/ 565 w 591"/>
                <a:gd name="T19" fmla="*/ 107 h 497"/>
                <a:gd name="T20" fmla="*/ 384 w 591"/>
                <a:gd name="T21" fmla="*/ 0 h 497"/>
                <a:gd name="T22" fmla="*/ 139 w 591"/>
                <a:gd name="T23" fmla="*/ 0 h 497"/>
                <a:gd name="T24" fmla="*/ 112 w 591"/>
                <a:gd name="T25" fmla="*/ 21 h 497"/>
                <a:gd name="T26" fmla="*/ 142 w 591"/>
                <a:gd name="T27" fmla="*/ 34 h 497"/>
                <a:gd name="T28" fmla="*/ 186 w 591"/>
                <a:gd name="T29" fmla="*/ 35 h 497"/>
                <a:gd name="T30" fmla="*/ 85 w 591"/>
                <a:gd name="T31" fmla="*/ 437 h 497"/>
                <a:gd name="T32" fmla="*/ 69 w 591"/>
                <a:gd name="T33" fmla="*/ 450 h 497"/>
                <a:gd name="T34" fmla="*/ 30 w 591"/>
                <a:gd name="T35" fmla="*/ 451 h 497"/>
                <a:gd name="T36" fmla="*/ 8 w 591"/>
                <a:gd name="T37" fmla="*/ 453 h 497"/>
                <a:gd name="T38" fmla="*/ 0 w 591"/>
                <a:gd name="T39" fmla="*/ 471 h 497"/>
                <a:gd name="T40" fmla="*/ 16 w 591"/>
                <a:gd name="T41" fmla="*/ 483 h 497"/>
                <a:gd name="T42" fmla="*/ 69 w 591"/>
                <a:gd name="T43" fmla="*/ 482 h 497"/>
                <a:gd name="T44" fmla="*/ 120 w 591"/>
                <a:gd name="T45" fmla="*/ 482 h 497"/>
                <a:gd name="T46" fmla="*/ 229 w 591"/>
                <a:gd name="T47" fmla="*/ 483 h 497"/>
                <a:gd name="T48" fmla="*/ 243 w 591"/>
                <a:gd name="T49" fmla="*/ 479 h 497"/>
                <a:gd name="T50" fmla="*/ 248 w 591"/>
                <a:gd name="T51" fmla="*/ 464 h 497"/>
                <a:gd name="T52" fmla="*/ 219 w 591"/>
                <a:gd name="T53" fmla="*/ 451 h 497"/>
                <a:gd name="T54" fmla="*/ 176 w 591"/>
                <a:gd name="T55" fmla="*/ 450 h 497"/>
                <a:gd name="T56" fmla="*/ 226 w 591"/>
                <a:gd name="T57" fmla="*/ 254 h 497"/>
                <a:gd name="T58" fmla="*/ 310 w 591"/>
                <a:gd name="T59" fmla="*/ 254 h 497"/>
                <a:gd name="T60" fmla="*/ 379 w 591"/>
                <a:gd name="T61" fmla="*/ 312 h 497"/>
                <a:gd name="T62" fmla="*/ 368 w 591"/>
                <a:gd name="T63" fmla="*/ 365 h 497"/>
                <a:gd name="T64" fmla="*/ 358 w 591"/>
                <a:gd name="T65" fmla="*/ 416 h 497"/>
                <a:gd name="T66" fmla="*/ 490 w 591"/>
                <a:gd name="T67" fmla="*/ 496 h 497"/>
                <a:gd name="T68" fmla="*/ 590 w 591"/>
                <a:gd name="T69" fmla="*/ 414 h 497"/>
                <a:gd name="T70" fmla="*/ 574 w 591"/>
                <a:gd name="T71" fmla="*/ 402 h 497"/>
                <a:gd name="T72" fmla="*/ 557 w 591"/>
                <a:gd name="T73" fmla="*/ 416 h 497"/>
                <a:gd name="T74" fmla="*/ 496 w 591"/>
                <a:gd name="T75" fmla="*/ 471 h 497"/>
                <a:gd name="T76" fmla="*/ 462 w 591"/>
                <a:gd name="T77" fmla="*/ 427 h 497"/>
                <a:gd name="T78" fmla="*/ 474 w 591"/>
                <a:gd name="T79" fmla="*/ 349 h 497"/>
                <a:gd name="T80" fmla="*/ 477 w 591"/>
                <a:gd name="T81" fmla="*/ 322 h 497"/>
                <a:gd name="T82" fmla="*/ 416 w 591"/>
                <a:gd name="T83" fmla="*/ 24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1" h="497">
                  <a:moveTo>
                    <a:pt x="277" y="46"/>
                  </a:moveTo>
                  <a:cubicBezTo>
                    <a:pt x="280" y="35"/>
                    <a:pt x="280" y="35"/>
                    <a:pt x="282" y="35"/>
                  </a:cubicBezTo>
                  <a:cubicBezTo>
                    <a:pt x="285" y="34"/>
                    <a:pt x="317" y="34"/>
                    <a:pt x="334" y="34"/>
                  </a:cubicBezTo>
                  <a:cubicBezTo>
                    <a:pt x="398" y="34"/>
                    <a:pt x="464" y="34"/>
                    <a:pt x="464" y="91"/>
                  </a:cubicBezTo>
                  <a:cubicBezTo>
                    <a:pt x="464" y="93"/>
                    <a:pt x="462" y="160"/>
                    <a:pt x="426" y="197"/>
                  </a:cubicBezTo>
                  <a:cubicBezTo>
                    <a:pt x="414" y="208"/>
                    <a:pt x="384" y="229"/>
                    <a:pt x="314" y="229"/>
                  </a:cubicBezTo>
                  <a:lnTo>
                    <a:pt x="232" y="229"/>
                  </a:lnTo>
                  <a:lnTo>
                    <a:pt x="277" y="46"/>
                  </a:lnTo>
                  <a:close/>
                  <a:moveTo>
                    <a:pt x="416" y="245"/>
                  </a:moveTo>
                  <a:cubicBezTo>
                    <a:pt x="542" y="211"/>
                    <a:pt x="565" y="144"/>
                    <a:pt x="565" y="107"/>
                  </a:cubicBezTo>
                  <a:cubicBezTo>
                    <a:pt x="565" y="37"/>
                    <a:pt x="490" y="0"/>
                    <a:pt x="384" y="0"/>
                  </a:cubicBezTo>
                  <a:lnTo>
                    <a:pt x="139" y="0"/>
                  </a:lnTo>
                  <a:cubicBezTo>
                    <a:pt x="125" y="0"/>
                    <a:pt x="112" y="0"/>
                    <a:pt x="112" y="21"/>
                  </a:cubicBezTo>
                  <a:cubicBezTo>
                    <a:pt x="112" y="34"/>
                    <a:pt x="122" y="34"/>
                    <a:pt x="142" y="34"/>
                  </a:cubicBezTo>
                  <a:cubicBezTo>
                    <a:pt x="157" y="34"/>
                    <a:pt x="171" y="34"/>
                    <a:pt x="186" y="35"/>
                  </a:cubicBezTo>
                  <a:lnTo>
                    <a:pt x="85" y="437"/>
                  </a:lnTo>
                  <a:cubicBezTo>
                    <a:pt x="82" y="448"/>
                    <a:pt x="82" y="448"/>
                    <a:pt x="69" y="450"/>
                  </a:cubicBezTo>
                  <a:cubicBezTo>
                    <a:pt x="56" y="451"/>
                    <a:pt x="42" y="451"/>
                    <a:pt x="30" y="451"/>
                  </a:cubicBezTo>
                  <a:cubicBezTo>
                    <a:pt x="13" y="451"/>
                    <a:pt x="11" y="451"/>
                    <a:pt x="8" y="453"/>
                  </a:cubicBezTo>
                  <a:cubicBezTo>
                    <a:pt x="0" y="458"/>
                    <a:pt x="0" y="469"/>
                    <a:pt x="0" y="471"/>
                  </a:cubicBezTo>
                  <a:cubicBezTo>
                    <a:pt x="0" y="472"/>
                    <a:pt x="0" y="483"/>
                    <a:pt x="16" y="483"/>
                  </a:cubicBezTo>
                  <a:cubicBezTo>
                    <a:pt x="34" y="483"/>
                    <a:pt x="51" y="482"/>
                    <a:pt x="69" y="482"/>
                  </a:cubicBezTo>
                  <a:cubicBezTo>
                    <a:pt x="86" y="482"/>
                    <a:pt x="104" y="482"/>
                    <a:pt x="120" y="482"/>
                  </a:cubicBezTo>
                  <a:cubicBezTo>
                    <a:pt x="144" y="482"/>
                    <a:pt x="205" y="483"/>
                    <a:pt x="229" y="483"/>
                  </a:cubicBezTo>
                  <a:cubicBezTo>
                    <a:pt x="234" y="483"/>
                    <a:pt x="240" y="483"/>
                    <a:pt x="243" y="479"/>
                  </a:cubicBezTo>
                  <a:cubicBezTo>
                    <a:pt x="246" y="475"/>
                    <a:pt x="248" y="464"/>
                    <a:pt x="248" y="464"/>
                  </a:cubicBezTo>
                  <a:cubicBezTo>
                    <a:pt x="248" y="451"/>
                    <a:pt x="238" y="451"/>
                    <a:pt x="219" y="451"/>
                  </a:cubicBezTo>
                  <a:cubicBezTo>
                    <a:pt x="205" y="451"/>
                    <a:pt x="190" y="450"/>
                    <a:pt x="176" y="450"/>
                  </a:cubicBezTo>
                  <a:lnTo>
                    <a:pt x="226" y="254"/>
                  </a:lnTo>
                  <a:lnTo>
                    <a:pt x="310" y="254"/>
                  </a:lnTo>
                  <a:cubicBezTo>
                    <a:pt x="331" y="254"/>
                    <a:pt x="379" y="259"/>
                    <a:pt x="379" y="312"/>
                  </a:cubicBezTo>
                  <a:cubicBezTo>
                    <a:pt x="379" y="322"/>
                    <a:pt x="374" y="347"/>
                    <a:pt x="368" y="365"/>
                  </a:cubicBezTo>
                  <a:cubicBezTo>
                    <a:pt x="362" y="395"/>
                    <a:pt x="358" y="405"/>
                    <a:pt x="358" y="416"/>
                  </a:cubicBezTo>
                  <a:cubicBezTo>
                    <a:pt x="358" y="490"/>
                    <a:pt x="453" y="496"/>
                    <a:pt x="490" y="496"/>
                  </a:cubicBezTo>
                  <a:cubicBezTo>
                    <a:pt x="565" y="496"/>
                    <a:pt x="590" y="426"/>
                    <a:pt x="590" y="414"/>
                  </a:cubicBezTo>
                  <a:cubicBezTo>
                    <a:pt x="590" y="402"/>
                    <a:pt x="578" y="402"/>
                    <a:pt x="574" y="402"/>
                  </a:cubicBezTo>
                  <a:cubicBezTo>
                    <a:pt x="562" y="402"/>
                    <a:pt x="560" y="405"/>
                    <a:pt x="557" y="416"/>
                  </a:cubicBezTo>
                  <a:cubicBezTo>
                    <a:pt x="547" y="443"/>
                    <a:pt x="522" y="471"/>
                    <a:pt x="496" y="471"/>
                  </a:cubicBezTo>
                  <a:cubicBezTo>
                    <a:pt x="477" y="471"/>
                    <a:pt x="462" y="463"/>
                    <a:pt x="462" y="427"/>
                  </a:cubicBezTo>
                  <a:cubicBezTo>
                    <a:pt x="462" y="416"/>
                    <a:pt x="464" y="405"/>
                    <a:pt x="474" y="349"/>
                  </a:cubicBezTo>
                  <a:cubicBezTo>
                    <a:pt x="474" y="341"/>
                    <a:pt x="477" y="328"/>
                    <a:pt x="477" y="322"/>
                  </a:cubicBezTo>
                  <a:cubicBezTo>
                    <a:pt x="477" y="293"/>
                    <a:pt x="462" y="262"/>
                    <a:pt x="416" y="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36" name="Freeform 380"/>
            <p:cNvSpPr>
              <a:spLocks noChangeArrowheads="1"/>
            </p:cNvSpPr>
            <p:nvPr/>
          </p:nvSpPr>
          <p:spPr bwMode="auto">
            <a:xfrm>
              <a:off x="2812" y="1870"/>
              <a:ext cx="43" cy="159"/>
            </a:xfrm>
            <a:custGeom>
              <a:avLst/>
              <a:gdLst>
                <a:gd name="T0" fmla="*/ 194 w 195"/>
                <a:gd name="T1" fmla="*/ 352 h 705"/>
                <a:gd name="T2" fmla="*/ 138 w 195"/>
                <a:gd name="T3" fmla="*/ 128 h 705"/>
                <a:gd name="T4" fmla="*/ 13 w 195"/>
                <a:gd name="T5" fmla="*/ 0 h 705"/>
                <a:gd name="T6" fmla="*/ 0 w 195"/>
                <a:gd name="T7" fmla="*/ 10 h 705"/>
                <a:gd name="T8" fmla="*/ 13 w 195"/>
                <a:gd name="T9" fmla="*/ 26 h 705"/>
                <a:gd name="T10" fmla="*/ 125 w 195"/>
                <a:gd name="T11" fmla="*/ 352 h 705"/>
                <a:gd name="T12" fmla="*/ 11 w 195"/>
                <a:gd name="T13" fmla="*/ 679 h 705"/>
                <a:gd name="T14" fmla="*/ 0 w 195"/>
                <a:gd name="T15" fmla="*/ 695 h 705"/>
                <a:gd name="T16" fmla="*/ 13 w 195"/>
                <a:gd name="T17" fmla="*/ 704 h 705"/>
                <a:gd name="T18" fmla="*/ 67 w 195"/>
                <a:gd name="T19" fmla="*/ 666 h 705"/>
                <a:gd name="T20" fmla="*/ 194 w 195"/>
                <a:gd name="T21" fmla="*/ 35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705">
                  <a:moveTo>
                    <a:pt x="194" y="352"/>
                  </a:moveTo>
                  <a:cubicBezTo>
                    <a:pt x="194" y="264"/>
                    <a:pt x="171" y="187"/>
                    <a:pt x="138" y="128"/>
                  </a:cubicBezTo>
                  <a:cubicBezTo>
                    <a:pt x="91" y="46"/>
                    <a:pt x="26" y="0"/>
                    <a:pt x="13" y="0"/>
                  </a:cubicBezTo>
                  <a:cubicBezTo>
                    <a:pt x="6" y="0"/>
                    <a:pt x="0" y="2"/>
                    <a:pt x="0" y="10"/>
                  </a:cubicBezTo>
                  <a:cubicBezTo>
                    <a:pt x="0" y="13"/>
                    <a:pt x="0" y="14"/>
                    <a:pt x="13" y="26"/>
                  </a:cubicBezTo>
                  <a:cubicBezTo>
                    <a:pt x="101" y="117"/>
                    <a:pt x="125" y="242"/>
                    <a:pt x="125" y="352"/>
                  </a:cubicBezTo>
                  <a:cubicBezTo>
                    <a:pt x="125" y="490"/>
                    <a:pt x="90" y="602"/>
                    <a:pt x="11" y="679"/>
                  </a:cubicBezTo>
                  <a:cubicBezTo>
                    <a:pt x="0" y="690"/>
                    <a:pt x="0" y="691"/>
                    <a:pt x="0" y="695"/>
                  </a:cubicBezTo>
                  <a:cubicBezTo>
                    <a:pt x="0" y="703"/>
                    <a:pt x="6" y="704"/>
                    <a:pt x="13" y="704"/>
                  </a:cubicBezTo>
                  <a:cubicBezTo>
                    <a:pt x="26" y="704"/>
                    <a:pt x="54" y="679"/>
                    <a:pt x="67" y="666"/>
                  </a:cubicBezTo>
                  <a:cubicBezTo>
                    <a:pt x="178" y="557"/>
                    <a:pt x="194" y="427"/>
                    <a:pt x="194" y="3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37" name="Freeform 381"/>
            <p:cNvSpPr>
              <a:spLocks noChangeArrowheads="1"/>
            </p:cNvSpPr>
            <p:nvPr/>
          </p:nvSpPr>
          <p:spPr bwMode="auto">
            <a:xfrm>
              <a:off x="2924" y="1945"/>
              <a:ext cx="111" cy="9"/>
            </a:xfrm>
            <a:custGeom>
              <a:avLst/>
              <a:gdLst>
                <a:gd name="T0" fmla="*/ 462 w 495"/>
                <a:gd name="T1" fmla="*/ 45 h 46"/>
                <a:gd name="T2" fmla="*/ 494 w 495"/>
                <a:gd name="T3" fmla="*/ 22 h 46"/>
                <a:gd name="T4" fmla="*/ 462 w 495"/>
                <a:gd name="T5" fmla="*/ 0 h 46"/>
                <a:gd name="T6" fmla="*/ 32 w 495"/>
                <a:gd name="T7" fmla="*/ 0 h 46"/>
                <a:gd name="T8" fmla="*/ 0 w 495"/>
                <a:gd name="T9" fmla="*/ 22 h 46"/>
                <a:gd name="T10" fmla="*/ 32 w 495"/>
                <a:gd name="T11" fmla="*/ 45 h 46"/>
                <a:gd name="T12" fmla="*/ 462 w 495"/>
                <a:gd name="T1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46">
                  <a:moveTo>
                    <a:pt x="462" y="45"/>
                  </a:moveTo>
                  <a:cubicBezTo>
                    <a:pt x="474" y="45"/>
                    <a:pt x="494" y="45"/>
                    <a:pt x="494" y="22"/>
                  </a:cubicBezTo>
                  <a:cubicBezTo>
                    <a:pt x="494" y="0"/>
                    <a:pt x="474" y="0"/>
                    <a:pt x="462" y="0"/>
                  </a:cubicBezTo>
                  <a:lnTo>
                    <a:pt x="32" y="0"/>
                  </a:lnTo>
                  <a:cubicBezTo>
                    <a:pt x="21" y="0"/>
                    <a:pt x="0" y="0"/>
                    <a:pt x="0" y="22"/>
                  </a:cubicBezTo>
                  <a:cubicBezTo>
                    <a:pt x="0" y="45"/>
                    <a:pt x="21" y="45"/>
                    <a:pt x="32" y="45"/>
                  </a:cubicBezTo>
                  <a:lnTo>
                    <a:pt x="462" y="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38" name="Freeform 382"/>
            <p:cNvSpPr>
              <a:spLocks noChangeArrowheads="1"/>
            </p:cNvSpPr>
            <p:nvPr/>
          </p:nvSpPr>
          <p:spPr bwMode="auto">
            <a:xfrm>
              <a:off x="3111" y="1761"/>
              <a:ext cx="59" cy="109"/>
            </a:xfrm>
            <a:custGeom>
              <a:avLst/>
              <a:gdLst>
                <a:gd name="T0" fmla="*/ 181 w 263"/>
                <a:gd name="T1" fmla="*/ 34 h 484"/>
                <a:gd name="T2" fmla="*/ 262 w 263"/>
                <a:gd name="T3" fmla="*/ 34 h 484"/>
                <a:gd name="T4" fmla="*/ 262 w 263"/>
                <a:gd name="T5" fmla="*/ 0 h 484"/>
                <a:gd name="T6" fmla="*/ 131 w 263"/>
                <a:gd name="T7" fmla="*/ 2 h 484"/>
                <a:gd name="T8" fmla="*/ 0 w 263"/>
                <a:gd name="T9" fmla="*/ 0 h 484"/>
                <a:gd name="T10" fmla="*/ 0 w 263"/>
                <a:gd name="T11" fmla="*/ 34 h 484"/>
                <a:gd name="T12" fmla="*/ 80 w 263"/>
                <a:gd name="T13" fmla="*/ 34 h 484"/>
                <a:gd name="T14" fmla="*/ 80 w 263"/>
                <a:gd name="T15" fmla="*/ 451 h 484"/>
                <a:gd name="T16" fmla="*/ 0 w 263"/>
                <a:gd name="T17" fmla="*/ 451 h 484"/>
                <a:gd name="T18" fmla="*/ 0 w 263"/>
                <a:gd name="T19" fmla="*/ 483 h 484"/>
                <a:gd name="T20" fmla="*/ 131 w 263"/>
                <a:gd name="T21" fmla="*/ 482 h 484"/>
                <a:gd name="T22" fmla="*/ 262 w 263"/>
                <a:gd name="T23" fmla="*/ 483 h 484"/>
                <a:gd name="T24" fmla="*/ 262 w 263"/>
                <a:gd name="T25" fmla="*/ 451 h 484"/>
                <a:gd name="T26" fmla="*/ 181 w 263"/>
                <a:gd name="T27" fmla="*/ 451 h 484"/>
                <a:gd name="T28" fmla="*/ 181 w 263"/>
                <a:gd name="T29" fmla="*/ 3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484">
                  <a:moveTo>
                    <a:pt x="181" y="34"/>
                  </a:moveTo>
                  <a:lnTo>
                    <a:pt x="262" y="34"/>
                  </a:lnTo>
                  <a:lnTo>
                    <a:pt x="262" y="0"/>
                  </a:lnTo>
                  <a:cubicBezTo>
                    <a:pt x="232" y="2"/>
                    <a:pt x="163" y="2"/>
                    <a:pt x="131" y="2"/>
                  </a:cubicBezTo>
                  <a:cubicBezTo>
                    <a:pt x="98" y="2"/>
                    <a:pt x="29" y="2"/>
                    <a:pt x="0" y="0"/>
                  </a:cubicBezTo>
                  <a:lnTo>
                    <a:pt x="0" y="34"/>
                  </a:lnTo>
                  <a:lnTo>
                    <a:pt x="80" y="34"/>
                  </a:lnTo>
                  <a:lnTo>
                    <a:pt x="80" y="451"/>
                  </a:lnTo>
                  <a:lnTo>
                    <a:pt x="0" y="451"/>
                  </a:lnTo>
                  <a:lnTo>
                    <a:pt x="0" y="483"/>
                  </a:lnTo>
                  <a:cubicBezTo>
                    <a:pt x="29" y="482"/>
                    <a:pt x="98" y="482"/>
                    <a:pt x="131" y="482"/>
                  </a:cubicBezTo>
                  <a:cubicBezTo>
                    <a:pt x="163" y="482"/>
                    <a:pt x="232" y="482"/>
                    <a:pt x="262" y="483"/>
                  </a:cubicBezTo>
                  <a:lnTo>
                    <a:pt x="262" y="451"/>
                  </a:lnTo>
                  <a:lnTo>
                    <a:pt x="181" y="451"/>
                  </a:lnTo>
                  <a:lnTo>
                    <a:pt x="181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39" name="Freeform 383"/>
            <p:cNvSpPr>
              <a:spLocks noChangeArrowheads="1"/>
            </p:cNvSpPr>
            <p:nvPr/>
          </p:nvSpPr>
          <p:spPr bwMode="auto">
            <a:xfrm>
              <a:off x="3182" y="1799"/>
              <a:ext cx="141" cy="71"/>
            </a:xfrm>
            <a:custGeom>
              <a:avLst/>
              <a:gdLst>
                <a:gd name="T0" fmla="*/ 48 w 628"/>
                <a:gd name="T1" fmla="*/ 67 h 319"/>
                <a:gd name="T2" fmla="*/ 48 w 628"/>
                <a:gd name="T3" fmla="*/ 285 h 319"/>
                <a:gd name="T4" fmla="*/ 0 w 628"/>
                <a:gd name="T5" fmla="*/ 285 h 319"/>
                <a:gd name="T6" fmla="*/ 0 w 628"/>
                <a:gd name="T7" fmla="*/ 318 h 319"/>
                <a:gd name="T8" fmla="*/ 88 w 628"/>
                <a:gd name="T9" fmla="*/ 315 h 319"/>
                <a:gd name="T10" fmla="*/ 178 w 628"/>
                <a:gd name="T11" fmla="*/ 318 h 319"/>
                <a:gd name="T12" fmla="*/ 178 w 628"/>
                <a:gd name="T13" fmla="*/ 285 h 319"/>
                <a:gd name="T14" fmla="*/ 130 w 628"/>
                <a:gd name="T15" fmla="*/ 285 h 319"/>
                <a:gd name="T16" fmla="*/ 130 w 628"/>
                <a:gd name="T17" fmla="*/ 138 h 319"/>
                <a:gd name="T18" fmla="*/ 234 w 628"/>
                <a:gd name="T19" fmla="*/ 26 h 319"/>
                <a:gd name="T20" fmla="*/ 274 w 628"/>
                <a:gd name="T21" fmla="*/ 94 h 319"/>
                <a:gd name="T22" fmla="*/ 274 w 628"/>
                <a:gd name="T23" fmla="*/ 285 h 319"/>
                <a:gd name="T24" fmla="*/ 224 w 628"/>
                <a:gd name="T25" fmla="*/ 285 h 319"/>
                <a:gd name="T26" fmla="*/ 224 w 628"/>
                <a:gd name="T27" fmla="*/ 318 h 319"/>
                <a:gd name="T28" fmla="*/ 314 w 628"/>
                <a:gd name="T29" fmla="*/ 315 h 319"/>
                <a:gd name="T30" fmla="*/ 402 w 628"/>
                <a:gd name="T31" fmla="*/ 318 h 319"/>
                <a:gd name="T32" fmla="*/ 402 w 628"/>
                <a:gd name="T33" fmla="*/ 285 h 319"/>
                <a:gd name="T34" fmla="*/ 354 w 628"/>
                <a:gd name="T35" fmla="*/ 285 h 319"/>
                <a:gd name="T36" fmla="*/ 354 w 628"/>
                <a:gd name="T37" fmla="*/ 138 h 319"/>
                <a:gd name="T38" fmla="*/ 459 w 628"/>
                <a:gd name="T39" fmla="*/ 26 h 319"/>
                <a:gd name="T40" fmla="*/ 498 w 628"/>
                <a:gd name="T41" fmla="*/ 94 h 319"/>
                <a:gd name="T42" fmla="*/ 498 w 628"/>
                <a:gd name="T43" fmla="*/ 285 h 319"/>
                <a:gd name="T44" fmla="*/ 450 w 628"/>
                <a:gd name="T45" fmla="*/ 285 h 319"/>
                <a:gd name="T46" fmla="*/ 450 w 628"/>
                <a:gd name="T47" fmla="*/ 318 h 319"/>
                <a:gd name="T48" fmla="*/ 538 w 628"/>
                <a:gd name="T49" fmla="*/ 315 h 319"/>
                <a:gd name="T50" fmla="*/ 627 w 628"/>
                <a:gd name="T51" fmla="*/ 318 h 319"/>
                <a:gd name="T52" fmla="*/ 627 w 628"/>
                <a:gd name="T53" fmla="*/ 285 h 319"/>
                <a:gd name="T54" fmla="*/ 579 w 628"/>
                <a:gd name="T55" fmla="*/ 285 h 319"/>
                <a:gd name="T56" fmla="*/ 579 w 628"/>
                <a:gd name="T57" fmla="*/ 102 h 319"/>
                <a:gd name="T58" fmla="*/ 470 w 628"/>
                <a:gd name="T59" fmla="*/ 0 h 319"/>
                <a:gd name="T60" fmla="*/ 350 w 628"/>
                <a:gd name="T61" fmla="*/ 67 h 319"/>
                <a:gd name="T62" fmla="*/ 245 w 628"/>
                <a:gd name="T63" fmla="*/ 0 h 319"/>
                <a:gd name="T64" fmla="*/ 122 w 628"/>
                <a:gd name="T65" fmla="*/ 77 h 319"/>
                <a:gd name="T66" fmla="*/ 122 w 628"/>
                <a:gd name="T67" fmla="*/ 0 h 319"/>
                <a:gd name="T68" fmla="*/ 0 w 628"/>
                <a:gd name="T69" fmla="*/ 6 h 319"/>
                <a:gd name="T70" fmla="*/ 0 w 628"/>
                <a:gd name="T71" fmla="*/ 38 h 319"/>
                <a:gd name="T72" fmla="*/ 48 w 628"/>
                <a:gd name="T73" fmla="*/ 6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8" h="319">
                  <a:moveTo>
                    <a:pt x="48" y="67"/>
                  </a:moveTo>
                  <a:lnTo>
                    <a:pt x="48" y="285"/>
                  </a:lnTo>
                  <a:lnTo>
                    <a:pt x="0" y="285"/>
                  </a:lnTo>
                  <a:lnTo>
                    <a:pt x="0" y="318"/>
                  </a:lnTo>
                  <a:cubicBezTo>
                    <a:pt x="19" y="317"/>
                    <a:pt x="62" y="315"/>
                    <a:pt x="88" y="315"/>
                  </a:cubicBezTo>
                  <a:cubicBezTo>
                    <a:pt x="117" y="315"/>
                    <a:pt x="158" y="317"/>
                    <a:pt x="178" y="318"/>
                  </a:cubicBezTo>
                  <a:lnTo>
                    <a:pt x="178" y="285"/>
                  </a:lnTo>
                  <a:lnTo>
                    <a:pt x="130" y="285"/>
                  </a:lnTo>
                  <a:lnTo>
                    <a:pt x="130" y="138"/>
                  </a:lnTo>
                  <a:cubicBezTo>
                    <a:pt x="130" y="61"/>
                    <a:pt x="190" y="26"/>
                    <a:pt x="234" y="26"/>
                  </a:cubicBezTo>
                  <a:cubicBezTo>
                    <a:pt x="258" y="26"/>
                    <a:pt x="274" y="40"/>
                    <a:pt x="274" y="94"/>
                  </a:cubicBezTo>
                  <a:lnTo>
                    <a:pt x="274" y="285"/>
                  </a:lnTo>
                  <a:lnTo>
                    <a:pt x="224" y="285"/>
                  </a:lnTo>
                  <a:lnTo>
                    <a:pt x="224" y="318"/>
                  </a:lnTo>
                  <a:cubicBezTo>
                    <a:pt x="245" y="317"/>
                    <a:pt x="286" y="315"/>
                    <a:pt x="314" y="315"/>
                  </a:cubicBezTo>
                  <a:cubicBezTo>
                    <a:pt x="341" y="315"/>
                    <a:pt x="382" y="317"/>
                    <a:pt x="402" y="318"/>
                  </a:cubicBezTo>
                  <a:lnTo>
                    <a:pt x="402" y="285"/>
                  </a:lnTo>
                  <a:lnTo>
                    <a:pt x="354" y="285"/>
                  </a:lnTo>
                  <a:lnTo>
                    <a:pt x="354" y="138"/>
                  </a:lnTo>
                  <a:cubicBezTo>
                    <a:pt x="354" y="61"/>
                    <a:pt x="414" y="26"/>
                    <a:pt x="459" y="26"/>
                  </a:cubicBezTo>
                  <a:cubicBezTo>
                    <a:pt x="483" y="26"/>
                    <a:pt x="498" y="40"/>
                    <a:pt x="498" y="94"/>
                  </a:cubicBezTo>
                  <a:lnTo>
                    <a:pt x="498" y="285"/>
                  </a:lnTo>
                  <a:lnTo>
                    <a:pt x="450" y="285"/>
                  </a:lnTo>
                  <a:lnTo>
                    <a:pt x="450" y="318"/>
                  </a:lnTo>
                  <a:cubicBezTo>
                    <a:pt x="469" y="317"/>
                    <a:pt x="512" y="315"/>
                    <a:pt x="538" y="315"/>
                  </a:cubicBezTo>
                  <a:cubicBezTo>
                    <a:pt x="566" y="315"/>
                    <a:pt x="608" y="317"/>
                    <a:pt x="627" y="318"/>
                  </a:cubicBezTo>
                  <a:lnTo>
                    <a:pt x="627" y="285"/>
                  </a:lnTo>
                  <a:lnTo>
                    <a:pt x="579" y="285"/>
                  </a:lnTo>
                  <a:lnTo>
                    <a:pt x="579" y="102"/>
                  </a:lnTo>
                  <a:cubicBezTo>
                    <a:pt x="579" y="29"/>
                    <a:pt x="542" y="0"/>
                    <a:pt x="470" y="0"/>
                  </a:cubicBezTo>
                  <a:cubicBezTo>
                    <a:pt x="406" y="0"/>
                    <a:pt x="370" y="35"/>
                    <a:pt x="350" y="67"/>
                  </a:cubicBezTo>
                  <a:cubicBezTo>
                    <a:pt x="338" y="2"/>
                    <a:pt x="272" y="0"/>
                    <a:pt x="245" y="0"/>
                  </a:cubicBezTo>
                  <a:cubicBezTo>
                    <a:pt x="184" y="0"/>
                    <a:pt x="144" y="32"/>
                    <a:pt x="122" y="77"/>
                  </a:cubicBezTo>
                  <a:lnTo>
                    <a:pt x="122" y="0"/>
                  </a:lnTo>
                  <a:lnTo>
                    <a:pt x="0" y="6"/>
                  </a:lnTo>
                  <a:lnTo>
                    <a:pt x="0" y="38"/>
                  </a:lnTo>
                  <a:cubicBezTo>
                    <a:pt x="43" y="38"/>
                    <a:pt x="48" y="38"/>
                    <a:pt x="48" y="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40" name="Freeform 384"/>
            <p:cNvSpPr>
              <a:spLocks noChangeArrowheads="1"/>
            </p:cNvSpPr>
            <p:nvPr/>
          </p:nvSpPr>
          <p:spPr bwMode="auto">
            <a:xfrm>
              <a:off x="3368" y="1759"/>
              <a:ext cx="89" cy="144"/>
            </a:xfrm>
            <a:custGeom>
              <a:avLst/>
              <a:gdLst>
                <a:gd name="T0" fmla="*/ 259 w 399"/>
                <a:gd name="T1" fmla="*/ 214 h 638"/>
                <a:gd name="T2" fmla="*/ 341 w 399"/>
                <a:gd name="T3" fmla="*/ 214 h 638"/>
                <a:gd name="T4" fmla="*/ 368 w 399"/>
                <a:gd name="T5" fmla="*/ 195 h 638"/>
                <a:gd name="T6" fmla="*/ 344 w 399"/>
                <a:gd name="T7" fmla="*/ 182 h 638"/>
                <a:gd name="T8" fmla="*/ 264 w 399"/>
                <a:gd name="T9" fmla="*/ 182 h 638"/>
                <a:gd name="T10" fmla="*/ 288 w 399"/>
                <a:gd name="T11" fmla="*/ 54 h 638"/>
                <a:gd name="T12" fmla="*/ 298 w 399"/>
                <a:gd name="T13" fmla="*/ 34 h 638"/>
                <a:gd name="T14" fmla="*/ 317 w 399"/>
                <a:gd name="T15" fmla="*/ 26 h 638"/>
                <a:gd name="T16" fmla="*/ 342 w 399"/>
                <a:gd name="T17" fmla="*/ 30 h 638"/>
                <a:gd name="T18" fmla="*/ 312 w 399"/>
                <a:gd name="T19" fmla="*/ 77 h 638"/>
                <a:gd name="T20" fmla="*/ 347 w 399"/>
                <a:gd name="T21" fmla="*/ 109 h 638"/>
                <a:gd name="T22" fmla="*/ 398 w 399"/>
                <a:gd name="T23" fmla="*/ 56 h 638"/>
                <a:gd name="T24" fmla="*/ 317 w 399"/>
                <a:gd name="T25" fmla="*/ 0 h 638"/>
                <a:gd name="T26" fmla="*/ 221 w 399"/>
                <a:gd name="T27" fmla="*/ 53 h 638"/>
                <a:gd name="T28" fmla="*/ 186 w 399"/>
                <a:gd name="T29" fmla="*/ 182 h 638"/>
                <a:gd name="T30" fmla="*/ 117 w 399"/>
                <a:gd name="T31" fmla="*/ 182 h 638"/>
                <a:gd name="T32" fmla="*/ 91 w 399"/>
                <a:gd name="T33" fmla="*/ 202 h 638"/>
                <a:gd name="T34" fmla="*/ 115 w 399"/>
                <a:gd name="T35" fmla="*/ 214 h 638"/>
                <a:gd name="T36" fmla="*/ 179 w 399"/>
                <a:gd name="T37" fmla="*/ 214 h 638"/>
                <a:gd name="T38" fmla="*/ 126 w 399"/>
                <a:gd name="T39" fmla="*/ 515 h 638"/>
                <a:gd name="T40" fmla="*/ 114 w 399"/>
                <a:gd name="T41" fmla="*/ 576 h 638"/>
                <a:gd name="T42" fmla="*/ 78 w 399"/>
                <a:gd name="T43" fmla="*/ 611 h 638"/>
                <a:gd name="T44" fmla="*/ 54 w 399"/>
                <a:gd name="T45" fmla="*/ 608 h 638"/>
                <a:gd name="T46" fmla="*/ 85 w 399"/>
                <a:gd name="T47" fmla="*/ 562 h 638"/>
                <a:gd name="T48" fmla="*/ 51 w 399"/>
                <a:gd name="T49" fmla="*/ 528 h 638"/>
                <a:gd name="T50" fmla="*/ 0 w 399"/>
                <a:gd name="T51" fmla="*/ 581 h 638"/>
                <a:gd name="T52" fmla="*/ 77 w 399"/>
                <a:gd name="T53" fmla="*/ 637 h 638"/>
                <a:gd name="T54" fmla="*/ 173 w 399"/>
                <a:gd name="T55" fmla="*/ 576 h 638"/>
                <a:gd name="T56" fmla="*/ 221 w 399"/>
                <a:gd name="T57" fmla="*/ 427 h 638"/>
                <a:gd name="T58" fmla="*/ 259 w 399"/>
                <a:gd name="T59" fmla="*/ 21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9" h="638">
                  <a:moveTo>
                    <a:pt x="259" y="214"/>
                  </a:moveTo>
                  <a:lnTo>
                    <a:pt x="341" y="214"/>
                  </a:lnTo>
                  <a:cubicBezTo>
                    <a:pt x="355" y="214"/>
                    <a:pt x="368" y="214"/>
                    <a:pt x="368" y="195"/>
                  </a:cubicBezTo>
                  <a:cubicBezTo>
                    <a:pt x="368" y="182"/>
                    <a:pt x="355" y="182"/>
                    <a:pt x="344" y="182"/>
                  </a:cubicBezTo>
                  <a:lnTo>
                    <a:pt x="264" y="182"/>
                  </a:lnTo>
                  <a:lnTo>
                    <a:pt x="288" y="54"/>
                  </a:lnTo>
                  <a:cubicBezTo>
                    <a:pt x="290" y="42"/>
                    <a:pt x="290" y="40"/>
                    <a:pt x="298" y="34"/>
                  </a:cubicBezTo>
                  <a:cubicBezTo>
                    <a:pt x="306" y="26"/>
                    <a:pt x="314" y="26"/>
                    <a:pt x="317" y="26"/>
                  </a:cubicBezTo>
                  <a:cubicBezTo>
                    <a:pt x="328" y="26"/>
                    <a:pt x="334" y="27"/>
                    <a:pt x="342" y="30"/>
                  </a:cubicBezTo>
                  <a:cubicBezTo>
                    <a:pt x="325" y="38"/>
                    <a:pt x="312" y="58"/>
                    <a:pt x="312" y="77"/>
                  </a:cubicBezTo>
                  <a:cubicBezTo>
                    <a:pt x="312" y="98"/>
                    <a:pt x="330" y="109"/>
                    <a:pt x="347" y="109"/>
                  </a:cubicBezTo>
                  <a:cubicBezTo>
                    <a:pt x="376" y="109"/>
                    <a:pt x="398" y="83"/>
                    <a:pt x="398" y="56"/>
                  </a:cubicBezTo>
                  <a:cubicBezTo>
                    <a:pt x="398" y="21"/>
                    <a:pt x="362" y="0"/>
                    <a:pt x="317" y="0"/>
                  </a:cubicBezTo>
                  <a:cubicBezTo>
                    <a:pt x="285" y="0"/>
                    <a:pt x="245" y="13"/>
                    <a:pt x="221" y="53"/>
                  </a:cubicBezTo>
                  <a:cubicBezTo>
                    <a:pt x="203" y="78"/>
                    <a:pt x="200" y="107"/>
                    <a:pt x="186" y="182"/>
                  </a:cubicBezTo>
                  <a:lnTo>
                    <a:pt x="117" y="182"/>
                  </a:lnTo>
                  <a:cubicBezTo>
                    <a:pt x="104" y="182"/>
                    <a:pt x="91" y="182"/>
                    <a:pt x="91" y="202"/>
                  </a:cubicBezTo>
                  <a:cubicBezTo>
                    <a:pt x="91" y="214"/>
                    <a:pt x="104" y="214"/>
                    <a:pt x="115" y="214"/>
                  </a:cubicBezTo>
                  <a:lnTo>
                    <a:pt x="179" y="214"/>
                  </a:lnTo>
                  <a:lnTo>
                    <a:pt x="126" y="515"/>
                  </a:lnTo>
                  <a:cubicBezTo>
                    <a:pt x="125" y="522"/>
                    <a:pt x="117" y="567"/>
                    <a:pt x="114" y="576"/>
                  </a:cubicBezTo>
                  <a:cubicBezTo>
                    <a:pt x="112" y="579"/>
                    <a:pt x="101" y="611"/>
                    <a:pt x="78" y="611"/>
                  </a:cubicBezTo>
                  <a:cubicBezTo>
                    <a:pt x="66" y="611"/>
                    <a:pt x="59" y="610"/>
                    <a:pt x="54" y="608"/>
                  </a:cubicBezTo>
                  <a:cubicBezTo>
                    <a:pt x="72" y="599"/>
                    <a:pt x="85" y="581"/>
                    <a:pt x="85" y="562"/>
                  </a:cubicBezTo>
                  <a:cubicBezTo>
                    <a:pt x="85" y="539"/>
                    <a:pt x="69" y="528"/>
                    <a:pt x="51" y="528"/>
                  </a:cubicBezTo>
                  <a:cubicBezTo>
                    <a:pt x="22" y="528"/>
                    <a:pt x="0" y="554"/>
                    <a:pt x="0" y="581"/>
                  </a:cubicBezTo>
                  <a:cubicBezTo>
                    <a:pt x="0" y="619"/>
                    <a:pt x="40" y="637"/>
                    <a:pt x="77" y="637"/>
                  </a:cubicBezTo>
                  <a:cubicBezTo>
                    <a:pt x="130" y="637"/>
                    <a:pt x="166" y="586"/>
                    <a:pt x="173" y="576"/>
                  </a:cubicBezTo>
                  <a:cubicBezTo>
                    <a:pt x="203" y="530"/>
                    <a:pt x="219" y="440"/>
                    <a:pt x="221" y="427"/>
                  </a:cubicBezTo>
                  <a:lnTo>
                    <a:pt x="259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41" name="Freeform 385"/>
            <p:cNvSpPr>
              <a:spLocks noChangeArrowheads="1"/>
            </p:cNvSpPr>
            <p:nvPr/>
          </p:nvSpPr>
          <p:spPr bwMode="auto">
            <a:xfrm>
              <a:off x="3484" y="1751"/>
              <a:ext cx="43" cy="159"/>
            </a:xfrm>
            <a:custGeom>
              <a:avLst/>
              <a:gdLst>
                <a:gd name="T0" fmla="*/ 192 w 195"/>
                <a:gd name="T1" fmla="*/ 687 h 705"/>
                <a:gd name="T2" fmla="*/ 96 w 195"/>
                <a:gd name="T3" fmla="*/ 535 h 705"/>
                <a:gd name="T4" fmla="*/ 69 w 195"/>
                <a:gd name="T5" fmla="*/ 352 h 705"/>
                <a:gd name="T6" fmla="*/ 182 w 195"/>
                <a:gd name="T7" fmla="*/ 24 h 705"/>
                <a:gd name="T8" fmla="*/ 194 w 195"/>
                <a:gd name="T9" fmla="*/ 10 h 705"/>
                <a:gd name="T10" fmla="*/ 181 w 195"/>
                <a:gd name="T11" fmla="*/ 0 h 705"/>
                <a:gd name="T12" fmla="*/ 126 w 195"/>
                <a:gd name="T13" fmla="*/ 38 h 705"/>
                <a:gd name="T14" fmla="*/ 0 w 195"/>
                <a:gd name="T15" fmla="*/ 352 h 705"/>
                <a:gd name="T16" fmla="*/ 56 w 195"/>
                <a:gd name="T17" fmla="*/ 576 h 705"/>
                <a:gd name="T18" fmla="*/ 181 w 195"/>
                <a:gd name="T19" fmla="*/ 704 h 705"/>
                <a:gd name="T20" fmla="*/ 194 w 195"/>
                <a:gd name="T21" fmla="*/ 695 h 705"/>
                <a:gd name="T22" fmla="*/ 192 w 195"/>
                <a:gd name="T23" fmla="*/ 68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705">
                  <a:moveTo>
                    <a:pt x="192" y="687"/>
                  </a:moveTo>
                  <a:cubicBezTo>
                    <a:pt x="171" y="667"/>
                    <a:pt x="125" y="626"/>
                    <a:pt x="96" y="535"/>
                  </a:cubicBezTo>
                  <a:cubicBezTo>
                    <a:pt x="77" y="479"/>
                    <a:pt x="69" y="414"/>
                    <a:pt x="69" y="352"/>
                  </a:cubicBezTo>
                  <a:cubicBezTo>
                    <a:pt x="69" y="213"/>
                    <a:pt x="106" y="102"/>
                    <a:pt x="182" y="24"/>
                  </a:cubicBezTo>
                  <a:cubicBezTo>
                    <a:pt x="194" y="14"/>
                    <a:pt x="194" y="13"/>
                    <a:pt x="194" y="10"/>
                  </a:cubicBezTo>
                  <a:cubicBezTo>
                    <a:pt x="194" y="2"/>
                    <a:pt x="187" y="0"/>
                    <a:pt x="181" y="0"/>
                  </a:cubicBezTo>
                  <a:cubicBezTo>
                    <a:pt x="170" y="0"/>
                    <a:pt x="139" y="26"/>
                    <a:pt x="126" y="38"/>
                  </a:cubicBezTo>
                  <a:cubicBezTo>
                    <a:pt x="16" y="147"/>
                    <a:pt x="0" y="277"/>
                    <a:pt x="0" y="352"/>
                  </a:cubicBezTo>
                  <a:cubicBezTo>
                    <a:pt x="0" y="440"/>
                    <a:pt x="24" y="517"/>
                    <a:pt x="56" y="576"/>
                  </a:cubicBezTo>
                  <a:cubicBezTo>
                    <a:pt x="104" y="656"/>
                    <a:pt x="168" y="704"/>
                    <a:pt x="181" y="704"/>
                  </a:cubicBezTo>
                  <a:cubicBezTo>
                    <a:pt x="187" y="704"/>
                    <a:pt x="194" y="703"/>
                    <a:pt x="194" y="695"/>
                  </a:cubicBezTo>
                  <a:cubicBezTo>
                    <a:pt x="194" y="691"/>
                    <a:pt x="192" y="688"/>
                    <a:pt x="192" y="6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42" name="Freeform 386"/>
            <p:cNvSpPr>
              <a:spLocks noChangeArrowheads="1"/>
            </p:cNvSpPr>
            <p:nvPr/>
          </p:nvSpPr>
          <p:spPr bwMode="auto">
            <a:xfrm>
              <a:off x="3545" y="1799"/>
              <a:ext cx="79" cy="103"/>
            </a:xfrm>
            <a:custGeom>
              <a:avLst/>
              <a:gdLst>
                <a:gd name="T0" fmla="*/ 352 w 353"/>
                <a:gd name="T1" fmla="*/ 13 h 457"/>
                <a:gd name="T2" fmla="*/ 339 w 353"/>
                <a:gd name="T3" fmla="*/ 0 h 457"/>
                <a:gd name="T4" fmla="*/ 275 w 353"/>
                <a:gd name="T5" fmla="*/ 30 h 457"/>
                <a:gd name="T6" fmla="*/ 198 w 353"/>
                <a:gd name="T7" fmla="*/ 0 h 457"/>
                <a:gd name="T8" fmla="*/ 0 w 353"/>
                <a:gd name="T9" fmla="*/ 208 h 457"/>
                <a:gd name="T10" fmla="*/ 123 w 353"/>
                <a:gd name="T11" fmla="*/ 325 h 457"/>
                <a:gd name="T12" fmla="*/ 200 w 353"/>
                <a:gd name="T13" fmla="*/ 302 h 457"/>
                <a:gd name="T14" fmla="*/ 174 w 353"/>
                <a:gd name="T15" fmla="*/ 410 h 457"/>
                <a:gd name="T16" fmla="*/ 165 w 353"/>
                <a:gd name="T17" fmla="*/ 421 h 457"/>
                <a:gd name="T18" fmla="*/ 139 w 353"/>
                <a:gd name="T19" fmla="*/ 422 h 457"/>
                <a:gd name="T20" fmla="*/ 118 w 353"/>
                <a:gd name="T21" fmla="*/ 427 h 457"/>
                <a:gd name="T22" fmla="*/ 114 w 353"/>
                <a:gd name="T23" fmla="*/ 443 h 457"/>
                <a:gd name="T24" fmla="*/ 126 w 353"/>
                <a:gd name="T25" fmla="*/ 456 h 457"/>
                <a:gd name="T26" fmla="*/ 202 w 353"/>
                <a:gd name="T27" fmla="*/ 453 h 457"/>
                <a:gd name="T28" fmla="*/ 280 w 353"/>
                <a:gd name="T29" fmla="*/ 456 h 457"/>
                <a:gd name="T30" fmla="*/ 299 w 353"/>
                <a:gd name="T31" fmla="*/ 435 h 457"/>
                <a:gd name="T32" fmla="*/ 280 w 353"/>
                <a:gd name="T33" fmla="*/ 422 h 457"/>
                <a:gd name="T34" fmla="*/ 250 w 353"/>
                <a:gd name="T35" fmla="*/ 422 h 457"/>
                <a:gd name="T36" fmla="*/ 352 w 353"/>
                <a:gd name="T37" fmla="*/ 13 h 457"/>
                <a:gd name="T38" fmla="*/ 216 w 353"/>
                <a:gd name="T39" fmla="*/ 243 h 457"/>
                <a:gd name="T40" fmla="*/ 205 w 353"/>
                <a:gd name="T41" fmla="*/ 264 h 457"/>
                <a:gd name="T42" fmla="*/ 126 w 353"/>
                <a:gd name="T43" fmla="*/ 299 h 457"/>
                <a:gd name="T44" fmla="*/ 80 w 353"/>
                <a:gd name="T45" fmla="*/ 245 h 457"/>
                <a:gd name="T46" fmla="*/ 115 w 353"/>
                <a:gd name="T47" fmla="*/ 94 h 457"/>
                <a:gd name="T48" fmla="*/ 200 w 353"/>
                <a:gd name="T49" fmla="*/ 26 h 457"/>
                <a:gd name="T50" fmla="*/ 259 w 353"/>
                <a:gd name="T51" fmla="*/ 66 h 457"/>
                <a:gd name="T52" fmla="*/ 258 w 353"/>
                <a:gd name="T53" fmla="*/ 77 h 457"/>
                <a:gd name="T54" fmla="*/ 216 w 353"/>
                <a:gd name="T55" fmla="*/ 2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3" h="457">
                  <a:moveTo>
                    <a:pt x="352" y="13"/>
                  </a:moveTo>
                  <a:cubicBezTo>
                    <a:pt x="352" y="10"/>
                    <a:pt x="349" y="0"/>
                    <a:pt x="339" y="0"/>
                  </a:cubicBezTo>
                  <a:cubicBezTo>
                    <a:pt x="338" y="0"/>
                    <a:pt x="296" y="10"/>
                    <a:pt x="275" y="30"/>
                  </a:cubicBezTo>
                  <a:cubicBezTo>
                    <a:pt x="264" y="19"/>
                    <a:pt x="242" y="0"/>
                    <a:pt x="198" y="0"/>
                  </a:cubicBezTo>
                  <a:cubicBezTo>
                    <a:pt x="77" y="0"/>
                    <a:pt x="0" y="112"/>
                    <a:pt x="0" y="208"/>
                  </a:cubicBezTo>
                  <a:cubicBezTo>
                    <a:pt x="0" y="294"/>
                    <a:pt x="66" y="325"/>
                    <a:pt x="123" y="325"/>
                  </a:cubicBezTo>
                  <a:cubicBezTo>
                    <a:pt x="157" y="325"/>
                    <a:pt x="186" y="310"/>
                    <a:pt x="200" y="302"/>
                  </a:cubicBezTo>
                  <a:lnTo>
                    <a:pt x="174" y="410"/>
                  </a:lnTo>
                  <a:cubicBezTo>
                    <a:pt x="171" y="419"/>
                    <a:pt x="170" y="421"/>
                    <a:pt x="165" y="421"/>
                  </a:cubicBezTo>
                  <a:cubicBezTo>
                    <a:pt x="157" y="422"/>
                    <a:pt x="146" y="422"/>
                    <a:pt x="139" y="422"/>
                  </a:cubicBezTo>
                  <a:cubicBezTo>
                    <a:pt x="126" y="422"/>
                    <a:pt x="122" y="422"/>
                    <a:pt x="118" y="427"/>
                  </a:cubicBezTo>
                  <a:cubicBezTo>
                    <a:pt x="115" y="430"/>
                    <a:pt x="114" y="442"/>
                    <a:pt x="114" y="443"/>
                  </a:cubicBezTo>
                  <a:cubicBezTo>
                    <a:pt x="114" y="448"/>
                    <a:pt x="115" y="456"/>
                    <a:pt x="126" y="456"/>
                  </a:cubicBezTo>
                  <a:cubicBezTo>
                    <a:pt x="150" y="456"/>
                    <a:pt x="178" y="453"/>
                    <a:pt x="202" y="453"/>
                  </a:cubicBezTo>
                  <a:cubicBezTo>
                    <a:pt x="229" y="453"/>
                    <a:pt x="254" y="456"/>
                    <a:pt x="280" y="456"/>
                  </a:cubicBezTo>
                  <a:cubicBezTo>
                    <a:pt x="285" y="456"/>
                    <a:pt x="299" y="456"/>
                    <a:pt x="299" y="435"/>
                  </a:cubicBezTo>
                  <a:cubicBezTo>
                    <a:pt x="299" y="424"/>
                    <a:pt x="286" y="422"/>
                    <a:pt x="280" y="422"/>
                  </a:cubicBezTo>
                  <a:cubicBezTo>
                    <a:pt x="270" y="422"/>
                    <a:pt x="259" y="422"/>
                    <a:pt x="250" y="422"/>
                  </a:cubicBezTo>
                  <a:lnTo>
                    <a:pt x="352" y="13"/>
                  </a:lnTo>
                  <a:close/>
                  <a:moveTo>
                    <a:pt x="216" y="243"/>
                  </a:moveTo>
                  <a:cubicBezTo>
                    <a:pt x="211" y="256"/>
                    <a:pt x="211" y="256"/>
                    <a:pt x="205" y="264"/>
                  </a:cubicBezTo>
                  <a:cubicBezTo>
                    <a:pt x="181" y="286"/>
                    <a:pt x="152" y="299"/>
                    <a:pt x="126" y="299"/>
                  </a:cubicBezTo>
                  <a:cubicBezTo>
                    <a:pt x="83" y="299"/>
                    <a:pt x="80" y="261"/>
                    <a:pt x="80" y="245"/>
                  </a:cubicBezTo>
                  <a:cubicBezTo>
                    <a:pt x="80" y="208"/>
                    <a:pt x="104" y="122"/>
                    <a:pt x="115" y="94"/>
                  </a:cubicBezTo>
                  <a:cubicBezTo>
                    <a:pt x="138" y="43"/>
                    <a:pt x="171" y="26"/>
                    <a:pt x="200" y="26"/>
                  </a:cubicBezTo>
                  <a:cubicBezTo>
                    <a:pt x="242" y="26"/>
                    <a:pt x="259" y="59"/>
                    <a:pt x="259" y="66"/>
                  </a:cubicBezTo>
                  <a:cubicBezTo>
                    <a:pt x="259" y="69"/>
                    <a:pt x="259" y="74"/>
                    <a:pt x="258" y="77"/>
                  </a:cubicBezTo>
                  <a:lnTo>
                    <a:pt x="216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43" name="Freeform 387"/>
            <p:cNvSpPr>
              <a:spLocks noChangeArrowheads="1"/>
            </p:cNvSpPr>
            <p:nvPr/>
          </p:nvSpPr>
          <p:spPr bwMode="auto">
            <a:xfrm>
              <a:off x="3641" y="1751"/>
              <a:ext cx="43" cy="159"/>
            </a:xfrm>
            <a:custGeom>
              <a:avLst/>
              <a:gdLst>
                <a:gd name="T0" fmla="*/ 194 w 195"/>
                <a:gd name="T1" fmla="*/ 352 h 705"/>
                <a:gd name="T2" fmla="*/ 138 w 195"/>
                <a:gd name="T3" fmla="*/ 128 h 705"/>
                <a:gd name="T4" fmla="*/ 13 w 195"/>
                <a:gd name="T5" fmla="*/ 0 h 705"/>
                <a:gd name="T6" fmla="*/ 0 w 195"/>
                <a:gd name="T7" fmla="*/ 10 h 705"/>
                <a:gd name="T8" fmla="*/ 13 w 195"/>
                <a:gd name="T9" fmla="*/ 26 h 705"/>
                <a:gd name="T10" fmla="*/ 125 w 195"/>
                <a:gd name="T11" fmla="*/ 352 h 705"/>
                <a:gd name="T12" fmla="*/ 11 w 195"/>
                <a:gd name="T13" fmla="*/ 679 h 705"/>
                <a:gd name="T14" fmla="*/ 0 w 195"/>
                <a:gd name="T15" fmla="*/ 695 h 705"/>
                <a:gd name="T16" fmla="*/ 13 w 195"/>
                <a:gd name="T17" fmla="*/ 704 h 705"/>
                <a:gd name="T18" fmla="*/ 67 w 195"/>
                <a:gd name="T19" fmla="*/ 666 h 705"/>
                <a:gd name="T20" fmla="*/ 194 w 195"/>
                <a:gd name="T21" fmla="*/ 35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705">
                  <a:moveTo>
                    <a:pt x="194" y="352"/>
                  </a:moveTo>
                  <a:cubicBezTo>
                    <a:pt x="194" y="264"/>
                    <a:pt x="171" y="187"/>
                    <a:pt x="138" y="128"/>
                  </a:cubicBezTo>
                  <a:cubicBezTo>
                    <a:pt x="91" y="48"/>
                    <a:pt x="26" y="0"/>
                    <a:pt x="13" y="0"/>
                  </a:cubicBezTo>
                  <a:cubicBezTo>
                    <a:pt x="6" y="0"/>
                    <a:pt x="0" y="2"/>
                    <a:pt x="0" y="10"/>
                  </a:cubicBezTo>
                  <a:cubicBezTo>
                    <a:pt x="0" y="13"/>
                    <a:pt x="0" y="14"/>
                    <a:pt x="13" y="26"/>
                  </a:cubicBezTo>
                  <a:cubicBezTo>
                    <a:pt x="101" y="117"/>
                    <a:pt x="125" y="242"/>
                    <a:pt x="125" y="352"/>
                  </a:cubicBezTo>
                  <a:cubicBezTo>
                    <a:pt x="125" y="490"/>
                    <a:pt x="90" y="602"/>
                    <a:pt x="11" y="679"/>
                  </a:cubicBezTo>
                  <a:cubicBezTo>
                    <a:pt x="0" y="690"/>
                    <a:pt x="0" y="691"/>
                    <a:pt x="0" y="695"/>
                  </a:cubicBezTo>
                  <a:cubicBezTo>
                    <a:pt x="0" y="703"/>
                    <a:pt x="6" y="704"/>
                    <a:pt x="13" y="704"/>
                  </a:cubicBezTo>
                  <a:cubicBezTo>
                    <a:pt x="24" y="704"/>
                    <a:pt x="54" y="679"/>
                    <a:pt x="67" y="666"/>
                  </a:cubicBezTo>
                  <a:cubicBezTo>
                    <a:pt x="178" y="557"/>
                    <a:pt x="194" y="427"/>
                    <a:pt x="194" y="3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44" name="Freeform 388"/>
            <p:cNvSpPr>
              <a:spLocks noChangeArrowheads="1"/>
            </p:cNvSpPr>
            <p:nvPr/>
          </p:nvSpPr>
          <p:spPr bwMode="auto">
            <a:xfrm>
              <a:off x="3106" y="1947"/>
              <a:ext cx="595" cy="6"/>
            </a:xfrm>
            <a:custGeom>
              <a:avLst/>
              <a:gdLst>
                <a:gd name="T0" fmla="*/ 1315 w 2630"/>
                <a:gd name="T1" fmla="*/ 30 h 31"/>
                <a:gd name="T2" fmla="*/ 0 w 2630"/>
                <a:gd name="T3" fmla="*/ 30 h 31"/>
                <a:gd name="T4" fmla="*/ 0 w 2630"/>
                <a:gd name="T5" fmla="*/ 0 h 31"/>
                <a:gd name="T6" fmla="*/ 2629 w 2630"/>
                <a:gd name="T7" fmla="*/ 0 h 31"/>
                <a:gd name="T8" fmla="*/ 2629 w 2630"/>
                <a:gd name="T9" fmla="*/ 30 h 31"/>
                <a:gd name="T10" fmla="*/ 1315 w 2630"/>
                <a:gd name="T1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0" h="31">
                  <a:moveTo>
                    <a:pt x="1315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2629" y="0"/>
                  </a:lnTo>
                  <a:lnTo>
                    <a:pt x="2629" y="30"/>
                  </a:lnTo>
                  <a:lnTo>
                    <a:pt x="1315" y="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45" name="Freeform 389"/>
            <p:cNvSpPr>
              <a:spLocks noChangeArrowheads="1"/>
            </p:cNvSpPr>
            <p:nvPr/>
          </p:nvSpPr>
          <p:spPr bwMode="auto">
            <a:xfrm>
              <a:off x="3340" y="2001"/>
              <a:ext cx="133" cy="112"/>
            </a:xfrm>
            <a:custGeom>
              <a:avLst/>
              <a:gdLst>
                <a:gd name="T0" fmla="*/ 277 w 591"/>
                <a:gd name="T1" fmla="*/ 46 h 497"/>
                <a:gd name="T2" fmla="*/ 282 w 591"/>
                <a:gd name="T3" fmla="*/ 35 h 497"/>
                <a:gd name="T4" fmla="*/ 334 w 591"/>
                <a:gd name="T5" fmla="*/ 34 h 497"/>
                <a:gd name="T6" fmla="*/ 464 w 591"/>
                <a:gd name="T7" fmla="*/ 91 h 497"/>
                <a:gd name="T8" fmla="*/ 426 w 591"/>
                <a:gd name="T9" fmla="*/ 197 h 497"/>
                <a:gd name="T10" fmla="*/ 314 w 591"/>
                <a:gd name="T11" fmla="*/ 229 h 497"/>
                <a:gd name="T12" fmla="*/ 230 w 591"/>
                <a:gd name="T13" fmla="*/ 229 h 497"/>
                <a:gd name="T14" fmla="*/ 277 w 591"/>
                <a:gd name="T15" fmla="*/ 46 h 497"/>
                <a:gd name="T16" fmla="*/ 416 w 591"/>
                <a:gd name="T17" fmla="*/ 245 h 497"/>
                <a:gd name="T18" fmla="*/ 565 w 591"/>
                <a:gd name="T19" fmla="*/ 107 h 497"/>
                <a:gd name="T20" fmla="*/ 384 w 591"/>
                <a:gd name="T21" fmla="*/ 0 h 497"/>
                <a:gd name="T22" fmla="*/ 139 w 591"/>
                <a:gd name="T23" fmla="*/ 0 h 497"/>
                <a:gd name="T24" fmla="*/ 112 w 591"/>
                <a:gd name="T25" fmla="*/ 21 h 497"/>
                <a:gd name="T26" fmla="*/ 142 w 591"/>
                <a:gd name="T27" fmla="*/ 34 h 497"/>
                <a:gd name="T28" fmla="*/ 186 w 591"/>
                <a:gd name="T29" fmla="*/ 35 h 497"/>
                <a:gd name="T30" fmla="*/ 85 w 591"/>
                <a:gd name="T31" fmla="*/ 437 h 497"/>
                <a:gd name="T32" fmla="*/ 69 w 591"/>
                <a:gd name="T33" fmla="*/ 450 h 497"/>
                <a:gd name="T34" fmla="*/ 30 w 591"/>
                <a:gd name="T35" fmla="*/ 451 h 497"/>
                <a:gd name="T36" fmla="*/ 8 w 591"/>
                <a:gd name="T37" fmla="*/ 453 h 497"/>
                <a:gd name="T38" fmla="*/ 0 w 591"/>
                <a:gd name="T39" fmla="*/ 471 h 497"/>
                <a:gd name="T40" fmla="*/ 16 w 591"/>
                <a:gd name="T41" fmla="*/ 483 h 497"/>
                <a:gd name="T42" fmla="*/ 69 w 591"/>
                <a:gd name="T43" fmla="*/ 482 h 497"/>
                <a:gd name="T44" fmla="*/ 120 w 591"/>
                <a:gd name="T45" fmla="*/ 482 h 497"/>
                <a:gd name="T46" fmla="*/ 229 w 591"/>
                <a:gd name="T47" fmla="*/ 483 h 497"/>
                <a:gd name="T48" fmla="*/ 243 w 591"/>
                <a:gd name="T49" fmla="*/ 479 h 497"/>
                <a:gd name="T50" fmla="*/ 248 w 591"/>
                <a:gd name="T51" fmla="*/ 464 h 497"/>
                <a:gd name="T52" fmla="*/ 219 w 591"/>
                <a:gd name="T53" fmla="*/ 451 h 497"/>
                <a:gd name="T54" fmla="*/ 176 w 591"/>
                <a:gd name="T55" fmla="*/ 450 h 497"/>
                <a:gd name="T56" fmla="*/ 226 w 591"/>
                <a:gd name="T57" fmla="*/ 254 h 497"/>
                <a:gd name="T58" fmla="*/ 310 w 591"/>
                <a:gd name="T59" fmla="*/ 254 h 497"/>
                <a:gd name="T60" fmla="*/ 379 w 591"/>
                <a:gd name="T61" fmla="*/ 312 h 497"/>
                <a:gd name="T62" fmla="*/ 368 w 591"/>
                <a:gd name="T63" fmla="*/ 365 h 497"/>
                <a:gd name="T64" fmla="*/ 358 w 591"/>
                <a:gd name="T65" fmla="*/ 416 h 497"/>
                <a:gd name="T66" fmla="*/ 490 w 591"/>
                <a:gd name="T67" fmla="*/ 496 h 497"/>
                <a:gd name="T68" fmla="*/ 590 w 591"/>
                <a:gd name="T69" fmla="*/ 414 h 497"/>
                <a:gd name="T70" fmla="*/ 574 w 591"/>
                <a:gd name="T71" fmla="*/ 402 h 497"/>
                <a:gd name="T72" fmla="*/ 557 w 591"/>
                <a:gd name="T73" fmla="*/ 416 h 497"/>
                <a:gd name="T74" fmla="*/ 496 w 591"/>
                <a:gd name="T75" fmla="*/ 471 h 497"/>
                <a:gd name="T76" fmla="*/ 462 w 591"/>
                <a:gd name="T77" fmla="*/ 427 h 497"/>
                <a:gd name="T78" fmla="*/ 474 w 591"/>
                <a:gd name="T79" fmla="*/ 349 h 497"/>
                <a:gd name="T80" fmla="*/ 477 w 591"/>
                <a:gd name="T81" fmla="*/ 322 h 497"/>
                <a:gd name="T82" fmla="*/ 416 w 591"/>
                <a:gd name="T83" fmla="*/ 24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1" h="497">
                  <a:moveTo>
                    <a:pt x="277" y="46"/>
                  </a:moveTo>
                  <a:cubicBezTo>
                    <a:pt x="280" y="35"/>
                    <a:pt x="280" y="35"/>
                    <a:pt x="282" y="35"/>
                  </a:cubicBezTo>
                  <a:cubicBezTo>
                    <a:pt x="285" y="34"/>
                    <a:pt x="317" y="34"/>
                    <a:pt x="334" y="34"/>
                  </a:cubicBezTo>
                  <a:cubicBezTo>
                    <a:pt x="398" y="34"/>
                    <a:pt x="464" y="34"/>
                    <a:pt x="464" y="91"/>
                  </a:cubicBezTo>
                  <a:cubicBezTo>
                    <a:pt x="464" y="93"/>
                    <a:pt x="462" y="160"/>
                    <a:pt x="426" y="197"/>
                  </a:cubicBezTo>
                  <a:cubicBezTo>
                    <a:pt x="414" y="208"/>
                    <a:pt x="384" y="229"/>
                    <a:pt x="314" y="229"/>
                  </a:cubicBezTo>
                  <a:lnTo>
                    <a:pt x="230" y="229"/>
                  </a:lnTo>
                  <a:lnTo>
                    <a:pt x="277" y="46"/>
                  </a:lnTo>
                  <a:close/>
                  <a:moveTo>
                    <a:pt x="416" y="245"/>
                  </a:moveTo>
                  <a:cubicBezTo>
                    <a:pt x="542" y="211"/>
                    <a:pt x="565" y="144"/>
                    <a:pt x="565" y="107"/>
                  </a:cubicBezTo>
                  <a:cubicBezTo>
                    <a:pt x="565" y="37"/>
                    <a:pt x="490" y="0"/>
                    <a:pt x="384" y="0"/>
                  </a:cubicBezTo>
                  <a:lnTo>
                    <a:pt x="139" y="0"/>
                  </a:lnTo>
                  <a:cubicBezTo>
                    <a:pt x="125" y="0"/>
                    <a:pt x="112" y="0"/>
                    <a:pt x="112" y="21"/>
                  </a:cubicBezTo>
                  <a:cubicBezTo>
                    <a:pt x="112" y="34"/>
                    <a:pt x="122" y="34"/>
                    <a:pt x="142" y="34"/>
                  </a:cubicBezTo>
                  <a:cubicBezTo>
                    <a:pt x="157" y="34"/>
                    <a:pt x="171" y="34"/>
                    <a:pt x="186" y="35"/>
                  </a:cubicBezTo>
                  <a:lnTo>
                    <a:pt x="85" y="437"/>
                  </a:lnTo>
                  <a:cubicBezTo>
                    <a:pt x="82" y="448"/>
                    <a:pt x="82" y="448"/>
                    <a:pt x="69" y="450"/>
                  </a:cubicBezTo>
                  <a:cubicBezTo>
                    <a:pt x="56" y="451"/>
                    <a:pt x="42" y="451"/>
                    <a:pt x="30" y="451"/>
                  </a:cubicBezTo>
                  <a:cubicBezTo>
                    <a:pt x="13" y="451"/>
                    <a:pt x="11" y="451"/>
                    <a:pt x="8" y="453"/>
                  </a:cubicBezTo>
                  <a:cubicBezTo>
                    <a:pt x="0" y="458"/>
                    <a:pt x="0" y="469"/>
                    <a:pt x="0" y="471"/>
                  </a:cubicBezTo>
                  <a:cubicBezTo>
                    <a:pt x="0" y="472"/>
                    <a:pt x="0" y="483"/>
                    <a:pt x="16" y="483"/>
                  </a:cubicBezTo>
                  <a:cubicBezTo>
                    <a:pt x="34" y="483"/>
                    <a:pt x="51" y="482"/>
                    <a:pt x="69" y="482"/>
                  </a:cubicBezTo>
                  <a:cubicBezTo>
                    <a:pt x="86" y="482"/>
                    <a:pt x="104" y="482"/>
                    <a:pt x="120" y="482"/>
                  </a:cubicBezTo>
                  <a:cubicBezTo>
                    <a:pt x="144" y="482"/>
                    <a:pt x="205" y="483"/>
                    <a:pt x="229" y="483"/>
                  </a:cubicBezTo>
                  <a:cubicBezTo>
                    <a:pt x="234" y="483"/>
                    <a:pt x="240" y="483"/>
                    <a:pt x="243" y="479"/>
                  </a:cubicBezTo>
                  <a:cubicBezTo>
                    <a:pt x="246" y="475"/>
                    <a:pt x="248" y="464"/>
                    <a:pt x="248" y="464"/>
                  </a:cubicBezTo>
                  <a:cubicBezTo>
                    <a:pt x="248" y="451"/>
                    <a:pt x="238" y="451"/>
                    <a:pt x="219" y="451"/>
                  </a:cubicBezTo>
                  <a:cubicBezTo>
                    <a:pt x="205" y="451"/>
                    <a:pt x="190" y="450"/>
                    <a:pt x="176" y="450"/>
                  </a:cubicBezTo>
                  <a:lnTo>
                    <a:pt x="226" y="254"/>
                  </a:lnTo>
                  <a:lnTo>
                    <a:pt x="310" y="254"/>
                  </a:lnTo>
                  <a:cubicBezTo>
                    <a:pt x="331" y="254"/>
                    <a:pt x="379" y="259"/>
                    <a:pt x="379" y="312"/>
                  </a:cubicBezTo>
                  <a:cubicBezTo>
                    <a:pt x="379" y="322"/>
                    <a:pt x="373" y="347"/>
                    <a:pt x="368" y="365"/>
                  </a:cubicBezTo>
                  <a:cubicBezTo>
                    <a:pt x="362" y="395"/>
                    <a:pt x="358" y="405"/>
                    <a:pt x="358" y="416"/>
                  </a:cubicBezTo>
                  <a:cubicBezTo>
                    <a:pt x="358" y="490"/>
                    <a:pt x="453" y="496"/>
                    <a:pt x="490" y="496"/>
                  </a:cubicBezTo>
                  <a:cubicBezTo>
                    <a:pt x="565" y="496"/>
                    <a:pt x="590" y="426"/>
                    <a:pt x="590" y="414"/>
                  </a:cubicBezTo>
                  <a:cubicBezTo>
                    <a:pt x="590" y="402"/>
                    <a:pt x="578" y="402"/>
                    <a:pt x="574" y="402"/>
                  </a:cubicBezTo>
                  <a:cubicBezTo>
                    <a:pt x="562" y="402"/>
                    <a:pt x="560" y="405"/>
                    <a:pt x="557" y="416"/>
                  </a:cubicBezTo>
                  <a:cubicBezTo>
                    <a:pt x="547" y="443"/>
                    <a:pt x="522" y="471"/>
                    <a:pt x="496" y="471"/>
                  </a:cubicBezTo>
                  <a:cubicBezTo>
                    <a:pt x="477" y="471"/>
                    <a:pt x="462" y="463"/>
                    <a:pt x="462" y="427"/>
                  </a:cubicBezTo>
                  <a:cubicBezTo>
                    <a:pt x="462" y="416"/>
                    <a:pt x="464" y="405"/>
                    <a:pt x="474" y="349"/>
                  </a:cubicBezTo>
                  <a:cubicBezTo>
                    <a:pt x="474" y="341"/>
                    <a:pt x="477" y="328"/>
                    <a:pt x="477" y="322"/>
                  </a:cubicBezTo>
                  <a:cubicBezTo>
                    <a:pt x="477" y="293"/>
                    <a:pt x="462" y="262"/>
                    <a:pt x="416" y="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46" name="Freeform 390"/>
            <p:cNvSpPr>
              <a:spLocks noChangeArrowheads="1"/>
            </p:cNvSpPr>
            <p:nvPr/>
          </p:nvSpPr>
          <p:spPr bwMode="auto">
            <a:xfrm>
              <a:off x="3754" y="1881"/>
              <a:ext cx="122" cy="108"/>
            </a:xfrm>
            <a:custGeom>
              <a:avLst/>
              <a:gdLst>
                <a:gd name="T0" fmla="*/ 227 w 542"/>
                <a:gd name="T1" fmla="*/ 256 h 481"/>
                <a:gd name="T2" fmla="*/ 274 w 542"/>
                <a:gd name="T3" fmla="*/ 256 h 481"/>
                <a:gd name="T4" fmla="*/ 328 w 542"/>
                <a:gd name="T5" fmla="*/ 286 h 481"/>
                <a:gd name="T6" fmla="*/ 323 w 542"/>
                <a:gd name="T7" fmla="*/ 315 h 481"/>
                <a:gd name="T8" fmla="*/ 322 w 542"/>
                <a:gd name="T9" fmla="*/ 326 h 481"/>
                <a:gd name="T10" fmla="*/ 338 w 542"/>
                <a:gd name="T11" fmla="*/ 339 h 481"/>
                <a:gd name="T12" fmla="*/ 355 w 542"/>
                <a:gd name="T13" fmla="*/ 322 h 481"/>
                <a:gd name="T14" fmla="*/ 395 w 542"/>
                <a:gd name="T15" fmla="*/ 165 h 481"/>
                <a:gd name="T16" fmla="*/ 398 w 542"/>
                <a:gd name="T17" fmla="*/ 154 h 481"/>
                <a:gd name="T18" fmla="*/ 381 w 542"/>
                <a:gd name="T19" fmla="*/ 141 h 481"/>
                <a:gd name="T20" fmla="*/ 362 w 542"/>
                <a:gd name="T21" fmla="*/ 158 h 481"/>
                <a:gd name="T22" fmla="*/ 275 w 542"/>
                <a:gd name="T23" fmla="*/ 222 h 481"/>
                <a:gd name="T24" fmla="*/ 237 w 542"/>
                <a:gd name="T25" fmla="*/ 222 h 481"/>
                <a:gd name="T26" fmla="*/ 283 w 542"/>
                <a:gd name="T27" fmla="*/ 35 h 481"/>
                <a:gd name="T28" fmla="*/ 307 w 542"/>
                <a:gd name="T29" fmla="*/ 34 h 481"/>
                <a:gd name="T30" fmla="*/ 390 w 542"/>
                <a:gd name="T31" fmla="*/ 34 h 481"/>
                <a:gd name="T32" fmla="*/ 496 w 542"/>
                <a:gd name="T33" fmla="*/ 115 h 481"/>
                <a:gd name="T34" fmla="*/ 493 w 542"/>
                <a:gd name="T35" fmla="*/ 157 h 481"/>
                <a:gd name="T36" fmla="*/ 510 w 542"/>
                <a:gd name="T37" fmla="*/ 170 h 481"/>
                <a:gd name="T38" fmla="*/ 526 w 542"/>
                <a:gd name="T39" fmla="*/ 150 h 481"/>
                <a:gd name="T40" fmla="*/ 539 w 542"/>
                <a:gd name="T41" fmla="*/ 24 h 481"/>
                <a:gd name="T42" fmla="*/ 541 w 542"/>
                <a:gd name="T43" fmla="*/ 13 h 481"/>
                <a:gd name="T44" fmla="*/ 517 w 542"/>
                <a:gd name="T45" fmla="*/ 0 h 481"/>
                <a:gd name="T46" fmla="*/ 138 w 542"/>
                <a:gd name="T47" fmla="*/ 0 h 481"/>
                <a:gd name="T48" fmla="*/ 118 w 542"/>
                <a:gd name="T49" fmla="*/ 3 h 481"/>
                <a:gd name="T50" fmla="*/ 112 w 542"/>
                <a:gd name="T51" fmla="*/ 21 h 481"/>
                <a:gd name="T52" fmla="*/ 141 w 542"/>
                <a:gd name="T53" fmla="*/ 34 h 481"/>
                <a:gd name="T54" fmla="*/ 184 w 542"/>
                <a:gd name="T55" fmla="*/ 35 h 481"/>
                <a:gd name="T56" fmla="*/ 85 w 542"/>
                <a:gd name="T57" fmla="*/ 432 h 481"/>
                <a:gd name="T58" fmla="*/ 69 w 542"/>
                <a:gd name="T59" fmla="*/ 446 h 481"/>
                <a:gd name="T60" fmla="*/ 30 w 542"/>
                <a:gd name="T61" fmla="*/ 446 h 481"/>
                <a:gd name="T62" fmla="*/ 8 w 542"/>
                <a:gd name="T63" fmla="*/ 448 h 481"/>
                <a:gd name="T64" fmla="*/ 0 w 542"/>
                <a:gd name="T65" fmla="*/ 467 h 481"/>
                <a:gd name="T66" fmla="*/ 16 w 542"/>
                <a:gd name="T67" fmla="*/ 480 h 481"/>
                <a:gd name="T68" fmla="*/ 69 w 542"/>
                <a:gd name="T69" fmla="*/ 479 h 481"/>
                <a:gd name="T70" fmla="*/ 126 w 542"/>
                <a:gd name="T71" fmla="*/ 477 h 481"/>
                <a:gd name="T72" fmla="*/ 190 w 542"/>
                <a:gd name="T73" fmla="*/ 479 h 481"/>
                <a:gd name="T74" fmla="*/ 250 w 542"/>
                <a:gd name="T75" fmla="*/ 480 h 481"/>
                <a:gd name="T76" fmla="*/ 272 w 542"/>
                <a:gd name="T77" fmla="*/ 459 h 481"/>
                <a:gd name="T78" fmla="*/ 248 w 542"/>
                <a:gd name="T79" fmla="*/ 446 h 481"/>
                <a:gd name="T80" fmla="*/ 226 w 542"/>
                <a:gd name="T81" fmla="*/ 446 h 481"/>
                <a:gd name="T82" fmla="*/ 181 w 542"/>
                <a:gd name="T83" fmla="*/ 443 h 481"/>
                <a:gd name="T84" fmla="*/ 227 w 542"/>
                <a:gd name="T85" fmla="*/ 25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2" h="481">
                  <a:moveTo>
                    <a:pt x="227" y="256"/>
                  </a:moveTo>
                  <a:lnTo>
                    <a:pt x="274" y="256"/>
                  </a:lnTo>
                  <a:cubicBezTo>
                    <a:pt x="315" y="256"/>
                    <a:pt x="328" y="262"/>
                    <a:pt x="328" y="286"/>
                  </a:cubicBezTo>
                  <a:cubicBezTo>
                    <a:pt x="328" y="294"/>
                    <a:pt x="326" y="307"/>
                    <a:pt x="323" y="315"/>
                  </a:cubicBezTo>
                  <a:cubicBezTo>
                    <a:pt x="322" y="322"/>
                    <a:pt x="322" y="325"/>
                    <a:pt x="322" y="326"/>
                  </a:cubicBezTo>
                  <a:cubicBezTo>
                    <a:pt x="322" y="336"/>
                    <a:pt x="331" y="339"/>
                    <a:pt x="338" y="339"/>
                  </a:cubicBezTo>
                  <a:cubicBezTo>
                    <a:pt x="350" y="339"/>
                    <a:pt x="352" y="334"/>
                    <a:pt x="355" y="322"/>
                  </a:cubicBezTo>
                  <a:lnTo>
                    <a:pt x="395" y="165"/>
                  </a:lnTo>
                  <a:cubicBezTo>
                    <a:pt x="398" y="155"/>
                    <a:pt x="398" y="154"/>
                    <a:pt x="398" y="154"/>
                  </a:cubicBezTo>
                  <a:cubicBezTo>
                    <a:pt x="398" y="141"/>
                    <a:pt x="384" y="141"/>
                    <a:pt x="381" y="141"/>
                  </a:cubicBezTo>
                  <a:cubicBezTo>
                    <a:pt x="368" y="141"/>
                    <a:pt x="366" y="146"/>
                    <a:pt x="362" y="158"/>
                  </a:cubicBezTo>
                  <a:cubicBezTo>
                    <a:pt x="349" y="213"/>
                    <a:pt x="326" y="222"/>
                    <a:pt x="275" y="222"/>
                  </a:cubicBezTo>
                  <a:lnTo>
                    <a:pt x="237" y="222"/>
                  </a:lnTo>
                  <a:lnTo>
                    <a:pt x="283" y="35"/>
                  </a:lnTo>
                  <a:cubicBezTo>
                    <a:pt x="291" y="34"/>
                    <a:pt x="299" y="34"/>
                    <a:pt x="307" y="34"/>
                  </a:cubicBezTo>
                  <a:lnTo>
                    <a:pt x="390" y="34"/>
                  </a:lnTo>
                  <a:cubicBezTo>
                    <a:pt x="470" y="34"/>
                    <a:pt x="496" y="54"/>
                    <a:pt x="496" y="115"/>
                  </a:cubicBezTo>
                  <a:cubicBezTo>
                    <a:pt x="496" y="133"/>
                    <a:pt x="493" y="154"/>
                    <a:pt x="493" y="157"/>
                  </a:cubicBezTo>
                  <a:cubicBezTo>
                    <a:pt x="493" y="170"/>
                    <a:pt x="506" y="170"/>
                    <a:pt x="510" y="170"/>
                  </a:cubicBezTo>
                  <a:cubicBezTo>
                    <a:pt x="525" y="170"/>
                    <a:pt x="525" y="163"/>
                    <a:pt x="526" y="150"/>
                  </a:cubicBezTo>
                  <a:lnTo>
                    <a:pt x="539" y="24"/>
                  </a:lnTo>
                  <a:lnTo>
                    <a:pt x="541" y="13"/>
                  </a:lnTo>
                  <a:cubicBezTo>
                    <a:pt x="541" y="0"/>
                    <a:pt x="528" y="0"/>
                    <a:pt x="517" y="0"/>
                  </a:cubicBezTo>
                  <a:lnTo>
                    <a:pt x="138" y="0"/>
                  </a:lnTo>
                  <a:cubicBezTo>
                    <a:pt x="123" y="0"/>
                    <a:pt x="122" y="0"/>
                    <a:pt x="118" y="3"/>
                  </a:cubicBezTo>
                  <a:cubicBezTo>
                    <a:pt x="114" y="6"/>
                    <a:pt x="112" y="19"/>
                    <a:pt x="112" y="21"/>
                  </a:cubicBezTo>
                  <a:cubicBezTo>
                    <a:pt x="112" y="34"/>
                    <a:pt x="122" y="34"/>
                    <a:pt x="141" y="34"/>
                  </a:cubicBezTo>
                  <a:cubicBezTo>
                    <a:pt x="155" y="34"/>
                    <a:pt x="170" y="34"/>
                    <a:pt x="184" y="35"/>
                  </a:cubicBezTo>
                  <a:lnTo>
                    <a:pt x="85" y="432"/>
                  </a:lnTo>
                  <a:cubicBezTo>
                    <a:pt x="82" y="443"/>
                    <a:pt x="82" y="445"/>
                    <a:pt x="69" y="446"/>
                  </a:cubicBezTo>
                  <a:cubicBezTo>
                    <a:pt x="56" y="446"/>
                    <a:pt x="42" y="446"/>
                    <a:pt x="30" y="446"/>
                  </a:cubicBezTo>
                  <a:cubicBezTo>
                    <a:pt x="13" y="446"/>
                    <a:pt x="11" y="446"/>
                    <a:pt x="8" y="448"/>
                  </a:cubicBezTo>
                  <a:cubicBezTo>
                    <a:pt x="0" y="453"/>
                    <a:pt x="0" y="464"/>
                    <a:pt x="0" y="467"/>
                  </a:cubicBezTo>
                  <a:cubicBezTo>
                    <a:pt x="0" y="467"/>
                    <a:pt x="0" y="480"/>
                    <a:pt x="16" y="480"/>
                  </a:cubicBezTo>
                  <a:cubicBezTo>
                    <a:pt x="34" y="480"/>
                    <a:pt x="51" y="479"/>
                    <a:pt x="69" y="479"/>
                  </a:cubicBezTo>
                  <a:cubicBezTo>
                    <a:pt x="88" y="479"/>
                    <a:pt x="107" y="477"/>
                    <a:pt x="126" y="477"/>
                  </a:cubicBezTo>
                  <a:cubicBezTo>
                    <a:pt x="147" y="477"/>
                    <a:pt x="168" y="479"/>
                    <a:pt x="190" y="479"/>
                  </a:cubicBezTo>
                  <a:cubicBezTo>
                    <a:pt x="210" y="479"/>
                    <a:pt x="230" y="480"/>
                    <a:pt x="250" y="480"/>
                  </a:cubicBezTo>
                  <a:cubicBezTo>
                    <a:pt x="259" y="480"/>
                    <a:pt x="272" y="480"/>
                    <a:pt x="272" y="459"/>
                  </a:cubicBezTo>
                  <a:cubicBezTo>
                    <a:pt x="272" y="446"/>
                    <a:pt x="259" y="446"/>
                    <a:pt x="248" y="446"/>
                  </a:cubicBezTo>
                  <a:lnTo>
                    <a:pt x="226" y="446"/>
                  </a:lnTo>
                  <a:cubicBezTo>
                    <a:pt x="198" y="446"/>
                    <a:pt x="187" y="445"/>
                    <a:pt x="181" y="443"/>
                  </a:cubicBezTo>
                  <a:lnTo>
                    <a:pt x="227" y="2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47" name="Freeform 391"/>
            <p:cNvSpPr>
              <a:spLocks noChangeArrowheads="1"/>
            </p:cNvSpPr>
            <p:nvPr/>
          </p:nvSpPr>
          <p:spPr bwMode="auto">
            <a:xfrm>
              <a:off x="3865" y="1940"/>
              <a:ext cx="57" cy="73"/>
            </a:xfrm>
            <a:custGeom>
              <a:avLst/>
              <a:gdLst>
                <a:gd name="T0" fmla="*/ 253 w 254"/>
                <a:gd name="T1" fmla="*/ 211 h 326"/>
                <a:gd name="T2" fmla="*/ 221 w 254"/>
                <a:gd name="T3" fmla="*/ 211 h 326"/>
                <a:gd name="T4" fmla="*/ 206 w 254"/>
                <a:gd name="T5" fmla="*/ 254 h 326"/>
                <a:gd name="T6" fmla="*/ 155 w 254"/>
                <a:gd name="T7" fmla="*/ 256 h 326"/>
                <a:gd name="T8" fmla="*/ 88 w 254"/>
                <a:gd name="T9" fmla="*/ 256 h 326"/>
                <a:gd name="T10" fmla="*/ 171 w 254"/>
                <a:gd name="T11" fmla="*/ 198 h 326"/>
                <a:gd name="T12" fmla="*/ 253 w 254"/>
                <a:gd name="T13" fmla="*/ 96 h 326"/>
                <a:gd name="T14" fmla="*/ 118 w 254"/>
                <a:gd name="T15" fmla="*/ 0 h 326"/>
                <a:gd name="T16" fmla="*/ 0 w 254"/>
                <a:gd name="T17" fmla="*/ 74 h 326"/>
                <a:gd name="T18" fmla="*/ 38 w 254"/>
                <a:gd name="T19" fmla="*/ 112 h 326"/>
                <a:gd name="T20" fmla="*/ 77 w 254"/>
                <a:gd name="T21" fmla="*/ 74 h 326"/>
                <a:gd name="T22" fmla="*/ 58 w 254"/>
                <a:gd name="T23" fmla="*/ 40 h 326"/>
                <a:gd name="T24" fmla="*/ 104 w 254"/>
                <a:gd name="T25" fmla="*/ 27 h 326"/>
                <a:gd name="T26" fmla="*/ 179 w 254"/>
                <a:gd name="T27" fmla="*/ 98 h 326"/>
                <a:gd name="T28" fmla="*/ 125 w 254"/>
                <a:gd name="T29" fmla="*/ 192 h 326"/>
                <a:gd name="T30" fmla="*/ 6 w 254"/>
                <a:gd name="T31" fmla="*/ 296 h 326"/>
                <a:gd name="T32" fmla="*/ 0 w 254"/>
                <a:gd name="T33" fmla="*/ 312 h 326"/>
                <a:gd name="T34" fmla="*/ 0 w 254"/>
                <a:gd name="T35" fmla="*/ 325 h 326"/>
                <a:gd name="T36" fmla="*/ 235 w 254"/>
                <a:gd name="T37" fmla="*/ 325 h 326"/>
                <a:gd name="T38" fmla="*/ 253 w 254"/>
                <a:gd name="T39" fmla="*/ 21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326">
                  <a:moveTo>
                    <a:pt x="253" y="211"/>
                  </a:moveTo>
                  <a:lnTo>
                    <a:pt x="221" y="211"/>
                  </a:lnTo>
                  <a:cubicBezTo>
                    <a:pt x="221" y="218"/>
                    <a:pt x="216" y="253"/>
                    <a:pt x="206" y="254"/>
                  </a:cubicBezTo>
                  <a:cubicBezTo>
                    <a:pt x="197" y="256"/>
                    <a:pt x="166" y="256"/>
                    <a:pt x="155" y="256"/>
                  </a:cubicBezTo>
                  <a:lnTo>
                    <a:pt x="88" y="256"/>
                  </a:lnTo>
                  <a:cubicBezTo>
                    <a:pt x="115" y="237"/>
                    <a:pt x="142" y="216"/>
                    <a:pt x="171" y="198"/>
                  </a:cubicBezTo>
                  <a:cubicBezTo>
                    <a:pt x="211" y="173"/>
                    <a:pt x="253" y="146"/>
                    <a:pt x="253" y="96"/>
                  </a:cubicBezTo>
                  <a:cubicBezTo>
                    <a:pt x="253" y="37"/>
                    <a:pt x="197" y="0"/>
                    <a:pt x="118" y="0"/>
                  </a:cubicBezTo>
                  <a:cubicBezTo>
                    <a:pt x="51" y="0"/>
                    <a:pt x="0" y="26"/>
                    <a:pt x="0" y="74"/>
                  </a:cubicBezTo>
                  <a:cubicBezTo>
                    <a:pt x="0" y="102"/>
                    <a:pt x="24" y="112"/>
                    <a:pt x="38" y="112"/>
                  </a:cubicBezTo>
                  <a:cubicBezTo>
                    <a:pt x="56" y="112"/>
                    <a:pt x="77" y="99"/>
                    <a:pt x="77" y="74"/>
                  </a:cubicBezTo>
                  <a:cubicBezTo>
                    <a:pt x="77" y="50"/>
                    <a:pt x="59" y="40"/>
                    <a:pt x="58" y="40"/>
                  </a:cubicBezTo>
                  <a:cubicBezTo>
                    <a:pt x="75" y="29"/>
                    <a:pt x="98" y="27"/>
                    <a:pt x="104" y="27"/>
                  </a:cubicBezTo>
                  <a:cubicBezTo>
                    <a:pt x="146" y="27"/>
                    <a:pt x="179" y="54"/>
                    <a:pt x="179" y="98"/>
                  </a:cubicBezTo>
                  <a:cubicBezTo>
                    <a:pt x="179" y="134"/>
                    <a:pt x="154" y="166"/>
                    <a:pt x="125" y="192"/>
                  </a:cubicBezTo>
                  <a:lnTo>
                    <a:pt x="6" y="296"/>
                  </a:lnTo>
                  <a:cubicBezTo>
                    <a:pt x="0" y="302"/>
                    <a:pt x="0" y="302"/>
                    <a:pt x="0" y="312"/>
                  </a:cubicBezTo>
                  <a:lnTo>
                    <a:pt x="0" y="325"/>
                  </a:lnTo>
                  <a:lnTo>
                    <a:pt x="235" y="325"/>
                  </a:lnTo>
                  <a:lnTo>
                    <a:pt x="253" y="2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48" name="Freeform 392"/>
            <p:cNvSpPr>
              <a:spLocks noChangeArrowheads="1"/>
            </p:cNvSpPr>
            <p:nvPr/>
          </p:nvSpPr>
          <p:spPr bwMode="auto">
            <a:xfrm>
              <a:off x="3954" y="1870"/>
              <a:ext cx="43" cy="159"/>
            </a:xfrm>
            <a:custGeom>
              <a:avLst/>
              <a:gdLst>
                <a:gd name="T0" fmla="*/ 192 w 195"/>
                <a:gd name="T1" fmla="*/ 687 h 705"/>
                <a:gd name="T2" fmla="*/ 96 w 195"/>
                <a:gd name="T3" fmla="*/ 535 h 705"/>
                <a:gd name="T4" fmla="*/ 69 w 195"/>
                <a:gd name="T5" fmla="*/ 352 h 705"/>
                <a:gd name="T6" fmla="*/ 182 w 195"/>
                <a:gd name="T7" fmla="*/ 24 h 705"/>
                <a:gd name="T8" fmla="*/ 194 w 195"/>
                <a:gd name="T9" fmla="*/ 10 h 705"/>
                <a:gd name="T10" fmla="*/ 181 w 195"/>
                <a:gd name="T11" fmla="*/ 0 h 705"/>
                <a:gd name="T12" fmla="*/ 126 w 195"/>
                <a:gd name="T13" fmla="*/ 38 h 705"/>
                <a:gd name="T14" fmla="*/ 0 w 195"/>
                <a:gd name="T15" fmla="*/ 352 h 705"/>
                <a:gd name="T16" fmla="*/ 56 w 195"/>
                <a:gd name="T17" fmla="*/ 576 h 705"/>
                <a:gd name="T18" fmla="*/ 181 w 195"/>
                <a:gd name="T19" fmla="*/ 704 h 705"/>
                <a:gd name="T20" fmla="*/ 194 w 195"/>
                <a:gd name="T21" fmla="*/ 695 h 705"/>
                <a:gd name="T22" fmla="*/ 192 w 195"/>
                <a:gd name="T23" fmla="*/ 68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705">
                  <a:moveTo>
                    <a:pt x="192" y="687"/>
                  </a:moveTo>
                  <a:cubicBezTo>
                    <a:pt x="171" y="667"/>
                    <a:pt x="125" y="626"/>
                    <a:pt x="96" y="535"/>
                  </a:cubicBezTo>
                  <a:cubicBezTo>
                    <a:pt x="77" y="479"/>
                    <a:pt x="69" y="414"/>
                    <a:pt x="69" y="352"/>
                  </a:cubicBezTo>
                  <a:cubicBezTo>
                    <a:pt x="69" y="213"/>
                    <a:pt x="106" y="102"/>
                    <a:pt x="182" y="24"/>
                  </a:cubicBezTo>
                  <a:cubicBezTo>
                    <a:pt x="194" y="14"/>
                    <a:pt x="194" y="13"/>
                    <a:pt x="194" y="10"/>
                  </a:cubicBezTo>
                  <a:cubicBezTo>
                    <a:pt x="194" y="2"/>
                    <a:pt x="187" y="0"/>
                    <a:pt x="181" y="0"/>
                  </a:cubicBezTo>
                  <a:cubicBezTo>
                    <a:pt x="170" y="0"/>
                    <a:pt x="139" y="26"/>
                    <a:pt x="126" y="38"/>
                  </a:cubicBezTo>
                  <a:cubicBezTo>
                    <a:pt x="16" y="147"/>
                    <a:pt x="0" y="277"/>
                    <a:pt x="0" y="352"/>
                  </a:cubicBezTo>
                  <a:cubicBezTo>
                    <a:pt x="0" y="440"/>
                    <a:pt x="24" y="517"/>
                    <a:pt x="56" y="576"/>
                  </a:cubicBezTo>
                  <a:cubicBezTo>
                    <a:pt x="104" y="656"/>
                    <a:pt x="168" y="704"/>
                    <a:pt x="181" y="704"/>
                  </a:cubicBezTo>
                  <a:cubicBezTo>
                    <a:pt x="187" y="704"/>
                    <a:pt x="194" y="703"/>
                    <a:pt x="194" y="695"/>
                  </a:cubicBezTo>
                  <a:cubicBezTo>
                    <a:pt x="194" y="691"/>
                    <a:pt x="192" y="688"/>
                    <a:pt x="192" y="6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49" name="Freeform 393"/>
            <p:cNvSpPr>
              <a:spLocks noChangeArrowheads="1"/>
            </p:cNvSpPr>
            <p:nvPr/>
          </p:nvSpPr>
          <p:spPr bwMode="auto">
            <a:xfrm>
              <a:off x="4017" y="1885"/>
              <a:ext cx="73" cy="104"/>
            </a:xfrm>
            <a:custGeom>
              <a:avLst/>
              <a:gdLst>
                <a:gd name="T0" fmla="*/ 325 w 326"/>
                <a:gd name="T1" fmla="*/ 306 h 464"/>
                <a:gd name="T2" fmla="*/ 291 w 326"/>
                <a:gd name="T3" fmla="*/ 306 h 464"/>
                <a:gd name="T4" fmla="*/ 274 w 326"/>
                <a:gd name="T5" fmla="*/ 370 h 464"/>
                <a:gd name="T6" fmla="*/ 202 w 326"/>
                <a:gd name="T7" fmla="*/ 374 h 464"/>
                <a:gd name="T8" fmla="*/ 98 w 326"/>
                <a:gd name="T9" fmla="*/ 374 h 464"/>
                <a:gd name="T10" fmla="*/ 198 w 326"/>
                <a:gd name="T11" fmla="*/ 293 h 464"/>
                <a:gd name="T12" fmla="*/ 325 w 326"/>
                <a:gd name="T13" fmla="*/ 133 h 464"/>
                <a:gd name="T14" fmla="*/ 152 w 326"/>
                <a:gd name="T15" fmla="*/ 0 h 464"/>
                <a:gd name="T16" fmla="*/ 0 w 326"/>
                <a:gd name="T17" fmla="*/ 107 h 464"/>
                <a:gd name="T18" fmla="*/ 51 w 326"/>
                <a:gd name="T19" fmla="*/ 160 h 464"/>
                <a:gd name="T20" fmla="*/ 102 w 326"/>
                <a:gd name="T21" fmla="*/ 109 h 464"/>
                <a:gd name="T22" fmla="*/ 61 w 326"/>
                <a:gd name="T23" fmla="*/ 58 h 464"/>
                <a:gd name="T24" fmla="*/ 134 w 326"/>
                <a:gd name="T25" fmla="*/ 34 h 464"/>
                <a:gd name="T26" fmla="*/ 227 w 326"/>
                <a:gd name="T27" fmla="*/ 134 h 464"/>
                <a:gd name="T28" fmla="*/ 150 w 326"/>
                <a:gd name="T29" fmla="*/ 280 h 464"/>
                <a:gd name="T30" fmla="*/ 10 w 326"/>
                <a:gd name="T31" fmla="*/ 426 h 464"/>
                <a:gd name="T32" fmla="*/ 0 w 326"/>
                <a:gd name="T33" fmla="*/ 450 h 464"/>
                <a:gd name="T34" fmla="*/ 0 w 326"/>
                <a:gd name="T35" fmla="*/ 463 h 464"/>
                <a:gd name="T36" fmla="*/ 302 w 326"/>
                <a:gd name="T37" fmla="*/ 463 h 464"/>
                <a:gd name="T38" fmla="*/ 325 w 326"/>
                <a:gd name="T39" fmla="*/ 30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6" h="464">
                  <a:moveTo>
                    <a:pt x="325" y="306"/>
                  </a:moveTo>
                  <a:lnTo>
                    <a:pt x="291" y="306"/>
                  </a:lnTo>
                  <a:cubicBezTo>
                    <a:pt x="290" y="320"/>
                    <a:pt x="283" y="365"/>
                    <a:pt x="274" y="370"/>
                  </a:cubicBezTo>
                  <a:cubicBezTo>
                    <a:pt x="266" y="374"/>
                    <a:pt x="213" y="374"/>
                    <a:pt x="202" y="374"/>
                  </a:cubicBezTo>
                  <a:lnTo>
                    <a:pt x="98" y="374"/>
                  </a:lnTo>
                  <a:cubicBezTo>
                    <a:pt x="131" y="346"/>
                    <a:pt x="168" y="317"/>
                    <a:pt x="198" y="293"/>
                  </a:cubicBezTo>
                  <a:cubicBezTo>
                    <a:pt x="280" y="234"/>
                    <a:pt x="325" y="200"/>
                    <a:pt x="325" y="133"/>
                  </a:cubicBezTo>
                  <a:cubicBezTo>
                    <a:pt x="325" y="53"/>
                    <a:pt x="251" y="0"/>
                    <a:pt x="152" y="0"/>
                  </a:cubicBezTo>
                  <a:cubicBezTo>
                    <a:pt x="66" y="0"/>
                    <a:pt x="0" y="43"/>
                    <a:pt x="0" y="107"/>
                  </a:cubicBezTo>
                  <a:cubicBezTo>
                    <a:pt x="0" y="149"/>
                    <a:pt x="34" y="160"/>
                    <a:pt x="51" y="160"/>
                  </a:cubicBezTo>
                  <a:cubicBezTo>
                    <a:pt x="74" y="160"/>
                    <a:pt x="102" y="144"/>
                    <a:pt x="102" y="109"/>
                  </a:cubicBezTo>
                  <a:cubicBezTo>
                    <a:pt x="102" y="72"/>
                    <a:pt x="72" y="61"/>
                    <a:pt x="61" y="58"/>
                  </a:cubicBezTo>
                  <a:cubicBezTo>
                    <a:pt x="82" y="42"/>
                    <a:pt x="109" y="34"/>
                    <a:pt x="134" y="34"/>
                  </a:cubicBezTo>
                  <a:cubicBezTo>
                    <a:pt x="195" y="34"/>
                    <a:pt x="227" y="82"/>
                    <a:pt x="227" y="134"/>
                  </a:cubicBezTo>
                  <a:cubicBezTo>
                    <a:pt x="227" y="182"/>
                    <a:pt x="200" y="230"/>
                    <a:pt x="150" y="280"/>
                  </a:cubicBezTo>
                  <a:lnTo>
                    <a:pt x="10" y="426"/>
                  </a:lnTo>
                  <a:cubicBezTo>
                    <a:pt x="0" y="434"/>
                    <a:pt x="0" y="435"/>
                    <a:pt x="0" y="450"/>
                  </a:cubicBezTo>
                  <a:lnTo>
                    <a:pt x="0" y="463"/>
                  </a:lnTo>
                  <a:lnTo>
                    <a:pt x="302" y="463"/>
                  </a:lnTo>
                  <a:lnTo>
                    <a:pt x="325" y="30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50" name="Freeform 394"/>
            <p:cNvSpPr>
              <a:spLocks noChangeArrowheads="1"/>
            </p:cNvSpPr>
            <p:nvPr/>
          </p:nvSpPr>
          <p:spPr bwMode="auto">
            <a:xfrm>
              <a:off x="4108" y="1918"/>
              <a:ext cx="79" cy="103"/>
            </a:xfrm>
            <a:custGeom>
              <a:avLst/>
              <a:gdLst>
                <a:gd name="T0" fmla="*/ 352 w 353"/>
                <a:gd name="T1" fmla="*/ 13 h 457"/>
                <a:gd name="T2" fmla="*/ 339 w 353"/>
                <a:gd name="T3" fmla="*/ 0 h 457"/>
                <a:gd name="T4" fmla="*/ 275 w 353"/>
                <a:gd name="T5" fmla="*/ 30 h 457"/>
                <a:gd name="T6" fmla="*/ 198 w 353"/>
                <a:gd name="T7" fmla="*/ 0 h 457"/>
                <a:gd name="T8" fmla="*/ 0 w 353"/>
                <a:gd name="T9" fmla="*/ 208 h 457"/>
                <a:gd name="T10" fmla="*/ 123 w 353"/>
                <a:gd name="T11" fmla="*/ 325 h 457"/>
                <a:gd name="T12" fmla="*/ 200 w 353"/>
                <a:gd name="T13" fmla="*/ 302 h 457"/>
                <a:gd name="T14" fmla="*/ 174 w 353"/>
                <a:gd name="T15" fmla="*/ 410 h 457"/>
                <a:gd name="T16" fmla="*/ 165 w 353"/>
                <a:gd name="T17" fmla="*/ 421 h 457"/>
                <a:gd name="T18" fmla="*/ 138 w 353"/>
                <a:gd name="T19" fmla="*/ 422 h 457"/>
                <a:gd name="T20" fmla="*/ 118 w 353"/>
                <a:gd name="T21" fmla="*/ 427 h 457"/>
                <a:gd name="T22" fmla="*/ 114 w 353"/>
                <a:gd name="T23" fmla="*/ 443 h 457"/>
                <a:gd name="T24" fmla="*/ 126 w 353"/>
                <a:gd name="T25" fmla="*/ 456 h 457"/>
                <a:gd name="T26" fmla="*/ 202 w 353"/>
                <a:gd name="T27" fmla="*/ 453 h 457"/>
                <a:gd name="T28" fmla="*/ 280 w 353"/>
                <a:gd name="T29" fmla="*/ 456 h 457"/>
                <a:gd name="T30" fmla="*/ 299 w 353"/>
                <a:gd name="T31" fmla="*/ 435 h 457"/>
                <a:gd name="T32" fmla="*/ 280 w 353"/>
                <a:gd name="T33" fmla="*/ 422 h 457"/>
                <a:gd name="T34" fmla="*/ 250 w 353"/>
                <a:gd name="T35" fmla="*/ 422 h 457"/>
                <a:gd name="T36" fmla="*/ 352 w 353"/>
                <a:gd name="T37" fmla="*/ 13 h 457"/>
                <a:gd name="T38" fmla="*/ 216 w 353"/>
                <a:gd name="T39" fmla="*/ 243 h 457"/>
                <a:gd name="T40" fmla="*/ 205 w 353"/>
                <a:gd name="T41" fmla="*/ 264 h 457"/>
                <a:gd name="T42" fmla="*/ 126 w 353"/>
                <a:gd name="T43" fmla="*/ 299 h 457"/>
                <a:gd name="T44" fmla="*/ 80 w 353"/>
                <a:gd name="T45" fmla="*/ 245 h 457"/>
                <a:gd name="T46" fmla="*/ 115 w 353"/>
                <a:gd name="T47" fmla="*/ 94 h 457"/>
                <a:gd name="T48" fmla="*/ 200 w 353"/>
                <a:gd name="T49" fmla="*/ 26 h 457"/>
                <a:gd name="T50" fmla="*/ 259 w 353"/>
                <a:gd name="T51" fmla="*/ 66 h 457"/>
                <a:gd name="T52" fmla="*/ 258 w 353"/>
                <a:gd name="T53" fmla="*/ 77 h 457"/>
                <a:gd name="T54" fmla="*/ 216 w 353"/>
                <a:gd name="T55" fmla="*/ 2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3" h="457">
                  <a:moveTo>
                    <a:pt x="352" y="13"/>
                  </a:moveTo>
                  <a:cubicBezTo>
                    <a:pt x="352" y="10"/>
                    <a:pt x="349" y="0"/>
                    <a:pt x="339" y="0"/>
                  </a:cubicBezTo>
                  <a:cubicBezTo>
                    <a:pt x="338" y="0"/>
                    <a:pt x="296" y="10"/>
                    <a:pt x="275" y="30"/>
                  </a:cubicBezTo>
                  <a:cubicBezTo>
                    <a:pt x="264" y="19"/>
                    <a:pt x="240" y="0"/>
                    <a:pt x="198" y="0"/>
                  </a:cubicBezTo>
                  <a:cubicBezTo>
                    <a:pt x="77" y="0"/>
                    <a:pt x="0" y="112"/>
                    <a:pt x="0" y="208"/>
                  </a:cubicBezTo>
                  <a:cubicBezTo>
                    <a:pt x="0" y="294"/>
                    <a:pt x="66" y="325"/>
                    <a:pt x="123" y="325"/>
                  </a:cubicBezTo>
                  <a:cubicBezTo>
                    <a:pt x="157" y="325"/>
                    <a:pt x="186" y="310"/>
                    <a:pt x="200" y="302"/>
                  </a:cubicBezTo>
                  <a:lnTo>
                    <a:pt x="174" y="410"/>
                  </a:lnTo>
                  <a:cubicBezTo>
                    <a:pt x="171" y="419"/>
                    <a:pt x="170" y="421"/>
                    <a:pt x="165" y="421"/>
                  </a:cubicBezTo>
                  <a:cubicBezTo>
                    <a:pt x="157" y="422"/>
                    <a:pt x="146" y="422"/>
                    <a:pt x="138" y="422"/>
                  </a:cubicBezTo>
                  <a:cubicBezTo>
                    <a:pt x="126" y="422"/>
                    <a:pt x="122" y="422"/>
                    <a:pt x="118" y="427"/>
                  </a:cubicBezTo>
                  <a:cubicBezTo>
                    <a:pt x="115" y="430"/>
                    <a:pt x="114" y="442"/>
                    <a:pt x="114" y="443"/>
                  </a:cubicBezTo>
                  <a:cubicBezTo>
                    <a:pt x="114" y="448"/>
                    <a:pt x="115" y="456"/>
                    <a:pt x="126" y="456"/>
                  </a:cubicBezTo>
                  <a:cubicBezTo>
                    <a:pt x="150" y="456"/>
                    <a:pt x="178" y="453"/>
                    <a:pt x="202" y="453"/>
                  </a:cubicBezTo>
                  <a:cubicBezTo>
                    <a:pt x="229" y="453"/>
                    <a:pt x="254" y="456"/>
                    <a:pt x="280" y="456"/>
                  </a:cubicBezTo>
                  <a:cubicBezTo>
                    <a:pt x="285" y="456"/>
                    <a:pt x="299" y="456"/>
                    <a:pt x="299" y="435"/>
                  </a:cubicBezTo>
                  <a:cubicBezTo>
                    <a:pt x="299" y="424"/>
                    <a:pt x="286" y="422"/>
                    <a:pt x="280" y="422"/>
                  </a:cubicBezTo>
                  <a:cubicBezTo>
                    <a:pt x="270" y="422"/>
                    <a:pt x="259" y="422"/>
                    <a:pt x="250" y="422"/>
                  </a:cubicBezTo>
                  <a:lnTo>
                    <a:pt x="352" y="13"/>
                  </a:lnTo>
                  <a:close/>
                  <a:moveTo>
                    <a:pt x="216" y="243"/>
                  </a:moveTo>
                  <a:cubicBezTo>
                    <a:pt x="211" y="256"/>
                    <a:pt x="211" y="256"/>
                    <a:pt x="205" y="264"/>
                  </a:cubicBezTo>
                  <a:cubicBezTo>
                    <a:pt x="181" y="286"/>
                    <a:pt x="152" y="299"/>
                    <a:pt x="126" y="299"/>
                  </a:cubicBezTo>
                  <a:cubicBezTo>
                    <a:pt x="83" y="299"/>
                    <a:pt x="80" y="261"/>
                    <a:pt x="80" y="245"/>
                  </a:cubicBezTo>
                  <a:cubicBezTo>
                    <a:pt x="80" y="210"/>
                    <a:pt x="104" y="122"/>
                    <a:pt x="115" y="94"/>
                  </a:cubicBezTo>
                  <a:cubicBezTo>
                    <a:pt x="138" y="43"/>
                    <a:pt x="171" y="26"/>
                    <a:pt x="200" y="26"/>
                  </a:cubicBezTo>
                  <a:cubicBezTo>
                    <a:pt x="242" y="26"/>
                    <a:pt x="259" y="59"/>
                    <a:pt x="259" y="66"/>
                  </a:cubicBezTo>
                  <a:cubicBezTo>
                    <a:pt x="259" y="69"/>
                    <a:pt x="259" y="74"/>
                    <a:pt x="258" y="77"/>
                  </a:cubicBezTo>
                  <a:lnTo>
                    <a:pt x="216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51" name="Freeform 395"/>
            <p:cNvSpPr>
              <a:spLocks noChangeArrowheads="1"/>
            </p:cNvSpPr>
            <p:nvPr/>
          </p:nvSpPr>
          <p:spPr bwMode="auto">
            <a:xfrm>
              <a:off x="4199" y="1880"/>
              <a:ext cx="133" cy="112"/>
            </a:xfrm>
            <a:custGeom>
              <a:avLst/>
              <a:gdLst>
                <a:gd name="T0" fmla="*/ 277 w 591"/>
                <a:gd name="T1" fmla="*/ 46 h 497"/>
                <a:gd name="T2" fmla="*/ 282 w 591"/>
                <a:gd name="T3" fmla="*/ 35 h 497"/>
                <a:gd name="T4" fmla="*/ 334 w 591"/>
                <a:gd name="T5" fmla="*/ 34 h 497"/>
                <a:gd name="T6" fmla="*/ 464 w 591"/>
                <a:gd name="T7" fmla="*/ 91 h 497"/>
                <a:gd name="T8" fmla="*/ 426 w 591"/>
                <a:gd name="T9" fmla="*/ 197 h 497"/>
                <a:gd name="T10" fmla="*/ 314 w 591"/>
                <a:gd name="T11" fmla="*/ 229 h 497"/>
                <a:gd name="T12" fmla="*/ 232 w 591"/>
                <a:gd name="T13" fmla="*/ 229 h 497"/>
                <a:gd name="T14" fmla="*/ 277 w 591"/>
                <a:gd name="T15" fmla="*/ 46 h 497"/>
                <a:gd name="T16" fmla="*/ 416 w 591"/>
                <a:gd name="T17" fmla="*/ 245 h 497"/>
                <a:gd name="T18" fmla="*/ 565 w 591"/>
                <a:gd name="T19" fmla="*/ 107 h 497"/>
                <a:gd name="T20" fmla="*/ 384 w 591"/>
                <a:gd name="T21" fmla="*/ 0 h 497"/>
                <a:gd name="T22" fmla="*/ 139 w 591"/>
                <a:gd name="T23" fmla="*/ 0 h 497"/>
                <a:gd name="T24" fmla="*/ 112 w 591"/>
                <a:gd name="T25" fmla="*/ 21 h 497"/>
                <a:gd name="T26" fmla="*/ 142 w 591"/>
                <a:gd name="T27" fmla="*/ 34 h 497"/>
                <a:gd name="T28" fmla="*/ 186 w 591"/>
                <a:gd name="T29" fmla="*/ 35 h 497"/>
                <a:gd name="T30" fmla="*/ 85 w 591"/>
                <a:gd name="T31" fmla="*/ 437 h 497"/>
                <a:gd name="T32" fmla="*/ 69 w 591"/>
                <a:gd name="T33" fmla="*/ 450 h 497"/>
                <a:gd name="T34" fmla="*/ 30 w 591"/>
                <a:gd name="T35" fmla="*/ 451 h 497"/>
                <a:gd name="T36" fmla="*/ 8 w 591"/>
                <a:gd name="T37" fmla="*/ 453 h 497"/>
                <a:gd name="T38" fmla="*/ 0 w 591"/>
                <a:gd name="T39" fmla="*/ 471 h 497"/>
                <a:gd name="T40" fmla="*/ 16 w 591"/>
                <a:gd name="T41" fmla="*/ 483 h 497"/>
                <a:gd name="T42" fmla="*/ 69 w 591"/>
                <a:gd name="T43" fmla="*/ 482 h 497"/>
                <a:gd name="T44" fmla="*/ 120 w 591"/>
                <a:gd name="T45" fmla="*/ 482 h 497"/>
                <a:gd name="T46" fmla="*/ 229 w 591"/>
                <a:gd name="T47" fmla="*/ 483 h 497"/>
                <a:gd name="T48" fmla="*/ 243 w 591"/>
                <a:gd name="T49" fmla="*/ 479 h 497"/>
                <a:gd name="T50" fmla="*/ 248 w 591"/>
                <a:gd name="T51" fmla="*/ 464 h 497"/>
                <a:gd name="T52" fmla="*/ 219 w 591"/>
                <a:gd name="T53" fmla="*/ 451 h 497"/>
                <a:gd name="T54" fmla="*/ 176 w 591"/>
                <a:gd name="T55" fmla="*/ 450 h 497"/>
                <a:gd name="T56" fmla="*/ 226 w 591"/>
                <a:gd name="T57" fmla="*/ 254 h 497"/>
                <a:gd name="T58" fmla="*/ 310 w 591"/>
                <a:gd name="T59" fmla="*/ 254 h 497"/>
                <a:gd name="T60" fmla="*/ 379 w 591"/>
                <a:gd name="T61" fmla="*/ 312 h 497"/>
                <a:gd name="T62" fmla="*/ 368 w 591"/>
                <a:gd name="T63" fmla="*/ 365 h 497"/>
                <a:gd name="T64" fmla="*/ 358 w 591"/>
                <a:gd name="T65" fmla="*/ 416 h 497"/>
                <a:gd name="T66" fmla="*/ 490 w 591"/>
                <a:gd name="T67" fmla="*/ 496 h 497"/>
                <a:gd name="T68" fmla="*/ 590 w 591"/>
                <a:gd name="T69" fmla="*/ 414 h 497"/>
                <a:gd name="T70" fmla="*/ 574 w 591"/>
                <a:gd name="T71" fmla="*/ 402 h 497"/>
                <a:gd name="T72" fmla="*/ 557 w 591"/>
                <a:gd name="T73" fmla="*/ 416 h 497"/>
                <a:gd name="T74" fmla="*/ 496 w 591"/>
                <a:gd name="T75" fmla="*/ 471 h 497"/>
                <a:gd name="T76" fmla="*/ 462 w 591"/>
                <a:gd name="T77" fmla="*/ 427 h 497"/>
                <a:gd name="T78" fmla="*/ 474 w 591"/>
                <a:gd name="T79" fmla="*/ 349 h 497"/>
                <a:gd name="T80" fmla="*/ 477 w 591"/>
                <a:gd name="T81" fmla="*/ 322 h 497"/>
                <a:gd name="T82" fmla="*/ 416 w 591"/>
                <a:gd name="T83" fmla="*/ 24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1" h="497">
                  <a:moveTo>
                    <a:pt x="277" y="46"/>
                  </a:moveTo>
                  <a:cubicBezTo>
                    <a:pt x="280" y="35"/>
                    <a:pt x="280" y="35"/>
                    <a:pt x="282" y="35"/>
                  </a:cubicBezTo>
                  <a:cubicBezTo>
                    <a:pt x="285" y="34"/>
                    <a:pt x="317" y="34"/>
                    <a:pt x="334" y="34"/>
                  </a:cubicBezTo>
                  <a:cubicBezTo>
                    <a:pt x="398" y="34"/>
                    <a:pt x="464" y="34"/>
                    <a:pt x="464" y="91"/>
                  </a:cubicBezTo>
                  <a:cubicBezTo>
                    <a:pt x="464" y="93"/>
                    <a:pt x="462" y="160"/>
                    <a:pt x="426" y="197"/>
                  </a:cubicBezTo>
                  <a:cubicBezTo>
                    <a:pt x="414" y="208"/>
                    <a:pt x="384" y="229"/>
                    <a:pt x="314" y="229"/>
                  </a:cubicBezTo>
                  <a:lnTo>
                    <a:pt x="232" y="229"/>
                  </a:lnTo>
                  <a:lnTo>
                    <a:pt x="277" y="46"/>
                  </a:lnTo>
                  <a:close/>
                  <a:moveTo>
                    <a:pt x="416" y="245"/>
                  </a:moveTo>
                  <a:cubicBezTo>
                    <a:pt x="542" y="211"/>
                    <a:pt x="565" y="144"/>
                    <a:pt x="565" y="107"/>
                  </a:cubicBezTo>
                  <a:cubicBezTo>
                    <a:pt x="565" y="37"/>
                    <a:pt x="490" y="0"/>
                    <a:pt x="384" y="0"/>
                  </a:cubicBezTo>
                  <a:lnTo>
                    <a:pt x="139" y="0"/>
                  </a:lnTo>
                  <a:cubicBezTo>
                    <a:pt x="125" y="0"/>
                    <a:pt x="112" y="0"/>
                    <a:pt x="112" y="21"/>
                  </a:cubicBezTo>
                  <a:cubicBezTo>
                    <a:pt x="112" y="34"/>
                    <a:pt x="122" y="34"/>
                    <a:pt x="142" y="34"/>
                  </a:cubicBezTo>
                  <a:cubicBezTo>
                    <a:pt x="157" y="34"/>
                    <a:pt x="171" y="34"/>
                    <a:pt x="186" y="35"/>
                  </a:cubicBezTo>
                  <a:lnTo>
                    <a:pt x="85" y="437"/>
                  </a:lnTo>
                  <a:cubicBezTo>
                    <a:pt x="82" y="448"/>
                    <a:pt x="82" y="448"/>
                    <a:pt x="69" y="450"/>
                  </a:cubicBezTo>
                  <a:cubicBezTo>
                    <a:pt x="56" y="451"/>
                    <a:pt x="42" y="451"/>
                    <a:pt x="30" y="451"/>
                  </a:cubicBezTo>
                  <a:cubicBezTo>
                    <a:pt x="13" y="451"/>
                    <a:pt x="11" y="451"/>
                    <a:pt x="8" y="453"/>
                  </a:cubicBezTo>
                  <a:cubicBezTo>
                    <a:pt x="0" y="458"/>
                    <a:pt x="0" y="469"/>
                    <a:pt x="0" y="471"/>
                  </a:cubicBezTo>
                  <a:cubicBezTo>
                    <a:pt x="0" y="472"/>
                    <a:pt x="0" y="483"/>
                    <a:pt x="16" y="483"/>
                  </a:cubicBezTo>
                  <a:cubicBezTo>
                    <a:pt x="34" y="483"/>
                    <a:pt x="51" y="482"/>
                    <a:pt x="69" y="482"/>
                  </a:cubicBezTo>
                  <a:cubicBezTo>
                    <a:pt x="86" y="482"/>
                    <a:pt x="104" y="482"/>
                    <a:pt x="120" y="482"/>
                  </a:cubicBezTo>
                  <a:cubicBezTo>
                    <a:pt x="144" y="482"/>
                    <a:pt x="205" y="483"/>
                    <a:pt x="229" y="483"/>
                  </a:cubicBezTo>
                  <a:cubicBezTo>
                    <a:pt x="234" y="483"/>
                    <a:pt x="240" y="483"/>
                    <a:pt x="243" y="479"/>
                  </a:cubicBezTo>
                  <a:cubicBezTo>
                    <a:pt x="246" y="475"/>
                    <a:pt x="248" y="464"/>
                    <a:pt x="248" y="464"/>
                  </a:cubicBezTo>
                  <a:cubicBezTo>
                    <a:pt x="248" y="451"/>
                    <a:pt x="238" y="451"/>
                    <a:pt x="219" y="451"/>
                  </a:cubicBezTo>
                  <a:cubicBezTo>
                    <a:pt x="205" y="451"/>
                    <a:pt x="190" y="450"/>
                    <a:pt x="176" y="450"/>
                  </a:cubicBezTo>
                  <a:lnTo>
                    <a:pt x="226" y="254"/>
                  </a:lnTo>
                  <a:lnTo>
                    <a:pt x="310" y="254"/>
                  </a:lnTo>
                  <a:cubicBezTo>
                    <a:pt x="331" y="254"/>
                    <a:pt x="379" y="259"/>
                    <a:pt x="379" y="312"/>
                  </a:cubicBezTo>
                  <a:cubicBezTo>
                    <a:pt x="379" y="322"/>
                    <a:pt x="373" y="347"/>
                    <a:pt x="368" y="365"/>
                  </a:cubicBezTo>
                  <a:cubicBezTo>
                    <a:pt x="362" y="395"/>
                    <a:pt x="358" y="405"/>
                    <a:pt x="358" y="416"/>
                  </a:cubicBezTo>
                  <a:cubicBezTo>
                    <a:pt x="358" y="490"/>
                    <a:pt x="453" y="496"/>
                    <a:pt x="490" y="496"/>
                  </a:cubicBezTo>
                  <a:cubicBezTo>
                    <a:pt x="565" y="496"/>
                    <a:pt x="590" y="426"/>
                    <a:pt x="590" y="414"/>
                  </a:cubicBezTo>
                  <a:cubicBezTo>
                    <a:pt x="590" y="402"/>
                    <a:pt x="578" y="402"/>
                    <a:pt x="574" y="402"/>
                  </a:cubicBezTo>
                  <a:cubicBezTo>
                    <a:pt x="562" y="402"/>
                    <a:pt x="560" y="405"/>
                    <a:pt x="557" y="416"/>
                  </a:cubicBezTo>
                  <a:cubicBezTo>
                    <a:pt x="547" y="443"/>
                    <a:pt x="522" y="471"/>
                    <a:pt x="496" y="471"/>
                  </a:cubicBezTo>
                  <a:cubicBezTo>
                    <a:pt x="477" y="471"/>
                    <a:pt x="462" y="463"/>
                    <a:pt x="462" y="427"/>
                  </a:cubicBezTo>
                  <a:cubicBezTo>
                    <a:pt x="462" y="416"/>
                    <a:pt x="464" y="405"/>
                    <a:pt x="474" y="349"/>
                  </a:cubicBezTo>
                  <a:cubicBezTo>
                    <a:pt x="474" y="341"/>
                    <a:pt x="477" y="328"/>
                    <a:pt x="477" y="322"/>
                  </a:cubicBezTo>
                  <a:cubicBezTo>
                    <a:pt x="477" y="293"/>
                    <a:pt x="462" y="262"/>
                    <a:pt x="416" y="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52" name="Freeform 396"/>
            <p:cNvSpPr>
              <a:spLocks noChangeArrowheads="1"/>
            </p:cNvSpPr>
            <p:nvPr/>
          </p:nvSpPr>
          <p:spPr bwMode="auto">
            <a:xfrm>
              <a:off x="4342" y="1870"/>
              <a:ext cx="43" cy="159"/>
            </a:xfrm>
            <a:custGeom>
              <a:avLst/>
              <a:gdLst>
                <a:gd name="T0" fmla="*/ 194 w 195"/>
                <a:gd name="T1" fmla="*/ 352 h 705"/>
                <a:gd name="T2" fmla="*/ 138 w 195"/>
                <a:gd name="T3" fmla="*/ 128 h 705"/>
                <a:gd name="T4" fmla="*/ 13 w 195"/>
                <a:gd name="T5" fmla="*/ 0 h 705"/>
                <a:gd name="T6" fmla="*/ 0 w 195"/>
                <a:gd name="T7" fmla="*/ 10 h 705"/>
                <a:gd name="T8" fmla="*/ 13 w 195"/>
                <a:gd name="T9" fmla="*/ 26 h 705"/>
                <a:gd name="T10" fmla="*/ 125 w 195"/>
                <a:gd name="T11" fmla="*/ 352 h 705"/>
                <a:gd name="T12" fmla="*/ 11 w 195"/>
                <a:gd name="T13" fmla="*/ 679 h 705"/>
                <a:gd name="T14" fmla="*/ 0 w 195"/>
                <a:gd name="T15" fmla="*/ 695 h 705"/>
                <a:gd name="T16" fmla="*/ 13 w 195"/>
                <a:gd name="T17" fmla="*/ 704 h 705"/>
                <a:gd name="T18" fmla="*/ 67 w 195"/>
                <a:gd name="T19" fmla="*/ 666 h 705"/>
                <a:gd name="T20" fmla="*/ 194 w 195"/>
                <a:gd name="T21" fmla="*/ 35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705">
                  <a:moveTo>
                    <a:pt x="194" y="352"/>
                  </a:moveTo>
                  <a:cubicBezTo>
                    <a:pt x="194" y="264"/>
                    <a:pt x="171" y="187"/>
                    <a:pt x="138" y="128"/>
                  </a:cubicBezTo>
                  <a:cubicBezTo>
                    <a:pt x="91" y="46"/>
                    <a:pt x="26" y="0"/>
                    <a:pt x="13" y="0"/>
                  </a:cubicBezTo>
                  <a:cubicBezTo>
                    <a:pt x="6" y="0"/>
                    <a:pt x="0" y="2"/>
                    <a:pt x="0" y="10"/>
                  </a:cubicBezTo>
                  <a:cubicBezTo>
                    <a:pt x="0" y="13"/>
                    <a:pt x="0" y="14"/>
                    <a:pt x="13" y="26"/>
                  </a:cubicBezTo>
                  <a:cubicBezTo>
                    <a:pt x="101" y="117"/>
                    <a:pt x="125" y="242"/>
                    <a:pt x="125" y="352"/>
                  </a:cubicBezTo>
                  <a:cubicBezTo>
                    <a:pt x="125" y="490"/>
                    <a:pt x="90" y="602"/>
                    <a:pt x="11" y="679"/>
                  </a:cubicBezTo>
                  <a:cubicBezTo>
                    <a:pt x="0" y="690"/>
                    <a:pt x="0" y="691"/>
                    <a:pt x="0" y="695"/>
                  </a:cubicBezTo>
                  <a:cubicBezTo>
                    <a:pt x="0" y="703"/>
                    <a:pt x="6" y="704"/>
                    <a:pt x="13" y="704"/>
                  </a:cubicBezTo>
                  <a:cubicBezTo>
                    <a:pt x="26" y="704"/>
                    <a:pt x="54" y="679"/>
                    <a:pt x="67" y="666"/>
                  </a:cubicBezTo>
                  <a:cubicBezTo>
                    <a:pt x="178" y="557"/>
                    <a:pt x="194" y="427"/>
                    <a:pt x="194" y="3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53" name="Freeform 397"/>
            <p:cNvSpPr>
              <a:spLocks noChangeArrowheads="1"/>
            </p:cNvSpPr>
            <p:nvPr/>
          </p:nvSpPr>
          <p:spPr bwMode="auto">
            <a:xfrm>
              <a:off x="4449" y="1889"/>
              <a:ext cx="121" cy="121"/>
            </a:xfrm>
            <a:custGeom>
              <a:avLst/>
              <a:gdLst>
                <a:gd name="T0" fmla="*/ 291 w 540"/>
                <a:gd name="T1" fmla="*/ 291 h 540"/>
                <a:gd name="T2" fmla="*/ 509 w 540"/>
                <a:gd name="T3" fmla="*/ 291 h 540"/>
                <a:gd name="T4" fmla="*/ 539 w 540"/>
                <a:gd name="T5" fmla="*/ 270 h 540"/>
                <a:gd name="T6" fmla="*/ 509 w 540"/>
                <a:gd name="T7" fmla="*/ 248 h 540"/>
                <a:gd name="T8" fmla="*/ 291 w 540"/>
                <a:gd name="T9" fmla="*/ 248 h 540"/>
                <a:gd name="T10" fmla="*/ 291 w 540"/>
                <a:gd name="T11" fmla="*/ 30 h 540"/>
                <a:gd name="T12" fmla="*/ 270 w 540"/>
                <a:gd name="T13" fmla="*/ 0 h 540"/>
                <a:gd name="T14" fmla="*/ 248 w 540"/>
                <a:gd name="T15" fmla="*/ 30 h 540"/>
                <a:gd name="T16" fmla="*/ 248 w 540"/>
                <a:gd name="T17" fmla="*/ 248 h 540"/>
                <a:gd name="T18" fmla="*/ 30 w 540"/>
                <a:gd name="T19" fmla="*/ 248 h 540"/>
                <a:gd name="T20" fmla="*/ 0 w 540"/>
                <a:gd name="T21" fmla="*/ 270 h 540"/>
                <a:gd name="T22" fmla="*/ 30 w 540"/>
                <a:gd name="T23" fmla="*/ 291 h 540"/>
                <a:gd name="T24" fmla="*/ 248 w 540"/>
                <a:gd name="T25" fmla="*/ 291 h 540"/>
                <a:gd name="T26" fmla="*/ 248 w 540"/>
                <a:gd name="T27" fmla="*/ 511 h 540"/>
                <a:gd name="T28" fmla="*/ 269 w 540"/>
                <a:gd name="T29" fmla="*/ 539 h 540"/>
                <a:gd name="T30" fmla="*/ 291 w 540"/>
                <a:gd name="T31" fmla="*/ 511 h 540"/>
                <a:gd name="T32" fmla="*/ 291 w 540"/>
                <a:gd name="T33" fmla="*/ 29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0" h="540">
                  <a:moveTo>
                    <a:pt x="291" y="291"/>
                  </a:moveTo>
                  <a:lnTo>
                    <a:pt x="509" y="291"/>
                  </a:lnTo>
                  <a:cubicBezTo>
                    <a:pt x="518" y="291"/>
                    <a:pt x="539" y="291"/>
                    <a:pt x="539" y="270"/>
                  </a:cubicBezTo>
                  <a:cubicBezTo>
                    <a:pt x="539" y="248"/>
                    <a:pt x="518" y="248"/>
                    <a:pt x="509" y="248"/>
                  </a:cubicBezTo>
                  <a:lnTo>
                    <a:pt x="291" y="248"/>
                  </a:lnTo>
                  <a:lnTo>
                    <a:pt x="291" y="30"/>
                  </a:lnTo>
                  <a:cubicBezTo>
                    <a:pt x="291" y="21"/>
                    <a:pt x="291" y="0"/>
                    <a:pt x="270" y="0"/>
                  </a:cubicBezTo>
                  <a:cubicBezTo>
                    <a:pt x="248" y="0"/>
                    <a:pt x="248" y="21"/>
                    <a:pt x="248" y="30"/>
                  </a:cubicBezTo>
                  <a:lnTo>
                    <a:pt x="248" y="248"/>
                  </a:lnTo>
                  <a:lnTo>
                    <a:pt x="30" y="248"/>
                  </a:lnTo>
                  <a:cubicBezTo>
                    <a:pt x="21" y="248"/>
                    <a:pt x="0" y="248"/>
                    <a:pt x="0" y="270"/>
                  </a:cubicBezTo>
                  <a:cubicBezTo>
                    <a:pt x="0" y="291"/>
                    <a:pt x="21" y="291"/>
                    <a:pt x="30" y="291"/>
                  </a:cubicBezTo>
                  <a:lnTo>
                    <a:pt x="248" y="291"/>
                  </a:lnTo>
                  <a:lnTo>
                    <a:pt x="248" y="511"/>
                  </a:lnTo>
                  <a:cubicBezTo>
                    <a:pt x="248" y="519"/>
                    <a:pt x="248" y="539"/>
                    <a:pt x="269" y="539"/>
                  </a:cubicBezTo>
                  <a:cubicBezTo>
                    <a:pt x="291" y="539"/>
                    <a:pt x="291" y="519"/>
                    <a:pt x="291" y="511"/>
                  </a:cubicBezTo>
                  <a:lnTo>
                    <a:pt x="291" y="2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54" name="Freeform 398"/>
            <p:cNvSpPr>
              <a:spLocks noChangeArrowheads="1"/>
            </p:cNvSpPr>
            <p:nvPr/>
          </p:nvSpPr>
          <p:spPr bwMode="auto">
            <a:xfrm>
              <a:off x="4657" y="1751"/>
              <a:ext cx="9" cy="159"/>
            </a:xfrm>
            <a:custGeom>
              <a:avLst/>
              <a:gdLst>
                <a:gd name="T0" fmla="*/ 45 w 46"/>
                <a:gd name="T1" fmla="*/ 32 h 705"/>
                <a:gd name="T2" fmla="*/ 22 w 46"/>
                <a:gd name="T3" fmla="*/ 0 h 705"/>
                <a:gd name="T4" fmla="*/ 0 w 46"/>
                <a:gd name="T5" fmla="*/ 32 h 705"/>
                <a:gd name="T6" fmla="*/ 0 w 46"/>
                <a:gd name="T7" fmla="*/ 674 h 705"/>
                <a:gd name="T8" fmla="*/ 22 w 46"/>
                <a:gd name="T9" fmla="*/ 704 h 705"/>
                <a:gd name="T10" fmla="*/ 45 w 46"/>
                <a:gd name="T11" fmla="*/ 674 h 705"/>
                <a:gd name="T12" fmla="*/ 45 w 46"/>
                <a:gd name="T13" fmla="*/ 3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5">
                  <a:moveTo>
                    <a:pt x="45" y="32"/>
                  </a:moveTo>
                  <a:cubicBezTo>
                    <a:pt x="45" y="21"/>
                    <a:pt x="45" y="0"/>
                    <a:pt x="22" y="0"/>
                  </a:cubicBezTo>
                  <a:cubicBezTo>
                    <a:pt x="0" y="0"/>
                    <a:pt x="0" y="21"/>
                    <a:pt x="0" y="32"/>
                  </a:cubicBezTo>
                  <a:lnTo>
                    <a:pt x="0" y="674"/>
                  </a:lnTo>
                  <a:cubicBezTo>
                    <a:pt x="0" y="683"/>
                    <a:pt x="0" y="704"/>
                    <a:pt x="22" y="704"/>
                  </a:cubicBezTo>
                  <a:cubicBezTo>
                    <a:pt x="45" y="704"/>
                    <a:pt x="45" y="685"/>
                    <a:pt x="45" y="674"/>
                  </a:cubicBezTo>
                  <a:lnTo>
                    <a:pt x="45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55" name="Freeform 399"/>
            <p:cNvSpPr>
              <a:spLocks noChangeArrowheads="1"/>
            </p:cNvSpPr>
            <p:nvPr/>
          </p:nvSpPr>
          <p:spPr bwMode="auto">
            <a:xfrm>
              <a:off x="4697" y="1759"/>
              <a:ext cx="89" cy="144"/>
            </a:xfrm>
            <a:custGeom>
              <a:avLst/>
              <a:gdLst>
                <a:gd name="T0" fmla="*/ 259 w 399"/>
                <a:gd name="T1" fmla="*/ 214 h 638"/>
                <a:gd name="T2" fmla="*/ 341 w 399"/>
                <a:gd name="T3" fmla="*/ 214 h 638"/>
                <a:gd name="T4" fmla="*/ 368 w 399"/>
                <a:gd name="T5" fmla="*/ 195 h 638"/>
                <a:gd name="T6" fmla="*/ 344 w 399"/>
                <a:gd name="T7" fmla="*/ 182 h 638"/>
                <a:gd name="T8" fmla="*/ 264 w 399"/>
                <a:gd name="T9" fmla="*/ 182 h 638"/>
                <a:gd name="T10" fmla="*/ 288 w 399"/>
                <a:gd name="T11" fmla="*/ 54 h 638"/>
                <a:gd name="T12" fmla="*/ 298 w 399"/>
                <a:gd name="T13" fmla="*/ 34 h 638"/>
                <a:gd name="T14" fmla="*/ 317 w 399"/>
                <a:gd name="T15" fmla="*/ 26 h 638"/>
                <a:gd name="T16" fmla="*/ 342 w 399"/>
                <a:gd name="T17" fmla="*/ 30 h 638"/>
                <a:gd name="T18" fmla="*/ 312 w 399"/>
                <a:gd name="T19" fmla="*/ 77 h 638"/>
                <a:gd name="T20" fmla="*/ 347 w 399"/>
                <a:gd name="T21" fmla="*/ 109 h 638"/>
                <a:gd name="T22" fmla="*/ 398 w 399"/>
                <a:gd name="T23" fmla="*/ 56 h 638"/>
                <a:gd name="T24" fmla="*/ 317 w 399"/>
                <a:gd name="T25" fmla="*/ 0 h 638"/>
                <a:gd name="T26" fmla="*/ 221 w 399"/>
                <a:gd name="T27" fmla="*/ 53 h 638"/>
                <a:gd name="T28" fmla="*/ 186 w 399"/>
                <a:gd name="T29" fmla="*/ 182 h 638"/>
                <a:gd name="T30" fmla="*/ 117 w 399"/>
                <a:gd name="T31" fmla="*/ 182 h 638"/>
                <a:gd name="T32" fmla="*/ 91 w 399"/>
                <a:gd name="T33" fmla="*/ 202 h 638"/>
                <a:gd name="T34" fmla="*/ 115 w 399"/>
                <a:gd name="T35" fmla="*/ 214 h 638"/>
                <a:gd name="T36" fmla="*/ 181 w 399"/>
                <a:gd name="T37" fmla="*/ 214 h 638"/>
                <a:gd name="T38" fmla="*/ 126 w 399"/>
                <a:gd name="T39" fmla="*/ 515 h 638"/>
                <a:gd name="T40" fmla="*/ 114 w 399"/>
                <a:gd name="T41" fmla="*/ 576 h 638"/>
                <a:gd name="T42" fmla="*/ 78 w 399"/>
                <a:gd name="T43" fmla="*/ 611 h 638"/>
                <a:gd name="T44" fmla="*/ 54 w 399"/>
                <a:gd name="T45" fmla="*/ 608 h 638"/>
                <a:gd name="T46" fmla="*/ 85 w 399"/>
                <a:gd name="T47" fmla="*/ 562 h 638"/>
                <a:gd name="T48" fmla="*/ 51 w 399"/>
                <a:gd name="T49" fmla="*/ 528 h 638"/>
                <a:gd name="T50" fmla="*/ 0 w 399"/>
                <a:gd name="T51" fmla="*/ 581 h 638"/>
                <a:gd name="T52" fmla="*/ 77 w 399"/>
                <a:gd name="T53" fmla="*/ 637 h 638"/>
                <a:gd name="T54" fmla="*/ 173 w 399"/>
                <a:gd name="T55" fmla="*/ 576 h 638"/>
                <a:gd name="T56" fmla="*/ 221 w 399"/>
                <a:gd name="T57" fmla="*/ 427 h 638"/>
                <a:gd name="T58" fmla="*/ 259 w 399"/>
                <a:gd name="T59" fmla="*/ 21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9" h="638">
                  <a:moveTo>
                    <a:pt x="259" y="214"/>
                  </a:moveTo>
                  <a:lnTo>
                    <a:pt x="341" y="214"/>
                  </a:lnTo>
                  <a:cubicBezTo>
                    <a:pt x="355" y="214"/>
                    <a:pt x="368" y="214"/>
                    <a:pt x="368" y="195"/>
                  </a:cubicBezTo>
                  <a:cubicBezTo>
                    <a:pt x="368" y="182"/>
                    <a:pt x="355" y="182"/>
                    <a:pt x="344" y="182"/>
                  </a:cubicBezTo>
                  <a:lnTo>
                    <a:pt x="264" y="182"/>
                  </a:lnTo>
                  <a:lnTo>
                    <a:pt x="288" y="54"/>
                  </a:lnTo>
                  <a:cubicBezTo>
                    <a:pt x="290" y="42"/>
                    <a:pt x="290" y="40"/>
                    <a:pt x="298" y="34"/>
                  </a:cubicBezTo>
                  <a:cubicBezTo>
                    <a:pt x="306" y="26"/>
                    <a:pt x="314" y="26"/>
                    <a:pt x="317" y="26"/>
                  </a:cubicBezTo>
                  <a:cubicBezTo>
                    <a:pt x="328" y="26"/>
                    <a:pt x="334" y="27"/>
                    <a:pt x="342" y="30"/>
                  </a:cubicBezTo>
                  <a:cubicBezTo>
                    <a:pt x="325" y="38"/>
                    <a:pt x="312" y="58"/>
                    <a:pt x="312" y="77"/>
                  </a:cubicBezTo>
                  <a:cubicBezTo>
                    <a:pt x="312" y="98"/>
                    <a:pt x="330" y="109"/>
                    <a:pt x="347" y="109"/>
                  </a:cubicBezTo>
                  <a:cubicBezTo>
                    <a:pt x="376" y="109"/>
                    <a:pt x="398" y="83"/>
                    <a:pt x="398" y="56"/>
                  </a:cubicBezTo>
                  <a:cubicBezTo>
                    <a:pt x="398" y="21"/>
                    <a:pt x="362" y="0"/>
                    <a:pt x="317" y="0"/>
                  </a:cubicBezTo>
                  <a:cubicBezTo>
                    <a:pt x="285" y="0"/>
                    <a:pt x="245" y="13"/>
                    <a:pt x="221" y="53"/>
                  </a:cubicBezTo>
                  <a:cubicBezTo>
                    <a:pt x="203" y="78"/>
                    <a:pt x="200" y="107"/>
                    <a:pt x="186" y="182"/>
                  </a:cubicBezTo>
                  <a:lnTo>
                    <a:pt x="117" y="182"/>
                  </a:lnTo>
                  <a:cubicBezTo>
                    <a:pt x="104" y="182"/>
                    <a:pt x="91" y="182"/>
                    <a:pt x="91" y="202"/>
                  </a:cubicBezTo>
                  <a:cubicBezTo>
                    <a:pt x="91" y="214"/>
                    <a:pt x="104" y="214"/>
                    <a:pt x="115" y="214"/>
                  </a:cubicBezTo>
                  <a:lnTo>
                    <a:pt x="181" y="214"/>
                  </a:lnTo>
                  <a:lnTo>
                    <a:pt x="126" y="515"/>
                  </a:lnTo>
                  <a:cubicBezTo>
                    <a:pt x="125" y="522"/>
                    <a:pt x="117" y="567"/>
                    <a:pt x="114" y="576"/>
                  </a:cubicBezTo>
                  <a:cubicBezTo>
                    <a:pt x="112" y="579"/>
                    <a:pt x="101" y="611"/>
                    <a:pt x="78" y="611"/>
                  </a:cubicBezTo>
                  <a:cubicBezTo>
                    <a:pt x="66" y="611"/>
                    <a:pt x="59" y="610"/>
                    <a:pt x="54" y="608"/>
                  </a:cubicBezTo>
                  <a:cubicBezTo>
                    <a:pt x="72" y="599"/>
                    <a:pt x="85" y="581"/>
                    <a:pt x="85" y="562"/>
                  </a:cubicBezTo>
                  <a:cubicBezTo>
                    <a:pt x="85" y="539"/>
                    <a:pt x="69" y="528"/>
                    <a:pt x="51" y="528"/>
                  </a:cubicBezTo>
                  <a:cubicBezTo>
                    <a:pt x="22" y="528"/>
                    <a:pt x="0" y="554"/>
                    <a:pt x="0" y="581"/>
                  </a:cubicBezTo>
                  <a:cubicBezTo>
                    <a:pt x="0" y="619"/>
                    <a:pt x="40" y="637"/>
                    <a:pt x="77" y="637"/>
                  </a:cubicBezTo>
                  <a:cubicBezTo>
                    <a:pt x="130" y="637"/>
                    <a:pt x="166" y="586"/>
                    <a:pt x="173" y="576"/>
                  </a:cubicBezTo>
                  <a:cubicBezTo>
                    <a:pt x="203" y="530"/>
                    <a:pt x="219" y="440"/>
                    <a:pt x="221" y="427"/>
                  </a:cubicBezTo>
                  <a:lnTo>
                    <a:pt x="259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56" name="Freeform 400"/>
            <p:cNvSpPr>
              <a:spLocks noChangeArrowheads="1"/>
            </p:cNvSpPr>
            <p:nvPr/>
          </p:nvSpPr>
          <p:spPr bwMode="auto">
            <a:xfrm>
              <a:off x="4813" y="1751"/>
              <a:ext cx="43" cy="159"/>
            </a:xfrm>
            <a:custGeom>
              <a:avLst/>
              <a:gdLst>
                <a:gd name="T0" fmla="*/ 192 w 195"/>
                <a:gd name="T1" fmla="*/ 687 h 705"/>
                <a:gd name="T2" fmla="*/ 96 w 195"/>
                <a:gd name="T3" fmla="*/ 535 h 705"/>
                <a:gd name="T4" fmla="*/ 69 w 195"/>
                <a:gd name="T5" fmla="*/ 352 h 705"/>
                <a:gd name="T6" fmla="*/ 182 w 195"/>
                <a:gd name="T7" fmla="*/ 24 h 705"/>
                <a:gd name="T8" fmla="*/ 194 w 195"/>
                <a:gd name="T9" fmla="*/ 10 h 705"/>
                <a:gd name="T10" fmla="*/ 181 w 195"/>
                <a:gd name="T11" fmla="*/ 0 h 705"/>
                <a:gd name="T12" fmla="*/ 126 w 195"/>
                <a:gd name="T13" fmla="*/ 38 h 705"/>
                <a:gd name="T14" fmla="*/ 0 w 195"/>
                <a:gd name="T15" fmla="*/ 352 h 705"/>
                <a:gd name="T16" fmla="*/ 56 w 195"/>
                <a:gd name="T17" fmla="*/ 576 h 705"/>
                <a:gd name="T18" fmla="*/ 181 w 195"/>
                <a:gd name="T19" fmla="*/ 704 h 705"/>
                <a:gd name="T20" fmla="*/ 194 w 195"/>
                <a:gd name="T21" fmla="*/ 695 h 705"/>
                <a:gd name="T22" fmla="*/ 192 w 195"/>
                <a:gd name="T23" fmla="*/ 68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705">
                  <a:moveTo>
                    <a:pt x="192" y="687"/>
                  </a:moveTo>
                  <a:cubicBezTo>
                    <a:pt x="171" y="667"/>
                    <a:pt x="125" y="626"/>
                    <a:pt x="96" y="535"/>
                  </a:cubicBezTo>
                  <a:cubicBezTo>
                    <a:pt x="77" y="479"/>
                    <a:pt x="69" y="414"/>
                    <a:pt x="69" y="352"/>
                  </a:cubicBezTo>
                  <a:cubicBezTo>
                    <a:pt x="69" y="213"/>
                    <a:pt x="106" y="102"/>
                    <a:pt x="182" y="24"/>
                  </a:cubicBezTo>
                  <a:cubicBezTo>
                    <a:pt x="194" y="14"/>
                    <a:pt x="194" y="13"/>
                    <a:pt x="194" y="10"/>
                  </a:cubicBezTo>
                  <a:cubicBezTo>
                    <a:pt x="194" y="2"/>
                    <a:pt x="187" y="0"/>
                    <a:pt x="181" y="0"/>
                  </a:cubicBezTo>
                  <a:cubicBezTo>
                    <a:pt x="170" y="0"/>
                    <a:pt x="139" y="26"/>
                    <a:pt x="126" y="38"/>
                  </a:cubicBezTo>
                  <a:cubicBezTo>
                    <a:pt x="16" y="147"/>
                    <a:pt x="0" y="277"/>
                    <a:pt x="0" y="352"/>
                  </a:cubicBezTo>
                  <a:cubicBezTo>
                    <a:pt x="0" y="440"/>
                    <a:pt x="24" y="517"/>
                    <a:pt x="56" y="576"/>
                  </a:cubicBezTo>
                  <a:cubicBezTo>
                    <a:pt x="104" y="656"/>
                    <a:pt x="168" y="704"/>
                    <a:pt x="181" y="704"/>
                  </a:cubicBezTo>
                  <a:cubicBezTo>
                    <a:pt x="187" y="704"/>
                    <a:pt x="194" y="703"/>
                    <a:pt x="194" y="695"/>
                  </a:cubicBezTo>
                  <a:cubicBezTo>
                    <a:pt x="194" y="691"/>
                    <a:pt x="192" y="688"/>
                    <a:pt x="192" y="6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57" name="Freeform 401"/>
            <p:cNvSpPr>
              <a:spLocks noChangeArrowheads="1"/>
            </p:cNvSpPr>
            <p:nvPr/>
          </p:nvSpPr>
          <p:spPr bwMode="auto">
            <a:xfrm>
              <a:off x="4874" y="1799"/>
              <a:ext cx="79" cy="103"/>
            </a:xfrm>
            <a:custGeom>
              <a:avLst/>
              <a:gdLst>
                <a:gd name="T0" fmla="*/ 352 w 353"/>
                <a:gd name="T1" fmla="*/ 13 h 457"/>
                <a:gd name="T2" fmla="*/ 339 w 353"/>
                <a:gd name="T3" fmla="*/ 0 h 457"/>
                <a:gd name="T4" fmla="*/ 275 w 353"/>
                <a:gd name="T5" fmla="*/ 30 h 457"/>
                <a:gd name="T6" fmla="*/ 198 w 353"/>
                <a:gd name="T7" fmla="*/ 0 h 457"/>
                <a:gd name="T8" fmla="*/ 0 w 353"/>
                <a:gd name="T9" fmla="*/ 208 h 457"/>
                <a:gd name="T10" fmla="*/ 123 w 353"/>
                <a:gd name="T11" fmla="*/ 325 h 457"/>
                <a:gd name="T12" fmla="*/ 200 w 353"/>
                <a:gd name="T13" fmla="*/ 302 h 457"/>
                <a:gd name="T14" fmla="*/ 174 w 353"/>
                <a:gd name="T15" fmla="*/ 410 h 457"/>
                <a:gd name="T16" fmla="*/ 165 w 353"/>
                <a:gd name="T17" fmla="*/ 421 h 457"/>
                <a:gd name="T18" fmla="*/ 138 w 353"/>
                <a:gd name="T19" fmla="*/ 422 h 457"/>
                <a:gd name="T20" fmla="*/ 118 w 353"/>
                <a:gd name="T21" fmla="*/ 427 h 457"/>
                <a:gd name="T22" fmla="*/ 114 w 353"/>
                <a:gd name="T23" fmla="*/ 443 h 457"/>
                <a:gd name="T24" fmla="*/ 126 w 353"/>
                <a:gd name="T25" fmla="*/ 456 h 457"/>
                <a:gd name="T26" fmla="*/ 202 w 353"/>
                <a:gd name="T27" fmla="*/ 453 h 457"/>
                <a:gd name="T28" fmla="*/ 280 w 353"/>
                <a:gd name="T29" fmla="*/ 456 h 457"/>
                <a:gd name="T30" fmla="*/ 299 w 353"/>
                <a:gd name="T31" fmla="*/ 435 h 457"/>
                <a:gd name="T32" fmla="*/ 280 w 353"/>
                <a:gd name="T33" fmla="*/ 422 h 457"/>
                <a:gd name="T34" fmla="*/ 250 w 353"/>
                <a:gd name="T35" fmla="*/ 422 h 457"/>
                <a:gd name="T36" fmla="*/ 352 w 353"/>
                <a:gd name="T37" fmla="*/ 13 h 457"/>
                <a:gd name="T38" fmla="*/ 216 w 353"/>
                <a:gd name="T39" fmla="*/ 243 h 457"/>
                <a:gd name="T40" fmla="*/ 205 w 353"/>
                <a:gd name="T41" fmla="*/ 264 h 457"/>
                <a:gd name="T42" fmla="*/ 126 w 353"/>
                <a:gd name="T43" fmla="*/ 299 h 457"/>
                <a:gd name="T44" fmla="*/ 80 w 353"/>
                <a:gd name="T45" fmla="*/ 245 h 457"/>
                <a:gd name="T46" fmla="*/ 115 w 353"/>
                <a:gd name="T47" fmla="*/ 94 h 457"/>
                <a:gd name="T48" fmla="*/ 200 w 353"/>
                <a:gd name="T49" fmla="*/ 26 h 457"/>
                <a:gd name="T50" fmla="*/ 259 w 353"/>
                <a:gd name="T51" fmla="*/ 66 h 457"/>
                <a:gd name="T52" fmla="*/ 258 w 353"/>
                <a:gd name="T53" fmla="*/ 77 h 457"/>
                <a:gd name="T54" fmla="*/ 216 w 353"/>
                <a:gd name="T55" fmla="*/ 2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3" h="457">
                  <a:moveTo>
                    <a:pt x="352" y="13"/>
                  </a:moveTo>
                  <a:cubicBezTo>
                    <a:pt x="352" y="10"/>
                    <a:pt x="349" y="0"/>
                    <a:pt x="339" y="0"/>
                  </a:cubicBezTo>
                  <a:cubicBezTo>
                    <a:pt x="338" y="0"/>
                    <a:pt x="296" y="10"/>
                    <a:pt x="275" y="30"/>
                  </a:cubicBezTo>
                  <a:cubicBezTo>
                    <a:pt x="264" y="19"/>
                    <a:pt x="240" y="0"/>
                    <a:pt x="198" y="0"/>
                  </a:cubicBezTo>
                  <a:cubicBezTo>
                    <a:pt x="77" y="0"/>
                    <a:pt x="0" y="112"/>
                    <a:pt x="0" y="208"/>
                  </a:cubicBezTo>
                  <a:cubicBezTo>
                    <a:pt x="0" y="294"/>
                    <a:pt x="66" y="325"/>
                    <a:pt x="123" y="325"/>
                  </a:cubicBezTo>
                  <a:cubicBezTo>
                    <a:pt x="157" y="325"/>
                    <a:pt x="186" y="310"/>
                    <a:pt x="200" y="302"/>
                  </a:cubicBezTo>
                  <a:lnTo>
                    <a:pt x="174" y="410"/>
                  </a:lnTo>
                  <a:cubicBezTo>
                    <a:pt x="171" y="419"/>
                    <a:pt x="170" y="421"/>
                    <a:pt x="165" y="421"/>
                  </a:cubicBezTo>
                  <a:cubicBezTo>
                    <a:pt x="157" y="422"/>
                    <a:pt x="146" y="422"/>
                    <a:pt x="138" y="422"/>
                  </a:cubicBezTo>
                  <a:cubicBezTo>
                    <a:pt x="126" y="422"/>
                    <a:pt x="122" y="422"/>
                    <a:pt x="118" y="427"/>
                  </a:cubicBezTo>
                  <a:cubicBezTo>
                    <a:pt x="115" y="430"/>
                    <a:pt x="114" y="442"/>
                    <a:pt x="114" y="443"/>
                  </a:cubicBezTo>
                  <a:cubicBezTo>
                    <a:pt x="114" y="448"/>
                    <a:pt x="115" y="456"/>
                    <a:pt x="126" y="456"/>
                  </a:cubicBezTo>
                  <a:cubicBezTo>
                    <a:pt x="150" y="456"/>
                    <a:pt x="178" y="453"/>
                    <a:pt x="202" y="453"/>
                  </a:cubicBezTo>
                  <a:cubicBezTo>
                    <a:pt x="229" y="453"/>
                    <a:pt x="254" y="456"/>
                    <a:pt x="280" y="456"/>
                  </a:cubicBezTo>
                  <a:cubicBezTo>
                    <a:pt x="285" y="456"/>
                    <a:pt x="299" y="456"/>
                    <a:pt x="299" y="435"/>
                  </a:cubicBezTo>
                  <a:cubicBezTo>
                    <a:pt x="299" y="424"/>
                    <a:pt x="286" y="422"/>
                    <a:pt x="280" y="422"/>
                  </a:cubicBezTo>
                  <a:cubicBezTo>
                    <a:pt x="270" y="422"/>
                    <a:pt x="259" y="422"/>
                    <a:pt x="250" y="422"/>
                  </a:cubicBezTo>
                  <a:lnTo>
                    <a:pt x="352" y="13"/>
                  </a:lnTo>
                  <a:close/>
                  <a:moveTo>
                    <a:pt x="216" y="243"/>
                  </a:moveTo>
                  <a:cubicBezTo>
                    <a:pt x="211" y="256"/>
                    <a:pt x="211" y="256"/>
                    <a:pt x="205" y="264"/>
                  </a:cubicBezTo>
                  <a:cubicBezTo>
                    <a:pt x="181" y="286"/>
                    <a:pt x="152" y="299"/>
                    <a:pt x="126" y="299"/>
                  </a:cubicBezTo>
                  <a:cubicBezTo>
                    <a:pt x="83" y="299"/>
                    <a:pt x="80" y="261"/>
                    <a:pt x="80" y="245"/>
                  </a:cubicBezTo>
                  <a:cubicBezTo>
                    <a:pt x="80" y="208"/>
                    <a:pt x="104" y="122"/>
                    <a:pt x="115" y="94"/>
                  </a:cubicBezTo>
                  <a:cubicBezTo>
                    <a:pt x="138" y="43"/>
                    <a:pt x="171" y="26"/>
                    <a:pt x="200" y="26"/>
                  </a:cubicBezTo>
                  <a:cubicBezTo>
                    <a:pt x="242" y="26"/>
                    <a:pt x="259" y="59"/>
                    <a:pt x="259" y="66"/>
                  </a:cubicBezTo>
                  <a:cubicBezTo>
                    <a:pt x="259" y="69"/>
                    <a:pt x="259" y="74"/>
                    <a:pt x="258" y="77"/>
                  </a:cubicBezTo>
                  <a:lnTo>
                    <a:pt x="216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58" name="Freeform 402"/>
            <p:cNvSpPr>
              <a:spLocks noChangeArrowheads="1"/>
            </p:cNvSpPr>
            <p:nvPr/>
          </p:nvSpPr>
          <p:spPr bwMode="auto">
            <a:xfrm>
              <a:off x="4969" y="1751"/>
              <a:ext cx="43" cy="159"/>
            </a:xfrm>
            <a:custGeom>
              <a:avLst/>
              <a:gdLst>
                <a:gd name="T0" fmla="*/ 194 w 195"/>
                <a:gd name="T1" fmla="*/ 352 h 705"/>
                <a:gd name="T2" fmla="*/ 138 w 195"/>
                <a:gd name="T3" fmla="*/ 128 h 705"/>
                <a:gd name="T4" fmla="*/ 13 w 195"/>
                <a:gd name="T5" fmla="*/ 0 h 705"/>
                <a:gd name="T6" fmla="*/ 0 w 195"/>
                <a:gd name="T7" fmla="*/ 10 h 705"/>
                <a:gd name="T8" fmla="*/ 13 w 195"/>
                <a:gd name="T9" fmla="*/ 26 h 705"/>
                <a:gd name="T10" fmla="*/ 125 w 195"/>
                <a:gd name="T11" fmla="*/ 352 h 705"/>
                <a:gd name="T12" fmla="*/ 11 w 195"/>
                <a:gd name="T13" fmla="*/ 679 h 705"/>
                <a:gd name="T14" fmla="*/ 0 w 195"/>
                <a:gd name="T15" fmla="*/ 695 h 705"/>
                <a:gd name="T16" fmla="*/ 13 w 195"/>
                <a:gd name="T17" fmla="*/ 704 h 705"/>
                <a:gd name="T18" fmla="*/ 67 w 195"/>
                <a:gd name="T19" fmla="*/ 666 h 705"/>
                <a:gd name="T20" fmla="*/ 194 w 195"/>
                <a:gd name="T21" fmla="*/ 35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705">
                  <a:moveTo>
                    <a:pt x="194" y="352"/>
                  </a:moveTo>
                  <a:cubicBezTo>
                    <a:pt x="194" y="264"/>
                    <a:pt x="171" y="187"/>
                    <a:pt x="138" y="128"/>
                  </a:cubicBezTo>
                  <a:cubicBezTo>
                    <a:pt x="91" y="48"/>
                    <a:pt x="26" y="0"/>
                    <a:pt x="13" y="0"/>
                  </a:cubicBezTo>
                  <a:cubicBezTo>
                    <a:pt x="6" y="0"/>
                    <a:pt x="0" y="2"/>
                    <a:pt x="0" y="10"/>
                  </a:cubicBezTo>
                  <a:cubicBezTo>
                    <a:pt x="0" y="13"/>
                    <a:pt x="0" y="14"/>
                    <a:pt x="13" y="26"/>
                  </a:cubicBezTo>
                  <a:cubicBezTo>
                    <a:pt x="101" y="117"/>
                    <a:pt x="125" y="242"/>
                    <a:pt x="125" y="352"/>
                  </a:cubicBezTo>
                  <a:cubicBezTo>
                    <a:pt x="125" y="490"/>
                    <a:pt x="90" y="602"/>
                    <a:pt x="11" y="679"/>
                  </a:cubicBezTo>
                  <a:cubicBezTo>
                    <a:pt x="0" y="690"/>
                    <a:pt x="0" y="691"/>
                    <a:pt x="0" y="695"/>
                  </a:cubicBezTo>
                  <a:cubicBezTo>
                    <a:pt x="0" y="703"/>
                    <a:pt x="6" y="704"/>
                    <a:pt x="13" y="704"/>
                  </a:cubicBezTo>
                  <a:cubicBezTo>
                    <a:pt x="26" y="704"/>
                    <a:pt x="54" y="679"/>
                    <a:pt x="67" y="666"/>
                  </a:cubicBezTo>
                  <a:cubicBezTo>
                    <a:pt x="178" y="557"/>
                    <a:pt x="194" y="427"/>
                    <a:pt x="194" y="3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59" name="Freeform 403"/>
            <p:cNvSpPr>
              <a:spLocks noChangeArrowheads="1"/>
            </p:cNvSpPr>
            <p:nvPr/>
          </p:nvSpPr>
          <p:spPr bwMode="auto">
            <a:xfrm>
              <a:off x="5050" y="1751"/>
              <a:ext cx="9" cy="159"/>
            </a:xfrm>
            <a:custGeom>
              <a:avLst/>
              <a:gdLst>
                <a:gd name="T0" fmla="*/ 45 w 46"/>
                <a:gd name="T1" fmla="*/ 32 h 705"/>
                <a:gd name="T2" fmla="*/ 22 w 46"/>
                <a:gd name="T3" fmla="*/ 0 h 705"/>
                <a:gd name="T4" fmla="*/ 0 w 46"/>
                <a:gd name="T5" fmla="*/ 32 h 705"/>
                <a:gd name="T6" fmla="*/ 0 w 46"/>
                <a:gd name="T7" fmla="*/ 674 h 705"/>
                <a:gd name="T8" fmla="*/ 22 w 46"/>
                <a:gd name="T9" fmla="*/ 704 h 705"/>
                <a:gd name="T10" fmla="*/ 45 w 46"/>
                <a:gd name="T11" fmla="*/ 674 h 705"/>
                <a:gd name="T12" fmla="*/ 45 w 46"/>
                <a:gd name="T13" fmla="*/ 3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5">
                  <a:moveTo>
                    <a:pt x="45" y="32"/>
                  </a:moveTo>
                  <a:cubicBezTo>
                    <a:pt x="45" y="21"/>
                    <a:pt x="45" y="0"/>
                    <a:pt x="22" y="0"/>
                  </a:cubicBezTo>
                  <a:cubicBezTo>
                    <a:pt x="0" y="0"/>
                    <a:pt x="0" y="21"/>
                    <a:pt x="0" y="32"/>
                  </a:cubicBezTo>
                  <a:lnTo>
                    <a:pt x="0" y="674"/>
                  </a:lnTo>
                  <a:cubicBezTo>
                    <a:pt x="0" y="683"/>
                    <a:pt x="0" y="704"/>
                    <a:pt x="22" y="704"/>
                  </a:cubicBezTo>
                  <a:cubicBezTo>
                    <a:pt x="45" y="704"/>
                    <a:pt x="45" y="685"/>
                    <a:pt x="45" y="674"/>
                  </a:cubicBezTo>
                  <a:lnTo>
                    <a:pt x="45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60" name="Freeform 404"/>
            <p:cNvSpPr>
              <a:spLocks noChangeArrowheads="1"/>
            </p:cNvSpPr>
            <p:nvPr/>
          </p:nvSpPr>
          <p:spPr bwMode="auto">
            <a:xfrm>
              <a:off x="5089" y="1739"/>
              <a:ext cx="57" cy="73"/>
            </a:xfrm>
            <a:custGeom>
              <a:avLst/>
              <a:gdLst>
                <a:gd name="T0" fmla="*/ 253 w 254"/>
                <a:gd name="T1" fmla="*/ 211 h 326"/>
                <a:gd name="T2" fmla="*/ 221 w 254"/>
                <a:gd name="T3" fmla="*/ 211 h 326"/>
                <a:gd name="T4" fmla="*/ 206 w 254"/>
                <a:gd name="T5" fmla="*/ 254 h 326"/>
                <a:gd name="T6" fmla="*/ 155 w 254"/>
                <a:gd name="T7" fmla="*/ 256 h 326"/>
                <a:gd name="T8" fmla="*/ 88 w 254"/>
                <a:gd name="T9" fmla="*/ 256 h 326"/>
                <a:gd name="T10" fmla="*/ 171 w 254"/>
                <a:gd name="T11" fmla="*/ 198 h 326"/>
                <a:gd name="T12" fmla="*/ 253 w 254"/>
                <a:gd name="T13" fmla="*/ 96 h 326"/>
                <a:gd name="T14" fmla="*/ 118 w 254"/>
                <a:gd name="T15" fmla="*/ 0 h 326"/>
                <a:gd name="T16" fmla="*/ 0 w 254"/>
                <a:gd name="T17" fmla="*/ 74 h 326"/>
                <a:gd name="T18" fmla="*/ 38 w 254"/>
                <a:gd name="T19" fmla="*/ 112 h 326"/>
                <a:gd name="T20" fmla="*/ 77 w 254"/>
                <a:gd name="T21" fmla="*/ 74 h 326"/>
                <a:gd name="T22" fmla="*/ 58 w 254"/>
                <a:gd name="T23" fmla="*/ 40 h 326"/>
                <a:gd name="T24" fmla="*/ 104 w 254"/>
                <a:gd name="T25" fmla="*/ 27 h 326"/>
                <a:gd name="T26" fmla="*/ 179 w 254"/>
                <a:gd name="T27" fmla="*/ 98 h 326"/>
                <a:gd name="T28" fmla="*/ 125 w 254"/>
                <a:gd name="T29" fmla="*/ 192 h 326"/>
                <a:gd name="T30" fmla="*/ 6 w 254"/>
                <a:gd name="T31" fmla="*/ 296 h 326"/>
                <a:gd name="T32" fmla="*/ 0 w 254"/>
                <a:gd name="T33" fmla="*/ 312 h 326"/>
                <a:gd name="T34" fmla="*/ 0 w 254"/>
                <a:gd name="T35" fmla="*/ 325 h 326"/>
                <a:gd name="T36" fmla="*/ 235 w 254"/>
                <a:gd name="T37" fmla="*/ 325 h 326"/>
                <a:gd name="T38" fmla="*/ 253 w 254"/>
                <a:gd name="T39" fmla="*/ 21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326">
                  <a:moveTo>
                    <a:pt x="253" y="211"/>
                  </a:moveTo>
                  <a:lnTo>
                    <a:pt x="221" y="211"/>
                  </a:lnTo>
                  <a:cubicBezTo>
                    <a:pt x="221" y="218"/>
                    <a:pt x="216" y="253"/>
                    <a:pt x="206" y="254"/>
                  </a:cubicBezTo>
                  <a:cubicBezTo>
                    <a:pt x="197" y="256"/>
                    <a:pt x="166" y="256"/>
                    <a:pt x="155" y="256"/>
                  </a:cubicBezTo>
                  <a:lnTo>
                    <a:pt x="88" y="256"/>
                  </a:lnTo>
                  <a:cubicBezTo>
                    <a:pt x="115" y="237"/>
                    <a:pt x="142" y="216"/>
                    <a:pt x="171" y="198"/>
                  </a:cubicBezTo>
                  <a:cubicBezTo>
                    <a:pt x="211" y="173"/>
                    <a:pt x="253" y="146"/>
                    <a:pt x="253" y="96"/>
                  </a:cubicBezTo>
                  <a:cubicBezTo>
                    <a:pt x="253" y="37"/>
                    <a:pt x="197" y="0"/>
                    <a:pt x="118" y="0"/>
                  </a:cubicBezTo>
                  <a:cubicBezTo>
                    <a:pt x="51" y="0"/>
                    <a:pt x="0" y="26"/>
                    <a:pt x="0" y="74"/>
                  </a:cubicBezTo>
                  <a:cubicBezTo>
                    <a:pt x="0" y="102"/>
                    <a:pt x="24" y="112"/>
                    <a:pt x="38" y="112"/>
                  </a:cubicBezTo>
                  <a:cubicBezTo>
                    <a:pt x="56" y="112"/>
                    <a:pt x="77" y="99"/>
                    <a:pt x="77" y="74"/>
                  </a:cubicBezTo>
                  <a:cubicBezTo>
                    <a:pt x="77" y="50"/>
                    <a:pt x="58" y="40"/>
                    <a:pt x="58" y="40"/>
                  </a:cubicBezTo>
                  <a:cubicBezTo>
                    <a:pt x="75" y="29"/>
                    <a:pt x="98" y="27"/>
                    <a:pt x="104" y="27"/>
                  </a:cubicBezTo>
                  <a:cubicBezTo>
                    <a:pt x="146" y="27"/>
                    <a:pt x="179" y="54"/>
                    <a:pt x="179" y="98"/>
                  </a:cubicBezTo>
                  <a:cubicBezTo>
                    <a:pt x="179" y="134"/>
                    <a:pt x="154" y="166"/>
                    <a:pt x="125" y="192"/>
                  </a:cubicBezTo>
                  <a:lnTo>
                    <a:pt x="6" y="296"/>
                  </a:lnTo>
                  <a:cubicBezTo>
                    <a:pt x="0" y="302"/>
                    <a:pt x="0" y="302"/>
                    <a:pt x="0" y="312"/>
                  </a:cubicBezTo>
                  <a:lnTo>
                    <a:pt x="0" y="325"/>
                  </a:lnTo>
                  <a:lnTo>
                    <a:pt x="235" y="325"/>
                  </a:lnTo>
                  <a:lnTo>
                    <a:pt x="253" y="2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61" name="Freeform 405"/>
            <p:cNvSpPr>
              <a:spLocks noChangeArrowheads="1"/>
            </p:cNvSpPr>
            <p:nvPr/>
          </p:nvSpPr>
          <p:spPr bwMode="auto">
            <a:xfrm>
              <a:off x="4636" y="1947"/>
              <a:ext cx="525" cy="6"/>
            </a:xfrm>
            <a:custGeom>
              <a:avLst/>
              <a:gdLst>
                <a:gd name="T0" fmla="*/ 1158 w 2318"/>
                <a:gd name="T1" fmla="*/ 30 h 31"/>
                <a:gd name="T2" fmla="*/ 0 w 2318"/>
                <a:gd name="T3" fmla="*/ 30 h 31"/>
                <a:gd name="T4" fmla="*/ 0 w 2318"/>
                <a:gd name="T5" fmla="*/ 0 h 31"/>
                <a:gd name="T6" fmla="*/ 2317 w 2318"/>
                <a:gd name="T7" fmla="*/ 0 h 31"/>
                <a:gd name="T8" fmla="*/ 2317 w 2318"/>
                <a:gd name="T9" fmla="*/ 30 h 31"/>
                <a:gd name="T10" fmla="*/ 1158 w 2318"/>
                <a:gd name="T1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8" h="31">
                  <a:moveTo>
                    <a:pt x="1158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2317" y="0"/>
                  </a:lnTo>
                  <a:lnTo>
                    <a:pt x="2317" y="30"/>
                  </a:lnTo>
                  <a:lnTo>
                    <a:pt x="1158" y="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62" name="Freeform 406"/>
            <p:cNvSpPr>
              <a:spLocks noChangeArrowheads="1"/>
            </p:cNvSpPr>
            <p:nvPr/>
          </p:nvSpPr>
          <p:spPr bwMode="auto">
            <a:xfrm>
              <a:off x="4752" y="2006"/>
              <a:ext cx="73" cy="104"/>
            </a:xfrm>
            <a:custGeom>
              <a:avLst/>
              <a:gdLst>
                <a:gd name="T0" fmla="*/ 325 w 326"/>
                <a:gd name="T1" fmla="*/ 306 h 464"/>
                <a:gd name="T2" fmla="*/ 291 w 326"/>
                <a:gd name="T3" fmla="*/ 306 h 464"/>
                <a:gd name="T4" fmla="*/ 274 w 326"/>
                <a:gd name="T5" fmla="*/ 370 h 464"/>
                <a:gd name="T6" fmla="*/ 202 w 326"/>
                <a:gd name="T7" fmla="*/ 374 h 464"/>
                <a:gd name="T8" fmla="*/ 98 w 326"/>
                <a:gd name="T9" fmla="*/ 374 h 464"/>
                <a:gd name="T10" fmla="*/ 198 w 326"/>
                <a:gd name="T11" fmla="*/ 293 h 464"/>
                <a:gd name="T12" fmla="*/ 325 w 326"/>
                <a:gd name="T13" fmla="*/ 133 h 464"/>
                <a:gd name="T14" fmla="*/ 152 w 326"/>
                <a:gd name="T15" fmla="*/ 0 h 464"/>
                <a:gd name="T16" fmla="*/ 0 w 326"/>
                <a:gd name="T17" fmla="*/ 107 h 464"/>
                <a:gd name="T18" fmla="*/ 51 w 326"/>
                <a:gd name="T19" fmla="*/ 160 h 464"/>
                <a:gd name="T20" fmla="*/ 102 w 326"/>
                <a:gd name="T21" fmla="*/ 109 h 464"/>
                <a:gd name="T22" fmla="*/ 61 w 326"/>
                <a:gd name="T23" fmla="*/ 58 h 464"/>
                <a:gd name="T24" fmla="*/ 134 w 326"/>
                <a:gd name="T25" fmla="*/ 34 h 464"/>
                <a:gd name="T26" fmla="*/ 227 w 326"/>
                <a:gd name="T27" fmla="*/ 134 h 464"/>
                <a:gd name="T28" fmla="*/ 150 w 326"/>
                <a:gd name="T29" fmla="*/ 280 h 464"/>
                <a:gd name="T30" fmla="*/ 10 w 326"/>
                <a:gd name="T31" fmla="*/ 426 h 464"/>
                <a:gd name="T32" fmla="*/ 0 w 326"/>
                <a:gd name="T33" fmla="*/ 450 h 464"/>
                <a:gd name="T34" fmla="*/ 0 w 326"/>
                <a:gd name="T35" fmla="*/ 463 h 464"/>
                <a:gd name="T36" fmla="*/ 302 w 326"/>
                <a:gd name="T37" fmla="*/ 463 h 464"/>
                <a:gd name="T38" fmla="*/ 325 w 326"/>
                <a:gd name="T39" fmla="*/ 30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6" h="464">
                  <a:moveTo>
                    <a:pt x="325" y="306"/>
                  </a:moveTo>
                  <a:lnTo>
                    <a:pt x="291" y="306"/>
                  </a:lnTo>
                  <a:cubicBezTo>
                    <a:pt x="290" y="320"/>
                    <a:pt x="283" y="365"/>
                    <a:pt x="274" y="370"/>
                  </a:cubicBezTo>
                  <a:cubicBezTo>
                    <a:pt x="266" y="374"/>
                    <a:pt x="213" y="374"/>
                    <a:pt x="202" y="374"/>
                  </a:cubicBezTo>
                  <a:lnTo>
                    <a:pt x="98" y="374"/>
                  </a:lnTo>
                  <a:cubicBezTo>
                    <a:pt x="131" y="346"/>
                    <a:pt x="168" y="315"/>
                    <a:pt x="198" y="293"/>
                  </a:cubicBezTo>
                  <a:cubicBezTo>
                    <a:pt x="280" y="234"/>
                    <a:pt x="325" y="200"/>
                    <a:pt x="325" y="133"/>
                  </a:cubicBezTo>
                  <a:cubicBezTo>
                    <a:pt x="325" y="53"/>
                    <a:pt x="251" y="0"/>
                    <a:pt x="152" y="0"/>
                  </a:cubicBezTo>
                  <a:cubicBezTo>
                    <a:pt x="66" y="0"/>
                    <a:pt x="0" y="43"/>
                    <a:pt x="0" y="107"/>
                  </a:cubicBezTo>
                  <a:cubicBezTo>
                    <a:pt x="0" y="149"/>
                    <a:pt x="34" y="160"/>
                    <a:pt x="51" y="160"/>
                  </a:cubicBezTo>
                  <a:cubicBezTo>
                    <a:pt x="74" y="160"/>
                    <a:pt x="102" y="144"/>
                    <a:pt x="102" y="109"/>
                  </a:cubicBezTo>
                  <a:cubicBezTo>
                    <a:pt x="102" y="72"/>
                    <a:pt x="72" y="61"/>
                    <a:pt x="61" y="58"/>
                  </a:cubicBezTo>
                  <a:cubicBezTo>
                    <a:pt x="82" y="42"/>
                    <a:pt x="109" y="34"/>
                    <a:pt x="134" y="34"/>
                  </a:cubicBezTo>
                  <a:cubicBezTo>
                    <a:pt x="195" y="34"/>
                    <a:pt x="227" y="82"/>
                    <a:pt x="227" y="134"/>
                  </a:cubicBezTo>
                  <a:cubicBezTo>
                    <a:pt x="227" y="182"/>
                    <a:pt x="200" y="230"/>
                    <a:pt x="150" y="280"/>
                  </a:cubicBezTo>
                  <a:lnTo>
                    <a:pt x="10" y="426"/>
                  </a:lnTo>
                  <a:cubicBezTo>
                    <a:pt x="0" y="434"/>
                    <a:pt x="0" y="435"/>
                    <a:pt x="0" y="450"/>
                  </a:cubicBezTo>
                  <a:lnTo>
                    <a:pt x="0" y="463"/>
                  </a:lnTo>
                  <a:lnTo>
                    <a:pt x="302" y="463"/>
                  </a:lnTo>
                  <a:lnTo>
                    <a:pt x="325" y="30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63" name="Freeform 407"/>
            <p:cNvSpPr>
              <a:spLocks noChangeArrowheads="1"/>
            </p:cNvSpPr>
            <p:nvPr/>
          </p:nvSpPr>
          <p:spPr bwMode="auto">
            <a:xfrm>
              <a:off x="4841" y="2001"/>
              <a:ext cx="133" cy="112"/>
            </a:xfrm>
            <a:custGeom>
              <a:avLst/>
              <a:gdLst>
                <a:gd name="T0" fmla="*/ 277 w 591"/>
                <a:gd name="T1" fmla="*/ 46 h 497"/>
                <a:gd name="T2" fmla="*/ 282 w 591"/>
                <a:gd name="T3" fmla="*/ 35 h 497"/>
                <a:gd name="T4" fmla="*/ 334 w 591"/>
                <a:gd name="T5" fmla="*/ 34 h 497"/>
                <a:gd name="T6" fmla="*/ 464 w 591"/>
                <a:gd name="T7" fmla="*/ 91 h 497"/>
                <a:gd name="T8" fmla="*/ 426 w 591"/>
                <a:gd name="T9" fmla="*/ 197 h 497"/>
                <a:gd name="T10" fmla="*/ 314 w 591"/>
                <a:gd name="T11" fmla="*/ 229 h 497"/>
                <a:gd name="T12" fmla="*/ 232 w 591"/>
                <a:gd name="T13" fmla="*/ 229 h 497"/>
                <a:gd name="T14" fmla="*/ 277 w 591"/>
                <a:gd name="T15" fmla="*/ 46 h 497"/>
                <a:gd name="T16" fmla="*/ 416 w 591"/>
                <a:gd name="T17" fmla="*/ 245 h 497"/>
                <a:gd name="T18" fmla="*/ 565 w 591"/>
                <a:gd name="T19" fmla="*/ 107 h 497"/>
                <a:gd name="T20" fmla="*/ 384 w 591"/>
                <a:gd name="T21" fmla="*/ 0 h 497"/>
                <a:gd name="T22" fmla="*/ 139 w 591"/>
                <a:gd name="T23" fmla="*/ 0 h 497"/>
                <a:gd name="T24" fmla="*/ 112 w 591"/>
                <a:gd name="T25" fmla="*/ 21 h 497"/>
                <a:gd name="T26" fmla="*/ 142 w 591"/>
                <a:gd name="T27" fmla="*/ 34 h 497"/>
                <a:gd name="T28" fmla="*/ 186 w 591"/>
                <a:gd name="T29" fmla="*/ 35 h 497"/>
                <a:gd name="T30" fmla="*/ 85 w 591"/>
                <a:gd name="T31" fmla="*/ 437 h 497"/>
                <a:gd name="T32" fmla="*/ 69 w 591"/>
                <a:gd name="T33" fmla="*/ 450 h 497"/>
                <a:gd name="T34" fmla="*/ 30 w 591"/>
                <a:gd name="T35" fmla="*/ 451 h 497"/>
                <a:gd name="T36" fmla="*/ 8 w 591"/>
                <a:gd name="T37" fmla="*/ 453 h 497"/>
                <a:gd name="T38" fmla="*/ 0 w 591"/>
                <a:gd name="T39" fmla="*/ 471 h 497"/>
                <a:gd name="T40" fmla="*/ 16 w 591"/>
                <a:gd name="T41" fmla="*/ 483 h 497"/>
                <a:gd name="T42" fmla="*/ 69 w 591"/>
                <a:gd name="T43" fmla="*/ 482 h 497"/>
                <a:gd name="T44" fmla="*/ 120 w 591"/>
                <a:gd name="T45" fmla="*/ 482 h 497"/>
                <a:gd name="T46" fmla="*/ 229 w 591"/>
                <a:gd name="T47" fmla="*/ 483 h 497"/>
                <a:gd name="T48" fmla="*/ 243 w 591"/>
                <a:gd name="T49" fmla="*/ 479 h 497"/>
                <a:gd name="T50" fmla="*/ 248 w 591"/>
                <a:gd name="T51" fmla="*/ 464 h 497"/>
                <a:gd name="T52" fmla="*/ 219 w 591"/>
                <a:gd name="T53" fmla="*/ 451 h 497"/>
                <a:gd name="T54" fmla="*/ 176 w 591"/>
                <a:gd name="T55" fmla="*/ 450 h 497"/>
                <a:gd name="T56" fmla="*/ 226 w 591"/>
                <a:gd name="T57" fmla="*/ 254 h 497"/>
                <a:gd name="T58" fmla="*/ 310 w 591"/>
                <a:gd name="T59" fmla="*/ 254 h 497"/>
                <a:gd name="T60" fmla="*/ 379 w 591"/>
                <a:gd name="T61" fmla="*/ 312 h 497"/>
                <a:gd name="T62" fmla="*/ 368 w 591"/>
                <a:gd name="T63" fmla="*/ 365 h 497"/>
                <a:gd name="T64" fmla="*/ 358 w 591"/>
                <a:gd name="T65" fmla="*/ 416 h 497"/>
                <a:gd name="T66" fmla="*/ 490 w 591"/>
                <a:gd name="T67" fmla="*/ 496 h 497"/>
                <a:gd name="T68" fmla="*/ 590 w 591"/>
                <a:gd name="T69" fmla="*/ 414 h 497"/>
                <a:gd name="T70" fmla="*/ 574 w 591"/>
                <a:gd name="T71" fmla="*/ 402 h 497"/>
                <a:gd name="T72" fmla="*/ 557 w 591"/>
                <a:gd name="T73" fmla="*/ 416 h 497"/>
                <a:gd name="T74" fmla="*/ 496 w 591"/>
                <a:gd name="T75" fmla="*/ 471 h 497"/>
                <a:gd name="T76" fmla="*/ 462 w 591"/>
                <a:gd name="T77" fmla="*/ 427 h 497"/>
                <a:gd name="T78" fmla="*/ 474 w 591"/>
                <a:gd name="T79" fmla="*/ 349 h 497"/>
                <a:gd name="T80" fmla="*/ 477 w 591"/>
                <a:gd name="T81" fmla="*/ 322 h 497"/>
                <a:gd name="T82" fmla="*/ 416 w 591"/>
                <a:gd name="T83" fmla="*/ 24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1" h="497">
                  <a:moveTo>
                    <a:pt x="277" y="46"/>
                  </a:moveTo>
                  <a:cubicBezTo>
                    <a:pt x="280" y="35"/>
                    <a:pt x="280" y="35"/>
                    <a:pt x="282" y="35"/>
                  </a:cubicBezTo>
                  <a:cubicBezTo>
                    <a:pt x="285" y="34"/>
                    <a:pt x="317" y="34"/>
                    <a:pt x="334" y="34"/>
                  </a:cubicBezTo>
                  <a:cubicBezTo>
                    <a:pt x="398" y="34"/>
                    <a:pt x="464" y="34"/>
                    <a:pt x="464" y="91"/>
                  </a:cubicBezTo>
                  <a:cubicBezTo>
                    <a:pt x="464" y="93"/>
                    <a:pt x="462" y="160"/>
                    <a:pt x="426" y="197"/>
                  </a:cubicBezTo>
                  <a:cubicBezTo>
                    <a:pt x="414" y="208"/>
                    <a:pt x="384" y="229"/>
                    <a:pt x="314" y="229"/>
                  </a:cubicBezTo>
                  <a:lnTo>
                    <a:pt x="232" y="229"/>
                  </a:lnTo>
                  <a:lnTo>
                    <a:pt x="277" y="46"/>
                  </a:lnTo>
                  <a:close/>
                  <a:moveTo>
                    <a:pt x="416" y="245"/>
                  </a:moveTo>
                  <a:cubicBezTo>
                    <a:pt x="542" y="211"/>
                    <a:pt x="565" y="144"/>
                    <a:pt x="565" y="107"/>
                  </a:cubicBezTo>
                  <a:cubicBezTo>
                    <a:pt x="565" y="37"/>
                    <a:pt x="490" y="0"/>
                    <a:pt x="384" y="0"/>
                  </a:cubicBezTo>
                  <a:lnTo>
                    <a:pt x="139" y="0"/>
                  </a:lnTo>
                  <a:cubicBezTo>
                    <a:pt x="125" y="0"/>
                    <a:pt x="112" y="0"/>
                    <a:pt x="112" y="21"/>
                  </a:cubicBezTo>
                  <a:cubicBezTo>
                    <a:pt x="112" y="34"/>
                    <a:pt x="122" y="34"/>
                    <a:pt x="142" y="34"/>
                  </a:cubicBezTo>
                  <a:cubicBezTo>
                    <a:pt x="157" y="34"/>
                    <a:pt x="171" y="34"/>
                    <a:pt x="186" y="35"/>
                  </a:cubicBezTo>
                  <a:lnTo>
                    <a:pt x="85" y="437"/>
                  </a:lnTo>
                  <a:cubicBezTo>
                    <a:pt x="82" y="448"/>
                    <a:pt x="82" y="448"/>
                    <a:pt x="69" y="450"/>
                  </a:cubicBezTo>
                  <a:cubicBezTo>
                    <a:pt x="56" y="451"/>
                    <a:pt x="42" y="451"/>
                    <a:pt x="30" y="451"/>
                  </a:cubicBezTo>
                  <a:cubicBezTo>
                    <a:pt x="13" y="451"/>
                    <a:pt x="11" y="451"/>
                    <a:pt x="8" y="453"/>
                  </a:cubicBezTo>
                  <a:cubicBezTo>
                    <a:pt x="0" y="458"/>
                    <a:pt x="0" y="469"/>
                    <a:pt x="0" y="471"/>
                  </a:cubicBezTo>
                  <a:cubicBezTo>
                    <a:pt x="0" y="472"/>
                    <a:pt x="0" y="483"/>
                    <a:pt x="16" y="483"/>
                  </a:cubicBezTo>
                  <a:cubicBezTo>
                    <a:pt x="34" y="483"/>
                    <a:pt x="51" y="482"/>
                    <a:pt x="69" y="482"/>
                  </a:cubicBezTo>
                  <a:cubicBezTo>
                    <a:pt x="86" y="482"/>
                    <a:pt x="104" y="482"/>
                    <a:pt x="120" y="482"/>
                  </a:cubicBezTo>
                  <a:cubicBezTo>
                    <a:pt x="144" y="482"/>
                    <a:pt x="205" y="483"/>
                    <a:pt x="229" y="483"/>
                  </a:cubicBezTo>
                  <a:cubicBezTo>
                    <a:pt x="234" y="483"/>
                    <a:pt x="240" y="483"/>
                    <a:pt x="243" y="479"/>
                  </a:cubicBezTo>
                  <a:cubicBezTo>
                    <a:pt x="246" y="475"/>
                    <a:pt x="248" y="464"/>
                    <a:pt x="248" y="464"/>
                  </a:cubicBezTo>
                  <a:cubicBezTo>
                    <a:pt x="248" y="451"/>
                    <a:pt x="238" y="451"/>
                    <a:pt x="219" y="451"/>
                  </a:cubicBezTo>
                  <a:cubicBezTo>
                    <a:pt x="205" y="451"/>
                    <a:pt x="190" y="450"/>
                    <a:pt x="176" y="450"/>
                  </a:cubicBezTo>
                  <a:lnTo>
                    <a:pt x="226" y="254"/>
                  </a:lnTo>
                  <a:lnTo>
                    <a:pt x="310" y="254"/>
                  </a:lnTo>
                  <a:cubicBezTo>
                    <a:pt x="331" y="254"/>
                    <a:pt x="379" y="259"/>
                    <a:pt x="379" y="312"/>
                  </a:cubicBezTo>
                  <a:cubicBezTo>
                    <a:pt x="379" y="322"/>
                    <a:pt x="373" y="347"/>
                    <a:pt x="368" y="365"/>
                  </a:cubicBezTo>
                  <a:cubicBezTo>
                    <a:pt x="362" y="395"/>
                    <a:pt x="358" y="405"/>
                    <a:pt x="358" y="416"/>
                  </a:cubicBezTo>
                  <a:cubicBezTo>
                    <a:pt x="358" y="490"/>
                    <a:pt x="453" y="496"/>
                    <a:pt x="490" y="496"/>
                  </a:cubicBezTo>
                  <a:cubicBezTo>
                    <a:pt x="565" y="496"/>
                    <a:pt x="590" y="426"/>
                    <a:pt x="590" y="414"/>
                  </a:cubicBezTo>
                  <a:cubicBezTo>
                    <a:pt x="590" y="402"/>
                    <a:pt x="578" y="402"/>
                    <a:pt x="574" y="402"/>
                  </a:cubicBezTo>
                  <a:cubicBezTo>
                    <a:pt x="562" y="402"/>
                    <a:pt x="560" y="405"/>
                    <a:pt x="557" y="416"/>
                  </a:cubicBezTo>
                  <a:cubicBezTo>
                    <a:pt x="547" y="443"/>
                    <a:pt x="522" y="471"/>
                    <a:pt x="496" y="471"/>
                  </a:cubicBezTo>
                  <a:cubicBezTo>
                    <a:pt x="477" y="471"/>
                    <a:pt x="462" y="463"/>
                    <a:pt x="462" y="427"/>
                  </a:cubicBezTo>
                  <a:cubicBezTo>
                    <a:pt x="462" y="416"/>
                    <a:pt x="464" y="405"/>
                    <a:pt x="474" y="349"/>
                  </a:cubicBezTo>
                  <a:cubicBezTo>
                    <a:pt x="474" y="341"/>
                    <a:pt x="477" y="328"/>
                    <a:pt x="477" y="322"/>
                  </a:cubicBezTo>
                  <a:cubicBezTo>
                    <a:pt x="477" y="293"/>
                    <a:pt x="462" y="262"/>
                    <a:pt x="416" y="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64" name="Freeform 408"/>
            <p:cNvSpPr>
              <a:spLocks noChangeArrowheads="1"/>
            </p:cNvSpPr>
            <p:nvPr/>
          </p:nvSpPr>
          <p:spPr bwMode="auto">
            <a:xfrm>
              <a:off x="4982" y="1991"/>
              <a:ext cx="57" cy="73"/>
            </a:xfrm>
            <a:custGeom>
              <a:avLst/>
              <a:gdLst>
                <a:gd name="T0" fmla="*/ 253 w 254"/>
                <a:gd name="T1" fmla="*/ 211 h 326"/>
                <a:gd name="T2" fmla="*/ 221 w 254"/>
                <a:gd name="T3" fmla="*/ 211 h 326"/>
                <a:gd name="T4" fmla="*/ 206 w 254"/>
                <a:gd name="T5" fmla="*/ 254 h 326"/>
                <a:gd name="T6" fmla="*/ 155 w 254"/>
                <a:gd name="T7" fmla="*/ 256 h 326"/>
                <a:gd name="T8" fmla="*/ 88 w 254"/>
                <a:gd name="T9" fmla="*/ 256 h 326"/>
                <a:gd name="T10" fmla="*/ 171 w 254"/>
                <a:gd name="T11" fmla="*/ 198 h 326"/>
                <a:gd name="T12" fmla="*/ 253 w 254"/>
                <a:gd name="T13" fmla="*/ 96 h 326"/>
                <a:gd name="T14" fmla="*/ 118 w 254"/>
                <a:gd name="T15" fmla="*/ 0 h 326"/>
                <a:gd name="T16" fmla="*/ 0 w 254"/>
                <a:gd name="T17" fmla="*/ 74 h 326"/>
                <a:gd name="T18" fmla="*/ 38 w 254"/>
                <a:gd name="T19" fmla="*/ 112 h 326"/>
                <a:gd name="T20" fmla="*/ 77 w 254"/>
                <a:gd name="T21" fmla="*/ 74 h 326"/>
                <a:gd name="T22" fmla="*/ 58 w 254"/>
                <a:gd name="T23" fmla="*/ 40 h 326"/>
                <a:gd name="T24" fmla="*/ 104 w 254"/>
                <a:gd name="T25" fmla="*/ 27 h 326"/>
                <a:gd name="T26" fmla="*/ 179 w 254"/>
                <a:gd name="T27" fmla="*/ 98 h 326"/>
                <a:gd name="T28" fmla="*/ 125 w 254"/>
                <a:gd name="T29" fmla="*/ 192 h 326"/>
                <a:gd name="T30" fmla="*/ 6 w 254"/>
                <a:gd name="T31" fmla="*/ 296 h 326"/>
                <a:gd name="T32" fmla="*/ 0 w 254"/>
                <a:gd name="T33" fmla="*/ 312 h 326"/>
                <a:gd name="T34" fmla="*/ 0 w 254"/>
                <a:gd name="T35" fmla="*/ 325 h 326"/>
                <a:gd name="T36" fmla="*/ 235 w 254"/>
                <a:gd name="T37" fmla="*/ 325 h 326"/>
                <a:gd name="T38" fmla="*/ 253 w 254"/>
                <a:gd name="T39" fmla="*/ 21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326">
                  <a:moveTo>
                    <a:pt x="253" y="211"/>
                  </a:moveTo>
                  <a:lnTo>
                    <a:pt x="221" y="211"/>
                  </a:lnTo>
                  <a:cubicBezTo>
                    <a:pt x="221" y="218"/>
                    <a:pt x="216" y="253"/>
                    <a:pt x="206" y="254"/>
                  </a:cubicBezTo>
                  <a:cubicBezTo>
                    <a:pt x="197" y="256"/>
                    <a:pt x="166" y="256"/>
                    <a:pt x="155" y="256"/>
                  </a:cubicBezTo>
                  <a:lnTo>
                    <a:pt x="88" y="256"/>
                  </a:lnTo>
                  <a:cubicBezTo>
                    <a:pt x="115" y="237"/>
                    <a:pt x="142" y="216"/>
                    <a:pt x="171" y="198"/>
                  </a:cubicBezTo>
                  <a:cubicBezTo>
                    <a:pt x="211" y="173"/>
                    <a:pt x="253" y="146"/>
                    <a:pt x="253" y="96"/>
                  </a:cubicBezTo>
                  <a:cubicBezTo>
                    <a:pt x="253" y="37"/>
                    <a:pt x="197" y="0"/>
                    <a:pt x="118" y="0"/>
                  </a:cubicBezTo>
                  <a:cubicBezTo>
                    <a:pt x="51" y="0"/>
                    <a:pt x="0" y="26"/>
                    <a:pt x="0" y="74"/>
                  </a:cubicBezTo>
                  <a:cubicBezTo>
                    <a:pt x="0" y="102"/>
                    <a:pt x="24" y="112"/>
                    <a:pt x="38" y="112"/>
                  </a:cubicBezTo>
                  <a:cubicBezTo>
                    <a:pt x="56" y="112"/>
                    <a:pt x="77" y="99"/>
                    <a:pt x="77" y="74"/>
                  </a:cubicBezTo>
                  <a:cubicBezTo>
                    <a:pt x="77" y="50"/>
                    <a:pt x="58" y="40"/>
                    <a:pt x="58" y="40"/>
                  </a:cubicBezTo>
                  <a:cubicBezTo>
                    <a:pt x="75" y="29"/>
                    <a:pt x="98" y="27"/>
                    <a:pt x="104" y="27"/>
                  </a:cubicBezTo>
                  <a:cubicBezTo>
                    <a:pt x="146" y="27"/>
                    <a:pt x="179" y="54"/>
                    <a:pt x="179" y="98"/>
                  </a:cubicBezTo>
                  <a:cubicBezTo>
                    <a:pt x="179" y="134"/>
                    <a:pt x="154" y="166"/>
                    <a:pt x="125" y="192"/>
                  </a:cubicBezTo>
                  <a:lnTo>
                    <a:pt x="6" y="296"/>
                  </a:lnTo>
                  <a:cubicBezTo>
                    <a:pt x="0" y="302"/>
                    <a:pt x="0" y="302"/>
                    <a:pt x="0" y="312"/>
                  </a:cubicBezTo>
                  <a:lnTo>
                    <a:pt x="0" y="325"/>
                  </a:lnTo>
                  <a:lnTo>
                    <a:pt x="235" y="325"/>
                  </a:lnTo>
                  <a:lnTo>
                    <a:pt x="253" y="2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65" name="Freeform 409"/>
            <p:cNvSpPr>
              <a:spLocks noChangeArrowheads="1"/>
            </p:cNvSpPr>
            <p:nvPr/>
          </p:nvSpPr>
          <p:spPr bwMode="auto">
            <a:xfrm>
              <a:off x="5214" y="1881"/>
              <a:ext cx="122" cy="108"/>
            </a:xfrm>
            <a:custGeom>
              <a:avLst/>
              <a:gdLst>
                <a:gd name="T0" fmla="*/ 227 w 542"/>
                <a:gd name="T1" fmla="*/ 256 h 481"/>
                <a:gd name="T2" fmla="*/ 274 w 542"/>
                <a:gd name="T3" fmla="*/ 256 h 481"/>
                <a:gd name="T4" fmla="*/ 328 w 542"/>
                <a:gd name="T5" fmla="*/ 286 h 481"/>
                <a:gd name="T6" fmla="*/ 323 w 542"/>
                <a:gd name="T7" fmla="*/ 315 h 481"/>
                <a:gd name="T8" fmla="*/ 322 w 542"/>
                <a:gd name="T9" fmla="*/ 326 h 481"/>
                <a:gd name="T10" fmla="*/ 338 w 542"/>
                <a:gd name="T11" fmla="*/ 339 h 481"/>
                <a:gd name="T12" fmla="*/ 355 w 542"/>
                <a:gd name="T13" fmla="*/ 322 h 481"/>
                <a:gd name="T14" fmla="*/ 395 w 542"/>
                <a:gd name="T15" fmla="*/ 165 h 481"/>
                <a:gd name="T16" fmla="*/ 398 w 542"/>
                <a:gd name="T17" fmla="*/ 154 h 481"/>
                <a:gd name="T18" fmla="*/ 381 w 542"/>
                <a:gd name="T19" fmla="*/ 141 h 481"/>
                <a:gd name="T20" fmla="*/ 362 w 542"/>
                <a:gd name="T21" fmla="*/ 158 h 481"/>
                <a:gd name="T22" fmla="*/ 275 w 542"/>
                <a:gd name="T23" fmla="*/ 222 h 481"/>
                <a:gd name="T24" fmla="*/ 237 w 542"/>
                <a:gd name="T25" fmla="*/ 222 h 481"/>
                <a:gd name="T26" fmla="*/ 283 w 542"/>
                <a:gd name="T27" fmla="*/ 35 h 481"/>
                <a:gd name="T28" fmla="*/ 307 w 542"/>
                <a:gd name="T29" fmla="*/ 34 h 481"/>
                <a:gd name="T30" fmla="*/ 390 w 542"/>
                <a:gd name="T31" fmla="*/ 34 h 481"/>
                <a:gd name="T32" fmla="*/ 496 w 542"/>
                <a:gd name="T33" fmla="*/ 115 h 481"/>
                <a:gd name="T34" fmla="*/ 493 w 542"/>
                <a:gd name="T35" fmla="*/ 157 h 481"/>
                <a:gd name="T36" fmla="*/ 510 w 542"/>
                <a:gd name="T37" fmla="*/ 170 h 481"/>
                <a:gd name="T38" fmla="*/ 526 w 542"/>
                <a:gd name="T39" fmla="*/ 150 h 481"/>
                <a:gd name="T40" fmla="*/ 539 w 542"/>
                <a:gd name="T41" fmla="*/ 24 h 481"/>
                <a:gd name="T42" fmla="*/ 541 w 542"/>
                <a:gd name="T43" fmla="*/ 13 h 481"/>
                <a:gd name="T44" fmla="*/ 517 w 542"/>
                <a:gd name="T45" fmla="*/ 0 h 481"/>
                <a:gd name="T46" fmla="*/ 138 w 542"/>
                <a:gd name="T47" fmla="*/ 0 h 481"/>
                <a:gd name="T48" fmla="*/ 118 w 542"/>
                <a:gd name="T49" fmla="*/ 3 h 481"/>
                <a:gd name="T50" fmla="*/ 112 w 542"/>
                <a:gd name="T51" fmla="*/ 21 h 481"/>
                <a:gd name="T52" fmla="*/ 141 w 542"/>
                <a:gd name="T53" fmla="*/ 34 h 481"/>
                <a:gd name="T54" fmla="*/ 184 w 542"/>
                <a:gd name="T55" fmla="*/ 35 h 481"/>
                <a:gd name="T56" fmla="*/ 85 w 542"/>
                <a:gd name="T57" fmla="*/ 432 h 481"/>
                <a:gd name="T58" fmla="*/ 69 w 542"/>
                <a:gd name="T59" fmla="*/ 446 h 481"/>
                <a:gd name="T60" fmla="*/ 30 w 542"/>
                <a:gd name="T61" fmla="*/ 446 h 481"/>
                <a:gd name="T62" fmla="*/ 8 w 542"/>
                <a:gd name="T63" fmla="*/ 448 h 481"/>
                <a:gd name="T64" fmla="*/ 0 w 542"/>
                <a:gd name="T65" fmla="*/ 467 h 481"/>
                <a:gd name="T66" fmla="*/ 16 w 542"/>
                <a:gd name="T67" fmla="*/ 480 h 481"/>
                <a:gd name="T68" fmla="*/ 69 w 542"/>
                <a:gd name="T69" fmla="*/ 479 h 481"/>
                <a:gd name="T70" fmla="*/ 126 w 542"/>
                <a:gd name="T71" fmla="*/ 477 h 481"/>
                <a:gd name="T72" fmla="*/ 190 w 542"/>
                <a:gd name="T73" fmla="*/ 479 h 481"/>
                <a:gd name="T74" fmla="*/ 250 w 542"/>
                <a:gd name="T75" fmla="*/ 480 h 481"/>
                <a:gd name="T76" fmla="*/ 272 w 542"/>
                <a:gd name="T77" fmla="*/ 459 h 481"/>
                <a:gd name="T78" fmla="*/ 248 w 542"/>
                <a:gd name="T79" fmla="*/ 446 h 481"/>
                <a:gd name="T80" fmla="*/ 226 w 542"/>
                <a:gd name="T81" fmla="*/ 446 h 481"/>
                <a:gd name="T82" fmla="*/ 181 w 542"/>
                <a:gd name="T83" fmla="*/ 443 h 481"/>
                <a:gd name="T84" fmla="*/ 227 w 542"/>
                <a:gd name="T85" fmla="*/ 25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2" h="481">
                  <a:moveTo>
                    <a:pt x="227" y="256"/>
                  </a:moveTo>
                  <a:lnTo>
                    <a:pt x="274" y="256"/>
                  </a:lnTo>
                  <a:cubicBezTo>
                    <a:pt x="315" y="256"/>
                    <a:pt x="328" y="262"/>
                    <a:pt x="328" y="286"/>
                  </a:cubicBezTo>
                  <a:cubicBezTo>
                    <a:pt x="328" y="294"/>
                    <a:pt x="326" y="307"/>
                    <a:pt x="323" y="315"/>
                  </a:cubicBezTo>
                  <a:cubicBezTo>
                    <a:pt x="322" y="322"/>
                    <a:pt x="322" y="325"/>
                    <a:pt x="322" y="326"/>
                  </a:cubicBezTo>
                  <a:cubicBezTo>
                    <a:pt x="322" y="336"/>
                    <a:pt x="331" y="339"/>
                    <a:pt x="338" y="339"/>
                  </a:cubicBezTo>
                  <a:cubicBezTo>
                    <a:pt x="350" y="339"/>
                    <a:pt x="352" y="334"/>
                    <a:pt x="355" y="322"/>
                  </a:cubicBezTo>
                  <a:lnTo>
                    <a:pt x="395" y="165"/>
                  </a:lnTo>
                  <a:cubicBezTo>
                    <a:pt x="398" y="155"/>
                    <a:pt x="398" y="154"/>
                    <a:pt x="398" y="154"/>
                  </a:cubicBezTo>
                  <a:cubicBezTo>
                    <a:pt x="398" y="141"/>
                    <a:pt x="384" y="141"/>
                    <a:pt x="381" y="141"/>
                  </a:cubicBezTo>
                  <a:cubicBezTo>
                    <a:pt x="368" y="141"/>
                    <a:pt x="366" y="146"/>
                    <a:pt x="362" y="158"/>
                  </a:cubicBezTo>
                  <a:cubicBezTo>
                    <a:pt x="349" y="213"/>
                    <a:pt x="326" y="222"/>
                    <a:pt x="275" y="222"/>
                  </a:cubicBezTo>
                  <a:lnTo>
                    <a:pt x="237" y="222"/>
                  </a:lnTo>
                  <a:lnTo>
                    <a:pt x="283" y="35"/>
                  </a:lnTo>
                  <a:cubicBezTo>
                    <a:pt x="291" y="34"/>
                    <a:pt x="299" y="34"/>
                    <a:pt x="307" y="34"/>
                  </a:cubicBezTo>
                  <a:lnTo>
                    <a:pt x="390" y="34"/>
                  </a:lnTo>
                  <a:cubicBezTo>
                    <a:pt x="470" y="34"/>
                    <a:pt x="496" y="54"/>
                    <a:pt x="496" y="115"/>
                  </a:cubicBezTo>
                  <a:cubicBezTo>
                    <a:pt x="496" y="133"/>
                    <a:pt x="493" y="154"/>
                    <a:pt x="493" y="157"/>
                  </a:cubicBezTo>
                  <a:cubicBezTo>
                    <a:pt x="493" y="170"/>
                    <a:pt x="506" y="170"/>
                    <a:pt x="510" y="170"/>
                  </a:cubicBezTo>
                  <a:cubicBezTo>
                    <a:pt x="525" y="170"/>
                    <a:pt x="525" y="163"/>
                    <a:pt x="526" y="150"/>
                  </a:cubicBezTo>
                  <a:lnTo>
                    <a:pt x="539" y="24"/>
                  </a:lnTo>
                  <a:lnTo>
                    <a:pt x="541" y="13"/>
                  </a:lnTo>
                  <a:cubicBezTo>
                    <a:pt x="541" y="0"/>
                    <a:pt x="528" y="0"/>
                    <a:pt x="517" y="0"/>
                  </a:cubicBezTo>
                  <a:lnTo>
                    <a:pt x="138" y="0"/>
                  </a:lnTo>
                  <a:cubicBezTo>
                    <a:pt x="123" y="0"/>
                    <a:pt x="122" y="0"/>
                    <a:pt x="118" y="3"/>
                  </a:cubicBezTo>
                  <a:cubicBezTo>
                    <a:pt x="114" y="6"/>
                    <a:pt x="112" y="19"/>
                    <a:pt x="112" y="21"/>
                  </a:cubicBezTo>
                  <a:cubicBezTo>
                    <a:pt x="112" y="34"/>
                    <a:pt x="122" y="34"/>
                    <a:pt x="141" y="34"/>
                  </a:cubicBezTo>
                  <a:cubicBezTo>
                    <a:pt x="155" y="34"/>
                    <a:pt x="170" y="34"/>
                    <a:pt x="184" y="35"/>
                  </a:cubicBezTo>
                  <a:lnTo>
                    <a:pt x="85" y="432"/>
                  </a:lnTo>
                  <a:cubicBezTo>
                    <a:pt x="82" y="443"/>
                    <a:pt x="82" y="445"/>
                    <a:pt x="69" y="446"/>
                  </a:cubicBezTo>
                  <a:cubicBezTo>
                    <a:pt x="56" y="446"/>
                    <a:pt x="42" y="446"/>
                    <a:pt x="30" y="446"/>
                  </a:cubicBezTo>
                  <a:cubicBezTo>
                    <a:pt x="13" y="446"/>
                    <a:pt x="11" y="446"/>
                    <a:pt x="8" y="448"/>
                  </a:cubicBezTo>
                  <a:cubicBezTo>
                    <a:pt x="0" y="453"/>
                    <a:pt x="0" y="464"/>
                    <a:pt x="0" y="467"/>
                  </a:cubicBezTo>
                  <a:cubicBezTo>
                    <a:pt x="0" y="467"/>
                    <a:pt x="0" y="480"/>
                    <a:pt x="16" y="480"/>
                  </a:cubicBezTo>
                  <a:cubicBezTo>
                    <a:pt x="34" y="480"/>
                    <a:pt x="51" y="479"/>
                    <a:pt x="69" y="479"/>
                  </a:cubicBezTo>
                  <a:cubicBezTo>
                    <a:pt x="88" y="479"/>
                    <a:pt x="107" y="477"/>
                    <a:pt x="126" y="477"/>
                  </a:cubicBezTo>
                  <a:cubicBezTo>
                    <a:pt x="147" y="477"/>
                    <a:pt x="168" y="479"/>
                    <a:pt x="190" y="479"/>
                  </a:cubicBezTo>
                  <a:cubicBezTo>
                    <a:pt x="210" y="479"/>
                    <a:pt x="230" y="480"/>
                    <a:pt x="250" y="480"/>
                  </a:cubicBezTo>
                  <a:cubicBezTo>
                    <a:pt x="259" y="480"/>
                    <a:pt x="272" y="480"/>
                    <a:pt x="272" y="459"/>
                  </a:cubicBezTo>
                  <a:cubicBezTo>
                    <a:pt x="272" y="446"/>
                    <a:pt x="259" y="446"/>
                    <a:pt x="248" y="446"/>
                  </a:cubicBezTo>
                  <a:lnTo>
                    <a:pt x="226" y="446"/>
                  </a:lnTo>
                  <a:cubicBezTo>
                    <a:pt x="198" y="446"/>
                    <a:pt x="187" y="445"/>
                    <a:pt x="181" y="443"/>
                  </a:cubicBezTo>
                  <a:lnTo>
                    <a:pt x="227" y="2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66" name="Freeform 410"/>
            <p:cNvSpPr>
              <a:spLocks noChangeArrowheads="1"/>
            </p:cNvSpPr>
            <p:nvPr/>
          </p:nvSpPr>
          <p:spPr bwMode="auto">
            <a:xfrm>
              <a:off x="5323" y="1940"/>
              <a:ext cx="59" cy="74"/>
            </a:xfrm>
            <a:custGeom>
              <a:avLst/>
              <a:gdLst>
                <a:gd name="T0" fmla="*/ 122 w 265"/>
                <a:gd name="T1" fmla="*/ 163 h 331"/>
                <a:gd name="T2" fmla="*/ 182 w 265"/>
                <a:gd name="T3" fmla="*/ 234 h 331"/>
                <a:gd name="T4" fmla="*/ 123 w 265"/>
                <a:gd name="T5" fmla="*/ 306 h 331"/>
                <a:gd name="T6" fmla="*/ 58 w 265"/>
                <a:gd name="T7" fmla="*/ 290 h 331"/>
                <a:gd name="T8" fmla="*/ 80 w 265"/>
                <a:gd name="T9" fmla="*/ 253 h 331"/>
                <a:gd name="T10" fmla="*/ 40 w 265"/>
                <a:gd name="T11" fmla="*/ 213 h 331"/>
                <a:gd name="T12" fmla="*/ 0 w 265"/>
                <a:gd name="T13" fmla="*/ 253 h 331"/>
                <a:gd name="T14" fmla="*/ 125 w 265"/>
                <a:gd name="T15" fmla="*/ 330 h 331"/>
                <a:gd name="T16" fmla="*/ 264 w 265"/>
                <a:gd name="T17" fmla="*/ 235 h 331"/>
                <a:gd name="T18" fmla="*/ 176 w 265"/>
                <a:gd name="T19" fmla="*/ 150 h 331"/>
                <a:gd name="T20" fmla="*/ 245 w 265"/>
                <a:gd name="T21" fmla="*/ 70 h 331"/>
                <a:gd name="T22" fmla="*/ 126 w 265"/>
                <a:gd name="T23" fmla="*/ 0 h 331"/>
                <a:gd name="T24" fmla="*/ 18 w 265"/>
                <a:gd name="T25" fmla="*/ 74 h 331"/>
                <a:gd name="T26" fmla="*/ 54 w 265"/>
                <a:gd name="T27" fmla="*/ 112 h 331"/>
                <a:gd name="T28" fmla="*/ 93 w 265"/>
                <a:gd name="T29" fmla="*/ 75 h 331"/>
                <a:gd name="T30" fmla="*/ 67 w 265"/>
                <a:gd name="T31" fmla="*/ 40 h 331"/>
                <a:gd name="T32" fmla="*/ 125 w 265"/>
                <a:gd name="T33" fmla="*/ 22 h 331"/>
                <a:gd name="T34" fmla="*/ 173 w 265"/>
                <a:gd name="T35" fmla="*/ 69 h 331"/>
                <a:gd name="T36" fmla="*/ 114 w 265"/>
                <a:gd name="T37" fmla="*/ 139 h 331"/>
                <a:gd name="T38" fmla="*/ 86 w 265"/>
                <a:gd name="T39" fmla="*/ 141 h 331"/>
                <a:gd name="T40" fmla="*/ 78 w 265"/>
                <a:gd name="T41" fmla="*/ 152 h 331"/>
                <a:gd name="T42" fmla="*/ 94 w 265"/>
                <a:gd name="T43" fmla="*/ 163 h 331"/>
                <a:gd name="T44" fmla="*/ 122 w 265"/>
                <a:gd name="T45" fmla="*/ 16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" h="331">
                  <a:moveTo>
                    <a:pt x="122" y="163"/>
                  </a:moveTo>
                  <a:cubicBezTo>
                    <a:pt x="181" y="163"/>
                    <a:pt x="182" y="208"/>
                    <a:pt x="182" y="234"/>
                  </a:cubicBezTo>
                  <a:cubicBezTo>
                    <a:pt x="182" y="254"/>
                    <a:pt x="182" y="306"/>
                    <a:pt x="123" y="306"/>
                  </a:cubicBezTo>
                  <a:cubicBezTo>
                    <a:pt x="110" y="306"/>
                    <a:pt x="78" y="302"/>
                    <a:pt x="58" y="290"/>
                  </a:cubicBezTo>
                  <a:cubicBezTo>
                    <a:pt x="67" y="285"/>
                    <a:pt x="80" y="274"/>
                    <a:pt x="80" y="253"/>
                  </a:cubicBezTo>
                  <a:cubicBezTo>
                    <a:pt x="80" y="229"/>
                    <a:pt x="64" y="213"/>
                    <a:pt x="40" y="213"/>
                  </a:cubicBezTo>
                  <a:cubicBezTo>
                    <a:pt x="16" y="213"/>
                    <a:pt x="0" y="229"/>
                    <a:pt x="0" y="253"/>
                  </a:cubicBezTo>
                  <a:cubicBezTo>
                    <a:pt x="0" y="302"/>
                    <a:pt x="54" y="330"/>
                    <a:pt x="125" y="330"/>
                  </a:cubicBezTo>
                  <a:cubicBezTo>
                    <a:pt x="229" y="330"/>
                    <a:pt x="264" y="277"/>
                    <a:pt x="264" y="235"/>
                  </a:cubicBezTo>
                  <a:cubicBezTo>
                    <a:pt x="264" y="197"/>
                    <a:pt x="234" y="162"/>
                    <a:pt x="176" y="150"/>
                  </a:cubicBezTo>
                  <a:cubicBezTo>
                    <a:pt x="213" y="138"/>
                    <a:pt x="245" y="112"/>
                    <a:pt x="245" y="70"/>
                  </a:cubicBezTo>
                  <a:cubicBezTo>
                    <a:pt x="245" y="32"/>
                    <a:pt x="206" y="0"/>
                    <a:pt x="126" y="0"/>
                  </a:cubicBezTo>
                  <a:cubicBezTo>
                    <a:pt x="59" y="0"/>
                    <a:pt x="18" y="34"/>
                    <a:pt x="18" y="74"/>
                  </a:cubicBezTo>
                  <a:cubicBezTo>
                    <a:pt x="18" y="99"/>
                    <a:pt x="35" y="112"/>
                    <a:pt x="54" y="112"/>
                  </a:cubicBezTo>
                  <a:cubicBezTo>
                    <a:pt x="80" y="112"/>
                    <a:pt x="93" y="94"/>
                    <a:pt x="93" y="75"/>
                  </a:cubicBezTo>
                  <a:cubicBezTo>
                    <a:pt x="93" y="50"/>
                    <a:pt x="72" y="42"/>
                    <a:pt x="67" y="40"/>
                  </a:cubicBezTo>
                  <a:cubicBezTo>
                    <a:pt x="88" y="24"/>
                    <a:pt x="114" y="22"/>
                    <a:pt x="125" y="22"/>
                  </a:cubicBezTo>
                  <a:cubicBezTo>
                    <a:pt x="173" y="22"/>
                    <a:pt x="173" y="54"/>
                    <a:pt x="173" y="69"/>
                  </a:cubicBezTo>
                  <a:cubicBezTo>
                    <a:pt x="173" y="91"/>
                    <a:pt x="163" y="138"/>
                    <a:pt x="114" y="139"/>
                  </a:cubicBezTo>
                  <a:cubicBezTo>
                    <a:pt x="101" y="139"/>
                    <a:pt x="88" y="141"/>
                    <a:pt x="86" y="141"/>
                  </a:cubicBezTo>
                  <a:cubicBezTo>
                    <a:pt x="78" y="144"/>
                    <a:pt x="78" y="149"/>
                    <a:pt x="78" y="152"/>
                  </a:cubicBezTo>
                  <a:cubicBezTo>
                    <a:pt x="78" y="163"/>
                    <a:pt x="86" y="163"/>
                    <a:pt x="94" y="163"/>
                  </a:cubicBezTo>
                  <a:lnTo>
                    <a:pt x="122" y="1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67" name="Freeform 411"/>
            <p:cNvSpPr>
              <a:spLocks noChangeArrowheads="1"/>
            </p:cNvSpPr>
            <p:nvPr/>
          </p:nvSpPr>
          <p:spPr bwMode="auto">
            <a:xfrm>
              <a:off x="5457" y="1759"/>
              <a:ext cx="78" cy="382"/>
            </a:xfrm>
            <a:custGeom>
              <a:avLst/>
              <a:gdLst>
                <a:gd name="T0" fmla="*/ 347 w 348"/>
                <a:gd name="T1" fmla="*/ 1682 h 1689"/>
                <a:gd name="T2" fmla="*/ 344 w 348"/>
                <a:gd name="T3" fmla="*/ 1676 h 1689"/>
                <a:gd name="T4" fmla="*/ 224 w 348"/>
                <a:gd name="T5" fmla="*/ 1525 h 1689"/>
                <a:gd name="T6" fmla="*/ 59 w 348"/>
                <a:gd name="T7" fmla="*/ 845 h 1689"/>
                <a:gd name="T8" fmla="*/ 200 w 348"/>
                <a:gd name="T9" fmla="*/ 202 h 1689"/>
                <a:gd name="T10" fmla="*/ 346 w 348"/>
                <a:gd name="T11" fmla="*/ 13 h 1689"/>
                <a:gd name="T12" fmla="*/ 347 w 348"/>
                <a:gd name="T13" fmla="*/ 6 h 1689"/>
                <a:gd name="T14" fmla="*/ 333 w 348"/>
                <a:gd name="T15" fmla="*/ 0 h 1689"/>
                <a:gd name="T16" fmla="*/ 310 w 348"/>
                <a:gd name="T17" fmla="*/ 11 h 1689"/>
                <a:gd name="T18" fmla="*/ 0 w 348"/>
                <a:gd name="T19" fmla="*/ 843 h 1689"/>
                <a:gd name="T20" fmla="*/ 243 w 348"/>
                <a:gd name="T21" fmla="*/ 1610 h 1689"/>
                <a:gd name="T22" fmla="*/ 314 w 348"/>
                <a:gd name="T23" fmla="*/ 1680 h 1689"/>
                <a:gd name="T24" fmla="*/ 333 w 348"/>
                <a:gd name="T25" fmla="*/ 1688 h 1689"/>
                <a:gd name="T26" fmla="*/ 347 w 348"/>
                <a:gd name="T27" fmla="*/ 1682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1689">
                  <a:moveTo>
                    <a:pt x="347" y="1682"/>
                  </a:moveTo>
                  <a:cubicBezTo>
                    <a:pt x="347" y="1679"/>
                    <a:pt x="346" y="1677"/>
                    <a:pt x="344" y="1676"/>
                  </a:cubicBezTo>
                  <a:cubicBezTo>
                    <a:pt x="318" y="1648"/>
                    <a:pt x="270" y="1602"/>
                    <a:pt x="224" y="1525"/>
                  </a:cubicBezTo>
                  <a:cubicBezTo>
                    <a:pt x="110" y="1344"/>
                    <a:pt x="59" y="1115"/>
                    <a:pt x="59" y="845"/>
                  </a:cubicBezTo>
                  <a:cubicBezTo>
                    <a:pt x="59" y="655"/>
                    <a:pt x="85" y="411"/>
                    <a:pt x="200" y="202"/>
                  </a:cubicBezTo>
                  <a:cubicBezTo>
                    <a:pt x="256" y="101"/>
                    <a:pt x="314" y="43"/>
                    <a:pt x="346" y="13"/>
                  </a:cubicBezTo>
                  <a:cubicBezTo>
                    <a:pt x="347" y="11"/>
                    <a:pt x="347" y="10"/>
                    <a:pt x="347" y="6"/>
                  </a:cubicBezTo>
                  <a:cubicBezTo>
                    <a:pt x="347" y="0"/>
                    <a:pt x="342" y="0"/>
                    <a:pt x="333" y="0"/>
                  </a:cubicBezTo>
                  <a:cubicBezTo>
                    <a:pt x="323" y="0"/>
                    <a:pt x="322" y="0"/>
                    <a:pt x="310" y="11"/>
                  </a:cubicBezTo>
                  <a:cubicBezTo>
                    <a:pt x="74" y="226"/>
                    <a:pt x="0" y="547"/>
                    <a:pt x="0" y="843"/>
                  </a:cubicBezTo>
                  <a:cubicBezTo>
                    <a:pt x="0" y="1120"/>
                    <a:pt x="64" y="1399"/>
                    <a:pt x="243" y="1610"/>
                  </a:cubicBezTo>
                  <a:cubicBezTo>
                    <a:pt x="258" y="1626"/>
                    <a:pt x="283" y="1655"/>
                    <a:pt x="314" y="1680"/>
                  </a:cubicBezTo>
                  <a:cubicBezTo>
                    <a:pt x="322" y="1688"/>
                    <a:pt x="323" y="1688"/>
                    <a:pt x="333" y="1688"/>
                  </a:cubicBezTo>
                  <a:cubicBezTo>
                    <a:pt x="342" y="1688"/>
                    <a:pt x="347" y="1688"/>
                    <a:pt x="347" y="168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68" name="Freeform 412"/>
            <p:cNvSpPr>
              <a:spLocks noChangeArrowheads="1"/>
            </p:cNvSpPr>
            <p:nvPr/>
          </p:nvSpPr>
          <p:spPr bwMode="auto">
            <a:xfrm>
              <a:off x="5565" y="1799"/>
              <a:ext cx="75" cy="73"/>
            </a:xfrm>
            <a:custGeom>
              <a:avLst/>
              <a:gdLst>
                <a:gd name="T0" fmla="*/ 291 w 335"/>
                <a:gd name="T1" fmla="*/ 35 h 326"/>
                <a:gd name="T2" fmla="*/ 248 w 335"/>
                <a:gd name="T3" fmla="*/ 85 h 326"/>
                <a:gd name="T4" fmla="*/ 283 w 335"/>
                <a:gd name="T5" fmla="*/ 117 h 326"/>
                <a:gd name="T6" fmla="*/ 334 w 335"/>
                <a:gd name="T7" fmla="*/ 61 h 326"/>
                <a:gd name="T8" fmla="*/ 266 w 335"/>
                <a:gd name="T9" fmla="*/ 0 h 326"/>
                <a:gd name="T10" fmla="*/ 171 w 335"/>
                <a:gd name="T11" fmla="*/ 42 h 326"/>
                <a:gd name="T12" fmla="*/ 88 w 335"/>
                <a:gd name="T13" fmla="*/ 0 h 326"/>
                <a:gd name="T14" fmla="*/ 27 w 335"/>
                <a:gd name="T15" fmla="*/ 40 h 326"/>
                <a:gd name="T16" fmla="*/ 0 w 335"/>
                <a:gd name="T17" fmla="*/ 110 h 326"/>
                <a:gd name="T18" fmla="*/ 18 w 335"/>
                <a:gd name="T19" fmla="*/ 120 h 326"/>
                <a:gd name="T20" fmla="*/ 30 w 335"/>
                <a:gd name="T21" fmla="*/ 117 h 326"/>
                <a:gd name="T22" fmla="*/ 37 w 335"/>
                <a:gd name="T23" fmla="*/ 96 h 326"/>
                <a:gd name="T24" fmla="*/ 85 w 335"/>
                <a:gd name="T25" fmla="*/ 26 h 326"/>
                <a:gd name="T26" fmla="*/ 101 w 335"/>
                <a:gd name="T27" fmla="*/ 51 h 326"/>
                <a:gd name="T28" fmla="*/ 91 w 335"/>
                <a:gd name="T29" fmla="*/ 104 h 326"/>
                <a:gd name="T30" fmla="*/ 72 w 335"/>
                <a:gd name="T31" fmla="*/ 181 h 326"/>
                <a:gd name="T32" fmla="*/ 58 w 335"/>
                <a:gd name="T33" fmla="*/ 238 h 326"/>
                <a:gd name="T34" fmla="*/ 45 w 335"/>
                <a:gd name="T35" fmla="*/ 294 h 326"/>
                <a:gd name="T36" fmla="*/ 78 w 335"/>
                <a:gd name="T37" fmla="*/ 325 h 326"/>
                <a:gd name="T38" fmla="*/ 125 w 335"/>
                <a:gd name="T39" fmla="*/ 288 h 326"/>
                <a:gd name="T40" fmla="*/ 174 w 335"/>
                <a:gd name="T41" fmla="*/ 90 h 326"/>
                <a:gd name="T42" fmla="*/ 186 w 335"/>
                <a:gd name="T43" fmla="*/ 67 h 326"/>
                <a:gd name="T44" fmla="*/ 264 w 335"/>
                <a:gd name="T45" fmla="*/ 26 h 326"/>
                <a:gd name="T46" fmla="*/ 291 w 335"/>
                <a:gd name="T47" fmla="*/ 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5" h="326">
                  <a:moveTo>
                    <a:pt x="291" y="35"/>
                  </a:moveTo>
                  <a:cubicBezTo>
                    <a:pt x="253" y="43"/>
                    <a:pt x="248" y="78"/>
                    <a:pt x="248" y="85"/>
                  </a:cubicBezTo>
                  <a:cubicBezTo>
                    <a:pt x="248" y="101"/>
                    <a:pt x="259" y="117"/>
                    <a:pt x="283" y="117"/>
                  </a:cubicBezTo>
                  <a:cubicBezTo>
                    <a:pt x="307" y="117"/>
                    <a:pt x="334" y="98"/>
                    <a:pt x="334" y="61"/>
                  </a:cubicBezTo>
                  <a:cubicBezTo>
                    <a:pt x="334" y="29"/>
                    <a:pt x="309" y="0"/>
                    <a:pt x="266" y="0"/>
                  </a:cubicBezTo>
                  <a:cubicBezTo>
                    <a:pt x="226" y="0"/>
                    <a:pt x="192" y="19"/>
                    <a:pt x="171" y="42"/>
                  </a:cubicBezTo>
                  <a:cubicBezTo>
                    <a:pt x="154" y="10"/>
                    <a:pt x="114" y="0"/>
                    <a:pt x="88" y="0"/>
                  </a:cubicBezTo>
                  <a:cubicBezTo>
                    <a:pt x="62" y="0"/>
                    <a:pt x="42" y="14"/>
                    <a:pt x="27" y="40"/>
                  </a:cubicBezTo>
                  <a:cubicBezTo>
                    <a:pt x="10" y="67"/>
                    <a:pt x="0" y="106"/>
                    <a:pt x="0" y="110"/>
                  </a:cubicBezTo>
                  <a:cubicBezTo>
                    <a:pt x="0" y="120"/>
                    <a:pt x="11" y="120"/>
                    <a:pt x="18" y="120"/>
                  </a:cubicBezTo>
                  <a:cubicBezTo>
                    <a:pt x="24" y="120"/>
                    <a:pt x="27" y="120"/>
                    <a:pt x="30" y="117"/>
                  </a:cubicBezTo>
                  <a:cubicBezTo>
                    <a:pt x="32" y="115"/>
                    <a:pt x="32" y="114"/>
                    <a:pt x="37" y="96"/>
                  </a:cubicBezTo>
                  <a:cubicBezTo>
                    <a:pt x="50" y="42"/>
                    <a:pt x="66" y="26"/>
                    <a:pt x="85" y="26"/>
                  </a:cubicBezTo>
                  <a:cubicBezTo>
                    <a:pt x="96" y="26"/>
                    <a:pt x="101" y="32"/>
                    <a:pt x="101" y="51"/>
                  </a:cubicBezTo>
                  <a:cubicBezTo>
                    <a:pt x="101" y="64"/>
                    <a:pt x="99" y="72"/>
                    <a:pt x="91" y="104"/>
                  </a:cubicBezTo>
                  <a:cubicBezTo>
                    <a:pt x="88" y="117"/>
                    <a:pt x="77" y="163"/>
                    <a:pt x="72" y="181"/>
                  </a:cubicBezTo>
                  <a:cubicBezTo>
                    <a:pt x="69" y="194"/>
                    <a:pt x="61" y="226"/>
                    <a:pt x="58" y="238"/>
                  </a:cubicBezTo>
                  <a:cubicBezTo>
                    <a:pt x="53" y="258"/>
                    <a:pt x="45" y="290"/>
                    <a:pt x="45" y="294"/>
                  </a:cubicBezTo>
                  <a:cubicBezTo>
                    <a:pt x="45" y="309"/>
                    <a:pt x="56" y="325"/>
                    <a:pt x="78" y="325"/>
                  </a:cubicBezTo>
                  <a:cubicBezTo>
                    <a:pt x="91" y="325"/>
                    <a:pt x="117" y="317"/>
                    <a:pt x="125" y="288"/>
                  </a:cubicBezTo>
                  <a:cubicBezTo>
                    <a:pt x="125" y="285"/>
                    <a:pt x="173" y="93"/>
                    <a:pt x="174" y="90"/>
                  </a:cubicBezTo>
                  <a:cubicBezTo>
                    <a:pt x="176" y="78"/>
                    <a:pt x="176" y="77"/>
                    <a:pt x="186" y="67"/>
                  </a:cubicBezTo>
                  <a:cubicBezTo>
                    <a:pt x="202" y="46"/>
                    <a:pt x="229" y="26"/>
                    <a:pt x="264" y="26"/>
                  </a:cubicBezTo>
                  <a:cubicBezTo>
                    <a:pt x="282" y="26"/>
                    <a:pt x="290" y="34"/>
                    <a:pt x="291" y="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69" name="Freeform 413"/>
            <p:cNvSpPr>
              <a:spLocks noChangeArrowheads="1"/>
            </p:cNvSpPr>
            <p:nvPr/>
          </p:nvSpPr>
          <p:spPr bwMode="auto">
            <a:xfrm>
              <a:off x="5648" y="1844"/>
              <a:ext cx="57" cy="51"/>
            </a:xfrm>
            <a:custGeom>
              <a:avLst/>
              <a:gdLst>
                <a:gd name="T0" fmla="*/ 235 w 254"/>
                <a:gd name="T1" fmla="*/ 122 h 228"/>
                <a:gd name="T2" fmla="*/ 253 w 254"/>
                <a:gd name="T3" fmla="*/ 107 h 228"/>
                <a:gd name="T4" fmla="*/ 226 w 254"/>
                <a:gd name="T5" fmla="*/ 30 h 228"/>
                <a:gd name="T6" fmla="*/ 134 w 254"/>
                <a:gd name="T7" fmla="*/ 0 h 228"/>
                <a:gd name="T8" fmla="*/ 0 w 254"/>
                <a:gd name="T9" fmla="*/ 114 h 228"/>
                <a:gd name="T10" fmla="*/ 144 w 254"/>
                <a:gd name="T11" fmla="*/ 227 h 228"/>
                <a:gd name="T12" fmla="*/ 214 w 254"/>
                <a:gd name="T13" fmla="*/ 213 h 228"/>
                <a:gd name="T14" fmla="*/ 253 w 254"/>
                <a:gd name="T15" fmla="*/ 168 h 228"/>
                <a:gd name="T16" fmla="*/ 237 w 254"/>
                <a:gd name="T17" fmla="*/ 157 h 228"/>
                <a:gd name="T18" fmla="*/ 222 w 254"/>
                <a:gd name="T19" fmla="*/ 165 h 228"/>
                <a:gd name="T20" fmla="*/ 150 w 254"/>
                <a:gd name="T21" fmla="*/ 202 h 228"/>
                <a:gd name="T22" fmla="*/ 69 w 254"/>
                <a:gd name="T23" fmla="*/ 122 h 228"/>
                <a:gd name="T24" fmla="*/ 235 w 254"/>
                <a:gd name="T25" fmla="*/ 122 h 228"/>
                <a:gd name="T26" fmla="*/ 69 w 254"/>
                <a:gd name="T27" fmla="*/ 101 h 228"/>
                <a:gd name="T28" fmla="*/ 136 w 254"/>
                <a:gd name="T29" fmla="*/ 22 h 228"/>
                <a:gd name="T30" fmla="*/ 203 w 254"/>
                <a:gd name="T31" fmla="*/ 101 h 228"/>
                <a:gd name="T32" fmla="*/ 69 w 254"/>
                <a:gd name="T33" fmla="*/ 10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228">
                  <a:moveTo>
                    <a:pt x="235" y="122"/>
                  </a:moveTo>
                  <a:cubicBezTo>
                    <a:pt x="246" y="122"/>
                    <a:pt x="253" y="122"/>
                    <a:pt x="253" y="107"/>
                  </a:cubicBezTo>
                  <a:cubicBezTo>
                    <a:pt x="253" y="93"/>
                    <a:pt x="250" y="54"/>
                    <a:pt x="226" y="30"/>
                  </a:cubicBezTo>
                  <a:cubicBezTo>
                    <a:pt x="198" y="3"/>
                    <a:pt x="162" y="0"/>
                    <a:pt x="134" y="0"/>
                  </a:cubicBezTo>
                  <a:cubicBezTo>
                    <a:pt x="43" y="0"/>
                    <a:pt x="0" y="54"/>
                    <a:pt x="0" y="114"/>
                  </a:cubicBezTo>
                  <a:cubicBezTo>
                    <a:pt x="0" y="171"/>
                    <a:pt x="45" y="227"/>
                    <a:pt x="144" y="227"/>
                  </a:cubicBezTo>
                  <a:cubicBezTo>
                    <a:pt x="162" y="227"/>
                    <a:pt x="190" y="226"/>
                    <a:pt x="214" y="213"/>
                  </a:cubicBezTo>
                  <a:cubicBezTo>
                    <a:pt x="245" y="197"/>
                    <a:pt x="253" y="173"/>
                    <a:pt x="253" y="168"/>
                  </a:cubicBezTo>
                  <a:cubicBezTo>
                    <a:pt x="253" y="157"/>
                    <a:pt x="242" y="157"/>
                    <a:pt x="237" y="157"/>
                  </a:cubicBezTo>
                  <a:cubicBezTo>
                    <a:pt x="229" y="157"/>
                    <a:pt x="226" y="157"/>
                    <a:pt x="222" y="165"/>
                  </a:cubicBezTo>
                  <a:cubicBezTo>
                    <a:pt x="203" y="202"/>
                    <a:pt x="158" y="202"/>
                    <a:pt x="150" y="202"/>
                  </a:cubicBezTo>
                  <a:cubicBezTo>
                    <a:pt x="72" y="202"/>
                    <a:pt x="70" y="144"/>
                    <a:pt x="69" y="122"/>
                  </a:cubicBezTo>
                  <a:lnTo>
                    <a:pt x="235" y="122"/>
                  </a:lnTo>
                  <a:close/>
                  <a:moveTo>
                    <a:pt x="69" y="101"/>
                  </a:moveTo>
                  <a:cubicBezTo>
                    <a:pt x="69" y="82"/>
                    <a:pt x="72" y="22"/>
                    <a:pt x="136" y="22"/>
                  </a:cubicBezTo>
                  <a:cubicBezTo>
                    <a:pt x="200" y="22"/>
                    <a:pt x="203" y="80"/>
                    <a:pt x="203" y="101"/>
                  </a:cubicBezTo>
                  <a:lnTo>
                    <a:pt x="6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70" name="Freeform 414"/>
            <p:cNvSpPr>
              <a:spLocks noChangeArrowheads="1"/>
            </p:cNvSpPr>
            <p:nvPr/>
          </p:nvSpPr>
          <p:spPr bwMode="auto">
            <a:xfrm>
              <a:off x="5715" y="1816"/>
              <a:ext cx="89" cy="78"/>
            </a:xfrm>
            <a:custGeom>
              <a:avLst/>
              <a:gdLst>
                <a:gd name="T0" fmla="*/ 278 w 398"/>
                <a:gd name="T1" fmla="*/ 154 h 347"/>
                <a:gd name="T2" fmla="*/ 342 w 398"/>
                <a:gd name="T3" fmla="*/ 154 h 347"/>
                <a:gd name="T4" fmla="*/ 342 w 398"/>
                <a:gd name="T5" fmla="*/ 126 h 347"/>
                <a:gd name="T6" fmla="*/ 275 w 398"/>
                <a:gd name="T7" fmla="*/ 126 h 347"/>
                <a:gd name="T8" fmla="*/ 275 w 398"/>
                <a:gd name="T9" fmla="*/ 80 h 347"/>
                <a:gd name="T10" fmla="*/ 331 w 398"/>
                <a:gd name="T11" fmla="*/ 22 h 347"/>
                <a:gd name="T12" fmla="*/ 336 w 398"/>
                <a:gd name="T13" fmla="*/ 24 h 347"/>
                <a:gd name="T14" fmla="*/ 334 w 398"/>
                <a:gd name="T15" fmla="*/ 26 h 347"/>
                <a:gd name="T16" fmla="*/ 328 w 398"/>
                <a:gd name="T17" fmla="*/ 46 h 347"/>
                <a:gd name="T18" fmla="*/ 362 w 398"/>
                <a:gd name="T19" fmla="*/ 80 h 347"/>
                <a:gd name="T20" fmla="*/ 397 w 398"/>
                <a:gd name="T21" fmla="*/ 46 h 347"/>
                <a:gd name="T22" fmla="*/ 333 w 398"/>
                <a:gd name="T23" fmla="*/ 0 h 347"/>
                <a:gd name="T24" fmla="*/ 256 w 398"/>
                <a:gd name="T25" fmla="*/ 18 h 347"/>
                <a:gd name="T26" fmla="*/ 190 w 398"/>
                <a:gd name="T27" fmla="*/ 0 h 347"/>
                <a:gd name="T28" fmla="*/ 42 w 398"/>
                <a:gd name="T29" fmla="*/ 80 h 347"/>
                <a:gd name="T30" fmla="*/ 42 w 398"/>
                <a:gd name="T31" fmla="*/ 126 h 347"/>
                <a:gd name="T32" fmla="*/ 0 w 398"/>
                <a:gd name="T33" fmla="*/ 126 h 347"/>
                <a:gd name="T34" fmla="*/ 0 w 398"/>
                <a:gd name="T35" fmla="*/ 154 h 347"/>
                <a:gd name="T36" fmla="*/ 42 w 398"/>
                <a:gd name="T37" fmla="*/ 154 h 347"/>
                <a:gd name="T38" fmla="*/ 42 w 398"/>
                <a:gd name="T39" fmla="*/ 318 h 347"/>
                <a:gd name="T40" fmla="*/ 8 w 398"/>
                <a:gd name="T41" fmla="*/ 318 h 347"/>
                <a:gd name="T42" fmla="*/ 8 w 398"/>
                <a:gd name="T43" fmla="*/ 346 h 347"/>
                <a:gd name="T44" fmla="*/ 70 w 398"/>
                <a:gd name="T45" fmla="*/ 344 h 347"/>
                <a:gd name="T46" fmla="*/ 133 w 398"/>
                <a:gd name="T47" fmla="*/ 346 h 347"/>
                <a:gd name="T48" fmla="*/ 133 w 398"/>
                <a:gd name="T49" fmla="*/ 318 h 347"/>
                <a:gd name="T50" fmla="*/ 101 w 398"/>
                <a:gd name="T51" fmla="*/ 318 h 347"/>
                <a:gd name="T52" fmla="*/ 101 w 398"/>
                <a:gd name="T53" fmla="*/ 154 h 347"/>
                <a:gd name="T54" fmla="*/ 219 w 398"/>
                <a:gd name="T55" fmla="*/ 154 h 347"/>
                <a:gd name="T56" fmla="*/ 219 w 398"/>
                <a:gd name="T57" fmla="*/ 318 h 347"/>
                <a:gd name="T58" fmla="*/ 187 w 398"/>
                <a:gd name="T59" fmla="*/ 318 h 347"/>
                <a:gd name="T60" fmla="*/ 187 w 398"/>
                <a:gd name="T61" fmla="*/ 346 h 347"/>
                <a:gd name="T62" fmla="*/ 250 w 398"/>
                <a:gd name="T63" fmla="*/ 344 h 347"/>
                <a:gd name="T64" fmla="*/ 320 w 398"/>
                <a:gd name="T65" fmla="*/ 346 h 347"/>
                <a:gd name="T66" fmla="*/ 320 w 398"/>
                <a:gd name="T67" fmla="*/ 318 h 347"/>
                <a:gd name="T68" fmla="*/ 278 w 398"/>
                <a:gd name="T69" fmla="*/ 318 h 347"/>
                <a:gd name="T70" fmla="*/ 278 w 398"/>
                <a:gd name="T71" fmla="*/ 154 h 347"/>
                <a:gd name="T72" fmla="*/ 98 w 398"/>
                <a:gd name="T73" fmla="*/ 126 h 347"/>
                <a:gd name="T74" fmla="*/ 98 w 398"/>
                <a:gd name="T75" fmla="*/ 82 h 347"/>
                <a:gd name="T76" fmla="*/ 184 w 398"/>
                <a:gd name="T77" fmla="*/ 22 h 347"/>
                <a:gd name="T78" fmla="*/ 218 w 398"/>
                <a:gd name="T79" fmla="*/ 27 h 347"/>
                <a:gd name="T80" fmla="*/ 206 w 398"/>
                <a:gd name="T81" fmla="*/ 53 h 347"/>
                <a:gd name="T82" fmla="*/ 219 w 398"/>
                <a:gd name="T83" fmla="*/ 80 h 347"/>
                <a:gd name="T84" fmla="*/ 219 w 398"/>
                <a:gd name="T85" fmla="*/ 126 h 347"/>
                <a:gd name="T86" fmla="*/ 98 w 398"/>
                <a:gd name="T87" fmla="*/ 12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8" h="347">
                  <a:moveTo>
                    <a:pt x="278" y="154"/>
                  </a:moveTo>
                  <a:lnTo>
                    <a:pt x="342" y="154"/>
                  </a:lnTo>
                  <a:lnTo>
                    <a:pt x="342" y="126"/>
                  </a:lnTo>
                  <a:lnTo>
                    <a:pt x="275" y="126"/>
                  </a:lnTo>
                  <a:lnTo>
                    <a:pt x="275" y="80"/>
                  </a:lnTo>
                  <a:cubicBezTo>
                    <a:pt x="275" y="72"/>
                    <a:pt x="275" y="22"/>
                    <a:pt x="331" y="22"/>
                  </a:cubicBezTo>
                  <a:cubicBezTo>
                    <a:pt x="336" y="22"/>
                    <a:pt x="336" y="24"/>
                    <a:pt x="336" y="24"/>
                  </a:cubicBezTo>
                  <a:cubicBezTo>
                    <a:pt x="336" y="24"/>
                    <a:pt x="336" y="26"/>
                    <a:pt x="334" y="26"/>
                  </a:cubicBezTo>
                  <a:cubicBezTo>
                    <a:pt x="333" y="29"/>
                    <a:pt x="328" y="37"/>
                    <a:pt x="328" y="46"/>
                  </a:cubicBezTo>
                  <a:cubicBezTo>
                    <a:pt x="328" y="70"/>
                    <a:pt x="347" y="80"/>
                    <a:pt x="362" y="80"/>
                  </a:cubicBezTo>
                  <a:cubicBezTo>
                    <a:pt x="379" y="80"/>
                    <a:pt x="397" y="69"/>
                    <a:pt x="397" y="46"/>
                  </a:cubicBezTo>
                  <a:cubicBezTo>
                    <a:pt x="397" y="24"/>
                    <a:pt x="378" y="0"/>
                    <a:pt x="333" y="0"/>
                  </a:cubicBezTo>
                  <a:cubicBezTo>
                    <a:pt x="293" y="0"/>
                    <a:pt x="270" y="10"/>
                    <a:pt x="256" y="18"/>
                  </a:cubicBezTo>
                  <a:cubicBezTo>
                    <a:pt x="234" y="0"/>
                    <a:pt x="202" y="0"/>
                    <a:pt x="190" y="0"/>
                  </a:cubicBezTo>
                  <a:cubicBezTo>
                    <a:pt x="123" y="0"/>
                    <a:pt x="42" y="18"/>
                    <a:pt x="42" y="80"/>
                  </a:cubicBezTo>
                  <a:lnTo>
                    <a:pt x="42" y="126"/>
                  </a:lnTo>
                  <a:lnTo>
                    <a:pt x="0" y="126"/>
                  </a:lnTo>
                  <a:lnTo>
                    <a:pt x="0" y="154"/>
                  </a:lnTo>
                  <a:lnTo>
                    <a:pt x="42" y="154"/>
                  </a:lnTo>
                  <a:lnTo>
                    <a:pt x="42" y="318"/>
                  </a:lnTo>
                  <a:lnTo>
                    <a:pt x="8" y="318"/>
                  </a:lnTo>
                  <a:lnTo>
                    <a:pt x="8" y="346"/>
                  </a:lnTo>
                  <a:cubicBezTo>
                    <a:pt x="10" y="346"/>
                    <a:pt x="48" y="344"/>
                    <a:pt x="70" y="344"/>
                  </a:cubicBezTo>
                  <a:cubicBezTo>
                    <a:pt x="94" y="344"/>
                    <a:pt x="131" y="346"/>
                    <a:pt x="133" y="346"/>
                  </a:cubicBezTo>
                  <a:lnTo>
                    <a:pt x="133" y="318"/>
                  </a:lnTo>
                  <a:lnTo>
                    <a:pt x="101" y="318"/>
                  </a:lnTo>
                  <a:lnTo>
                    <a:pt x="101" y="154"/>
                  </a:lnTo>
                  <a:lnTo>
                    <a:pt x="219" y="154"/>
                  </a:lnTo>
                  <a:lnTo>
                    <a:pt x="219" y="318"/>
                  </a:lnTo>
                  <a:lnTo>
                    <a:pt x="187" y="318"/>
                  </a:lnTo>
                  <a:lnTo>
                    <a:pt x="187" y="346"/>
                  </a:lnTo>
                  <a:cubicBezTo>
                    <a:pt x="189" y="346"/>
                    <a:pt x="227" y="344"/>
                    <a:pt x="250" y="344"/>
                  </a:cubicBezTo>
                  <a:cubicBezTo>
                    <a:pt x="269" y="344"/>
                    <a:pt x="317" y="346"/>
                    <a:pt x="320" y="346"/>
                  </a:cubicBezTo>
                  <a:lnTo>
                    <a:pt x="320" y="318"/>
                  </a:lnTo>
                  <a:lnTo>
                    <a:pt x="278" y="318"/>
                  </a:lnTo>
                  <a:lnTo>
                    <a:pt x="278" y="154"/>
                  </a:lnTo>
                  <a:close/>
                  <a:moveTo>
                    <a:pt x="98" y="126"/>
                  </a:moveTo>
                  <a:lnTo>
                    <a:pt x="98" y="82"/>
                  </a:lnTo>
                  <a:cubicBezTo>
                    <a:pt x="98" y="37"/>
                    <a:pt x="139" y="22"/>
                    <a:pt x="184" y="22"/>
                  </a:cubicBezTo>
                  <a:cubicBezTo>
                    <a:pt x="203" y="22"/>
                    <a:pt x="218" y="27"/>
                    <a:pt x="218" y="27"/>
                  </a:cubicBezTo>
                  <a:cubicBezTo>
                    <a:pt x="218" y="27"/>
                    <a:pt x="206" y="37"/>
                    <a:pt x="206" y="53"/>
                  </a:cubicBezTo>
                  <a:cubicBezTo>
                    <a:pt x="206" y="64"/>
                    <a:pt x="211" y="75"/>
                    <a:pt x="219" y="80"/>
                  </a:cubicBezTo>
                  <a:lnTo>
                    <a:pt x="219" y="126"/>
                  </a:lnTo>
                  <a:lnTo>
                    <a:pt x="98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71" name="Freeform 415"/>
            <p:cNvSpPr>
              <a:spLocks noChangeArrowheads="1"/>
            </p:cNvSpPr>
            <p:nvPr/>
          </p:nvSpPr>
          <p:spPr bwMode="auto">
            <a:xfrm>
              <a:off x="5560" y="1947"/>
              <a:ext cx="256" cy="6"/>
            </a:xfrm>
            <a:custGeom>
              <a:avLst/>
              <a:gdLst>
                <a:gd name="T0" fmla="*/ 566 w 1135"/>
                <a:gd name="T1" fmla="*/ 30 h 31"/>
                <a:gd name="T2" fmla="*/ 0 w 1135"/>
                <a:gd name="T3" fmla="*/ 30 h 31"/>
                <a:gd name="T4" fmla="*/ 0 w 1135"/>
                <a:gd name="T5" fmla="*/ 0 h 31"/>
                <a:gd name="T6" fmla="*/ 1134 w 1135"/>
                <a:gd name="T7" fmla="*/ 0 h 31"/>
                <a:gd name="T8" fmla="*/ 1134 w 1135"/>
                <a:gd name="T9" fmla="*/ 30 h 31"/>
                <a:gd name="T10" fmla="*/ 566 w 1135"/>
                <a:gd name="T1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5" h="31">
                  <a:moveTo>
                    <a:pt x="566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1134" y="0"/>
                  </a:lnTo>
                  <a:lnTo>
                    <a:pt x="1134" y="30"/>
                  </a:lnTo>
                  <a:lnTo>
                    <a:pt x="566" y="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72" name="Freeform 416"/>
            <p:cNvSpPr>
              <a:spLocks noChangeArrowheads="1"/>
            </p:cNvSpPr>
            <p:nvPr/>
          </p:nvSpPr>
          <p:spPr bwMode="auto">
            <a:xfrm>
              <a:off x="5625" y="2001"/>
              <a:ext cx="133" cy="112"/>
            </a:xfrm>
            <a:custGeom>
              <a:avLst/>
              <a:gdLst>
                <a:gd name="T0" fmla="*/ 277 w 591"/>
                <a:gd name="T1" fmla="*/ 46 h 497"/>
                <a:gd name="T2" fmla="*/ 282 w 591"/>
                <a:gd name="T3" fmla="*/ 35 h 497"/>
                <a:gd name="T4" fmla="*/ 334 w 591"/>
                <a:gd name="T5" fmla="*/ 34 h 497"/>
                <a:gd name="T6" fmla="*/ 464 w 591"/>
                <a:gd name="T7" fmla="*/ 91 h 497"/>
                <a:gd name="T8" fmla="*/ 426 w 591"/>
                <a:gd name="T9" fmla="*/ 197 h 497"/>
                <a:gd name="T10" fmla="*/ 314 w 591"/>
                <a:gd name="T11" fmla="*/ 229 h 497"/>
                <a:gd name="T12" fmla="*/ 232 w 591"/>
                <a:gd name="T13" fmla="*/ 229 h 497"/>
                <a:gd name="T14" fmla="*/ 277 w 591"/>
                <a:gd name="T15" fmla="*/ 46 h 497"/>
                <a:gd name="T16" fmla="*/ 416 w 591"/>
                <a:gd name="T17" fmla="*/ 245 h 497"/>
                <a:gd name="T18" fmla="*/ 565 w 591"/>
                <a:gd name="T19" fmla="*/ 107 h 497"/>
                <a:gd name="T20" fmla="*/ 384 w 591"/>
                <a:gd name="T21" fmla="*/ 0 h 497"/>
                <a:gd name="T22" fmla="*/ 139 w 591"/>
                <a:gd name="T23" fmla="*/ 0 h 497"/>
                <a:gd name="T24" fmla="*/ 112 w 591"/>
                <a:gd name="T25" fmla="*/ 21 h 497"/>
                <a:gd name="T26" fmla="*/ 142 w 591"/>
                <a:gd name="T27" fmla="*/ 34 h 497"/>
                <a:gd name="T28" fmla="*/ 186 w 591"/>
                <a:gd name="T29" fmla="*/ 35 h 497"/>
                <a:gd name="T30" fmla="*/ 85 w 591"/>
                <a:gd name="T31" fmla="*/ 437 h 497"/>
                <a:gd name="T32" fmla="*/ 69 w 591"/>
                <a:gd name="T33" fmla="*/ 450 h 497"/>
                <a:gd name="T34" fmla="*/ 30 w 591"/>
                <a:gd name="T35" fmla="*/ 451 h 497"/>
                <a:gd name="T36" fmla="*/ 8 w 591"/>
                <a:gd name="T37" fmla="*/ 453 h 497"/>
                <a:gd name="T38" fmla="*/ 0 w 591"/>
                <a:gd name="T39" fmla="*/ 471 h 497"/>
                <a:gd name="T40" fmla="*/ 16 w 591"/>
                <a:gd name="T41" fmla="*/ 483 h 497"/>
                <a:gd name="T42" fmla="*/ 69 w 591"/>
                <a:gd name="T43" fmla="*/ 482 h 497"/>
                <a:gd name="T44" fmla="*/ 120 w 591"/>
                <a:gd name="T45" fmla="*/ 482 h 497"/>
                <a:gd name="T46" fmla="*/ 229 w 591"/>
                <a:gd name="T47" fmla="*/ 483 h 497"/>
                <a:gd name="T48" fmla="*/ 243 w 591"/>
                <a:gd name="T49" fmla="*/ 479 h 497"/>
                <a:gd name="T50" fmla="*/ 248 w 591"/>
                <a:gd name="T51" fmla="*/ 464 h 497"/>
                <a:gd name="T52" fmla="*/ 219 w 591"/>
                <a:gd name="T53" fmla="*/ 451 h 497"/>
                <a:gd name="T54" fmla="*/ 176 w 591"/>
                <a:gd name="T55" fmla="*/ 450 h 497"/>
                <a:gd name="T56" fmla="*/ 226 w 591"/>
                <a:gd name="T57" fmla="*/ 254 h 497"/>
                <a:gd name="T58" fmla="*/ 310 w 591"/>
                <a:gd name="T59" fmla="*/ 254 h 497"/>
                <a:gd name="T60" fmla="*/ 379 w 591"/>
                <a:gd name="T61" fmla="*/ 312 h 497"/>
                <a:gd name="T62" fmla="*/ 368 w 591"/>
                <a:gd name="T63" fmla="*/ 365 h 497"/>
                <a:gd name="T64" fmla="*/ 358 w 591"/>
                <a:gd name="T65" fmla="*/ 416 h 497"/>
                <a:gd name="T66" fmla="*/ 490 w 591"/>
                <a:gd name="T67" fmla="*/ 496 h 497"/>
                <a:gd name="T68" fmla="*/ 590 w 591"/>
                <a:gd name="T69" fmla="*/ 414 h 497"/>
                <a:gd name="T70" fmla="*/ 574 w 591"/>
                <a:gd name="T71" fmla="*/ 402 h 497"/>
                <a:gd name="T72" fmla="*/ 557 w 591"/>
                <a:gd name="T73" fmla="*/ 416 h 497"/>
                <a:gd name="T74" fmla="*/ 496 w 591"/>
                <a:gd name="T75" fmla="*/ 471 h 497"/>
                <a:gd name="T76" fmla="*/ 462 w 591"/>
                <a:gd name="T77" fmla="*/ 427 h 497"/>
                <a:gd name="T78" fmla="*/ 474 w 591"/>
                <a:gd name="T79" fmla="*/ 349 h 497"/>
                <a:gd name="T80" fmla="*/ 477 w 591"/>
                <a:gd name="T81" fmla="*/ 322 h 497"/>
                <a:gd name="T82" fmla="*/ 416 w 591"/>
                <a:gd name="T83" fmla="*/ 24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1" h="497">
                  <a:moveTo>
                    <a:pt x="277" y="46"/>
                  </a:moveTo>
                  <a:cubicBezTo>
                    <a:pt x="280" y="35"/>
                    <a:pt x="280" y="35"/>
                    <a:pt x="282" y="35"/>
                  </a:cubicBezTo>
                  <a:cubicBezTo>
                    <a:pt x="285" y="34"/>
                    <a:pt x="317" y="34"/>
                    <a:pt x="334" y="34"/>
                  </a:cubicBezTo>
                  <a:cubicBezTo>
                    <a:pt x="398" y="34"/>
                    <a:pt x="464" y="34"/>
                    <a:pt x="464" y="91"/>
                  </a:cubicBezTo>
                  <a:cubicBezTo>
                    <a:pt x="464" y="93"/>
                    <a:pt x="462" y="160"/>
                    <a:pt x="426" y="197"/>
                  </a:cubicBezTo>
                  <a:cubicBezTo>
                    <a:pt x="414" y="208"/>
                    <a:pt x="384" y="229"/>
                    <a:pt x="314" y="229"/>
                  </a:cubicBezTo>
                  <a:lnTo>
                    <a:pt x="232" y="229"/>
                  </a:lnTo>
                  <a:lnTo>
                    <a:pt x="277" y="46"/>
                  </a:lnTo>
                  <a:close/>
                  <a:moveTo>
                    <a:pt x="416" y="245"/>
                  </a:moveTo>
                  <a:cubicBezTo>
                    <a:pt x="542" y="211"/>
                    <a:pt x="565" y="144"/>
                    <a:pt x="565" y="107"/>
                  </a:cubicBezTo>
                  <a:cubicBezTo>
                    <a:pt x="565" y="37"/>
                    <a:pt x="490" y="0"/>
                    <a:pt x="384" y="0"/>
                  </a:cubicBezTo>
                  <a:lnTo>
                    <a:pt x="139" y="0"/>
                  </a:lnTo>
                  <a:cubicBezTo>
                    <a:pt x="125" y="0"/>
                    <a:pt x="112" y="0"/>
                    <a:pt x="112" y="21"/>
                  </a:cubicBezTo>
                  <a:cubicBezTo>
                    <a:pt x="112" y="34"/>
                    <a:pt x="122" y="34"/>
                    <a:pt x="142" y="34"/>
                  </a:cubicBezTo>
                  <a:cubicBezTo>
                    <a:pt x="157" y="34"/>
                    <a:pt x="171" y="34"/>
                    <a:pt x="186" y="35"/>
                  </a:cubicBezTo>
                  <a:lnTo>
                    <a:pt x="85" y="437"/>
                  </a:lnTo>
                  <a:cubicBezTo>
                    <a:pt x="82" y="448"/>
                    <a:pt x="82" y="448"/>
                    <a:pt x="69" y="450"/>
                  </a:cubicBezTo>
                  <a:cubicBezTo>
                    <a:pt x="56" y="451"/>
                    <a:pt x="42" y="451"/>
                    <a:pt x="30" y="451"/>
                  </a:cubicBezTo>
                  <a:cubicBezTo>
                    <a:pt x="13" y="451"/>
                    <a:pt x="11" y="451"/>
                    <a:pt x="8" y="453"/>
                  </a:cubicBezTo>
                  <a:cubicBezTo>
                    <a:pt x="0" y="458"/>
                    <a:pt x="0" y="469"/>
                    <a:pt x="0" y="471"/>
                  </a:cubicBezTo>
                  <a:cubicBezTo>
                    <a:pt x="0" y="472"/>
                    <a:pt x="0" y="483"/>
                    <a:pt x="16" y="483"/>
                  </a:cubicBezTo>
                  <a:cubicBezTo>
                    <a:pt x="34" y="483"/>
                    <a:pt x="51" y="482"/>
                    <a:pt x="69" y="482"/>
                  </a:cubicBezTo>
                  <a:cubicBezTo>
                    <a:pt x="86" y="482"/>
                    <a:pt x="104" y="482"/>
                    <a:pt x="120" y="482"/>
                  </a:cubicBezTo>
                  <a:cubicBezTo>
                    <a:pt x="144" y="482"/>
                    <a:pt x="205" y="483"/>
                    <a:pt x="229" y="483"/>
                  </a:cubicBezTo>
                  <a:cubicBezTo>
                    <a:pt x="234" y="483"/>
                    <a:pt x="240" y="483"/>
                    <a:pt x="243" y="479"/>
                  </a:cubicBezTo>
                  <a:cubicBezTo>
                    <a:pt x="246" y="475"/>
                    <a:pt x="248" y="464"/>
                    <a:pt x="248" y="464"/>
                  </a:cubicBezTo>
                  <a:cubicBezTo>
                    <a:pt x="248" y="451"/>
                    <a:pt x="238" y="451"/>
                    <a:pt x="219" y="451"/>
                  </a:cubicBezTo>
                  <a:cubicBezTo>
                    <a:pt x="205" y="451"/>
                    <a:pt x="190" y="450"/>
                    <a:pt x="176" y="450"/>
                  </a:cubicBezTo>
                  <a:lnTo>
                    <a:pt x="226" y="254"/>
                  </a:lnTo>
                  <a:lnTo>
                    <a:pt x="310" y="254"/>
                  </a:lnTo>
                  <a:cubicBezTo>
                    <a:pt x="331" y="254"/>
                    <a:pt x="379" y="259"/>
                    <a:pt x="379" y="312"/>
                  </a:cubicBezTo>
                  <a:cubicBezTo>
                    <a:pt x="379" y="322"/>
                    <a:pt x="373" y="347"/>
                    <a:pt x="368" y="365"/>
                  </a:cubicBezTo>
                  <a:cubicBezTo>
                    <a:pt x="362" y="395"/>
                    <a:pt x="358" y="405"/>
                    <a:pt x="358" y="416"/>
                  </a:cubicBezTo>
                  <a:cubicBezTo>
                    <a:pt x="358" y="490"/>
                    <a:pt x="453" y="496"/>
                    <a:pt x="490" y="496"/>
                  </a:cubicBezTo>
                  <a:cubicBezTo>
                    <a:pt x="565" y="496"/>
                    <a:pt x="590" y="426"/>
                    <a:pt x="590" y="414"/>
                  </a:cubicBezTo>
                  <a:cubicBezTo>
                    <a:pt x="590" y="402"/>
                    <a:pt x="578" y="402"/>
                    <a:pt x="574" y="402"/>
                  </a:cubicBezTo>
                  <a:cubicBezTo>
                    <a:pt x="562" y="402"/>
                    <a:pt x="560" y="405"/>
                    <a:pt x="557" y="416"/>
                  </a:cubicBezTo>
                  <a:cubicBezTo>
                    <a:pt x="547" y="443"/>
                    <a:pt x="522" y="471"/>
                    <a:pt x="496" y="471"/>
                  </a:cubicBezTo>
                  <a:cubicBezTo>
                    <a:pt x="477" y="471"/>
                    <a:pt x="462" y="463"/>
                    <a:pt x="462" y="427"/>
                  </a:cubicBezTo>
                  <a:cubicBezTo>
                    <a:pt x="462" y="416"/>
                    <a:pt x="464" y="405"/>
                    <a:pt x="474" y="349"/>
                  </a:cubicBezTo>
                  <a:cubicBezTo>
                    <a:pt x="474" y="341"/>
                    <a:pt x="477" y="328"/>
                    <a:pt x="477" y="322"/>
                  </a:cubicBezTo>
                  <a:cubicBezTo>
                    <a:pt x="477" y="293"/>
                    <a:pt x="462" y="262"/>
                    <a:pt x="416" y="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73" name="Freeform 417"/>
            <p:cNvSpPr>
              <a:spLocks noChangeArrowheads="1"/>
            </p:cNvSpPr>
            <p:nvPr/>
          </p:nvSpPr>
          <p:spPr bwMode="auto">
            <a:xfrm>
              <a:off x="5842" y="1759"/>
              <a:ext cx="78" cy="382"/>
            </a:xfrm>
            <a:custGeom>
              <a:avLst/>
              <a:gdLst>
                <a:gd name="T0" fmla="*/ 347 w 348"/>
                <a:gd name="T1" fmla="*/ 845 h 1689"/>
                <a:gd name="T2" fmla="*/ 104 w 348"/>
                <a:gd name="T3" fmla="*/ 78 h 1689"/>
                <a:gd name="T4" fmla="*/ 35 w 348"/>
                <a:gd name="T5" fmla="*/ 8 h 1689"/>
                <a:gd name="T6" fmla="*/ 14 w 348"/>
                <a:gd name="T7" fmla="*/ 0 h 1689"/>
                <a:gd name="T8" fmla="*/ 0 w 348"/>
                <a:gd name="T9" fmla="*/ 6 h 1689"/>
                <a:gd name="T10" fmla="*/ 5 w 348"/>
                <a:gd name="T11" fmla="*/ 14 h 1689"/>
                <a:gd name="T12" fmla="*/ 123 w 348"/>
                <a:gd name="T13" fmla="*/ 163 h 1689"/>
                <a:gd name="T14" fmla="*/ 290 w 348"/>
                <a:gd name="T15" fmla="*/ 843 h 1689"/>
                <a:gd name="T16" fmla="*/ 147 w 348"/>
                <a:gd name="T17" fmla="*/ 1487 h 1689"/>
                <a:gd name="T18" fmla="*/ 3 w 348"/>
                <a:gd name="T19" fmla="*/ 1676 h 1689"/>
                <a:gd name="T20" fmla="*/ 0 w 348"/>
                <a:gd name="T21" fmla="*/ 1682 h 1689"/>
                <a:gd name="T22" fmla="*/ 14 w 348"/>
                <a:gd name="T23" fmla="*/ 1688 h 1689"/>
                <a:gd name="T24" fmla="*/ 37 w 348"/>
                <a:gd name="T25" fmla="*/ 1677 h 1689"/>
                <a:gd name="T26" fmla="*/ 347 w 348"/>
                <a:gd name="T27" fmla="*/ 845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1689">
                  <a:moveTo>
                    <a:pt x="347" y="845"/>
                  </a:moveTo>
                  <a:cubicBezTo>
                    <a:pt x="347" y="568"/>
                    <a:pt x="283" y="290"/>
                    <a:pt x="104" y="78"/>
                  </a:cubicBezTo>
                  <a:cubicBezTo>
                    <a:pt x="90" y="62"/>
                    <a:pt x="64" y="34"/>
                    <a:pt x="35" y="8"/>
                  </a:cubicBezTo>
                  <a:cubicBezTo>
                    <a:pt x="26" y="0"/>
                    <a:pt x="24" y="0"/>
                    <a:pt x="14" y="0"/>
                  </a:cubicBezTo>
                  <a:cubicBezTo>
                    <a:pt x="6" y="0"/>
                    <a:pt x="0" y="0"/>
                    <a:pt x="0" y="6"/>
                  </a:cubicBezTo>
                  <a:cubicBezTo>
                    <a:pt x="0" y="10"/>
                    <a:pt x="3" y="13"/>
                    <a:pt x="5" y="14"/>
                  </a:cubicBezTo>
                  <a:cubicBezTo>
                    <a:pt x="29" y="40"/>
                    <a:pt x="77" y="86"/>
                    <a:pt x="123" y="163"/>
                  </a:cubicBezTo>
                  <a:cubicBezTo>
                    <a:pt x="237" y="344"/>
                    <a:pt x="290" y="573"/>
                    <a:pt x="290" y="843"/>
                  </a:cubicBezTo>
                  <a:cubicBezTo>
                    <a:pt x="290" y="1034"/>
                    <a:pt x="264" y="1277"/>
                    <a:pt x="147" y="1487"/>
                  </a:cubicBezTo>
                  <a:cubicBezTo>
                    <a:pt x="91" y="1588"/>
                    <a:pt x="32" y="1645"/>
                    <a:pt x="3" y="1676"/>
                  </a:cubicBezTo>
                  <a:cubicBezTo>
                    <a:pt x="2" y="1677"/>
                    <a:pt x="0" y="1679"/>
                    <a:pt x="0" y="1682"/>
                  </a:cubicBezTo>
                  <a:cubicBezTo>
                    <a:pt x="0" y="1688"/>
                    <a:pt x="6" y="1688"/>
                    <a:pt x="14" y="1688"/>
                  </a:cubicBezTo>
                  <a:cubicBezTo>
                    <a:pt x="24" y="1688"/>
                    <a:pt x="26" y="1688"/>
                    <a:pt x="37" y="1677"/>
                  </a:cubicBezTo>
                  <a:cubicBezTo>
                    <a:pt x="274" y="1463"/>
                    <a:pt x="347" y="1141"/>
                    <a:pt x="347" y="8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874" name="Rectangle 418"/>
          <p:cNvSpPr>
            <a:spLocks noChangeArrowheads="1"/>
          </p:cNvSpPr>
          <p:nvPr/>
        </p:nvSpPr>
        <p:spPr bwMode="auto">
          <a:xfrm>
            <a:off x="250825" y="2579688"/>
            <a:ext cx="9647238" cy="1008062"/>
          </a:xfrm>
          <a:prstGeom prst="rect">
            <a:avLst/>
          </a:prstGeom>
          <a:noFill/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9875" name="Group 419"/>
          <p:cNvGrpSpPr>
            <a:grpSpLocks/>
          </p:cNvGrpSpPr>
          <p:nvPr/>
        </p:nvGrpSpPr>
        <p:grpSpPr bwMode="auto">
          <a:xfrm>
            <a:off x="398463" y="1871663"/>
            <a:ext cx="9336087" cy="547687"/>
            <a:chOff x="251" y="1179"/>
            <a:chExt cx="5881" cy="345"/>
          </a:xfrm>
        </p:grpSpPr>
        <p:grpSp>
          <p:nvGrpSpPr>
            <p:cNvPr id="19876" name="Group 420"/>
            <p:cNvGrpSpPr>
              <a:grpSpLocks/>
            </p:cNvGrpSpPr>
            <p:nvPr/>
          </p:nvGrpSpPr>
          <p:grpSpPr bwMode="auto">
            <a:xfrm>
              <a:off x="251" y="1179"/>
              <a:ext cx="5881" cy="345"/>
              <a:chOff x="251" y="1179"/>
              <a:chExt cx="5881" cy="345"/>
            </a:xfrm>
          </p:grpSpPr>
          <p:sp>
            <p:nvSpPr>
              <p:cNvPr id="19877" name="Freeform 421"/>
              <p:cNvSpPr>
                <a:spLocks noChangeArrowheads="1"/>
              </p:cNvSpPr>
              <p:nvPr/>
            </p:nvSpPr>
            <p:spPr bwMode="auto">
              <a:xfrm>
                <a:off x="251" y="1187"/>
                <a:ext cx="5874" cy="331"/>
              </a:xfrm>
              <a:custGeom>
                <a:avLst/>
                <a:gdLst>
                  <a:gd name="T0" fmla="*/ 0 w 25909"/>
                  <a:gd name="T1" fmla="*/ 0 h 1463"/>
                  <a:gd name="T2" fmla="*/ 25908 w 25909"/>
                  <a:gd name="T3" fmla="*/ 0 h 1463"/>
                  <a:gd name="T4" fmla="*/ 25908 w 25909"/>
                  <a:gd name="T5" fmla="*/ 1462 h 1463"/>
                  <a:gd name="T6" fmla="*/ 0 w 25909"/>
                  <a:gd name="T7" fmla="*/ 1462 h 1463"/>
                  <a:gd name="T8" fmla="*/ 0 w 25909"/>
                  <a:gd name="T9" fmla="*/ 0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09" h="1463">
                    <a:moveTo>
                      <a:pt x="0" y="0"/>
                    </a:moveTo>
                    <a:cubicBezTo>
                      <a:pt x="8636" y="0"/>
                      <a:pt x="17272" y="0"/>
                      <a:pt x="25908" y="0"/>
                    </a:cubicBezTo>
                    <a:cubicBezTo>
                      <a:pt x="25908" y="487"/>
                      <a:pt x="25908" y="975"/>
                      <a:pt x="25908" y="1462"/>
                    </a:cubicBezTo>
                    <a:cubicBezTo>
                      <a:pt x="17272" y="1462"/>
                      <a:pt x="8636" y="1462"/>
                      <a:pt x="0" y="1462"/>
                    </a:cubicBezTo>
                    <a:cubicBezTo>
                      <a:pt x="0" y="975"/>
                      <a:pt x="0" y="48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78" name="Freeform 422"/>
              <p:cNvSpPr>
                <a:spLocks noChangeArrowheads="1"/>
              </p:cNvSpPr>
              <p:nvPr/>
            </p:nvSpPr>
            <p:spPr bwMode="auto">
              <a:xfrm>
                <a:off x="251" y="1336"/>
                <a:ext cx="81" cy="94"/>
              </a:xfrm>
              <a:custGeom>
                <a:avLst/>
                <a:gdLst>
                  <a:gd name="T0" fmla="*/ 76 w 361"/>
                  <a:gd name="T1" fmla="*/ 386 h 418"/>
                  <a:gd name="T2" fmla="*/ 72 w 361"/>
                  <a:gd name="T3" fmla="*/ 399 h 418"/>
                  <a:gd name="T4" fmla="*/ 90 w 361"/>
                  <a:gd name="T5" fmla="*/ 417 h 418"/>
                  <a:gd name="T6" fmla="*/ 113 w 361"/>
                  <a:gd name="T7" fmla="*/ 401 h 418"/>
                  <a:gd name="T8" fmla="*/ 135 w 361"/>
                  <a:gd name="T9" fmla="*/ 284 h 418"/>
                  <a:gd name="T10" fmla="*/ 157 w 361"/>
                  <a:gd name="T11" fmla="*/ 286 h 418"/>
                  <a:gd name="T12" fmla="*/ 360 w 361"/>
                  <a:gd name="T13" fmla="*/ 86 h 418"/>
                  <a:gd name="T14" fmla="*/ 286 w 361"/>
                  <a:gd name="T15" fmla="*/ 0 h 418"/>
                  <a:gd name="T16" fmla="*/ 119 w 361"/>
                  <a:gd name="T17" fmla="*/ 246 h 418"/>
                  <a:gd name="T18" fmla="*/ 16 w 361"/>
                  <a:gd name="T19" fmla="*/ 153 h 418"/>
                  <a:gd name="T20" fmla="*/ 68 w 361"/>
                  <a:gd name="T21" fmla="*/ 22 h 418"/>
                  <a:gd name="T22" fmla="*/ 74 w 361"/>
                  <a:gd name="T23" fmla="*/ 13 h 418"/>
                  <a:gd name="T24" fmla="*/ 65 w 361"/>
                  <a:gd name="T25" fmla="*/ 7 h 418"/>
                  <a:gd name="T26" fmla="*/ 0 w 361"/>
                  <a:gd name="T27" fmla="*/ 160 h 418"/>
                  <a:gd name="T28" fmla="*/ 108 w 361"/>
                  <a:gd name="T29" fmla="*/ 280 h 418"/>
                  <a:gd name="T30" fmla="*/ 76 w 361"/>
                  <a:gd name="T31" fmla="*/ 386 h 418"/>
                  <a:gd name="T32" fmla="*/ 162 w 361"/>
                  <a:gd name="T33" fmla="*/ 250 h 418"/>
                  <a:gd name="T34" fmla="*/ 151 w 361"/>
                  <a:gd name="T35" fmla="*/ 248 h 418"/>
                  <a:gd name="T36" fmla="*/ 142 w 361"/>
                  <a:gd name="T37" fmla="*/ 246 h 418"/>
                  <a:gd name="T38" fmla="*/ 155 w 361"/>
                  <a:gd name="T39" fmla="*/ 178 h 418"/>
                  <a:gd name="T40" fmla="*/ 281 w 361"/>
                  <a:gd name="T41" fmla="*/ 36 h 418"/>
                  <a:gd name="T42" fmla="*/ 342 w 361"/>
                  <a:gd name="T43" fmla="*/ 101 h 418"/>
                  <a:gd name="T44" fmla="*/ 162 w 361"/>
                  <a:gd name="T45" fmla="*/ 25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1" h="418">
                    <a:moveTo>
                      <a:pt x="76" y="386"/>
                    </a:moveTo>
                    <a:cubicBezTo>
                      <a:pt x="72" y="394"/>
                      <a:pt x="72" y="395"/>
                      <a:pt x="72" y="399"/>
                    </a:cubicBezTo>
                    <a:cubicBezTo>
                      <a:pt x="72" y="413"/>
                      <a:pt x="85" y="417"/>
                      <a:pt x="90" y="417"/>
                    </a:cubicBezTo>
                    <a:cubicBezTo>
                      <a:pt x="94" y="417"/>
                      <a:pt x="108" y="415"/>
                      <a:pt x="113" y="401"/>
                    </a:cubicBezTo>
                    <a:cubicBezTo>
                      <a:pt x="115" y="395"/>
                      <a:pt x="119" y="374"/>
                      <a:pt x="135" y="284"/>
                    </a:cubicBezTo>
                    <a:cubicBezTo>
                      <a:pt x="142" y="286"/>
                      <a:pt x="146" y="286"/>
                      <a:pt x="157" y="286"/>
                    </a:cubicBezTo>
                    <a:cubicBezTo>
                      <a:pt x="261" y="286"/>
                      <a:pt x="360" y="187"/>
                      <a:pt x="360" y="86"/>
                    </a:cubicBezTo>
                    <a:cubicBezTo>
                      <a:pt x="360" y="38"/>
                      <a:pt x="335" y="0"/>
                      <a:pt x="286" y="0"/>
                    </a:cubicBezTo>
                    <a:cubicBezTo>
                      <a:pt x="196" y="0"/>
                      <a:pt x="157" y="122"/>
                      <a:pt x="119" y="246"/>
                    </a:cubicBezTo>
                    <a:cubicBezTo>
                      <a:pt x="50" y="234"/>
                      <a:pt x="16" y="198"/>
                      <a:pt x="16" y="153"/>
                    </a:cubicBezTo>
                    <a:cubicBezTo>
                      <a:pt x="16" y="135"/>
                      <a:pt x="31" y="65"/>
                      <a:pt x="68" y="22"/>
                    </a:cubicBezTo>
                    <a:cubicBezTo>
                      <a:pt x="74" y="16"/>
                      <a:pt x="74" y="14"/>
                      <a:pt x="74" y="13"/>
                    </a:cubicBezTo>
                    <a:cubicBezTo>
                      <a:pt x="74" y="11"/>
                      <a:pt x="72" y="7"/>
                      <a:pt x="65" y="7"/>
                    </a:cubicBezTo>
                    <a:cubicBezTo>
                      <a:pt x="49" y="7"/>
                      <a:pt x="0" y="99"/>
                      <a:pt x="0" y="160"/>
                    </a:cubicBezTo>
                    <a:cubicBezTo>
                      <a:pt x="0" y="217"/>
                      <a:pt x="41" y="264"/>
                      <a:pt x="108" y="280"/>
                    </a:cubicBezTo>
                    <a:cubicBezTo>
                      <a:pt x="97" y="316"/>
                      <a:pt x="86" y="351"/>
                      <a:pt x="76" y="386"/>
                    </a:cubicBezTo>
                    <a:close/>
                    <a:moveTo>
                      <a:pt x="162" y="250"/>
                    </a:moveTo>
                    <a:cubicBezTo>
                      <a:pt x="157" y="250"/>
                      <a:pt x="157" y="250"/>
                      <a:pt x="151" y="248"/>
                    </a:cubicBezTo>
                    <a:cubicBezTo>
                      <a:pt x="144" y="248"/>
                      <a:pt x="142" y="248"/>
                      <a:pt x="142" y="246"/>
                    </a:cubicBezTo>
                    <a:cubicBezTo>
                      <a:pt x="142" y="244"/>
                      <a:pt x="153" y="187"/>
                      <a:pt x="155" y="178"/>
                    </a:cubicBezTo>
                    <a:cubicBezTo>
                      <a:pt x="175" y="97"/>
                      <a:pt x="225" y="36"/>
                      <a:pt x="281" y="36"/>
                    </a:cubicBezTo>
                    <a:cubicBezTo>
                      <a:pt x="324" y="36"/>
                      <a:pt x="342" y="70"/>
                      <a:pt x="342" y="101"/>
                    </a:cubicBezTo>
                    <a:cubicBezTo>
                      <a:pt x="342" y="173"/>
                      <a:pt x="259" y="250"/>
                      <a:pt x="162" y="2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79" name="Freeform 423"/>
              <p:cNvSpPr>
                <a:spLocks noChangeArrowheads="1"/>
              </p:cNvSpPr>
              <p:nvPr/>
            </p:nvSpPr>
            <p:spPr bwMode="auto">
              <a:xfrm>
                <a:off x="349" y="1250"/>
                <a:ext cx="25" cy="99"/>
              </a:xfrm>
              <a:custGeom>
                <a:avLst/>
                <a:gdLst>
                  <a:gd name="T0" fmla="*/ 106 w 116"/>
                  <a:gd name="T1" fmla="*/ 0 h 441"/>
                  <a:gd name="T2" fmla="*/ 0 w 116"/>
                  <a:gd name="T3" fmla="*/ 219 h 441"/>
                  <a:gd name="T4" fmla="*/ 106 w 116"/>
                  <a:gd name="T5" fmla="*/ 440 h 441"/>
                  <a:gd name="T6" fmla="*/ 115 w 116"/>
                  <a:gd name="T7" fmla="*/ 435 h 441"/>
                  <a:gd name="T8" fmla="*/ 112 w 116"/>
                  <a:gd name="T9" fmla="*/ 428 h 441"/>
                  <a:gd name="T10" fmla="*/ 31 w 116"/>
                  <a:gd name="T11" fmla="*/ 219 h 441"/>
                  <a:gd name="T12" fmla="*/ 112 w 116"/>
                  <a:gd name="T13" fmla="*/ 11 h 441"/>
                  <a:gd name="T14" fmla="*/ 115 w 116"/>
                  <a:gd name="T15" fmla="*/ 5 h 441"/>
                  <a:gd name="T16" fmla="*/ 106 w 116"/>
                  <a:gd name="T17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41">
                    <a:moveTo>
                      <a:pt x="106" y="0"/>
                    </a:moveTo>
                    <a:cubicBezTo>
                      <a:pt x="22" y="59"/>
                      <a:pt x="0" y="153"/>
                      <a:pt x="0" y="219"/>
                    </a:cubicBezTo>
                    <a:cubicBezTo>
                      <a:pt x="0" y="282"/>
                      <a:pt x="20" y="379"/>
                      <a:pt x="106" y="440"/>
                    </a:cubicBezTo>
                    <a:cubicBezTo>
                      <a:pt x="110" y="440"/>
                      <a:pt x="115" y="440"/>
                      <a:pt x="115" y="435"/>
                    </a:cubicBezTo>
                    <a:cubicBezTo>
                      <a:pt x="115" y="433"/>
                      <a:pt x="113" y="431"/>
                      <a:pt x="112" y="428"/>
                    </a:cubicBezTo>
                    <a:cubicBezTo>
                      <a:pt x="52" y="375"/>
                      <a:pt x="31" y="300"/>
                      <a:pt x="31" y="219"/>
                    </a:cubicBezTo>
                    <a:cubicBezTo>
                      <a:pt x="31" y="100"/>
                      <a:pt x="76" y="43"/>
                      <a:pt x="112" y="11"/>
                    </a:cubicBezTo>
                    <a:cubicBezTo>
                      <a:pt x="113" y="9"/>
                      <a:pt x="115" y="7"/>
                      <a:pt x="115" y="5"/>
                    </a:cubicBezTo>
                    <a:cubicBezTo>
                      <a:pt x="115" y="0"/>
                      <a:pt x="110" y="0"/>
                      <a:pt x="106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80" name="Freeform 424"/>
              <p:cNvSpPr>
                <a:spLocks noChangeArrowheads="1"/>
              </p:cNvSpPr>
              <p:nvPr/>
            </p:nvSpPr>
            <p:spPr bwMode="auto">
              <a:xfrm>
                <a:off x="393" y="1298"/>
                <a:ext cx="67" cy="4"/>
              </a:xfrm>
              <a:custGeom>
                <a:avLst/>
                <a:gdLst>
                  <a:gd name="T0" fmla="*/ 283 w 302"/>
                  <a:gd name="T1" fmla="*/ 22 h 23"/>
                  <a:gd name="T2" fmla="*/ 301 w 302"/>
                  <a:gd name="T3" fmla="*/ 11 h 23"/>
                  <a:gd name="T4" fmla="*/ 283 w 302"/>
                  <a:gd name="T5" fmla="*/ 0 h 23"/>
                  <a:gd name="T6" fmla="*/ 18 w 302"/>
                  <a:gd name="T7" fmla="*/ 0 h 23"/>
                  <a:gd name="T8" fmla="*/ 0 w 302"/>
                  <a:gd name="T9" fmla="*/ 11 h 23"/>
                  <a:gd name="T10" fmla="*/ 18 w 302"/>
                  <a:gd name="T11" fmla="*/ 22 h 23"/>
                  <a:gd name="T12" fmla="*/ 283 w 302"/>
                  <a:gd name="T13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23">
                    <a:moveTo>
                      <a:pt x="283" y="22"/>
                    </a:moveTo>
                    <a:cubicBezTo>
                      <a:pt x="290" y="22"/>
                      <a:pt x="301" y="22"/>
                      <a:pt x="301" y="11"/>
                    </a:cubicBezTo>
                    <a:cubicBezTo>
                      <a:pt x="301" y="0"/>
                      <a:pt x="290" y="0"/>
                      <a:pt x="283" y="0"/>
                    </a:cubicBezTo>
                    <a:cubicBezTo>
                      <a:pt x="195" y="0"/>
                      <a:pt x="107" y="0"/>
                      <a:pt x="18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22"/>
                      <a:pt x="11" y="22"/>
                      <a:pt x="18" y="22"/>
                    </a:cubicBezTo>
                    <a:cubicBezTo>
                      <a:pt x="107" y="22"/>
                      <a:pt x="195" y="22"/>
                      <a:pt x="283" y="2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81" name="Freeform 425"/>
              <p:cNvSpPr>
                <a:spLocks noChangeArrowheads="1"/>
              </p:cNvSpPr>
              <p:nvPr/>
            </p:nvSpPr>
            <p:spPr bwMode="auto">
              <a:xfrm>
                <a:off x="479" y="1250"/>
                <a:ext cx="25" cy="99"/>
              </a:xfrm>
              <a:custGeom>
                <a:avLst/>
                <a:gdLst>
                  <a:gd name="T0" fmla="*/ 9 w 116"/>
                  <a:gd name="T1" fmla="*/ 0 h 441"/>
                  <a:gd name="T2" fmla="*/ 0 w 116"/>
                  <a:gd name="T3" fmla="*/ 5 h 441"/>
                  <a:gd name="T4" fmla="*/ 4 w 116"/>
                  <a:gd name="T5" fmla="*/ 11 h 441"/>
                  <a:gd name="T6" fmla="*/ 85 w 116"/>
                  <a:gd name="T7" fmla="*/ 219 h 441"/>
                  <a:gd name="T8" fmla="*/ 7 w 116"/>
                  <a:gd name="T9" fmla="*/ 424 h 441"/>
                  <a:gd name="T10" fmla="*/ 0 w 116"/>
                  <a:gd name="T11" fmla="*/ 435 h 441"/>
                  <a:gd name="T12" fmla="*/ 6 w 116"/>
                  <a:gd name="T13" fmla="*/ 440 h 441"/>
                  <a:gd name="T14" fmla="*/ 83 w 116"/>
                  <a:gd name="T15" fmla="*/ 356 h 441"/>
                  <a:gd name="T16" fmla="*/ 115 w 116"/>
                  <a:gd name="T17" fmla="*/ 219 h 441"/>
                  <a:gd name="T18" fmla="*/ 9 w 116"/>
                  <a:gd name="T1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441">
                    <a:moveTo>
                      <a:pt x="9" y="0"/>
                    </a:moveTo>
                    <a:cubicBezTo>
                      <a:pt x="6" y="0"/>
                      <a:pt x="0" y="0"/>
                      <a:pt x="0" y="5"/>
                    </a:cubicBezTo>
                    <a:cubicBezTo>
                      <a:pt x="0" y="7"/>
                      <a:pt x="2" y="9"/>
                      <a:pt x="4" y="11"/>
                    </a:cubicBezTo>
                    <a:cubicBezTo>
                      <a:pt x="42" y="46"/>
                      <a:pt x="85" y="106"/>
                      <a:pt x="85" y="219"/>
                    </a:cubicBezTo>
                    <a:cubicBezTo>
                      <a:pt x="85" y="312"/>
                      <a:pt x="56" y="381"/>
                      <a:pt x="7" y="424"/>
                    </a:cubicBezTo>
                    <a:cubicBezTo>
                      <a:pt x="0" y="433"/>
                      <a:pt x="0" y="433"/>
                      <a:pt x="0" y="435"/>
                    </a:cubicBezTo>
                    <a:cubicBezTo>
                      <a:pt x="0" y="437"/>
                      <a:pt x="2" y="440"/>
                      <a:pt x="6" y="440"/>
                    </a:cubicBezTo>
                    <a:cubicBezTo>
                      <a:pt x="11" y="440"/>
                      <a:pt x="52" y="411"/>
                      <a:pt x="83" y="356"/>
                    </a:cubicBezTo>
                    <a:cubicBezTo>
                      <a:pt x="101" y="320"/>
                      <a:pt x="115" y="271"/>
                      <a:pt x="115" y="219"/>
                    </a:cubicBezTo>
                    <a:cubicBezTo>
                      <a:pt x="115" y="158"/>
                      <a:pt x="96" y="61"/>
                      <a:pt x="9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82" name="Freeform 426"/>
              <p:cNvSpPr>
                <a:spLocks noChangeArrowheads="1"/>
              </p:cNvSpPr>
              <p:nvPr/>
            </p:nvSpPr>
            <p:spPr bwMode="auto">
              <a:xfrm>
                <a:off x="343" y="1372"/>
                <a:ext cx="46" cy="68"/>
              </a:xfrm>
              <a:custGeom>
                <a:avLst/>
                <a:gdLst>
                  <a:gd name="T0" fmla="*/ 205 w 206"/>
                  <a:gd name="T1" fmla="*/ 151 h 303"/>
                  <a:gd name="T2" fmla="*/ 178 w 206"/>
                  <a:gd name="T3" fmla="*/ 37 h 303"/>
                  <a:gd name="T4" fmla="*/ 103 w 206"/>
                  <a:gd name="T5" fmla="*/ 0 h 303"/>
                  <a:gd name="T6" fmla="*/ 0 w 206"/>
                  <a:gd name="T7" fmla="*/ 151 h 303"/>
                  <a:gd name="T8" fmla="*/ 103 w 206"/>
                  <a:gd name="T9" fmla="*/ 302 h 303"/>
                  <a:gd name="T10" fmla="*/ 205 w 206"/>
                  <a:gd name="T11" fmla="*/ 151 h 303"/>
                  <a:gd name="T12" fmla="*/ 103 w 206"/>
                  <a:gd name="T13" fmla="*/ 289 h 303"/>
                  <a:gd name="T14" fmla="*/ 47 w 206"/>
                  <a:gd name="T15" fmla="*/ 240 h 303"/>
                  <a:gd name="T16" fmla="*/ 40 w 206"/>
                  <a:gd name="T17" fmla="*/ 145 h 303"/>
                  <a:gd name="T18" fmla="*/ 47 w 206"/>
                  <a:gd name="T19" fmla="*/ 55 h 303"/>
                  <a:gd name="T20" fmla="*/ 103 w 206"/>
                  <a:gd name="T21" fmla="*/ 12 h 303"/>
                  <a:gd name="T22" fmla="*/ 157 w 206"/>
                  <a:gd name="T23" fmla="*/ 52 h 303"/>
                  <a:gd name="T24" fmla="*/ 164 w 206"/>
                  <a:gd name="T25" fmla="*/ 145 h 303"/>
                  <a:gd name="T26" fmla="*/ 158 w 206"/>
                  <a:gd name="T27" fmla="*/ 239 h 303"/>
                  <a:gd name="T28" fmla="*/ 103 w 206"/>
                  <a:gd name="T29" fmla="*/ 28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303">
                    <a:moveTo>
                      <a:pt x="205" y="151"/>
                    </a:moveTo>
                    <a:cubicBezTo>
                      <a:pt x="205" y="102"/>
                      <a:pt x="200" y="68"/>
                      <a:pt x="178" y="37"/>
                    </a:cubicBezTo>
                    <a:cubicBezTo>
                      <a:pt x="166" y="16"/>
                      <a:pt x="137" y="0"/>
                      <a:pt x="103" y="0"/>
                    </a:cubicBezTo>
                    <a:cubicBezTo>
                      <a:pt x="0" y="0"/>
                      <a:pt x="0" y="119"/>
                      <a:pt x="0" y="151"/>
                    </a:cubicBezTo>
                    <a:cubicBezTo>
                      <a:pt x="0" y="182"/>
                      <a:pt x="0" y="302"/>
                      <a:pt x="103" y="302"/>
                    </a:cubicBezTo>
                    <a:cubicBezTo>
                      <a:pt x="205" y="302"/>
                      <a:pt x="205" y="183"/>
                      <a:pt x="205" y="151"/>
                    </a:cubicBezTo>
                    <a:close/>
                    <a:moveTo>
                      <a:pt x="103" y="289"/>
                    </a:moveTo>
                    <a:cubicBezTo>
                      <a:pt x="81" y="289"/>
                      <a:pt x="54" y="276"/>
                      <a:pt x="47" y="240"/>
                    </a:cubicBezTo>
                    <a:cubicBezTo>
                      <a:pt x="40" y="215"/>
                      <a:pt x="40" y="178"/>
                      <a:pt x="40" y="145"/>
                    </a:cubicBezTo>
                    <a:cubicBezTo>
                      <a:pt x="40" y="113"/>
                      <a:pt x="40" y="80"/>
                      <a:pt x="47" y="55"/>
                    </a:cubicBezTo>
                    <a:cubicBezTo>
                      <a:pt x="56" y="21"/>
                      <a:pt x="85" y="12"/>
                      <a:pt x="103" y="12"/>
                    </a:cubicBezTo>
                    <a:cubicBezTo>
                      <a:pt x="126" y="12"/>
                      <a:pt x="149" y="27"/>
                      <a:pt x="157" y="52"/>
                    </a:cubicBezTo>
                    <a:cubicBezTo>
                      <a:pt x="164" y="75"/>
                      <a:pt x="164" y="107"/>
                      <a:pt x="164" y="145"/>
                    </a:cubicBezTo>
                    <a:cubicBezTo>
                      <a:pt x="164" y="178"/>
                      <a:pt x="164" y="212"/>
                      <a:pt x="158" y="239"/>
                    </a:cubicBezTo>
                    <a:cubicBezTo>
                      <a:pt x="149" y="278"/>
                      <a:pt x="121" y="289"/>
                      <a:pt x="103" y="2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83" name="Freeform 427"/>
              <p:cNvSpPr>
                <a:spLocks noChangeArrowheads="1"/>
              </p:cNvSpPr>
              <p:nvPr/>
            </p:nvSpPr>
            <p:spPr bwMode="auto">
              <a:xfrm>
                <a:off x="538" y="1292"/>
                <a:ext cx="32" cy="142"/>
              </a:xfrm>
              <a:custGeom>
                <a:avLst/>
                <a:gdLst>
                  <a:gd name="T0" fmla="*/ 146 w 147"/>
                  <a:gd name="T1" fmla="*/ 624 h 632"/>
                  <a:gd name="T2" fmla="*/ 135 w 147"/>
                  <a:gd name="T3" fmla="*/ 611 h 632"/>
                  <a:gd name="T4" fmla="*/ 36 w 147"/>
                  <a:gd name="T5" fmla="*/ 314 h 632"/>
                  <a:gd name="T6" fmla="*/ 139 w 147"/>
                  <a:gd name="T7" fmla="*/ 16 h 632"/>
                  <a:gd name="T8" fmla="*/ 146 w 147"/>
                  <a:gd name="T9" fmla="*/ 5 h 632"/>
                  <a:gd name="T10" fmla="*/ 141 w 147"/>
                  <a:gd name="T11" fmla="*/ 0 h 632"/>
                  <a:gd name="T12" fmla="*/ 40 w 147"/>
                  <a:gd name="T13" fmla="*/ 122 h 632"/>
                  <a:gd name="T14" fmla="*/ 0 w 147"/>
                  <a:gd name="T15" fmla="*/ 314 h 632"/>
                  <a:gd name="T16" fmla="*/ 42 w 147"/>
                  <a:gd name="T17" fmla="*/ 512 h 632"/>
                  <a:gd name="T18" fmla="*/ 141 w 147"/>
                  <a:gd name="T19" fmla="*/ 631 h 632"/>
                  <a:gd name="T20" fmla="*/ 146 w 147"/>
                  <a:gd name="T21" fmla="*/ 624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632">
                    <a:moveTo>
                      <a:pt x="146" y="624"/>
                    </a:moveTo>
                    <a:cubicBezTo>
                      <a:pt x="146" y="622"/>
                      <a:pt x="146" y="622"/>
                      <a:pt x="135" y="611"/>
                    </a:cubicBezTo>
                    <a:cubicBezTo>
                      <a:pt x="56" y="530"/>
                      <a:pt x="36" y="411"/>
                      <a:pt x="36" y="314"/>
                    </a:cubicBezTo>
                    <a:cubicBezTo>
                      <a:pt x="36" y="205"/>
                      <a:pt x="60" y="95"/>
                      <a:pt x="139" y="16"/>
                    </a:cubicBezTo>
                    <a:cubicBezTo>
                      <a:pt x="146" y="9"/>
                      <a:pt x="146" y="9"/>
                      <a:pt x="146" y="5"/>
                    </a:cubicBezTo>
                    <a:cubicBezTo>
                      <a:pt x="146" y="2"/>
                      <a:pt x="144" y="0"/>
                      <a:pt x="141" y="0"/>
                    </a:cubicBezTo>
                    <a:cubicBezTo>
                      <a:pt x="133" y="0"/>
                      <a:pt x="76" y="43"/>
                      <a:pt x="40" y="122"/>
                    </a:cubicBezTo>
                    <a:cubicBezTo>
                      <a:pt x="7" y="192"/>
                      <a:pt x="0" y="262"/>
                      <a:pt x="0" y="314"/>
                    </a:cubicBezTo>
                    <a:cubicBezTo>
                      <a:pt x="0" y="365"/>
                      <a:pt x="6" y="440"/>
                      <a:pt x="42" y="512"/>
                    </a:cubicBezTo>
                    <a:cubicBezTo>
                      <a:pt x="79" y="589"/>
                      <a:pt x="133" y="631"/>
                      <a:pt x="141" y="631"/>
                    </a:cubicBezTo>
                    <a:cubicBezTo>
                      <a:pt x="144" y="631"/>
                      <a:pt x="146" y="629"/>
                      <a:pt x="146" y="62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84" name="Freeform 428"/>
              <p:cNvSpPr>
                <a:spLocks noChangeArrowheads="1"/>
              </p:cNvSpPr>
              <p:nvPr/>
            </p:nvSpPr>
            <p:spPr bwMode="auto">
              <a:xfrm>
                <a:off x="584" y="1336"/>
                <a:ext cx="58" cy="64"/>
              </a:xfrm>
              <a:custGeom>
                <a:avLst/>
                <a:gdLst>
                  <a:gd name="T0" fmla="*/ 36 w 258"/>
                  <a:gd name="T1" fmla="*/ 241 h 287"/>
                  <a:gd name="T2" fmla="*/ 30 w 258"/>
                  <a:gd name="T3" fmla="*/ 270 h 287"/>
                  <a:gd name="T4" fmla="*/ 48 w 258"/>
                  <a:gd name="T5" fmla="*/ 286 h 287"/>
                  <a:gd name="T6" fmla="*/ 72 w 258"/>
                  <a:gd name="T7" fmla="*/ 268 h 287"/>
                  <a:gd name="T8" fmla="*/ 97 w 258"/>
                  <a:gd name="T9" fmla="*/ 169 h 287"/>
                  <a:gd name="T10" fmla="*/ 118 w 258"/>
                  <a:gd name="T11" fmla="*/ 86 h 287"/>
                  <a:gd name="T12" fmla="*/ 153 w 258"/>
                  <a:gd name="T13" fmla="*/ 34 h 287"/>
                  <a:gd name="T14" fmla="*/ 205 w 258"/>
                  <a:gd name="T15" fmla="*/ 14 h 287"/>
                  <a:gd name="T16" fmla="*/ 230 w 258"/>
                  <a:gd name="T17" fmla="*/ 22 h 287"/>
                  <a:gd name="T18" fmla="*/ 198 w 258"/>
                  <a:gd name="T19" fmla="*/ 56 h 287"/>
                  <a:gd name="T20" fmla="*/ 221 w 258"/>
                  <a:gd name="T21" fmla="*/ 79 h 287"/>
                  <a:gd name="T22" fmla="*/ 257 w 258"/>
                  <a:gd name="T23" fmla="*/ 41 h 287"/>
                  <a:gd name="T24" fmla="*/ 205 w 258"/>
                  <a:gd name="T25" fmla="*/ 0 h 287"/>
                  <a:gd name="T26" fmla="*/ 124 w 258"/>
                  <a:gd name="T27" fmla="*/ 49 h 287"/>
                  <a:gd name="T28" fmla="*/ 66 w 258"/>
                  <a:gd name="T29" fmla="*/ 0 h 287"/>
                  <a:gd name="T30" fmla="*/ 20 w 258"/>
                  <a:gd name="T31" fmla="*/ 36 h 287"/>
                  <a:gd name="T32" fmla="*/ 0 w 258"/>
                  <a:gd name="T33" fmla="*/ 97 h 287"/>
                  <a:gd name="T34" fmla="*/ 7 w 258"/>
                  <a:gd name="T35" fmla="*/ 104 h 287"/>
                  <a:gd name="T36" fmla="*/ 18 w 258"/>
                  <a:gd name="T37" fmla="*/ 90 h 287"/>
                  <a:gd name="T38" fmla="*/ 63 w 258"/>
                  <a:gd name="T39" fmla="*/ 14 h 287"/>
                  <a:gd name="T40" fmla="*/ 83 w 258"/>
                  <a:gd name="T41" fmla="*/ 43 h 287"/>
                  <a:gd name="T42" fmla="*/ 74 w 258"/>
                  <a:gd name="T43" fmla="*/ 95 h 287"/>
                  <a:gd name="T44" fmla="*/ 36 w 258"/>
                  <a:gd name="T45" fmla="*/ 24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8" h="287">
                    <a:moveTo>
                      <a:pt x="36" y="241"/>
                    </a:moveTo>
                    <a:cubicBezTo>
                      <a:pt x="34" y="252"/>
                      <a:pt x="30" y="266"/>
                      <a:pt x="30" y="270"/>
                    </a:cubicBezTo>
                    <a:cubicBezTo>
                      <a:pt x="30" y="280"/>
                      <a:pt x="39" y="286"/>
                      <a:pt x="48" y="286"/>
                    </a:cubicBezTo>
                    <a:cubicBezTo>
                      <a:pt x="57" y="286"/>
                      <a:pt x="68" y="280"/>
                      <a:pt x="72" y="268"/>
                    </a:cubicBezTo>
                    <a:cubicBezTo>
                      <a:pt x="74" y="266"/>
                      <a:pt x="95" y="180"/>
                      <a:pt x="97" y="169"/>
                    </a:cubicBezTo>
                    <a:cubicBezTo>
                      <a:pt x="102" y="147"/>
                      <a:pt x="115" y="104"/>
                      <a:pt x="118" y="86"/>
                    </a:cubicBezTo>
                    <a:cubicBezTo>
                      <a:pt x="120" y="79"/>
                      <a:pt x="138" y="49"/>
                      <a:pt x="153" y="34"/>
                    </a:cubicBezTo>
                    <a:cubicBezTo>
                      <a:pt x="158" y="31"/>
                      <a:pt x="176" y="14"/>
                      <a:pt x="205" y="14"/>
                    </a:cubicBezTo>
                    <a:cubicBezTo>
                      <a:pt x="221" y="14"/>
                      <a:pt x="222" y="19"/>
                      <a:pt x="230" y="22"/>
                    </a:cubicBezTo>
                    <a:cubicBezTo>
                      <a:pt x="212" y="25"/>
                      <a:pt x="198" y="40"/>
                      <a:pt x="198" y="56"/>
                    </a:cubicBezTo>
                    <a:cubicBezTo>
                      <a:pt x="198" y="67"/>
                      <a:pt x="204" y="79"/>
                      <a:pt x="221" y="79"/>
                    </a:cubicBezTo>
                    <a:cubicBezTo>
                      <a:pt x="238" y="79"/>
                      <a:pt x="257" y="65"/>
                      <a:pt x="257" y="41"/>
                    </a:cubicBezTo>
                    <a:cubicBezTo>
                      <a:pt x="257" y="20"/>
                      <a:pt x="235" y="0"/>
                      <a:pt x="205" y="0"/>
                    </a:cubicBezTo>
                    <a:cubicBezTo>
                      <a:pt x="163" y="0"/>
                      <a:pt x="135" y="31"/>
                      <a:pt x="124" y="49"/>
                    </a:cubicBezTo>
                    <a:cubicBezTo>
                      <a:pt x="118" y="20"/>
                      <a:pt x="95" y="0"/>
                      <a:pt x="66" y="0"/>
                    </a:cubicBezTo>
                    <a:cubicBezTo>
                      <a:pt x="36" y="0"/>
                      <a:pt x="25" y="25"/>
                      <a:pt x="20" y="36"/>
                    </a:cubicBezTo>
                    <a:cubicBezTo>
                      <a:pt x="7" y="58"/>
                      <a:pt x="0" y="95"/>
                      <a:pt x="0" y="97"/>
                    </a:cubicBezTo>
                    <a:cubicBezTo>
                      <a:pt x="0" y="104"/>
                      <a:pt x="5" y="104"/>
                      <a:pt x="7" y="104"/>
                    </a:cubicBezTo>
                    <a:cubicBezTo>
                      <a:pt x="12" y="104"/>
                      <a:pt x="14" y="102"/>
                      <a:pt x="18" y="90"/>
                    </a:cubicBezTo>
                    <a:cubicBezTo>
                      <a:pt x="29" y="45"/>
                      <a:pt x="41" y="14"/>
                      <a:pt x="63" y="14"/>
                    </a:cubicBezTo>
                    <a:cubicBezTo>
                      <a:pt x="74" y="14"/>
                      <a:pt x="83" y="20"/>
                      <a:pt x="83" y="43"/>
                    </a:cubicBezTo>
                    <a:cubicBezTo>
                      <a:pt x="83" y="56"/>
                      <a:pt x="81" y="63"/>
                      <a:pt x="74" y="95"/>
                    </a:cubicBezTo>
                    <a:cubicBezTo>
                      <a:pt x="61" y="144"/>
                      <a:pt x="48" y="192"/>
                      <a:pt x="36" y="2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85" name="Freeform 429"/>
              <p:cNvSpPr>
                <a:spLocks noChangeArrowheads="1"/>
              </p:cNvSpPr>
              <p:nvPr/>
            </p:nvSpPr>
            <p:spPr bwMode="auto">
              <a:xfrm>
                <a:off x="661" y="1338"/>
                <a:ext cx="15" cy="89"/>
              </a:xfrm>
              <a:custGeom>
                <a:avLst/>
                <a:gdLst>
                  <a:gd name="T0" fmla="*/ 67 w 69"/>
                  <a:gd name="T1" fmla="*/ 34 h 395"/>
                  <a:gd name="T2" fmla="*/ 34 w 69"/>
                  <a:gd name="T3" fmla="*/ 0 h 395"/>
                  <a:gd name="T4" fmla="*/ 0 w 69"/>
                  <a:gd name="T5" fmla="*/ 34 h 395"/>
                  <a:gd name="T6" fmla="*/ 34 w 69"/>
                  <a:gd name="T7" fmla="*/ 67 h 395"/>
                  <a:gd name="T8" fmla="*/ 67 w 69"/>
                  <a:gd name="T9" fmla="*/ 34 h 395"/>
                  <a:gd name="T10" fmla="*/ 56 w 69"/>
                  <a:gd name="T11" fmla="*/ 264 h 395"/>
                  <a:gd name="T12" fmla="*/ 14 w 69"/>
                  <a:gd name="T13" fmla="*/ 378 h 395"/>
                  <a:gd name="T14" fmla="*/ 11 w 69"/>
                  <a:gd name="T15" fmla="*/ 387 h 395"/>
                  <a:gd name="T16" fmla="*/ 16 w 69"/>
                  <a:gd name="T17" fmla="*/ 394 h 395"/>
                  <a:gd name="T18" fmla="*/ 68 w 69"/>
                  <a:gd name="T19" fmla="*/ 270 h 395"/>
                  <a:gd name="T20" fmla="*/ 34 w 69"/>
                  <a:gd name="T21" fmla="*/ 205 h 395"/>
                  <a:gd name="T22" fmla="*/ 0 w 69"/>
                  <a:gd name="T23" fmla="*/ 239 h 395"/>
                  <a:gd name="T24" fmla="*/ 34 w 69"/>
                  <a:gd name="T25" fmla="*/ 272 h 395"/>
                  <a:gd name="T26" fmla="*/ 38 w 69"/>
                  <a:gd name="T27" fmla="*/ 272 h 395"/>
                  <a:gd name="T28" fmla="*/ 56 w 69"/>
                  <a:gd name="T29" fmla="*/ 264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" h="395">
                    <a:moveTo>
                      <a:pt x="67" y="34"/>
                    </a:moveTo>
                    <a:cubicBezTo>
                      <a:pt x="67" y="15"/>
                      <a:pt x="53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7"/>
                      <a:pt x="34" y="67"/>
                    </a:cubicBezTo>
                    <a:cubicBezTo>
                      <a:pt x="53" y="67"/>
                      <a:pt x="67" y="52"/>
                      <a:pt x="67" y="34"/>
                    </a:cubicBezTo>
                    <a:close/>
                    <a:moveTo>
                      <a:pt x="56" y="264"/>
                    </a:moveTo>
                    <a:cubicBezTo>
                      <a:pt x="56" y="282"/>
                      <a:pt x="56" y="333"/>
                      <a:pt x="14" y="378"/>
                    </a:cubicBezTo>
                    <a:cubicBezTo>
                      <a:pt x="11" y="383"/>
                      <a:pt x="11" y="385"/>
                      <a:pt x="11" y="387"/>
                    </a:cubicBezTo>
                    <a:cubicBezTo>
                      <a:pt x="11" y="392"/>
                      <a:pt x="13" y="394"/>
                      <a:pt x="16" y="394"/>
                    </a:cubicBezTo>
                    <a:cubicBezTo>
                      <a:pt x="23" y="394"/>
                      <a:pt x="68" y="343"/>
                      <a:pt x="68" y="270"/>
                    </a:cubicBezTo>
                    <a:cubicBezTo>
                      <a:pt x="68" y="252"/>
                      <a:pt x="68" y="205"/>
                      <a:pt x="34" y="205"/>
                    </a:cubicBezTo>
                    <a:cubicBezTo>
                      <a:pt x="11" y="205"/>
                      <a:pt x="0" y="222"/>
                      <a:pt x="0" y="239"/>
                    </a:cubicBezTo>
                    <a:cubicBezTo>
                      <a:pt x="0" y="256"/>
                      <a:pt x="11" y="272"/>
                      <a:pt x="34" y="272"/>
                    </a:cubicBezTo>
                    <a:cubicBezTo>
                      <a:pt x="36" y="272"/>
                      <a:pt x="37" y="272"/>
                      <a:pt x="38" y="272"/>
                    </a:cubicBezTo>
                    <a:cubicBezTo>
                      <a:pt x="43" y="270"/>
                      <a:pt x="50" y="270"/>
                      <a:pt x="56" y="2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86" name="Freeform 430"/>
              <p:cNvSpPr>
                <a:spLocks noChangeArrowheads="1"/>
              </p:cNvSpPr>
              <p:nvPr/>
            </p:nvSpPr>
            <p:spPr bwMode="auto">
              <a:xfrm>
                <a:off x="718" y="1336"/>
                <a:ext cx="58" cy="90"/>
              </a:xfrm>
              <a:custGeom>
                <a:avLst/>
                <a:gdLst>
                  <a:gd name="T0" fmla="*/ 261 w 262"/>
                  <a:gd name="T1" fmla="*/ 7 h 402"/>
                  <a:gd name="T2" fmla="*/ 254 w 262"/>
                  <a:gd name="T3" fmla="*/ 0 h 402"/>
                  <a:gd name="T4" fmla="*/ 211 w 262"/>
                  <a:gd name="T5" fmla="*/ 45 h 402"/>
                  <a:gd name="T6" fmla="*/ 153 w 262"/>
                  <a:gd name="T7" fmla="*/ 0 h 402"/>
                  <a:gd name="T8" fmla="*/ 0 w 262"/>
                  <a:gd name="T9" fmla="*/ 185 h 402"/>
                  <a:gd name="T10" fmla="*/ 83 w 262"/>
                  <a:gd name="T11" fmla="*/ 286 h 402"/>
                  <a:gd name="T12" fmla="*/ 158 w 262"/>
                  <a:gd name="T13" fmla="*/ 248 h 402"/>
                  <a:gd name="T14" fmla="*/ 130 w 262"/>
                  <a:gd name="T15" fmla="*/ 361 h 402"/>
                  <a:gd name="T16" fmla="*/ 85 w 262"/>
                  <a:gd name="T17" fmla="*/ 381 h 402"/>
                  <a:gd name="T18" fmla="*/ 70 w 262"/>
                  <a:gd name="T19" fmla="*/ 394 h 402"/>
                  <a:gd name="T20" fmla="*/ 77 w 262"/>
                  <a:gd name="T21" fmla="*/ 401 h 402"/>
                  <a:gd name="T22" fmla="*/ 140 w 262"/>
                  <a:gd name="T23" fmla="*/ 399 h 402"/>
                  <a:gd name="T24" fmla="*/ 207 w 262"/>
                  <a:gd name="T25" fmla="*/ 401 h 402"/>
                  <a:gd name="T26" fmla="*/ 218 w 262"/>
                  <a:gd name="T27" fmla="*/ 388 h 402"/>
                  <a:gd name="T28" fmla="*/ 202 w 262"/>
                  <a:gd name="T29" fmla="*/ 381 h 402"/>
                  <a:gd name="T30" fmla="*/ 171 w 262"/>
                  <a:gd name="T31" fmla="*/ 372 h 402"/>
                  <a:gd name="T32" fmla="*/ 173 w 262"/>
                  <a:gd name="T33" fmla="*/ 358 h 402"/>
                  <a:gd name="T34" fmla="*/ 261 w 262"/>
                  <a:gd name="T35" fmla="*/ 7 h 402"/>
                  <a:gd name="T36" fmla="*/ 85 w 262"/>
                  <a:gd name="T37" fmla="*/ 271 h 402"/>
                  <a:gd name="T38" fmla="*/ 45 w 262"/>
                  <a:gd name="T39" fmla="*/ 212 h 402"/>
                  <a:gd name="T40" fmla="*/ 74 w 262"/>
                  <a:gd name="T41" fmla="*/ 86 h 402"/>
                  <a:gd name="T42" fmla="*/ 153 w 262"/>
                  <a:gd name="T43" fmla="*/ 14 h 402"/>
                  <a:gd name="T44" fmla="*/ 202 w 262"/>
                  <a:gd name="T45" fmla="*/ 70 h 402"/>
                  <a:gd name="T46" fmla="*/ 166 w 262"/>
                  <a:gd name="T47" fmla="*/ 214 h 402"/>
                  <a:gd name="T48" fmla="*/ 85 w 262"/>
                  <a:gd name="T49" fmla="*/ 27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2" h="402">
                    <a:moveTo>
                      <a:pt x="261" y="7"/>
                    </a:moveTo>
                    <a:cubicBezTo>
                      <a:pt x="261" y="5"/>
                      <a:pt x="259" y="0"/>
                      <a:pt x="254" y="0"/>
                    </a:cubicBezTo>
                    <a:cubicBezTo>
                      <a:pt x="247" y="0"/>
                      <a:pt x="221" y="25"/>
                      <a:pt x="211" y="45"/>
                    </a:cubicBezTo>
                    <a:cubicBezTo>
                      <a:pt x="198" y="11"/>
                      <a:pt x="173" y="0"/>
                      <a:pt x="153" y="0"/>
                    </a:cubicBezTo>
                    <a:cubicBezTo>
                      <a:pt x="77" y="0"/>
                      <a:pt x="0" y="93"/>
                      <a:pt x="0" y="185"/>
                    </a:cubicBezTo>
                    <a:cubicBezTo>
                      <a:pt x="0" y="246"/>
                      <a:pt x="38" y="286"/>
                      <a:pt x="83" y="286"/>
                    </a:cubicBezTo>
                    <a:cubicBezTo>
                      <a:pt x="112" y="286"/>
                      <a:pt x="135" y="271"/>
                      <a:pt x="158" y="248"/>
                    </a:cubicBezTo>
                    <a:cubicBezTo>
                      <a:pt x="153" y="270"/>
                      <a:pt x="131" y="356"/>
                      <a:pt x="130" y="361"/>
                    </a:cubicBezTo>
                    <a:cubicBezTo>
                      <a:pt x="124" y="379"/>
                      <a:pt x="119" y="381"/>
                      <a:pt x="85" y="381"/>
                    </a:cubicBezTo>
                    <a:cubicBezTo>
                      <a:pt x="76" y="381"/>
                      <a:pt x="70" y="381"/>
                      <a:pt x="70" y="394"/>
                    </a:cubicBezTo>
                    <a:cubicBezTo>
                      <a:pt x="70" y="395"/>
                      <a:pt x="70" y="401"/>
                      <a:pt x="77" y="401"/>
                    </a:cubicBezTo>
                    <a:cubicBezTo>
                      <a:pt x="97" y="401"/>
                      <a:pt x="121" y="399"/>
                      <a:pt x="140" y="399"/>
                    </a:cubicBezTo>
                    <a:cubicBezTo>
                      <a:pt x="162" y="399"/>
                      <a:pt x="185" y="401"/>
                      <a:pt x="207" y="401"/>
                    </a:cubicBezTo>
                    <a:cubicBezTo>
                      <a:pt x="209" y="401"/>
                      <a:pt x="218" y="401"/>
                      <a:pt x="218" y="388"/>
                    </a:cubicBezTo>
                    <a:cubicBezTo>
                      <a:pt x="218" y="381"/>
                      <a:pt x="211" y="381"/>
                      <a:pt x="202" y="381"/>
                    </a:cubicBezTo>
                    <a:cubicBezTo>
                      <a:pt x="171" y="381"/>
                      <a:pt x="171" y="377"/>
                      <a:pt x="171" y="372"/>
                    </a:cubicBezTo>
                    <a:cubicBezTo>
                      <a:pt x="171" y="367"/>
                      <a:pt x="173" y="363"/>
                      <a:pt x="173" y="358"/>
                    </a:cubicBezTo>
                    <a:cubicBezTo>
                      <a:pt x="202" y="241"/>
                      <a:pt x="232" y="124"/>
                      <a:pt x="261" y="7"/>
                    </a:cubicBezTo>
                    <a:close/>
                    <a:moveTo>
                      <a:pt x="85" y="271"/>
                    </a:moveTo>
                    <a:cubicBezTo>
                      <a:pt x="47" y="271"/>
                      <a:pt x="45" y="223"/>
                      <a:pt x="45" y="212"/>
                    </a:cubicBezTo>
                    <a:cubicBezTo>
                      <a:pt x="45" y="182"/>
                      <a:pt x="63" y="113"/>
                      <a:pt x="74" y="86"/>
                    </a:cubicBezTo>
                    <a:cubicBezTo>
                      <a:pt x="94" y="41"/>
                      <a:pt x="126" y="14"/>
                      <a:pt x="153" y="14"/>
                    </a:cubicBezTo>
                    <a:cubicBezTo>
                      <a:pt x="194" y="14"/>
                      <a:pt x="202" y="65"/>
                      <a:pt x="202" y="70"/>
                    </a:cubicBezTo>
                    <a:cubicBezTo>
                      <a:pt x="202" y="74"/>
                      <a:pt x="167" y="212"/>
                      <a:pt x="166" y="214"/>
                    </a:cubicBezTo>
                    <a:cubicBezTo>
                      <a:pt x="157" y="232"/>
                      <a:pt x="121" y="271"/>
                      <a:pt x="85" y="2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87" name="Freeform 431"/>
              <p:cNvSpPr>
                <a:spLocks noChangeArrowheads="1"/>
              </p:cNvSpPr>
              <p:nvPr/>
            </p:nvSpPr>
            <p:spPr bwMode="auto">
              <a:xfrm>
                <a:off x="789" y="1292"/>
                <a:ext cx="33" cy="142"/>
              </a:xfrm>
              <a:custGeom>
                <a:avLst/>
                <a:gdLst>
                  <a:gd name="T0" fmla="*/ 148 w 149"/>
                  <a:gd name="T1" fmla="*/ 314 h 632"/>
                  <a:gd name="T2" fmla="*/ 106 w 149"/>
                  <a:gd name="T3" fmla="*/ 119 h 632"/>
                  <a:gd name="T4" fmla="*/ 7 w 149"/>
                  <a:gd name="T5" fmla="*/ 0 h 632"/>
                  <a:gd name="T6" fmla="*/ 0 w 149"/>
                  <a:gd name="T7" fmla="*/ 5 h 632"/>
                  <a:gd name="T8" fmla="*/ 13 w 149"/>
                  <a:gd name="T9" fmla="*/ 21 h 632"/>
                  <a:gd name="T10" fmla="*/ 112 w 149"/>
                  <a:gd name="T11" fmla="*/ 314 h 632"/>
                  <a:gd name="T12" fmla="*/ 9 w 149"/>
                  <a:gd name="T13" fmla="*/ 613 h 632"/>
                  <a:gd name="T14" fmla="*/ 0 w 149"/>
                  <a:gd name="T15" fmla="*/ 624 h 632"/>
                  <a:gd name="T16" fmla="*/ 7 w 149"/>
                  <a:gd name="T17" fmla="*/ 631 h 632"/>
                  <a:gd name="T18" fmla="*/ 108 w 149"/>
                  <a:gd name="T19" fmla="*/ 507 h 632"/>
                  <a:gd name="T20" fmla="*/ 148 w 149"/>
                  <a:gd name="T21" fmla="*/ 314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632">
                    <a:moveTo>
                      <a:pt x="148" y="314"/>
                    </a:moveTo>
                    <a:cubicBezTo>
                      <a:pt x="148" y="266"/>
                      <a:pt x="140" y="190"/>
                      <a:pt x="106" y="119"/>
                    </a:cubicBezTo>
                    <a:cubicBezTo>
                      <a:pt x="68" y="41"/>
                      <a:pt x="14" y="0"/>
                      <a:pt x="7" y="0"/>
                    </a:cubicBezTo>
                    <a:cubicBezTo>
                      <a:pt x="4" y="0"/>
                      <a:pt x="0" y="2"/>
                      <a:pt x="0" y="5"/>
                    </a:cubicBezTo>
                    <a:cubicBezTo>
                      <a:pt x="0" y="9"/>
                      <a:pt x="0" y="9"/>
                      <a:pt x="13" y="21"/>
                    </a:cubicBezTo>
                    <a:cubicBezTo>
                      <a:pt x="76" y="83"/>
                      <a:pt x="112" y="183"/>
                      <a:pt x="112" y="314"/>
                    </a:cubicBezTo>
                    <a:cubicBezTo>
                      <a:pt x="112" y="422"/>
                      <a:pt x="88" y="534"/>
                      <a:pt x="9" y="613"/>
                    </a:cubicBezTo>
                    <a:cubicBezTo>
                      <a:pt x="0" y="622"/>
                      <a:pt x="0" y="622"/>
                      <a:pt x="0" y="624"/>
                    </a:cubicBezTo>
                    <a:cubicBezTo>
                      <a:pt x="0" y="629"/>
                      <a:pt x="4" y="631"/>
                      <a:pt x="7" y="631"/>
                    </a:cubicBezTo>
                    <a:cubicBezTo>
                      <a:pt x="14" y="631"/>
                      <a:pt x="70" y="588"/>
                      <a:pt x="108" y="507"/>
                    </a:cubicBezTo>
                    <a:cubicBezTo>
                      <a:pt x="140" y="438"/>
                      <a:pt x="148" y="368"/>
                      <a:pt x="148" y="31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88" name="Freeform 432"/>
              <p:cNvSpPr>
                <a:spLocks noChangeArrowheads="1"/>
              </p:cNvSpPr>
              <p:nvPr/>
            </p:nvSpPr>
            <p:spPr bwMode="auto">
              <a:xfrm>
                <a:off x="885" y="1333"/>
                <a:ext cx="95" cy="61"/>
              </a:xfrm>
              <a:custGeom>
                <a:avLst/>
                <a:gdLst>
                  <a:gd name="T0" fmla="*/ 421 w 422"/>
                  <a:gd name="T1" fmla="*/ 21 h 272"/>
                  <a:gd name="T2" fmla="*/ 414 w 422"/>
                  <a:gd name="T3" fmla="*/ 1 h 272"/>
                  <a:gd name="T4" fmla="*/ 405 w 422"/>
                  <a:gd name="T5" fmla="*/ 18 h 272"/>
                  <a:gd name="T6" fmla="*/ 317 w 422"/>
                  <a:gd name="T7" fmla="*/ 100 h 272"/>
                  <a:gd name="T8" fmla="*/ 216 w 422"/>
                  <a:gd name="T9" fmla="*/ 52 h 272"/>
                  <a:gd name="T10" fmla="*/ 106 w 422"/>
                  <a:gd name="T11" fmla="*/ 0 h 272"/>
                  <a:gd name="T12" fmla="*/ 0 w 422"/>
                  <a:gd name="T13" fmla="*/ 115 h 272"/>
                  <a:gd name="T14" fmla="*/ 9 w 422"/>
                  <a:gd name="T15" fmla="*/ 134 h 272"/>
                  <a:gd name="T16" fmla="*/ 18 w 422"/>
                  <a:gd name="T17" fmla="*/ 120 h 272"/>
                  <a:gd name="T18" fmla="*/ 106 w 422"/>
                  <a:gd name="T19" fmla="*/ 36 h 272"/>
                  <a:gd name="T20" fmla="*/ 207 w 422"/>
                  <a:gd name="T21" fmla="*/ 82 h 272"/>
                  <a:gd name="T22" fmla="*/ 317 w 422"/>
                  <a:gd name="T23" fmla="*/ 134 h 272"/>
                  <a:gd name="T24" fmla="*/ 421 w 422"/>
                  <a:gd name="T25" fmla="*/ 21 h 272"/>
                  <a:gd name="T26" fmla="*/ 24 w 422"/>
                  <a:gd name="T27" fmla="*/ 246 h 272"/>
                  <a:gd name="T28" fmla="*/ 0 w 422"/>
                  <a:gd name="T29" fmla="*/ 258 h 272"/>
                  <a:gd name="T30" fmla="*/ 22 w 422"/>
                  <a:gd name="T31" fmla="*/ 271 h 272"/>
                  <a:gd name="T32" fmla="*/ 400 w 422"/>
                  <a:gd name="T33" fmla="*/ 271 h 272"/>
                  <a:gd name="T34" fmla="*/ 421 w 422"/>
                  <a:gd name="T35" fmla="*/ 258 h 272"/>
                  <a:gd name="T36" fmla="*/ 400 w 422"/>
                  <a:gd name="T37" fmla="*/ 246 h 272"/>
                  <a:gd name="T38" fmla="*/ 24 w 422"/>
                  <a:gd name="T39" fmla="*/ 24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2" h="272">
                    <a:moveTo>
                      <a:pt x="421" y="21"/>
                    </a:moveTo>
                    <a:cubicBezTo>
                      <a:pt x="421" y="7"/>
                      <a:pt x="418" y="1"/>
                      <a:pt x="414" y="1"/>
                    </a:cubicBezTo>
                    <a:cubicBezTo>
                      <a:pt x="411" y="1"/>
                      <a:pt x="405" y="3"/>
                      <a:pt x="405" y="18"/>
                    </a:cubicBezTo>
                    <a:cubicBezTo>
                      <a:pt x="402" y="70"/>
                      <a:pt x="358" y="100"/>
                      <a:pt x="317" y="100"/>
                    </a:cubicBezTo>
                    <a:cubicBezTo>
                      <a:pt x="279" y="100"/>
                      <a:pt x="249" y="79"/>
                      <a:pt x="216" y="52"/>
                    </a:cubicBezTo>
                    <a:cubicBezTo>
                      <a:pt x="182" y="27"/>
                      <a:pt x="148" y="0"/>
                      <a:pt x="106" y="0"/>
                    </a:cubicBezTo>
                    <a:cubicBezTo>
                      <a:pt x="43" y="0"/>
                      <a:pt x="0" y="55"/>
                      <a:pt x="0" y="115"/>
                    </a:cubicBezTo>
                    <a:cubicBezTo>
                      <a:pt x="0" y="134"/>
                      <a:pt x="6" y="128"/>
                      <a:pt x="9" y="134"/>
                    </a:cubicBezTo>
                    <a:cubicBezTo>
                      <a:pt x="16" y="134"/>
                      <a:pt x="18" y="122"/>
                      <a:pt x="18" y="120"/>
                    </a:cubicBezTo>
                    <a:cubicBezTo>
                      <a:pt x="22" y="59"/>
                      <a:pt x="72" y="36"/>
                      <a:pt x="106" y="36"/>
                    </a:cubicBezTo>
                    <a:cubicBezTo>
                      <a:pt x="144" y="36"/>
                      <a:pt x="175" y="57"/>
                      <a:pt x="207" y="82"/>
                    </a:cubicBezTo>
                    <a:cubicBezTo>
                      <a:pt x="241" y="109"/>
                      <a:pt x="274" y="134"/>
                      <a:pt x="317" y="134"/>
                    </a:cubicBezTo>
                    <a:cubicBezTo>
                      <a:pt x="378" y="134"/>
                      <a:pt x="421" y="81"/>
                      <a:pt x="421" y="21"/>
                    </a:cubicBezTo>
                    <a:close/>
                    <a:moveTo>
                      <a:pt x="24" y="246"/>
                    </a:moveTo>
                    <a:cubicBezTo>
                      <a:pt x="13" y="246"/>
                      <a:pt x="0" y="246"/>
                      <a:pt x="0" y="258"/>
                    </a:cubicBezTo>
                    <a:cubicBezTo>
                      <a:pt x="0" y="271"/>
                      <a:pt x="11" y="271"/>
                      <a:pt x="22" y="271"/>
                    </a:cubicBezTo>
                    <a:cubicBezTo>
                      <a:pt x="148" y="271"/>
                      <a:pt x="274" y="271"/>
                      <a:pt x="400" y="271"/>
                    </a:cubicBezTo>
                    <a:cubicBezTo>
                      <a:pt x="411" y="271"/>
                      <a:pt x="421" y="271"/>
                      <a:pt x="421" y="258"/>
                    </a:cubicBezTo>
                    <a:cubicBezTo>
                      <a:pt x="421" y="246"/>
                      <a:pt x="411" y="246"/>
                      <a:pt x="400" y="246"/>
                    </a:cubicBezTo>
                    <a:cubicBezTo>
                      <a:pt x="274" y="246"/>
                      <a:pt x="149" y="246"/>
                      <a:pt x="24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89" name="Freeform 433"/>
              <p:cNvSpPr>
                <a:spLocks noChangeArrowheads="1"/>
              </p:cNvSpPr>
              <p:nvPr/>
            </p:nvSpPr>
            <p:spPr bwMode="auto">
              <a:xfrm>
                <a:off x="1052" y="1240"/>
                <a:ext cx="54" cy="64"/>
              </a:xfrm>
              <a:custGeom>
                <a:avLst/>
                <a:gdLst>
                  <a:gd name="T0" fmla="*/ 90 w 244"/>
                  <a:gd name="T1" fmla="*/ 133 h 287"/>
                  <a:gd name="T2" fmla="*/ 186 w 244"/>
                  <a:gd name="T3" fmla="*/ 119 h 287"/>
                  <a:gd name="T4" fmla="*/ 234 w 244"/>
                  <a:gd name="T5" fmla="*/ 52 h 287"/>
                  <a:gd name="T6" fmla="*/ 166 w 244"/>
                  <a:gd name="T7" fmla="*/ 0 h 287"/>
                  <a:gd name="T8" fmla="*/ 0 w 244"/>
                  <a:gd name="T9" fmla="*/ 171 h 287"/>
                  <a:gd name="T10" fmla="*/ 99 w 244"/>
                  <a:gd name="T11" fmla="*/ 286 h 287"/>
                  <a:gd name="T12" fmla="*/ 243 w 244"/>
                  <a:gd name="T13" fmla="*/ 210 h 287"/>
                  <a:gd name="T14" fmla="*/ 236 w 244"/>
                  <a:gd name="T15" fmla="*/ 203 h 287"/>
                  <a:gd name="T16" fmla="*/ 227 w 244"/>
                  <a:gd name="T17" fmla="*/ 209 h 287"/>
                  <a:gd name="T18" fmla="*/ 101 w 244"/>
                  <a:gd name="T19" fmla="*/ 271 h 287"/>
                  <a:gd name="T20" fmla="*/ 45 w 244"/>
                  <a:gd name="T21" fmla="*/ 198 h 287"/>
                  <a:gd name="T22" fmla="*/ 56 w 244"/>
                  <a:gd name="T23" fmla="*/ 133 h 287"/>
                  <a:gd name="T24" fmla="*/ 90 w 244"/>
                  <a:gd name="T25" fmla="*/ 133 h 287"/>
                  <a:gd name="T26" fmla="*/ 60 w 244"/>
                  <a:gd name="T27" fmla="*/ 119 h 287"/>
                  <a:gd name="T28" fmla="*/ 166 w 244"/>
                  <a:gd name="T29" fmla="*/ 13 h 287"/>
                  <a:gd name="T30" fmla="*/ 213 w 244"/>
                  <a:gd name="T31" fmla="*/ 52 h 287"/>
                  <a:gd name="T32" fmla="*/ 85 w 244"/>
                  <a:gd name="T33" fmla="*/ 119 h 287"/>
                  <a:gd name="T34" fmla="*/ 60 w 244"/>
                  <a:gd name="T35" fmla="*/ 11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4" h="287">
                    <a:moveTo>
                      <a:pt x="90" y="133"/>
                    </a:moveTo>
                    <a:cubicBezTo>
                      <a:pt x="108" y="133"/>
                      <a:pt x="155" y="131"/>
                      <a:pt x="186" y="119"/>
                    </a:cubicBezTo>
                    <a:cubicBezTo>
                      <a:pt x="231" y="99"/>
                      <a:pt x="234" y="61"/>
                      <a:pt x="234" y="52"/>
                    </a:cubicBezTo>
                    <a:cubicBezTo>
                      <a:pt x="234" y="25"/>
                      <a:pt x="209" y="0"/>
                      <a:pt x="166" y="0"/>
                    </a:cubicBezTo>
                    <a:cubicBezTo>
                      <a:pt x="96" y="0"/>
                      <a:pt x="0" y="61"/>
                      <a:pt x="0" y="171"/>
                    </a:cubicBezTo>
                    <a:cubicBezTo>
                      <a:pt x="0" y="235"/>
                      <a:pt x="38" y="286"/>
                      <a:pt x="99" y="286"/>
                    </a:cubicBezTo>
                    <a:cubicBezTo>
                      <a:pt x="189" y="286"/>
                      <a:pt x="243" y="218"/>
                      <a:pt x="243" y="210"/>
                    </a:cubicBezTo>
                    <a:cubicBezTo>
                      <a:pt x="243" y="207"/>
                      <a:pt x="240" y="203"/>
                      <a:pt x="236" y="203"/>
                    </a:cubicBezTo>
                    <a:cubicBezTo>
                      <a:pt x="232" y="203"/>
                      <a:pt x="231" y="203"/>
                      <a:pt x="227" y="209"/>
                    </a:cubicBezTo>
                    <a:cubicBezTo>
                      <a:pt x="177" y="271"/>
                      <a:pt x="108" y="271"/>
                      <a:pt x="101" y="271"/>
                    </a:cubicBezTo>
                    <a:cubicBezTo>
                      <a:pt x="52" y="271"/>
                      <a:pt x="45" y="218"/>
                      <a:pt x="45" y="198"/>
                    </a:cubicBezTo>
                    <a:cubicBezTo>
                      <a:pt x="45" y="191"/>
                      <a:pt x="47" y="171"/>
                      <a:pt x="56" y="133"/>
                    </a:cubicBezTo>
                    <a:cubicBezTo>
                      <a:pt x="67" y="133"/>
                      <a:pt x="79" y="133"/>
                      <a:pt x="90" y="133"/>
                    </a:cubicBezTo>
                    <a:close/>
                    <a:moveTo>
                      <a:pt x="60" y="119"/>
                    </a:moveTo>
                    <a:cubicBezTo>
                      <a:pt x="85" y="23"/>
                      <a:pt x="150" y="13"/>
                      <a:pt x="166" y="13"/>
                    </a:cubicBezTo>
                    <a:cubicBezTo>
                      <a:pt x="196" y="13"/>
                      <a:pt x="213" y="32"/>
                      <a:pt x="213" y="52"/>
                    </a:cubicBezTo>
                    <a:cubicBezTo>
                      <a:pt x="213" y="119"/>
                      <a:pt x="112" y="119"/>
                      <a:pt x="85" y="119"/>
                    </a:cubicBezTo>
                    <a:cubicBezTo>
                      <a:pt x="76" y="119"/>
                      <a:pt x="68" y="119"/>
                      <a:pt x="60" y="1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90" name="Freeform 434"/>
              <p:cNvSpPr>
                <a:spLocks noChangeArrowheads="1"/>
              </p:cNvSpPr>
              <p:nvPr/>
            </p:nvSpPr>
            <p:spPr bwMode="auto">
              <a:xfrm>
                <a:off x="1123" y="1223"/>
                <a:ext cx="67" cy="4"/>
              </a:xfrm>
              <a:custGeom>
                <a:avLst/>
                <a:gdLst>
                  <a:gd name="T0" fmla="*/ 283 w 300"/>
                  <a:gd name="T1" fmla="*/ 22 h 23"/>
                  <a:gd name="T2" fmla="*/ 299 w 300"/>
                  <a:gd name="T3" fmla="*/ 11 h 23"/>
                  <a:gd name="T4" fmla="*/ 283 w 300"/>
                  <a:gd name="T5" fmla="*/ 0 h 23"/>
                  <a:gd name="T6" fmla="*/ 18 w 300"/>
                  <a:gd name="T7" fmla="*/ 0 h 23"/>
                  <a:gd name="T8" fmla="*/ 0 w 300"/>
                  <a:gd name="T9" fmla="*/ 11 h 23"/>
                  <a:gd name="T10" fmla="*/ 18 w 300"/>
                  <a:gd name="T11" fmla="*/ 22 h 23"/>
                  <a:gd name="T12" fmla="*/ 283 w 300"/>
                  <a:gd name="T13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23">
                    <a:moveTo>
                      <a:pt x="283" y="22"/>
                    </a:moveTo>
                    <a:cubicBezTo>
                      <a:pt x="288" y="22"/>
                      <a:pt x="299" y="22"/>
                      <a:pt x="299" y="11"/>
                    </a:cubicBezTo>
                    <a:cubicBezTo>
                      <a:pt x="299" y="0"/>
                      <a:pt x="290" y="0"/>
                      <a:pt x="283" y="0"/>
                    </a:cubicBezTo>
                    <a:cubicBezTo>
                      <a:pt x="195" y="0"/>
                      <a:pt x="107" y="0"/>
                      <a:pt x="18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22"/>
                      <a:pt x="11" y="22"/>
                      <a:pt x="18" y="22"/>
                    </a:cubicBezTo>
                    <a:cubicBezTo>
                      <a:pt x="107" y="22"/>
                      <a:pt x="195" y="22"/>
                      <a:pt x="283" y="2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91" name="Freeform 435"/>
              <p:cNvSpPr>
                <a:spLocks noChangeArrowheads="1"/>
              </p:cNvSpPr>
              <p:nvPr/>
            </p:nvSpPr>
            <p:spPr bwMode="auto">
              <a:xfrm>
                <a:off x="1207" y="1185"/>
                <a:ext cx="30" cy="67"/>
              </a:xfrm>
              <a:custGeom>
                <a:avLst/>
                <a:gdLst>
                  <a:gd name="T0" fmla="*/ 123 w 135"/>
                  <a:gd name="T1" fmla="*/ 17 h 298"/>
                  <a:gd name="T2" fmla="*/ 105 w 135"/>
                  <a:gd name="T3" fmla="*/ 0 h 298"/>
                  <a:gd name="T4" fmla="*/ 80 w 135"/>
                  <a:gd name="T5" fmla="*/ 24 h 298"/>
                  <a:gd name="T6" fmla="*/ 98 w 135"/>
                  <a:gd name="T7" fmla="*/ 40 h 298"/>
                  <a:gd name="T8" fmla="*/ 123 w 135"/>
                  <a:gd name="T9" fmla="*/ 17 h 298"/>
                  <a:gd name="T10" fmla="*/ 33 w 135"/>
                  <a:gd name="T11" fmla="*/ 241 h 298"/>
                  <a:gd name="T12" fmla="*/ 27 w 135"/>
                  <a:gd name="T13" fmla="*/ 259 h 298"/>
                  <a:gd name="T14" fmla="*/ 71 w 135"/>
                  <a:gd name="T15" fmla="*/ 297 h 298"/>
                  <a:gd name="T16" fmla="*/ 134 w 135"/>
                  <a:gd name="T17" fmla="*/ 229 h 298"/>
                  <a:gd name="T18" fmla="*/ 126 w 135"/>
                  <a:gd name="T19" fmla="*/ 223 h 298"/>
                  <a:gd name="T20" fmla="*/ 119 w 135"/>
                  <a:gd name="T21" fmla="*/ 230 h 298"/>
                  <a:gd name="T22" fmla="*/ 72 w 135"/>
                  <a:gd name="T23" fmla="*/ 284 h 298"/>
                  <a:gd name="T24" fmla="*/ 60 w 135"/>
                  <a:gd name="T25" fmla="*/ 268 h 298"/>
                  <a:gd name="T26" fmla="*/ 67 w 135"/>
                  <a:gd name="T27" fmla="*/ 241 h 298"/>
                  <a:gd name="T28" fmla="*/ 81 w 135"/>
                  <a:gd name="T29" fmla="*/ 205 h 298"/>
                  <a:gd name="T30" fmla="*/ 103 w 135"/>
                  <a:gd name="T31" fmla="*/ 150 h 298"/>
                  <a:gd name="T32" fmla="*/ 107 w 135"/>
                  <a:gd name="T33" fmla="*/ 135 h 298"/>
                  <a:gd name="T34" fmla="*/ 63 w 135"/>
                  <a:gd name="T35" fmla="*/ 97 h 298"/>
                  <a:gd name="T36" fmla="*/ 0 w 135"/>
                  <a:gd name="T37" fmla="*/ 166 h 298"/>
                  <a:gd name="T38" fmla="*/ 8 w 135"/>
                  <a:gd name="T39" fmla="*/ 171 h 298"/>
                  <a:gd name="T40" fmla="*/ 15 w 135"/>
                  <a:gd name="T41" fmla="*/ 164 h 298"/>
                  <a:gd name="T42" fmla="*/ 63 w 135"/>
                  <a:gd name="T43" fmla="*/ 110 h 298"/>
                  <a:gd name="T44" fmla="*/ 74 w 135"/>
                  <a:gd name="T45" fmla="*/ 126 h 298"/>
                  <a:gd name="T46" fmla="*/ 60 w 135"/>
                  <a:gd name="T47" fmla="*/ 169 h 298"/>
                  <a:gd name="T48" fmla="*/ 33 w 135"/>
                  <a:gd name="T49" fmla="*/ 241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" h="298">
                    <a:moveTo>
                      <a:pt x="123" y="17"/>
                    </a:moveTo>
                    <a:cubicBezTo>
                      <a:pt x="123" y="9"/>
                      <a:pt x="117" y="0"/>
                      <a:pt x="105" y="0"/>
                    </a:cubicBezTo>
                    <a:cubicBezTo>
                      <a:pt x="92" y="0"/>
                      <a:pt x="80" y="11"/>
                      <a:pt x="80" y="24"/>
                    </a:cubicBezTo>
                    <a:cubicBezTo>
                      <a:pt x="80" y="31"/>
                      <a:pt x="85" y="40"/>
                      <a:pt x="98" y="40"/>
                    </a:cubicBezTo>
                    <a:cubicBezTo>
                      <a:pt x="110" y="40"/>
                      <a:pt x="123" y="27"/>
                      <a:pt x="123" y="17"/>
                    </a:cubicBezTo>
                    <a:close/>
                    <a:moveTo>
                      <a:pt x="33" y="241"/>
                    </a:moveTo>
                    <a:cubicBezTo>
                      <a:pt x="31" y="247"/>
                      <a:pt x="27" y="252"/>
                      <a:pt x="27" y="259"/>
                    </a:cubicBezTo>
                    <a:cubicBezTo>
                      <a:pt x="27" y="281"/>
                      <a:pt x="45" y="297"/>
                      <a:pt x="71" y="297"/>
                    </a:cubicBezTo>
                    <a:cubicBezTo>
                      <a:pt x="114" y="297"/>
                      <a:pt x="134" y="236"/>
                      <a:pt x="134" y="229"/>
                    </a:cubicBezTo>
                    <a:cubicBezTo>
                      <a:pt x="134" y="223"/>
                      <a:pt x="128" y="223"/>
                      <a:pt x="126" y="223"/>
                    </a:cubicBezTo>
                    <a:cubicBezTo>
                      <a:pt x="121" y="223"/>
                      <a:pt x="121" y="227"/>
                      <a:pt x="119" y="230"/>
                    </a:cubicBezTo>
                    <a:cubicBezTo>
                      <a:pt x="108" y="266"/>
                      <a:pt x="89" y="284"/>
                      <a:pt x="72" y="284"/>
                    </a:cubicBezTo>
                    <a:cubicBezTo>
                      <a:pt x="63" y="284"/>
                      <a:pt x="60" y="279"/>
                      <a:pt x="60" y="268"/>
                    </a:cubicBezTo>
                    <a:cubicBezTo>
                      <a:pt x="60" y="259"/>
                      <a:pt x="63" y="250"/>
                      <a:pt x="67" y="241"/>
                    </a:cubicBezTo>
                    <a:cubicBezTo>
                      <a:pt x="72" y="229"/>
                      <a:pt x="78" y="216"/>
                      <a:pt x="81" y="205"/>
                    </a:cubicBezTo>
                    <a:cubicBezTo>
                      <a:pt x="85" y="194"/>
                      <a:pt x="101" y="155"/>
                      <a:pt x="103" y="150"/>
                    </a:cubicBezTo>
                    <a:cubicBezTo>
                      <a:pt x="105" y="144"/>
                      <a:pt x="107" y="139"/>
                      <a:pt x="107" y="135"/>
                    </a:cubicBezTo>
                    <a:cubicBezTo>
                      <a:pt x="107" y="114"/>
                      <a:pt x="89" y="97"/>
                      <a:pt x="63" y="97"/>
                    </a:cubicBezTo>
                    <a:cubicBezTo>
                      <a:pt x="20" y="97"/>
                      <a:pt x="0" y="157"/>
                      <a:pt x="0" y="166"/>
                    </a:cubicBezTo>
                    <a:cubicBezTo>
                      <a:pt x="0" y="171"/>
                      <a:pt x="6" y="171"/>
                      <a:pt x="8" y="171"/>
                    </a:cubicBezTo>
                    <a:cubicBezTo>
                      <a:pt x="13" y="171"/>
                      <a:pt x="15" y="169"/>
                      <a:pt x="15" y="164"/>
                    </a:cubicBezTo>
                    <a:cubicBezTo>
                      <a:pt x="27" y="126"/>
                      <a:pt x="47" y="110"/>
                      <a:pt x="63" y="110"/>
                    </a:cubicBezTo>
                    <a:cubicBezTo>
                      <a:pt x="71" y="110"/>
                      <a:pt x="74" y="114"/>
                      <a:pt x="74" y="126"/>
                    </a:cubicBezTo>
                    <a:cubicBezTo>
                      <a:pt x="74" y="135"/>
                      <a:pt x="71" y="142"/>
                      <a:pt x="60" y="169"/>
                    </a:cubicBezTo>
                    <a:cubicBezTo>
                      <a:pt x="51" y="193"/>
                      <a:pt x="42" y="217"/>
                      <a:pt x="33" y="2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92" name="Freeform 436"/>
              <p:cNvSpPr>
                <a:spLocks noChangeArrowheads="1"/>
              </p:cNvSpPr>
              <p:nvPr/>
            </p:nvSpPr>
            <p:spPr bwMode="auto">
              <a:xfrm>
                <a:off x="1249" y="1179"/>
                <a:ext cx="43" cy="72"/>
              </a:xfrm>
              <a:custGeom>
                <a:avLst/>
                <a:gdLst>
                  <a:gd name="T0" fmla="*/ 102 w 195"/>
                  <a:gd name="T1" fmla="*/ 124 h 321"/>
                  <a:gd name="T2" fmla="*/ 0 w 195"/>
                  <a:gd name="T3" fmla="*/ 243 h 321"/>
                  <a:gd name="T4" fmla="*/ 79 w 195"/>
                  <a:gd name="T5" fmla="*/ 320 h 321"/>
                  <a:gd name="T6" fmla="*/ 174 w 195"/>
                  <a:gd name="T7" fmla="*/ 194 h 321"/>
                  <a:gd name="T8" fmla="*/ 137 w 195"/>
                  <a:gd name="T9" fmla="*/ 110 h 321"/>
                  <a:gd name="T10" fmla="*/ 88 w 195"/>
                  <a:gd name="T11" fmla="*/ 36 h 321"/>
                  <a:gd name="T12" fmla="*/ 111 w 195"/>
                  <a:gd name="T13" fmla="*/ 16 h 321"/>
                  <a:gd name="T14" fmla="*/ 149 w 195"/>
                  <a:gd name="T15" fmla="*/ 29 h 321"/>
                  <a:gd name="T16" fmla="*/ 176 w 195"/>
                  <a:gd name="T17" fmla="*/ 41 h 321"/>
                  <a:gd name="T18" fmla="*/ 194 w 195"/>
                  <a:gd name="T19" fmla="*/ 22 h 321"/>
                  <a:gd name="T20" fmla="*/ 165 w 195"/>
                  <a:gd name="T21" fmla="*/ 5 h 321"/>
                  <a:gd name="T22" fmla="*/ 124 w 195"/>
                  <a:gd name="T23" fmla="*/ 0 h 321"/>
                  <a:gd name="T24" fmla="*/ 74 w 195"/>
                  <a:gd name="T25" fmla="*/ 47 h 321"/>
                  <a:gd name="T26" fmla="*/ 102 w 195"/>
                  <a:gd name="T27" fmla="*/ 124 h 321"/>
                  <a:gd name="T28" fmla="*/ 110 w 195"/>
                  <a:gd name="T29" fmla="*/ 135 h 321"/>
                  <a:gd name="T30" fmla="*/ 138 w 195"/>
                  <a:gd name="T31" fmla="*/ 212 h 321"/>
                  <a:gd name="T32" fmla="*/ 79 w 195"/>
                  <a:gd name="T33" fmla="*/ 307 h 321"/>
                  <a:gd name="T34" fmla="*/ 32 w 195"/>
                  <a:gd name="T35" fmla="*/ 255 h 321"/>
                  <a:gd name="T36" fmla="*/ 110 w 195"/>
                  <a:gd name="T37" fmla="*/ 135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5" h="321">
                    <a:moveTo>
                      <a:pt x="102" y="124"/>
                    </a:moveTo>
                    <a:cubicBezTo>
                      <a:pt x="36" y="140"/>
                      <a:pt x="0" y="198"/>
                      <a:pt x="0" y="243"/>
                    </a:cubicBezTo>
                    <a:cubicBezTo>
                      <a:pt x="0" y="289"/>
                      <a:pt x="36" y="320"/>
                      <a:pt x="79" y="320"/>
                    </a:cubicBezTo>
                    <a:cubicBezTo>
                      <a:pt x="133" y="320"/>
                      <a:pt x="174" y="257"/>
                      <a:pt x="174" y="194"/>
                    </a:cubicBezTo>
                    <a:cubicBezTo>
                      <a:pt x="174" y="151"/>
                      <a:pt x="151" y="126"/>
                      <a:pt x="137" y="110"/>
                    </a:cubicBezTo>
                    <a:cubicBezTo>
                      <a:pt x="120" y="92"/>
                      <a:pt x="88" y="56"/>
                      <a:pt x="88" y="36"/>
                    </a:cubicBezTo>
                    <a:cubicBezTo>
                      <a:pt x="88" y="29"/>
                      <a:pt x="93" y="16"/>
                      <a:pt x="111" y="16"/>
                    </a:cubicBezTo>
                    <a:cubicBezTo>
                      <a:pt x="128" y="16"/>
                      <a:pt x="140" y="23"/>
                      <a:pt x="149" y="29"/>
                    </a:cubicBezTo>
                    <a:cubicBezTo>
                      <a:pt x="153" y="31"/>
                      <a:pt x="169" y="41"/>
                      <a:pt x="176" y="41"/>
                    </a:cubicBezTo>
                    <a:cubicBezTo>
                      <a:pt x="187" y="41"/>
                      <a:pt x="194" y="31"/>
                      <a:pt x="194" y="22"/>
                    </a:cubicBezTo>
                    <a:cubicBezTo>
                      <a:pt x="194" y="11"/>
                      <a:pt x="189" y="11"/>
                      <a:pt x="165" y="5"/>
                    </a:cubicBezTo>
                    <a:cubicBezTo>
                      <a:pt x="160" y="4"/>
                      <a:pt x="138" y="0"/>
                      <a:pt x="124" y="0"/>
                    </a:cubicBezTo>
                    <a:cubicBezTo>
                      <a:pt x="92" y="0"/>
                      <a:pt x="74" y="20"/>
                      <a:pt x="74" y="47"/>
                    </a:cubicBezTo>
                    <a:cubicBezTo>
                      <a:pt x="74" y="70"/>
                      <a:pt x="88" y="97"/>
                      <a:pt x="102" y="124"/>
                    </a:cubicBezTo>
                    <a:close/>
                    <a:moveTo>
                      <a:pt x="110" y="135"/>
                    </a:moveTo>
                    <a:cubicBezTo>
                      <a:pt x="122" y="155"/>
                      <a:pt x="138" y="180"/>
                      <a:pt x="138" y="212"/>
                    </a:cubicBezTo>
                    <a:cubicBezTo>
                      <a:pt x="138" y="248"/>
                      <a:pt x="117" y="307"/>
                      <a:pt x="79" y="307"/>
                    </a:cubicBezTo>
                    <a:cubicBezTo>
                      <a:pt x="56" y="307"/>
                      <a:pt x="32" y="293"/>
                      <a:pt x="32" y="255"/>
                    </a:cubicBezTo>
                    <a:cubicBezTo>
                      <a:pt x="32" y="226"/>
                      <a:pt x="48" y="151"/>
                      <a:pt x="110" y="1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93" name="Freeform 437"/>
              <p:cNvSpPr>
                <a:spLocks noChangeArrowheads="1"/>
              </p:cNvSpPr>
              <p:nvPr/>
            </p:nvSpPr>
            <p:spPr bwMode="auto">
              <a:xfrm>
                <a:off x="1334" y="1239"/>
                <a:ext cx="46" cy="65"/>
              </a:xfrm>
              <a:custGeom>
                <a:avLst/>
                <a:gdLst>
                  <a:gd name="T0" fmla="*/ 111 w 208"/>
                  <a:gd name="T1" fmla="*/ 160 h 291"/>
                  <a:gd name="T2" fmla="*/ 176 w 208"/>
                  <a:gd name="T3" fmla="*/ 218 h 291"/>
                  <a:gd name="T4" fmla="*/ 104 w 208"/>
                  <a:gd name="T5" fmla="*/ 275 h 291"/>
                  <a:gd name="T6" fmla="*/ 16 w 208"/>
                  <a:gd name="T7" fmla="*/ 186 h 291"/>
                  <a:gd name="T8" fmla="*/ 9 w 208"/>
                  <a:gd name="T9" fmla="*/ 175 h 291"/>
                  <a:gd name="T10" fmla="*/ 0 w 208"/>
                  <a:gd name="T11" fmla="*/ 191 h 291"/>
                  <a:gd name="T12" fmla="*/ 0 w 208"/>
                  <a:gd name="T13" fmla="*/ 274 h 291"/>
                  <a:gd name="T14" fmla="*/ 7 w 208"/>
                  <a:gd name="T15" fmla="*/ 290 h 291"/>
                  <a:gd name="T16" fmla="*/ 23 w 208"/>
                  <a:gd name="T17" fmla="*/ 277 h 291"/>
                  <a:gd name="T18" fmla="*/ 36 w 208"/>
                  <a:gd name="T19" fmla="*/ 263 h 291"/>
                  <a:gd name="T20" fmla="*/ 104 w 208"/>
                  <a:gd name="T21" fmla="*/ 290 h 291"/>
                  <a:gd name="T22" fmla="*/ 207 w 208"/>
                  <a:gd name="T23" fmla="*/ 202 h 291"/>
                  <a:gd name="T24" fmla="*/ 180 w 208"/>
                  <a:gd name="T25" fmla="*/ 141 h 291"/>
                  <a:gd name="T26" fmla="*/ 108 w 208"/>
                  <a:gd name="T27" fmla="*/ 112 h 291"/>
                  <a:gd name="T28" fmla="*/ 31 w 208"/>
                  <a:gd name="T29" fmla="*/ 60 h 291"/>
                  <a:gd name="T30" fmla="*/ 101 w 208"/>
                  <a:gd name="T31" fmla="*/ 11 h 291"/>
                  <a:gd name="T32" fmla="*/ 174 w 208"/>
                  <a:gd name="T33" fmla="*/ 88 h 291"/>
                  <a:gd name="T34" fmla="*/ 183 w 208"/>
                  <a:gd name="T35" fmla="*/ 94 h 291"/>
                  <a:gd name="T36" fmla="*/ 191 w 208"/>
                  <a:gd name="T37" fmla="*/ 78 h 291"/>
                  <a:gd name="T38" fmla="*/ 191 w 208"/>
                  <a:gd name="T39" fmla="*/ 15 h 291"/>
                  <a:gd name="T40" fmla="*/ 183 w 208"/>
                  <a:gd name="T41" fmla="*/ 0 h 291"/>
                  <a:gd name="T42" fmla="*/ 171 w 208"/>
                  <a:gd name="T43" fmla="*/ 8 h 291"/>
                  <a:gd name="T44" fmla="*/ 160 w 208"/>
                  <a:gd name="T45" fmla="*/ 17 h 291"/>
                  <a:gd name="T46" fmla="*/ 101 w 208"/>
                  <a:gd name="T47" fmla="*/ 0 h 291"/>
                  <a:gd name="T48" fmla="*/ 0 w 208"/>
                  <a:gd name="T49" fmla="*/ 78 h 291"/>
                  <a:gd name="T50" fmla="*/ 27 w 208"/>
                  <a:gd name="T51" fmla="*/ 132 h 291"/>
                  <a:gd name="T52" fmla="*/ 111 w 208"/>
                  <a:gd name="T53" fmla="*/ 16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8" h="291">
                    <a:moveTo>
                      <a:pt x="111" y="160"/>
                    </a:move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6"/>
                    </a:cubicBezTo>
                    <a:cubicBezTo>
                      <a:pt x="14" y="178"/>
                      <a:pt x="14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9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1" y="288"/>
                      <a:pt x="23" y="277"/>
                    </a:cubicBezTo>
                    <a:cubicBezTo>
                      <a:pt x="23" y="275"/>
                      <a:pt x="23" y="274"/>
                      <a:pt x="36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ubicBezTo>
                      <a:pt x="207" y="168"/>
                      <a:pt x="187" y="150"/>
                      <a:pt x="180" y="141"/>
                    </a:cubicBezTo>
                    <a:cubicBezTo>
                      <a:pt x="160" y="121"/>
                      <a:pt x="135" y="115"/>
                      <a:pt x="108" y="112"/>
                    </a:cubicBezTo>
                    <a:cubicBezTo>
                      <a:pt x="72" y="105"/>
                      <a:pt x="31" y="96"/>
                      <a:pt x="31" y="60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4" y="69"/>
                      <a:pt x="174" y="88"/>
                    </a:cubicBezTo>
                    <a:cubicBezTo>
                      <a:pt x="176" y="94"/>
                      <a:pt x="182" y="94"/>
                      <a:pt x="183" y="94"/>
                    </a:cubicBezTo>
                    <a:cubicBezTo>
                      <a:pt x="191" y="94"/>
                      <a:pt x="191" y="90"/>
                      <a:pt x="191" y="78"/>
                    </a:cubicBezTo>
                    <a:cubicBezTo>
                      <a:pt x="191" y="57"/>
                      <a:pt x="191" y="36"/>
                      <a:pt x="191" y="15"/>
                    </a:cubicBezTo>
                    <a:cubicBezTo>
                      <a:pt x="191" y="4"/>
                      <a:pt x="191" y="0"/>
                      <a:pt x="183" y="0"/>
                    </a:cubicBezTo>
                    <a:cubicBezTo>
                      <a:pt x="182" y="0"/>
                      <a:pt x="180" y="0"/>
                      <a:pt x="171" y="8"/>
                    </a:cubicBezTo>
                    <a:cubicBezTo>
                      <a:pt x="169" y="9"/>
                      <a:pt x="164" y="15"/>
                      <a:pt x="160" y="17"/>
                    </a:cubicBezTo>
                    <a:cubicBezTo>
                      <a:pt x="137" y="0"/>
                      <a:pt x="111" y="0"/>
                      <a:pt x="101" y="0"/>
                    </a:cubicBezTo>
                    <a:cubicBezTo>
                      <a:pt x="23" y="0"/>
                      <a:pt x="0" y="42"/>
                      <a:pt x="0" y="78"/>
                    </a:cubicBezTo>
                    <a:cubicBezTo>
                      <a:pt x="0" y="99"/>
                      <a:pt x="11" y="117"/>
                      <a:pt x="27" y="132"/>
                    </a:cubicBezTo>
                    <a:cubicBezTo>
                      <a:pt x="47" y="148"/>
                      <a:pt x="65" y="151"/>
                      <a:pt x="111" y="16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94" name="Freeform 438"/>
              <p:cNvSpPr>
                <a:spLocks noChangeArrowheads="1"/>
              </p:cNvSpPr>
              <p:nvPr/>
            </p:nvSpPr>
            <p:spPr bwMode="auto">
              <a:xfrm>
                <a:off x="1391" y="1207"/>
                <a:ext cx="30" cy="95"/>
              </a:xfrm>
              <a:custGeom>
                <a:avLst/>
                <a:gdLst>
                  <a:gd name="T0" fmla="*/ 90 w 136"/>
                  <a:gd name="T1" fmla="*/ 144 h 424"/>
                  <a:gd name="T2" fmla="*/ 2 w 136"/>
                  <a:gd name="T3" fmla="*/ 151 h 424"/>
                  <a:gd name="T4" fmla="*/ 2 w 136"/>
                  <a:gd name="T5" fmla="*/ 169 h 424"/>
                  <a:gd name="T6" fmla="*/ 49 w 136"/>
                  <a:gd name="T7" fmla="*/ 205 h 424"/>
                  <a:gd name="T8" fmla="*/ 49 w 136"/>
                  <a:gd name="T9" fmla="*/ 374 h 424"/>
                  <a:gd name="T10" fmla="*/ 0 w 136"/>
                  <a:gd name="T11" fmla="*/ 403 h 424"/>
                  <a:gd name="T12" fmla="*/ 0 w 136"/>
                  <a:gd name="T13" fmla="*/ 423 h 424"/>
                  <a:gd name="T14" fmla="*/ 68 w 136"/>
                  <a:gd name="T15" fmla="*/ 421 h 424"/>
                  <a:gd name="T16" fmla="*/ 135 w 136"/>
                  <a:gd name="T17" fmla="*/ 423 h 424"/>
                  <a:gd name="T18" fmla="*/ 135 w 136"/>
                  <a:gd name="T19" fmla="*/ 403 h 424"/>
                  <a:gd name="T20" fmla="*/ 90 w 136"/>
                  <a:gd name="T21" fmla="*/ 374 h 424"/>
                  <a:gd name="T22" fmla="*/ 90 w 136"/>
                  <a:gd name="T23" fmla="*/ 144 h 424"/>
                  <a:gd name="T24" fmla="*/ 94 w 136"/>
                  <a:gd name="T25" fmla="*/ 34 h 424"/>
                  <a:gd name="T26" fmla="*/ 59 w 136"/>
                  <a:gd name="T27" fmla="*/ 0 h 424"/>
                  <a:gd name="T28" fmla="*/ 25 w 136"/>
                  <a:gd name="T29" fmla="*/ 34 h 424"/>
                  <a:gd name="T30" fmla="*/ 59 w 136"/>
                  <a:gd name="T31" fmla="*/ 67 h 424"/>
                  <a:gd name="T32" fmla="*/ 94 w 136"/>
                  <a:gd name="T33" fmla="*/ 3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424">
                    <a:moveTo>
                      <a:pt x="90" y="144"/>
                    </a:moveTo>
                    <a:cubicBezTo>
                      <a:pt x="61" y="146"/>
                      <a:pt x="31" y="149"/>
                      <a:pt x="2" y="151"/>
                    </a:cubicBezTo>
                    <a:cubicBezTo>
                      <a:pt x="2" y="157"/>
                      <a:pt x="2" y="163"/>
                      <a:pt x="2" y="169"/>
                    </a:cubicBezTo>
                    <a:cubicBezTo>
                      <a:pt x="43" y="169"/>
                      <a:pt x="49" y="173"/>
                      <a:pt x="49" y="205"/>
                    </a:cubicBezTo>
                    <a:cubicBezTo>
                      <a:pt x="49" y="261"/>
                      <a:pt x="49" y="318"/>
                      <a:pt x="49" y="374"/>
                    </a:cubicBezTo>
                    <a:cubicBezTo>
                      <a:pt x="49" y="403"/>
                      <a:pt x="41" y="403"/>
                      <a:pt x="0" y="403"/>
                    </a:cubicBezTo>
                    <a:cubicBezTo>
                      <a:pt x="0" y="409"/>
                      <a:pt x="0" y="416"/>
                      <a:pt x="0" y="423"/>
                    </a:cubicBezTo>
                    <a:cubicBezTo>
                      <a:pt x="20" y="421"/>
                      <a:pt x="54" y="421"/>
                      <a:pt x="68" y="421"/>
                    </a:cubicBezTo>
                    <a:cubicBezTo>
                      <a:pt x="92" y="421"/>
                      <a:pt x="113" y="421"/>
                      <a:pt x="135" y="423"/>
                    </a:cubicBezTo>
                    <a:cubicBezTo>
                      <a:pt x="135" y="416"/>
                      <a:pt x="135" y="409"/>
                      <a:pt x="135" y="403"/>
                    </a:cubicBezTo>
                    <a:cubicBezTo>
                      <a:pt x="94" y="403"/>
                      <a:pt x="90" y="399"/>
                      <a:pt x="90" y="374"/>
                    </a:cubicBezTo>
                    <a:cubicBezTo>
                      <a:pt x="90" y="297"/>
                      <a:pt x="90" y="221"/>
                      <a:pt x="90" y="144"/>
                    </a:cubicBezTo>
                    <a:close/>
                    <a:moveTo>
                      <a:pt x="94" y="34"/>
                    </a:moveTo>
                    <a:cubicBezTo>
                      <a:pt x="94" y="13"/>
                      <a:pt x="77" y="0"/>
                      <a:pt x="59" y="0"/>
                    </a:cubicBezTo>
                    <a:cubicBezTo>
                      <a:pt x="40" y="0"/>
                      <a:pt x="25" y="16"/>
                      <a:pt x="25" y="34"/>
                    </a:cubicBezTo>
                    <a:cubicBezTo>
                      <a:pt x="25" y="51"/>
                      <a:pt x="40" y="67"/>
                      <a:pt x="59" y="67"/>
                    </a:cubicBezTo>
                    <a:cubicBezTo>
                      <a:pt x="77" y="67"/>
                      <a:pt x="94" y="54"/>
                      <a:pt x="94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95" name="Freeform 439"/>
              <p:cNvSpPr>
                <a:spLocks noChangeArrowheads="1"/>
              </p:cNvSpPr>
              <p:nvPr/>
            </p:nvSpPr>
            <p:spPr bwMode="auto">
              <a:xfrm>
                <a:off x="1430" y="1240"/>
                <a:ext cx="71" cy="62"/>
              </a:xfrm>
              <a:custGeom>
                <a:avLst/>
                <a:gdLst>
                  <a:gd name="T0" fmla="*/ 48 w 319"/>
                  <a:gd name="T1" fmla="*/ 61 h 280"/>
                  <a:gd name="T2" fmla="*/ 48 w 319"/>
                  <a:gd name="T3" fmla="*/ 230 h 280"/>
                  <a:gd name="T4" fmla="*/ 0 w 319"/>
                  <a:gd name="T5" fmla="*/ 259 h 280"/>
                  <a:gd name="T6" fmla="*/ 0 w 319"/>
                  <a:gd name="T7" fmla="*/ 279 h 280"/>
                  <a:gd name="T8" fmla="*/ 72 w 319"/>
                  <a:gd name="T9" fmla="*/ 277 h 280"/>
                  <a:gd name="T10" fmla="*/ 142 w 319"/>
                  <a:gd name="T11" fmla="*/ 279 h 280"/>
                  <a:gd name="T12" fmla="*/ 142 w 319"/>
                  <a:gd name="T13" fmla="*/ 259 h 280"/>
                  <a:gd name="T14" fmla="*/ 93 w 319"/>
                  <a:gd name="T15" fmla="*/ 230 h 280"/>
                  <a:gd name="T16" fmla="*/ 93 w 319"/>
                  <a:gd name="T17" fmla="*/ 115 h 280"/>
                  <a:gd name="T18" fmla="*/ 178 w 319"/>
                  <a:gd name="T19" fmla="*/ 13 h 280"/>
                  <a:gd name="T20" fmla="*/ 225 w 319"/>
                  <a:gd name="T21" fmla="*/ 83 h 280"/>
                  <a:gd name="T22" fmla="*/ 225 w 319"/>
                  <a:gd name="T23" fmla="*/ 230 h 280"/>
                  <a:gd name="T24" fmla="*/ 176 w 319"/>
                  <a:gd name="T25" fmla="*/ 259 h 280"/>
                  <a:gd name="T26" fmla="*/ 176 w 319"/>
                  <a:gd name="T27" fmla="*/ 279 h 280"/>
                  <a:gd name="T28" fmla="*/ 246 w 319"/>
                  <a:gd name="T29" fmla="*/ 277 h 280"/>
                  <a:gd name="T30" fmla="*/ 318 w 319"/>
                  <a:gd name="T31" fmla="*/ 279 h 280"/>
                  <a:gd name="T32" fmla="*/ 318 w 319"/>
                  <a:gd name="T33" fmla="*/ 259 h 280"/>
                  <a:gd name="T34" fmla="*/ 268 w 319"/>
                  <a:gd name="T35" fmla="*/ 239 h 280"/>
                  <a:gd name="T36" fmla="*/ 268 w 319"/>
                  <a:gd name="T37" fmla="*/ 119 h 280"/>
                  <a:gd name="T38" fmla="*/ 248 w 319"/>
                  <a:gd name="T39" fmla="*/ 23 h 280"/>
                  <a:gd name="T40" fmla="*/ 181 w 319"/>
                  <a:gd name="T41" fmla="*/ 0 h 280"/>
                  <a:gd name="T42" fmla="*/ 88 w 319"/>
                  <a:gd name="T43" fmla="*/ 65 h 280"/>
                  <a:gd name="T44" fmla="*/ 88 w 319"/>
                  <a:gd name="T45" fmla="*/ 0 h 280"/>
                  <a:gd name="T46" fmla="*/ 0 w 319"/>
                  <a:gd name="T47" fmla="*/ 7 h 280"/>
                  <a:gd name="T48" fmla="*/ 0 w 319"/>
                  <a:gd name="T49" fmla="*/ 25 h 280"/>
                  <a:gd name="T50" fmla="*/ 48 w 319"/>
                  <a:gd name="T51" fmla="*/ 6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9" h="280">
                    <a:moveTo>
                      <a:pt x="48" y="61"/>
                    </a:moveTo>
                    <a:cubicBezTo>
                      <a:pt x="48" y="117"/>
                      <a:pt x="48" y="174"/>
                      <a:pt x="48" y="230"/>
                    </a:cubicBezTo>
                    <a:cubicBezTo>
                      <a:pt x="48" y="259"/>
                      <a:pt x="41" y="259"/>
                      <a:pt x="0" y="259"/>
                    </a:cubicBezTo>
                    <a:cubicBezTo>
                      <a:pt x="0" y="265"/>
                      <a:pt x="0" y="272"/>
                      <a:pt x="0" y="279"/>
                    </a:cubicBezTo>
                    <a:cubicBezTo>
                      <a:pt x="21" y="277"/>
                      <a:pt x="54" y="277"/>
                      <a:pt x="72" y="277"/>
                    </a:cubicBezTo>
                    <a:cubicBezTo>
                      <a:pt x="88" y="277"/>
                      <a:pt x="120" y="277"/>
                      <a:pt x="142" y="279"/>
                    </a:cubicBezTo>
                    <a:cubicBezTo>
                      <a:pt x="142" y="272"/>
                      <a:pt x="142" y="265"/>
                      <a:pt x="142" y="259"/>
                    </a:cubicBezTo>
                    <a:cubicBezTo>
                      <a:pt x="99" y="259"/>
                      <a:pt x="93" y="259"/>
                      <a:pt x="93" y="230"/>
                    </a:cubicBezTo>
                    <a:cubicBezTo>
                      <a:pt x="93" y="192"/>
                      <a:pt x="93" y="153"/>
                      <a:pt x="93" y="115"/>
                    </a:cubicBezTo>
                    <a:cubicBezTo>
                      <a:pt x="93" y="49"/>
                      <a:pt x="138" y="13"/>
                      <a:pt x="178" y="13"/>
                    </a:cubicBezTo>
                    <a:cubicBezTo>
                      <a:pt x="217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7" y="259"/>
                      <a:pt x="176" y="259"/>
                    </a:cubicBezTo>
                    <a:cubicBezTo>
                      <a:pt x="176" y="265"/>
                      <a:pt x="176" y="272"/>
                      <a:pt x="176" y="279"/>
                    </a:cubicBezTo>
                    <a:cubicBezTo>
                      <a:pt x="198" y="277"/>
                      <a:pt x="230" y="277"/>
                      <a:pt x="246" y="277"/>
                    </a:cubicBezTo>
                    <a:cubicBezTo>
                      <a:pt x="262" y="277"/>
                      <a:pt x="297" y="277"/>
                      <a:pt x="318" y="279"/>
                    </a:cubicBezTo>
                    <a:cubicBezTo>
                      <a:pt x="318" y="272"/>
                      <a:pt x="318" y="265"/>
                      <a:pt x="318" y="259"/>
                    </a:cubicBezTo>
                    <a:cubicBezTo>
                      <a:pt x="284" y="259"/>
                      <a:pt x="270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19" y="0"/>
                      <a:pt x="181" y="0"/>
                    </a:cubicBezTo>
                    <a:cubicBezTo>
                      <a:pt x="136" y="0"/>
                      <a:pt x="106" y="27"/>
                      <a:pt x="88" y="65"/>
                    </a:cubicBezTo>
                    <a:cubicBezTo>
                      <a:pt x="88" y="43"/>
                      <a:pt x="88" y="22"/>
                      <a:pt x="88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8" y="31"/>
                      <a:pt x="48" y="6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96" name="Freeform 440"/>
              <p:cNvSpPr>
                <a:spLocks noChangeArrowheads="1"/>
              </p:cNvSpPr>
              <p:nvPr/>
            </p:nvSpPr>
            <p:spPr bwMode="auto">
              <a:xfrm>
                <a:off x="1520" y="1196"/>
                <a:ext cx="32" cy="142"/>
              </a:xfrm>
              <a:custGeom>
                <a:avLst/>
                <a:gdLst>
                  <a:gd name="T0" fmla="*/ 146 w 147"/>
                  <a:gd name="T1" fmla="*/ 624 h 630"/>
                  <a:gd name="T2" fmla="*/ 135 w 147"/>
                  <a:gd name="T3" fmla="*/ 609 h 630"/>
                  <a:gd name="T4" fmla="*/ 36 w 147"/>
                  <a:gd name="T5" fmla="*/ 314 h 630"/>
                  <a:gd name="T6" fmla="*/ 138 w 147"/>
                  <a:gd name="T7" fmla="*/ 16 h 630"/>
                  <a:gd name="T8" fmla="*/ 146 w 147"/>
                  <a:gd name="T9" fmla="*/ 5 h 630"/>
                  <a:gd name="T10" fmla="*/ 140 w 147"/>
                  <a:gd name="T11" fmla="*/ 0 h 630"/>
                  <a:gd name="T12" fmla="*/ 39 w 147"/>
                  <a:gd name="T13" fmla="*/ 122 h 630"/>
                  <a:gd name="T14" fmla="*/ 0 w 147"/>
                  <a:gd name="T15" fmla="*/ 314 h 630"/>
                  <a:gd name="T16" fmla="*/ 41 w 147"/>
                  <a:gd name="T17" fmla="*/ 512 h 630"/>
                  <a:gd name="T18" fmla="*/ 140 w 147"/>
                  <a:gd name="T19" fmla="*/ 629 h 630"/>
                  <a:gd name="T20" fmla="*/ 146 w 147"/>
                  <a:gd name="T21" fmla="*/ 62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630">
                    <a:moveTo>
                      <a:pt x="146" y="624"/>
                    </a:moveTo>
                    <a:cubicBezTo>
                      <a:pt x="146" y="622"/>
                      <a:pt x="146" y="620"/>
                      <a:pt x="135" y="609"/>
                    </a:cubicBezTo>
                    <a:cubicBezTo>
                      <a:pt x="56" y="530"/>
                      <a:pt x="36" y="412"/>
                      <a:pt x="36" y="314"/>
                    </a:cubicBezTo>
                    <a:cubicBezTo>
                      <a:pt x="36" y="205"/>
                      <a:pt x="59" y="95"/>
                      <a:pt x="138" y="16"/>
                    </a:cubicBezTo>
                    <a:cubicBezTo>
                      <a:pt x="146" y="9"/>
                      <a:pt x="146" y="7"/>
                      <a:pt x="146" y="5"/>
                    </a:cubicBezTo>
                    <a:cubicBezTo>
                      <a:pt x="146" y="2"/>
                      <a:pt x="144" y="0"/>
                      <a:pt x="140" y="0"/>
                    </a:cubicBezTo>
                    <a:cubicBezTo>
                      <a:pt x="133" y="0"/>
                      <a:pt x="77" y="41"/>
                      <a:pt x="39" y="122"/>
                    </a:cubicBezTo>
                    <a:cubicBezTo>
                      <a:pt x="7" y="192"/>
                      <a:pt x="0" y="262"/>
                      <a:pt x="0" y="314"/>
                    </a:cubicBezTo>
                    <a:cubicBezTo>
                      <a:pt x="0" y="363"/>
                      <a:pt x="7" y="440"/>
                      <a:pt x="41" y="512"/>
                    </a:cubicBezTo>
                    <a:cubicBezTo>
                      <a:pt x="79" y="589"/>
                      <a:pt x="133" y="629"/>
                      <a:pt x="140" y="629"/>
                    </a:cubicBezTo>
                    <a:cubicBezTo>
                      <a:pt x="144" y="629"/>
                      <a:pt x="146" y="627"/>
                      <a:pt x="146" y="62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97" name="Freeform 441"/>
              <p:cNvSpPr>
                <a:spLocks noChangeArrowheads="1"/>
              </p:cNvSpPr>
              <p:nvPr/>
            </p:nvSpPr>
            <p:spPr bwMode="auto">
              <a:xfrm>
                <a:off x="1567" y="1240"/>
                <a:ext cx="58" cy="90"/>
              </a:xfrm>
              <a:custGeom>
                <a:avLst/>
                <a:gdLst>
                  <a:gd name="T0" fmla="*/ 259 w 260"/>
                  <a:gd name="T1" fmla="*/ 7 h 402"/>
                  <a:gd name="T2" fmla="*/ 253 w 260"/>
                  <a:gd name="T3" fmla="*/ 0 h 402"/>
                  <a:gd name="T4" fmla="*/ 210 w 260"/>
                  <a:gd name="T5" fmla="*/ 43 h 402"/>
                  <a:gd name="T6" fmla="*/ 151 w 260"/>
                  <a:gd name="T7" fmla="*/ 0 h 402"/>
                  <a:gd name="T8" fmla="*/ 0 w 260"/>
                  <a:gd name="T9" fmla="*/ 183 h 402"/>
                  <a:gd name="T10" fmla="*/ 82 w 260"/>
                  <a:gd name="T11" fmla="*/ 286 h 402"/>
                  <a:gd name="T12" fmla="*/ 156 w 260"/>
                  <a:gd name="T13" fmla="*/ 248 h 402"/>
                  <a:gd name="T14" fmla="*/ 129 w 260"/>
                  <a:gd name="T15" fmla="*/ 359 h 402"/>
                  <a:gd name="T16" fmla="*/ 82 w 260"/>
                  <a:gd name="T17" fmla="*/ 381 h 402"/>
                  <a:gd name="T18" fmla="*/ 68 w 260"/>
                  <a:gd name="T19" fmla="*/ 394 h 402"/>
                  <a:gd name="T20" fmla="*/ 77 w 260"/>
                  <a:gd name="T21" fmla="*/ 401 h 402"/>
                  <a:gd name="T22" fmla="*/ 140 w 260"/>
                  <a:gd name="T23" fmla="*/ 399 h 402"/>
                  <a:gd name="T24" fmla="*/ 205 w 260"/>
                  <a:gd name="T25" fmla="*/ 401 h 402"/>
                  <a:gd name="T26" fmla="*/ 217 w 260"/>
                  <a:gd name="T27" fmla="*/ 388 h 402"/>
                  <a:gd name="T28" fmla="*/ 199 w 260"/>
                  <a:gd name="T29" fmla="*/ 381 h 402"/>
                  <a:gd name="T30" fmla="*/ 171 w 260"/>
                  <a:gd name="T31" fmla="*/ 370 h 402"/>
                  <a:gd name="T32" fmla="*/ 172 w 260"/>
                  <a:gd name="T33" fmla="*/ 358 h 402"/>
                  <a:gd name="T34" fmla="*/ 259 w 260"/>
                  <a:gd name="T35" fmla="*/ 7 h 402"/>
                  <a:gd name="T36" fmla="*/ 84 w 260"/>
                  <a:gd name="T37" fmla="*/ 271 h 402"/>
                  <a:gd name="T38" fmla="*/ 45 w 260"/>
                  <a:gd name="T39" fmla="*/ 212 h 402"/>
                  <a:gd name="T40" fmla="*/ 73 w 260"/>
                  <a:gd name="T41" fmla="*/ 86 h 402"/>
                  <a:gd name="T42" fmla="*/ 151 w 260"/>
                  <a:gd name="T43" fmla="*/ 13 h 402"/>
                  <a:gd name="T44" fmla="*/ 201 w 260"/>
                  <a:gd name="T45" fmla="*/ 68 h 402"/>
                  <a:gd name="T46" fmla="*/ 165 w 260"/>
                  <a:gd name="T47" fmla="*/ 214 h 402"/>
                  <a:gd name="T48" fmla="*/ 84 w 260"/>
                  <a:gd name="T49" fmla="*/ 27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0" h="402">
                    <a:moveTo>
                      <a:pt x="259" y="7"/>
                    </a:moveTo>
                    <a:cubicBezTo>
                      <a:pt x="259" y="4"/>
                      <a:pt x="257" y="0"/>
                      <a:pt x="253" y="0"/>
                    </a:cubicBezTo>
                    <a:cubicBezTo>
                      <a:pt x="246" y="0"/>
                      <a:pt x="221" y="25"/>
                      <a:pt x="210" y="43"/>
                    </a:cubicBezTo>
                    <a:cubicBezTo>
                      <a:pt x="196" y="9"/>
                      <a:pt x="172" y="0"/>
                      <a:pt x="151" y="0"/>
                    </a:cubicBezTo>
                    <a:cubicBezTo>
                      <a:pt x="77" y="0"/>
                      <a:pt x="0" y="93"/>
                      <a:pt x="0" y="183"/>
                    </a:cubicBezTo>
                    <a:cubicBezTo>
                      <a:pt x="0" y="246"/>
                      <a:pt x="36" y="286"/>
                      <a:pt x="82" y="286"/>
                    </a:cubicBezTo>
                    <a:cubicBezTo>
                      <a:pt x="109" y="286"/>
                      <a:pt x="135" y="270"/>
                      <a:pt x="156" y="248"/>
                    </a:cubicBezTo>
                    <a:cubicBezTo>
                      <a:pt x="151" y="270"/>
                      <a:pt x="131" y="354"/>
                      <a:pt x="129" y="359"/>
                    </a:cubicBezTo>
                    <a:cubicBezTo>
                      <a:pt x="124" y="377"/>
                      <a:pt x="118" y="381"/>
                      <a:pt x="82" y="381"/>
                    </a:cubicBezTo>
                    <a:cubicBezTo>
                      <a:pt x="75" y="381"/>
                      <a:pt x="68" y="381"/>
                      <a:pt x="68" y="394"/>
                    </a:cubicBezTo>
                    <a:cubicBezTo>
                      <a:pt x="71" y="396"/>
                      <a:pt x="68" y="401"/>
                      <a:pt x="77" y="401"/>
                    </a:cubicBezTo>
                    <a:cubicBezTo>
                      <a:pt x="97" y="401"/>
                      <a:pt x="118" y="399"/>
                      <a:pt x="140" y="399"/>
                    </a:cubicBezTo>
                    <a:cubicBezTo>
                      <a:pt x="162" y="399"/>
                      <a:pt x="185" y="401"/>
                      <a:pt x="205" y="401"/>
                    </a:cubicBezTo>
                    <a:cubicBezTo>
                      <a:pt x="208" y="401"/>
                      <a:pt x="217" y="401"/>
                      <a:pt x="217" y="388"/>
                    </a:cubicBezTo>
                    <a:cubicBezTo>
                      <a:pt x="217" y="381"/>
                      <a:pt x="210" y="381"/>
                      <a:pt x="199" y="381"/>
                    </a:cubicBezTo>
                    <a:cubicBezTo>
                      <a:pt x="171" y="381"/>
                      <a:pt x="171" y="377"/>
                      <a:pt x="171" y="370"/>
                    </a:cubicBezTo>
                    <a:cubicBezTo>
                      <a:pt x="171" y="367"/>
                      <a:pt x="171" y="363"/>
                      <a:pt x="172" y="358"/>
                    </a:cubicBezTo>
                    <a:cubicBezTo>
                      <a:pt x="201" y="241"/>
                      <a:pt x="230" y="124"/>
                      <a:pt x="259" y="7"/>
                    </a:cubicBezTo>
                    <a:close/>
                    <a:moveTo>
                      <a:pt x="84" y="271"/>
                    </a:moveTo>
                    <a:cubicBezTo>
                      <a:pt x="46" y="271"/>
                      <a:pt x="45" y="223"/>
                      <a:pt x="45" y="212"/>
                    </a:cubicBezTo>
                    <a:cubicBezTo>
                      <a:pt x="45" y="182"/>
                      <a:pt x="63" y="113"/>
                      <a:pt x="73" y="86"/>
                    </a:cubicBezTo>
                    <a:cubicBezTo>
                      <a:pt x="93" y="40"/>
                      <a:pt x="126" y="13"/>
                      <a:pt x="151" y="13"/>
                    </a:cubicBezTo>
                    <a:cubicBezTo>
                      <a:pt x="192" y="13"/>
                      <a:pt x="201" y="65"/>
                      <a:pt x="201" y="68"/>
                    </a:cubicBezTo>
                    <a:cubicBezTo>
                      <a:pt x="201" y="72"/>
                      <a:pt x="167" y="210"/>
                      <a:pt x="165" y="214"/>
                    </a:cubicBezTo>
                    <a:cubicBezTo>
                      <a:pt x="154" y="230"/>
                      <a:pt x="120" y="271"/>
                      <a:pt x="84" y="2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98" name="Freeform 442"/>
              <p:cNvSpPr>
                <a:spLocks noChangeArrowheads="1"/>
              </p:cNvSpPr>
              <p:nvPr/>
            </p:nvSpPr>
            <p:spPr bwMode="auto">
              <a:xfrm>
                <a:off x="1635" y="1240"/>
                <a:ext cx="58" cy="64"/>
              </a:xfrm>
              <a:custGeom>
                <a:avLst/>
                <a:gdLst>
                  <a:gd name="T0" fmla="*/ 37 w 258"/>
                  <a:gd name="T1" fmla="*/ 241 h 287"/>
                  <a:gd name="T2" fmla="*/ 32 w 258"/>
                  <a:gd name="T3" fmla="*/ 268 h 287"/>
                  <a:gd name="T4" fmla="*/ 50 w 258"/>
                  <a:gd name="T5" fmla="*/ 286 h 287"/>
                  <a:gd name="T6" fmla="*/ 73 w 258"/>
                  <a:gd name="T7" fmla="*/ 268 h 287"/>
                  <a:gd name="T8" fmla="*/ 99 w 258"/>
                  <a:gd name="T9" fmla="*/ 167 h 287"/>
                  <a:gd name="T10" fmla="*/ 118 w 258"/>
                  <a:gd name="T11" fmla="*/ 86 h 287"/>
                  <a:gd name="T12" fmla="*/ 154 w 258"/>
                  <a:gd name="T13" fmla="*/ 34 h 287"/>
                  <a:gd name="T14" fmla="*/ 205 w 258"/>
                  <a:gd name="T15" fmla="*/ 13 h 287"/>
                  <a:gd name="T16" fmla="*/ 232 w 258"/>
                  <a:gd name="T17" fmla="*/ 22 h 287"/>
                  <a:gd name="T18" fmla="*/ 199 w 258"/>
                  <a:gd name="T19" fmla="*/ 56 h 287"/>
                  <a:gd name="T20" fmla="*/ 223 w 258"/>
                  <a:gd name="T21" fmla="*/ 77 h 287"/>
                  <a:gd name="T22" fmla="*/ 257 w 258"/>
                  <a:gd name="T23" fmla="*/ 40 h 287"/>
                  <a:gd name="T24" fmla="*/ 205 w 258"/>
                  <a:gd name="T25" fmla="*/ 0 h 287"/>
                  <a:gd name="T26" fmla="*/ 124 w 258"/>
                  <a:gd name="T27" fmla="*/ 49 h 287"/>
                  <a:gd name="T28" fmla="*/ 66 w 258"/>
                  <a:gd name="T29" fmla="*/ 0 h 287"/>
                  <a:gd name="T30" fmla="*/ 19 w 258"/>
                  <a:gd name="T31" fmla="*/ 36 h 287"/>
                  <a:gd name="T32" fmla="*/ 0 w 258"/>
                  <a:gd name="T33" fmla="*/ 97 h 287"/>
                  <a:gd name="T34" fmla="*/ 7 w 258"/>
                  <a:gd name="T35" fmla="*/ 102 h 287"/>
                  <a:gd name="T36" fmla="*/ 18 w 258"/>
                  <a:gd name="T37" fmla="*/ 88 h 287"/>
                  <a:gd name="T38" fmla="*/ 64 w 258"/>
                  <a:gd name="T39" fmla="*/ 13 h 287"/>
                  <a:gd name="T40" fmla="*/ 84 w 258"/>
                  <a:gd name="T41" fmla="*/ 43 h 287"/>
                  <a:gd name="T42" fmla="*/ 73 w 258"/>
                  <a:gd name="T43" fmla="*/ 95 h 287"/>
                  <a:gd name="T44" fmla="*/ 37 w 258"/>
                  <a:gd name="T45" fmla="*/ 24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8" h="287">
                    <a:moveTo>
                      <a:pt x="37" y="241"/>
                    </a:moveTo>
                    <a:cubicBezTo>
                      <a:pt x="36" y="250"/>
                      <a:pt x="32" y="264"/>
                      <a:pt x="32" y="268"/>
                    </a:cubicBezTo>
                    <a:cubicBezTo>
                      <a:pt x="32" y="279"/>
                      <a:pt x="41" y="286"/>
                      <a:pt x="50" y="286"/>
                    </a:cubicBezTo>
                    <a:cubicBezTo>
                      <a:pt x="57" y="286"/>
                      <a:pt x="70" y="280"/>
                      <a:pt x="73" y="268"/>
                    </a:cubicBezTo>
                    <a:cubicBezTo>
                      <a:pt x="75" y="264"/>
                      <a:pt x="97" y="180"/>
                      <a:pt x="99" y="167"/>
                    </a:cubicBezTo>
                    <a:cubicBezTo>
                      <a:pt x="104" y="147"/>
                      <a:pt x="115" y="102"/>
                      <a:pt x="118" y="86"/>
                    </a:cubicBezTo>
                    <a:cubicBezTo>
                      <a:pt x="122" y="77"/>
                      <a:pt x="140" y="49"/>
                      <a:pt x="154" y="34"/>
                    </a:cubicBezTo>
                    <a:cubicBezTo>
                      <a:pt x="160" y="29"/>
                      <a:pt x="178" y="13"/>
                      <a:pt x="205" y="13"/>
                    </a:cubicBezTo>
                    <a:cubicBezTo>
                      <a:pt x="221" y="13"/>
                      <a:pt x="223" y="19"/>
                      <a:pt x="232" y="22"/>
                    </a:cubicBezTo>
                    <a:cubicBezTo>
                      <a:pt x="212" y="23"/>
                      <a:pt x="199" y="40"/>
                      <a:pt x="199" y="56"/>
                    </a:cubicBezTo>
                    <a:cubicBezTo>
                      <a:pt x="199" y="65"/>
                      <a:pt x="206" y="77"/>
                      <a:pt x="223" y="77"/>
                    </a:cubicBezTo>
                    <a:cubicBezTo>
                      <a:pt x="240" y="77"/>
                      <a:pt x="257" y="63"/>
                      <a:pt x="257" y="40"/>
                    </a:cubicBezTo>
                    <a:cubicBezTo>
                      <a:pt x="257" y="18"/>
                      <a:pt x="237" y="0"/>
                      <a:pt x="205" y="0"/>
                    </a:cubicBezTo>
                    <a:cubicBezTo>
                      <a:pt x="163" y="0"/>
                      <a:pt x="136" y="31"/>
                      <a:pt x="124" y="49"/>
                    </a:cubicBezTo>
                    <a:cubicBezTo>
                      <a:pt x="118" y="20"/>
                      <a:pt x="97" y="0"/>
                      <a:pt x="66" y="0"/>
                    </a:cubicBezTo>
                    <a:cubicBezTo>
                      <a:pt x="37" y="0"/>
                      <a:pt x="25" y="23"/>
                      <a:pt x="19" y="36"/>
                    </a:cubicBezTo>
                    <a:cubicBezTo>
                      <a:pt x="9" y="58"/>
                      <a:pt x="0" y="95"/>
                      <a:pt x="0" y="97"/>
                    </a:cubicBezTo>
                    <a:cubicBezTo>
                      <a:pt x="0" y="102"/>
                      <a:pt x="4" y="101"/>
                      <a:pt x="7" y="102"/>
                    </a:cubicBezTo>
                    <a:cubicBezTo>
                      <a:pt x="14" y="102"/>
                      <a:pt x="14" y="102"/>
                      <a:pt x="18" y="88"/>
                    </a:cubicBezTo>
                    <a:cubicBezTo>
                      <a:pt x="28" y="43"/>
                      <a:pt x="41" y="13"/>
                      <a:pt x="64" y="13"/>
                    </a:cubicBezTo>
                    <a:cubicBezTo>
                      <a:pt x="75" y="13"/>
                      <a:pt x="84" y="18"/>
                      <a:pt x="84" y="43"/>
                    </a:cubicBezTo>
                    <a:cubicBezTo>
                      <a:pt x="84" y="56"/>
                      <a:pt x="82" y="63"/>
                      <a:pt x="73" y="95"/>
                    </a:cubicBezTo>
                    <a:cubicBezTo>
                      <a:pt x="61" y="144"/>
                      <a:pt x="49" y="192"/>
                      <a:pt x="37" y="2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99" name="Freeform 443"/>
              <p:cNvSpPr>
                <a:spLocks noChangeArrowheads="1"/>
              </p:cNvSpPr>
              <p:nvPr/>
            </p:nvSpPr>
            <p:spPr bwMode="auto">
              <a:xfrm>
                <a:off x="1739" y="1219"/>
                <a:ext cx="95" cy="95"/>
              </a:xfrm>
              <a:custGeom>
                <a:avLst/>
                <a:gdLst>
                  <a:gd name="T0" fmla="*/ 224 w 423"/>
                  <a:gd name="T1" fmla="*/ 223 h 422"/>
                  <a:gd name="T2" fmla="*/ 400 w 423"/>
                  <a:gd name="T3" fmla="*/ 223 h 422"/>
                  <a:gd name="T4" fmla="*/ 422 w 423"/>
                  <a:gd name="T5" fmla="*/ 210 h 422"/>
                  <a:gd name="T6" fmla="*/ 400 w 423"/>
                  <a:gd name="T7" fmla="*/ 198 h 422"/>
                  <a:gd name="T8" fmla="*/ 224 w 423"/>
                  <a:gd name="T9" fmla="*/ 198 h 422"/>
                  <a:gd name="T10" fmla="*/ 224 w 423"/>
                  <a:gd name="T11" fmla="*/ 22 h 422"/>
                  <a:gd name="T12" fmla="*/ 211 w 423"/>
                  <a:gd name="T13" fmla="*/ 0 h 422"/>
                  <a:gd name="T14" fmla="*/ 198 w 423"/>
                  <a:gd name="T15" fmla="*/ 22 h 422"/>
                  <a:gd name="T16" fmla="*/ 198 w 423"/>
                  <a:gd name="T17" fmla="*/ 198 h 422"/>
                  <a:gd name="T18" fmla="*/ 22 w 423"/>
                  <a:gd name="T19" fmla="*/ 198 h 422"/>
                  <a:gd name="T20" fmla="*/ 0 w 423"/>
                  <a:gd name="T21" fmla="*/ 210 h 422"/>
                  <a:gd name="T22" fmla="*/ 22 w 423"/>
                  <a:gd name="T23" fmla="*/ 223 h 422"/>
                  <a:gd name="T24" fmla="*/ 198 w 423"/>
                  <a:gd name="T25" fmla="*/ 223 h 422"/>
                  <a:gd name="T26" fmla="*/ 198 w 423"/>
                  <a:gd name="T27" fmla="*/ 399 h 422"/>
                  <a:gd name="T28" fmla="*/ 211 w 423"/>
                  <a:gd name="T29" fmla="*/ 421 h 422"/>
                  <a:gd name="T30" fmla="*/ 224 w 423"/>
                  <a:gd name="T31" fmla="*/ 399 h 422"/>
                  <a:gd name="T32" fmla="*/ 224 w 423"/>
                  <a:gd name="T33" fmla="*/ 22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3" h="422">
                    <a:moveTo>
                      <a:pt x="224" y="223"/>
                    </a:moveTo>
                    <a:cubicBezTo>
                      <a:pt x="282" y="223"/>
                      <a:pt x="341" y="223"/>
                      <a:pt x="400" y="223"/>
                    </a:cubicBezTo>
                    <a:cubicBezTo>
                      <a:pt x="409" y="223"/>
                      <a:pt x="422" y="223"/>
                      <a:pt x="422" y="210"/>
                    </a:cubicBezTo>
                    <a:cubicBezTo>
                      <a:pt x="422" y="198"/>
                      <a:pt x="409" y="198"/>
                      <a:pt x="400" y="198"/>
                    </a:cubicBezTo>
                    <a:cubicBezTo>
                      <a:pt x="341" y="198"/>
                      <a:pt x="282" y="198"/>
                      <a:pt x="224" y="198"/>
                    </a:cubicBezTo>
                    <a:cubicBezTo>
                      <a:pt x="224" y="139"/>
                      <a:pt x="224" y="80"/>
                      <a:pt x="224" y="22"/>
                    </a:cubicBezTo>
                    <a:cubicBezTo>
                      <a:pt x="224" y="13"/>
                      <a:pt x="224" y="0"/>
                      <a:pt x="211" y="0"/>
                    </a:cubicBezTo>
                    <a:cubicBezTo>
                      <a:pt x="198" y="0"/>
                      <a:pt x="198" y="13"/>
                      <a:pt x="198" y="22"/>
                    </a:cubicBezTo>
                    <a:cubicBezTo>
                      <a:pt x="198" y="80"/>
                      <a:pt x="198" y="139"/>
                      <a:pt x="198" y="198"/>
                    </a:cubicBezTo>
                    <a:cubicBezTo>
                      <a:pt x="140" y="198"/>
                      <a:pt x="81" y="198"/>
                      <a:pt x="22" y="198"/>
                    </a:cubicBezTo>
                    <a:cubicBezTo>
                      <a:pt x="13" y="198"/>
                      <a:pt x="0" y="198"/>
                      <a:pt x="0" y="210"/>
                    </a:cubicBezTo>
                    <a:cubicBezTo>
                      <a:pt x="0" y="223"/>
                      <a:pt x="13" y="223"/>
                      <a:pt x="22" y="223"/>
                    </a:cubicBezTo>
                    <a:cubicBezTo>
                      <a:pt x="81" y="223"/>
                      <a:pt x="140" y="223"/>
                      <a:pt x="198" y="223"/>
                    </a:cubicBezTo>
                    <a:cubicBezTo>
                      <a:pt x="198" y="282"/>
                      <a:pt x="198" y="340"/>
                      <a:pt x="198" y="399"/>
                    </a:cubicBezTo>
                    <a:cubicBezTo>
                      <a:pt x="198" y="408"/>
                      <a:pt x="198" y="421"/>
                      <a:pt x="211" y="421"/>
                    </a:cubicBezTo>
                    <a:cubicBezTo>
                      <a:pt x="224" y="421"/>
                      <a:pt x="224" y="408"/>
                      <a:pt x="224" y="399"/>
                    </a:cubicBezTo>
                    <a:cubicBezTo>
                      <a:pt x="224" y="340"/>
                      <a:pt x="224" y="282"/>
                      <a:pt x="224" y="22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00" name="Freeform 444"/>
              <p:cNvSpPr>
                <a:spLocks noChangeArrowheads="1"/>
              </p:cNvSpPr>
              <p:nvPr/>
            </p:nvSpPr>
            <p:spPr bwMode="auto">
              <a:xfrm>
                <a:off x="1881" y="1201"/>
                <a:ext cx="58" cy="103"/>
              </a:xfrm>
              <a:custGeom>
                <a:avLst/>
                <a:gdLst>
                  <a:gd name="T0" fmla="*/ 140 w 260"/>
                  <a:gd name="T1" fmla="*/ 173 h 458"/>
                  <a:gd name="T2" fmla="*/ 0 w 260"/>
                  <a:gd name="T3" fmla="*/ 351 h 458"/>
                  <a:gd name="T4" fmla="*/ 99 w 260"/>
                  <a:gd name="T5" fmla="*/ 457 h 458"/>
                  <a:gd name="T6" fmla="*/ 225 w 260"/>
                  <a:gd name="T7" fmla="*/ 270 h 458"/>
                  <a:gd name="T8" fmla="*/ 178 w 260"/>
                  <a:gd name="T9" fmla="*/ 153 h 458"/>
                  <a:gd name="T10" fmla="*/ 119 w 260"/>
                  <a:gd name="T11" fmla="*/ 51 h 458"/>
                  <a:gd name="T12" fmla="*/ 153 w 260"/>
                  <a:gd name="T13" fmla="*/ 20 h 458"/>
                  <a:gd name="T14" fmla="*/ 198 w 260"/>
                  <a:gd name="T15" fmla="*/ 38 h 458"/>
                  <a:gd name="T16" fmla="*/ 234 w 260"/>
                  <a:gd name="T17" fmla="*/ 54 h 458"/>
                  <a:gd name="T18" fmla="*/ 259 w 260"/>
                  <a:gd name="T19" fmla="*/ 29 h 458"/>
                  <a:gd name="T20" fmla="*/ 225 w 260"/>
                  <a:gd name="T21" fmla="*/ 7 h 458"/>
                  <a:gd name="T22" fmla="*/ 175 w 260"/>
                  <a:gd name="T23" fmla="*/ 0 h 458"/>
                  <a:gd name="T24" fmla="*/ 103 w 260"/>
                  <a:gd name="T25" fmla="*/ 65 h 458"/>
                  <a:gd name="T26" fmla="*/ 140 w 260"/>
                  <a:gd name="T27" fmla="*/ 173 h 458"/>
                  <a:gd name="T28" fmla="*/ 148 w 260"/>
                  <a:gd name="T29" fmla="*/ 187 h 458"/>
                  <a:gd name="T30" fmla="*/ 182 w 260"/>
                  <a:gd name="T31" fmla="*/ 295 h 458"/>
                  <a:gd name="T32" fmla="*/ 99 w 260"/>
                  <a:gd name="T33" fmla="*/ 442 h 458"/>
                  <a:gd name="T34" fmla="*/ 38 w 260"/>
                  <a:gd name="T35" fmla="*/ 369 h 458"/>
                  <a:gd name="T36" fmla="*/ 148 w 260"/>
                  <a:gd name="T37" fmla="*/ 187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0" h="458">
                    <a:moveTo>
                      <a:pt x="140" y="173"/>
                    </a:moveTo>
                    <a:cubicBezTo>
                      <a:pt x="61" y="193"/>
                      <a:pt x="0" y="275"/>
                      <a:pt x="0" y="351"/>
                    </a:cubicBezTo>
                    <a:cubicBezTo>
                      <a:pt x="0" y="412"/>
                      <a:pt x="40" y="457"/>
                      <a:pt x="99" y="457"/>
                    </a:cubicBezTo>
                    <a:cubicBezTo>
                      <a:pt x="173" y="457"/>
                      <a:pt x="225" y="358"/>
                      <a:pt x="225" y="270"/>
                    </a:cubicBezTo>
                    <a:cubicBezTo>
                      <a:pt x="225" y="214"/>
                      <a:pt x="200" y="182"/>
                      <a:pt x="178" y="153"/>
                    </a:cubicBezTo>
                    <a:cubicBezTo>
                      <a:pt x="157" y="124"/>
                      <a:pt x="119" y="78"/>
                      <a:pt x="119" y="51"/>
                    </a:cubicBezTo>
                    <a:cubicBezTo>
                      <a:pt x="119" y="36"/>
                      <a:pt x="131" y="20"/>
                      <a:pt x="153" y="20"/>
                    </a:cubicBezTo>
                    <a:cubicBezTo>
                      <a:pt x="173" y="20"/>
                      <a:pt x="185" y="29"/>
                      <a:pt x="198" y="38"/>
                    </a:cubicBezTo>
                    <a:cubicBezTo>
                      <a:pt x="211" y="45"/>
                      <a:pt x="223" y="54"/>
                      <a:pt x="234" y="54"/>
                    </a:cubicBezTo>
                    <a:cubicBezTo>
                      <a:pt x="248" y="54"/>
                      <a:pt x="259" y="38"/>
                      <a:pt x="259" y="29"/>
                    </a:cubicBezTo>
                    <a:cubicBezTo>
                      <a:pt x="259" y="15"/>
                      <a:pt x="248" y="13"/>
                      <a:pt x="225" y="7"/>
                    </a:cubicBezTo>
                    <a:cubicBezTo>
                      <a:pt x="193" y="0"/>
                      <a:pt x="184" y="0"/>
                      <a:pt x="175" y="0"/>
                    </a:cubicBezTo>
                    <a:cubicBezTo>
                      <a:pt x="124" y="0"/>
                      <a:pt x="103" y="27"/>
                      <a:pt x="103" y="65"/>
                    </a:cubicBezTo>
                    <a:cubicBezTo>
                      <a:pt x="103" y="99"/>
                      <a:pt x="121" y="135"/>
                      <a:pt x="140" y="173"/>
                    </a:cubicBezTo>
                    <a:close/>
                    <a:moveTo>
                      <a:pt x="148" y="187"/>
                    </a:moveTo>
                    <a:cubicBezTo>
                      <a:pt x="164" y="216"/>
                      <a:pt x="182" y="250"/>
                      <a:pt x="182" y="295"/>
                    </a:cubicBezTo>
                    <a:cubicBezTo>
                      <a:pt x="182" y="338"/>
                      <a:pt x="158" y="442"/>
                      <a:pt x="99" y="442"/>
                    </a:cubicBezTo>
                    <a:cubicBezTo>
                      <a:pt x="65" y="442"/>
                      <a:pt x="38" y="417"/>
                      <a:pt x="38" y="369"/>
                    </a:cubicBezTo>
                    <a:cubicBezTo>
                      <a:pt x="38" y="329"/>
                      <a:pt x="61" y="211"/>
                      <a:pt x="148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01" name="Freeform 445"/>
              <p:cNvSpPr>
                <a:spLocks noChangeArrowheads="1"/>
              </p:cNvSpPr>
              <p:nvPr/>
            </p:nvSpPr>
            <p:spPr bwMode="auto">
              <a:xfrm>
                <a:off x="1952" y="1196"/>
                <a:ext cx="33" cy="142"/>
              </a:xfrm>
              <a:custGeom>
                <a:avLst/>
                <a:gdLst>
                  <a:gd name="T0" fmla="*/ 148 w 149"/>
                  <a:gd name="T1" fmla="*/ 314 h 630"/>
                  <a:gd name="T2" fmla="*/ 106 w 149"/>
                  <a:gd name="T3" fmla="*/ 119 h 630"/>
                  <a:gd name="T4" fmla="*/ 7 w 149"/>
                  <a:gd name="T5" fmla="*/ 0 h 630"/>
                  <a:gd name="T6" fmla="*/ 0 w 149"/>
                  <a:gd name="T7" fmla="*/ 5 h 630"/>
                  <a:gd name="T8" fmla="*/ 13 w 149"/>
                  <a:gd name="T9" fmla="*/ 20 h 630"/>
                  <a:gd name="T10" fmla="*/ 112 w 149"/>
                  <a:gd name="T11" fmla="*/ 314 h 630"/>
                  <a:gd name="T12" fmla="*/ 9 w 149"/>
                  <a:gd name="T13" fmla="*/ 613 h 630"/>
                  <a:gd name="T14" fmla="*/ 0 w 149"/>
                  <a:gd name="T15" fmla="*/ 624 h 630"/>
                  <a:gd name="T16" fmla="*/ 7 w 149"/>
                  <a:gd name="T17" fmla="*/ 629 h 630"/>
                  <a:gd name="T18" fmla="*/ 108 w 149"/>
                  <a:gd name="T19" fmla="*/ 507 h 630"/>
                  <a:gd name="T20" fmla="*/ 148 w 149"/>
                  <a:gd name="T21" fmla="*/ 31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630">
                    <a:moveTo>
                      <a:pt x="148" y="314"/>
                    </a:moveTo>
                    <a:cubicBezTo>
                      <a:pt x="148" y="266"/>
                      <a:pt x="141" y="189"/>
                      <a:pt x="106" y="119"/>
                    </a:cubicBezTo>
                    <a:cubicBezTo>
                      <a:pt x="69" y="39"/>
                      <a:pt x="13" y="0"/>
                      <a:pt x="7" y="0"/>
                    </a:cubicBezTo>
                    <a:cubicBezTo>
                      <a:pt x="4" y="0"/>
                      <a:pt x="0" y="2"/>
                      <a:pt x="0" y="5"/>
                    </a:cubicBezTo>
                    <a:cubicBezTo>
                      <a:pt x="0" y="7"/>
                      <a:pt x="0" y="9"/>
                      <a:pt x="13" y="20"/>
                    </a:cubicBezTo>
                    <a:cubicBezTo>
                      <a:pt x="76" y="83"/>
                      <a:pt x="112" y="183"/>
                      <a:pt x="112" y="314"/>
                    </a:cubicBezTo>
                    <a:cubicBezTo>
                      <a:pt x="112" y="422"/>
                      <a:pt x="88" y="534"/>
                      <a:pt x="9" y="613"/>
                    </a:cubicBezTo>
                    <a:cubicBezTo>
                      <a:pt x="0" y="620"/>
                      <a:pt x="0" y="622"/>
                      <a:pt x="0" y="624"/>
                    </a:cubicBezTo>
                    <a:cubicBezTo>
                      <a:pt x="0" y="627"/>
                      <a:pt x="4" y="629"/>
                      <a:pt x="7" y="629"/>
                    </a:cubicBezTo>
                    <a:cubicBezTo>
                      <a:pt x="13" y="629"/>
                      <a:pt x="70" y="588"/>
                      <a:pt x="108" y="507"/>
                    </a:cubicBezTo>
                    <a:cubicBezTo>
                      <a:pt x="141" y="437"/>
                      <a:pt x="148" y="368"/>
                      <a:pt x="148" y="31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02" name="Freeform 446"/>
              <p:cNvSpPr>
                <a:spLocks noChangeArrowheads="1"/>
              </p:cNvSpPr>
              <p:nvPr/>
            </p:nvSpPr>
            <p:spPr bwMode="auto">
              <a:xfrm>
                <a:off x="1045" y="1361"/>
                <a:ext cx="953" cy="5"/>
              </a:xfrm>
              <a:custGeom>
                <a:avLst/>
                <a:gdLst>
                  <a:gd name="T0" fmla="*/ 0 w 4208"/>
                  <a:gd name="T1" fmla="*/ 0 h 26"/>
                  <a:gd name="T2" fmla="*/ 4207 w 4208"/>
                  <a:gd name="T3" fmla="*/ 0 h 26"/>
                  <a:gd name="T4" fmla="*/ 4207 w 4208"/>
                  <a:gd name="T5" fmla="*/ 25 h 26"/>
                  <a:gd name="T6" fmla="*/ 0 w 4208"/>
                  <a:gd name="T7" fmla="*/ 25 h 26"/>
                  <a:gd name="T8" fmla="*/ 0 w 420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8" h="26">
                    <a:moveTo>
                      <a:pt x="0" y="0"/>
                    </a:moveTo>
                    <a:cubicBezTo>
                      <a:pt x="1402" y="0"/>
                      <a:pt x="2805" y="0"/>
                      <a:pt x="4207" y="0"/>
                    </a:cubicBezTo>
                    <a:cubicBezTo>
                      <a:pt x="4207" y="8"/>
                      <a:pt x="4207" y="17"/>
                      <a:pt x="4207" y="25"/>
                    </a:cubicBezTo>
                    <a:cubicBezTo>
                      <a:pt x="2805" y="25"/>
                      <a:pt x="1402" y="25"/>
                      <a:pt x="0" y="25"/>
                    </a:cubicBezTo>
                    <a:cubicBezTo>
                      <a:pt x="0" y="17"/>
                      <a:pt x="0" y="8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03" name="Freeform 447"/>
              <p:cNvSpPr>
                <a:spLocks noChangeArrowheads="1"/>
              </p:cNvSpPr>
              <p:nvPr/>
            </p:nvSpPr>
            <p:spPr bwMode="auto">
              <a:xfrm>
                <a:off x="1459" y="1435"/>
                <a:ext cx="58" cy="90"/>
              </a:xfrm>
              <a:custGeom>
                <a:avLst/>
                <a:gdLst>
                  <a:gd name="T0" fmla="*/ 260 w 261"/>
                  <a:gd name="T1" fmla="*/ 7 h 402"/>
                  <a:gd name="T2" fmla="*/ 254 w 261"/>
                  <a:gd name="T3" fmla="*/ 0 h 402"/>
                  <a:gd name="T4" fmla="*/ 211 w 261"/>
                  <a:gd name="T5" fmla="*/ 43 h 402"/>
                  <a:gd name="T6" fmla="*/ 152 w 261"/>
                  <a:gd name="T7" fmla="*/ 0 h 402"/>
                  <a:gd name="T8" fmla="*/ 0 w 261"/>
                  <a:gd name="T9" fmla="*/ 185 h 402"/>
                  <a:gd name="T10" fmla="*/ 83 w 261"/>
                  <a:gd name="T11" fmla="*/ 286 h 402"/>
                  <a:gd name="T12" fmla="*/ 157 w 261"/>
                  <a:gd name="T13" fmla="*/ 248 h 402"/>
                  <a:gd name="T14" fmla="*/ 130 w 261"/>
                  <a:gd name="T15" fmla="*/ 361 h 402"/>
                  <a:gd name="T16" fmla="*/ 83 w 261"/>
                  <a:gd name="T17" fmla="*/ 381 h 402"/>
                  <a:gd name="T18" fmla="*/ 69 w 261"/>
                  <a:gd name="T19" fmla="*/ 394 h 402"/>
                  <a:gd name="T20" fmla="*/ 78 w 261"/>
                  <a:gd name="T21" fmla="*/ 401 h 402"/>
                  <a:gd name="T22" fmla="*/ 141 w 261"/>
                  <a:gd name="T23" fmla="*/ 399 h 402"/>
                  <a:gd name="T24" fmla="*/ 206 w 261"/>
                  <a:gd name="T25" fmla="*/ 401 h 402"/>
                  <a:gd name="T26" fmla="*/ 218 w 261"/>
                  <a:gd name="T27" fmla="*/ 388 h 402"/>
                  <a:gd name="T28" fmla="*/ 200 w 261"/>
                  <a:gd name="T29" fmla="*/ 381 h 402"/>
                  <a:gd name="T30" fmla="*/ 171 w 261"/>
                  <a:gd name="T31" fmla="*/ 372 h 402"/>
                  <a:gd name="T32" fmla="*/ 173 w 261"/>
                  <a:gd name="T33" fmla="*/ 358 h 402"/>
                  <a:gd name="T34" fmla="*/ 260 w 261"/>
                  <a:gd name="T35" fmla="*/ 7 h 402"/>
                  <a:gd name="T36" fmla="*/ 85 w 261"/>
                  <a:gd name="T37" fmla="*/ 272 h 402"/>
                  <a:gd name="T38" fmla="*/ 45 w 261"/>
                  <a:gd name="T39" fmla="*/ 212 h 402"/>
                  <a:gd name="T40" fmla="*/ 74 w 261"/>
                  <a:gd name="T41" fmla="*/ 86 h 402"/>
                  <a:gd name="T42" fmla="*/ 152 w 261"/>
                  <a:gd name="T43" fmla="*/ 15 h 402"/>
                  <a:gd name="T44" fmla="*/ 202 w 261"/>
                  <a:gd name="T45" fmla="*/ 68 h 402"/>
                  <a:gd name="T46" fmla="*/ 166 w 261"/>
                  <a:gd name="T47" fmla="*/ 214 h 402"/>
                  <a:gd name="T48" fmla="*/ 85 w 261"/>
                  <a:gd name="T49" fmla="*/ 27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1" h="402">
                    <a:moveTo>
                      <a:pt x="260" y="7"/>
                    </a:moveTo>
                    <a:cubicBezTo>
                      <a:pt x="260" y="4"/>
                      <a:pt x="258" y="0"/>
                      <a:pt x="254" y="0"/>
                    </a:cubicBezTo>
                    <a:cubicBezTo>
                      <a:pt x="247" y="0"/>
                      <a:pt x="222" y="25"/>
                      <a:pt x="211" y="43"/>
                    </a:cubicBezTo>
                    <a:cubicBezTo>
                      <a:pt x="197" y="9"/>
                      <a:pt x="173" y="0"/>
                      <a:pt x="152" y="0"/>
                    </a:cubicBezTo>
                    <a:cubicBezTo>
                      <a:pt x="78" y="0"/>
                      <a:pt x="0" y="94"/>
                      <a:pt x="0" y="185"/>
                    </a:cubicBezTo>
                    <a:cubicBezTo>
                      <a:pt x="0" y="246"/>
                      <a:pt x="36" y="286"/>
                      <a:pt x="83" y="286"/>
                    </a:cubicBezTo>
                    <a:cubicBezTo>
                      <a:pt x="110" y="286"/>
                      <a:pt x="135" y="270"/>
                      <a:pt x="157" y="248"/>
                    </a:cubicBezTo>
                    <a:cubicBezTo>
                      <a:pt x="152" y="270"/>
                      <a:pt x="132" y="354"/>
                      <a:pt x="130" y="361"/>
                    </a:cubicBezTo>
                    <a:cubicBezTo>
                      <a:pt x="125" y="378"/>
                      <a:pt x="119" y="381"/>
                      <a:pt x="83" y="381"/>
                    </a:cubicBezTo>
                    <a:cubicBezTo>
                      <a:pt x="76" y="381"/>
                      <a:pt x="69" y="381"/>
                      <a:pt x="69" y="394"/>
                    </a:cubicBezTo>
                    <a:cubicBezTo>
                      <a:pt x="72" y="396"/>
                      <a:pt x="69" y="401"/>
                      <a:pt x="78" y="401"/>
                    </a:cubicBezTo>
                    <a:cubicBezTo>
                      <a:pt x="98" y="401"/>
                      <a:pt x="119" y="399"/>
                      <a:pt x="141" y="399"/>
                    </a:cubicBezTo>
                    <a:cubicBezTo>
                      <a:pt x="162" y="399"/>
                      <a:pt x="186" y="401"/>
                      <a:pt x="206" y="401"/>
                    </a:cubicBezTo>
                    <a:cubicBezTo>
                      <a:pt x="209" y="401"/>
                      <a:pt x="218" y="401"/>
                      <a:pt x="218" y="388"/>
                    </a:cubicBezTo>
                    <a:cubicBezTo>
                      <a:pt x="218" y="381"/>
                      <a:pt x="211" y="381"/>
                      <a:pt x="200" y="381"/>
                    </a:cubicBezTo>
                    <a:cubicBezTo>
                      <a:pt x="171" y="381"/>
                      <a:pt x="171" y="378"/>
                      <a:pt x="171" y="372"/>
                    </a:cubicBezTo>
                    <a:cubicBezTo>
                      <a:pt x="171" y="367"/>
                      <a:pt x="171" y="363"/>
                      <a:pt x="173" y="358"/>
                    </a:cubicBezTo>
                    <a:cubicBezTo>
                      <a:pt x="202" y="241"/>
                      <a:pt x="231" y="124"/>
                      <a:pt x="260" y="7"/>
                    </a:cubicBezTo>
                    <a:close/>
                    <a:moveTo>
                      <a:pt x="85" y="272"/>
                    </a:moveTo>
                    <a:cubicBezTo>
                      <a:pt x="47" y="272"/>
                      <a:pt x="45" y="223"/>
                      <a:pt x="45" y="212"/>
                    </a:cubicBezTo>
                    <a:cubicBezTo>
                      <a:pt x="45" y="182"/>
                      <a:pt x="63" y="113"/>
                      <a:pt x="74" y="86"/>
                    </a:cubicBezTo>
                    <a:cubicBezTo>
                      <a:pt x="94" y="40"/>
                      <a:pt x="126" y="15"/>
                      <a:pt x="152" y="15"/>
                    </a:cubicBezTo>
                    <a:cubicBezTo>
                      <a:pt x="193" y="15"/>
                      <a:pt x="202" y="65"/>
                      <a:pt x="202" y="68"/>
                    </a:cubicBezTo>
                    <a:cubicBezTo>
                      <a:pt x="202" y="74"/>
                      <a:pt x="168" y="210"/>
                      <a:pt x="166" y="214"/>
                    </a:cubicBezTo>
                    <a:cubicBezTo>
                      <a:pt x="155" y="232"/>
                      <a:pt x="121" y="272"/>
                      <a:pt x="85" y="2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04" name="Freeform 448"/>
              <p:cNvSpPr>
                <a:spLocks noChangeArrowheads="1"/>
              </p:cNvSpPr>
              <p:nvPr/>
            </p:nvSpPr>
            <p:spPr bwMode="auto">
              <a:xfrm>
                <a:off x="1527" y="1435"/>
                <a:ext cx="58" cy="64"/>
              </a:xfrm>
              <a:custGeom>
                <a:avLst/>
                <a:gdLst>
                  <a:gd name="T0" fmla="*/ 38 w 259"/>
                  <a:gd name="T1" fmla="*/ 241 h 287"/>
                  <a:gd name="T2" fmla="*/ 33 w 259"/>
                  <a:gd name="T3" fmla="*/ 268 h 287"/>
                  <a:gd name="T4" fmla="*/ 51 w 259"/>
                  <a:gd name="T5" fmla="*/ 286 h 287"/>
                  <a:gd name="T6" fmla="*/ 74 w 259"/>
                  <a:gd name="T7" fmla="*/ 268 h 287"/>
                  <a:gd name="T8" fmla="*/ 99 w 259"/>
                  <a:gd name="T9" fmla="*/ 167 h 287"/>
                  <a:gd name="T10" fmla="*/ 119 w 259"/>
                  <a:gd name="T11" fmla="*/ 86 h 287"/>
                  <a:gd name="T12" fmla="*/ 155 w 259"/>
                  <a:gd name="T13" fmla="*/ 34 h 287"/>
                  <a:gd name="T14" fmla="*/ 206 w 259"/>
                  <a:gd name="T15" fmla="*/ 15 h 287"/>
                  <a:gd name="T16" fmla="*/ 233 w 259"/>
                  <a:gd name="T17" fmla="*/ 22 h 287"/>
                  <a:gd name="T18" fmla="*/ 200 w 259"/>
                  <a:gd name="T19" fmla="*/ 56 h 287"/>
                  <a:gd name="T20" fmla="*/ 224 w 259"/>
                  <a:gd name="T21" fmla="*/ 77 h 287"/>
                  <a:gd name="T22" fmla="*/ 258 w 259"/>
                  <a:gd name="T23" fmla="*/ 42 h 287"/>
                  <a:gd name="T24" fmla="*/ 206 w 259"/>
                  <a:gd name="T25" fmla="*/ 0 h 287"/>
                  <a:gd name="T26" fmla="*/ 125 w 259"/>
                  <a:gd name="T27" fmla="*/ 49 h 287"/>
                  <a:gd name="T28" fmla="*/ 67 w 259"/>
                  <a:gd name="T29" fmla="*/ 0 h 287"/>
                  <a:gd name="T30" fmla="*/ 20 w 259"/>
                  <a:gd name="T31" fmla="*/ 36 h 287"/>
                  <a:gd name="T32" fmla="*/ 0 w 259"/>
                  <a:gd name="T33" fmla="*/ 97 h 287"/>
                  <a:gd name="T34" fmla="*/ 8 w 259"/>
                  <a:gd name="T35" fmla="*/ 103 h 287"/>
                  <a:gd name="T36" fmla="*/ 18 w 259"/>
                  <a:gd name="T37" fmla="*/ 88 h 287"/>
                  <a:gd name="T38" fmla="*/ 65 w 259"/>
                  <a:gd name="T39" fmla="*/ 15 h 287"/>
                  <a:gd name="T40" fmla="*/ 85 w 259"/>
                  <a:gd name="T41" fmla="*/ 43 h 287"/>
                  <a:gd name="T42" fmla="*/ 74 w 259"/>
                  <a:gd name="T43" fmla="*/ 95 h 287"/>
                  <a:gd name="T44" fmla="*/ 38 w 259"/>
                  <a:gd name="T45" fmla="*/ 24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9" h="287">
                    <a:moveTo>
                      <a:pt x="38" y="241"/>
                    </a:moveTo>
                    <a:cubicBezTo>
                      <a:pt x="36" y="250"/>
                      <a:pt x="33" y="266"/>
                      <a:pt x="33" y="268"/>
                    </a:cubicBezTo>
                    <a:cubicBezTo>
                      <a:pt x="33" y="281"/>
                      <a:pt x="42" y="286"/>
                      <a:pt x="51" y="286"/>
                    </a:cubicBezTo>
                    <a:cubicBezTo>
                      <a:pt x="58" y="286"/>
                      <a:pt x="71" y="281"/>
                      <a:pt x="74" y="268"/>
                    </a:cubicBezTo>
                    <a:cubicBezTo>
                      <a:pt x="76" y="266"/>
                      <a:pt x="98" y="180"/>
                      <a:pt x="99" y="167"/>
                    </a:cubicBezTo>
                    <a:cubicBezTo>
                      <a:pt x="105" y="148"/>
                      <a:pt x="116" y="103"/>
                      <a:pt x="119" y="86"/>
                    </a:cubicBezTo>
                    <a:cubicBezTo>
                      <a:pt x="123" y="77"/>
                      <a:pt x="141" y="49"/>
                      <a:pt x="155" y="34"/>
                    </a:cubicBezTo>
                    <a:cubicBezTo>
                      <a:pt x="161" y="31"/>
                      <a:pt x="179" y="15"/>
                      <a:pt x="206" y="15"/>
                    </a:cubicBezTo>
                    <a:cubicBezTo>
                      <a:pt x="222" y="15"/>
                      <a:pt x="224" y="19"/>
                      <a:pt x="233" y="22"/>
                    </a:cubicBezTo>
                    <a:cubicBezTo>
                      <a:pt x="213" y="24"/>
                      <a:pt x="200" y="40"/>
                      <a:pt x="200" y="56"/>
                    </a:cubicBezTo>
                    <a:cubicBezTo>
                      <a:pt x="200" y="67"/>
                      <a:pt x="207" y="77"/>
                      <a:pt x="224" y="77"/>
                    </a:cubicBezTo>
                    <a:cubicBezTo>
                      <a:pt x="241" y="77"/>
                      <a:pt x="258" y="63"/>
                      <a:pt x="258" y="42"/>
                    </a:cubicBezTo>
                    <a:cubicBezTo>
                      <a:pt x="258" y="18"/>
                      <a:pt x="238" y="0"/>
                      <a:pt x="206" y="0"/>
                    </a:cubicBezTo>
                    <a:cubicBezTo>
                      <a:pt x="164" y="0"/>
                      <a:pt x="137" y="31"/>
                      <a:pt x="125" y="49"/>
                    </a:cubicBezTo>
                    <a:cubicBezTo>
                      <a:pt x="119" y="20"/>
                      <a:pt x="98" y="0"/>
                      <a:pt x="67" y="0"/>
                    </a:cubicBezTo>
                    <a:cubicBezTo>
                      <a:pt x="38" y="0"/>
                      <a:pt x="26" y="24"/>
                      <a:pt x="20" y="36"/>
                    </a:cubicBezTo>
                    <a:cubicBezTo>
                      <a:pt x="9" y="58"/>
                      <a:pt x="0" y="95"/>
                      <a:pt x="0" y="97"/>
                    </a:cubicBezTo>
                    <a:cubicBezTo>
                      <a:pt x="0" y="103"/>
                      <a:pt x="5" y="101"/>
                      <a:pt x="8" y="103"/>
                    </a:cubicBezTo>
                    <a:cubicBezTo>
                      <a:pt x="15" y="103"/>
                      <a:pt x="15" y="103"/>
                      <a:pt x="18" y="88"/>
                    </a:cubicBezTo>
                    <a:cubicBezTo>
                      <a:pt x="29" y="43"/>
                      <a:pt x="42" y="15"/>
                      <a:pt x="65" y="15"/>
                    </a:cubicBezTo>
                    <a:cubicBezTo>
                      <a:pt x="76" y="15"/>
                      <a:pt x="85" y="18"/>
                      <a:pt x="85" y="43"/>
                    </a:cubicBezTo>
                    <a:cubicBezTo>
                      <a:pt x="85" y="56"/>
                      <a:pt x="83" y="63"/>
                      <a:pt x="74" y="95"/>
                    </a:cubicBezTo>
                    <a:cubicBezTo>
                      <a:pt x="62" y="144"/>
                      <a:pt x="50" y="193"/>
                      <a:pt x="38" y="2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05" name="Freeform 449"/>
              <p:cNvSpPr>
                <a:spLocks noChangeArrowheads="1"/>
              </p:cNvSpPr>
              <p:nvPr/>
            </p:nvSpPr>
            <p:spPr bwMode="auto">
              <a:xfrm>
                <a:off x="2053" y="1384"/>
                <a:ext cx="16" cy="42"/>
              </a:xfrm>
              <a:custGeom>
                <a:avLst/>
                <a:gdLst>
                  <a:gd name="T0" fmla="*/ 73 w 74"/>
                  <a:gd name="T1" fmla="*/ 67 h 190"/>
                  <a:gd name="T2" fmla="*/ 34 w 74"/>
                  <a:gd name="T3" fmla="*/ 0 h 190"/>
                  <a:gd name="T4" fmla="*/ 0 w 74"/>
                  <a:gd name="T5" fmla="*/ 34 h 190"/>
                  <a:gd name="T6" fmla="*/ 34 w 74"/>
                  <a:gd name="T7" fmla="*/ 67 h 190"/>
                  <a:gd name="T8" fmla="*/ 55 w 74"/>
                  <a:gd name="T9" fmla="*/ 59 h 190"/>
                  <a:gd name="T10" fmla="*/ 59 w 74"/>
                  <a:gd name="T11" fmla="*/ 58 h 190"/>
                  <a:gd name="T12" fmla="*/ 59 w 74"/>
                  <a:gd name="T13" fmla="*/ 67 h 190"/>
                  <a:gd name="T14" fmla="*/ 18 w 74"/>
                  <a:gd name="T15" fmla="*/ 171 h 190"/>
                  <a:gd name="T16" fmla="*/ 10 w 74"/>
                  <a:gd name="T17" fmla="*/ 182 h 190"/>
                  <a:gd name="T18" fmla="*/ 16 w 74"/>
                  <a:gd name="T19" fmla="*/ 189 h 190"/>
                  <a:gd name="T20" fmla="*/ 73 w 74"/>
                  <a:gd name="T21" fmla="*/ 6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90">
                    <a:moveTo>
                      <a:pt x="73" y="67"/>
                    </a:moveTo>
                    <a:cubicBezTo>
                      <a:pt x="73" y="25"/>
                      <a:pt x="57" y="0"/>
                      <a:pt x="34" y="0"/>
                    </a:cubicBezTo>
                    <a:cubicBezTo>
                      <a:pt x="12" y="0"/>
                      <a:pt x="0" y="16"/>
                      <a:pt x="0" y="34"/>
                    </a:cubicBezTo>
                    <a:cubicBezTo>
                      <a:pt x="0" y="50"/>
                      <a:pt x="12" y="67"/>
                      <a:pt x="34" y="67"/>
                    </a:cubicBezTo>
                    <a:cubicBezTo>
                      <a:pt x="41" y="67"/>
                      <a:pt x="48" y="65"/>
                      <a:pt x="55" y="59"/>
                    </a:cubicBezTo>
                    <a:cubicBezTo>
                      <a:pt x="57" y="58"/>
                      <a:pt x="57" y="58"/>
                      <a:pt x="59" y="58"/>
                    </a:cubicBezTo>
                    <a:cubicBezTo>
                      <a:pt x="59" y="61"/>
                      <a:pt x="59" y="58"/>
                      <a:pt x="59" y="67"/>
                    </a:cubicBezTo>
                    <a:cubicBezTo>
                      <a:pt x="59" y="113"/>
                      <a:pt x="37" y="151"/>
                      <a:pt x="18" y="171"/>
                    </a:cubicBezTo>
                    <a:cubicBezTo>
                      <a:pt x="10" y="178"/>
                      <a:pt x="10" y="180"/>
                      <a:pt x="10" y="182"/>
                    </a:cubicBezTo>
                    <a:cubicBezTo>
                      <a:pt x="10" y="187"/>
                      <a:pt x="12" y="189"/>
                      <a:pt x="16" y="189"/>
                    </a:cubicBezTo>
                    <a:cubicBezTo>
                      <a:pt x="23" y="189"/>
                      <a:pt x="73" y="140"/>
                      <a:pt x="73" y="6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06" name="Freeform 450"/>
              <p:cNvSpPr>
                <a:spLocks noChangeArrowheads="1"/>
              </p:cNvSpPr>
              <p:nvPr/>
            </p:nvSpPr>
            <p:spPr bwMode="auto">
              <a:xfrm>
                <a:off x="2160" y="1299"/>
                <a:ext cx="71" cy="129"/>
              </a:xfrm>
              <a:custGeom>
                <a:avLst/>
                <a:gdLst>
                  <a:gd name="T0" fmla="*/ 198 w 316"/>
                  <a:gd name="T1" fmla="*/ 192 h 574"/>
                  <a:gd name="T2" fmla="*/ 252 w 316"/>
                  <a:gd name="T3" fmla="*/ 192 h 574"/>
                  <a:gd name="T4" fmla="*/ 272 w 316"/>
                  <a:gd name="T5" fmla="*/ 179 h 574"/>
                  <a:gd name="T6" fmla="*/ 254 w 316"/>
                  <a:gd name="T7" fmla="*/ 172 h 574"/>
                  <a:gd name="T8" fmla="*/ 202 w 316"/>
                  <a:gd name="T9" fmla="*/ 172 h 574"/>
                  <a:gd name="T10" fmla="*/ 216 w 316"/>
                  <a:gd name="T11" fmla="*/ 100 h 574"/>
                  <a:gd name="T12" fmla="*/ 230 w 316"/>
                  <a:gd name="T13" fmla="*/ 34 h 574"/>
                  <a:gd name="T14" fmla="*/ 261 w 316"/>
                  <a:gd name="T15" fmla="*/ 12 h 574"/>
                  <a:gd name="T16" fmla="*/ 292 w 316"/>
                  <a:gd name="T17" fmla="*/ 25 h 574"/>
                  <a:gd name="T18" fmla="*/ 257 w 316"/>
                  <a:gd name="T19" fmla="*/ 59 h 574"/>
                  <a:gd name="T20" fmla="*/ 281 w 316"/>
                  <a:gd name="T21" fmla="*/ 81 h 574"/>
                  <a:gd name="T22" fmla="*/ 315 w 316"/>
                  <a:gd name="T23" fmla="*/ 43 h 574"/>
                  <a:gd name="T24" fmla="*/ 261 w 316"/>
                  <a:gd name="T25" fmla="*/ 0 h 574"/>
                  <a:gd name="T26" fmla="*/ 180 w 316"/>
                  <a:gd name="T27" fmla="*/ 73 h 574"/>
                  <a:gd name="T28" fmla="*/ 158 w 316"/>
                  <a:gd name="T29" fmla="*/ 172 h 574"/>
                  <a:gd name="T30" fmla="*/ 115 w 316"/>
                  <a:gd name="T31" fmla="*/ 172 h 574"/>
                  <a:gd name="T32" fmla="*/ 97 w 316"/>
                  <a:gd name="T33" fmla="*/ 185 h 574"/>
                  <a:gd name="T34" fmla="*/ 113 w 316"/>
                  <a:gd name="T35" fmla="*/ 192 h 574"/>
                  <a:gd name="T36" fmla="*/ 157 w 316"/>
                  <a:gd name="T37" fmla="*/ 192 h 574"/>
                  <a:gd name="T38" fmla="*/ 108 w 316"/>
                  <a:gd name="T39" fmla="*/ 440 h 574"/>
                  <a:gd name="T40" fmla="*/ 54 w 316"/>
                  <a:gd name="T41" fmla="*/ 559 h 574"/>
                  <a:gd name="T42" fmla="*/ 23 w 316"/>
                  <a:gd name="T43" fmla="*/ 548 h 574"/>
                  <a:gd name="T44" fmla="*/ 58 w 316"/>
                  <a:gd name="T45" fmla="*/ 514 h 574"/>
                  <a:gd name="T46" fmla="*/ 34 w 316"/>
                  <a:gd name="T47" fmla="*/ 492 h 574"/>
                  <a:gd name="T48" fmla="*/ 0 w 316"/>
                  <a:gd name="T49" fmla="*/ 530 h 574"/>
                  <a:gd name="T50" fmla="*/ 54 w 316"/>
                  <a:gd name="T51" fmla="*/ 573 h 574"/>
                  <a:gd name="T52" fmla="*/ 124 w 316"/>
                  <a:gd name="T53" fmla="*/ 512 h 574"/>
                  <a:gd name="T54" fmla="*/ 160 w 316"/>
                  <a:gd name="T55" fmla="*/ 391 h 574"/>
                  <a:gd name="T56" fmla="*/ 198 w 316"/>
                  <a:gd name="T57" fmla="*/ 192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6" h="574">
                    <a:moveTo>
                      <a:pt x="198" y="192"/>
                    </a:moveTo>
                    <a:cubicBezTo>
                      <a:pt x="216" y="192"/>
                      <a:pt x="234" y="192"/>
                      <a:pt x="252" y="192"/>
                    </a:cubicBezTo>
                    <a:cubicBezTo>
                      <a:pt x="265" y="192"/>
                      <a:pt x="272" y="192"/>
                      <a:pt x="272" y="179"/>
                    </a:cubicBezTo>
                    <a:cubicBezTo>
                      <a:pt x="272" y="172"/>
                      <a:pt x="265" y="172"/>
                      <a:pt x="254" y="172"/>
                    </a:cubicBezTo>
                    <a:cubicBezTo>
                      <a:pt x="236" y="172"/>
                      <a:pt x="219" y="172"/>
                      <a:pt x="202" y="172"/>
                    </a:cubicBezTo>
                    <a:cubicBezTo>
                      <a:pt x="206" y="148"/>
                      <a:pt x="211" y="124"/>
                      <a:pt x="216" y="100"/>
                    </a:cubicBezTo>
                    <a:cubicBezTo>
                      <a:pt x="218" y="88"/>
                      <a:pt x="227" y="43"/>
                      <a:pt x="230" y="34"/>
                    </a:cubicBezTo>
                    <a:cubicBezTo>
                      <a:pt x="236" y="23"/>
                      <a:pt x="247" y="12"/>
                      <a:pt x="261" y="12"/>
                    </a:cubicBezTo>
                    <a:cubicBezTo>
                      <a:pt x="263" y="12"/>
                      <a:pt x="279" y="12"/>
                      <a:pt x="292" y="25"/>
                    </a:cubicBezTo>
                    <a:cubicBezTo>
                      <a:pt x="263" y="27"/>
                      <a:pt x="257" y="48"/>
                      <a:pt x="257" y="59"/>
                    </a:cubicBezTo>
                    <a:cubicBezTo>
                      <a:pt x="257" y="73"/>
                      <a:pt x="268" y="81"/>
                      <a:pt x="281" y="81"/>
                    </a:cubicBezTo>
                    <a:cubicBezTo>
                      <a:pt x="297" y="81"/>
                      <a:pt x="315" y="66"/>
                      <a:pt x="315" y="43"/>
                    </a:cubicBezTo>
                    <a:cubicBezTo>
                      <a:pt x="315" y="14"/>
                      <a:pt x="286" y="0"/>
                      <a:pt x="261" y="0"/>
                    </a:cubicBezTo>
                    <a:cubicBezTo>
                      <a:pt x="239" y="0"/>
                      <a:pt x="198" y="10"/>
                      <a:pt x="180" y="73"/>
                    </a:cubicBezTo>
                    <a:cubicBezTo>
                      <a:pt x="176" y="86"/>
                      <a:pt x="175" y="93"/>
                      <a:pt x="158" y="172"/>
                    </a:cubicBezTo>
                    <a:cubicBezTo>
                      <a:pt x="144" y="172"/>
                      <a:pt x="130" y="172"/>
                      <a:pt x="115" y="172"/>
                    </a:cubicBezTo>
                    <a:cubicBezTo>
                      <a:pt x="103" y="172"/>
                      <a:pt x="97" y="172"/>
                      <a:pt x="97" y="185"/>
                    </a:cubicBezTo>
                    <a:cubicBezTo>
                      <a:pt x="97" y="192"/>
                      <a:pt x="103" y="192"/>
                      <a:pt x="113" y="192"/>
                    </a:cubicBezTo>
                    <a:cubicBezTo>
                      <a:pt x="128" y="192"/>
                      <a:pt x="142" y="192"/>
                      <a:pt x="157" y="192"/>
                    </a:cubicBezTo>
                    <a:cubicBezTo>
                      <a:pt x="140" y="275"/>
                      <a:pt x="124" y="357"/>
                      <a:pt x="108" y="440"/>
                    </a:cubicBezTo>
                    <a:cubicBezTo>
                      <a:pt x="97" y="501"/>
                      <a:pt x="86" y="559"/>
                      <a:pt x="54" y="559"/>
                    </a:cubicBezTo>
                    <a:cubicBezTo>
                      <a:pt x="50" y="559"/>
                      <a:pt x="34" y="559"/>
                      <a:pt x="23" y="548"/>
                    </a:cubicBezTo>
                    <a:cubicBezTo>
                      <a:pt x="52" y="546"/>
                      <a:pt x="58" y="523"/>
                      <a:pt x="58" y="514"/>
                    </a:cubicBezTo>
                    <a:cubicBezTo>
                      <a:pt x="58" y="499"/>
                      <a:pt x="47" y="492"/>
                      <a:pt x="34" y="492"/>
                    </a:cubicBezTo>
                    <a:cubicBezTo>
                      <a:pt x="18" y="492"/>
                      <a:pt x="0" y="507"/>
                      <a:pt x="0" y="530"/>
                    </a:cubicBezTo>
                    <a:cubicBezTo>
                      <a:pt x="0" y="559"/>
                      <a:pt x="27" y="573"/>
                      <a:pt x="54" y="573"/>
                    </a:cubicBezTo>
                    <a:cubicBezTo>
                      <a:pt x="88" y="573"/>
                      <a:pt x="113" y="535"/>
                      <a:pt x="124" y="512"/>
                    </a:cubicBezTo>
                    <a:cubicBezTo>
                      <a:pt x="146" y="472"/>
                      <a:pt x="160" y="397"/>
                      <a:pt x="160" y="391"/>
                    </a:cubicBezTo>
                    <a:cubicBezTo>
                      <a:pt x="173" y="325"/>
                      <a:pt x="185" y="258"/>
                      <a:pt x="198" y="19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07" name="Freeform 451"/>
              <p:cNvSpPr>
                <a:spLocks noChangeArrowheads="1"/>
              </p:cNvSpPr>
              <p:nvPr/>
            </p:nvSpPr>
            <p:spPr bwMode="auto">
              <a:xfrm>
                <a:off x="2252" y="1292"/>
                <a:ext cx="32" cy="142"/>
              </a:xfrm>
              <a:custGeom>
                <a:avLst/>
                <a:gdLst>
                  <a:gd name="T0" fmla="*/ 146 w 147"/>
                  <a:gd name="T1" fmla="*/ 624 h 632"/>
                  <a:gd name="T2" fmla="*/ 135 w 147"/>
                  <a:gd name="T3" fmla="*/ 611 h 632"/>
                  <a:gd name="T4" fmla="*/ 36 w 147"/>
                  <a:gd name="T5" fmla="*/ 314 h 632"/>
                  <a:gd name="T6" fmla="*/ 138 w 147"/>
                  <a:gd name="T7" fmla="*/ 16 h 632"/>
                  <a:gd name="T8" fmla="*/ 146 w 147"/>
                  <a:gd name="T9" fmla="*/ 5 h 632"/>
                  <a:gd name="T10" fmla="*/ 140 w 147"/>
                  <a:gd name="T11" fmla="*/ 0 h 632"/>
                  <a:gd name="T12" fmla="*/ 39 w 147"/>
                  <a:gd name="T13" fmla="*/ 122 h 632"/>
                  <a:gd name="T14" fmla="*/ 0 w 147"/>
                  <a:gd name="T15" fmla="*/ 314 h 632"/>
                  <a:gd name="T16" fmla="*/ 41 w 147"/>
                  <a:gd name="T17" fmla="*/ 512 h 632"/>
                  <a:gd name="T18" fmla="*/ 140 w 147"/>
                  <a:gd name="T19" fmla="*/ 631 h 632"/>
                  <a:gd name="T20" fmla="*/ 146 w 147"/>
                  <a:gd name="T21" fmla="*/ 624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632">
                    <a:moveTo>
                      <a:pt x="146" y="624"/>
                    </a:moveTo>
                    <a:cubicBezTo>
                      <a:pt x="146" y="622"/>
                      <a:pt x="146" y="622"/>
                      <a:pt x="135" y="611"/>
                    </a:cubicBezTo>
                    <a:cubicBezTo>
                      <a:pt x="56" y="530"/>
                      <a:pt x="36" y="411"/>
                      <a:pt x="36" y="314"/>
                    </a:cubicBezTo>
                    <a:cubicBezTo>
                      <a:pt x="36" y="205"/>
                      <a:pt x="61" y="95"/>
                      <a:pt x="138" y="16"/>
                    </a:cubicBezTo>
                    <a:cubicBezTo>
                      <a:pt x="146" y="9"/>
                      <a:pt x="146" y="9"/>
                      <a:pt x="146" y="5"/>
                    </a:cubicBezTo>
                    <a:cubicBezTo>
                      <a:pt x="146" y="2"/>
                      <a:pt x="144" y="0"/>
                      <a:pt x="140" y="0"/>
                    </a:cubicBezTo>
                    <a:cubicBezTo>
                      <a:pt x="133" y="0"/>
                      <a:pt x="77" y="43"/>
                      <a:pt x="39" y="122"/>
                    </a:cubicBezTo>
                    <a:cubicBezTo>
                      <a:pt x="7" y="192"/>
                      <a:pt x="0" y="262"/>
                      <a:pt x="0" y="314"/>
                    </a:cubicBezTo>
                    <a:cubicBezTo>
                      <a:pt x="0" y="365"/>
                      <a:pt x="7" y="440"/>
                      <a:pt x="41" y="512"/>
                    </a:cubicBezTo>
                    <a:cubicBezTo>
                      <a:pt x="79" y="589"/>
                      <a:pt x="133" y="631"/>
                      <a:pt x="140" y="631"/>
                    </a:cubicBezTo>
                    <a:cubicBezTo>
                      <a:pt x="144" y="631"/>
                      <a:pt x="146" y="629"/>
                      <a:pt x="146" y="62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08" name="Freeform 452"/>
              <p:cNvSpPr>
                <a:spLocks noChangeArrowheads="1"/>
              </p:cNvSpPr>
              <p:nvPr/>
            </p:nvSpPr>
            <p:spPr bwMode="auto">
              <a:xfrm>
                <a:off x="2299" y="1336"/>
                <a:ext cx="58" cy="90"/>
              </a:xfrm>
              <a:custGeom>
                <a:avLst/>
                <a:gdLst>
                  <a:gd name="T0" fmla="*/ 261 w 262"/>
                  <a:gd name="T1" fmla="*/ 7 h 402"/>
                  <a:gd name="T2" fmla="*/ 253 w 262"/>
                  <a:gd name="T3" fmla="*/ 0 h 402"/>
                  <a:gd name="T4" fmla="*/ 210 w 262"/>
                  <a:gd name="T5" fmla="*/ 45 h 402"/>
                  <a:gd name="T6" fmla="*/ 151 w 262"/>
                  <a:gd name="T7" fmla="*/ 0 h 402"/>
                  <a:gd name="T8" fmla="*/ 0 w 262"/>
                  <a:gd name="T9" fmla="*/ 185 h 402"/>
                  <a:gd name="T10" fmla="*/ 82 w 262"/>
                  <a:gd name="T11" fmla="*/ 286 h 402"/>
                  <a:gd name="T12" fmla="*/ 158 w 262"/>
                  <a:gd name="T13" fmla="*/ 248 h 402"/>
                  <a:gd name="T14" fmla="*/ 129 w 262"/>
                  <a:gd name="T15" fmla="*/ 361 h 402"/>
                  <a:gd name="T16" fmla="*/ 84 w 262"/>
                  <a:gd name="T17" fmla="*/ 381 h 402"/>
                  <a:gd name="T18" fmla="*/ 68 w 262"/>
                  <a:gd name="T19" fmla="*/ 394 h 402"/>
                  <a:gd name="T20" fmla="*/ 77 w 262"/>
                  <a:gd name="T21" fmla="*/ 401 h 402"/>
                  <a:gd name="T22" fmla="*/ 140 w 262"/>
                  <a:gd name="T23" fmla="*/ 399 h 402"/>
                  <a:gd name="T24" fmla="*/ 205 w 262"/>
                  <a:gd name="T25" fmla="*/ 401 h 402"/>
                  <a:gd name="T26" fmla="*/ 217 w 262"/>
                  <a:gd name="T27" fmla="*/ 388 h 402"/>
                  <a:gd name="T28" fmla="*/ 201 w 262"/>
                  <a:gd name="T29" fmla="*/ 381 h 402"/>
                  <a:gd name="T30" fmla="*/ 171 w 262"/>
                  <a:gd name="T31" fmla="*/ 372 h 402"/>
                  <a:gd name="T32" fmla="*/ 172 w 262"/>
                  <a:gd name="T33" fmla="*/ 358 h 402"/>
                  <a:gd name="T34" fmla="*/ 261 w 262"/>
                  <a:gd name="T35" fmla="*/ 7 h 402"/>
                  <a:gd name="T36" fmla="*/ 84 w 262"/>
                  <a:gd name="T37" fmla="*/ 271 h 402"/>
                  <a:gd name="T38" fmla="*/ 45 w 262"/>
                  <a:gd name="T39" fmla="*/ 212 h 402"/>
                  <a:gd name="T40" fmla="*/ 73 w 262"/>
                  <a:gd name="T41" fmla="*/ 86 h 402"/>
                  <a:gd name="T42" fmla="*/ 151 w 262"/>
                  <a:gd name="T43" fmla="*/ 14 h 402"/>
                  <a:gd name="T44" fmla="*/ 201 w 262"/>
                  <a:gd name="T45" fmla="*/ 70 h 402"/>
                  <a:gd name="T46" fmla="*/ 165 w 262"/>
                  <a:gd name="T47" fmla="*/ 214 h 402"/>
                  <a:gd name="T48" fmla="*/ 84 w 262"/>
                  <a:gd name="T49" fmla="*/ 27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2" h="402">
                    <a:moveTo>
                      <a:pt x="261" y="7"/>
                    </a:moveTo>
                    <a:cubicBezTo>
                      <a:pt x="261" y="5"/>
                      <a:pt x="259" y="0"/>
                      <a:pt x="253" y="0"/>
                    </a:cubicBezTo>
                    <a:cubicBezTo>
                      <a:pt x="246" y="0"/>
                      <a:pt x="221" y="25"/>
                      <a:pt x="210" y="45"/>
                    </a:cubicBezTo>
                    <a:cubicBezTo>
                      <a:pt x="196" y="11"/>
                      <a:pt x="172" y="0"/>
                      <a:pt x="151" y="0"/>
                    </a:cubicBezTo>
                    <a:cubicBezTo>
                      <a:pt x="77" y="0"/>
                      <a:pt x="0" y="93"/>
                      <a:pt x="0" y="185"/>
                    </a:cubicBezTo>
                    <a:cubicBezTo>
                      <a:pt x="0" y="246"/>
                      <a:pt x="37" y="286"/>
                      <a:pt x="82" y="286"/>
                    </a:cubicBezTo>
                    <a:cubicBezTo>
                      <a:pt x="109" y="286"/>
                      <a:pt x="135" y="271"/>
                      <a:pt x="158" y="248"/>
                    </a:cubicBezTo>
                    <a:cubicBezTo>
                      <a:pt x="151" y="270"/>
                      <a:pt x="131" y="356"/>
                      <a:pt x="129" y="361"/>
                    </a:cubicBezTo>
                    <a:cubicBezTo>
                      <a:pt x="124" y="379"/>
                      <a:pt x="118" y="381"/>
                      <a:pt x="84" y="381"/>
                    </a:cubicBezTo>
                    <a:cubicBezTo>
                      <a:pt x="75" y="381"/>
                      <a:pt x="68" y="381"/>
                      <a:pt x="68" y="394"/>
                    </a:cubicBezTo>
                    <a:cubicBezTo>
                      <a:pt x="68" y="395"/>
                      <a:pt x="68" y="401"/>
                      <a:pt x="77" y="401"/>
                    </a:cubicBezTo>
                    <a:cubicBezTo>
                      <a:pt x="97" y="401"/>
                      <a:pt x="120" y="399"/>
                      <a:pt x="140" y="399"/>
                    </a:cubicBezTo>
                    <a:cubicBezTo>
                      <a:pt x="162" y="399"/>
                      <a:pt x="185" y="401"/>
                      <a:pt x="205" y="401"/>
                    </a:cubicBezTo>
                    <a:cubicBezTo>
                      <a:pt x="208" y="401"/>
                      <a:pt x="217" y="401"/>
                      <a:pt x="217" y="388"/>
                    </a:cubicBezTo>
                    <a:cubicBezTo>
                      <a:pt x="217" y="381"/>
                      <a:pt x="210" y="381"/>
                      <a:pt x="201" y="381"/>
                    </a:cubicBezTo>
                    <a:cubicBezTo>
                      <a:pt x="171" y="381"/>
                      <a:pt x="171" y="377"/>
                      <a:pt x="171" y="372"/>
                    </a:cubicBezTo>
                    <a:cubicBezTo>
                      <a:pt x="171" y="367"/>
                      <a:pt x="171" y="363"/>
                      <a:pt x="172" y="358"/>
                    </a:cubicBezTo>
                    <a:cubicBezTo>
                      <a:pt x="202" y="241"/>
                      <a:pt x="231" y="124"/>
                      <a:pt x="261" y="7"/>
                    </a:cubicBezTo>
                    <a:close/>
                    <a:moveTo>
                      <a:pt x="84" y="271"/>
                    </a:moveTo>
                    <a:cubicBezTo>
                      <a:pt x="46" y="271"/>
                      <a:pt x="45" y="223"/>
                      <a:pt x="45" y="212"/>
                    </a:cubicBezTo>
                    <a:cubicBezTo>
                      <a:pt x="45" y="182"/>
                      <a:pt x="63" y="113"/>
                      <a:pt x="73" y="86"/>
                    </a:cubicBezTo>
                    <a:cubicBezTo>
                      <a:pt x="93" y="41"/>
                      <a:pt x="126" y="14"/>
                      <a:pt x="151" y="14"/>
                    </a:cubicBezTo>
                    <a:cubicBezTo>
                      <a:pt x="192" y="14"/>
                      <a:pt x="201" y="65"/>
                      <a:pt x="201" y="70"/>
                    </a:cubicBezTo>
                    <a:cubicBezTo>
                      <a:pt x="201" y="74"/>
                      <a:pt x="167" y="212"/>
                      <a:pt x="165" y="214"/>
                    </a:cubicBezTo>
                    <a:cubicBezTo>
                      <a:pt x="156" y="232"/>
                      <a:pt x="120" y="271"/>
                      <a:pt x="84" y="2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09" name="Freeform 453"/>
              <p:cNvSpPr>
                <a:spLocks noChangeArrowheads="1"/>
              </p:cNvSpPr>
              <p:nvPr/>
            </p:nvSpPr>
            <p:spPr bwMode="auto">
              <a:xfrm>
                <a:off x="2371" y="1292"/>
                <a:ext cx="33" cy="142"/>
              </a:xfrm>
              <a:custGeom>
                <a:avLst/>
                <a:gdLst>
                  <a:gd name="T0" fmla="*/ 147 w 148"/>
                  <a:gd name="T1" fmla="*/ 314 h 632"/>
                  <a:gd name="T2" fmla="*/ 106 w 148"/>
                  <a:gd name="T3" fmla="*/ 119 h 632"/>
                  <a:gd name="T4" fmla="*/ 7 w 148"/>
                  <a:gd name="T5" fmla="*/ 0 h 632"/>
                  <a:gd name="T6" fmla="*/ 0 w 148"/>
                  <a:gd name="T7" fmla="*/ 5 h 632"/>
                  <a:gd name="T8" fmla="*/ 12 w 148"/>
                  <a:gd name="T9" fmla="*/ 21 h 632"/>
                  <a:gd name="T10" fmla="*/ 109 w 148"/>
                  <a:gd name="T11" fmla="*/ 314 h 632"/>
                  <a:gd name="T12" fmla="*/ 9 w 148"/>
                  <a:gd name="T13" fmla="*/ 613 h 632"/>
                  <a:gd name="T14" fmla="*/ 0 w 148"/>
                  <a:gd name="T15" fmla="*/ 624 h 632"/>
                  <a:gd name="T16" fmla="*/ 7 w 148"/>
                  <a:gd name="T17" fmla="*/ 631 h 632"/>
                  <a:gd name="T18" fmla="*/ 108 w 148"/>
                  <a:gd name="T19" fmla="*/ 507 h 632"/>
                  <a:gd name="T20" fmla="*/ 147 w 148"/>
                  <a:gd name="T21" fmla="*/ 314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632">
                    <a:moveTo>
                      <a:pt x="147" y="314"/>
                    </a:moveTo>
                    <a:cubicBezTo>
                      <a:pt x="147" y="266"/>
                      <a:pt x="140" y="190"/>
                      <a:pt x="106" y="119"/>
                    </a:cubicBezTo>
                    <a:cubicBezTo>
                      <a:pt x="68" y="41"/>
                      <a:pt x="12" y="0"/>
                      <a:pt x="7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0" y="9"/>
                      <a:pt x="12" y="21"/>
                    </a:cubicBezTo>
                    <a:cubicBezTo>
                      <a:pt x="73" y="83"/>
                      <a:pt x="109" y="183"/>
                      <a:pt x="109" y="314"/>
                    </a:cubicBezTo>
                    <a:cubicBezTo>
                      <a:pt x="109" y="422"/>
                      <a:pt x="86" y="534"/>
                      <a:pt x="9" y="613"/>
                    </a:cubicBezTo>
                    <a:cubicBezTo>
                      <a:pt x="0" y="622"/>
                      <a:pt x="0" y="622"/>
                      <a:pt x="0" y="624"/>
                    </a:cubicBezTo>
                    <a:cubicBezTo>
                      <a:pt x="0" y="629"/>
                      <a:pt x="3" y="631"/>
                      <a:pt x="7" y="631"/>
                    </a:cubicBezTo>
                    <a:cubicBezTo>
                      <a:pt x="12" y="631"/>
                      <a:pt x="70" y="588"/>
                      <a:pt x="108" y="507"/>
                    </a:cubicBezTo>
                    <a:cubicBezTo>
                      <a:pt x="140" y="438"/>
                      <a:pt x="147" y="368"/>
                      <a:pt x="147" y="31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10" name="Freeform 454"/>
              <p:cNvSpPr>
                <a:spLocks noChangeArrowheads="1"/>
              </p:cNvSpPr>
              <p:nvPr/>
            </p:nvSpPr>
            <p:spPr bwMode="auto">
              <a:xfrm>
                <a:off x="2466" y="1347"/>
                <a:ext cx="95" cy="33"/>
              </a:xfrm>
              <a:custGeom>
                <a:avLst/>
                <a:gdLst>
                  <a:gd name="T0" fmla="*/ 399 w 422"/>
                  <a:gd name="T1" fmla="*/ 25 h 150"/>
                  <a:gd name="T2" fmla="*/ 421 w 422"/>
                  <a:gd name="T3" fmla="*/ 12 h 150"/>
                  <a:gd name="T4" fmla="*/ 399 w 422"/>
                  <a:gd name="T5" fmla="*/ 0 h 150"/>
                  <a:gd name="T6" fmla="*/ 21 w 422"/>
                  <a:gd name="T7" fmla="*/ 0 h 150"/>
                  <a:gd name="T8" fmla="*/ 0 w 422"/>
                  <a:gd name="T9" fmla="*/ 12 h 150"/>
                  <a:gd name="T10" fmla="*/ 21 w 422"/>
                  <a:gd name="T11" fmla="*/ 25 h 150"/>
                  <a:gd name="T12" fmla="*/ 399 w 422"/>
                  <a:gd name="T13" fmla="*/ 25 h 150"/>
                  <a:gd name="T14" fmla="*/ 399 w 422"/>
                  <a:gd name="T15" fmla="*/ 149 h 150"/>
                  <a:gd name="T16" fmla="*/ 421 w 422"/>
                  <a:gd name="T17" fmla="*/ 135 h 150"/>
                  <a:gd name="T18" fmla="*/ 399 w 422"/>
                  <a:gd name="T19" fmla="*/ 122 h 150"/>
                  <a:gd name="T20" fmla="*/ 21 w 422"/>
                  <a:gd name="T21" fmla="*/ 122 h 150"/>
                  <a:gd name="T22" fmla="*/ 0 w 422"/>
                  <a:gd name="T23" fmla="*/ 135 h 150"/>
                  <a:gd name="T24" fmla="*/ 21 w 422"/>
                  <a:gd name="T25" fmla="*/ 149 h 150"/>
                  <a:gd name="T26" fmla="*/ 399 w 422"/>
                  <a:gd name="T27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2" h="150">
                    <a:moveTo>
                      <a:pt x="399" y="25"/>
                    </a:moveTo>
                    <a:cubicBezTo>
                      <a:pt x="408" y="25"/>
                      <a:pt x="421" y="25"/>
                      <a:pt x="421" y="12"/>
                    </a:cubicBezTo>
                    <a:cubicBezTo>
                      <a:pt x="421" y="0"/>
                      <a:pt x="408" y="0"/>
                      <a:pt x="399" y="0"/>
                    </a:cubicBezTo>
                    <a:cubicBezTo>
                      <a:pt x="273" y="0"/>
                      <a:pt x="147" y="0"/>
                      <a:pt x="21" y="0"/>
                    </a:cubicBezTo>
                    <a:cubicBezTo>
                      <a:pt x="12" y="0"/>
                      <a:pt x="0" y="0"/>
                      <a:pt x="0" y="12"/>
                    </a:cubicBezTo>
                    <a:cubicBezTo>
                      <a:pt x="0" y="25"/>
                      <a:pt x="12" y="25"/>
                      <a:pt x="21" y="25"/>
                    </a:cubicBezTo>
                    <a:cubicBezTo>
                      <a:pt x="147" y="25"/>
                      <a:pt x="273" y="25"/>
                      <a:pt x="399" y="25"/>
                    </a:cubicBezTo>
                    <a:close/>
                    <a:moveTo>
                      <a:pt x="399" y="149"/>
                    </a:moveTo>
                    <a:cubicBezTo>
                      <a:pt x="408" y="149"/>
                      <a:pt x="421" y="148"/>
                      <a:pt x="421" y="135"/>
                    </a:cubicBezTo>
                    <a:cubicBezTo>
                      <a:pt x="421" y="121"/>
                      <a:pt x="408" y="122"/>
                      <a:pt x="399" y="122"/>
                    </a:cubicBezTo>
                    <a:cubicBezTo>
                      <a:pt x="273" y="122"/>
                      <a:pt x="147" y="122"/>
                      <a:pt x="21" y="122"/>
                    </a:cubicBezTo>
                    <a:cubicBezTo>
                      <a:pt x="12" y="122"/>
                      <a:pt x="0" y="121"/>
                      <a:pt x="0" y="135"/>
                    </a:cubicBezTo>
                    <a:cubicBezTo>
                      <a:pt x="0" y="148"/>
                      <a:pt x="12" y="149"/>
                      <a:pt x="21" y="149"/>
                    </a:cubicBezTo>
                    <a:cubicBezTo>
                      <a:pt x="147" y="149"/>
                      <a:pt x="273" y="149"/>
                      <a:pt x="399" y="1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11" name="Freeform 455"/>
              <p:cNvSpPr>
                <a:spLocks noChangeArrowheads="1"/>
              </p:cNvSpPr>
              <p:nvPr/>
            </p:nvSpPr>
            <p:spPr bwMode="auto">
              <a:xfrm>
                <a:off x="2634" y="1240"/>
                <a:ext cx="54" cy="64"/>
              </a:xfrm>
              <a:custGeom>
                <a:avLst/>
                <a:gdLst>
                  <a:gd name="T0" fmla="*/ 88 w 244"/>
                  <a:gd name="T1" fmla="*/ 133 h 287"/>
                  <a:gd name="T2" fmla="*/ 185 w 244"/>
                  <a:gd name="T3" fmla="*/ 119 h 287"/>
                  <a:gd name="T4" fmla="*/ 232 w 244"/>
                  <a:gd name="T5" fmla="*/ 52 h 287"/>
                  <a:gd name="T6" fmla="*/ 165 w 244"/>
                  <a:gd name="T7" fmla="*/ 0 h 287"/>
                  <a:gd name="T8" fmla="*/ 0 w 244"/>
                  <a:gd name="T9" fmla="*/ 171 h 287"/>
                  <a:gd name="T10" fmla="*/ 99 w 244"/>
                  <a:gd name="T11" fmla="*/ 286 h 287"/>
                  <a:gd name="T12" fmla="*/ 243 w 244"/>
                  <a:gd name="T13" fmla="*/ 210 h 287"/>
                  <a:gd name="T14" fmla="*/ 236 w 244"/>
                  <a:gd name="T15" fmla="*/ 203 h 287"/>
                  <a:gd name="T16" fmla="*/ 227 w 244"/>
                  <a:gd name="T17" fmla="*/ 209 h 287"/>
                  <a:gd name="T18" fmla="*/ 101 w 244"/>
                  <a:gd name="T19" fmla="*/ 271 h 287"/>
                  <a:gd name="T20" fmla="*/ 45 w 244"/>
                  <a:gd name="T21" fmla="*/ 198 h 287"/>
                  <a:gd name="T22" fmla="*/ 56 w 244"/>
                  <a:gd name="T23" fmla="*/ 133 h 287"/>
                  <a:gd name="T24" fmla="*/ 88 w 244"/>
                  <a:gd name="T25" fmla="*/ 133 h 287"/>
                  <a:gd name="T26" fmla="*/ 59 w 244"/>
                  <a:gd name="T27" fmla="*/ 119 h 287"/>
                  <a:gd name="T28" fmla="*/ 165 w 244"/>
                  <a:gd name="T29" fmla="*/ 13 h 287"/>
                  <a:gd name="T30" fmla="*/ 212 w 244"/>
                  <a:gd name="T31" fmla="*/ 52 h 287"/>
                  <a:gd name="T32" fmla="*/ 84 w 244"/>
                  <a:gd name="T33" fmla="*/ 119 h 287"/>
                  <a:gd name="T34" fmla="*/ 59 w 244"/>
                  <a:gd name="T35" fmla="*/ 11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4" h="287">
                    <a:moveTo>
                      <a:pt x="88" y="133"/>
                    </a:moveTo>
                    <a:cubicBezTo>
                      <a:pt x="108" y="133"/>
                      <a:pt x="155" y="131"/>
                      <a:pt x="185" y="119"/>
                    </a:cubicBezTo>
                    <a:cubicBezTo>
                      <a:pt x="230" y="99"/>
                      <a:pt x="232" y="61"/>
                      <a:pt x="232" y="52"/>
                    </a:cubicBezTo>
                    <a:cubicBezTo>
                      <a:pt x="232" y="25"/>
                      <a:pt x="209" y="0"/>
                      <a:pt x="165" y="0"/>
                    </a:cubicBezTo>
                    <a:cubicBezTo>
                      <a:pt x="95" y="0"/>
                      <a:pt x="0" y="61"/>
                      <a:pt x="0" y="171"/>
                    </a:cubicBezTo>
                    <a:cubicBezTo>
                      <a:pt x="0" y="235"/>
                      <a:pt x="38" y="286"/>
                      <a:pt x="99" y="286"/>
                    </a:cubicBezTo>
                    <a:cubicBezTo>
                      <a:pt x="189" y="286"/>
                      <a:pt x="243" y="218"/>
                      <a:pt x="243" y="210"/>
                    </a:cubicBezTo>
                    <a:cubicBezTo>
                      <a:pt x="243" y="207"/>
                      <a:pt x="239" y="203"/>
                      <a:pt x="236" y="203"/>
                    </a:cubicBezTo>
                    <a:cubicBezTo>
                      <a:pt x="232" y="203"/>
                      <a:pt x="230" y="203"/>
                      <a:pt x="227" y="209"/>
                    </a:cubicBezTo>
                    <a:cubicBezTo>
                      <a:pt x="176" y="271"/>
                      <a:pt x="108" y="271"/>
                      <a:pt x="101" y="271"/>
                    </a:cubicBezTo>
                    <a:cubicBezTo>
                      <a:pt x="50" y="271"/>
                      <a:pt x="45" y="218"/>
                      <a:pt x="45" y="198"/>
                    </a:cubicBezTo>
                    <a:cubicBezTo>
                      <a:pt x="45" y="191"/>
                      <a:pt x="45" y="171"/>
                      <a:pt x="56" y="133"/>
                    </a:cubicBezTo>
                    <a:cubicBezTo>
                      <a:pt x="66" y="133"/>
                      <a:pt x="77" y="133"/>
                      <a:pt x="88" y="133"/>
                    </a:cubicBezTo>
                    <a:close/>
                    <a:moveTo>
                      <a:pt x="59" y="119"/>
                    </a:moveTo>
                    <a:cubicBezTo>
                      <a:pt x="84" y="23"/>
                      <a:pt x="149" y="13"/>
                      <a:pt x="165" y="13"/>
                    </a:cubicBezTo>
                    <a:cubicBezTo>
                      <a:pt x="194" y="13"/>
                      <a:pt x="212" y="32"/>
                      <a:pt x="212" y="52"/>
                    </a:cubicBezTo>
                    <a:cubicBezTo>
                      <a:pt x="212" y="119"/>
                      <a:pt x="111" y="119"/>
                      <a:pt x="84" y="119"/>
                    </a:cubicBezTo>
                    <a:cubicBezTo>
                      <a:pt x="76" y="119"/>
                      <a:pt x="68" y="119"/>
                      <a:pt x="59" y="1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12" name="Freeform 456"/>
              <p:cNvSpPr>
                <a:spLocks noChangeArrowheads="1"/>
              </p:cNvSpPr>
              <p:nvPr/>
            </p:nvSpPr>
            <p:spPr bwMode="auto">
              <a:xfrm>
                <a:off x="2699" y="1185"/>
                <a:ext cx="29" cy="67"/>
              </a:xfrm>
              <a:custGeom>
                <a:avLst/>
                <a:gdLst>
                  <a:gd name="T0" fmla="*/ 122 w 134"/>
                  <a:gd name="T1" fmla="*/ 17 h 298"/>
                  <a:gd name="T2" fmla="*/ 104 w 134"/>
                  <a:gd name="T3" fmla="*/ 0 h 298"/>
                  <a:gd name="T4" fmla="*/ 79 w 134"/>
                  <a:gd name="T5" fmla="*/ 24 h 298"/>
                  <a:gd name="T6" fmla="*/ 97 w 134"/>
                  <a:gd name="T7" fmla="*/ 40 h 298"/>
                  <a:gd name="T8" fmla="*/ 122 w 134"/>
                  <a:gd name="T9" fmla="*/ 17 h 298"/>
                  <a:gd name="T10" fmla="*/ 32 w 134"/>
                  <a:gd name="T11" fmla="*/ 241 h 298"/>
                  <a:gd name="T12" fmla="*/ 29 w 134"/>
                  <a:gd name="T13" fmla="*/ 259 h 298"/>
                  <a:gd name="T14" fmla="*/ 70 w 134"/>
                  <a:gd name="T15" fmla="*/ 297 h 298"/>
                  <a:gd name="T16" fmla="*/ 133 w 134"/>
                  <a:gd name="T17" fmla="*/ 229 h 298"/>
                  <a:gd name="T18" fmla="*/ 126 w 134"/>
                  <a:gd name="T19" fmla="*/ 223 h 298"/>
                  <a:gd name="T20" fmla="*/ 119 w 134"/>
                  <a:gd name="T21" fmla="*/ 230 h 298"/>
                  <a:gd name="T22" fmla="*/ 72 w 134"/>
                  <a:gd name="T23" fmla="*/ 284 h 298"/>
                  <a:gd name="T24" fmla="*/ 61 w 134"/>
                  <a:gd name="T25" fmla="*/ 268 h 298"/>
                  <a:gd name="T26" fmla="*/ 67 w 134"/>
                  <a:gd name="T27" fmla="*/ 241 h 298"/>
                  <a:gd name="T28" fmla="*/ 81 w 134"/>
                  <a:gd name="T29" fmla="*/ 205 h 298"/>
                  <a:gd name="T30" fmla="*/ 103 w 134"/>
                  <a:gd name="T31" fmla="*/ 150 h 298"/>
                  <a:gd name="T32" fmla="*/ 106 w 134"/>
                  <a:gd name="T33" fmla="*/ 135 h 298"/>
                  <a:gd name="T34" fmla="*/ 65 w 134"/>
                  <a:gd name="T35" fmla="*/ 97 h 298"/>
                  <a:gd name="T36" fmla="*/ 0 w 134"/>
                  <a:gd name="T37" fmla="*/ 166 h 298"/>
                  <a:gd name="T38" fmla="*/ 7 w 134"/>
                  <a:gd name="T39" fmla="*/ 171 h 298"/>
                  <a:gd name="T40" fmla="*/ 14 w 134"/>
                  <a:gd name="T41" fmla="*/ 164 h 298"/>
                  <a:gd name="T42" fmla="*/ 63 w 134"/>
                  <a:gd name="T43" fmla="*/ 110 h 298"/>
                  <a:gd name="T44" fmla="*/ 74 w 134"/>
                  <a:gd name="T45" fmla="*/ 126 h 298"/>
                  <a:gd name="T46" fmla="*/ 59 w 134"/>
                  <a:gd name="T47" fmla="*/ 169 h 298"/>
                  <a:gd name="T48" fmla="*/ 32 w 134"/>
                  <a:gd name="T49" fmla="*/ 241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298">
                    <a:moveTo>
                      <a:pt x="122" y="17"/>
                    </a:moveTo>
                    <a:cubicBezTo>
                      <a:pt x="122" y="9"/>
                      <a:pt x="117" y="0"/>
                      <a:pt x="104" y="0"/>
                    </a:cubicBezTo>
                    <a:cubicBezTo>
                      <a:pt x="94" y="0"/>
                      <a:pt x="79" y="11"/>
                      <a:pt x="79" y="24"/>
                    </a:cubicBezTo>
                    <a:cubicBezTo>
                      <a:pt x="79" y="31"/>
                      <a:pt x="86" y="40"/>
                      <a:pt x="97" y="40"/>
                    </a:cubicBezTo>
                    <a:cubicBezTo>
                      <a:pt x="110" y="40"/>
                      <a:pt x="122" y="27"/>
                      <a:pt x="122" y="17"/>
                    </a:cubicBezTo>
                    <a:close/>
                    <a:moveTo>
                      <a:pt x="32" y="241"/>
                    </a:moveTo>
                    <a:cubicBezTo>
                      <a:pt x="31" y="247"/>
                      <a:pt x="29" y="252"/>
                      <a:pt x="29" y="259"/>
                    </a:cubicBezTo>
                    <a:cubicBezTo>
                      <a:pt x="29" y="281"/>
                      <a:pt x="45" y="297"/>
                      <a:pt x="70" y="297"/>
                    </a:cubicBezTo>
                    <a:cubicBezTo>
                      <a:pt x="115" y="297"/>
                      <a:pt x="133" y="236"/>
                      <a:pt x="133" y="229"/>
                    </a:cubicBezTo>
                    <a:cubicBezTo>
                      <a:pt x="133" y="223"/>
                      <a:pt x="128" y="223"/>
                      <a:pt x="126" y="223"/>
                    </a:cubicBezTo>
                    <a:cubicBezTo>
                      <a:pt x="121" y="223"/>
                      <a:pt x="121" y="227"/>
                      <a:pt x="119" y="230"/>
                    </a:cubicBezTo>
                    <a:cubicBezTo>
                      <a:pt x="108" y="266"/>
                      <a:pt x="88" y="284"/>
                      <a:pt x="72" y="284"/>
                    </a:cubicBezTo>
                    <a:cubicBezTo>
                      <a:pt x="63" y="284"/>
                      <a:pt x="61" y="279"/>
                      <a:pt x="61" y="268"/>
                    </a:cubicBezTo>
                    <a:cubicBezTo>
                      <a:pt x="61" y="259"/>
                      <a:pt x="63" y="250"/>
                      <a:pt x="67" y="241"/>
                    </a:cubicBezTo>
                    <a:cubicBezTo>
                      <a:pt x="72" y="229"/>
                      <a:pt x="77" y="216"/>
                      <a:pt x="81" y="205"/>
                    </a:cubicBezTo>
                    <a:cubicBezTo>
                      <a:pt x="86" y="194"/>
                      <a:pt x="101" y="155"/>
                      <a:pt x="103" y="150"/>
                    </a:cubicBezTo>
                    <a:cubicBezTo>
                      <a:pt x="104" y="144"/>
                      <a:pt x="106" y="139"/>
                      <a:pt x="106" y="135"/>
                    </a:cubicBezTo>
                    <a:cubicBezTo>
                      <a:pt x="106" y="114"/>
                      <a:pt x="88" y="97"/>
                      <a:pt x="65" y="97"/>
                    </a:cubicBezTo>
                    <a:cubicBezTo>
                      <a:pt x="20" y="97"/>
                      <a:pt x="0" y="157"/>
                      <a:pt x="0" y="166"/>
                    </a:cubicBezTo>
                    <a:cubicBezTo>
                      <a:pt x="0" y="171"/>
                      <a:pt x="5" y="171"/>
                      <a:pt x="7" y="171"/>
                    </a:cubicBezTo>
                    <a:cubicBezTo>
                      <a:pt x="13" y="171"/>
                      <a:pt x="14" y="169"/>
                      <a:pt x="14" y="164"/>
                    </a:cubicBezTo>
                    <a:cubicBezTo>
                      <a:pt x="27" y="126"/>
                      <a:pt x="47" y="110"/>
                      <a:pt x="63" y="110"/>
                    </a:cubicBezTo>
                    <a:cubicBezTo>
                      <a:pt x="70" y="110"/>
                      <a:pt x="74" y="114"/>
                      <a:pt x="74" y="126"/>
                    </a:cubicBezTo>
                    <a:cubicBezTo>
                      <a:pt x="74" y="135"/>
                      <a:pt x="70" y="142"/>
                      <a:pt x="59" y="169"/>
                    </a:cubicBezTo>
                    <a:cubicBezTo>
                      <a:pt x="50" y="193"/>
                      <a:pt x="41" y="217"/>
                      <a:pt x="32" y="2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13" name="Freeform 457"/>
              <p:cNvSpPr>
                <a:spLocks noChangeArrowheads="1"/>
              </p:cNvSpPr>
              <p:nvPr/>
            </p:nvSpPr>
            <p:spPr bwMode="auto">
              <a:xfrm>
                <a:off x="2741" y="1179"/>
                <a:ext cx="43" cy="72"/>
              </a:xfrm>
              <a:custGeom>
                <a:avLst/>
                <a:gdLst>
                  <a:gd name="T0" fmla="*/ 103 w 196"/>
                  <a:gd name="T1" fmla="*/ 124 h 321"/>
                  <a:gd name="T2" fmla="*/ 0 w 196"/>
                  <a:gd name="T3" fmla="*/ 243 h 321"/>
                  <a:gd name="T4" fmla="*/ 80 w 196"/>
                  <a:gd name="T5" fmla="*/ 320 h 321"/>
                  <a:gd name="T6" fmla="*/ 175 w 196"/>
                  <a:gd name="T7" fmla="*/ 194 h 321"/>
                  <a:gd name="T8" fmla="*/ 137 w 196"/>
                  <a:gd name="T9" fmla="*/ 110 h 321"/>
                  <a:gd name="T10" fmla="*/ 89 w 196"/>
                  <a:gd name="T11" fmla="*/ 36 h 321"/>
                  <a:gd name="T12" fmla="*/ 112 w 196"/>
                  <a:gd name="T13" fmla="*/ 16 h 321"/>
                  <a:gd name="T14" fmla="*/ 150 w 196"/>
                  <a:gd name="T15" fmla="*/ 29 h 321"/>
                  <a:gd name="T16" fmla="*/ 177 w 196"/>
                  <a:gd name="T17" fmla="*/ 41 h 321"/>
                  <a:gd name="T18" fmla="*/ 195 w 196"/>
                  <a:gd name="T19" fmla="*/ 22 h 321"/>
                  <a:gd name="T20" fmla="*/ 166 w 196"/>
                  <a:gd name="T21" fmla="*/ 5 h 321"/>
                  <a:gd name="T22" fmla="*/ 126 w 196"/>
                  <a:gd name="T23" fmla="*/ 0 h 321"/>
                  <a:gd name="T24" fmla="*/ 74 w 196"/>
                  <a:gd name="T25" fmla="*/ 47 h 321"/>
                  <a:gd name="T26" fmla="*/ 103 w 196"/>
                  <a:gd name="T27" fmla="*/ 124 h 321"/>
                  <a:gd name="T28" fmla="*/ 110 w 196"/>
                  <a:gd name="T29" fmla="*/ 135 h 321"/>
                  <a:gd name="T30" fmla="*/ 139 w 196"/>
                  <a:gd name="T31" fmla="*/ 212 h 321"/>
                  <a:gd name="T32" fmla="*/ 81 w 196"/>
                  <a:gd name="T33" fmla="*/ 307 h 321"/>
                  <a:gd name="T34" fmla="*/ 33 w 196"/>
                  <a:gd name="T35" fmla="*/ 255 h 321"/>
                  <a:gd name="T36" fmla="*/ 110 w 196"/>
                  <a:gd name="T37" fmla="*/ 135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6" h="321">
                    <a:moveTo>
                      <a:pt x="103" y="124"/>
                    </a:moveTo>
                    <a:cubicBezTo>
                      <a:pt x="36" y="140"/>
                      <a:pt x="0" y="198"/>
                      <a:pt x="0" y="243"/>
                    </a:cubicBezTo>
                    <a:cubicBezTo>
                      <a:pt x="0" y="289"/>
                      <a:pt x="36" y="320"/>
                      <a:pt x="80" y="320"/>
                    </a:cubicBezTo>
                    <a:cubicBezTo>
                      <a:pt x="134" y="320"/>
                      <a:pt x="175" y="257"/>
                      <a:pt x="175" y="194"/>
                    </a:cubicBezTo>
                    <a:cubicBezTo>
                      <a:pt x="175" y="151"/>
                      <a:pt x="152" y="126"/>
                      <a:pt x="137" y="110"/>
                    </a:cubicBezTo>
                    <a:cubicBezTo>
                      <a:pt x="121" y="92"/>
                      <a:pt x="89" y="56"/>
                      <a:pt x="89" y="36"/>
                    </a:cubicBezTo>
                    <a:cubicBezTo>
                      <a:pt x="89" y="29"/>
                      <a:pt x="94" y="16"/>
                      <a:pt x="112" y="16"/>
                    </a:cubicBezTo>
                    <a:cubicBezTo>
                      <a:pt x="128" y="16"/>
                      <a:pt x="141" y="23"/>
                      <a:pt x="150" y="29"/>
                    </a:cubicBezTo>
                    <a:cubicBezTo>
                      <a:pt x="153" y="31"/>
                      <a:pt x="170" y="41"/>
                      <a:pt x="177" y="41"/>
                    </a:cubicBezTo>
                    <a:cubicBezTo>
                      <a:pt x="188" y="41"/>
                      <a:pt x="195" y="31"/>
                      <a:pt x="195" y="22"/>
                    </a:cubicBezTo>
                    <a:cubicBezTo>
                      <a:pt x="195" y="11"/>
                      <a:pt x="189" y="11"/>
                      <a:pt x="166" y="5"/>
                    </a:cubicBezTo>
                    <a:cubicBezTo>
                      <a:pt x="161" y="4"/>
                      <a:pt x="139" y="0"/>
                      <a:pt x="126" y="0"/>
                    </a:cubicBezTo>
                    <a:cubicBezTo>
                      <a:pt x="92" y="0"/>
                      <a:pt x="74" y="20"/>
                      <a:pt x="74" y="47"/>
                    </a:cubicBezTo>
                    <a:cubicBezTo>
                      <a:pt x="74" y="70"/>
                      <a:pt x="89" y="97"/>
                      <a:pt x="103" y="124"/>
                    </a:cubicBezTo>
                    <a:close/>
                    <a:moveTo>
                      <a:pt x="110" y="135"/>
                    </a:moveTo>
                    <a:cubicBezTo>
                      <a:pt x="123" y="155"/>
                      <a:pt x="139" y="180"/>
                      <a:pt x="139" y="212"/>
                    </a:cubicBezTo>
                    <a:cubicBezTo>
                      <a:pt x="139" y="248"/>
                      <a:pt x="117" y="307"/>
                      <a:pt x="81" y="307"/>
                    </a:cubicBezTo>
                    <a:cubicBezTo>
                      <a:pt x="56" y="307"/>
                      <a:pt x="33" y="293"/>
                      <a:pt x="33" y="255"/>
                    </a:cubicBezTo>
                    <a:cubicBezTo>
                      <a:pt x="33" y="226"/>
                      <a:pt x="49" y="151"/>
                      <a:pt x="110" y="1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14" name="Freeform 458"/>
              <p:cNvSpPr>
                <a:spLocks noChangeArrowheads="1"/>
              </p:cNvSpPr>
              <p:nvPr/>
            </p:nvSpPr>
            <p:spPr bwMode="auto">
              <a:xfrm>
                <a:off x="2826" y="1239"/>
                <a:ext cx="46" cy="65"/>
              </a:xfrm>
              <a:custGeom>
                <a:avLst/>
                <a:gdLst>
                  <a:gd name="T0" fmla="*/ 112 w 208"/>
                  <a:gd name="T1" fmla="*/ 160 h 291"/>
                  <a:gd name="T2" fmla="*/ 177 w 208"/>
                  <a:gd name="T3" fmla="*/ 218 h 291"/>
                  <a:gd name="T4" fmla="*/ 105 w 208"/>
                  <a:gd name="T5" fmla="*/ 275 h 291"/>
                  <a:gd name="T6" fmla="*/ 18 w 208"/>
                  <a:gd name="T7" fmla="*/ 186 h 291"/>
                  <a:gd name="T8" fmla="*/ 9 w 208"/>
                  <a:gd name="T9" fmla="*/ 175 h 291"/>
                  <a:gd name="T10" fmla="*/ 0 w 208"/>
                  <a:gd name="T11" fmla="*/ 191 h 291"/>
                  <a:gd name="T12" fmla="*/ 0 w 208"/>
                  <a:gd name="T13" fmla="*/ 274 h 291"/>
                  <a:gd name="T14" fmla="*/ 8 w 208"/>
                  <a:gd name="T15" fmla="*/ 290 h 291"/>
                  <a:gd name="T16" fmla="*/ 24 w 208"/>
                  <a:gd name="T17" fmla="*/ 277 h 291"/>
                  <a:gd name="T18" fmla="*/ 36 w 208"/>
                  <a:gd name="T19" fmla="*/ 263 h 291"/>
                  <a:gd name="T20" fmla="*/ 105 w 208"/>
                  <a:gd name="T21" fmla="*/ 290 h 291"/>
                  <a:gd name="T22" fmla="*/ 207 w 208"/>
                  <a:gd name="T23" fmla="*/ 202 h 291"/>
                  <a:gd name="T24" fmla="*/ 180 w 208"/>
                  <a:gd name="T25" fmla="*/ 141 h 291"/>
                  <a:gd name="T26" fmla="*/ 108 w 208"/>
                  <a:gd name="T27" fmla="*/ 112 h 291"/>
                  <a:gd name="T28" fmla="*/ 31 w 208"/>
                  <a:gd name="T29" fmla="*/ 60 h 291"/>
                  <a:gd name="T30" fmla="*/ 101 w 208"/>
                  <a:gd name="T31" fmla="*/ 11 h 291"/>
                  <a:gd name="T32" fmla="*/ 175 w 208"/>
                  <a:gd name="T33" fmla="*/ 88 h 291"/>
                  <a:gd name="T34" fmla="*/ 184 w 208"/>
                  <a:gd name="T35" fmla="*/ 94 h 291"/>
                  <a:gd name="T36" fmla="*/ 191 w 208"/>
                  <a:gd name="T37" fmla="*/ 78 h 291"/>
                  <a:gd name="T38" fmla="*/ 191 w 208"/>
                  <a:gd name="T39" fmla="*/ 15 h 291"/>
                  <a:gd name="T40" fmla="*/ 184 w 208"/>
                  <a:gd name="T41" fmla="*/ 0 h 291"/>
                  <a:gd name="T42" fmla="*/ 171 w 208"/>
                  <a:gd name="T43" fmla="*/ 8 h 291"/>
                  <a:gd name="T44" fmla="*/ 161 w 208"/>
                  <a:gd name="T45" fmla="*/ 17 h 291"/>
                  <a:gd name="T46" fmla="*/ 101 w 208"/>
                  <a:gd name="T47" fmla="*/ 0 h 291"/>
                  <a:gd name="T48" fmla="*/ 0 w 208"/>
                  <a:gd name="T49" fmla="*/ 78 h 291"/>
                  <a:gd name="T50" fmla="*/ 27 w 208"/>
                  <a:gd name="T51" fmla="*/ 132 h 291"/>
                  <a:gd name="T52" fmla="*/ 112 w 208"/>
                  <a:gd name="T53" fmla="*/ 16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8" h="291">
                    <a:moveTo>
                      <a:pt x="112" y="160"/>
                    </a:moveTo>
                    <a:cubicBezTo>
                      <a:pt x="125" y="162"/>
                      <a:pt x="177" y="173"/>
                      <a:pt x="177" y="218"/>
                    </a:cubicBezTo>
                    <a:cubicBezTo>
                      <a:pt x="177" y="250"/>
                      <a:pt x="155" y="275"/>
                      <a:pt x="105" y="275"/>
                    </a:cubicBezTo>
                    <a:cubicBezTo>
                      <a:pt x="53" y="275"/>
                      <a:pt x="29" y="239"/>
                      <a:pt x="18" y="186"/>
                    </a:cubicBezTo>
                    <a:cubicBezTo>
                      <a:pt x="17" y="178"/>
                      <a:pt x="15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9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8" y="290"/>
                    </a:cubicBezTo>
                    <a:cubicBezTo>
                      <a:pt x="11" y="290"/>
                      <a:pt x="12" y="289"/>
                      <a:pt x="24" y="277"/>
                    </a:cubicBezTo>
                    <a:cubicBezTo>
                      <a:pt x="25" y="276"/>
                      <a:pt x="24" y="274"/>
                      <a:pt x="36" y="263"/>
                    </a:cubicBezTo>
                    <a:cubicBezTo>
                      <a:pt x="63" y="288"/>
                      <a:pt x="92" y="290"/>
                      <a:pt x="105" y="290"/>
                    </a:cubicBezTo>
                    <a:cubicBezTo>
                      <a:pt x="179" y="290"/>
                      <a:pt x="207" y="247"/>
                      <a:pt x="207" y="202"/>
                    </a:cubicBezTo>
                    <a:cubicBezTo>
                      <a:pt x="207" y="168"/>
                      <a:pt x="188" y="150"/>
                      <a:pt x="180" y="141"/>
                    </a:cubicBezTo>
                    <a:cubicBezTo>
                      <a:pt x="161" y="121"/>
                      <a:pt x="135" y="115"/>
                      <a:pt x="108" y="112"/>
                    </a:cubicBezTo>
                    <a:cubicBezTo>
                      <a:pt x="74" y="105"/>
                      <a:pt x="31" y="96"/>
                      <a:pt x="31" y="60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9"/>
                      <a:pt x="175" y="88"/>
                    </a:cubicBezTo>
                    <a:cubicBezTo>
                      <a:pt x="177" y="94"/>
                      <a:pt x="182" y="94"/>
                      <a:pt x="184" y="94"/>
                    </a:cubicBezTo>
                    <a:cubicBezTo>
                      <a:pt x="191" y="94"/>
                      <a:pt x="191" y="90"/>
                      <a:pt x="191" y="78"/>
                    </a:cubicBezTo>
                    <a:cubicBezTo>
                      <a:pt x="191" y="57"/>
                      <a:pt x="191" y="36"/>
                      <a:pt x="191" y="15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8"/>
                    </a:cubicBezTo>
                    <a:cubicBezTo>
                      <a:pt x="170" y="9"/>
                      <a:pt x="164" y="15"/>
                      <a:pt x="161" y="17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4" y="0"/>
                      <a:pt x="0" y="42"/>
                      <a:pt x="0" y="78"/>
                    </a:cubicBezTo>
                    <a:cubicBezTo>
                      <a:pt x="0" y="99"/>
                      <a:pt x="11" y="117"/>
                      <a:pt x="27" y="132"/>
                    </a:cubicBezTo>
                    <a:cubicBezTo>
                      <a:pt x="47" y="148"/>
                      <a:pt x="65" y="151"/>
                      <a:pt x="112" y="16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15" name="Freeform 459"/>
              <p:cNvSpPr>
                <a:spLocks noChangeArrowheads="1"/>
              </p:cNvSpPr>
              <p:nvPr/>
            </p:nvSpPr>
            <p:spPr bwMode="auto">
              <a:xfrm>
                <a:off x="2883" y="1207"/>
                <a:ext cx="30" cy="95"/>
              </a:xfrm>
              <a:custGeom>
                <a:avLst/>
                <a:gdLst>
                  <a:gd name="T0" fmla="*/ 90 w 136"/>
                  <a:gd name="T1" fmla="*/ 144 h 424"/>
                  <a:gd name="T2" fmla="*/ 1 w 136"/>
                  <a:gd name="T3" fmla="*/ 151 h 424"/>
                  <a:gd name="T4" fmla="*/ 1 w 136"/>
                  <a:gd name="T5" fmla="*/ 169 h 424"/>
                  <a:gd name="T6" fmla="*/ 48 w 136"/>
                  <a:gd name="T7" fmla="*/ 205 h 424"/>
                  <a:gd name="T8" fmla="*/ 48 w 136"/>
                  <a:gd name="T9" fmla="*/ 374 h 424"/>
                  <a:gd name="T10" fmla="*/ 0 w 136"/>
                  <a:gd name="T11" fmla="*/ 403 h 424"/>
                  <a:gd name="T12" fmla="*/ 0 w 136"/>
                  <a:gd name="T13" fmla="*/ 423 h 424"/>
                  <a:gd name="T14" fmla="*/ 68 w 136"/>
                  <a:gd name="T15" fmla="*/ 421 h 424"/>
                  <a:gd name="T16" fmla="*/ 135 w 136"/>
                  <a:gd name="T17" fmla="*/ 423 h 424"/>
                  <a:gd name="T18" fmla="*/ 135 w 136"/>
                  <a:gd name="T19" fmla="*/ 403 h 424"/>
                  <a:gd name="T20" fmla="*/ 90 w 136"/>
                  <a:gd name="T21" fmla="*/ 374 h 424"/>
                  <a:gd name="T22" fmla="*/ 90 w 136"/>
                  <a:gd name="T23" fmla="*/ 144 h 424"/>
                  <a:gd name="T24" fmla="*/ 93 w 136"/>
                  <a:gd name="T25" fmla="*/ 34 h 424"/>
                  <a:gd name="T26" fmla="*/ 59 w 136"/>
                  <a:gd name="T27" fmla="*/ 0 h 424"/>
                  <a:gd name="T28" fmla="*/ 27 w 136"/>
                  <a:gd name="T29" fmla="*/ 34 h 424"/>
                  <a:gd name="T30" fmla="*/ 59 w 136"/>
                  <a:gd name="T31" fmla="*/ 67 h 424"/>
                  <a:gd name="T32" fmla="*/ 93 w 136"/>
                  <a:gd name="T33" fmla="*/ 3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424">
                    <a:moveTo>
                      <a:pt x="90" y="144"/>
                    </a:moveTo>
                    <a:cubicBezTo>
                      <a:pt x="60" y="146"/>
                      <a:pt x="31" y="149"/>
                      <a:pt x="1" y="151"/>
                    </a:cubicBezTo>
                    <a:cubicBezTo>
                      <a:pt x="1" y="157"/>
                      <a:pt x="1" y="163"/>
                      <a:pt x="1" y="169"/>
                    </a:cubicBezTo>
                    <a:cubicBezTo>
                      <a:pt x="43" y="169"/>
                      <a:pt x="48" y="173"/>
                      <a:pt x="48" y="205"/>
                    </a:cubicBezTo>
                    <a:cubicBezTo>
                      <a:pt x="48" y="261"/>
                      <a:pt x="48" y="318"/>
                      <a:pt x="48" y="374"/>
                    </a:cubicBezTo>
                    <a:cubicBezTo>
                      <a:pt x="48" y="403"/>
                      <a:pt x="41" y="403"/>
                      <a:pt x="0" y="403"/>
                    </a:cubicBezTo>
                    <a:cubicBezTo>
                      <a:pt x="0" y="409"/>
                      <a:pt x="0" y="416"/>
                      <a:pt x="0" y="423"/>
                    </a:cubicBezTo>
                    <a:cubicBezTo>
                      <a:pt x="19" y="421"/>
                      <a:pt x="54" y="421"/>
                      <a:pt x="68" y="421"/>
                    </a:cubicBezTo>
                    <a:cubicBezTo>
                      <a:pt x="91" y="421"/>
                      <a:pt x="113" y="421"/>
                      <a:pt x="135" y="423"/>
                    </a:cubicBezTo>
                    <a:cubicBezTo>
                      <a:pt x="135" y="416"/>
                      <a:pt x="135" y="409"/>
                      <a:pt x="135" y="403"/>
                    </a:cubicBezTo>
                    <a:cubicBezTo>
                      <a:pt x="93" y="403"/>
                      <a:pt x="90" y="399"/>
                      <a:pt x="90" y="374"/>
                    </a:cubicBezTo>
                    <a:cubicBezTo>
                      <a:pt x="90" y="297"/>
                      <a:pt x="90" y="221"/>
                      <a:pt x="90" y="144"/>
                    </a:cubicBezTo>
                    <a:close/>
                    <a:moveTo>
                      <a:pt x="93" y="34"/>
                    </a:moveTo>
                    <a:cubicBezTo>
                      <a:pt x="93" y="13"/>
                      <a:pt x="77" y="0"/>
                      <a:pt x="59" y="0"/>
                    </a:cubicBezTo>
                    <a:cubicBezTo>
                      <a:pt x="39" y="0"/>
                      <a:pt x="27" y="16"/>
                      <a:pt x="27" y="34"/>
                    </a:cubicBezTo>
                    <a:cubicBezTo>
                      <a:pt x="27" y="51"/>
                      <a:pt x="39" y="67"/>
                      <a:pt x="59" y="67"/>
                    </a:cubicBezTo>
                    <a:cubicBezTo>
                      <a:pt x="77" y="67"/>
                      <a:pt x="93" y="54"/>
                      <a:pt x="93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16" name="Freeform 460"/>
              <p:cNvSpPr>
                <a:spLocks noChangeArrowheads="1"/>
              </p:cNvSpPr>
              <p:nvPr/>
            </p:nvSpPr>
            <p:spPr bwMode="auto">
              <a:xfrm>
                <a:off x="2922" y="1240"/>
                <a:ext cx="72" cy="62"/>
              </a:xfrm>
              <a:custGeom>
                <a:avLst/>
                <a:gdLst>
                  <a:gd name="T0" fmla="*/ 49 w 320"/>
                  <a:gd name="T1" fmla="*/ 61 h 280"/>
                  <a:gd name="T2" fmla="*/ 49 w 320"/>
                  <a:gd name="T3" fmla="*/ 230 h 280"/>
                  <a:gd name="T4" fmla="*/ 0 w 320"/>
                  <a:gd name="T5" fmla="*/ 259 h 280"/>
                  <a:gd name="T6" fmla="*/ 0 w 320"/>
                  <a:gd name="T7" fmla="*/ 279 h 280"/>
                  <a:gd name="T8" fmla="*/ 72 w 320"/>
                  <a:gd name="T9" fmla="*/ 277 h 280"/>
                  <a:gd name="T10" fmla="*/ 142 w 320"/>
                  <a:gd name="T11" fmla="*/ 279 h 280"/>
                  <a:gd name="T12" fmla="*/ 142 w 320"/>
                  <a:gd name="T13" fmla="*/ 259 h 280"/>
                  <a:gd name="T14" fmla="*/ 94 w 320"/>
                  <a:gd name="T15" fmla="*/ 230 h 280"/>
                  <a:gd name="T16" fmla="*/ 94 w 320"/>
                  <a:gd name="T17" fmla="*/ 115 h 280"/>
                  <a:gd name="T18" fmla="*/ 178 w 320"/>
                  <a:gd name="T19" fmla="*/ 13 h 280"/>
                  <a:gd name="T20" fmla="*/ 225 w 320"/>
                  <a:gd name="T21" fmla="*/ 83 h 280"/>
                  <a:gd name="T22" fmla="*/ 225 w 320"/>
                  <a:gd name="T23" fmla="*/ 230 h 280"/>
                  <a:gd name="T24" fmla="*/ 177 w 320"/>
                  <a:gd name="T25" fmla="*/ 259 h 280"/>
                  <a:gd name="T26" fmla="*/ 177 w 320"/>
                  <a:gd name="T27" fmla="*/ 279 h 280"/>
                  <a:gd name="T28" fmla="*/ 247 w 320"/>
                  <a:gd name="T29" fmla="*/ 277 h 280"/>
                  <a:gd name="T30" fmla="*/ 319 w 320"/>
                  <a:gd name="T31" fmla="*/ 279 h 280"/>
                  <a:gd name="T32" fmla="*/ 319 w 320"/>
                  <a:gd name="T33" fmla="*/ 259 h 280"/>
                  <a:gd name="T34" fmla="*/ 268 w 320"/>
                  <a:gd name="T35" fmla="*/ 239 h 280"/>
                  <a:gd name="T36" fmla="*/ 268 w 320"/>
                  <a:gd name="T37" fmla="*/ 119 h 280"/>
                  <a:gd name="T38" fmla="*/ 249 w 320"/>
                  <a:gd name="T39" fmla="*/ 23 h 280"/>
                  <a:gd name="T40" fmla="*/ 184 w 320"/>
                  <a:gd name="T41" fmla="*/ 0 h 280"/>
                  <a:gd name="T42" fmla="*/ 90 w 320"/>
                  <a:gd name="T43" fmla="*/ 65 h 280"/>
                  <a:gd name="T44" fmla="*/ 90 w 320"/>
                  <a:gd name="T45" fmla="*/ 0 h 280"/>
                  <a:gd name="T46" fmla="*/ 0 w 320"/>
                  <a:gd name="T47" fmla="*/ 7 h 280"/>
                  <a:gd name="T48" fmla="*/ 0 w 320"/>
                  <a:gd name="T49" fmla="*/ 25 h 280"/>
                  <a:gd name="T50" fmla="*/ 49 w 320"/>
                  <a:gd name="T51" fmla="*/ 6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0" h="280">
                    <a:moveTo>
                      <a:pt x="49" y="61"/>
                    </a:moveTo>
                    <a:cubicBezTo>
                      <a:pt x="49" y="117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5"/>
                      <a:pt x="0" y="272"/>
                      <a:pt x="0" y="279"/>
                    </a:cubicBezTo>
                    <a:cubicBezTo>
                      <a:pt x="22" y="277"/>
                      <a:pt x="54" y="277"/>
                      <a:pt x="72" y="277"/>
                    </a:cubicBezTo>
                    <a:cubicBezTo>
                      <a:pt x="88" y="277"/>
                      <a:pt x="121" y="277"/>
                      <a:pt x="142" y="279"/>
                    </a:cubicBezTo>
                    <a:cubicBezTo>
                      <a:pt x="142" y="272"/>
                      <a:pt x="142" y="265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3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7" y="259"/>
                    </a:cubicBezTo>
                    <a:cubicBezTo>
                      <a:pt x="177" y="265"/>
                      <a:pt x="177" y="272"/>
                      <a:pt x="177" y="279"/>
                    </a:cubicBezTo>
                    <a:cubicBezTo>
                      <a:pt x="198" y="277"/>
                      <a:pt x="231" y="277"/>
                      <a:pt x="247" y="277"/>
                    </a:cubicBezTo>
                    <a:cubicBezTo>
                      <a:pt x="265" y="277"/>
                      <a:pt x="297" y="277"/>
                      <a:pt x="319" y="279"/>
                    </a:cubicBezTo>
                    <a:cubicBezTo>
                      <a:pt x="319" y="272"/>
                      <a:pt x="319" y="265"/>
                      <a:pt x="319" y="259"/>
                    </a:cubicBezTo>
                    <a:cubicBezTo>
                      <a:pt x="286" y="259"/>
                      <a:pt x="270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9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17" name="Freeform 461"/>
              <p:cNvSpPr>
                <a:spLocks noChangeArrowheads="1"/>
              </p:cNvSpPr>
              <p:nvPr/>
            </p:nvSpPr>
            <p:spPr bwMode="auto">
              <a:xfrm>
                <a:off x="3027" y="1201"/>
                <a:ext cx="58" cy="103"/>
              </a:xfrm>
              <a:custGeom>
                <a:avLst/>
                <a:gdLst>
                  <a:gd name="T0" fmla="*/ 140 w 260"/>
                  <a:gd name="T1" fmla="*/ 173 h 458"/>
                  <a:gd name="T2" fmla="*/ 0 w 260"/>
                  <a:gd name="T3" fmla="*/ 351 h 458"/>
                  <a:gd name="T4" fmla="*/ 101 w 260"/>
                  <a:gd name="T5" fmla="*/ 457 h 458"/>
                  <a:gd name="T6" fmla="*/ 227 w 260"/>
                  <a:gd name="T7" fmla="*/ 270 h 458"/>
                  <a:gd name="T8" fmla="*/ 180 w 260"/>
                  <a:gd name="T9" fmla="*/ 153 h 458"/>
                  <a:gd name="T10" fmla="*/ 120 w 260"/>
                  <a:gd name="T11" fmla="*/ 51 h 458"/>
                  <a:gd name="T12" fmla="*/ 155 w 260"/>
                  <a:gd name="T13" fmla="*/ 20 h 458"/>
                  <a:gd name="T14" fmla="*/ 200 w 260"/>
                  <a:gd name="T15" fmla="*/ 38 h 458"/>
                  <a:gd name="T16" fmla="*/ 234 w 260"/>
                  <a:gd name="T17" fmla="*/ 54 h 458"/>
                  <a:gd name="T18" fmla="*/ 259 w 260"/>
                  <a:gd name="T19" fmla="*/ 29 h 458"/>
                  <a:gd name="T20" fmla="*/ 227 w 260"/>
                  <a:gd name="T21" fmla="*/ 7 h 458"/>
                  <a:gd name="T22" fmla="*/ 174 w 260"/>
                  <a:gd name="T23" fmla="*/ 0 h 458"/>
                  <a:gd name="T24" fmla="*/ 102 w 260"/>
                  <a:gd name="T25" fmla="*/ 65 h 458"/>
                  <a:gd name="T26" fmla="*/ 140 w 260"/>
                  <a:gd name="T27" fmla="*/ 173 h 458"/>
                  <a:gd name="T28" fmla="*/ 149 w 260"/>
                  <a:gd name="T29" fmla="*/ 187 h 458"/>
                  <a:gd name="T30" fmla="*/ 183 w 260"/>
                  <a:gd name="T31" fmla="*/ 295 h 458"/>
                  <a:gd name="T32" fmla="*/ 101 w 260"/>
                  <a:gd name="T33" fmla="*/ 442 h 458"/>
                  <a:gd name="T34" fmla="*/ 39 w 260"/>
                  <a:gd name="T35" fmla="*/ 369 h 458"/>
                  <a:gd name="T36" fmla="*/ 149 w 260"/>
                  <a:gd name="T37" fmla="*/ 187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0" h="458">
                    <a:moveTo>
                      <a:pt x="140" y="173"/>
                    </a:moveTo>
                    <a:cubicBezTo>
                      <a:pt x="61" y="193"/>
                      <a:pt x="0" y="275"/>
                      <a:pt x="0" y="351"/>
                    </a:cubicBezTo>
                    <a:cubicBezTo>
                      <a:pt x="0" y="412"/>
                      <a:pt x="41" y="457"/>
                      <a:pt x="101" y="457"/>
                    </a:cubicBezTo>
                    <a:cubicBezTo>
                      <a:pt x="174" y="457"/>
                      <a:pt x="227" y="358"/>
                      <a:pt x="227" y="270"/>
                    </a:cubicBezTo>
                    <a:cubicBezTo>
                      <a:pt x="227" y="214"/>
                      <a:pt x="201" y="182"/>
                      <a:pt x="180" y="153"/>
                    </a:cubicBezTo>
                    <a:cubicBezTo>
                      <a:pt x="158" y="124"/>
                      <a:pt x="120" y="78"/>
                      <a:pt x="120" y="51"/>
                    </a:cubicBezTo>
                    <a:cubicBezTo>
                      <a:pt x="120" y="36"/>
                      <a:pt x="133" y="20"/>
                      <a:pt x="155" y="20"/>
                    </a:cubicBezTo>
                    <a:cubicBezTo>
                      <a:pt x="174" y="20"/>
                      <a:pt x="187" y="29"/>
                      <a:pt x="200" y="38"/>
                    </a:cubicBezTo>
                    <a:cubicBezTo>
                      <a:pt x="212" y="45"/>
                      <a:pt x="225" y="54"/>
                      <a:pt x="234" y="54"/>
                    </a:cubicBezTo>
                    <a:cubicBezTo>
                      <a:pt x="250" y="54"/>
                      <a:pt x="259" y="38"/>
                      <a:pt x="259" y="29"/>
                    </a:cubicBezTo>
                    <a:cubicBezTo>
                      <a:pt x="259" y="15"/>
                      <a:pt x="250" y="13"/>
                      <a:pt x="227" y="7"/>
                    </a:cubicBezTo>
                    <a:cubicBezTo>
                      <a:pt x="194" y="0"/>
                      <a:pt x="185" y="0"/>
                      <a:pt x="174" y="0"/>
                    </a:cubicBezTo>
                    <a:cubicBezTo>
                      <a:pt x="126" y="0"/>
                      <a:pt x="102" y="27"/>
                      <a:pt x="102" y="65"/>
                    </a:cubicBezTo>
                    <a:cubicBezTo>
                      <a:pt x="102" y="99"/>
                      <a:pt x="120" y="135"/>
                      <a:pt x="140" y="173"/>
                    </a:cubicBezTo>
                    <a:close/>
                    <a:moveTo>
                      <a:pt x="149" y="187"/>
                    </a:moveTo>
                    <a:cubicBezTo>
                      <a:pt x="164" y="216"/>
                      <a:pt x="183" y="250"/>
                      <a:pt x="183" y="295"/>
                    </a:cubicBezTo>
                    <a:cubicBezTo>
                      <a:pt x="183" y="338"/>
                      <a:pt x="160" y="442"/>
                      <a:pt x="101" y="442"/>
                    </a:cubicBezTo>
                    <a:cubicBezTo>
                      <a:pt x="66" y="442"/>
                      <a:pt x="39" y="417"/>
                      <a:pt x="39" y="369"/>
                    </a:cubicBezTo>
                    <a:cubicBezTo>
                      <a:pt x="39" y="329"/>
                      <a:pt x="63" y="211"/>
                      <a:pt x="149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18" name="Freeform 462"/>
              <p:cNvSpPr>
                <a:spLocks noChangeArrowheads="1"/>
              </p:cNvSpPr>
              <p:nvPr/>
            </p:nvSpPr>
            <p:spPr bwMode="auto">
              <a:xfrm>
                <a:off x="2627" y="1361"/>
                <a:ext cx="463" cy="5"/>
              </a:xfrm>
              <a:custGeom>
                <a:avLst/>
                <a:gdLst>
                  <a:gd name="T0" fmla="*/ 0 w 2044"/>
                  <a:gd name="T1" fmla="*/ 0 h 26"/>
                  <a:gd name="T2" fmla="*/ 2043 w 2044"/>
                  <a:gd name="T3" fmla="*/ 0 h 26"/>
                  <a:gd name="T4" fmla="*/ 2043 w 2044"/>
                  <a:gd name="T5" fmla="*/ 25 h 26"/>
                  <a:gd name="T6" fmla="*/ 0 w 2044"/>
                  <a:gd name="T7" fmla="*/ 25 h 26"/>
                  <a:gd name="T8" fmla="*/ 0 w 20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4" h="26">
                    <a:moveTo>
                      <a:pt x="0" y="0"/>
                    </a:moveTo>
                    <a:cubicBezTo>
                      <a:pt x="681" y="0"/>
                      <a:pt x="1362" y="0"/>
                      <a:pt x="2043" y="0"/>
                    </a:cubicBezTo>
                    <a:cubicBezTo>
                      <a:pt x="2043" y="8"/>
                      <a:pt x="2043" y="17"/>
                      <a:pt x="2043" y="25"/>
                    </a:cubicBezTo>
                    <a:cubicBezTo>
                      <a:pt x="1362" y="25"/>
                      <a:pt x="681" y="25"/>
                      <a:pt x="0" y="25"/>
                    </a:cubicBezTo>
                    <a:cubicBezTo>
                      <a:pt x="0" y="17"/>
                      <a:pt x="0" y="8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19" name="Freeform 463"/>
              <p:cNvSpPr>
                <a:spLocks noChangeArrowheads="1"/>
              </p:cNvSpPr>
              <p:nvPr/>
            </p:nvSpPr>
            <p:spPr bwMode="auto">
              <a:xfrm>
                <a:off x="2830" y="1435"/>
                <a:ext cx="58" cy="90"/>
              </a:xfrm>
              <a:custGeom>
                <a:avLst/>
                <a:gdLst>
                  <a:gd name="T0" fmla="*/ 260 w 261"/>
                  <a:gd name="T1" fmla="*/ 7 h 402"/>
                  <a:gd name="T2" fmla="*/ 254 w 261"/>
                  <a:gd name="T3" fmla="*/ 0 h 402"/>
                  <a:gd name="T4" fmla="*/ 211 w 261"/>
                  <a:gd name="T5" fmla="*/ 43 h 402"/>
                  <a:gd name="T6" fmla="*/ 152 w 261"/>
                  <a:gd name="T7" fmla="*/ 0 h 402"/>
                  <a:gd name="T8" fmla="*/ 0 w 261"/>
                  <a:gd name="T9" fmla="*/ 185 h 402"/>
                  <a:gd name="T10" fmla="*/ 83 w 261"/>
                  <a:gd name="T11" fmla="*/ 286 h 402"/>
                  <a:gd name="T12" fmla="*/ 159 w 261"/>
                  <a:gd name="T13" fmla="*/ 248 h 402"/>
                  <a:gd name="T14" fmla="*/ 130 w 261"/>
                  <a:gd name="T15" fmla="*/ 361 h 402"/>
                  <a:gd name="T16" fmla="*/ 83 w 261"/>
                  <a:gd name="T17" fmla="*/ 381 h 402"/>
                  <a:gd name="T18" fmla="*/ 69 w 261"/>
                  <a:gd name="T19" fmla="*/ 394 h 402"/>
                  <a:gd name="T20" fmla="*/ 78 w 261"/>
                  <a:gd name="T21" fmla="*/ 401 h 402"/>
                  <a:gd name="T22" fmla="*/ 141 w 261"/>
                  <a:gd name="T23" fmla="*/ 399 h 402"/>
                  <a:gd name="T24" fmla="*/ 206 w 261"/>
                  <a:gd name="T25" fmla="*/ 401 h 402"/>
                  <a:gd name="T26" fmla="*/ 218 w 261"/>
                  <a:gd name="T27" fmla="*/ 388 h 402"/>
                  <a:gd name="T28" fmla="*/ 200 w 261"/>
                  <a:gd name="T29" fmla="*/ 381 h 402"/>
                  <a:gd name="T30" fmla="*/ 171 w 261"/>
                  <a:gd name="T31" fmla="*/ 372 h 402"/>
                  <a:gd name="T32" fmla="*/ 173 w 261"/>
                  <a:gd name="T33" fmla="*/ 358 h 402"/>
                  <a:gd name="T34" fmla="*/ 260 w 261"/>
                  <a:gd name="T35" fmla="*/ 7 h 402"/>
                  <a:gd name="T36" fmla="*/ 85 w 261"/>
                  <a:gd name="T37" fmla="*/ 272 h 402"/>
                  <a:gd name="T38" fmla="*/ 45 w 261"/>
                  <a:gd name="T39" fmla="*/ 212 h 402"/>
                  <a:gd name="T40" fmla="*/ 74 w 261"/>
                  <a:gd name="T41" fmla="*/ 86 h 402"/>
                  <a:gd name="T42" fmla="*/ 152 w 261"/>
                  <a:gd name="T43" fmla="*/ 15 h 402"/>
                  <a:gd name="T44" fmla="*/ 202 w 261"/>
                  <a:gd name="T45" fmla="*/ 68 h 402"/>
                  <a:gd name="T46" fmla="*/ 166 w 261"/>
                  <a:gd name="T47" fmla="*/ 214 h 402"/>
                  <a:gd name="T48" fmla="*/ 85 w 261"/>
                  <a:gd name="T49" fmla="*/ 27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1" h="402">
                    <a:moveTo>
                      <a:pt x="260" y="7"/>
                    </a:moveTo>
                    <a:cubicBezTo>
                      <a:pt x="260" y="4"/>
                      <a:pt x="258" y="0"/>
                      <a:pt x="254" y="0"/>
                    </a:cubicBezTo>
                    <a:cubicBezTo>
                      <a:pt x="247" y="0"/>
                      <a:pt x="222" y="25"/>
                      <a:pt x="211" y="43"/>
                    </a:cubicBezTo>
                    <a:cubicBezTo>
                      <a:pt x="197" y="9"/>
                      <a:pt x="173" y="0"/>
                      <a:pt x="152" y="0"/>
                    </a:cubicBezTo>
                    <a:cubicBezTo>
                      <a:pt x="78" y="0"/>
                      <a:pt x="0" y="94"/>
                      <a:pt x="0" y="185"/>
                    </a:cubicBezTo>
                    <a:cubicBezTo>
                      <a:pt x="0" y="246"/>
                      <a:pt x="36" y="286"/>
                      <a:pt x="83" y="286"/>
                    </a:cubicBezTo>
                    <a:cubicBezTo>
                      <a:pt x="110" y="286"/>
                      <a:pt x="135" y="270"/>
                      <a:pt x="159" y="248"/>
                    </a:cubicBezTo>
                    <a:cubicBezTo>
                      <a:pt x="152" y="270"/>
                      <a:pt x="132" y="354"/>
                      <a:pt x="130" y="361"/>
                    </a:cubicBezTo>
                    <a:cubicBezTo>
                      <a:pt x="125" y="378"/>
                      <a:pt x="119" y="381"/>
                      <a:pt x="83" y="381"/>
                    </a:cubicBezTo>
                    <a:cubicBezTo>
                      <a:pt x="76" y="381"/>
                      <a:pt x="69" y="381"/>
                      <a:pt x="69" y="394"/>
                    </a:cubicBezTo>
                    <a:cubicBezTo>
                      <a:pt x="72" y="396"/>
                      <a:pt x="69" y="401"/>
                      <a:pt x="78" y="401"/>
                    </a:cubicBezTo>
                    <a:cubicBezTo>
                      <a:pt x="98" y="401"/>
                      <a:pt x="119" y="399"/>
                      <a:pt x="141" y="399"/>
                    </a:cubicBezTo>
                    <a:cubicBezTo>
                      <a:pt x="162" y="399"/>
                      <a:pt x="186" y="401"/>
                      <a:pt x="206" y="401"/>
                    </a:cubicBezTo>
                    <a:cubicBezTo>
                      <a:pt x="209" y="401"/>
                      <a:pt x="218" y="401"/>
                      <a:pt x="218" y="388"/>
                    </a:cubicBezTo>
                    <a:cubicBezTo>
                      <a:pt x="218" y="381"/>
                      <a:pt x="211" y="381"/>
                      <a:pt x="200" y="381"/>
                    </a:cubicBezTo>
                    <a:cubicBezTo>
                      <a:pt x="171" y="381"/>
                      <a:pt x="171" y="378"/>
                      <a:pt x="171" y="372"/>
                    </a:cubicBezTo>
                    <a:cubicBezTo>
                      <a:pt x="171" y="367"/>
                      <a:pt x="171" y="363"/>
                      <a:pt x="173" y="358"/>
                    </a:cubicBezTo>
                    <a:cubicBezTo>
                      <a:pt x="202" y="241"/>
                      <a:pt x="231" y="124"/>
                      <a:pt x="260" y="7"/>
                    </a:cubicBezTo>
                    <a:close/>
                    <a:moveTo>
                      <a:pt x="85" y="272"/>
                    </a:moveTo>
                    <a:cubicBezTo>
                      <a:pt x="47" y="272"/>
                      <a:pt x="45" y="223"/>
                      <a:pt x="45" y="212"/>
                    </a:cubicBezTo>
                    <a:cubicBezTo>
                      <a:pt x="45" y="182"/>
                      <a:pt x="63" y="113"/>
                      <a:pt x="74" y="86"/>
                    </a:cubicBezTo>
                    <a:cubicBezTo>
                      <a:pt x="94" y="40"/>
                      <a:pt x="126" y="15"/>
                      <a:pt x="152" y="15"/>
                    </a:cubicBezTo>
                    <a:cubicBezTo>
                      <a:pt x="193" y="15"/>
                      <a:pt x="202" y="65"/>
                      <a:pt x="202" y="68"/>
                    </a:cubicBezTo>
                    <a:cubicBezTo>
                      <a:pt x="202" y="74"/>
                      <a:pt x="168" y="210"/>
                      <a:pt x="166" y="214"/>
                    </a:cubicBezTo>
                    <a:cubicBezTo>
                      <a:pt x="155" y="232"/>
                      <a:pt x="121" y="272"/>
                      <a:pt x="85" y="2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20" name="Freeform 464"/>
              <p:cNvSpPr>
                <a:spLocks noChangeArrowheads="1"/>
              </p:cNvSpPr>
              <p:nvPr/>
            </p:nvSpPr>
            <p:spPr bwMode="auto">
              <a:xfrm>
                <a:off x="3156" y="1347"/>
                <a:ext cx="94" cy="33"/>
              </a:xfrm>
              <a:custGeom>
                <a:avLst/>
                <a:gdLst>
                  <a:gd name="T0" fmla="*/ 398 w 420"/>
                  <a:gd name="T1" fmla="*/ 25 h 150"/>
                  <a:gd name="T2" fmla="*/ 419 w 420"/>
                  <a:gd name="T3" fmla="*/ 12 h 150"/>
                  <a:gd name="T4" fmla="*/ 399 w 420"/>
                  <a:gd name="T5" fmla="*/ 0 h 150"/>
                  <a:gd name="T6" fmla="*/ 20 w 420"/>
                  <a:gd name="T7" fmla="*/ 0 h 150"/>
                  <a:gd name="T8" fmla="*/ 0 w 420"/>
                  <a:gd name="T9" fmla="*/ 12 h 150"/>
                  <a:gd name="T10" fmla="*/ 21 w 420"/>
                  <a:gd name="T11" fmla="*/ 25 h 150"/>
                  <a:gd name="T12" fmla="*/ 398 w 420"/>
                  <a:gd name="T13" fmla="*/ 25 h 150"/>
                  <a:gd name="T14" fmla="*/ 399 w 420"/>
                  <a:gd name="T15" fmla="*/ 149 h 150"/>
                  <a:gd name="T16" fmla="*/ 419 w 420"/>
                  <a:gd name="T17" fmla="*/ 135 h 150"/>
                  <a:gd name="T18" fmla="*/ 398 w 420"/>
                  <a:gd name="T19" fmla="*/ 122 h 150"/>
                  <a:gd name="T20" fmla="*/ 21 w 420"/>
                  <a:gd name="T21" fmla="*/ 122 h 150"/>
                  <a:gd name="T22" fmla="*/ 0 w 420"/>
                  <a:gd name="T23" fmla="*/ 135 h 150"/>
                  <a:gd name="T24" fmla="*/ 20 w 420"/>
                  <a:gd name="T25" fmla="*/ 149 h 150"/>
                  <a:gd name="T26" fmla="*/ 399 w 420"/>
                  <a:gd name="T27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150">
                    <a:moveTo>
                      <a:pt x="398" y="25"/>
                    </a:moveTo>
                    <a:cubicBezTo>
                      <a:pt x="408" y="25"/>
                      <a:pt x="419" y="25"/>
                      <a:pt x="419" y="12"/>
                    </a:cubicBezTo>
                    <a:cubicBezTo>
                      <a:pt x="419" y="0"/>
                      <a:pt x="408" y="0"/>
                      <a:pt x="399" y="0"/>
                    </a:cubicBezTo>
                    <a:cubicBezTo>
                      <a:pt x="273" y="0"/>
                      <a:pt x="146" y="0"/>
                      <a:pt x="20" y="0"/>
                    </a:cubicBezTo>
                    <a:cubicBezTo>
                      <a:pt x="11" y="0"/>
                      <a:pt x="0" y="0"/>
                      <a:pt x="0" y="12"/>
                    </a:cubicBezTo>
                    <a:cubicBezTo>
                      <a:pt x="0" y="25"/>
                      <a:pt x="11" y="25"/>
                      <a:pt x="21" y="25"/>
                    </a:cubicBezTo>
                    <a:cubicBezTo>
                      <a:pt x="147" y="25"/>
                      <a:pt x="272" y="25"/>
                      <a:pt x="398" y="25"/>
                    </a:cubicBezTo>
                    <a:close/>
                    <a:moveTo>
                      <a:pt x="399" y="149"/>
                    </a:moveTo>
                    <a:cubicBezTo>
                      <a:pt x="408" y="149"/>
                      <a:pt x="419" y="148"/>
                      <a:pt x="419" y="135"/>
                    </a:cubicBezTo>
                    <a:cubicBezTo>
                      <a:pt x="419" y="121"/>
                      <a:pt x="408" y="122"/>
                      <a:pt x="398" y="122"/>
                    </a:cubicBezTo>
                    <a:cubicBezTo>
                      <a:pt x="272" y="122"/>
                      <a:pt x="147" y="122"/>
                      <a:pt x="21" y="122"/>
                    </a:cubicBezTo>
                    <a:cubicBezTo>
                      <a:pt x="11" y="122"/>
                      <a:pt x="0" y="121"/>
                      <a:pt x="0" y="135"/>
                    </a:cubicBezTo>
                    <a:cubicBezTo>
                      <a:pt x="0" y="148"/>
                      <a:pt x="11" y="149"/>
                      <a:pt x="20" y="149"/>
                    </a:cubicBezTo>
                    <a:cubicBezTo>
                      <a:pt x="146" y="149"/>
                      <a:pt x="273" y="149"/>
                      <a:pt x="399" y="1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21" name="Freeform 465"/>
              <p:cNvSpPr>
                <a:spLocks noChangeArrowheads="1"/>
              </p:cNvSpPr>
              <p:nvPr/>
            </p:nvSpPr>
            <p:spPr bwMode="auto">
              <a:xfrm>
                <a:off x="3629" y="1208"/>
                <a:ext cx="47" cy="95"/>
              </a:xfrm>
              <a:custGeom>
                <a:avLst/>
                <a:gdLst>
                  <a:gd name="T0" fmla="*/ 129 w 210"/>
                  <a:gd name="T1" fmla="*/ 16 h 422"/>
                  <a:gd name="T2" fmla="*/ 115 w 210"/>
                  <a:gd name="T3" fmla="*/ 0 h 422"/>
                  <a:gd name="T4" fmla="*/ 0 w 210"/>
                  <a:gd name="T5" fmla="*/ 40 h 422"/>
                  <a:gd name="T6" fmla="*/ 0 w 210"/>
                  <a:gd name="T7" fmla="*/ 59 h 422"/>
                  <a:gd name="T8" fmla="*/ 83 w 210"/>
                  <a:gd name="T9" fmla="*/ 43 h 422"/>
                  <a:gd name="T10" fmla="*/ 83 w 210"/>
                  <a:gd name="T11" fmla="*/ 370 h 422"/>
                  <a:gd name="T12" fmla="*/ 23 w 210"/>
                  <a:gd name="T13" fmla="*/ 401 h 422"/>
                  <a:gd name="T14" fmla="*/ 3 w 210"/>
                  <a:gd name="T15" fmla="*/ 401 h 422"/>
                  <a:gd name="T16" fmla="*/ 3 w 210"/>
                  <a:gd name="T17" fmla="*/ 421 h 422"/>
                  <a:gd name="T18" fmla="*/ 106 w 210"/>
                  <a:gd name="T19" fmla="*/ 419 h 422"/>
                  <a:gd name="T20" fmla="*/ 209 w 210"/>
                  <a:gd name="T21" fmla="*/ 421 h 422"/>
                  <a:gd name="T22" fmla="*/ 209 w 210"/>
                  <a:gd name="T23" fmla="*/ 401 h 422"/>
                  <a:gd name="T24" fmla="*/ 189 w 210"/>
                  <a:gd name="T25" fmla="*/ 401 h 422"/>
                  <a:gd name="T26" fmla="*/ 129 w 210"/>
                  <a:gd name="T27" fmla="*/ 370 h 422"/>
                  <a:gd name="T28" fmla="*/ 129 w 210"/>
                  <a:gd name="T29" fmla="*/ 1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" h="422">
                    <a:moveTo>
                      <a:pt x="129" y="16"/>
                    </a:moveTo>
                    <a:cubicBezTo>
                      <a:pt x="129" y="2"/>
                      <a:pt x="129" y="0"/>
                      <a:pt x="115" y="0"/>
                    </a:cubicBezTo>
                    <a:cubicBezTo>
                      <a:pt x="75" y="40"/>
                      <a:pt x="20" y="40"/>
                      <a:pt x="0" y="40"/>
                    </a:cubicBezTo>
                    <a:cubicBezTo>
                      <a:pt x="0" y="46"/>
                      <a:pt x="0" y="53"/>
                      <a:pt x="0" y="59"/>
                    </a:cubicBezTo>
                    <a:cubicBezTo>
                      <a:pt x="12" y="59"/>
                      <a:pt x="50" y="59"/>
                      <a:pt x="83" y="43"/>
                    </a:cubicBezTo>
                    <a:cubicBezTo>
                      <a:pt x="83" y="152"/>
                      <a:pt x="83" y="261"/>
                      <a:pt x="83" y="370"/>
                    </a:cubicBezTo>
                    <a:cubicBezTo>
                      <a:pt x="83" y="394"/>
                      <a:pt x="81" y="401"/>
                      <a:pt x="23" y="401"/>
                    </a:cubicBezTo>
                    <a:cubicBezTo>
                      <a:pt x="17" y="401"/>
                      <a:pt x="10" y="401"/>
                      <a:pt x="3" y="401"/>
                    </a:cubicBezTo>
                    <a:cubicBezTo>
                      <a:pt x="3" y="407"/>
                      <a:pt x="3" y="414"/>
                      <a:pt x="3" y="421"/>
                    </a:cubicBezTo>
                    <a:cubicBezTo>
                      <a:pt x="25" y="419"/>
                      <a:pt x="81" y="419"/>
                      <a:pt x="106" y="419"/>
                    </a:cubicBezTo>
                    <a:cubicBezTo>
                      <a:pt x="131" y="419"/>
                      <a:pt x="187" y="419"/>
                      <a:pt x="209" y="421"/>
                    </a:cubicBezTo>
                    <a:cubicBezTo>
                      <a:pt x="209" y="414"/>
                      <a:pt x="209" y="407"/>
                      <a:pt x="209" y="401"/>
                    </a:cubicBezTo>
                    <a:cubicBezTo>
                      <a:pt x="202" y="401"/>
                      <a:pt x="195" y="401"/>
                      <a:pt x="189" y="401"/>
                    </a:cubicBezTo>
                    <a:cubicBezTo>
                      <a:pt x="131" y="401"/>
                      <a:pt x="129" y="394"/>
                      <a:pt x="129" y="370"/>
                    </a:cubicBezTo>
                    <a:cubicBezTo>
                      <a:pt x="129" y="252"/>
                      <a:pt x="129" y="134"/>
                      <a:pt x="129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22" name="Freeform 466"/>
              <p:cNvSpPr>
                <a:spLocks noChangeArrowheads="1"/>
              </p:cNvSpPr>
              <p:nvPr/>
            </p:nvSpPr>
            <p:spPr bwMode="auto">
              <a:xfrm>
                <a:off x="3316" y="1361"/>
                <a:ext cx="671" cy="5"/>
              </a:xfrm>
              <a:custGeom>
                <a:avLst/>
                <a:gdLst>
                  <a:gd name="T0" fmla="*/ 0 w 2962"/>
                  <a:gd name="T1" fmla="*/ 0 h 26"/>
                  <a:gd name="T2" fmla="*/ 2961 w 2962"/>
                  <a:gd name="T3" fmla="*/ 0 h 26"/>
                  <a:gd name="T4" fmla="*/ 2961 w 2962"/>
                  <a:gd name="T5" fmla="*/ 25 h 26"/>
                  <a:gd name="T6" fmla="*/ 0 w 2962"/>
                  <a:gd name="T7" fmla="*/ 25 h 26"/>
                  <a:gd name="T8" fmla="*/ 0 w 296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2" h="26">
                    <a:moveTo>
                      <a:pt x="0" y="0"/>
                    </a:moveTo>
                    <a:cubicBezTo>
                      <a:pt x="987" y="0"/>
                      <a:pt x="1974" y="0"/>
                      <a:pt x="2961" y="0"/>
                    </a:cubicBezTo>
                    <a:cubicBezTo>
                      <a:pt x="2961" y="8"/>
                      <a:pt x="2961" y="17"/>
                      <a:pt x="2961" y="25"/>
                    </a:cubicBezTo>
                    <a:cubicBezTo>
                      <a:pt x="1974" y="25"/>
                      <a:pt x="987" y="25"/>
                      <a:pt x="0" y="25"/>
                    </a:cubicBezTo>
                    <a:cubicBezTo>
                      <a:pt x="0" y="17"/>
                      <a:pt x="0" y="8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23" name="Freeform 467"/>
              <p:cNvSpPr>
                <a:spLocks noChangeArrowheads="1"/>
              </p:cNvSpPr>
              <p:nvPr/>
            </p:nvSpPr>
            <p:spPr bwMode="auto">
              <a:xfrm>
                <a:off x="3322" y="1435"/>
                <a:ext cx="58" cy="90"/>
              </a:xfrm>
              <a:custGeom>
                <a:avLst/>
                <a:gdLst>
                  <a:gd name="T0" fmla="*/ 261 w 262"/>
                  <a:gd name="T1" fmla="*/ 7 h 402"/>
                  <a:gd name="T2" fmla="*/ 254 w 262"/>
                  <a:gd name="T3" fmla="*/ 0 h 402"/>
                  <a:gd name="T4" fmla="*/ 211 w 262"/>
                  <a:gd name="T5" fmla="*/ 43 h 402"/>
                  <a:gd name="T6" fmla="*/ 153 w 262"/>
                  <a:gd name="T7" fmla="*/ 0 h 402"/>
                  <a:gd name="T8" fmla="*/ 0 w 262"/>
                  <a:gd name="T9" fmla="*/ 185 h 402"/>
                  <a:gd name="T10" fmla="*/ 83 w 262"/>
                  <a:gd name="T11" fmla="*/ 286 h 402"/>
                  <a:gd name="T12" fmla="*/ 159 w 262"/>
                  <a:gd name="T13" fmla="*/ 248 h 402"/>
                  <a:gd name="T14" fmla="*/ 130 w 262"/>
                  <a:gd name="T15" fmla="*/ 361 h 402"/>
                  <a:gd name="T16" fmla="*/ 85 w 262"/>
                  <a:gd name="T17" fmla="*/ 381 h 402"/>
                  <a:gd name="T18" fmla="*/ 71 w 262"/>
                  <a:gd name="T19" fmla="*/ 394 h 402"/>
                  <a:gd name="T20" fmla="*/ 78 w 262"/>
                  <a:gd name="T21" fmla="*/ 401 h 402"/>
                  <a:gd name="T22" fmla="*/ 141 w 262"/>
                  <a:gd name="T23" fmla="*/ 399 h 402"/>
                  <a:gd name="T24" fmla="*/ 207 w 262"/>
                  <a:gd name="T25" fmla="*/ 401 h 402"/>
                  <a:gd name="T26" fmla="*/ 218 w 262"/>
                  <a:gd name="T27" fmla="*/ 388 h 402"/>
                  <a:gd name="T28" fmla="*/ 202 w 262"/>
                  <a:gd name="T29" fmla="*/ 381 h 402"/>
                  <a:gd name="T30" fmla="*/ 171 w 262"/>
                  <a:gd name="T31" fmla="*/ 372 h 402"/>
                  <a:gd name="T32" fmla="*/ 173 w 262"/>
                  <a:gd name="T33" fmla="*/ 358 h 402"/>
                  <a:gd name="T34" fmla="*/ 261 w 262"/>
                  <a:gd name="T35" fmla="*/ 7 h 402"/>
                  <a:gd name="T36" fmla="*/ 87 w 262"/>
                  <a:gd name="T37" fmla="*/ 272 h 402"/>
                  <a:gd name="T38" fmla="*/ 45 w 262"/>
                  <a:gd name="T39" fmla="*/ 212 h 402"/>
                  <a:gd name="T40" fmla="*/ 74 w 262"/>
                  <a:gd name="T41" fmla="*/ 86 h 402"/>
                  <a:gd name="T42" fmla="*/ 153 w 262"/>
                  <a:gd name="T43" fmla="*/ 15 h 402"/>
                  <a:gd name="T44" fmla="*/ 204 w 262"/>
                  <a:gd name="T45" fmla="*/ 68 h 402"/>
                  <a:gd name="T46" fmla="*/ 166 w 262"/>
                  <a:gd name="T47" fmla="*/ 214 h 402"/>
                  <a:gd name="T48" fmla="*/ 87 w 262"/>
                  <a:gd name="T49" fmla="*/ 27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2" h="402">
                    <a:moveTo>
                      <a:pt x="261" y="7"/>
                    </a:moveTo>
                    <a:cubicBezTo>
                      <a:pt x="261" y="4"/>
                      <a:pt x="260" y="0"/>
                      <a:pt x="254" y="0"/>
                    </a:cubicBezTo>
                    <a:cubicBezTo>
                      <a:pt x="247" y="0"/>
                      <a:pt x="222" y="25"/>
                      <a:pt x="211" y="43"/>
                    </a:cubicBezTo>
                    <a:cubicBezTo>
                      <a:pt x="198" y="9"/>
                      <a:pt x="173" y="0"/>
                      <a:pt x="153" y="0"/>
                    </a:cubicBezTo>
                    <a:cubicBezTo>
                      <a:pt x="78" y="0"/>
                      <a:pt x="0" y="94"/>
                      <a:pt x="0" y="185"/>
                    </a:cubicBezTo>
                    <a:cubicBezTo>
                      <a:pt x="0" y="246"/>
                      <a:pt x="38" y="286"/>
                      <a:pt x="83" y="286"/>
                    </a:cubicBezTo>
                    <a:cubicBezTo>
                      <a:pt x="112" y="286"/>
                      <a:pt x="135" y="270"/>
                      <a:pt x="159" y="248"/>
                    </a:cubicBezTo>
                    <a:cubicBezTo>
                      <a:pt x="153" y="270"/>
                      <a:pt x="132" y="354"/>
                      <a:pt x="130" y="361"/>
                    </a:cubicBezTo>
                    <a:cubicBezTo>
                      <a:pt x="125" y="378"/>
                      <a:pt x="119" y="381"/>
                      <a:pt x="85" y="381"/>
                    </a:cubicBezTo>
                    <a:cubicBezTo>
                      <a:pt x="76" y="381"/>
                      <a:pt x="71" y="381"/>
                      <a:pt x="71" y="394"/>
                    </a:cubicBezTo>
                    <a:cubicBezTo>
                      <a:pt x="73" y="396"/>
                      <a:pt x="71" y="401"/>
                      <a:pt x="78" y="401"/>
                    </a:cubicBezTo>
                    <a:cubicBezTo>
                      <a:pt x="99" y="401"/>
                      <a:pt x="121" y="399"/>
                      <a:pt x="141" y="399"/>
                    </a:cubicBezTo>
                    <a:cubicBezTo>
                      <a:pt x="162" y="399"/>
                      <a:pt x="186" y="401"/>
                      <a:pt x="207" y="401"/>
                    </a:cubicBezTo>
                    <a:cubicBezTo>
                      <a:pt x="209" y="401"/>
                      <a:pt x="218" y="401"/>
                      <a:pt x="218" y="388"/>
                    </a:cubicBezTo>
                    <a:cubicBezTo>
                      <a:pt x="218" y="381"/>
                      <a:pt x="211" y="381"/>
                      <a:pt x="202" y="381"/>
                    </a:cubicBezTo>
                    <a:cubicBezTo>
                      <a:pt x="171" y="381"/>
                      <a:pt x="171" y="378"/>
                      <a:pt x="171" y="372"/>
                    </a:cubicBezTo>
                    <a:cubicBezTo>
                      <a:pt x="171" y="367"/>
                      <a:pt x="173" y="363"/>
                      <a:pt x="173" y="358"/>
                    </a:cubicBezTo>
                    <a:cubicBezTo>
                      <a:pt x="203" y="241"/>
                      <a:pt x="232" y="124"/>
                      <a:pt x="261" y="7"/>
                    </a:cubicBezTo>
                    <a:close/>
                    <a:moveTo>
                      <a:pt x="87" y="272"/>
                    </a:moveTo>
                    <a:cubicBezTo>
                      <a:pt x="47" y="272"/>
                      <a:pt x="45" y="223"/>
                      <a:pt x="45" y="212"/>
                    </a:cubicBezTo>
                    <a:cubicBezTo>
                      <a:pt x="45" y="182"/>
                      <a:pt x="63" y="113"/>
                      <a:pt x="74" y="86"/>
                    </a:cubicBezTo>
                    <a:cubicBezTo>
                      <a:pt x="94" y="40"/>
                      <a:pt x="126" y="15"/>
                      <a:pt x="153" y="15"/>
                    </a:cubicBezTo>
                    <a:cubicBezTo>
                      <a:pt x="195" y="15"/>
                      <a:pt x="204" y="65"/>
                      <a:pt x="204" y="68"/>
                    </a:cubicBezTo>
                    <a:cubicBezTo>
                      <a:pt x="204" y="74"/>
                      <a:pt x="168" y="210"/>
                      <a:pt x="166" y="214"/>
                    </a:cubicBezTo>
                    <a:cubicBezTo>
                      <a:pt x="157" y="232"/>
                      <a:pt x="121" y="272"/>
                      <a:pt x="87" y="2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24" name="Freeform 468"/>
              <p:cNvSpPr>
                <a:spLocks noChangeArrowheads="1"/>
              </p:cNvSpPr>
              <p:nvPr/>
            </p:nvSpPr>
            <p:spPr bwMode="auto">
              <a:xfrm>
                <a:off x="3414" y="1434"/>
                <a:ext cx="54" cy="65"/>
              </a:xfrm>
              <a:custGeom>
                <a:avLst/>
                <a:gdLst>
                  <a:gd name="T0" fmla="*/ 52 w 242"/>
                  <a:gd name="T1" fmla="*/ 143 h 290"/>
                  <a:gd name="T2" fmla="*/ 139 w 242"/>
                  <a:gd name="T3" fmla="*/ 14 h 290"/>
                  <a:gd name="T4" fmla="*/ 205 w 242"/>
                  <a:gd name="T5" fmla="*/ 37 h 290"/>
                  <a:gd name="T6" fmla="*/ 177 w 242"/>
                  <a:gd name="T7" fmla="*/ 68 h 290"/>
                  <a:gd name="T8" fmla="*/ 205 w 242"/>
                  <a:gd name="T9" fmla="*/ 97 h 290"/>
                  <a:gd name="T10" fmla="*/ 234 w 242"/>
                  <a:gd name="T11" fmla="*/ 66 h 290"/>
                  <a:gd name="T12" fmla="*/ 137 w 242"/>
                  <a:gd name="T13" fmla="*/ 0 h 290"/>
                  <a:gd name="T14" fmla="*/ 0 w 242"/>
                  <a:gd name="T15" fmla="*/ 145 h 290"/>
                  <a:gd name="T16" fmla="*/ 137 w 242"/>
                  <a:gd name="T17" fmla="*/ 289 h 290"/>
                  <a:gd name="T18" fmla="*/ 241 w 242"/>
                  <a:gd name="T19" fmla="*/ 206 h 290"/>
                  <a:gd name="T20" fmla="*/ 232 w 242"/>
                  <a:gd name="T21" fmla="*/ 201 h 290"/>
                  <a:gd name="T22" fmla="*/ 225 w 242"/>
                  <a:gd name="T23" fmla="*/ 206 h 290"/>
                  <a:gd name="T24" fmla="*/ 142 w 242"/>
                  <a:gd name="T25" fmla="*/ 273 h 290"/>
                  <a:gd name="T26" fmla="*/ 52 w 242"/>
                  <a:gd name="T27" fmla="*/ 143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2" h="290">
                    <a:moveTo>
                      <a:pt x="52" y="143"/>
                    </a:moveTo>
                    <a:cubicBezTo>
                      <a:pt x="52" y="41"/>
                      <a:pt x="105" y="14"/>
                      <a:pt x="139" y="14"/>
                    </a:cubicBezTo>
                    <a:cubicBezTo>
                      <a:pt x="144" y="14"/>
                      <a:pt x="184" y="16"/>
                      <a:pt x="205" y="37"/>
                    </a:cubicBezTo>
                    <a:cubicBezTo>
                      <a:pt x="180" y="41"/>
                      <a:pt x="177" y="59"/>
                      <a:pt x="177" y="68"/>
                    </a:cubicBezTo>
                    <a:cubicBezTo>
                      <a:pt x="177" y="84"/>
                      <a:pt x="187" y="97"/>
                      <a:pt x="205" y="97"/>
                    </a:cubicBezTo>
                    <a:cubicBezTo>
                      <a:pt x="222" y="97"/>
                      <a:pt x="234" y="86"/>
                      <a:pt x="234" y="66"/>
                    </a:cubicBezTo>
                    <a:cubicBezTo>
                      <a:pt x="234" y="23"/>
                      <a:pt x="186" y="0"/>
                      <a:pt x="137" y="0"/>
                    </a:cubicBezTo>
                    <a:cubicBezTo>
                      <a:pt x="58" y="0"/>
                      <a:pt x="0" y="68"/>
                      <a:pt x="0" y="145"/>
                    </a:cubicBezTo>
                    <a:cubicBezTo>
                      <a:pt x="0" y="226"/>
                      <a:pt x="63" y="289"/>
                      <a:pt x="137" y="289"/>
                    </a:cubicBezTo>
                    <a:cubicBezTo>
                      <a:pt x="222" y="289"/>
                      <a:pt x="241" y="213"/>
                      <a:pt x="241" y="206"/>
                    </a:cubicBezTo>
                    <a:cubicBezTo>
                      <a:pt x="241" y="200"/>
                      <a:pt x="234" y="201"/>
                      <a:pt x="232" y="201"/>
                    </a:cubicBezTo>
                    <a:cubicBezTo>
                      <a:pt x="227" y="201"/>
                      <a:pt x="225" y="203"/>
                      <a:pt x="225" y="206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08" y="273"/>
                      <a:pt x="52" y="246"/>
                      <a:pt x="52" y="14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25" name="Freeform 469"/>
              <p:cNvSpPr>
                <a:spLocks noChangeArrowheads="1"/>
              </p:cNvSpPr>
              <p:nvPr/>
            </p:nvSpPr>
            <p:spPr bwMode="auto">
              <a:xfrm>
                <a:off x="3477" y="1434"/>
                <a:ext cx="63" cy="65"/>
              </a:xfrm>
              <a:custGeom>
                <a:avLst/>
                <a:gdLst>
                  <a:gd name="T0" fmla="*/ 281 w 282"/>
                  <a:gd name="T1" fmla="*/ 147 h 290"/>
                  <a:gd name="T2" fmla="*/ 141 w 282"/>
                  <a:gd name="T3" fmla="*/ 0 h 290"/>
                  <a:gd name="T4" fmla="*/ 0 w 282"/>
                  <a:gd name="T5" fmla="*/ 147 h 290"/>
                  <a:gd name="T6" fmla="*/ 141 w 282"/>
                  <a:gd name="T7" fmla="*/ 289 h 290"/>
                  <a:gd name="T8" fmla="*/ 281 w 282"/>
                  <a:gd name="T9" fmla="*/ 147 h 290"/>
                  <a:gd name="T10" fmla="*/ 141 w 282"/>
                  <a:gd name="T11" fmla="*/ 273 h 290"/>
                  <a:gd name="T12" fmla="*/ 69 w 282"/>
                  <a:gd name="T13" fmla="*/ 230 h 290"/>
                  <a:gd name="T14" fmla="*/ 53 w 282"/>
                  <a:gd name="T15" fmla="*/ 142 h 290"/>
                  <a:gd name="T16" fmla="*/ 69 w 282"/>
                  <a:gd name="T17" fmla="*/ 55 h 290"/>
                  <a:gd name="T18" fmla="*/ 141 w 282"/>
                  <a:gd name="T19" fmla="*/ 12 h 290"/>
                  <a:gd name="T20" fmla="*/ 211 w 282"/>
                  <a:gd name="T21" fmla="*/ 54 h 290"/>
                  <a:gd name="T22" fmla="*/ 229 w 282"/>
                  <a:gd name="T23" fmla="*/ 142 h 290"/>
                  <a:gd name="T24" fmla="*/ 215 w 282"/>
                  <a:gd name="T25" fmla="*/ 226 h 290"/>
                  <a:gd name="T26" fmla="*/ 141 w 282"/>
                  <a:gd name="T27" fmla="*/ 273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290">
                    <a:moveTo>
                      <a:pt x="281" y="147"/>
                    </a:moveTo>
                    <a:cubicBezTo>
                      <a:pt x="281" y="66"/>
                      <a:pt x="218" y="0"/>
                      <a:pt x="141" y="0"/>
                    </a:cubicBezTo>
                    <a:cubicBezTo>
                      <a:pt x="62" y="0"/>
                      <a:pt x="0" y="68"/>
                      <a:pt x="0" y="147"/>
                    </a:cubicBezTo>
                    <a:cubicBezTo>
                      <a:pt x="0" y="228"/>
                      <a:pt x="67" y="289"/>
                      <a:pt x="141" y="289"/>
                    </a:cubicBezTo>
                    <a:cubicBezTo>
                      <a:pt x="216" y="289"/>
                      <a:pt x="281" y="226"/>
                      <a:pt x="281" y="147"/>
                    </a:cubicBezTo>
                    <a:close/>
                    <a:moveTo>
                      <a:pt x="141" y="273"/>
                    </a:moveTo>
                    <a:cubicBezTo>
                      <a:pt x="114" y="273"/>
                      <a:pt x="87" y="260"/>
                      <a:pt x="69" y="230"/>
                    </a:cubicBezTo>
                    <a:cubicBezTo>
                      <a:pt x="53" y="203"/>
                      <a:pt x="53" y="165"/>
                      <a:pt x="53" y="142"/>
                    </a:cubicBezTo>
                    <a:cubicBezTo>
                      <a:pt x="53" y="116"/>
                      <a:pt x="53" y="82"/>
                      <a:pt x="69" y="55"/>
                    </a:cubicBezTo>
                    <a:cubicBezTo>
                      <a:pt x="85" y="27"/>
                      <a:pt x="116" y="12"/>
                      <a:pt x="141" y="12"/>
                    </a:cubicBezTo>
                    <a:cubicBezTo>
                      <a:pt x="168" y="12"/>
                      <a:pt x="194" y="27"/>
                      <a:pt x="211" y="54"/>
                    </a:cubicBezTo>
                    <a:cubicBezTo>
                      <a:pt x="228" y="80"/>
                      <a:pt x="229" y="118"/>
                      <a:pt x="229" y="142"/>
                    </a:cubicBezTo>
                    <a:cubicBezTo>
                      <a:pt x="229" y="165"/>
                      <a:pt x="229" y="199"/>
                      <a:pt x="215" y="226"/>
                    </a:cubicBezTo>
                    <a:cubicBezTo>
                      <a:pt x="200" y="255"/>
                      <a:pt x="173" y="273"/>
                      <a:pt x="141" y="2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26" name="Freeform 470"/>
              <p:cNvSpPr>
                <a:spLocks noChangeArrowheads="1"/>
              </p:cNvSpPr>
              <p:nvPr/>
            </p:nvSpPr>
            <p:spPr bwMode="auto">
              <a:xfrm>
                <a:off x="3548" y="1410"/>
                <a:ext cx="44" cy="89"/>
              </a:xfrm>
              <a:custGeom>
                <a:avLst/>
                <a:gdLst>
                  <a:gd name="T0" fmla="*/ 97 w 199"/>
                  <a:gd name="T1" fmla="*/ 136 h 396"/>
                  <a:gd name="T2" fmla="*/ 187 w 199"/>
                  <a:gd name="T3" fmla="*/ 136 h 396"/>
                  <a:gd name="T4" fmla="*/ 187 w 199"/>
                  <a:gd name="T5" fmla="*/ 116 h 396"/>
                  <a:gd name="T6" fmla="*/ 97 w 199"/>
                  <a:gd name="T7" fmla="*/ 116 h 396"/>
                  <a:gd name="T8" fmla="*/ 97 w 199"/>
                  <a:gd name="T9" fmla="*/ 0 h 396"/>
                  <a:gd name="T10" fmla="*/ 81 w 199"/>
                  <a:gd name="T11" fmla="*/ 0 h 396"/>
                  <a:gd name="T12" fmla="*/ 0 w 199"/>
                  <a:gd name="T13" fmla="*/ 122 h 396"/>
                  <a:gd name="T14" fmla="*/ 0 w 199"/>
                  <a:gd name="T15" fmla="*/ 136 h 396"/>
                  <a:gd name="T16" fmla="*/ 54 w 199"/>
                  <a:gd name="T17" fmla="*/ 136 h 396"/>
                  <a:gd name="T18" fmla="*/ 54 w 199"/>
                  <a:gd name="T19" fmla="*/ 309 h 396"/>
                  <a:gd name="T20" fmla="*/ 135 w 199"/>
                  <a:gd name="T21" fmla="*/ 395 h 396"/>
                  <a:gd name="T22" fmla="*/ 198 w 199"/>
                  <a:gd name="T23" fmla="*/ 309 h 396"/>
                  <a:gd name="T24" fmla="*/ 198 w 199"/>
                  <a:gd name="T25" fmla="*/ 273 h 396"/>
                  <a:gd name="T26" fmla="*/ 181 w 199"/>
                  <a:gd name="T27" fmla="*/ 273 h 396"/>
                  <a:gd name="T28" fmla="*/ 181 w 199"/>
                  <a:gd name="T29" fmla="*/ 309 h 396"/>
                  <a:gd name="T30" fmla="*/ 138 w 199"/>
                  <a:gd name="T31" fmla="*/ 379 h 396"/>
                  <a:gd name="T32" fmla="*/ 97 w 199"/>
                  <a:gd name="T33" fmla="*/ 310 h 396"/>
                  <a:gd name="T34" fmla="*/ 97 w 199"/>
                  <a:gd name="T35" fmla="*/ 13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9" h="396">
                    <a:moveTo>
                      <a:pt x="97" y="136"/>
                    </a:moveTo>
                    <a:cubicBezTo>
                      <a:pt x="127" y="136"/>
                      <a:pt x="157" y="136"/>
                      <a:pt x="187" y="136"/>
                    </a:cubicBezTo>
                    <a:cubicBezTo>
                      <a:pt x="187" y="130"/>
                      <a:pt x="187" y="123"/>
                      <a:pt x="187" y="116"/>
                    </a:cubicBezTo>
                    <a:cubicBezTo>
                      <a:pt x="157" y="116"/>
                      <a:pt x="127" y="116"/>
                      <a:pt x="97" y="116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1" y="0"/>
                      <a:pt x="86" y="0"/>
                      <a:pt x="81" y="0"/>
                    </a:cubicBezTo>
                    <a:cubicBezTo>
                      <a:pt x="81" y="52"/>
                      <a:pt x="61" y="118"/>
                      <a:pt x="0" y="122"/>
                    </a:cubicBezTo>
                    <a:cubicBezTo>
                      <a:pt x="0" y="127"/>
                      <a:pt x="0" y="131"/>
                      <a:pt x="0" y="136"/>
                    </a:cubicBezTo>
                    <a:cubicBezTo>
                      <a:pt x="18" y="136"/>
                      <a:pt x="36" y="136"/>
                      <a:pt x="54" y="136"/>
                    </a:cubicBezTo>
                    <a:cubicBezTo>
                      <a:pt x="54" y="194"/>
                      <a:pt x="54" y="251"/>
                      <a:pt x="54" y="309"/>
                    </a:cubicBezTo>
                    <a:cubicBezTo>
                      <a:pt x="54" y="388"/>
                      <a:pt x="111" y="395"/>
                      <a:pt x="135" y="395"/>
                    </a:cubicBezTo>
                    <a:cubicBezTo>
                      <a:pt x="180" y="395"/>
                      <a:pt x="198" y="350"/>
                      <a:pt x="198" y="309"/>
                    </a:cubicBez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2" y="273"/>
                      <a:pt x="187" y="273"/>
                      <a:pt x="181" y="273"/>
                    </a:cubicBezTo>
                    <a:cubicBezTo>
                      <a:pt x="181" y="285"/>
                      <a:pt x="181" y="297"/>
                      <a:pt x="181" y="309"/>
                    </a:cubicBezTo>
                    <a:cubicBezTo>
                      <a:pt x="181" y="355"/>
                      <a:pt x="162" y="379"/>
                      <a:pt x="138" y="379"/>
                    </a:cubicBezTo>
                    <a:cubicBezTo>
                      <a:pt x="97" y="379"/>
                      <a:pt x="97" y="321"/>
                      <a:pt x="97" y="310"/>
                    </a:cubicBezTo>
                    <a:cubicBezTo>
                      <a:pt x="97" y="252"/>
                      <a:pt x="97" y="194"/>
                      <a:pt x="97" y="13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27" name="Freeform 471"/>
              <p:cNvSpPr>
                <a:spLocks noChangeArrowheads="1"/>
              </p:cNvSpPr>
              <p:nvPr/>
            </p:nvSpPr>
            <p:spPr bwMode="auto">
              <a:xfrm>
                <a:off x="3630" y="1396"/>
                <a:ext cx="58" cy="103"/>
              </a:xfrm>
              <a:custGeom>
                <a:avLst/>
                <a:gdLst>
                  <a:gd name="T0" fmla="*/ 140 w 260"/>
                  <a:gd name="T1" fmla="*/ 175 h 458"/>
                  <a:gd name="T2" fmla="*/ 0 w 260"/>
                  <a:gd name="T3" fmla="*/ 351 h 458"/>
                  <a:gd name="T4" fmla="*/ 101 w 260"/>
                  <a:gd name="T5" fmla="*/ 457 h 458"/>
                  <a:gd name="T6" fmla="*/ 227 w 260"/>
                  <a:gd name="T7" fmla="*/ 272 h 458"/>
                  <a:gd name="T8" fmla="*/ 180 w 260"/>
                  <a:gd name="T9" fmla="*/ 153 h 458"/>
                  <a:gd name="T10" fmla="*/ 119 w 260"/>
                  <a:gd name="T11" fmla="*/ 51 h 458"/>
                  <a:gd name="T12" fmla="*/ 155 w 260"/>
                  <a:gd name="T13" fmla="*/ 22 h 458"/>
                  <a:gd name="T14" fmla="*/ 200 w 260"/>
                  <a:gd name="T15" fmla="*/ 38 h 458"/>
                  <a:gd name="T16" fmla="*/ 234 w 260"/>
                  <a:gd name="T17" fmla="*/ 54 h 458"/>
                  <a:gd name="T18" fmla="*/ 259 w 260"/>
                  <a:gd name="T19" fmla="*/ 29 h 458"/>
                  <a:gd name="T20" fmla="*/ 227 w 260"/>
                  <a:gd name="T21" fmla="*/ 8 h 458"/>
                  <a:gd name="T22" fmla="*/ 175 w 260"/>
                  <a:gd name="T23" fmla="*/ 0 h 458"/>
                  <a:gd name="T24" fmla="*/ 103 w 260"/>
                  <a:gd name="T25" fmla="*/ 67 h 458"/>
                  <a:gd name="T26" fmla="*/ 140 w 260"/>
                  <a:gd name="T27" fmla="*/ 175 h 458"/>
                  <a:gd name="T28" fmla="*/ 148 w 260"/>
                  <a:gd name="T29" fmla="*/ 187 h 458"/>
                  <a:gd name="T30" fmla="*/ 184 w 260"/>
                  <a:gd name="T31" fmla="*/ 297 h 458"/>
                  <a:gd name="T32" fmla="*/ 101 w 260"/>
                  <a:gd name="T33" fmla="*/ 443 h 458"/>
                  <a:gd name="T34" fmla="*/ 40 w 260"/>
                  <a:gd name="T35" fmla="*/ 369 h 458"/>
                  <a:gd name="T36" fmla="*/ 148 w 260"/>
                  <a:gd name="T37" fmla="*/ 187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0" h="458">
                    <a:moveTo>
                      <a:pt x="140" y="175"/>
                    </a:moveTo>
                    <a:cubicBezTo>
                      <a:pt x="61" y="193"/>
                      <a:pt x="0" y="275"/>
                      <a:pt x="0" y="351"/>
                    </a:cubicBezTo>
                    <a:cubicBezTo>
                      <a:pt x="0" y="412"/>
                      <a:pt x="40" y="457"/>
                      <a:pt x="101" y="457"/>
                    </a:cubicBezTo>
                    <a:cubicBezTo>
                      <a:pt x="175" y="457"/>
                      <a:pt x="227" y="358"/>
                      <a:pt x="227" y="272"/>
                    </a:cubicBezTo>
                    <a:cubicBezTo>
                      <a:pt x="227" y="214"/>
                      <a:pt x="202" y="182"/>
                      <a:pt x="180" y="153"/>
                    </a:cubicBezTo>
                    <a:cubicBezTo>
                      <a:pt x="157" y="126"/>
                      <a:pt x="119" y="78"/>
                      <a:pt x="119" y="51"/>
                    </a:cubicBezTo>
                    <a:cubicBezTo>
                      <a:pt x="119" y="36"/>
                      <a:pt x="131" y="22"/>
                      <a:pt x="155" y="22"/>
                    </a:cubicBezTo>
                    <a:cubicBezTo>
                      <a:pt x="173" y="22"/>
                      <a:pt x="185" y="29"/>
                      <a:pt x="200" y="38"/>
                    </a:cubicBezTo>
                    <a:cubicBezTo>
                      <a:pt x="212" y="45"/>
                      <a:pt x="225" y="54"/>
                      <a:pt x="234" y="54"/>
                    </a:cubicBezTo>
                    <a:cubicBezTo>
                      <a:pt x="250" y="54"/>
                      <a:pt x="259" y="38"/>
                      <a:pt x="259" y="29"/>
                    </a:cubicBezTo>
                    <a:cubicBezTo>
                      <a:pt x="259" y="15"/>
                      <a:pt x="248" y="13"/>
                      <a:pt x="227" y="8"/>
                    </a:cubicBezTo>
                    <a:cubicBezTo>
                      <a:pt x="194" y="0"/>
                      <a:pt x="185" y="0"/>
                      <a:pt x="175" y="0"/>
                    </a:cubicBezTo>
                    <a:cubicBezTo>
                      <a:pt x="126" y="0"/>
                      <a:pt x="103" y="27"/>
                      <a:pt x="103" y="67"/>
                    </a:cubicBezTo>
                    <a:cubicBezTo>
                      <a:pt x="103" y="99"/>
                      <a:pt x="121" y="135"/>
                      <a:pt x="140" y="175"/>
                    </a:cubicBezTo>
                    <a:close/>
                    <a:moveTo>
                      <a:pt x="148" y="187"/>
                    </a:moveTo>
                    <a:cubicBezTo>
                      <a:pt x="164" y="216"/>
                      <a:pt x="184" y="250"/>
                      <a:pt x="184" y="297"/>
                    </a:cubicBezTo>
                    <a:cubicBezTo>
                      <a:pt x="184" y="338"/>
                      <a:pt x="158" y="443"/>
                      <a:pt x="101" y="443"/>
                    </a:cubicBezTo>
                    <a:cubicBezTo>
                      <a:pt x="65" y="443"/>
                      <a:pt x="40" y="417"/>
                      <a:pt x="40" y="369"/>
                    </a:cubicBezTo>
                    <a:cubicBezTo>
                      <a:pt x="40" y="329"/>
                      <a:pt x="63" y="211"/>
                      <a:pt x="148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28" name="Freeform 472"/>
              <p:cNvSpPr>
                <a:spLocks noChangeArrowheads="1"/>
              </p:cNvSpPr>
              <p:nvPr/>
            </p:nvSpPr>
            <p:spPr bwMode="auto">
              <a:xfrm>
                <a:off x="3737" y="1459"/>
                <a:ext cx="87" cy="5"/>
              </a:xfrm>
              <a:custGeom>
                <a:avLst/>
                <a:gdLst>
                  <a:gd name="T0" fmla="*/ 363 w 388"/>
                  <a:gd name="T1" fmla="*/ 25 h 26"/>
                  <a:gd name="T2" fmla="*/ 387 w 388"/>
                  <a:gd name="T3" fmla="*/ 13 h 26"/>
                  <a:gd name="T4" fmla="*/ 363 w 388"/>
                  <a:gd name="T5" fmla="*/ 0 h 26"/>
                  <a:gd name="T6" fmla="*/ 21 w 388"/>
                  <a:gd name="T7" fmla="*/ 0 h 26"/>
                  <a:gd name="T8" fmla="*/ 0 w 388"/>
                  <a:gd name="T9" fmla="*/ 13 h 26"/>
                  <a:gd name="T10" fmla="*/ 21 w 388"/>
                  <a:gd name="T11" fmla="*/ 25 h 26"/>
                  <a:gd name="T12" fmla="*/ 363 w 388"/>
                  <a:gd name="T1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" h="26">
                    <a:moveTo>
                      <a:pt x="363" y="25"/>
                    </a:moveTo>
                    <a:cubicBezTo>
                      <a:pt x="374" y="25"/>
                      <a:pt x="387" y="25"/>
                      <a:pt x="387" y="13"/>
                    </a:cubicBezTo>
                    <a:cubicBezTo>
                      <a:pt x="387" y="0"/>
                      <a:pt x="374" y="0"/>
                      <a:pt x="363" y="0"/>
                    </a:cubicBezTo>
                    <a:cubicBezTo>
                      <a:pt x="249" y="0"/>
                      <a:pt x="135" y="0"/>
                      <a:pt x="21" y="0"/>
                    </a:cubicBezTo>
                    <a:cubicBezTo>
                      <a:pt x="10" y="0"/>
                      <a:pt x="0" y="0"/>
                      <a:pt x="0" y="13"/>
                    </a:cubicBezTo>
                    <a:cubicBezTo>
                      <a:pt x="0" y="25"/>
                      <a:pt x="10" y="25"/>
                      <a:pt x="21" y="25"/>
                    </a:cubicBezTo>
                    <a:cubicBezTo>
                      <a:pt x="135" y="25"/>
                      <a:pt x="249" y="25"/>
                      <a:pt x="363" y="2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29" name="Freeform 473"/>
              <p:cNvSpPr>
                <a:spLocks noChangeArrowheads="1"/>
              </p:cNvSpPr>
              <p:nvPr/>
            </p:nvSpPr>
            <p:spPr bwMode="auto">
              <a:xfrm>
                <a:off x="3873" y="1403"/>
                <a:ext cx="37" cy="95"/>
              </a:xfrm>
              <a:custGeom>
                <a:avLst/>
                <a:gdLst>
                  <a:gd name="T0" fmla="*/ 162 w 169"/>
                  <a:gd name="T1" fmla="*/ 23 h 425"/>
                  <a:gd name="T2" fmla="*/ 139 w 169"/>
                  <a:gd name="T3" fmla="*/ 0 h 425"/>
                  <a:gd name="T4" fmla="*/ 105 w 169"/>
                  <a:gd name="T5" fmla="*/ 34 h 425"/>
                  <a:gd name="T6" fmla="*/ 128 w 169"/>
                  <a:gd name="T7" fmla="*/ 55 h 425"/>
                  <a:gd name="T8" fmla="*/ 162 w 169"/>
                  <a:gd name="T9" fmla="*/ 23 h 425"/>
                  <a:gd name="T10" fmla="*/ 114 w 169"/>
                  <a:gd name="T11" fmla="*/ 260 h 425"/>
                  <a:gd name="T12" fmla="*/ 128 w 169"/>
                  <a:gd name="T13" fmla="*/ 223 h 425"/>
                  <a:gd name="T14" fmla="*/ 137 w 169"/>
                  <a:gd name="T15" fmla="*/ 190 h 425"/>
                  <a:gd name="T16" fmla="*/ 85 w 169"/>
                  <a:gd name="T17" fmla="*/ 138 h 425"/>
                  <a:gd name="T18" fmla="*/ 0 w 169"/>
                  <a:gd name="T19" fmla="*/ 235 h 425"/>
                  <a:gd name="T20" fmla="*/ 9 w 169"/>
                  <a:gd name="T21" fmla="*/ 241 h 425"/>
                  <a:gd name="T22" fmla="*/ 18 w 169"/>
                  <a:gd name="T23" fmla="*/ 230 h 425"/>
                  <a:gd name="T24" fmla="*/ 83 w 169"/>
                  <a:gd name="T25" fmla="*/ 153 h 425"/>
                  <a:gd name="T26" fmla="*/ 99 w 169"/>
                  <a:gd name="T27" fmla="*/ 172 h 425"/>
                  <a:gd name="T28" fmla="*/ 92 w 169"/>
                  <a:gd name="T29" fmla="*/ 205 h 425"/>
                  <a:gd name="T30" fmla="*/ 47 w 169"/>
                  <a:gd name="T31" fmla="*/ 322 h 425"/>
                  <a:gd name="T32" fmla="*/ 33 w 169"/>
                  <a:gd name="T33" fmla="*/ 372 h 425"/>
                  <a:gd name="T34" fmla="*/ 85 w 169"/>
                  <a:gd name="T35" fmla="*/ 424 h 425"/>
                  <a:gd name="T36" fmla="*/ 168 w 169"/>
                  <a:gd name="T37" fmla="*/ 327 h 425"/>
                  <a:gd name="T38" fmla="*/ 160 w 169"/>
                  <a:gd name="T39" fmla="*/ 320 h 425"/>
                  <a:gd name="T40" fmla="*/ 151 w 169"/>
                  <a:gd name="T41" fmla="*/ 332 h 425"/>
                  <a:gd name="T42" fmla="*/ 87 w 169"/>
                  <a:gd name="T43" fmla="*/ 410 h 425"/>
                  <a:gd name="T44" fmla="*/ 70 w 169"/>
                  <a:gd name="T45" fmla="*/ 388 h 425"/>
                  <a:gd name="T46" fmla="*/ 90 w 169"/>
                  <a:gd name="T47" fmla="*/ 325 h 425"/>
                  <a:gd name="T48" fmla="*/ 114 w 169"/>
                  <a:gd name="T49" fmla="*/ 26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425">
                    <a:moveTo>
                      <a:pt x="162" y="23"/>
                    </a:moveTo>
                    <a:cubicBezTo>
                      <a:pt x="162" y="11"/>
                      <a:pt x="153" y="0"/>
                      <a:pt x="139" y="0"/>
                    </a:cubicBezTo>
                    <a:cubicBezTo>
                      <a:pt x="123" y="0"/>
                      <a:pt x="105" y="16"/>
                      <a:pt x="105" y="34"/>
                    </a:cubicBezTo>
                    <a:cubicBezTo>
                      <a:pt x="105" y="45"/>
                      <a:pt x="114" y="55"/>
                      <a:pt x="128" y="55"/>
                    </a:cubicBezTo>
                    <a:cubicBezTo>
                      <a:pt x="144" y="55"/>
                      <a:pt x="162" y="41"/>
                      <a:pt x="162" y="23"/>
                    </a:cubicBezTo>
                    <a:close/>
                    <a:moveTo>
                      <a:pt x="114" y="260"/>
                    </a:moveTo>
                    <a:cubicBezTo>
                      <a:pt x="123" y="241"/>
                      <a:pt x="123" y="241"/>
                      <a:pt x="128" y="223"/>
                    </a:cubicBezTo>
                    <a:cubicBezTo>
                      <a:pt x="133" y="210"/>
                      <a:pt x="137" y="201"/>
                      <a:pt x="137" y="190"/>
                    </a:cubicBezTo>
                    <a:cubicBezTo>
                      <a:pt x="137" y="162"/>
                      <a:pt x="115" y="138"/>
                      <a:pt x="85" y="138"/>
                    </a:cubicBezTo>
                    <a:cubicBezTo>
                      <a:pt x="25" y="138"/>
                      <a:pt x="0" y="230"/>
                      <a:pt x="0" y="235"/>
                    </a:cubicBezTo>
                    <a:cubicBezTo>
                      <a:pt x="0" y="241"/>
                      <a:pt x="7" y="241"/>
                      <a:pt x="9" y="241"/>
                    </a:cubicBezTo>
                    <a:cubicBezTo>
                      <a:pt x="15" y="241"/>
                      <a:pt x="16" y="241"/>
                      <a:pt x="18" y="230"/>
                    </a:cubicBezTo>
                    <a:cubicBezTo>
                      <a:pt x="36" y="171"/>
                      <a:pt x="61" y="153"/>
                      <a:pt x="83" y="153"/>
                    </a:cubicBezTo>
                    <a:cubicBezTo>
                      <a:pt x="88" y="153"/>
                      <a:pt x="99" y="153"/>
                      <a:pt x="99" y="172"/>
                    </a:cubicBezTo>
                    <a:cubicBezTo>
                      <a:pt x="99" y="185"/>
                      <a:pt x="94" y="197"/>
                      <a:pt x="92" y="205"/>
                    </a:cubicBezTo>
                    <a:cubicBezTo>
                      <a:pt x="87" y="221"/>
                      <a:pt x="58" y="295"/>
                      <a:pt x="47" y="322"/>
                    </a:cubicBezTo>
                    <a:cubicBezTo>
                      <a:pt x="42" y="338"/>
                      <a:pt x="33" y="359"/>
                      <a:pt x="33" y="372"/>
                    </a:cubicBezTo>
                    <a:cubicBezTo>
                      <a:pt x="33" y="401"/>
                      <a:pt x="54" y="424"/>
                      <a:pt x="85" y="424"/>
                    </a:cubicBezTo>
                    <a:cubicBezTo>
                      <a:pt x="144" y="424"/>
                      <a:pt x="168" y="332"/>
                      <a:pt x="168" y="327"/>
                    </a:cubicBezTo>
                    <a:cubicBezTo>
                      <a:pt x="168" y="320"/>
                      <a:pt x="162" y="320"/>
                      <a:pt x="160" y="320"/>
                    </a:cubicBezTo>
                    <a:cubicBezTo>
                      <a:pt x="155" y="320"/>
                      <a:pt x="155" y="322"/>
                      <a:pt x="151" y="332"/>
                    </a:cubicBezTo>
                    <a:cubicBezTo>
                      <a:pt x="139" y="372"/>
                      <a:pt x="119" y="410"/>
                      <a:pt x="87" y="410"/>
                    </a:cubicBezTo>
                    <a:cubicBezTo>
                      <a:pt x="76" y="410"/>
                      <a:pt x="70" y="404"/>
                      <a:pt x="70" y="388"/>
                    </a:cubicBezTo>
                    <a:cubicBezTo>
                      <a:pt x="70" y="374"/>
                      <a:pt x="76" y="365"/>
                      <a:pt x="90" y="325"/>
                    </a:cubicBezTo>
                    <a:cubicBezTo>
                      <a:pt x="98" y="304"/>
                      <a:pt x="106" y="282"/>
                      <a:pt x="114" y="2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30" name="Freeform 474"/>
              <p:cNvSpPr>
                <a:spLocks noChangeArrowheads="1"/>
              </p:cNvSpPr>
              <p:nvPr/>
            </p:nvSpPr>
            <p:spPr bwMode="auto">
              <a:xfrm>
                <a:off x="3924" y="1435"/>
                <a:ext cx="58" cy="90"/>
              </a:xfrm>
              <a:custGeom>
                <a:avLst/>
                <a:gdLst>
                  <a:gd name="T0" fmla="*/ 261 w 262"/>
                  <a:gd name="T1" fmla="*/ 7 h 402"/>
                  <a:gd name="T2" fmla="*/ 256 w 262"/>
                  <a:gd name="T3" fmla="*/ 0 h 402"/>
                  <a:gd name="T4" fmla="*/ 213 w 262"/>
                  <a:gd name="T5" fmla="*/ 43 h 402"/>
                  <a:gd name="T6" fmla="*/ 153 w 262"/>
                  <a:gd name="T7" fmla="*/ 0 h 402"/>
                  <a:gd name="T8" fmla="*/ 0 w 262"/>
                  <a:gd name="T9" fmla="*/ 185 h 402"/>
                  <a:gd name="T10" fmla="*/ 85 w 262"/>
                  <a:gd name="T11" fmla="*/ 286 h 402"/>
                  <a:gd name="T12" fmla="*/ 159 w 262"/>
                  <a:gd name="T13" fmla="*/ 248 h 402"/>
                  <a:gd name="T14" fmla="*/ 130 w 262"/>
                  <a:gd name="T15" fmla="*/ 361 h 402"/>
                  <a:gd name="T16" fmla="*/ 85 w 262"/>
                  <a:gd name="T17" fmla="*/ 381 h 402"/>
                  <a:gd name="T18" fmla="*/ 70 w 262"/>
                  <a:gd name="T19" fmla="*/ 394 h 402"/>
                  <a:gd name="T20" fmla="*/ 79 w 262"/>
                  <a:gd name="T21" fmla="*/ 401 h 402"/>
                  <a:gd name="T22" fmla="*/ 142 w 262"/>
                  <a:gd name="T23" fmla="*/ 399 h 402"/>
                  <a:gd name="T24" fmla="*/ 207 w 262"/>
                  <a:gd name="T25" fmla="*/ 401 h 402"/>
                  <a:gd name="T26" fmla="*/ 218 w 262"/>
                  <a:gd name="T27" fmla="*/ 388 h 402"/>
                  <a:gd name="T28" fmla="*/ 202 w 262"/>
                  <a:gd name="T29" fmla="*/ 381 h 402"/>
                  <a:gd name="T30" fmla="*/ 171 w 262"/>
                  <a:gd name="T31" fmla="*/ 372 h 402"/>
                  <a:gd name="T32" fmla="*/ 175 w 262"/>
                  <a:gd name="T33" fmla="*/ 358 h 402"/>
                  <a:gd name="T34" fmla="*/ 261 w 262"/>
                  <a:gd name="T35" fmla="*/ 7 h 402"/>
                  <a:gd name="T36" fmla="*/ 87 w 262"/>
                  <a:gd name="T37" fmla="*/ 272 h 402"/>
                  <a:gd name="T38" fmla="*/ 45 w 262"/>
                  <a:gd name="T39" fmla="*/ 212 h 402"/>
                  <a:gd name="T40" fmla="*/ 76 w 262"/>
                  <a:gd name="T41" fmla="*/ 86 h 402"/>
                  <a:gd name="T42" fmla="*/ 153 w 262"/>
                  <a:gd name="T43" fmla="*/ 15 h 402"/>
                  <a:gd name="T44" fmla="*/ 204 w 262"/>
                  <a:gd name="T45" fmla="*/ 68 h 402"/>
                  <a:gd name="T46" fmla="*/ 166 w 262"/>
                  <a:gd name="T47" fmla="*/ 214 h 402"/>
                  <a:gd name="T48" fmla="*/ 87 w 262"/>
                  <a:gd name="T49" fmla="*/ 27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2" h="402">
                    <a:moveTo>
                      <a:pt x="261" y="7"/>
                    </a:moveTo>
                    <a:cubicBezTo>
                      <a:pt x="261" y="4"/>
                      <a:pt x="259" y="0"/>
                      <a:pt x="256" y="0"/>
                    </a:cubicBezTo>
                    <a:cubicBezTo>
                      <a:pt x="249" y="0"/>
                      <a:pt x="223" y="25"/>
                      <a:pt x="213" y="43"/>
                    </a:cubicBezTo>
                    <a:cubicBezTo>
                      <a:pt x="198" y="9"/>
                      <a:pt x="173" y="0"/>
                      <a:pt x="153" y="0"/>
                    </a:cubicBezTo>
                    <a:cubicBezTo>
                      <a:pt x="79" y="0"/>
                      <a:pt x="0" y="94"/>
                      <a:pt x="0" y="185"/>
                    </a:cubicBezTo>
                    <a:cubicBezTo>
                      <a:pt x="0" y="246"/>
                      <a:pt x="38" y="286"/>
                      <a:pt x="85" y="286"/>
                    </a:cubicBezTo>
                    <a:cubicBezTo>
                      <a:pt x="112" y="286"/>
                      <a:pt x="137" y="270"/>
                      <a:pt x="159" y="248"/>
                    </a:cubicBezTo>
                    <a:cubicBezTo>
                      <a:pt x="153" y="270"/>
                      <a:pt x="133" y="354"/>
                      <a:pt x="130" y="361"/>
                    </a:cubicBezTo>
                    <a:cubicBezTo>
                      <a:pt x="126" y="378"/>
                      <a:pt x="121" y="381"/>
                      <a:pt x="85" y="381"/>
                    </a:cubicBezTo>
                    <a:cubicBezTo>
                      <a:pt x="78" y="381"/>
                      <a:pt x="70" y="381"/>
                      <a:pt x="70" y="394"/>
                    </a:cubicBezTo>
                    <a:cubicBezTo>
                      <a:pt x="73" y="396"/>
                      <a:pt x="70" y="401"/>
                      <a:pt x="79" y="401"/>
                    </a:cubicBezTo>
                    <a:cubicBezTo>
                      <a:pt x="99" y="401"/>
                      <a:pt x="121" y="399"/>
                      <a:pt x="142" y="399"/>
                    </a:cubicBezTo>
                    <a:cubicBezTo>
                      <a:pt x="164" y="399"/>
                      <a:pt x="186" y="401"/>
                      <a:pt x="207" y="401"/>
                    </a:cubicBezTo>
                    <a:cubicBezTo>
                      <a:pt x="211" y="401"/>
                      <a:pt x="218" y="401"/>
                      <a:pt x="218" y="388"/>
                    </a:cubicBezTo>
                    <a:cubicBezTo>
                      <a:pt x="218" y="381"/>
                      <a:pt x="213" y="381"/>
                      <a:pt x="202" y="381"/>
                    </a:cubicBezTo>
                    <a:cubicBezTo>
                      <a:pt x="171" y="381"/>
                      <a:pt x="171" y="378"/>
                      <a:pt x="171" y="372"/>
                    </a:cubicBezTo>
                    <a:cubicBezTo>
                      <a:pt x="171" y="367"/>
                      <a:pt x="173" y="363"/>
                      <a:pt x="175" y="358"/>
                    </a:cubicBezTo>
                    <a:cubicBezTo>
                      <a:pt x="204" y="241"/>
                      <a:pt x="232" y="124"/>
                      <a:pt x="261" y="7"/>
                    </a:cubicBezTo>
                    <a:close/>
                    <a:moveTo>
                      <a:pt x="87" y="272"/>
                    </a:moveTo>
                    <a:cubicBezTo>
                      <a:pt x="49" y="272"/>
                      <a:pt x="45" y="223"/>
                      <a:pt x="45" y="212"/>
                    </a:cubicBezTo>
                    <a:cubicBezTo>
                      <a:pt x="45" y="182"/>
                      <a:pt x="65" y="113"/>
                      <a:pt x="76" y="86"/>
                    </a:cubicBezTo>
                    <a:cubicBezTo>
                      <a:pt x="94" y="40"/>
                      <a:pt x="128" y="15"/>
                      <a:pt x="153" y="15"/>
                    </a:cubicBezTo>
                    <a:cubicBezTo>
                      <a:pt x="195" y="15"/>
                      <a:pt x="204" y="65"/>
                      <a:pt x="204" y="68"/>
                    </a:cubicBezTo>
                    <a:cubicBezTo>
                      <a:pt x="204" y="74"/>
                      <a:pt x="169" y="210"/>
                      <a:pt x="166" y="214"/>
                    </a:cubicBezTo>
                    <a:cubicBezTo>
                      <a:pt x="157" y="232"/>
                      <a:pt x="123" y="272"/>
                      <a:pt x="87" y="2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31" name="Freeform 475"/>
              <p:cNvSpPr>
                <a:spLocks noChangeArrowheads="1"/>
              </p:cNvSpPr>
              <p:nvPr/>
            </p:nvSpPr>
            <p:spPr bwMode="auto">
              <a:xfrm>
                <a:off x="4041" y="1384"/>
                <a:ext cx="16" cy="42"/>
              </a:xfrm>
              <a:custGeom>
                <a:avLst/>
                <a:gdLst>
                  <a:gd name="T0" fmla="*/ 74 w 75"/>
                  <a:gd name="T1" fmla="*/ 67 h 190"/>
                  <a:gd name="T2" fmla="*/ 32 w 75"/>
                  <a:gd name="T3" fmla="*/ 0 h 190"/>
                  <a:gd name="T4" fmla="*/ 0 w 75"/>
                  <a:gd name="T5" fmla="*/ 34 h 190"/>
                  <a:gd name="T6" fmla="*/ 32 w 75"/>
                  <a:gd name="T7" fmla="*/ 67 h 190"/>
                  <a:gd name="T8" fmla="*/ 56 w 75"/>
                  <a:gd name="T9" fmla="*/ 59 h 190"/>
                  <a:gd name="T10" fmla="*/ 57 w 75"/>
                  <a:gd name="T11" fmla="*/ 58 h 190"/>
                  <a:gd name="T12" fmla="*/ 59 w 75"/>
                  <a:gd name="T13" fmla="*/ 67 h 190"/>
                  <a:gd name="T14" fmla="*/ 16 w 75"/>
                  <a:gd name="T15" fmla="*/ 171 h 190"/>
                  <a:gd name="T16" fmla="*/ 9 w 75"/>
                  <a:gd name="T17" fmla="*/ 182 h 190"/>
                  <a:gd name="T18" fmla="*/ 16 w 75"/>
                  <a:gd name="T19" fmla="*/ 189 h 190"/>
                  <a:gd name="T20" fmla="*/ 74 w 75"/>
                  <a:gd name="T21" fmla="*/ 6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5"/>
                      <a:pt x="57" y="0"/>
                      <a:pt x="32" y="0"/>
                    </a:cubicBezTo>
                    <a:cubicBezTo>
                      <a:pt x="12" y="0"/>
                      <a:pt x="0" y="16"/>
                      <a:pt x="0" y="34"/>
                    </a:cubicBezTo>
                    <a:cubicBezTo>
                      <a:pt x="0" y="50"/>
                      <a:pt x="12" y="67"/>
                      <a:pt x="32" y="67"/>
                    </a:cubicBezTo>
                    <a:cubicBezTo>
                      <a:pt x="41" y="67"/>
                      <a:pt x="48" y="65"/>
                      <a:pt x="56" y="59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9" y="58"/>
                      <a:pt x="59" y="58"/>
                      <a:pt x="59" y="67"/>
                    </a:cubicBezTo>
                    <a:cubicBezTo>
                      <a:pt x="59" y="113"/>
                      <a:pt x="38" y="151"/>
                      <a:pt x="16" y="171"/>
                    </a:cubicBezTo>
                    <a:cubicBezTo>
                      <a:pt x="9" y="178"/>
                      <a:pt x="9" y="180"/>
                      <a:pt x="9" y="182"/>
                    </a:cubicBezTo>
                    <a:cubicBezTo>
                      <a:pt x="9" y="187"/>
                      <a:pt x="12" y="189"/>
                      <a:pt x="16" y="189"/>
                    </a:cubicBezTo>
                    <a:cubicBezTo>
                      <a:pt x="23" y="189"/>
                      <a:pt x="74" y="140"/>
                      <a:pt x="74" y="6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32" name="Freeform 476"/>
              <p:cNvSpPr>
                <a:spLocks noChangeArrowheads="1"/>
              </p:cNvSpPr>
              <p:nvPr/>
            </p:nvSpPr>
            <p:spPr bwMode="auto">
              <a:xfrm>
                <a:off x="4146" y="1336"/>
                <a:ext cx="58" cy="90"/>
              </a:xfrm>
              <a:custGeom>
                <a:avLst/>
                <a:gdLst>
                  <a:gd name="T0" fmla="*/ 261 w 262"/>
                  <a:gd name="T1" fmla="*/ 7 h 402"/>
                  <a:gd name="T2" fmla="*/ 254 w 262"/>
                  <a:gd name="T3" fmla="*/ 0 h 402"/>
                  <a:gd name="T4" fmla="*/ 211 w 262"/>
                  <a:gd name="T5" fmla="*/ 45 h 402"/>
                  <a:gd name="T6" fmla="*/ 153 w 262"/>
                  <a:gd name="T7" fmla="*/ 0 h 402"/>
                  <a:gd name="T8" fmla="*/ 0 w 262"/>
                  <a:gd name="T9" fmla="*/ 185 h 402"/>
                  <a:gd name="T10" fmla="*/ 83 w 262"/>
                  <a:gd name="T11" fmla="*/ 286 h 402"/>
                  <a:gd name="T12" fmla="*/ 159 w 262"/>
                  <a:gd name="T13" fmla="*/ 248 h 402"/>
                  <a:gd name="T14" fmla="*/ 130 w 262"/>
                  <a:gd name="T15" fmla="*/ 361 h 402"/>
                  <a:gd name="T16" fmla="*/ 85 w 262"/>
                  <a:gd name="T17" fmla="*/ 381 h 402"/>
                  <a:gd name="T18" fmla="*/ 71 w 262"/>
                  <a:gd name="T19" fmla="*/ 394 h 402"/>
                  <a:gd name="T20" fmla="*/ 78 w 262"/>
                  <a:gd name="T21" fmla="*/ 401 h 402"/>
                  <a:gd name="T22" fmla="*/ 141 w 262"/>
                  <a:gd name="T23" fmla="*/ 399 h 402"/>
                  <a:gd name="T24" fmla="*/ 207 w 262"/>
                  <a:gd name="T25" fmla="*/ 401 h 402"/>
                  <a:gd name="T26" fmla="*/ 218 w 262"/>
                  <a:gd name="T27" fmla="*/ 388 h 402"/>
                  <a:gd name="T28" fmla="*/ 202 w 262"/>
                  <a:gd name="T29" fmla="*/ 381 h 402"/>
                  <a:gd name="T30" fmla="*/ 171 w 262"/>
                  <a:gd name="T31" fmla="*/ 372 h 402"/>
                  <a:gd name="T32" fmla="*/ 173 w 262"/>
                  <a:gd name="T33" fmla="*/ 358 h 402"/>
                  <a:gd name="T34" fmla="*/ 261 w 262"/>
                  <a:gd name="T35" fmla="*/ 7 h 402"/>
                  <a:gd name="T36" fmla="*/ 85 w 262"/>
                  <a:gd name="T37" fmla="*/ 271 h 402"/>
                  <a:gd name="T38" fmla="*/ 45 w 262"/>
                  <a:gd name="T39" fmla="*/ 212 h 402"/>
                  <a:gd name="T40" fmla="*/ 74 w 262"/>
                  <a:gd name="T41" fmla="*/ 86 h 402"/>
                  <a:gd name="T42" fmla="*/ 153 w 262"/>
                  <a:gd name="T43" fmla="*/ 14 h 402"/>
                  <a:gd name="T44" fmla="*/ 202 w 262"/>
                  <a:gd name="T45" fmla="*/ 70 h 402"/>
                  <a:gd name="T46" fmla="*/ 166 w 262"/>
                  <a:gd name="T47" fmla="*/ 214 h 402"/>
                  <a:gd name="T48" fmla="*/ 85 w 262"/>
                  <a:gd name="T49" fmla="*/ 27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2" h="402">
                    <a:moveTo>
                      <a:pt x="261" y="7"/>
                    </a:moveTo>
                    <a:cubicBezTo>
                      <a:pt x="261" y="5"/>
                      <a:pt x="260" y="0"/>
                      <a:pt x="254" y="0"/>
                    </a:cubicBezTo>
                    <a:cubicBezTo>
                      <a:pt x="247" y="0"/>
                      <a:pt x="222" y="25"/>
                      <a:pt x="211" y="45"/>
                    </a:cubicBezTo>
                    <a:cubicBezTo>
                      <a:pt x="198" y="11"/>
                      <a:pt x="173" y="0"/>
                      <a:pt x="153" y="0"/>
                    </a:cubicBezTo>
                    <a:cubicBezTo>
                      <a:pt x="78" y="0"/>
                      <a:pt x="0" y="93"/>
                      <a:pt x="0" y="185"/>
                    </a:cubicBezTo>
                    <a:cubicBezTo>
                      <a:pt x="0" y="246"/>
                      <a:pt x="38" y="286"/>
                      <a:pt x="83" y="286"/>
                    </a:cubicBezTo>
                    <a:cubicBezTo>
                      <a:pt x="110" y="286"/>
                      <a:pt x="135" y="271"/>
                      <a:pt x="159" y="248"/>
                    </a:cubicBezTo>
                    <a:cubicBezTo>
                      <a:pt x="153" y="270"/>
                      <a:pt x="132" y="356"/>
                      <a:pt x="130" y="361"/>
                    </a:cubicBezTo>
                    <a:cubicBezTo>
                      <a:pt x="125" y="379"/>
                      <a:pt x="119" y="381"/>
                      <a:pt x="85" y="381"/>
                    </a:cubicBezTo>
                    <a:cubicBezTo>
                      <a:pt x="76" y="381"/>
                      <a:pt x="71" y="381"/>
                      <a:pt x="71" y="394"/>
                    </a:cubicBezTo>
                    <a:cubicBezTo>
                      <a:pt x="71" y="395"/>
                      <a:pt x="71" y="401"/>
                      <a:pt x="78" y="401"/>
                    </a:cubicBezTo>
                    <a:cubicBezTo>
                      <a:pt x="98" y="401"/>
                      <a:pt x="121" y="399"/>
                      <a:pt x="141" y="399"/>
                    </a:cubicBezTo>
                    <a:cubicBezTo>
                      <a:pt x="162" y="399"/>
                      <a:pt x="186" y="401"/>
                      <a:pt x="207" y="401"/>
                    </a:cubicBezTo>
                    <a:cubicBezTo>
                      <a:pt x="209" y="401"/>
                      <a:pt x="218" y="401"/>
                      <a:pt x="218" y="388"/>
                    </a:cubicBezTo>
                    <a:cubicBezTo>
                      <a:pt x="218" y="381"/>
                      <a:pt x="211" y="381"/>
                      <a:pt x="202" y="381"/>
                    </a:cubicBezTo>
                    <a:cubicBezTo>
                      <a:pt x="171" y="381"/>
                      <a:pt x="171" y="377"/>
                      <a:pt x="171" y="372"/>
                    </a:cubicBezTo>
                    <a:cubicBezTo>
                      <a:pt x="171" y="367"/>
                      <a:pt x="173" y="363"/>
                      <a:pt x="173" y="358"/>
                    </a:cubicBezTo>
                    <a:cubicBezTo>
                      <a:pt x="203" y="241"/>
                      <a:pt x="232" y="124"/>
                      <a:pt x="261" y="7"/>
                    </a:cubicBezTo>
                    <a:close/>
                    <a:moveTo>
                      <a:pt x="85" y="271"/>
                    </a:moveTo>
                    <a:cubicBezTo>
                      <a:pt x="47" y="271"/>
                      <a:pt x="45" y="223"/>
                      <a:pt x="45" y="212"/>
                    </a:cubicBezTo>
                    <a:cubicBezTo>
                      <a:pt x="45" y="182"/>
                      <a:pt x="63" y="113"/>
                      <a:pt x="74" y="86"/>
                    </a:cubicBezTo>
                    <a:cubicBezTo>
                      <a:pt x="94" y="41"/>
                      <a:pt x="126" y="14"/>
                      <a:pt x="153" y="14"/>
                    </a:cubicBezTo>
                    <a:cubicBezTo>
                      <a:pt x="195" y="14"/>
                      <a:pt x="202" y="65"/>
                      <a:pt x="202" y="70"/>
                    </a:cubicBezTo>
                    <a:cubicBezTo>
                      <a:pt x="202" y="74"/>
                      <a:pt x="168" y="212"/>
                      <a:pt x="166" y="214"/>
                    </a:cubicBezTo>
                    <a:cubicBezTo>
                      <a:pt x="157" y="232"/>
                      <a:pt x="121" y="271"/>
                      <a:pt x="85" y="2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33" name="Freeform 477"/>
              <p:cNvSpPr>
                <a:spLocks noChangeArrowheads="1"/>
              </p:cNvSpPr>
              <p:nvPr/>
            </p:nvSpPr>
            <p:spPr bwMode="auto">
              <a:xfrm>
                <a:off x="4238" y="1335"/>
                <a:ext cx="54" cy="65"/>
              </a:xfrm>
              <a:custGeom>
                <a:avLst/>
                <a:gdLst>
                  <a:gd name="T0" fmla="*/ 52 w 242"/>
                  <a:gd name="T1" fmla="*/ 146 h 291"/>
                  <a:gd name="T2" fmla="*/ 139 w 242"/>
                  <a:gd name="T3" fmla="*/ 17 h 291"/>
                  <a:gd name="T4" fmla="*/ 205 w 242"/>
                  <a:gd name="T5" fmla="*/ 40 h 291"/>
                  <a:gd name="T6" fmla="*/ 177 w 242"/>
                  <a:gd name="T7" fmla="*/ 69 h 291"/>
                  <a:gd name="T8" fmla="*/ 205 w 242"/>
                  <a:gd name="T9" fmla="*/ 97 h 291"/>
                  <a:gd name="T10" fmla="*/ 234 w 242"/>
                  <a:gd name="T11" fmla="*/ 69 h 291"/>
                  <a:gd name="T12" fmla="*/ 137 w 242"/>
                  <a:gd name="T13" fmla="*/ 0 h 291"/>
                  <a:gd name="T14" fmla="*/ 0 w 242"/>
                  <a:gd name="T15" fmla="*/ 146 h 291"/>
                  <a:gd name="T16" fmla="*/ 137 w 242"/>
                  <a:gd name="T17" fmla="*/ 290 h 291"/>
                  <a:gd name="T18" fmla="*/ 241 w 242"/>
                  <a:gd name="T19" fmla="*/ 207 h 291"/>
                  <a:gd name="T20" fmla="*/ 232 w 242"/>
                  <a:gd name="T21" fmla="*/ 202 h 291"/>
                  <a:gd name="T22" fmla="*/ 225 w 242"/>
                  <a:gd name="T23" fmla="*/ 207 h 291"/>
                  <a:gd name="T24" fmla="*/ 142 w 242"/>
                  <a:gd name="T25" fmla="*/ 274 h 291"/>
                  <a:gd name="T26" fmla="*/ 52 w 242"/>
                  <a:gd name="T27" fmla="*/ 14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2" h="291">
                    <a:moveTo>
                      <a:pt x="52" y="146"/>
                    </a:moveTo>
                    <a:cubicBezTo>
                      <a:pt x="52" y="42"/>
                      <a:pt x="105" y="17"/>
                      <a:pt x="139" y="17"/>
                    </a:cubicBezTo>
                    <a:cubicBezTo>
                      <a:pt x="144" y="17"/>
                      <a:pt x="184" y="17"/>
                      <a:pt x="205" y="40"/>
                    </a:cubicBezTo>
                    <a:cubicBezTo>
                      <a:pt x="180" y="42"/>
                      <a:pt x="177" y="60"/>
                      <a:pt x="177" y="69"/>
                    </a:cubicBezTo>
                    <a:cubicBezTo>
                      <a:pt x="177" y="85"/>
                      <a:pt x="187" y="97"/>
                      <a:pt x="205" y="97"/>
                    </a:cubicBezTo>
                    <a:cubicBezTo>
                      <a:pt x="222" y="97"/>
                      <a:pt x="234" y="87"/>
                      <a:pt x="234" y="69"/>
                    </a:cubicBezTo>
                    <a:cubicBezTo>
                      <a:pt x="234" y="26"/>
                      <a:pt x="186" y="0"/>
                      <a:pt x="137" y="0"/>
                    </a:cubicBezTo>
                    <a:cubicBezTo>
                      <a:pt x="58" y="0"/>
                      <a:pt x="0" y="69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2" y="290"/>
                      <a:pt x="241" y="213"/>
                      <a:pt x="241" y="207"/>
                    </a:cubicBezTo>
                    <a:cubicBezTo>
                      <a:pt x="241" y="201"/>
                      <a:pt x="234" y="202"/>
                      <a:pt x="232" y="202"/>
                    </a:cubicBezTo>
                    <a:cubicBezTo>
                      <a:pt x="227" y="202"/>
                      <a:pt x="225" y="204"/>
                      <a:pt x="225" y="207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34" name="Freeform 478"/>
              <p:cNvSpPr>
                <a:spLocks noChangeArrowheads="1"/>
              </p:cNvSpPr>
              <p:nvPr/>
            </p:nvSpPr>
            <p:spPr bwMode="auto">
              <a:xfrm>
                <a:off x="4301" y="1335"/>
                <a:ext cx="63" cy="65"/>
              </a:xfrm>
              <a:custGeom>
                <a:avLst/>
                <a:gdLst>
                  <a:gd name="T0" fmla="*/ 281 w 282"/>
                  <a:gd name="T1" fmla="*/ 148 h 291"/>
                  <a:gd name="T2" fmla="*/ 141 w 282"/>
                  <a:gd name="T3" fmla="*/ 0 h 291"/>
                  <a:gd name="T4" fmla="*/ 0 w 282"/>
                  <a:gd name="T5" fmla="*/ 148 h 291"/>
                  <a:gd name="T6" fmla="*/ 141 w 282"/>
                  <a:gd name="T7" fmla="*/ 290 h 291"/>
                  <a:gd name="T8" fmla="*/ 281 w 282"/>
                  <a:gd name="T9" fmla="*/ 148 h 291"/>
                  <a:gd name="T10" fmla="*/ 141 w 282"/>
                  <a:gd name="T11" fmla="*/ 274 h 291"/>
                  <a:gd name="T12" fmla="*/ 69 w 282"/>
                  <a:gd name="T13" fmla="*/ 232 h 291"/>
                  <a:gd name="T14" fmla="*/ 52 w 282"/>
                  <a:gd name="T15" fmla="*/ 142 h 291"/>
                  <a:gd name="T16" fmla="*/ 69 w 282"/>
                  <a:gd name="T17" fmla="*/ 56 h 291"/>
                  <a:gd name="T18" fmla="*/ 141 w 282"/>
                  <a:gd name="T19" fmla="*/ 15 h 291"/>
                  <a:gd name="T20" fmla="*/ 211 w 282"/>
                  <a:gd name="T21" fmla="*/ 54 h 291"/>
                  <a:gd name="T22" fmla="*/ 229 w 282"/>
                  <a:gd name="T23" fmla="*/ 142 h 291"/>
                  <a:gd name="T24" fmla="*/ 214 w 282"/>
                  <a:gd name="T25" fmla="*/ 227 h 291"/>
                  <a:gd name="T26" fmla="*/ 141 w 282"/>
                  <a:gd name="T27" fmla="*/ 274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1" y="0"/>
                    </a:cubicBezTo>
                    <a:cubicBezTo>
                      <a:pt x="61" y="0"/>
                      <a:pt x="0" y="69"/>
                      <a:pt x="0" y="148"/>
                    </a:cubicBezTo>
                    <a:cubicBezTo>
                      <a:pt x="0" y="229"/>
                      <a:pt x="67" y="290"/>
                      <a:pt x="141" y="290"/>
                    </a:cubicBezTo>
                    <a:cubicBezTo>
                      <a:pt x="216" y="290"/>
                      <a:pt x="281" y="229"/>
                      <a:pt x="281" y="148"/>
                    </a:cubicBezTo>
                    <a:close/>
                    <a:moveTo>
                      <a:pt x="141" y="274"/>
                    </a:moveTo>
                    <a:cubicBezTo>
                      <a:pt x="114" y="274"/>
                      <a:pt x="85" y="261"/>
                      <a:pt x="69" y="232"/>
                    </a:cubicBezTo>
                    <a:cubicBezTo>
                      <a:pt x="52" y="204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9" y="56"/>
                    </a:cubicBezTo>
                    <a:cubicBezTo>
                      <a:pt x="85" y="27"/>
                      <a:pt x="115" y="15"/>
                      <a:pt x="141" y="15"/>
                    </a:cubicBezTo>
                    <a:cubicBezTo>
                      <a:pt x="168" y="15"/>
                      <a:pt x="194" y="26"/>
                      <a:pt x="211" y="54"/>
                    </a:cubicBezTo>
                    <a:cubicBezTo>
                      <a:pt x="228" y="82"/>
                      <a:pt x="229" y="119"/>
                      <a:pt x="229" y="142"/>
                    </a:cubicBez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4"/>
                      <a:pt x="141" y="2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35" name="Freeform 479"/>
              <p:cNvSpPr>
                <a:spLocks noChangeArrowheads="1"/>
              </p:cNvSpPr>
              <p:nvPr/>
            </p:nvSpPr>
            <p:spPr bwMode="auto">
              <a:xfrm>
                <a:off x="4372" y="1311"/>
                <a:ext cx="44" cy="89"/>
              </a:xfrm>
              <a:custGeom>
                <a:avLst/>
                <a:gdLst>
                  <a:gd name="T0" fmla="*/ 97 w 199"/>
                  <a:gd name="T1" fmla="*/ 137 h 397"/>
                  <a:gd name="T2" fmla="*/ 187 w 199"/>
                  <a:gd name="T3" fmla="*/ 137 h 397"/>
                  <a:gd name="T4" fmla="*/ 187 w 199"/>
                  <a:gd name="T5" fmla="*/ 117 h 397"/>
                  <a:gd name="T6" fmla="*/ 97 w 199"/>
                  <a:gd name="T7" fmla="*/ 117 h 397"/>
                  <a:gd name="T8" fmla="*/ 97 w 199"/>
                  <a:gd name="T9" fmla="*/ 0 h 397"/>
                  <a:gd name="T10" fmla="*/ 81 w 199"/>
                  <a:gd name="T11" fmla="*/ 0 h 397"/>
                  <a:gd name="T12" fmla="*/ 0 w 199"/>
                  <a:gd name="T13" fmla="*/ 123 h 397"/>
                  <a:gd name="T14" fmla="*/ 0 w 199"/>
                  <a:gd name="T15" fmla="*/ 137 h 397"/>
                  <a:gd name="T16" fmla="*/ 52 w 199"/>
                  <a:gd name="T17" fmla="*/ 137 h 397"/>
                  <a:gd name="T18" fmla="*/ 52 w 199"/>
                  <a:gd name="T19" fmla="*/ 311 h 397"/>
                  <a:gd name="T20" fmla="*/ 135 w 199"/>
                  <a:gd name="T21" fmla="*/ 396 h 397"/>
                  <a:gd name="T22" fmla="*/ 198 w 199"/>
                  <a:gd name="T23" fmla="*/ 311 h 397"/>
                  <a:gd name="T24" fmla="*/ 198 w 199"/>
                  <a:gd name="T25" fmla="*/ 275 h 397"/>
                  <a:gd name="T26" fmla="*/ 181 w 199"/>
                  <a:gd name="T27" fmla="*/ 275 h 397"/>
                  <a:gd name="T28" fmla="*/ 181 w 199"/>
                  <a:gd name="T29" fmla="*/ 310 h 397"/>
                  <a:gd name="T30" fmla="*/ 138 w 199"/>
                  <a:gd name="T31" fmla="*/ 380 h 397"/>
                  <a:gd name="T32" fmla="*/ 97 w 199"/>
                  <a:gd name="T33" fmla="*/ 311 h 397"/>
                  <a:gd name="T34" fmla="*/ 97 w 199"/>
                  <a:gd name="T35" fmla="*/ 13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9" h="397">
                    <a:moveTo>
                      <a:pt x="97" y="137"/>
                    </a:move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1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3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7" y="137"/>
                      <a:pt x="34" y="137"/>
                      <a:pt x="52" y="137"/>
                    </a:cubicBezTo>
                    <a:cubicBezTo>
                      <a:pt x="52" y="195"/>
                      <a:pt x="52" y="253"/>
                      <a:pt x="52" y="311"/>
                    </a:cubicBezTo>
                    <a:cubicBezTo>
                      <a:pt x="52" y="389"/>
                      <a:pt x="111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2" y="275"/>
                      <a:pt x="187" y="275"/>
                      <a:pt x="181" y="275"/>
                    </a:cubicBezTo>
                    <a:cubicBezTo>
                      <a:pt x="181" y="287"/>
                      <a:pt x="181" y="298"/>
                      <a:pt x="181" y="310"/>
                    </a:cubicBezTo>
                    <a:cubicBezTo>
                      <a:pt x="181" y="356"/>
                      <a:pt x="162" y="380"/>
                      <a:pt x="138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36" name="Freeform 480"/>
              <p:cNvSpPr>
                <a:spLocks noChangeArrowheads="1"/>
              </p:cNvSpPr>
              <p:nvPr/>
            </p:nvSpPr>
            <p:spPr bwMode="auto">
              <a:xfrm>
                <a:off x="4454" y="1298"/>
                <a:ext cx="58" cy="102"/>
              </a:xfrm>
              <a:custGeom>
                <a:avLst/>
                <a:gdLst>
                  <a:gd name="T0" fmla="*/ 140 w 260"/>
                  <a:gd name="T1" fmla="*/ 173 h 456"/>
                  <a:gd name="T2" fmla="*/ 0 w 260"/>
                  <a:gd name="T3" fmla="*/ 349 h 456"/>
                  <a:gd name="T4" fmla="*/ 99 w 260"/>
                  <a:gd name="T5" fmla="*/ 455 h 456"/>
                  <a:gd name="T6" fmla="*/ 227 w 260"/>
                  <a:gd name="T7" fmla="*/ 270 h 456"/>
                  <a:gd name="T8" fmla="*/ 180 w 260"/>
                  <a:gd name="T9" fmla="*/ 153 h 456"/>
                  <a:gd name="T10" fmla="*/ 119 w 260"/>
                  <a:gd name="T11" fmla="*/ 49 h 456"/>
                  <a:gd name="T12" fmla="*/ 155 w 260"/>
                  <a:gd name="T13" fmla="*/ 20 h 456"/>
                  <a:gd name="T14" fmla="*/ 200 w 260"/>
                  <a:gd name="T15" fmla="*/ 36 h 456"/>
                  <a:gd name="T16" fmla="*/ 234 w 260"/>
                  <a:gd name="T17" fmla="*/ 52 h 456"/>
                  <a:gd name="T18" fmla="*/ 259 w 260"/>
                  <a:gd name="T19" fmla="*/ 27 h 456"/>
                  <a:gd name="T20" fmla="*/ 227 w 260"/>
                  <a:gd name="T21" fmla="*/ 7 h 456"/>
                  <a:gd name="T22" fmla="*/ 175 w 260"/>
                  <a:gd name="T23" fmla="*/ 0 h 456"/>
                  <a:gd name="T24" fmla="*/ 103 w 260"/>
                  <a:gd name="T25" fmla="*/ 65 h 456"/>
                  <a:gd name="T26" fmla="*/ 140 w 260"/>
                  <a:gd name="T27" fmla="*/ 173 h 456"/>
                  <a:gd name="T28" fmla="*/ 148 w 260"/>
                  <a:gd name="T29" fmla="*/ 187 h 456"/>
                  <a:gd name="T30" fmla="*/ 182 w 260"/>
                  <a:gd name="T31" fmla="*/ 295 h 456"/>
                  <a:gd name="T32" fmla="*/ 99 w 260"/>
                  <a:gd name="T33" fmla="*/ 442 h 456"/>
                  <a:gd name="T34" fmla="*/ 40 w 260"/>
                  <a:gd name="T35" fmla="*/ 367 h 456"/>
                  <a:gd name="T36" fmla="*/ 148 w 260"/>
                  <a:gd name="T37" fmla="*/ 187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0" h="456">
                    <a:moveTo>
                      <a:pt x="140" y="173"/>
                    </a:moveTo>
                    <a:cubicBezTo>
                      <a:pt x="61" y="191"/>
                      <a:pt x="0" y="273"/>
                      <a:pt x="0" y="349"/>
                    </a:cubicBezTo>
                    <a:cubicBezTo>
                      <a:pt x="0" y="410"/>
                      <a:pt x="40" y="455"/>
                      <a:pt x="99" y="455"/>
                    </a:cubicBezTo>
                    <a:cubicBezTo>
                      <a:pt x="175" y="455"/>
                      <a:pt x="227" y="356"/>
                      <a:pt x="227" y="270"/>
                    </a:cubicBezTo>
                    <a:cubicBezTo>
                      <a:pt x="227" y="212"/>
                      <a:pt x="202" y="180"/>
                      <a:pt x="180" y="153"/>
                    </a:cubicBezTo>
                    <a:cubicBezTo>
                      <a:pt x="157" y="124"/>
                      <a:pt x="119" y="76"/>
                      <a:pt x="119" y="49"/>
                    </a:cubicBezTo>
                    <a:cubicBezTo>
                      <a:pt x="119" y="34"/>
                      <a:pt x="131" y="20"/>
                      <a:pt x="155" y="20"/>
                    </a:cubicBezTo>
                    <a:cubicBezTo>
                      <a:pt x="173" y="20"/>
                      <a:pt x="185" y="27"/>
                      <a:pt x="200" y="36"/>
                    </a:cubicBezTo>
                    <a:cubicBezTo>
                      <a:pt x="212" y="45"/>
                      <a:pt x="225" y="52"/>
                      <a:pt x="234" y="52"/>
                    </a:cubicBezTo>
                    <a:cubicBezTo>
                      <a:pt x="250" y="52"/>
                      <a:pt x="259" y="38"/>
                      <a:pt x="259" y="27"/>
                    </a:cubicBezTo>
                    <a:cubicBezTo>
                      <a:pt x="259" y="13"/>
                      <a:pt x="248" y="11"/>
                      <a:pt x="227" y="7"/>
                    </a:cubicBezTo>
                    <a:cubicBezTo>
                      <a:pt x="193" y="0"/>
                      <a:pt x="185" y="0"/>
                      <a:pt x="175" y="0"/>
                    </a:cubicBezTo>
                    <a:cubicBezTo>
                      <a:pt x="124" y="0"/>
                      <a:pt x="103" y="27"/>
                      <a:pt x="103" y="65"/>
                    </a:cubicBezTo>
                    <a:cubicBezTo>
                      <a:pt x="103" y="99"/>
                      <a:pt x="121" y="133"/>
                      <a:pt x="140" y="173"/>
                    </a:cubicBezTo>
                    <a:close/>
                    <a:moveTo>
                      <a:pt x="148" y="187"/>
                    </a:moveTo>
                    <a:cubicBezTo>
                      <a:pt x="164" y="216"/>
                      <a:pt x="182" y="250"/>
                      <a:pt x="182" y="295"/>
                    </a:cubicBezTo>
                    <a:cubicBezTo>
                      <a:pt x="182" y="336"/>
                      <a:pt x="158" y="442"/>
                      <a:pt x="99" y="442"/>
                    </a:cubicBezTo>
                    <a:cubicBezTo>
                      <a:pt x="65" y="442"/>
                      <a:pt x="40" y="415"/>
                      <a:pt x="40" y="367"/>
                    </a:cubicBezTo>
                    <a:cubicBezTo>
                      <a:pt x="40" y="327"/>
                      <a:pt x="63" y="209"/>
                      <a:pt x="148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37" name="Freeform 481"/>
              <p:cNvSpPr>
                <a:spLocks noChangeArrowheads="1"/>
              </p:cNvSpPr>
              <p:nvPr/>
            </p:nvSpPr>
            <p:spPr bwMode="auto">
              <a:xfrm>
                <a:off x="4566" y="1347"/>
                <a:ext cx="95" cy="33"/>
              </a:xfrm>
              <a:custGeom>
                <a:avLst/>
                <a:gdLst>
                  <a:gd name="T0" fmla="*/ 399 w 422"/>
                  <a:gd name="T1" fmla="*/ 25 h 150"/>
                  <a:gd name="T2" fmla="*/ 421 w 422"/>
                  <a:gd name="T3" fmla="*/ 12 h 150"/>
                  <a:gd name="T4" fmla="*/ 399 w 422"/>
                  <a:gd name="T5" fmla="*/ 0 h 150"/>
                  <a:gd name="T6" fmla="*/ 21 w 422"/>
                  <a:gd name="T7" fmla="*/ 0 h 150"/>
                  <a:gd name="T8" fmla="*/ 0 w 422"/>
                  <a:gd name="T9" fmla="*/ 12 h 150"/>
                  <a:gd name="T10" fmla="*/ 21 w 422"/>
                  <a:gd name="T11" fmla="*/ 25 h 150"/>
                  <a:gd name="T12" fmla="*/ 399 w 422"/>
                  <a:gd name="T13" fmla="*/ 25 h 150"/>
                  <a:gd name="T14" fmla="*/ 399 w 422"/>
                  <a:gd name="T15" fmla="*/ 149 h 150"/>
                  <a:gd name="T16" fmla="*/ 421 w 422"/>
                  <a:gd name="T17" fmla="*/ 135 h 150"/>
                  <a:gd name="T18" fmla="*/ 399 w 422"/>
                  <a:gd name="T19" fmla="*/ 122 h 150"/>
                  <a:gd name="T20" fmla="*/ 21 w 422"/>
                  <a:gd name="T21" fmla="*/ 122 h 150"/>
                  <a:gd name="T22" fmla="*/ 0 w 422"/>
                  <a:gd name="T23" fmla="*/ 135 h 150"/>
                  <a:gd name="T24" fmla="*/ 21 w 422"/>
                  <a:gd name="T25" fmla="*/ 149 h 150"/>
                  <a:gd name="T26" fmla="*/ 399 w 422"/>
                  <a:gd name="T27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2" h="150">
                    <a:moveTo>
                      <a:pt x="399" y="25"/>
                    </a:moveTo>
                    <a:cubicBezTo>
                      <a:pt x="408" y="25"/>
                      <a:pt x="421" y="25"/>
                      <a:pt x="421" y="12"/>
                    </a:cubicBezTo>
                    <a:cubicBezTo>
                      <a:pt x="421" y="0"/>
                      <a:pt x="408" y="0"/>
                      <a:pt x="399" y="0"/>
                    </a:cubicBezTo>
                    <a:cubicBezTo>
                      <a:pt x="273" y="0"/>
                      <a:pt x="147" y="0"/>
                      <a:pt x="21" y="0"/>
                    </a:cubicBezTo>
                    <a:cubicBezTo>
                      <a:pt x="12" y="0"/>
                      <a:pt x="0" y="0"/>
                      <a:pt x="0" y="12"/>
                    </a:cubicBezTo>
                    <a:cubicBezTo>
                      <a:pt x="0" y="25"/>
                      <a:pt x="12" y="25"/>
                      <a:pt x="21" y="25"/>
                    </a:cubicBezTo>
                    <a:cubicBezTo>
                      <a:pt x="147" y="25"/>
                      <a:pt x="273" y="25"/>
                      <a:pt x="399" y="25"/>
                    </a:cubicBezTo>
                    <a:close/>
                    <a:moveTo>
                      <a:pt x="399" y="149"/>
                    </a:moveTo>
                    <a:cubicBezTo>
                      <a:pt x="408" y="149"/>
                      <a:pt x="421" y="148"/>
                      <a:pt x="421" y="135"/>
                    </a:cubicBezTo>
                    <a:cubicBezTo>
                      <a:pt x="421" y="121"/>
                      <a:pt x="408" y="122"/>
                      <a:pt x="399" y="122"/>
                    </a:cubicBezTo>
                    <a:cubicBezTo>
                      <a:pt x="273" y="122"/>
                      <a:pt x="147" y="122"/>
                      <a:pt x="21" y="122"/>
                    </a:cubicBezTo>
                    <a:cubicBezTo>
                      <a:pt x="12" y="122"/>
                      <a:pt x="0" y="121"/>
                      <a:pt x="0" y="135"/>
                    </a:cubicBezTo>
                    <a:cubicBezTo>
                      <a:pt x="0" y="148"/>
                      <a:pt x="12" y="149"/>
                      <a:pt x="21" y="149"/>
                    </a:cubicBezTo>
                    <a:cubicBezTo>
                      <a:pt x="147" y="149"/>
                      <a:pt x="273" y="149"/>
                      <a:pt x="399" y="1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38" name="Freeform 482"/>
              <p:cNvSpPr>
                <a:spLocks noChangeArrowheads="1"/>
              </p:cNvSpPr>
              <p:nvPr/>
            </p:nvSpPr>
            <p:spPr bwMode="auto">
              <a:xfrm>
                <a:off x="4721" y="1361"/>
                <a:ext cx="87" cy="5"/>
              </a:xfrm>
              <a:custGeom>
                <a:avLst/>
                <a:gdLst>
                  <a:gd name="T0" fmla="*/ 365 w 388"/>
                  <a:gd name="T1" fmla="*/ 25 h 26"/>
                  <a:gd name="T2" fmla="*/ 387 w 388"/>
                  <a:gd name="T3" fmla="*/ 12 h 26"/>
                  <a:gd name="T4" fmla="*/ 365 w 388"/>
                  <a:gd name="T5" fmla="*/ 0 h 26"/>
                  <a:gd name="T6" fmla="*/ 23 w 388"/>
                  <a:gd name="T7" fmla="*/ 0 h 26"/>
                  <a:gd name="T8" fmla="*/ 0 w 388"/>
                  <a:gd name="T9" fmla="*/ 12 h 26"/>
                  <a:gd name="T10" fmla="*/ 23 w 388"/>
                  <a:gd name="T11" fmla="*/ 25 h 26"/>
                  <a:gd name="T12" fmla="*/ 365 w 388"/>
                  <a:gd name="T1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" h="26">
                    <a:moveTo>
                      <a:pt x="365" y="25"/>
                    </a:moveTo>
                    <a:cubicBezTo>
                      <a:pt x="376" y="25"/>
                      <a:pt x="387" y="25"/>
                      <a:pt x="387" y="12"/>
                    </a:cubicBezTo>
                    <a:cubicBezTo>
                      <a:pt x="387" y="0"/>
                      <a:pt x="376" y="0"/>
                      <a:pt x="365" y="0"/>
                    </a:cubicBezTo>
                    <a:cubicBezTo>
                      <a:pt x="251" y="0"/>
                      <a:pt x="137" y="0"/>
                      <a:pt x="23" y="0"/>
                    </a:cubicBezTo>
                    <a:cubicBezTo>
                      <a:pt x="12" y="0"/>
                      <a:pt x="0" y="0"/>
                      <a:pt x="0" y="12"/>
                    </a:cubicBezTo>
                    <a:cubicBezTo>
                      <a:pt x="0" y="25"/>
                      <a:pt x="12" y="25"/>
                      <a:pt x="23" y="25"/>
                    </a:cubicBezTo>
                    <a:cubicBezTo>
                      <a:pt x="137" y="25"/>
                      <a:pt x="251" y="25"/>
                      <a:pt x="365" y="2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39" name="Freeform 483"/>
              <p:cNvSpPr>
                <a:spLocks noChangeArrowheads="1"/>
              </p:cNvSpPr>
              <p:nvPr/>
            </p:nvSpPr>
            <p:spPr bwMode="auto">
              <a:xfrm>
                <a:off x="4885" y="1208"/>
                <a:ext cx="47" cy="95"/>
              </a:xfrm>
              <a:custGeom>
                <a:avLst/>
                <a:gdLst>
                  <a:gd name="T0" fmla="*/ 130 w 210"/>
                  <a:gd name="T1" fmla="*/ 16 h 422"/>
                  <a:gd name="T2" fmla="*/ 115 w 210"/>
                  <a:gd name="T3" fmla="*/ 0 h 422"/>
                  <a:gd name="T4" fmla="*/ 0 w 210"/>
                  <a:gd name="T5" fmla="*/ 40 h 422"/>
                  <a:gd name="T6" fmla="*/ 0 w 210"/>
                  <a:gd name="T7" fmla="*/ 59 h 422"/>
                  <a:gd name="T8" fmla="*/ 83 w 210"/>
                  <a:gd name="T9" fmla="*/ 43 h 422"/>
                  <a:gd name="T10" fmla="*/ 83 w 210"/>
                  <a:gd name="T11" fmla="*/ 370 h 422"/>
                  <a:gd name="T12" fmla="*/ 24 w 210"/>
                  <a:gd name="T13" fmla="*/ 401 h 422"/>
                  <a:gd name="T14" fmla="*/ 4 w 210"/>
                  <a:gd name="T15" fmla="*/ 401 h 422"/>
                  <a:gd name="T16" fmla="*/ 4 w 210"/>
                  <a:gd name="T17" fmla="*/ 421 h 422"/>
                  <a:gd name="T18" fmla="*/ 106 w 210"/>
                  <a:gd name="T19" fmla="*/ 419 h 422"/>
                  <a:gd name="T20" fmla="*/ 209 w 210"/>
                  <a:gd name="T21" fmla="*/ 421 h 422"/>
                  <a:gd name="T22" fmla="*/ 209 w 210"/>
                  <a:gd name="T23" fmla="*/ 401 h 422"/>
                  <a:gd name="T24" fmla="*/ 189 w 210"/>
                  <a:gd name="T25" fmla="*/ 401 h 422"/>
                  <a:gd name="T26" fmla="*/ 130 w 210"/>
                  <a:gd name="T27" fmla="*/ 370 h 422"/>
                  <a:gd name="T28" fmla="*/ 130 w 210"/>
                  <a:gd name="T29" fmla="*/ 1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" h="422">
                    <a:moveTo>
                      <a:pt x="130" y="16"/>
                    </a:moveTo>
                    <a:cubicBezTo>
                      <a:pt x="130" y="2"/>
                      <a:pt x="130" y="0"/>
                      <a:pt x="115" y="0"/>
                    </a:cubicBezTo>
                    <a:cubicBezTo>
                      <a:pt x="76" y="40"/>
                      <a:pt x="20" y="40"/>
                      <a:pt x="0" y="40"/>
                    </a:cubicBezTo>
                    <a:cubicBezTo>
                      <a:pt x="0" y="46"/>
                      <a:pt x="0" y="53"/>
                      <a:pt x="0" y="59"/>
                    </a:cubicBezTo>
                    <a:cubicBezTo>
                      <a:pt x="13" y="59"/>
                      <a:pt x="51" y="59"/>
                      <a:pt x="83" y="43"/>
                    </a:cubicBezTo>
                    <a:cubicBezTo>
                      <a:pt x="83" y="152"/>
                      <a:pt x="83" y="261"/>
                      <a:pt x="83" y="370"/>
                    </a:cubicBezTo>
                    <a:cubicBezTo>
                      <a:pt x="83" y="394"/>
                      <a:pt x="81" y="401"/>
                      <a:pt x="24" y="401"/>
                    </a:cubicBezTo>
                    <a:cubicBezTo>
                      <a:pt x="17" y="401"/>
                      <a:pt x="10" y="401"/>
                      <a:pt x="4" y="401"/>
                    </a:cubicBezTo>
                    <a:cubicBezTo>
                      <a:pt x="4" y="407"/>
                      <a:pt x="4" y="414"/>
                      <a:pt x="4" y="421"/>
                    </a:cubicBezTo>
                    <a:cubicBezTo>
                      <a:pt x="25" y="419"/>
                      <a:pt x="81" y="419"/>
                      <a:pt x="106" y="419"/>
                    </a:cubicBezTo>
                    <a:cubicBezTo>
                      <a:pt x="132" y="419"/>
                      <a:pt x="187" y="419"/>
                      <a:pt x="209" y="421"/>
                    </a:cubicBezTo>
                    <a:cubicBezTo>
                      <a:pt x="209" y="414"/>
                      <a:pt x="209" y="407"/>
                      <a:pt x="209" y="401"/>
                    </a:cubicBezTo>
                    <a:cubicBezTo>
                      <a:pt x="202" y="401"/>
                      <a:pt x="196" y="401"/>
                      <a:pt x="189" y="401"/>
                    </a:cubicBezTo>
                    <a:cubicBezTo>
                      <a:pt x="132" y="401"/>
                      <a:pt x="130" y="394"/>
                      <a:pt x="130" y="370"/>
                    </a:cubicBezTo>
                    <a:cubicBezTo>
                      <a:pt x="130" y="252"/>
                      <a:pt x="130" y="134"/>
                      <a:pt x="13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40" name="Freeform 484"/>
              <p:cNvSpPr>
                <a:spLocks noChangeArrowheads="1"/>
              </p:cNvSpPr>
              <p:nvPr/>
            </p:nvSpPr>
            <p:spPr bwMode="auto">
              <a:xfrm>
                <a:off x="4838" y="1361"/>
                <a:ext cx="139" cy="5"/>
              </a:xfrm>
              <a:custGeom>
                <a:avLst/>
                <a:gdLst>
                  <a:gd name="T0" fmla="*/ 0 w 619"/>
                  <a:gd name="T1" fmla="*/ 0 h 26"/>
                  <a:gd name="T2" fmla="*/ 618 w 619"/>
                  <a:gd name="T3" fmla="*/ 0 h 26"/>
                  <a:gd name="T4" fmla="*/ 618 w 619"/>
                  <a:gd name="T5" fmla="*/ 25 h 26"/>
                  <a:gd name="T6" fmla="*/ 0 w 619"/>
                  <a:gd name="T7" fmla="*/ 25 h 26"/>
                  <a:gd name="T8" fmla="*/ 0 w 6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9" h="26">
                    <a:moveTo>
                      <a:pt x="0" y="0"/>
                    </a:moveTo>
                    <a:cubicBezTo>
                      <a:pt x="206" y="0"/>
                      <a:pt x="412" y="0"/>
                      <a:pt x="618" y="0"/>
                    </a:cubicBezTo>
                    <a:cubicBezTo>
                      <a:pt x="618" y="8"/>
                      <a:pt x="618" y="17"/>
                      <a:pt x="618" y="25"/>
                    </a:cubicBezTo>
                    <a:cubicBezTo>
                      <a:pt x="412" y="25"/>
                      <a:pt x="206" y="25"/>
                      <a:pt x="0" y="25"/>
                    </a:cubicBezTo>
                    <a:cubicBezTo>
                      <a:pt x="0" y="17"/>
                      <a:pt x="0" y="8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41" name="Freeform 485"/>
              <p:cNvSpPr>
                <a:spLocks noChangeArrowheads="1"/>
              </p:cNvSpPr>
              <p:nvPr/>
            </p:nvSpPr>
            <p:spPr bwMode="auto">
              <a:xfrm>
                <a:off x="4843" y="1435"/>
                <a:ext cx="65" cy="64"/>
              </a:xfrm>
              <a:custGeom>
                <a:avLst/>
                <a:gdLst>
                  <a:gd name="T0" fmla="*/ 211 w 291"/>
                  <a:gd name="T1" fmla="*/ 40 h 287"/>
                  <a:gd name="T2" fmla="*/ 152 w 291"/>
                  <a:gd name="T3" fmla="*/ 0 h 287"/>
                  <a:gd name="T4" fmla="*/ 0 w 291"/>
                  <a:gd name="T5" fmla="*/ 185 h 287"/>
                  <a:gd name="T6" fmla="*/ 85 w 291"/>
                  <a:gd name="T7" fmla="*/ 286 h 287"/>
                  <a:gd name="T8" fmla="*/ 166 w 291"/>
                  <a:gd name="T9" fmla="*/ 237 h 287"/>
                  <a:gd name="T10" fmla="*/ 224 w 291"/>
                  <a:gd name="T11" fmla="*/ 286 h 287"/>
                  <a:gd name="T12" fmla="*/ 270 w 291"/>
                  <a:gd name="T13" fmla="*/ 250 h 287"/>
                  <a:gd name="T14" fmla="*/ 290 w 291"/>
                  <a:gd name="T15" fmla="*/ 189 h 287"/>
                  <a:gd name="T16" fmla="*/ 283 w 291"/>
                  <a:gd name="T17" fmla="*/ 182 h 287"/>
                  <a:gd name="T18" fmla="*/ 274 w 291"/>
                  <a:gd name="T19" fmla="*/ 194 h 287"/>
                  <a:gd name="T20" fmla="*/ 225 w 291"/>
                  <a:gd name="T21" fmla="*/ 272 h 287"/>
                  <a:gd name="T22" fmla="*/ 206 w 291"/>
                  <a:gd name="T23" fmla="*/ 243 h 287"/>
                  <a:gd name="T24" fmla="*/ 215 w 291"/>
                  <a:gd name="T25" fmla="*/ 196 h 287"/>
                  <a:gd name="T26" fmla="*/ 229 w 291"/>
                  <a:gd name="T27" fmla="*/ 139 h 287"/>
                  <a:gd name="T28" fmla="*/ 251 w 291"/>
                  <a:gd name="T29" fmla="*/ 51 h 287"/>
                  <a:gd name="T30" fmla="*/ 256 w 291"/>
                  <a:gd name="T31" fmla="*/ 29 h 287"/>
                  <a:gd name="T32" fmla="*/ 238 w 291"/>
                  <a:gd name="T33" fmla="*/ 13 h 287"/>
                  <a:gd name="T34" fmla="*/ 211 w 291"/>
                  <a:gd name="T35" fmla="*/ 40 h 287"/>
                  <a:gd name="T36" fmla="*/ 170 w 291"/>
                  <a:gd name="T37" fmla="*/ 203 h 287"/>
                  <a:gd name="T38" fmla="*/ 157 w 291"/>
                  <a:gd name="T39" fmla="*/ 227 h 287"/>
                  <a:gd name="T40" fmla="*/ 85 w 291"/>
                  <a:gd name="T41" fmla="*/ 272 h 287"/>
                  <a:gd name="T42" fmla="*/ 45 w 291"/>
                  <a:gd name="T43" fmla="*/ 212 h 287"/>
                  <a:gd name="T44" fmla="*/ 80 w 291"/>
                  <a:gd name="T45" fmla="*/ 74 h 287"/>
                  <a:gd name="T46" fmla="*/ 153 w 291"/>
                  <a:gd name="T47" fmla="*/ 15 h 287"/>
                  <a:gd name="T48" fmla="*/ 204 w 291"/>
                  <a:gd name="T49" fmla="*/ 68 h 287"/>
                  <a:gd name="T50" fmla="*/ 202 w 291"/>
                  <a:gd name="T51" fmla="*/ 79 h 287"/>
                  <a:gd name="T52" fmla="*/ 170 w 291"/>
                  <a:gd name="T53" fmla="*/ 20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11" y="40"/>
                    </a:moveTo>
                    <a:cubicBezTo>
                      <a:pt x="200" y="16"/>
                      <a:pt x="180" y="0"/>
                      <a:pt x="152" y="0"/>
                    </a:cubicBezTo>
                    <a:cubicBezTo>
                      <a:pt x="78" y="0"/>
                      <a:pt x="0" y="92"/>
                      <a:pt x="0" y="185"/>
                    </a:cubicBezTo>
                    <a:cubicBezTo>
                      <a:pt x="0" y="245"/>
                      <a:pt x="35" y="286"/>
                      <a:pt x="85" y="286"/>
                    </a:cubicBezTo>
                    <a:cubicBezTo>
                      <a:pt x="98" y="286"/>
                      <a:pt x="128" y="282"/>
                      <a:pt x="166" y="237"/>
                    </a:cubicBezTo>
                    <a:cubicBezTo>
                      <a:pt x="171" y="264"/>
                      <a:pt x="193" y="286"/>
                      <a:pt x="224" y="286"/>
                    </a:cubicBezTo>
                    <a:cubicBezTo>
                      <a:pt x="247" y="286"/>
                      <a:pt x="261" y="272"/>
                      <a:pt x="270" y="250"/>
                    </a:cubicBezTo>
                    <a:cubicBezTo>
                      <a:pt x="281" y="228"/>
                      <a:pt x="284" y="209"/>
                      <a:pt x="290" y="189"/>
                    </a:cubicBezTo>
                    <a:cubicBezTo>
                      <a:pt x="290" y="182"/>
                      <a:pt x="285" y="182"/>
                      <a:pt x="283" y="182"/>
                    </a:cubicBezTo>
                    <a:cubicBezTo>
                      <a:pt x="276" y="182"/>
                      <a:pt x="276" y="185"/>
                      <a:pt x="274" y="194"/>
                    </a:cubicBezTo>
                    <a:cubicBezTo>
                      <a:pt x="263" y="234"/>
                      <a:pt x="251" y="272"/>
                      <a:pt x="225" y="272"/>
                    </a:cubicBezTo>
                    <a:cubicBezTo>
                      <a:pt x="207" y="272"/>
                      <a:pt x="206" y="255"/>
                      <a:pt x="206" y="243"/>
                    </a:cubicBezTo>
                    <a:cubicBezTo>
                      <a:pt x="206" y="228"/>
                      <a:pt x="207" y="223"/>
                      <a:pt x="215" y="196"/>
                    </a:cubicBezTo>
                    <a:cubicBezTo>
                      <a:pt x="222" y="169"/>
                      <a:pt x="224" y="164"/>
                      <a:pt x="229" y="139"/>
                    </a:cubicBezTo>
                    <a:cubicBezTo>
                      <a:pt x="236" y="109"/>
                      <a:pt x="243" y="80"/>
                      <a:pt x="251" y="51"/>
                    </a:cubicBezTo>
                    <a:cubicBezTo>
                      <a:pt x="256" y="33"/>
                      <a:pt x="256" y="33"/>
                      <a:pt x="256" y="29"/>
                    </a:cubicBezTo>
                    <a:cubicBezTo>
                      <a:pt x="256" y="18"/>
                      <a:pt x="249" y="13"/>
                      <a:pt x="238" y="13"/>
                    </a:cubicBezTo>
                    <a:cubicBezTo>
                      <a:pt x="222" y="13"/>
                      <a:pt x="213" y="27"/>
                      <a:pt x="211" y="40"/>
                    </a:cubicBezTo>
                    <a:close/>
                    <a:moveTo>
                      <a:pt x="170" y="203"/>
                    </a:moveTo>
                    <a:cubicBezTo>
                      <a:pt x="166" y="214"/>
                      <a:pt x="166" y="216"/>
                      <a:pt x="157" y="227"/>
                    </a:cubicBezTo>
                    <a:cubicBezTo>
                      <a:pt x="128" y="261"/>
                      <a:pt x="103" y="272"/>
                      <a:pt x="85" y="272"/>
                    </a:cubicBezTo>
                    <a:cubicBezTo>
                      <a:pt x="54" y="272"/>
                      <a:pt x="45" y="237"/>
                      <a:pt x="45" y="212"/>
                    </a:cubicBezTo>
                    <a:cubicBezTo>
                      <a:pt x="45" y="182"/>
                      <a:pt x="65" y="103"/>
                      <a:pt x="80" y="74"/>
                    </a:cubicBezTo>
                    <a:cubicBezTo>
                      <a:pt x="99" y="38"/>
                      <a:pt x="128" y="15"/>
                      <a:pt x="153" y="15"/>
                    </a:cubicBezTo>
                    <a:cubicBezTo>
                      <a:pt x="195" y="15"/>
                      <a:pt x="204" y="64"/>
                      <a:pt x="204" y="68"/>
                    </a:cubicBezTo>
                    <a:cubicBezTo>
                      <a:pt x="204" y="73"/>
                      <a:pt x="202" y="77"/>
                      <a:pt x="202" y="79"/>
                    </a:cubicBezTo>
                    <a:cubicBezTo>
                      <a:pt x="191" y="121"/>
                      <a:pt x="180" y="162"/>
                      <a:pt x="170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42" name="Freeform 486"/>
              <p:cNvSpPr>
                <a:spLocks noChangeArrowheads="1"/>
              </p:cNvSpPr>
              <p:nvPr/>
            </p:nvSpPr>
            <p:spPr bwMode="auto">
              <a:xfrm>
                <a:off x="4919" y="1452"/>
                <a:ext cx="46" cy="68"/>
              </a:xfrm>
              <a:custGeom>
                <a:avLst/>
                <a:gdLst>
                  <a:gd name="T0" fmla="*/ 205 w 206"/>
                  <a:gd name="T1" fmla="*/ 153 h 303"/>
                  <a:gd name="T2" fmla="*/ 180 w 206"/>
                  <a:gd name="T3" fmla="*/ 40 h 303"/>
                  <a:gd name="T4" fmla="*/ 102 w 206"/>
                  <a:gd name="T5" fmla="*/ 0 h 303"/>
                  <a:gd name="T6" fmla="*/ 0 w 206"/>
                  <a:gd name="T7" fmla="*/ 153 h 303"/>
                  <a:gd name="T8" fmla="*/ 102 w 206"/>
                  <a:gd name="T9" fmla="*/ 302 h 303"/>
                  <a:gd name="T10" fmla="*/ 205 w 206"/>
                  <a:gd name="T11" fmla="*/ 153 h 303"/>
                  <a:gd name="T12" fmla="*/ 102 w 206"/>
                  <a:gd name="T13" fmla="*/ 291 h 303"/>
                  <a:gd name="T14" fmla="*/ 46 w 206"/>
                  <a:gd name="T15" fmla="*/ 243 h 303"/>
                  <a:gd name="T16" fmla="*/ 41 w 206"/>
                  <a:gd name="T17" fmla="*/ 148 h 303"/>
                  <a:gd name="T18" fmla="*/ 46 w 206"/>
                  <a:gd name="T19" fmla="*/ 58 h 303"/>
                  <a:gd name="T20" fmla="*/ 102 w 206"/>
                  <a:gd name="T21" fmla="*/ 13 h 303"/>
                  <a:gd name="T22" fmla="*/ 158 w 206"/>
                  <a:gd name="T23" fmla="*/ 54 h 303"/>
                  <a:gd name="T24" fmla="*/ 165 w 206"/>
                  <a:gd name="T25" fmla="*/ 148 h 303"/>
                  <a:gd name="T26" fmla="*/ 160 w 206"/>
                  <a:gd name="T27" fmla="*/ 241 h 303"/>
                  <a:gd name="T28" fmla="*/ 102 w 206"/>
                  <a:gd name="T29" fmla="*/ 291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303">
                    <a:moveTo>
                      <a:pt x="205" y="153"/>
                    </a:moveTo>
                    <a:cubicBezTo>
                      <a:pt x="205" y="105"/>
                      <a:pt x="199" y="70"/>
                      <a:pt x="180" y="40"/>
                    </a:cubicBezTo>
                    <a:cubicBezTo>
                      <a:pt x="165" y="18"/>
                      <a:pt x="138" y="0"/>
                      <a:pt x="102" y="0"/>
                    </a:cubicBezTo>
                    <a:cubicBezTo>
                      <a:pt x="0" y="0"/>
                      <a:pt x="0" y="122"/>
                      <a:pt x="0" y="153"/>
                    </a:cubicBezTo>
                    <a:cubicBezTo>
                      <a:pt x="0" y="185"/>
                      <a:pt x="0" y="302"/>
                      <a:pt x="102" y="302"/>
                    </a:cubicBezTo>
                    <a:cubicBezTo>
                      <a:pt x="205" y="302"/>
                      <a:pt x="205" y="185"/>
                      <a:pt x="205" y="153"/>
                    </a:cubicBezTo>
                    <a:close/>
                    <a:moveTo>
                      <a:pt x="102" y="291"/>
                    </a:moveTo>
                    <a:cubicBezTo>
                      <a:pt x="82" y="291"/>
                      <a:pt x="55" y="279"/>
                      <a:pt x="46" y="243"/>
                    </a:cubicBezTo>
                    <a:cubicBezTo>
                      <a:pt x="41" y="216"/>
                      <a:pt x="41" y="180"/>
                      <a:pt x="41" y="148"/>
                    </a:cubicBezTo>
                    <a:cubicBezTo>
                      <a:pt x="41" y="115"/>
                      <a:pt x="41" y="81"/>
                      <a:pt x="46" y="58"/>
                    </a:cubicBezTo>
                    <a:cubicBezTo>
                      <a:pt x="57" y="22"/>
                      <a:pt x="84" y="13"/>
                      <a:pt x="102" y="13"/>
                    </a:cubicBezTo>
                    <a:cubicBezTo>
                      <a:pt x="127" y="13"/>
                      <a:pt x="149" y="27"/>
                      <a:pt x="158" y="54"/>
                    </a:cubicBezTo>
                    <a:cubicBezTo>
                      <a:pt x="165" y="78"/>
                      <a:pt x="165" y="110"/>
                      <a:pt x="165" y="148"/>
                    </a:cubicBezTo>
                    <a:cubicBezTo>
                      <a:pt x="165" y="180"/>
                      <a:pt x="165" y="212"/>
                      <a:pt x="160" y="241"/>
                    </a:cubicBezTo>
                    <a:cubicBezTo>
                      <a:pt x="151" y="281"/>
                      <a:pt x="120" y="291"/>
                      <a:pt x="102" y="2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43" name="Freeform 487"/>
              <p:cNvSpPr>
                <a:spLocks noChangeArrowheads="1"/>
              </p:cNvSpPr>
              <p:nvPr/>
            </p:nvSpPr>
            <p:spPr bwMode="auto">
              <a:xfrm>
                <a:off x="5035" y="1316"/>
                <a:ext cx="95" cy="94"/>
              </a:xfrm>
              <a:custGeom>
                <a:avLst/>
                <a:gdLst>
                  <a:gd name="T0" fmla="*/ 224 w 423"/>
                  <a:gd name="T1" fmla="*/ 221 h 420"/>
                  <a:gd name="T2" fmla="*/ 400 w 423"/>
                  <a:gd name="T3" fmla="*/ 221 h 420"/>
                  <a:gd name="T4" fmla="*/ 422 w 423"/>
                  <a:gd name="T5" fmla="*/ 208 h 420"/>
                  <a:gd name="T6" fmla="*/ 400 w 423"/>
                  <a:gd name="T7" fmla="*/ 196 h 420"/>
                  <a:gd name="T8" fmla="*/ 224 w 423"/>
                  <a:gd name="T9" fmla="*/ 196 h 420"/>
                  <a:gd name="T10" fmla="*/ 224 w 423"/>
                  <a:gd name="T11" fmla="*/ 20 h 420"/>
                  <a:gd name="T12" fmla="*/ 211 w 423"/>
                  <a:gd name="T13" fmla="*/ 0 h 420"/>
                  <a:gd name="T14" fmla="*/ 198 w 423"/>
                  <a:gd name="T15" fmla="*/ 20 h 420"/>
                  <a:gd name="T16" fmla="*/ 198 w 423"/>
                  <a:gd name="T17" fmla="*/ 196 h 420"/>
                  <a:gd name="T18" fmla="*/ 22 w 423"/>
                  <a:gd name="T19" fmla="*/ 196 h 420"/>
                  <a:gd name="T20" fmla="*/ 0 w 423"/>
                  <a:gd name="T21" fmla="*/ 208 h 420"/>
                  <a:gd name="T22" fmla="*/ 22 w 423"/>
                  <a:gd name="T23" fmla="*/ 221 h 420"/>
                  <a:gd name="T24" fmla="*/ 198 w 423"/>
                  <a:gd name="T25" fmla="*/ 221 h 420"/>
                  <a:gd name="T26" fmla="*/ 198 w 423"/>
                  <a:gd name="T27" fmla="*/ 399 h 420"/>
                  <a:gd name="T28" fmla="*/ 211 w 423"/>
                  <a:gd name="T29" fmla="*/ 419 h 420"/>
                  <a:gd name="T30" fmla="*/ 224 w 423"/>
                  <a:gd name="T31" fmla="*/ 399 h 420"/>
                  <a:gd name="T32" fmla="*/ 224 w 423"/>
                  <a:gd name="T33" fmla="*/ 22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3" h="420">
                    <a:moveTo>
                      <a:pt x="224" y="221"/>
                    </a:moveTo>
                    <a:cubicBezTo>
                      <a:pt x="282" y="221"/>
                      <a:pt x="341" y="221"/>
                      <a:pt x="400" y="221"/>
                    </a:cubicBezTo>
                    <a:cubicBezTo>
                      <a:pt x="409" y="221"/>
                      <a:pt x="422" y="221"/>
                      <a:pt x="422" y="208"/>
                    </a:cubicBezTo>
                    <a:cubicBezTo>
                      <a:pt x="422" y="196"/>
                      <a:pt x="409" y="196"/>
                      <a:pt x="400" y="196"/>
                    </a:cubicBezTo>
                    <a:cubicBezTo>
                      <a:pt x="341" y="196"/>
                      <a:pt x="282" y="196"/>
                      <a:pt x="224" y="196"/>
                    </a:cubicBezTo>
                    <a:cubicBezTo>
                      <a:pt x="224" y="137"/>
                      <a:pt x="224" y="78"/>
                      <a:pt x="224" y="20"/>
                    </a:cubicBezTo>
                    <a:cubicBezTo>
                      <a:pt x="224" y="11"/>
                      <a:pt x="224" y="0"/>
                      <a:pt x="211" y="0"/>
                    </a:cubicBezTo>
                    <a:cubicBezTo>
                      <a:pt x="198" y="0"/>
                      <a:pt x="198" y="11"/>
                      <a:pt x="198" y="20"/>
                    </a:cubicBezTo>
                    <a:cubicBezTo>
                      <a:pt x="198" y="78"/>
                      <a:pt x="198" y="137"/>
                      <a:pt x="198" y="196"/>
                    </a:cubicBezTo>
                    <a:cubicBezTo>
                      <a:pt x="140" y="196"/>
                      <a:pt x="81" y="196"/>
                      <a:pt x="22" y="196"/>
                    </a:cubicBezTo>
                    <a:cubicBezTo>
                      <a:pt x="13" y="196"/>
                      <a:pt x="0" y="196"/>
                      <a:pt x="0" y="208"/>
                    </a:cubicBezTo>
                    <a:cubicBezTo>
                      <a:pt x="0" y="221"/>
                      <a:pt x="13" y="221"/>
                      <a:pt x="22" y="221"/>
                    </a:cubicBezTo>
                    <a:cubicBezTo>
                      <a:pt x="81" y="221"/>
                      <a:pt x="140" y="221"/>
                      <a:pt x="198" y="221"/>
                    </a:cubicBezTo>
                    <a:cubicBezTo>
                      <a:pt x="198" y="280"/>
                      <a:pt x="198" y="340"/>
                      <a:pt x="198" y="399"/>
                    </a:cubicBezTo>
                    <a:cubicBezTo>
                      <a:pt x="198" y="408"/>
                      <a:pt x="198" y="419"/>
                      <a:pt x="211" y="419"/>
                    </a:cubicBezTo>
                    <a:cubicBezTo>
                      <a:pt x="224" y="419"/>
                      <a:pt x="224" y="408"/>
                      <a:pt x="224" y="399"/>
                    </a:cubicBezTo>
                    <a:cubicBezTo>
                      <a:pt x="224" y="340"/>
                      <a:pt x="224" y="280"/>
                      <a:pt x="224" y="2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44" name="Freeform 488"/>
              <p:cNvSpPr>
                <a:spLocks noChangeArrowheads="1"/>
              </p:cNvSpPr>
              <p:nvPr/>
            </p:nvSpPr>
            <p:spPr bwMode="auto">
              <a:xfrm>
                <a:off x="5200" y="1208"/>
                <a:ext cx="47" cy="95"/>
              </a:xfrm>
              <a:custGeom>
                <a:avLst/>
                <a:gdLst>
                  <a:gd name="T0" fmla="*/ 130 w 210"/>
                  <a:gd name="T1" fmla="*/ 16 h 422"/>
                  <a:gd name="T2" fmla="*/ 116 w 210"/>
                  <a:gd name="T3" fmla="*/ 0 h 422"/>
                  <a:gd name="T4" fmla="*/ 0 w 210"/>
                  <a:gd name="T5" fmla="*/ 40 h 422"/>
                  <a:gd name="T6" fmla="*/ 0 w 210"/>
                  <a:gd name="T7" fmla="*/ 59 h 422"/>
                  <a:gd name="T8" fmla="*/ 83 w 210"/>
                  <a:gd name="T9" fmla="*/ 43 h 422"/>
                  <a:gd name="T10" fmla="*/ 83 w 210"/>
                  <a:gd name="T11" fmla="*/ 370 h 422"/>
                  <a:gd name="T12" fmla="*/ 26 w 210"/>
                  <a:gd name="T13" fmla="*/ 401 h 422"/>
                  <a:gd name="T14" fmla="*/ 4 w 210"/>
                  <a:gd name="T15" fmla="*/ 401 h 422"/>
                  <a:gd name="T16" fmla="*/ 4 w 210"/>
                  <a:gd name="T17" fmla="*/ 421 h 422"/>
                  <a:gd name="T18" fmla="*/ 107 w 210"/>
                  <a:gd name="T19" fmla="*/ 419 h 422"/>
                  <a:gd name="T20" fmla="*/ 209 w 210"/>
                  <a:gd name="T21" fmla="*/ 421 h 422"/>
                  <a:gd name="T22" fmla="*/ 209 w 210"/>
                  <a:gd name="T23" fmla="*/ 401 h 422"/>
                  <a:gd name="T24" fmla="*/ 189 w 210"/>
                  <a:gd name="T25" fmla="*/ 401 h 422"/>
                  <a:gd name="T26" fmla="*/ 130 w 210"/>
                  <a:gd name="T27" fmla="*/ 370 h 422"/>
                  <a:gd name="T28" fmla="*/ 130 w 210"/>
                  <a:gd name="T29" fmla="*/ 1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" h="422">
                    <a:moveTo>
                      <a:pt x="130" y="16"/>
                    </a:moveTo>
                    <a:cubicBezTo>
                      <a:pt x="130" y="2"/>
                      <a:pt x="130" y="0"/>
                      <a:pt x="116" y="0"/>
                    </a:cubicBezTo>
                    <a:cubicBezTo>
                      <a:pt x="78" y="40"/>
                      <a:pt x="22" y="40"/>
                      <a:pt x="0" y="40"/>
                    </a:cubicBezTo>
                    <a:cubicBezTo>
                      <a:pt x="0" y="46"/>
                      <a:pt x="0" y="53"/>
                      <a:pt x="0" y="59"/>
                    </a:cubicBezTo>
                    <a:cubicBezTo>
                      <a:pt x="13" y="59"/>
                      <a:pt x="51" y="59"/>
                      <a:pt x="83" y="43"/>
                    </a:cubicBezTo>
                    <a:cubicBezTo>
                      <a:pt x="83" y="152"/>
                      <a:pt x="83" y="261"/>
                      <a:pt x="83" y="370"/>
                    </a:cubicBezTo>
                    <a:cubicBezTo>
                      <a:pt x="83" y="394"/>
                      <a:pt x="81" y="401"/>
                      <a:pt x="26" y="401"/>
                    </a:cubicBezTo>
                    <a:cubicBezTo>
                      <a:pt x="18" y="401"/>
                      <a:pt x="11" y="401"/>
                      <a:pt x="4" y="401"/>
                    </a:cubicBezTo>
                    <a:cubicBezTo>
                      <a:pt x="4" y="407"/>
                      <a:pt x="4" y="414"/>
                      <a:pt x="4" y="421"/>
                    </a:cubicBezTo>
                    <a:cubicBezTo>
                      <a:pt x="27" y="419"/>
                      <a:pt x="81" y="419"/>
                      <a:pt x="107" y="419"/>
                    </a:cubicBezTo>
                    <a:cubicBezTo>
                      <a:pt x="132" y="419"/>
                      <a:pt x="188" y="419"/>
                      <a:pt x="209" y="421"/>
                    </a:cubicBezTo>
                    <a:cubicBezTo>
                      <a:pt x="209" y="414"/>
                      <a:pt x="209" y="407"/>
                      <a:pt x="209" y="401"/>
                    </a:cubicBezTo>
                    <a:cubicBezTo>
                      <a:pt x="203" y="401"/>
                      <a:pt x="196" y="401"/>
                      <a:pt x="189" y="401"/>
                    </a:cubicBezTo>
                    <a:cubicBezTo>
                      <a:pt x="132" y="401"/>
                      <a:pt x="130" y="394"/>
                      <a:pt x="130" y="370"/>
                    </a:cubicBezTo>
                    <a:cubicBezTo>
                      <a:pt x="130" y="252"/>
                      <a:pt x="130" y="134"/>
                      <a:pt x="13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45" name="Freeform 489"/>
              <p:cNvSpPr>
                <a:spLocks noChangeArrowheads="1"/>
              </p:cNvSpPr>
              <p:nvPr/>
            </p:nvSpPr>
            <p:spPr bwMode="auto">
              <a:xfrm>
                <a:off x="5188" y="1361"/>
                <a:ext cx="71" cy="5"/>
              </a:xfrm>
              <a:custGeom>
                <a:avLst/>
                <a:gdLst>
                  <a:gd name="T0" fmla="*/ 0 w 317"/>
                  <a:gd name="T1" fmla="*/ 0 h 26"/>
                  <a:gd name="T2" fmla="*/ 316 w 317"/>
                  <a:gd name="T3" fmla="*/ 0 h 26"/>
                  <a:gd name="T4" fmla="*/ 316 w 317"/>
                  <a:gd name="T5" fmla="*/ 25 h 26"/>
                  <a:gd name="T6" fmla="*/ 0 w 317"/>
                  <a:gd name="T7" fmla="*/ 25 h 26"/>
                  <a:gd name="T8" fmla="*/ 0 w 31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26">
                    <a:moveTo>
                      <a:pt x="0" y="0"/>
                    </a:moveTo>
                    <a:cubicBezTo>
                      <a:pt x="105" y="0"/>
                      <a:pt x="211" y="0"/>
                      <a:pt x="316" y="0"/>
                    </a:cubicBezTo>
                    <a:cubicBezTo>
                      <a:pt x="316" y="8"/>
                      <a:pt x="316" y="17"/>
                      <a:pt x="316" y="25"/>
                    </a:cubicBezTo>
                    <a:cubicBezTo>
                      <a:pt x="211" y="25"/>
                      <a:pt x="105" y="25"/>
                      <a:pt x="0" y="25"/>
                    </a:cubicBezTo>
                    <a:cubicBezTo>
                      <a:pt x="0" y="17"/>
                      <a:pt x="0" y="8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46" name="Freeform 490"/>
              <p:cNvSpPr>
                <a:spLocks noChangeArrowheads="1"/>
              </p:cNvSpPr>
              <p:nvPr/>
            </p:nvSpPr>
            <p:spPr bwMode="auto">
              <a:xfrm>
                <a:off x="5195" y="1402"/>
                <a:ext cx="56" cy="95"/>
              </a:xfrm>
              <a:custGeom>
                <a:avLst/>
                <a:gdLst>
                  <a:gd name="T0" fmla="*/ 49 w 253"/>
                  <a:gd name="T1" fmla="*/ 372 h 422"/>
                  <a:gd name="T2" fmla="*/ 115 w 253"/>
                  <a:gd name="T3" fmla="*/ 308 h 422"/>
                  <a:gd name="T4" fmla="*/ 252 w 253"/>
                  <a:gd name="T5" fmla="*/ 122 h 422"/>
                  <a:gd name="T6" fmla="*/ 117 w 253"/>
                  <a:gd name="T7" fmla="*/ 0 h 422"/>
                  <a:gd name="T8" fmla="*/ 0 w 253"/>
                  <a:gd name="T9" fmla="*/ 115 h 422"/>
                  <a:gd name="T10" fmla="*/ 32 w 253"/>
                  <a:gd name="T11" fmla="*/ 149 h 422"/>
                  <a:gd name="T12" fmla="*/ 67 w 253"/>
                  <a:gd name="T13" fmla="*/ 117 h 422"/>
                  <a:gd name="T14" fmla="*/ 32 w 253"/>
                  <a:gd name="T15" fmla="*/ 85 h 422"/>
                  <a:gd name="T16" fmla="*/ 23 w 253"/>
                  <a:gd name="T17" fmla="*/ 85 h 422"/>
                  <a:gd name="T18" fmla="*/ 110 w 253"/>
                  <a:gd name="T19" fmla="*/ 20 h 422"/>
                  <a:gd name="T20" fmla="*/ 194 w 253"/>
                  <a:gd name="T21" fmla="*/ 122 h 422"/>
                  <a:gd name="T22" fmla="*/ 128 w 253"/>
                  <a:gd name="T23" fmla="*/ 263 h 422"/>
                  <a:gd name="T24" fmla="*/ 5 w 253"/>
                  <a:gd name="T25" fmla="*/ 397 h 422"/>
                  <a:gd name="T26" fmla="*/ 0 w 253"/>
                  <a:gd name="T27" fmla="*/ 421 h 422"/>
                  <a:gd name="T28" fmla="*/ 234 w 253"/>
                  <a:gd name="T29" fmla="*/ 421 h 422"/>
                  <a:gd name="T30" fmla="*/ 252 w 253"/>
                  <a:gd name="T31" fmla="*/ 311 h 422"/>
                  <a:gd name="T32" fmla="*/ 236 w 253"/>
                  <a:gd name="T33" fmla="*/ 311 h 422"/>
                  <a:gd name="T34" fmla="*/ 221 w 253"/>
                  <a:gd name="T35" fmla="*/ 367 h 422"/>
                  <a:gd name="T36" fmla="*/ 162 w 253"/>
                  <a:gd name="T37" fmla="*/ 372 h 422"/>
                  <a:gd name="T38" fmla="*/ 49 w 253"/>
                  <a:gd name="T39" fmla="*/ 37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3" h="422">
                    <a:moveTo>
                      <a:pt x="49" y="372"/>
                    </a:moveTo>
                    <a:cubicBezTo>
                      <a:pt x="71" y="351"/>
                      <a:pt x="93" y="329"/>
                      <a:pt x="115" y="308"/>
                    </a:cubicBezTo>
                    <a:cubicBezTo>
                      <a:pt x="214" y="219"/>
                      <a:pt x="252" y="185"/>
                      <a:pt x="252" y="122"/>
                    </a:cubicBezTo>
                    <a:cubicBezTo>
                      <a:pt x="252" y="51"/>
                      <a:pt x="194" y="0"/>
                      <a:pt x="117" y="0"/>
                    </a:cubicBezTo>
                    <a:cubicBezTo>
                      <a:pt x="47" y="0"/>
                      <a:pt x="0" y="58"/>
                      <a:pt x="0" y="115"/>
                    </a:cubicBezTo>
                    <a:cubicBezTo>
                      <a:pt x="0" y="149"/>
                      <a:pt x="31" y="149"/>
                      <a:pt x="32" y="149"/>
                    </a:cubicBezTo>
                    <a:cubicBezTo>
                      <a:pt x="43" y="149"/>
                      <a:pt x="67" y="142"/>
                      <a:pt x="67" y="117"/>
                    </a:cubicBezTo>
                    <a:cubicBezTo>
                      <a:pt x="67" y="101"/>
                      <a:pt x="54" y="85"/>
                      <a:pt x="32" y="85"/>
                    </a:cubicBezTo>
                    <a:cubicBezTo>
                      <a:pt x="27" y="85"/>
                      <a:pt x="25" y="85"/>
                      <a:pt x="23" y="85"/>
                    </a:cubicBezTo>
                    <a:cubicBezTo>
                      <a:pt x="38" y="43"/>
                      <a:pt x="72" y="20"/>
                      <a:pt x="110" y="20"/>
                    </a:cubicBezTo>
                    <a:cubicBezTo>
                      <a:pt x="167" y="20"/>
                      <a:pt x="194" y="70"/>
                      <a:pt x="194" y="122"/>
                    </a:cubicBezTo>
                    <a:cubicBezTo>
                      <a:pt x="194" y="173"/>
                      <a:pt x="162" y="223"/>
                      <a:pt x="128" y="263"/>
                    </a:cubicBezTo>
                    <a:cubicBezTo>
                      <a:pt x="87" y="308"/>
                      <a:pt x="46" y="352"/>
                      <a:pt x="5" y="397"/>
                    </a:cubicBezTo>
                    <a:cubicBezTo>
                      <a:pt x="0" y="405"/>
                      <a:pt x="0" y="405"/>
                      <a:pt x="0" y="421"/>
                    </a:cubicBezTo>
                    <a:cubicBezTo>
                      <a:pt x="78" y="421"/>
                      <a:pt x="156" y="421"/>
                      <a:pt x="234" y="421"/>
                    </a:cubicBezTo>
                    <a:cubicBezTo>
                      <a:pt x="240" y="384"/>
                      <a:pt x="246" y="348"/>
                      <a:pt x="252" y="311"/>
                    </a:cubicBezTo>
                    <a:cubicBezTo>
                      <a:pt x="247" y="311"/>
                      <a:pt x="241" y="311"/>
                      <a:pt x="236" y="311"/>
                    </a:cubicBezTo>
                    <a:cubicBezTo>
                      <a:pt x="232" y="329"/>
                      <a:pt x="229" y="358"/>
                      <a:pt x="221" y="367"/>
                    </a:cubicBezTo>
                    <a:cubicBezTo>
                      <a:pt x="218" y="372"/>
                      <a:pt x="176" y="372"/>
                      <a:pt x="162" y="372"/>
                    </a:cubicBezTo>
                    <a:cubicBezTo>
                      <a:pt x="124" y="372"/>
                      <a:pt x="86" y="372"/>
                      <a:pt x="49" y="37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47" name="Freeform 491"/>
              <p:cNvSpPr>
                <a:spLocks noChangeArrowheads="1"/>
              </p:cNvSpPr>
              <p:nvPr/>
            </p:nvSpPr>
            <p:spPr bwMode="auto">
              <a:xfrm>
                <a:off x="5281" y="1336"/>
                <a:ext cx="58" cy="64"/>
              </a:xfrm>
              <a:custGeom>
                <a:avLst/>
                <a:gdLst>
                  <a:gd name="T0" fmla="*/ 38 w 258"/>
                  <a:gd name="T1" fmla="*/ 241 h 287"/>
                  <a:gd name="T2" fmla="*/ 32 w 258"/>
                  <a:gd name="T3" fmla="*/ 270 h 287"/>
                  <a:gd name="T4" fmla="*/ 50 w 258"/>
                  <a:gd name="T5" fmla="*/ 286 h 287"/>
                  <a:gd name="T6" fmla="*/ 74 w 258"/>
                  <a:gd name="T7" fmla="*/ 268 h 287"/>
                  <a:gd name="T8" fmla="*/ 99 w 258"/>
                  <a:gd name="T9" fmla="*/ 169 h 287"/>
                  <a:gd name="T10" fmla="*/ 119 w 258"/>
                  <a:gd name="T11" fmla="*/ 86 h 287"/>
                  <a:gd name="T12" fmla="*/ 155 w 258"/>
                  <a:gd name="T13" fmla="*/ 34 h 287"/>
                  <a:gd name="T14" fmla="*/ 205 w 258"/>
                  <a:gd name="T15" fmla="*/ 14 h 287"/>
                  <a:gd name="T16" fmla="*/ 232 w 258"/>
                  <a:gd name="T17" fmla="*/ 22 h 287"/>
                  <a:gd name="T18" fmla="*/ 198 w 258"/>
                  <a:gd name="T19" fmla="*/ 56 h 287"/>
                  <a:gd name="T20" fmla="*/ 223 w 258"/>
                  <a:gd name="T21" fmla="*/ 79 h 287"/>
                  <a:gd name="T22" fmla="*/ 257 w 258"/>
                  <a:gd name="T23" fmla="*/ 41 h 287"/>
                  <a:gd name="T24" fmla="*/ 205 w 258"/>
                  <a:gd name="T25" fmla="*/ 0 h 287"/>
                  <a:gd name="T26" fmla="*/ 124 w 258"/>
                  <a:gd name="T27" fmla="*/ 49 h 287"/>
                  <a:gd name="T28" fmla="*/ 67 w 258"/>
                  <a:gd name="T29" fmla="*/ 0 h 287"/>
                  <a:gd name="T30" fmla="*/ 20 w 258"/>
                  <a:gd name="T31" fmla="*/ 36 h 287"/>
                  <a:gd name="T32" fmla="*/ 0 w 258"/>
                  <a:gd name="T33" fmla="*/ 97 h 287"/>
                  <a:gd name="T34" fmla="*/ 7 w 258"/>
                  <a:gd name="T35" fmla="*/ 104 h 287"/>
                  <a:gd name="T36" fmla="*/ 18 w 258"/>
                  <a:gd name="T37" fmla="*/ 90 h 287"/>
                  <a:gd name="T38" fmla="*/ 65 w 258"/>
                  <a:gd name="T39" fmla="*/ 14 h 287"/>
                  <a:gd name="T40" fmla="*/ 85 w 258"/>
                  <a:gd name="T41" fmla="*/ 43 h 287"/>
                  <a:gd name="T42" fmla="*/ 74 w 258"/>
                  <a:gd name="T43" fmla="*/ 95 h 287"/>
                  <a:gd name="T44" fmla="*/ 38 w 258"/>
                  <a:gd name="T45" fmla="*/ 24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8" h="287">
                    <a:moveTo>
                      <a:pt x="38" y="241"/>
                    </a:moveTo>
                    <a:cubicBezTo>
                      <a:pt x="36" y="252"/>
                      <a:pt x="32" y="266"/>
                      <a:pt x="32" y="270"/>
                    </a:cubicBezTo>
                    <a:cubicBezTo>
                      <a:pt x="32" y="280"/>
                      <a:pt x="41" y="286"/>
                      <a:pt x="50" y="286"/>
                    </a:cubicBezTo>
                    <a:cubicBezTo>
                      <a:pt x="58" y="286"/>
                      <a:pt x="68" y="280"/>
                      <a:pt x="74" y="268"/>
                    </a:cubicBezTo>
                    <a:cubicBezTo>
                      <a:pt x="76" y="266"/>
                      <a:pt x="97" y="180"/>
                      <a:pt x="99" y="169"/>
                    </a:cubicBezTo>
                    <a:cubicBezTo>
                      <a:pt x="104" y="147"/>
                      <a:pt x="115" y="104"/>
                      <a:pt x="119" y="86"/>
                    </a:cubicBezTo>
                    <a:cubicBezTo>
                      <a:pt x="122" y="79"/>
                      <a:pt x="139" y="49"/>
                      <a:pt x="155" y="34"/>
                    </a:cubicBezTo>
                    <a:cubicBezTo>
                      <a:pt x="160" y="31"/>
                      <a:pt x="178" y="14"/>
                      <a:pt x="205" y="14"/>
                    </a:cubicBezTo>
                    <a:cubicBezTo>
                      <a:pt x="221" y="14"/>
                      <a:pt x="230" y="22"/>
                      <a:pt x="232" y="22"/>
                    </a:cubicBezTo>
                    <a:cubicBezTo>
                      <a:pt x="212" y="25"/>
                      <a:pt x="198" y="40"/>
                      <a:pt x="198" y="56"/>
                    </a:cubicBezTo>
                    <a:cubicBezTo>
                      <a:pt x="198" y="67"/>
                      <a:pt x="206" y="79"/>
                      <a:pt x="223" y="79"/>
                    </a:cubicBezTo>
                    <a:cubicBezTo>
                      <a:pt x="240" y="79"/>
                      <a:pt x="257" y="65"/>
                      <a:pt x="257" y="41"/>
                    </a:cubicBezTo>
                    <a:cubicBezTo>
                      <a:pt x="257" y="20"/>
                      <a:pt x="238" y="0"/>
                      <a:pt x="205" y="0"/>
                    </a:cubicBezTo>
                    <a:cubicBezTo>
                      <a:pt x="164" y="0"/>
                      <a:pt x="137" y="31"/>
                      <a:pt x="124" y="49"/>
                    </a:cubicBezTo>
                    <a:cubicBezTo>
                      <a:pt x="119" y="20"/>
                      <a:pt x="97" y="0"/>
                      <a:pt x="67" y="0"/>
                    </a:cubicBezTo>
                    <a:cubicBezTo>
                      <a:pt x="38" y="0"/>
                      <a:pt x="25" y="25"/>
                      <a:pt x="20" y="36"/>
                    </a:cubicBezTo>
                    <a:cubicBezTo>
                      <a:pt x="9" y="58"/>
                      <a:pt x="0" y="95"/>
                      <a:pt x="0" y="97"/>
                    </a:cubicBezTo>
                    <a:cubicBezTo>
                      <a:pt x="0" y="104"/>
                      <a:pt x="5" y="102"/>
                      <a:pt x="7" y="104"/>
                    </a:cubicBezTo>
                    <a:cubicBezTo>
                      <a:pt x="14" y="104"/>
                      <a:pt x="14" y="102"/>
                      <a:pt x="18" y="90"/>
                    </a:cubicBezTo>
                    <a:cubicBezTo>
                      <a:pt x="29" y="45"/>
                      <a:pt x="41" y="14"/>
                      <a:pt x="65" y="14"/>
                    </a:cubicBezTo>
                    <a:cubicBezTo>
                      <a:pt x="76" y="14"/>
                      <a:pt x="85" y="20"/>
                      <a:pt x="85" y="43"/>
                    </a:cubicBezTo>
                    <a:cubicBezTo>
                      <a:pt x="85" y="56"/>
                      <a:pt x="83" y="63"/>
                      <a:pt x="74" y="95"/>
                    </a:cubicBezTo>
                    <a:cubicBezTo>
                      <a:pt x="62" y="144"/>
                      <a:pt x="50" y="192"/>
                      <a:pt x="38" y="2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48" name="Freeform 492"/>
              <p:cNvSpPr>
                <a:spLocks noChangeArrowheads="1"/>
              </p:cNvSpPr>
              <p:nvPr/>
            </p:nvSpPr>
            <p:spPr bwMode="auto">
              <a:xfrm>
                <a:off x="5345" y="1376"/>
                <a:ext cx="43" cy="45"/>
              </a:xfrm>
              <a:custGeom>
                <a:avLst/>
                <a:gdLst>
                  <a:gd name="T0" fmla="*/ 179 w 192"/>
                  <a:gd name="T1" fmla="*/ 97 h 202"/>
                  <a:gd name="T2" fmla="*/ 191 w 192"/>
                  <a:gd name="T3" fmla="*/ 86 h 202"/>
                  <a:gd name="T4" fmla="*/ 103 w 192"/>
                  <a:gd name="T5" fmla="*/ 0 h 202"/>
                  <a:gd name="T6" fmla="*/ 0 w 192"/>
                  <a:gd name="T7" fmla="*/ 101 h 202"/>
                  <a:gd name="T8" fmla="*/ 108 w 192"/>
                  <a:gd name="T9" fmla="*/ 201 h 202"/>
                  <a:gd name="T10" fmla="*/ 191 w 192"/>
                  <a:gd name="T11" fmla="*/ 144 h 202"/>
                  <a:gd name="T12" fmla="*/ 182 w 192"/>
                  <a:gd name="T13" fmla="*/ 139 h 202"/>
                  <a:gd name="T14" fmla="*/ 175 w 192"/>
                  <a:gd name="T15" fmla="*/ 146 h 202"/>
                  <a:gd name="T16" fmla="*/ 112 w 192"/>
                  <a:gd name="T17" fmla="*/ 187 h 202"/>
                  <a:gd name="T18" fmla="*/ 58 w 192"/>
                  <a:gd name="T19" fmla="*/ 162 h 202"/>
                  <a:gd name="T20" fmla="*/ 40 w 192"/>
                  <a:gd name="T21" fmla="*/ 97 h 202"/>
                  <a:gd name="T22" fmla="*/ 179 w 192"/>
                  <a:gd name="T23" fmla="*/ 97 h 202"/>
                  <a:gd name="T24" fmla="*/ 42 w 192"/>
                  <a:gd name="T25" fmla="*/ 85 h 202"/>
                  <a:gd name="T26" fmla="*/ 103 w 192"/>
                  <a:gd name="T27" fmla="*/ 13 h 202"/>
                  <a:gd name="T28" fmla="*/ 159 w 192"/>
                  <a:gd name="T29" fmla="*/ 85 h 202"/>
                  <a:gd name="T30" fmla="*/ 42 w 192"/>
                  <a:gd name="T31" fmla="*/ 8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202">
                    <a:moveTo>
                      <a:pt x="179" y="97"/>
                    </a:moveTo>
                    <a:cubicBezTo>
                      <a:pt x="188" y="97"/>
                      <a:pt x="191" y="97"/>
                      <a:pt x="191" y="86"/>
                    </a:cubicBezTo>
                    <a:cubicBezTo>
                      <a:pt x="191" y="49"/>
                      <a:pt x="170" y="0"/>
                      <a:pt x="103" y="0"/>
                    </a:cubicBezTo>
                    <a:cubicBezTo>
                      <a:pt x="45" y="0"/>
                      <a:pt x="0" y="47"/>
                      <a:pt x="0" y="101"/>
                    </a:cubicBezTo>
                    <a:cubicBezTo>
                      <a:pt x="0" y="157"/>
                      <a:pt x="49" y="201"/>
                      <a:pt x="108" y="201"/>
                    </a:cubicBezTo>
                    <a:cubicBezTo>
                      <a:pt x="168" y="201"/>
                      <a:pt x="191" y="155"/>
                      <a:pt x="191" y="144"/>
                    </a:cubicBezTo>
                    <a:cubicBezTo>
                      <a:pt x="191" y="142"/>
                      <a:pt x="189" y="139"/>
                      <a:pt x="182" y="139"/>
                    </a:cubicBezTo>
                    <a:cubicBezTo>
                      <a:pt x="177" y="139"/>
                      <a:pt x="177" y="140"/>
                      <a:pt x="175" y="146"/>
                    </a:cubicBezTo>
                    <a:cubicBezTo>
                      <a:pt x="161" y="182"/>
                      <a:pt x="128" y="187"/>
                      <a:pt x="112" y="187"/>
                    </a:cubicBezTo>
                    <a:cubicBezTo>
                      <a:pt x="90" y="187"/>
                      <a:pt x="71" y="178"/>
                      <a:pt x="58" y="162"/>
                    </a:cubicBezTo>
                    <a:cubicBezTo>
                      <a:pt x="42" y="140"/>
                      <a:pt x="40" y="113"/>
                      <a:pt x="40" y="97"/>
                    </a:cubicBezTo>
                    <a:cubicBezTo>
                      <a:pt x="86" y="97"/>
                      <a:pt x="132" y="97"/>
                      <a:pt x="179" y="97"/>
                    </a:cubicBezTo>
                    <a:close/>
                    <a:moveTo>
                      <a:pt x="42" y="85"/>
                    </a:moveTo>
                    <a:cubicBezTo>
                      <a:pt x="45" y="24"/>
                      <a:pt x="87" y="13"/>
                      <a:pt x="103" y="13"/>
                    </a:cubicBezTo>
                    <a:cubicBezTo>
                      <a:pt x="157" y="13"/>
                      <a:pt x="159" y="74"/>
                      <a:pt x="159" y="85"/>
                    </a:cubicBezTo>
                    <a:cubicBezTo>
                      <a:pt x="120" y="85"/>
                      <a:pt x="81" y="85"/>
                      <a:pt x="42" y="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49" name="Freeform 493"/>
              <p:cNvSpPr>
                <a:spLocks noChangeArrowheads="1"/>
              </p:cNvSpPr>
              <p:nvPr/>
            </p:nvSpPr>
            <p:spPr bwMode="auto">
              <a:xfrm>
                <a:off x="5396" y="1351"/>
                <a:ext cx="67" cy="70"/>
              </a:xfrm>
              <a:custGeom>
                <a:avLst/>
                <a:gdLst>
                  <a:gd name="T0" fmla="*/ 215 w 300"/>
                  <a:gd name="T1" fmla="*/ 137 h 312"/>
                  <a:gd name="T2" fmla="*/ 270 w 300"/>
                  <a:gd name="T3" fmla="*/ 137 h 312"/>
                  <a:gd name="T4" fmla="*/ 270 w 300"/>
                  <a:gd name="T5" fmla="*/ 120 h 312"/>
                  <a:gd name="T6" fmla="*/ 213 w 300"/>
                  <a:gd name="T7" fmla="*/ 120 h 312"/>
                  <a:gd name="T8" fmla="*/ 213 w 300"/>
                  <a:gd name="T9" fmla="*/ 70 h 312"/>
                  <a:gd name="T10" fmla="*/ 256 w 300"/>
                  <a:gd name="T11" fmla="*/ 12 h 312"/>
                  <a:gd name="T12" fmla="*/ 269 w 300"/>
                  <a:gd name="T13" fmla="*/ 14 h 312"/>
                  <a:gd name="T14" fmla="*/ 260 w 300"/>
                  <a:gd name="T15" fmla="*/ 32 h 312"/>
                  <a:gd name="T16" fmla="*/ 279 w 300"/>
                  <a:gd name="T17" fmla="*/ 52 h 312"/>
                  <a:gd name="T18" fmla="*/ 299 w 300"/>
                  <a:gd name="T19" fmla="*/ 32 h 312"/>
                  <a:gd name="T20" fmla="*/ 256 w 300"/>
                  <a:gd name="T21" fmla="*/ 0 h 312"/>
                  <a:gd name="T22" fmla="*/ 206 w 300"/>
                  <a:gd name="T23" fmla="*/ 18 h 312"/>
                  <a:gd name="T24" fmla="*/ 146 w 300"/>
                  <a:gd name="T25" fmla="*/ 0 h 312"/>
                  <a:gd name="T26" fmla="*/ 38 w 300"/>
                  <a:gd name="T27" fmla="*/ 72 h 312"/>
                  <a:gd name="T28" fmla="*/ 38 w 300"/>
                  <a:gd name="T29" fmla="*/ 120 h 312"/>
                  <a:gd name="T30" fmla="*/ 0 w 300"/>
                  <a:gd name="T31" fmla="*/ 120 h 312"/>
                  <a:gd name="T32" fmla="*/ 0 w 300"/>
                  <a:gd name="T33" fmla="*/ 137 h 312"/>
                  <a:gd name="T34" fmla="*/ 38 w 300"/>
                  <a:gd name="T35" fmla="*/ 137 h 312"/>
                  <a:gd name="T36" fmla="*/ 38 w 300"/>
                  <a:gd name="T37" fmla="*/ 275 h 312"/>
                  <a:gd name="T38" fmla="*/ 6 w 300"/>
                  <a:gd name="T39" fmla="*/ 295 h 312"/>
                  <a:gd name="T40" fmla="*/ 6 w 300"/>
                  <a:gd name="T41" fmla="*/ 311 h 312"/>
                  <a:gd name="T42" fmla="*/ 54 w 300"/>
                  <a:gd name="T43" fmla="*/ 309 h 312"/>
                  <a:gd name="T44" fmla="*/ 105 w 300"/>
                  <a:gd name="T45" fmla="*/ 311 h 312"/>
                  <a:gd name="T46" fmla="*/ 105 w 300"/>
                  <a:gd name="T47" fmla="*/ 295 h 312"/>
                  <a:gd name="T48" fmla="*/ 71 w 300"/>
                  <a:gd name="T49" fmla="*/ 275 h 312"/>
                  <a:gd name="T50" fmla="*/ 71 w 300"/>
                  <a:gd name="T51" fmla="*/ 137 h 312"/>
                  <a:gd name="T52" fmla="*/ 180 w 300"/>
                  <a:gd name="T53" fmla="*/ 137 h 312"/>
                  <a:gd name="T54" fmla="*/ 180 w 300"/>
                  <a:gd name="T55" fmla="*/ 275 h 312"/>
                  <a:gd name="T56" fmla="*/ 148 w 300"/>
                  <a:gd name="T57" fmla="*/ 295 h 312"/>
                  <a:gd name="T58" fmla="*/ 148 w 300"/>
                  <a:gd name="T59" fmla="*/ 311 h 312"/>
                  <a:gd name="T60" fmla="*/ 198 w 300"/>
                  <a:gd name="T61" fmla="*/ 309 h 312"/>
                  <a:gd name="T62" fmla="*/ 256 w 300"/>
                  <a:gd name="T63" fmla="*/ 311 h 312"/>
                  <a:gd name="T64" fmla="*/ 256 w 300"/>
                  <a:gd name="T65" fmla="*/ 295 h 312"/>
                  <a:gd name="T66" fmla="*/ 247 w 300"/>
                  <a:gd name="T67" fmla="*/ 295 h 312"/>
                  <a:gd name="T68" fmla="*/ 215 w 300"/>
                  <a:gd name="T69" fmla="*/ 275 h 312"/>
                  <a:gd name="T70" fmla="*/ 215 w 300"/>
                  <a:gd name="T71" fmla="*/ 137 h 312"/>
                  <a:gd name="T72" fmla="*/ 69 w 300"/>
                  <a:gd name="T73" fmla="*/ 120 h 312"/>
                  <a:gd name="T74" fmla="*/ 69 w 300"/>
                  <a:gd name="T75" fmla="*/ 72 h 312"/>
                  <a:gd name="T76" fmla="*/ 146 w 300"/>
                  <a:gd name="T77" fmla="*/ 12 h 312"/>
                  <a:gd name="T78" fmla="*/ 184 w 300"/>
                  <a:gd name="T79" fmla="*/ 20 h 312"/>
                  <a:gd name="T80" fmla="*/ 171 w 300"/>
                  <a:gd name="T81" fmla="*/ 38 h 312"/>
                  <a:gd name="T82" fmla="*/ 182 w 300"/>
                  <a:gd name="T83" fmla="*/ 56 h 312"/>
                  <a:gd name="T84" fmla="*/ 180 w 300"/>
                  <a:gd name="T85" fmla="*/ 70 h 312"/>
                  <a:gd name="T86" fmla="*/ 180 w 300"/>
                  <a:gd name="T87" fmla="*/ 120 h 312"/>
                  <a:gd name="T88" fmla="*/ 69 w 300"/>
                  <a:gd name="T89" fmla="*/ 12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0" h="312">
                    <a:moveTo>
                      <a:pt x="215" y="137"/>
                    </a:moveTo>
                    <a:cubicBezTo>
                      <a:pt x="233" y="137"/>
                      <a:pt x="252" y="137"/>
                      <a:pt x="270" y="137"/>
                    </a:cubicBezTo>
                    <a:cubicBezTo>
                      <a:pt x="270" y="131"/>
                      <a:pt x="270" y="126"/>
                      <a:pt x="270" y="120"/>
                    </a:cubicBezTo>
                    <a:cubicBezTo>
                      <a:pt x="251" y="120"/>
                      <a:pt x="232" y="120"/>
                      <a:pt x="213" y="120"/>
                    </a:cubicBezTo>
                    <a:cubicBezTo>
                      <a:pt x="213" y="104"/>
                      <a:pt x="213" y="87"/>
                      <a:pt x="213" y="70"/>
                    </a:cubicBezTo>
                    <a:cubicBezTo>
                      <a:pt x="213" y="30"/>
                      <a:pt x="236" y="12"/>
                      <a:pt x="256" y="12"/>
                    </a:cubicBezTo>
                    <a:cubicBezTo>
                      <a:pt x="260" y="12"/>
                      <a:pt x="265" y="12"/>
                      <a:pt x="269" y="14"/>
                    </a:cubicBezTo>
                    <a:cubicBezTo>
                      <a:pt x="263" y="18"/>
                      <a:pt x="260" y="25"/>
                      <a:pt x="260" y="32"/>
                    </a:cubicBezTo>
                    <a:cubicBezTo>
                      <a:pt x="260" y="43"/>
                      <a:pt x="267" y="52"/>
                      <a:pt x="279" y="52"/>
                    </a:cubicBezTo>
                    <a:cubicBezTo>
                      <a:pt x="292" y="52"/>
                      <a:pt x="299" y="43"/>
                      <a:pt x="299" y="32"/>
                    </a:cubicBezTo>
                    <a:cubicBezTo>
                      <a:pt x="299" y="12"/>
                      <a:pt x="281" y="0"/>
                      <a:pt x="256" y="0"/>
                    </a:cubicBezTo>
                    <a:cubicBezTo>
                      <a:pt x="240" y="0"/>
                      <a:pt x="222" y="5"/>
                      <a:pt x="206" y="18"/>
                    </a:cubicBezTo>
                    <a:cubicBezTo>
                      <a:pt x="191" y="2"/>
                      <a:pt x="164" y="0"/>
                      <a:pt x="146" y="0"/>
                    </a:cubicBezTo>
                    <a:cubicBezTo>
                      <a:pt x="99" y="0"/>
                      <a:pt x="38" y="21"/>
                      <a:pt x="38" y="72"/>
                    </a:cubicBezTo>
                    <a:cubicBezTo>
                      <a:pt x="38" y="88"/>
                      <a:pt x="38" y="104"/>
                      <a:pt x="38" y="120"/>
                    </a:cubicBezTo>
                    <a:cubicBezTo>
                      <a:pt x="26" y="120"/>
                      <a:pt x="13" y="120"/>
                      <a:pt x="0" y="120"/>
                    </a:cubicBezTo>
                    <a:cubicBezTo>
                      <a:pt x="0" y="126"/>
                      <a:pt x="0" y="131"/>
                      <a:pt x="0" y="137"/>
                    </a:cubicBezTo>
                    <a:cubicBezTo>
                      <a:pt x="13" y="137"/>
                      <a:pt x="26" y="137"/>
                      <a:pt x="38" y="137"/>
                    </a:cubicBezTo>
                    <a:cubicBezTo>
                      <a:pt x="38" y="183"/>
                      <a:pt x="38" y="229"/>
                      <a:pt x="38" y="275"/>
                    </a:cubicBezTo>
                    <a:cubicBezTo>
                      <a:pt x="38" y="295"/>
                      <a:pt x="35" y="295"/>
                      <a:pt x="6" y="295"/>
                    </a:cubicBezTo>
                    <a:cubicBezTo>
                      <a:pt x="6" y="300"/>
                      <a:pt x="6" y="305"/>
                      <a:pt x="6" y="311"/>
                    </a:cubicBezTo>
                    <a:cubicBezTo>
                      <a:pt x="22" y="310"/>
                      <a:pt x="36" y="309"/>
                      <a:pt x="54" y="309"/>
                    </a:cubicBezTo>
                    <a:cubicBezTo>
                      <a:pt x="71" y="309"/>
                      <a:pt x="89" y="309"/>
                      <a:pt x="105" y="311"/>
                    </a:cubicBezTo>
                    <a:cubicBezTo>
                      <a:pt x="105" y="305"/>
                      <a:pt x="105" y="300"/>
                      <a:pt x="105" y="295"/>
                    </a:cubicBezTo>
                    <a:cubicBezTo>
                      <a:pt x="76" y="295"/>
                      <a:pt x="71" y="295"/>
                      <a:pt x="71" y="275"/>
                    </a:cubicBezTo>
                    <a:cubicBezTo>
                      <a:pt x="71" y="229"/>
                      <a:pt x="71" y="183"/>
                      <a:pt x="71" y="137"/>
                    </a:cubicBezTo>
                    <a:cubicBezTo>
                      <a:pt x="107" y="137"/>
                      <a:pt x="144" y="137"/>
                      <a:pt x="180" y="137"/>
                    </a:cubicBezTo>
                    <a:cubicBezTo>
                      <a:pt x="180" y="183"/>
                      <a:pt x="180" y="229"/>
                      <a:pt x="180" y="275"/>
                    </a:cubicBezTo>
                    <a:cubicBezTo>
                      <a:pt x="180" y="295"/>
                      <a:pt x="177" y="295"/>
                      <a:pt x="148" y="295"/>
                    </a:cubicBezTo>
                    <a:cubicBezTo>
                      <a:pt x="148" y="300"/>
                      <a:pt x="148" y="305"/>
                      <a:pt x="148" y="311"/>
                    </a:cubicBezTo>
                    <a:cubicBezTo>
                      <a:pt x="150" y="311"/>
                      <a:pt x="180" y="309"/>
                      <a:pt x="198" y="309"/>
                    </a:cubicBezTo>
                    <a:cubicBezTo>
                      <a:pt x="218" y="309"/>
                      <a:pt x="236" y="309"/>
                      <a:pt x="256" y="311"/>
                    </a:cubicBezTo>
                    <a:cubicBezTo>
                      <a:pt x="256" y="305"/>
                      <a:pt x="256" y="300"/>
                      <a:pt x="256" y="295"/>
                    </a:cubicBezTo>
                    <a:cubicBezTo>
                      <a:pt x="253" y="295"/>
                      <a:pt x="250" y="295"/>
                      <a:pt x="247" y="295"/>
                    </a:cubicBezTo>
                    <a:cubicBezTo>
                      <a:pt x="215" y="295"/>
                      <a:pt x="215" y="289"/>
                      <a:pt x="215" y="275"/>
                    </a:cubicBezTo>
                    <a:cubicBezTo>
                      <a:pt x="215" y="229"/>
                      <a:pt x="215" y="183"/>
                      <a:pt x="215" y="137"/>
                    </a:cubicBezTo>
                    <a:close/>
                    <a:moveTo>
                      <a:pt x="69" y="120"/>
                    </a:moveTo>
                    <a:cubicBezTo>
                      <a:pt x="69" y="104"/>
                      <a:pt x="69" y="88"/>
                      <a:pt x="69" y="72"/>
                    </a:cubicBezTo>
                    <a:cubicBezTo>
                      <a:pt x="69" y="29"/>
                      <a:pt x="114" y="12"/>
                      <a:pt x="146" y="12"/>
                    </a:cubicBezTo>
                    <a:cubicBezTo>
                      <a:pt x="150" y="12"/>
                      <a:pt x="170" y="12"/>
                      <a:pt x="184" y="20"/>
                    </a:cubicBezTo>
                    <a:cubicBezTo>
                      <a:pt x="179" y="21"/>
                      <a:pt x="171" y="27"/>
                      <a:pt x="171" y="38"/>
                    </a:cubicBezTo>
                    <a:cubicBezTo>
                      <a:pt x="171" y="45"/>
                      <a:pt x="173" y="52"/>
                      <a:pt x="182" y="56"/>
                    </a:cubicBezTo>
                    <a:cubicBezTo>
                      <a:pt x="180" y="61"/>
                      <a:pt x="180" y="66"/>
                      <a:pt x="180" y="70"/>
                    </a:cubicBezTo>
                    <a:cubicBezTo>
                      <a:pt x="180" y="87"/>
                      <a:pt x="180" y="104"/>
                      <a:pt x="180" y="120"/>
                    </a:cubicBezTo>
                    <a:cubicBezTo>
                      <a:pt x="143" y="120"/>
                      <a:pt x="106" y="120"/>
                      <a:pt x="69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50" name="Freeform 494"/>
              <p:cNvSpPr>
                <a:spLocks noChangeArrowheads="1"/>
              </p:cNvSpPr>
              <p:nvPr/>
            </p:nvSpPr>
            <p:spPr bwMode="auto">
              <a:xfrm>
                <a:off x="5481" y="1336"/>
                <a:ext cx="58" cy="90"/>
              </a:xfrm>
              <a:custGeom>
                <a:avLst/>
                <a:gdLst>
                  <a:gd name="T0" fmla="*/ 261 w 262"/>
                  <a:gd name="T1" fmla="*/ 7 h 402"/>
                  <a:gd name="T2" fmla="*/ 255 w 262"/>
                  <a:gd name="T3" fmla="*/ 0 h 402"/>
                  <a:gd name="T4" fmla="*/ 212 w 262"/>
                  <a:gd name="T5" fmla="*/ 45 h 402"/>
                  <a:gd name="T6" fmla="*/ 153 w 262"/>
                  <a:gd name="T7" fmla="*/ 0 h 402"/>
                  <a:gd name="T8" fmla="*/ 0 w 262"/>
                  <a:gd name="T9" fmla="*/ 185 h 402"/>
                  <a:gd name="T10" fmla="*/ 84 w 262"/>
                  <a:gd name="T11" fmla="*/ 286 h 402"/>
                  <a:gd name="T12" fmla="*/ 158 w 262"/>
                  <a:gd name="T13" fmla="*/ 248 h 402"/>
                  <a:gd name="T14" fmla="*/ 129 w 262"/>
                  <a:gd name="T15" fmla="*/ 361 h 402"/>
                  <a:gd name="T16" fmla="*/ 84 w 262"/>
                  <a:gd name="T17" fmla="*/ 381 h 402"/>
                  <a:gd name="T18" fmla="*/ 70 w 262"/>
                  <a:gd name="T19" fmla="*/ 394 h 402"/>
                  <a:gd name="T20" fmla="*/ 79 w 262"/>
                  <a:gd name="T21" fmla="*/ 401 h 402"/>
                  <a:gd name="T22" fmla="*/ 142 w 262"/>
                  <a:gd name="T23" fmla="*/ 399 h 402"/>
                  <a:gd name="T24" fmla="*/ 207 w 262"/>
                  <a:gd name="T25" fmla="*/ 401 h 402"/>
                  <a:gd name="T26" fmla="*/ 218 w 262"/>
                  <a:gd name="T27" fmla="*/ 388 h 402"/>
                  <a:gd name="T28" fmla="*/ 201 w 262"/>
                  <a:gd name="T29" fmla="*/ 381 h 402"/>
                  <a:gd name="T30" fmla="*/ 171 w 262"/>
                  <a:gd name="T31" fmla="*/ 372 h 402"/>
                  <a:gd name="T32" fmla="*/ 174 w 262"/>
                  <a:gd name="T33" fmla="*/ 358 h 402"/>
                  <a:gd name="T34" fmla="*/ 261 w 262"/>
                  <a:gd name="T35" fmla="*/ 7 h 402"/>
                  <a:gd name="T36" fmla="*/ 86 w 262"/>
                  <a:gd name="T37" fmla="*/ 271 h 402"/>
                  <a:gd name="T38" fmla="*/ 45 w 262"/>
                  <a:gd name="T39" fmla="*/ 212 h 402"/>
                  <a:gd name="T40" fmla="*/ 75 w 262"/>
                  <a:gd name="T41" fmla="*/ 86 h 402"/>
                  <a:gd name="T42" fmla="*/ 153 w 262"/>
                  <a:gd name="T43" fmla="*/ 14 h 402"/>
                  <a:gd name="T44" fmla="*/ 203 w 262"/>
                  <a:gd name="T45" fmla="*/ 70 h 402"/>
                  <a:gd name="T46" fmla="*/ 167 w 262"/>
                  <a:gd name="T47" fmla="*/ 214 h 402"/>
                  <a:gd name="T48" fmla="*/ 86 w 262"/>
                  <a:gd name="T49" fmla="*/ 27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2" h="402">
                    <a:moveTo>
                      <a:pt x="261" y="7"/>
                    </a:moveTo>
                    <a:cubicBezTo>
                      <a:pt x="261" y="5"/>
                      <a:pt x="259" y="0"/>
                      <a:pt x="255" y="0"/>
                    </a:cubicBezTo>
                    <a:cubicBezTo>
                      <a:pt x="248" y="0"/>
                      <a:pt x="223" y="25"/>
                      <a:pt x="212" y="45"/>
                    </a:cubicBezTo>
                    <a:cubicBezTo>
                      <a:pt x="198" y="11"/>
                      <a:pt x="173" y="0"/>
                      <a:pt x="153" y="0"/>
                    </a:cubicBezTo>
                    <a:cubicBezTo>
                      <a:pt x="79" y="0"/>
                      <a:pt x="0" y="93"/>
                      <a:pt x="0" y="185"/>
                    </a:cubicBezTo>
                    <a:cubicBezTo>
                      <a:pt x="0" y="246"/>
                      <a:pt x="38" y="286"/>
                      <a:pt x="84" y="286"/>
                    </a:cubicBezTo>
                    <a:cubicBezTo>
                      <a:pt x="111" y="286"/>
                      <a:pt x="137" y="271"/>
                      <a:pt x="158" y="248"/>
                    </a:cubicBezTo>
                    <a:cubicBezTo>
                      <a:pt x="153" y="270"/>
                      <a:pt x="133" y="356"/>
                      <a:pt x="129" y="361"/>
                    </a:cubicBezTo>
                    <a:cubicBezTo>
                      <a:pt x="126" y="379"/>
                      <a:pt x="120" y="381"/>
                      <a:pt x="84" y="381"/>
                    </a:cubicBezTo>
                    <a:cubicBezTo>
                      <a:pt x="77" y="381"/>
                      <a:pt x="70" y="381"/>
                      <a:pt x="70" y="394"/>
                    </a:cubicBezTo>
                    <a:cubicBezTo>
                      <a:pt x="70" y="395"/>
                      <a:pt x="70" y="401"/>
                      <a:pt x="79" y="401"/>
                    </a:cubicBezTo>
                    <a:cubicBezTo>
                      <a:pt x="99" y="401"/>
                      <a:pt x="120" y="399"/>
                      <a:pt x="142" y="399"/>
                    </a:cubicBezTo>
                    <a:cubicBezTo>
                      <a:pt x="164" y="399"/>
                      <a:pt x="185" y="401"/>
                      <a:pt x="207" y="401"/>
                    </a:cubicBezTo>
                    <a:cubicBezTo>
                      <a:pt x="210" y="401"/>
                      <a:pt x="218" y="401"/>
                      <a:pt x="218" y="388"/>
                    </a:cubicBezTo>
                    <a:cubicBezTo>
                      <a:pt x="218" y="381"/>
                      <a:pt x="212" y="381"/>
                      <a:pt x="201" y="381"/>
                    </a:cubicBezTo>
                    <a:cubicBezTo>
                      <a:pt x="171" y="381"/>
                      <a:pt x="171" y="377"/>
                      <a:pt x="171" y="372"/>
                    </a:cubicBezTo>
                    <a:cubicBezTo>
                      <a:pt x="171" y="367"/>
                      <a:pt x="173" y="363"/>
                      <a:pt x="174" y="358"/>
                    </a:cubicBezTo>
                    <a:cubicBezTo>
                      <a:pt x="203" y="241"/>
                      <a:pt x="232" y="124"/>
                      <a:pt x="261" y="7"/>
                    </a:cubicBezTo>
                    <a:close/>
                    <a:moveTo>
                      <a:pt x="86" y="271"/>
                    </a:moveTo>
                    <a:cubicBezTo>
                      <a:pt x="48" y="271"/>
                      <a:pt x="45" y="223"/>
                      <a:pt x="45" y="212"/>
                    </a:cubicBezTo>
                    <a:cubicBezTo>
                      <a:pt x="45" y="182"/>
                      <a:pt x="65" y="113"/>
                      <a:pt x="75" y="86"/>
                    </a:cubicBezTo>
                    <a:cubicBezTo>
                      <a:pt x="93" y="41"/>
                      <a:pt x="128" y="14"/>
                      <a:pt x="153" y="14"/>
                    </a:cubicBezTo>
                    <a:cubicBezTo>
                      <a:pt x="194" y="14"/>
                      <a:pt x="203" y="65"/>
                      <a:pt x="203" y="70"/>
                    </a:cubicBezTo>
                    <a:cubicBezTo>
                      <a:pt x="203" y="74"/>
                      <a:pt x="169" y="212"/>
                      <a:pt x="167" y="214"/>
                    </a:cubicBezTo>
                    <a:cubicBezTo>
                      <a:pt x="156" y="232"/>
                      <a:pt x="122" y="271"/>
                      <a:pt x="86" y="2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51" name="Freeform 495"/>
              <p:cNvSpPr>
                <a:spLocks noChangeArrowheads="1"/>
              </p:cNvSpPr>
              <p:nvPr/>
            </p:nvSpPr>
            <p:spPr bwMode="auto">
              <a:xfrm>
                <a:off x="5551" y="1274"/>
                <a:ext cx="44" cy="66"/>
              </a:xfrm>
              <a:custGeom>
                <a:avLst/>
                <a:gdLst>
                  <a:gd name="T0" fmla="*/ 196 w 197"/>
                  <a:gd name="T1" fmla="*/ 214 h 294"/>
                  <a:gd name="T2" fmla="*/ 181 w 197"/>
                  <a:gd name="T3" fmla="*/ 214 h 294"/>
                  <a:gd name="T4" fmla="*/ 169 w 197"/>
                  <a:gd name="T5" fmla="*/ 253 h 294"/>
                  <a:gd name="T6" fmla="*/ 126 w 197"/>
                  <a:gd name="T7" fmla="*/ 255 h 294"/>
                  <a:gd name="T8" fmla="*/ 45 w 197"/>
                  <a:gd name="T9" fmla="*/ 255 h 294"/>
                  <a:gd name="T10" fmla="*/ 133 w 197"/>
                  <a:gd name="T11" fmla="*/ 182 h 294"/>
                  <a:gd name="T12" fmla="*/ 196 w 197"/>
                  <a:gd name="T13" fmla="*/ 86 h 294"/>
                  <a:gd name="T14" fmla="*/ 93 w 197"/>
                  <a:gd name="T15" fmla="*/ 0 h 294"/>
                  <a:gd name="T16" fmla="*/ 0 w 197"/>
                  <a:gd name="T17" fmla="*/ 79 h 294"/>
                  <a:gd name="T18" fmla="*/ 23 w 197"/>
                  <a:gd name="T19" fmla="*/ 104 h 294"/>
                  <a:gd name="T20" fmla="*/ 46 w 197"/>
                  <a:gd name="T21" fmla="*/ 81 h 294"/>
                  <a:gd name="T22" fmla="*/ 21 w 197"/>
                  <a:gd name="T23" fmla="*/ 58 h 294"/>
                  <a:gd name="T24" fmla="*/ 86 w 197"/>
                  <a:gd name="T25" fmla="*/ 16 h 294"/>
                  <a:gd name="T26" fmla="*/ 153 w 197"/>
                  <a:gd name="T27" fmla="*/ 86 h 294"/>
                  <a:gd name="T28" fmla="*/ 111 w 197"/>
                  <a:gd name="T29" fmla="*/ 171 h 294"/>
                  <a:gd name="T30" fmla="*/ 5 w 197"/>
                  <a:gd name="T31" fmla="*/ 277 h 294"/>
                  <a:gd name="T32" fmla="*/ 0 w 197"/>
                  <a:gd name="T33" fmla="*/ 293 h 294"/>
                  <a:gd name="T34" fmla="*/ 183 w 197"/>
                  <a:gd name="T35" fmla="*/ 293 h 294"/>
                  <a:gd name="T36" fmla="*/ 196 w 197"/>
                  <a:gd name="T37" fmla="*/ 21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7" h="294">
                    <a:moveTo>
                      <a:pt x="196" y="214"/>
                    </a:moveTo>
                    <a:cubicBezTo>
                      <a:pt x="191" y="214"/>
                      <a:pt x="186" y="214"/>
                      <a:pt x="181" y="214"/>
                    </a:cubicBezTo>
                    <a:cubicBezTo>
                      <a:pt x="180" y="223"/>
                      <a:pt x="176" y="248"/>
                      <a:pt x="169" y="253"/>
                    </a:cubicBezTo>
                    <a:cubicBezTo>
                      <a:pt x="165" y="255"/>
                      <a:pt x="131" y="255"/>
                      <a:pt x="126" y="255"/>
                    </a:cubicBezTo>
                    <a:cubicBezTo>
                      <a:pt x="99" y="255"/>
                      <a:pt x="72" y="255"/>
                      <a:pt x="45" y="255"/>
                    </a:cubicBezTo>
                    <a:cubicBezTo>
                      <a:pt x="91" y="216"/>
                      <a:pt x="106" y="203"/>
                      <a:pt x="133" y="182"/>
                    </a:cubicBezTo>
                    <a:cubicBezTo>
                      <a:pt x="165" y="156"/>
                      <a:pt x="196" y="128"/>
                      <a:pt x="196" y="86"/>
                    </a:cubicBezTo>
                    <a:cubicBezTo>
                      <a:pt x="196" y="32"/>
                      <a:pt x="149" y="0"/>
                      <a:pt x="93" y="0"/>
                    </a:cubicBezTo>
                    <a:cubicBezTo>
                      <a:pt x="37" y="0"/>
                      <a:pt x="0" y="40"/>
                      <a:pt x="0" y="79"/>
                    </a:cubicBezTo>
                    <a:cubicBezTo>
                      <a:pt x="0" y="102"/>
                      <a:pt x="19" y="104"/>
                      <a:pt x="23" y="104"/>
                    </a:cubicBezTo>
                    <a:cubicBezTo>
                      <a:pt x="34" y="104"/>
                      <a:pt x="46" y="97"/>
                      <a:pt x="46" y="81"/>
                    </a:cubicBezTo>
                    <a:cubicBezTo>
                      <a:pt x="46" y="72"/>
                      <a:pt x="45" y="58"/>
                      <a:pt x="21" y="58"/>
                    </a:cubicBezTo>
                    <a:cubicBezTo>
                      <a:pt x="36" y="25"/>
                      <a:pt x="64" y="16"/>
                      <a:pt x="86" y="16"/>
                    </a:cubicBezTo>
                    <a:cubicBezTo>
                      <a:pt x="129" y="16"/>
                      <a:pt x="153" y="50"/>
                      <a:pt x="153" y="86"/>
                    </a:cubicBezTo>
                    <a:cubicBezTo>
                      <a:pt x="153" y="124"/>
                      <a:pt x="126" y="155"/>
                      <a:pt x="111" y="171"/>
                    </a:cubicBezTo>
                    <a:cubicBezTo>
                      <a:pt x="76" y="206"/>
                      <a:pt x="40" y="241"/>
                      <a:pt x="5" y="277"/>
                    </a:cubicBezTo>
                    <a:cubicBezTo>
                      <a:pt x="0" y="280"/>
                      <a:pt x="0" y="280"/>
                      <a:pt x="0" y="293"/>
                    </a:cubicBezTo>
                    <a:cubicBezTo>
                      <a:pt x="61" y="293"/>
                      <a:pt x="122" y="293"/>
                      <a:pt x="183" y="293"/>
                    </a:cubicBezTo>
                    <a:cubicBezTo>
                      <a:pt x="187" y="267"/>
                      <a:pt x="192" y="240"/>
                      <a:pt x="196" y="21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52" name="Freeform 496"/>
              <p:cNvSpPr>
                <a:spLocks noChangeArrowheads="1"/>
              </p:cNvSpPr>
              <p:nvPr/>
            </p:nvSpPr>
            <p:spPr bwMode="auto">
              <a:xfrm>
                <a:off x="5649" y="1316"/>
                <a:ext cx="95" cy="94"/>
              </a:xfrm>
              <a:custGeom>
                <a:avLst/>
                <a:gdLst>
                  <a:gd name="T0" fmla="*/ 223 w 422"/>
                  <a:gd name="T1" fmla="*/ 221 h 420"/>
                  <a:gd name="T2" fmla="*/ 399 w 422"/>
                  <a:gd name="T3" fmla="*/ 221 h 420"/>
                  <a:gd name="T4" fmla="*/ 421 w 422"/>
                  <a:gd name="T5" fmla="*/ 208 h 420"/>
                  <a:gd name="T6" fmla="*/ 399 w 422"/>
                  <a:gd name="T7" fmla="*/ 196 h 420"/>
                  <a:gd name="T8" fmla="*/ 223 w 422"/>
                  <a:gd name="T9" fmla="*/ 196 h 420"/>
                  <a:gd name="T10" fmla="*/ 223 w 422"/>
                  <a:gd name="T11" fmla="*/ 20 h 420"/>
                  <a:gd name="T12" fmla="*/ 210 w 422"/>
                  <a:gd name="T13" fmla="*/ 0 h 420"/>
                  <a:gd name="T14" fmla="*/ 198 w 422"/>
                  <a:gd name="T15" fmla="*/ 20 h 420"/>
                  <a:gd name="T16" fmla="*/ 198 w 422"/>
                  <a:gd name="T17" fmla="*/ 196 h 420"/>
                  <a:gd name="T18" fmla="*/ 21 w 422"/>
                  <a:gd name="T19" fmla="*/ 196 h 420"/>
                  <a:gd name="T20" fmla="*/ 0 w 422"/>
                  <a:gd name="T21" fmla="*/ 208 h 420"/>
                  <a:gd name="T22" fmla="*/ 21 w 422"/>
                  <a:gd name="T23" fmla="*/ 221 h 420"/>
                  <a:gd name="T24" fmla="*/ 198 w 422"/>
                  <a:gd name="T25" fmla="*/ 221 h 420"/>
                  <a:gd name="T26" fmla="*/ 198 w 422"/>
                  <a:gd name="T27" fmla="*/ 399 h 420"/>
                  <a:gd name="T28" fmla="*/ 210 w 422"/>
                  <a:gd name="T29" fmla="*/ 419 h 420"/>
                  <a:gd name="T30" fmla="*/ 223 w 422"/>
                  <a:gd name="T31" fmla="*/ 399 h 420"/>
                  <a:gd name="T32" fmla="*/ 223 w 422"/>
                  <a:gd name="T33" fmla="*/ 22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2" h="420">
                    <a:moveTo>
                      <a:pt x="223" y="221"/>
                    </a:moveTo>
                    <a:cubicBezTo>
                      <a:pt x="282" y="221"/>
                      <a:pt x="340" y="221"/>
                      <a:pt x="399" y="221"/>
                    </a:cubicBezTo>
                    <a:cubicBezTo>
                      <a:pt x="408" y="221"/>
                      <a:pt x="421" y="221"/>
                      <a:pt x="421" y="208"/>
                    </a:cubicBezTo>
                    <a:cubicBezTo>
                      <a:pt x="421" y="196"/>
                      <a:pt x="408" y="196"/>
                      <a:pt x="399" y="196"/>
                    </a:cubicBezTo>
                    <a:cubicBezTo>
                      <a:pt x="340" y="196"/>
                      <a:pt x="282" y="196"/>
                      <a:pt x="223" y="196"/>
                    </a:cubicBezTo>
                    <a:cubicBezTo>
                      <a:pt x="223" y="137"/>
                      <a:pt x="223" y="78"/>
                      <a:pt x="223" y="20"/>
                    </a:cubicBezTo>
                    <a:cubicBezTo>
                      <a:pt x="223" y="11"/>
                      <a:pt x="223" y="0"/>
                      <a:pt x="210" y="0"/>
                    </a:cubicBezTo>
                    <a:cubicBezTo>
                      <a:pt x="198" y="0"/>
                      <a:pt x="198" y="11"/>
                      <a:pt x="198" y="20"/>
                    </a:cubicBezTo>
                    <a:cubicBezTo>
                      <a:pt x="198" y="78"/>
                      <a:pt x="198" y="137"/>
                      <a:pt x="198" y="196"/>
                    </a:cubicBezTo>
                    <a:cubicBezTo>
                      <a:pt x="139" y="196"/>
                      <a:pt x="80" y="196"/>
                      <a:pt x="21" y="196"/>
                    </a:cubicBezTo>
                    <a:cubicBezTo>
                      <a:pt x="12" y="196"/>
                      <a:pt x="0" y="196"/>
                      <a:pt x="0" y="208"/>
                    </a:cubicBezTo>
                    <a:cubicBezTo>
                      <a:pt x="0" y="221"/>
                      <a:pt x="12" y="221"/>
                      <a:pt x="21" y="221"/>
                    </a:cubicBezTo>
                    <a:cubicBezTo>
                      <a:pt x="80" y="221"/>
                      <a:pt x="139" y="221"/>
                      <a:pt x="198" y="221"/>
                    </a:cubicBezTo>
                    <a:cubicBezTo>
                      <a:pt x="198" y="280"/>
                      <a:pt x="198" y="340"/>
                      <a:pt x="198" y="399"/>
                    </a:cubicBezTo>
                    <a:cubicBezTo>
                      <a:pt x="198" y="408"/>
                      <a:pt x="198" y="419"/>
                      <a:pt x="210" y="419"/>
                    </a:cubicBezTo>
                    <a:cubicBezTo>
                      <a:pt x="223" y="419"/>
                      <a:pt x="223" y="408"/>
                      <a:pt x="223" y="399"/>
                    </a:cubicBezTo>
                    <a:cubicBezTo>
                      <a:pt x="223" y="340"/>
                      <a:pt x="223" y="280"/>
                      <a:pt x="223" y="2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53" name="Freeform 497"/>
              <p:cNvSpPr>
                <a:spLocks noChangeArrowheads="1"/>
              </p:cNvSpPr>
              <p:nvPr/>
            </p:nvSpPr>
            <p:spPr bwMode="auto">
              <a:xfrm>
                <a:off x="5792" y="1299"/>
                <a:ext cx="102" cy="103"/>
              </a:xfrm>
              <a:custGeom>
                <a:avLst/>
                <a:gdLst>
                  <a:gd name="T0" fmla="*/ 455 w 456"/>
                  <a:gd name="T1" fmla="*/ 140 h 459"/>
                  <a:gd name="T2" fmla="*/ 344 w 456"/>
                  <a:gd name="T3" fmla="*/ 0 h 459"/>
                  <a:gd name="T4" fmla="*/ 218 w 456"/>
                  <a:gd name="T5" fmla="*/ 55 h 459"/>
                  <a:gd name="T6" fmla="*/ 148 w 456"/>
                  <a:gd name="T7" fmla="*/ 163 h 459"/>
                  <a:gd name="T8" fmla="*/ 153 w 456"/>
                  <a:gd name="T9" fmla="*/ 169 h 459"/>
                  <a:gd name="T10" fmla="*/ 185 w 456"/>
                  <a:gd name="T11" fmla="*/ 154 h 459"/>
                  <a:gd name="T12" fmla="*/ 205 w 456"/>
                  <a:gd name="T13" fmla="*/ 131 h 459"/>
                  <a:gd name="T14" fmla="*/ 248 w 456"/>
                  <a:gd name="T15" fmla="*/ 61 h 459"/>
                  <a:gd name="T16" fmla="*/ 301 w 456"/>
                  <a:gd name="T17" fmla="*/ 34 h 459"/>
                  <a:gd name="T18" fmla="*/ 401 w 456"/>
                  <a:gd name="T19" fmla="*/ 167 h 459"/>
                  <a:gd name="T20" fmla="*/ 193 w 456"/>
                  <a:gd name="T21" fmla="*/ 424 h 459"/>
                  <a:gd name="T22" fmla="*/ 54 w 456"/>
                  <a:gd name="T23" fmla="*/ 262 h 459"/>
                  <a:gd name="T24" fmla="*/ 191 w 456"/>
                  <a:gd name="T25" fmla="*/ 27 h 459"/>
                  <a:gd name="T26" fmla="*/ 216 w 456"/>
                  <a:gd name="T27" fmla="*/ 3 h 459"/>
                  <a:gd name="T28" fmla="*/ 209 w 456"/>
                  <a:gd name="T29" fmla="*/ 0 h 459"/>
                  <a:gd name="T30" fmla="*/ 0 w 456"/>
                  <a:gd name="T31" fmla="*/ 289 h 459"/>
                  <a:gd name="T32" fmla="*/ 151 w 456"/>
                  <a:gd name="T33" fmla="*/ 458 h 459"/>
                  <a:gd name="T34" fmla="*/ 455 w 456"/>
                  <a:gd name="T35" fmla="*/ 14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6" h="459">
                    <a:moveTo>
                      <a:pt x="455" y="140"/>
                    </a:moveTo>
                    <a:cubicBezTo>
                      <a:pt x="455" y="59"/>
                      <a:pt x="419" y="0"/>
                      <a:pt x="344" y="0"/>
                    </a:cubicBezTo>
                    <a:cubicBezTo>
                      <a:pt x="277" y="0"/>
                      <a:pt x="221" y="52"/>
                      <a:pt x="218" y="55"/>
                    </a:cubicBezTo>
                    <a:cubicBezTo>
                      <a:pt x="167" y="106"/>
                      <a:pt x="171" y="127"/>
                      <a:pt x="148" y="163"/>
                    </a:cubicBezTo>
                    <a:cubicBezTo>
                      <a:pt x="148" y="167"/>
                      <a:pt x="151" y="169"/>
                      <a:pt x="153" y="169"/>
                    </a:cubicBezTo>
                    <a:cubicBezTo>
                      <a:pt x="166" y="169"/>
                      <a:pt x="176" y="161"/>
                      <a:pt x="185" y="154"/>
                    </a:cubicBezTo>
                    <a:cubicBezTo>
                      <a:pt x="196" y="147"/>
                      <a:pt x="198" y="145"/>
                      <a:pt x="205" y="131"/>
                    </a:cubicBezTo>
                    <a:cubicBezTo>
                      <a:pt x="211" y="118"/>
                      <a:pt x="225" y="88"/>
                      <a:pt x="248" y="61"/>
                    </a:cubicBezTo>
                    <a:cubicBezTo>
                      <a:pt x="263" y="43"/>
                      <a:pt x="275" y="34"/>
                      <a:pt x="301" y="34"/>
                    </a:cubicBezTo>
                    <a:cubicBezTo>
                      <a:pt x="362" y="34"/>
                      <a:pt x="401" y="84"/>
                      <a:pt x="401" y="167"/>
                    </a:cubicBezTo>
                    <a:cubicBezTo>
                      <a:pt x="401" y="296"/>
                      <a:pt x="310" y="424"/>
                      <a:pt x="193" y="424"/>
                    </a:cubicBezTo>
                    <a:cubicBezTo>
                      <a:pt x="103" y="424"/>
                      <a:pt x="54" y="352"/>
                      <a:pt x="54" y="262"/>
                    </a:cubicBezTo>
                    <a:cubicBezTo>
                      <a:pt x="54" y="176"/>
                      <a:pt x="99" y="81"/>
                      <a:pt x="191" y="27"/>
                    </a:cubicBezTo>
                    <a:cubicBezTo>
                      <a:pt x="196" y="23"/>
                      <a:pt x="216" y="12"/>
                      <a:pt x="216" y="3"/>
                    </a:cubicBezTo>
                    <a:cubicBezTo>
                      <a:pt x="216" y="0"/>
                      <a:pt x="211" y="0"/>
                      <a:pt x="209" y="0"/>
                    </a:cubicBezTo>
                    <a:cubicBezTo>
                      <a:pt x="187" y="0"/>
                      <a:pt x="0" y="100"/>
                      <a:pt x="0" y="289"/>
                    </a:cubicBezTo>
                    <a:cubicBezTo>
                      <a:pt x="0" y="377"/>
                      <a:pt x="47" y="458"/>
                      <a:pt x="151" y="458"/>
                    </a:cubicBezTo>
                    <a:cubicBezTo>
                      <a:pt x="275" y="458"/>
                      <a:pt x="455" y="334"/>
                      <a:pt x="455" y="14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54" name="Freeform 498"/>
              <p:cNvSpPr>
                <a:spLocks noChangeArrowheads="1"/>
              </p:cNvSpPr>
              <p:nvPr/>
            </p:nvSpPr>
            <p:spPr bwMode="auto">
              <a:xfrm>
                <a:off x="5916" y="1292"/>
                <a:ext cx="33" cy="142"/>
              </a:xfrm>
              <a:custGeom>
                <a:avLst/>
                <a:gdLst>
                  <a:gd name="T0" fmla="*/ 148 w 149"/>
                  <a:gd name="T1" fmla="*/ 624 h 632"/>
                  <a:gd name="T2" fmla="*/ 137 w 149"/>
                  <a:gd name="T3" fmla="*/ 611 h 632"/>
                  <a:gd name="T4" fmla="*/ 38 w 149"/>
                  <a:gd name="T5" fmla="*/ 314 h 632"/>
                  <a:gd name="T6" fmla="*/ 139 w 149"/>
                  <a:gd name="T7" fmla="*/ 16 h 632"/>
                  <a:gd name="T8" fmla="*/ 148 w 149"/>
                  <a:gd name="T9" fmla="*/ 5 h 632"/>
                  <a:gd name="T10" fmla="*/ 141 w 149"/>
                  <a:gd name="T11" fmla="*/ 0 h 632"/>
                  <a:gd name="T12" fmla="*/ 42 w 149"/>
                  <a:gd name="T13" fmla="*/ 122 h 632"/>
                  <a:gd name="T14" fmla="*/ 0 w 149"/>
                  <a:gd name="T15" fmla="*/ 314 h 632"/>
                  <a:gd name="T16" fmla="*/ 43 w 149"/>
                  <a:gd name="T17" fmla="*/ 512 h 632"/>
                  <a:gd name="T18" fmla="*/ 141 w 149"/>
                  <a:gd name="T19" fmla="*/ 631 h 632"/>
                  <a:gd name="T20" fmla="*/ 148 w 149"/>
                  <a:gd name="T21" fmla="*/ 624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632">
                    <a:moveTo>
                      <a:pt x="148" y="624"/>
                    </a:moveTo>
                    <a:cubicBezTo>
                      <a:pt x="148" y="622"/>
                      <a:pt x="148" y="622"/>
                      <a:pt x="137" y="611"/>
                    </a:cubicBezTo>
                    <a:cubicBezTo>
                      <a:pt x="58" y="530"/>
                      <a:pt x="38" y="411"/>
                      <a:pt x="38" y="314"/>
                    </a:cubicBezTo>
                    <a:cubicBezTo>
                      <a:pt x="38" y="205"/>
                      <a:pt x="61" y="95"/>
                      <a:pt x="139" y="16"/>
                    </a:cubicBezTo>
                    <a:cubicBezTo>
                      <a:pt x="148" y="9"/>
                      <a:pt x="148" y="9"/>
                      <a:pt x="148" y="5"/>
                    </a:cubicBezTo>
                    <a:cubicBezTo>
                      <a:pt x="148" y="2"/>
                      <a:pt x="146" y="0"/>
                      <a:pt x="141" y="0"/>
                    </a:cubicBezTo>
                    <a:cubicBezTo>
                      <a:pt x="135" y="0"/>
                      <a:pt x="78" y="43"/>
                      <a:pt x="42" y="122"/>
                    </a:cubicBezTo>
                    <a:cubicBezTo>
                      <a:pt x="9" y="192"/>
                      <a:pt x="0" y="262"/>
                      <a:pt x="0" y="314"/>
                    </a:cubicBezTo>
                    <a:cubicBezTo>
                      <a:pt x="0" y="365"/>
                      <a:pt x="7" y="440"/>
                      <a:pt x="43" y="512"/>
                    </a:cubicBezTo>
                    <a:cubicBezTo>
                      <a:pt x="81" y="589"/>
                      <a:pt x="135" y="631"/>
                      <a:pt x="141" y="631"/>
                    </a:cubicBezTo>
                    <a:cubicBezTo>
                      <a:pt x="146" y="631"/>
                      <a:pt x="148" y="629"/>
                      <a:pt x="148" y="62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55" name="Freeform 499"/>
              <p:cNvSpPr>
                <a:spLocks noChangeArrowheads="1"/>
              </p:cNvSpPr>
              <p:nvPr/>
            </p:nvSpPr>
            <p:spPr bwMode="auto">
              <a:xfrm>
                <a:off x="5964" y="1336"/>
                <a:ext cx="58" cy="90"/>
              </a:xfrm>
              <a:custGeom>
                <a:avLst/>
                <a:gdLst>
                  <a:gd name="T0" fmla="*/ 261 w 262"/>
                  <a:gd name="T1" fmla="*/ 7 h 402"/>
                  <a:gd name="T2" fmla="*/ 256 w 262"/>
                  <a:gd name="T3" fmla="*/ 0 h 402"/>
                  <a:gd name="T4" fmla="*/ 212 w 262"/>
                  <a:gd name="T5" fmla="*/ 45 h 402"/>
                  <a:gd name="T6" fmla="*/ 153 w 262"/>
                  <a:gd name="T7" fmla="*/ 0 h 402"/>
                  <a:gd name="T8" fmla="*/ 0 w 262"/>
                  <a:gd name="T9" fmla="*/ 185 h 402"/>
                  <a:gd name="T10" fmla="*/ 85 w 262"/>
                  <a:gd name="T11" fmla="*/ 286 h 402"/>
                  <a:gd name="T12" fmla="*/ 158 w 262"/>
                  <a:gd name="T13" fmla="*/ 248 h 402"/>
                  <a:gd name="T14" fmla="*/ 130 w 262"/>
                  <a:gd name="T15" fmla="*/ 361 h 402"/>
                  <a:gd name="T16" fmla="*/ 85 w 262"/>
                  <a:gd name="T17" fmla="*/ 381 h 402"/>
                  <a:gd name="T18" fmla="*/ 70 w 262"/>
                  <a:gd name="T19" fmla="*/ 394 h 402"/>
                  <a:gd name="T20" fmla="*/ 79 w 262"/>
                  <a:gd name="T21" fmla="*/ 401 h 402"/>
                  <a:gd name="T22" fmla="*/ 142 w 262"/>
                  <a:gd name="T23" fmla="*/ 399 h 402"/>
                  <a:gd name="T24" fmla="*/ 207 w 262"/>
                  <a:gd name="T25" fmla="*/ 401 h 402"/>
                  <a:gd name="T26" fmla="*/ 218 w 262"/>
                  <a:gd name="T27" fmla="*/ 388 h 402"/>
                  <a:gd name="T28" fmla="*/ 202 w 262"/>
                  <a:gd name="T29" fmla="*/ 381 h 402"/>
                  <a:gd name="T30" fmla="*/ 171 w 262"/>
                  <a:gd name="T31" fmla="*/ 372 h 402"/>
                  <a:gd name="T32" fmla="*/ 175 w 262"/>
                  <a:gd name="T33" fmla="*/ 358 h 402"/>
                  <a:gd name="T34" fmla="*/ 261 w 262"/>
                  <a:gd name="T35" fmla="*/ 7 h 402"/>
                  <a:gd name="T36" fmla="*/ 86 w 262"/>
                  <a:gd name="T37" fmla="*/ 271 h 402"/>
                  <a:gd name="T38" fmla="*/ 45 w 262"/>
                  <a:gd name="T39" fmla="*/ 212 h 402"/>
                  <a:gd name="T40" fmla="*/ 74 w 262"/>
                  <a:gd name="T41" fmla="*/ 86 h 402"/>
                  <a:gd name="T42" fmla="*/ 153 w 262"/>
                  <a:gd name="T43" fmla="*/ 14 h 402"/>
                  <a:gd name="T44" fmla="*/ 203 w 262"/>
                  <a:gd name="T45" fmla="*/ 70 h 402"/>
                  <a:gd name="T46" fmla="*/ 166 w 262"/>
                  <a:gd name="T47" fmla="*/ 214 h 402"/>
                  <a:gd name="T48" fmla="*/ 86 w 262"/>
                  <a:gd name="T49" fmla="*/ 27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2" h="402">
                    <a:moveTo>
                      <a:pt x="261" y="7"/>
                    </a:moveTo>
                    <a:cubicBezTo>
                      <a:pt x="261" y="5"/>
                      <a:pt x="259" y="0"/>
                      <a:pt x="256" y="0"/>
                    </a:cubicBezTo>
                    <a:cubicBezTo>
                      <a:pt x="248" y="0"/>
                      <a:pt x="223" y="25"/>
                      <a:pt x="212" y="45"/>
                    </a:cubicBezTo>
                    <a:cubicBezTo>
                      <a:pt x="198" y="11"/>
                      <a:pt x="173" y="0"/>
                      <a:pt x="153" y="0"/>
                    </a:cubicBezTo>
                    <a:cubicBezTo>
                      <a:pt x="79" y="0"/>
                      <a:pt x="0" y="93"/>
                      <a:pt x="0" y="185"/>
                    </a:cubicBezTo>
                    <a:cubicBezTo>
                      <a:pt x="0" y="246"/>
                      <a:pt x="38" y="286"/>
                      <a:pt x="85" y="286"/>
                    </a:cubicBezTo>
                    <a:cubicBezTo>
                      <a:pt x="112" y="286"/>
                      <a:pt x="137" y="271"/>
                      <a:pt x="158" y="248"/>
                    </a:cubicBezTo>
                    <a:cubicBezTo>
                      <a:pt x="153" y="270"/>
                      <a:pt x="131" y="356"/>
                      <a:pt x="130" y="361"/>
                    </a:cubicBezTo>
                    <a:cubicBezTo>
                      <a:pt x="126" y="379"/>
                      <a:pt x="121" y="381"/>
                      <a:pt x="85" y="381"/>
                    </a:cubicBezTo>
                    <a:cubicBezTo>
                      <a:pt x="77" y="381"/>
                      <a:pt x="70" y="381"/>
                      <a:pt x="70" y="394"/>
                    </a:cubicBezTo>
                    <a:cubicBezTo>
                      <a:pt x="70" y="395"/>
                      <a:pt x="70" y="401"/>
                      <a:pt x="79" y="401"/>
                    </a:cubicBezTo>
                    <a:cubicBezTo>
                      <a:pt x="99" y="401"/>
                      <a:pt x="121" y="399"/>
                      <a:pt x="142" y="399"/>
                    </a:cubicBezTo>
                    <a:cubicBezTo>
                      <a:pt x="164" y="399"/>
                      <a:pt x="185" y="401"/>
                      <a:pt x="207" y="401"/>
                    </a:cubicBezTo>
                    <a:cubicBezTo>
                      <a:pt x="211" y="401"/>
                      <a:pt x="218" y="401"/>
                      <a:pt x="218" y="388"/>
                    </a:cubicBezTo>
                    <a:cubicBezTo>
                      <a:pt x="218" y="381"/>
                      <a:pt x="212" y="381"/>
                      <a:pt x="202" y="381"/>
                    </a:cubicBezTo>
                    <a:cubicBezTo>
                      <a:pt x="171" y="381"/>
                      <a:pt x="171" y="377"/>
                      <a:pt x="171" y="372"/>
                    </a:cubicBezTo>
                    <a:cubicBezTo>
                      <a:pt x="171" y="367"/>
                      <a:pt x="173" y="363"/>
                      <a:pt x="175" y="358"/>
                    </a:cubicBezTo>
                    <a:cubicBezTo>
                      <a:pt x="203" y="241"/>
                      <a:pt x="232" y="124"/>
                      <a:pt x="261" y="7"/>
                    </a:cubicBezTo>
                    <a:close/>
                    <a:moveTo>
                      <a:pt x="86" y="271"/>
                    </a:moveTo>
                    <a:cubicBezTo>
                      <a:pt x="49" y="271"/>
                      <a:pt x="45" y="223"/>
                      <a:pt x="45" y="212"/>
                    </a:cubicBezTo>
                    <a:cubicBezTo>
                      <a:pt x="45" y="182"/>
                      <a:pt x="63" y="113"/>
                      <a:pt x="74" y="86"/>
                    </a:cubicBezTo>
                    <a:cubicBezTo>
                      <a:pt x="94" y="41"/>
                      <a:pt x="128" y="14"/>
                      <a:pt x="153" y="14"/>
                    </a:cubicBezTo>
                    <a:cubicBezTo>
                      <a:pt x="194" y="14"/>
                      <a:pt x="203" y="65"/>
                      <a:pt x="203" y="70"/>
                    </a:cubicBezTo>
                    <a:cubicBezTo>
                      <a:pt x="203" y="74"/>
                      <a:pt x="167" y="212"/>
                      <a:pt x="166" y="214"/>
                    </a:cubicBezTo>
                    <a:cubicBezTo>
                      <a:pt x="157" y="232"/>
                      <a:pt x="121" y="271"/>
                      <a:pt x="86" y="2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56" name="Freeform 500"/>
              <p:cNvSpPr>
                <a:spLocks noChangeArrowheads="1"/>
              </p:cNvSpPr>
              <p:nvPr/>
            </p:nvSpPr>
            <p:spPr bwMode="auto">
              <a:xfrm>
                <a:off x="6031" y="1273"/>
                <a:ext cx="49" cy="67"/>
              </a:xfrm>
              <a:custGeom>
                <a:avLst/>
                <a:gdLst>
                  <a:gd name="T0" fmla="*/ 218 w 219"/>
                  <a:gd name="T1" fmla="*/ 225 h 298"/>
                  <a:gd name="T2" fmla="*/ 218 w 219"/>
                  <a:gd name="T3" fmla="*/ 209 h 298"/>
                  <a:gd name="T4" fmla="*/ 169 w 219"/>
                  <a:gd name="T5" fmla="*/ 209 h 298"/>
                  <a:gd name="T6" fmla="*/ 169 w 219"/>
                  <a:gd name="T7" fmla="*/ 13 h 298"/>
                  <a:gd name="T8" fmla="*/ 158 w 219"/>
                  <a:gd name="T9" fmla="*/ 0 h 298"/>
                  <a:gd name="T10" fmla="*/ 148 w 219"/>
                  <a:gd name="T11" fmla="*/ 6 h 298"/>
                  <a:gd name="T12" fmla="*/ 0 w 219"/>
                  <a:gd name="T13" fmla="*/ 209 h 298"/>
                  <a:gd name="T14" fmla="*/ 0 w 219"/>
                  <a:gd name="T15" fmla="*/ 225 h 298"/>
                  <a:gd name="T16" fmla="*/ 131 w 219"/>
                  <a:gd name="T17" fmla="*/ 225 h 298"/>
                  <a:gd name="T18" fmla="*/ 131 w 219"/>
                  <a:gd name="T19" fmla="*/ 261 h 298"/>
                  <a:gd name="T20" fmla="*/ 95 w 219"/>
                  <a:gd name="T21" fmla="*/ 281 h 298"/>
                  <a:gd name="T22" fmla="*/ 83 w 219"/>
                  <a:gd name="T23" fmla="*/ 281 h 298"/>
                  <a:gd name="T24" fmla="*/ 83 w 219"/>
                  <a:gd name="T25" fmla="*/ 297 h 298"/>
                  <a:gd name="T26" fmla="*/ 149 w 219"/>
                  <a:gd name="T27" fmla="*/ 295 h 298"/>
                  <a:gd name="T28" fmla="*/ 216 w 219"/>
                  <a:gd name="T29" fmla="*/ 297 h 298"/>
                  <a:gd name="T30" fmla="*/ 216 w 219"/>
                  <a:gd name="T31" fmla="*/ 281 h 298"/>
                  <a:gd name="T32" fmla="*/ 205 w 219"/>
                  <a:gd name="T33" fmla="*/ 281 h 298"/>
                  <a:gd name="T34" fmla="*/ 169 w 219"/>
                  <a:gd name="T35" fmla="*/ 261 h 298"/>
                  <a:gd name="T36" fmla="*/ 169 w 219"/>
                  <a:gd name="T37" fmla="*/ 225 h 298"/>
                  <a:gd name="T38" fmla="*/ 218 w 219"/>
                  <a:gd name="T39" fmla="*/ 225 h 298"/>
                  <a:gd name="T40" fmla="*/ 133 w 219"/>
                  <a:gd name="T41" fmla="*/ 47 h 298"/>
                  <a:gd name="T42" fmla="*/ 133 w 219"/>
                  <a:gd name="T43" fmla="*/ 209 h 298"/>
                  <a:gd name="T44" fmla="*/ 16 w 219"/>
                  <a:gd name="T45" fmla="*/ 209 h 298"/>
                  <a:gd name="T46" fmla="*/ 133 w 219"/>
                  <a:gd name="T47" fmla="*/ 4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9" h="298">
                    <a:moveTo>
                      <a:pt x="218" y="225"/>
                    </a:moveTo>
                    <a:cubicBezTo>
                      <a:pt x="218" y="220"/>
                      <a:pt x="218" y="214"/>
                      <a:pt x="218" y="209"/>
                    </a:cubicBezTo>
                    <a:cubicBezTo>
                      <a:pt x="202" y="209"/>
                      <a:pt x="185" y="209"/>
                      <a:pt x="169" y="209"/>
                    </a:cubicBezTo>
                    <a:cubicBezTo>
                      <a:pt x="169" y="144"/>
                      <a:pt x="169" y="78"/>
                      <a:pt x="169" y="13"/>
                    </a:cubicBezTo>
                    <a:cubicBezTo>
                      <a:pt x="169" y="2"/>
                      <a:pt x="169" y="0"/>
                      <a:pt x="158" y="0"/>
                    </a:cubicBezTo>
                    <a:cubicBezTo>
                      <a:pt x="153" y="0"/>
                      <a:pt x="151" y="0"/>
                      <a:pt x="148" y="6"/>
                    </a:cubicBezTo>
                    <a:cubicBezTo>
                      <a:pt x="98" y="73"/>
                      <a:pt x="49" y="141"/>
                      <a:pt x="0" y="209"/>
                    </a:cubicBezTo>
                    <a:cubicBezTo>
                      <a:pt x="0" y="214"/>
                      <a:pt x="0" y="220"/>
                      <a:pt x="0" y="225"/>
                    </a:cubicBezTo>
                    <a:cubicBezTo>
                      <a:pt x="44" y="225"/>
                      <a:pt x="88" y="225"/>
                      <a:pt x="131" y="225"/>
                    </a:cubicBezTo>
                    <a:cubicBezTo>
                      <a:pt x="131" y="237"/>
                      <a:pt x="131" y="249"/>
                      <a:pt x="131" y="261"/>
                    </a:cubicBezTo>
                    <a:cubicBezTo>
                      <a:pt x="131" y="275"/>
                      <a:pt x="131" y="281"/>
                      <a:pt x="95" y="281"/>
                    </a:cubicBezTo>
                    <a:cubicBezTo>
                      <a:pt x="91" y="281"/>
                      <a:pt x="87" y="281"/>
                      <a:pt x="83" y="281"/>
                    </a:cubicBezTo>
                    <a:cubicBezTo>
                      <a:pt x="83" y="286"/>
                      <a:pt x="83" y="292"/>
                      <a:pt x="83" y="297"/>
                    </a:cubicBezTo>
                    <a:cubicBezTo>
                      <a:pt x="104" y="297"/>
                      <a:pt x="133" y="295"/>
                      <a:pt x="149" y="295"/>
                    </a:cubicBezTo>
                    <a:cubicBezTo>
                      <a:pt x="166" y="295"/>
                      <a:pt x="194" y="297"/>
                      <a:pt x="216" y="297"/>
                    </a:cubicBezTo>
                    <a:cubicBezTo>
                      <a:pt x="216" y="292"/>
                      <a:pt x="216" y="286"/>
                      <a:pt x="216" y="281"/>
                    </a:cubicBezTo>
                    <a:cubicBezTo>
                      <a:pt x="212" y="281"/>
                      <a:pt x="209" y="281"/>
                      <a:pt x="205" y="281"/>
                    </a:cubicBezTo>
                    <a:cubicBezTo>
                      <a:pt x="169" y="281"/>
                      <a:pt x="169" y="275"/>
                      <a:pt x="169" y="261"/>
                    </a:cubicBezTo>
                    <a:cubicBezTo>
                      <a:pt x="169" y="249"/>
                      <a:pt x="169" y="237"/>
                      <a:pt x="169" y="225"/>
                    </a:cubicBezTo>
                    <a:cubicBezTo>
                      <a:pt x="185" y="225"/>
                      <a:pt x="202" y="225"/>
                      <a:pt x="218" y="225"/>
                    </a:cubicBezTo>
                    <a:close/>
                    <a:moveTo>
                      <a:pt x="133" y="47"/>
                    </a:moveTo>
                    <a:cubicBezTo>
                      <a:pt x="133" y="101"/>
                      <a:pt x="133" y="155"/>
                      <a:pt x="133" y="209"/>
                    </a:cubicBezTo>
                    <a:cubicBezTo>
                      <a:pt x="94" y="209"/>
                      <a:pt x="55" y="209"/>
                      <a:pt x="16" y="209"/>
                    </a:cubicBezTo>
                    <a:cubicBezTo>
                      <a:pt x="55" y="155"/>
                      <a:pt x="94" y="101"/>
                      <a:pt x="133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957" name="Freeform 501"/>
              <p:cNvSpPr>
                <a:spLocks noChangeArrowheads="1"/>
              </p:cNvSpPr>
              <p:nvPr/>
            </p:nvSpPr>
            <p:spPr bwMode="auto">
              <a:xfrm>
                <a:off x="6100" y="1292"/>
                <a:ext cx="33" cy="142"/>
              </a:xfrm>
              <a:custGeom>
                <a:avLst/>
                <a:gdLst>
                  <a:gd name="T0" fmla="*/ 148 w 149"/>
                  <a:gd name="T1" fmla="*/ 314 h 632"/>
                  <a:gd name="T2" fmla="*/ 107 w 149"/>
                  <a:gd name="T3" fmla="*/ 119 h 632"/>
                  <a:gd name="T4" fmla="*/ 8 w 149"/>
                  <a:gd name="T5" fmla="*/ 0 h 632"/>
                  <a:gd name="T6" fmla="*/ 0 w 149"/>
                  <a:gd name="T7" fmla="*/ 5 h 632"/>
                  <a:gd name="T8" fmla="*/ 13 w 149"/>
                  <a:gd name="T9" fmla="*/ 21 h 632"/>
                  <a:gd name="T10" fmla="*/ 112 w 149"/>
                  <a:gd name="T11" fmla="*/ 314 h 632"/>
                  <a:gd name="T12" fmla="*/ 9 w 149"/>
                  <a:gd name="T13" fmla="*/ 613 h 632"/>
                  <a:gd name="T14" fmla="*/ 0 w 149"/>
                  <a:gd name="T15" fmla="*/ 624 h 632"/>
                  <a:gd name="T16" fmla="*/ 8 w 149"/>
                  <a:gd name="T17" fmla="*/ 631 h 632"/>
                  <a:gd name="T18" fmla="*/ 108 w 149"/>
                  <a:gd name="T19" fmla="*/ 507 h 632"/>
                  <a:gd name="T20" fmla="*/ 148 w 149"/>
                  <a:gd name="T21" fmla="*/ 314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632">
                    <a:moveTo>
                      <a:pt x="148" y="314"/>
                    </a:moveTo>
                    <a:cubicBezTo>
                      <a:pt x="148" y="266"/>
                      <a:pt x="141" y="190"/>
                      <a:pt x="107" y="119"/>
                    </a:cubicBezTo>
                    <a:cubicBezTo>
                      <a:pt x="69" y="41"/>
                      <a:pt x="13" y="0"/>
                      <a:pt x="8" y="0"/>
                    </a:cubicBezTo>
                    <a:cubicBezTo>
                      <a:pt x="4" y="0"/>
                      <a:pt x="0" y="2"/>
                      <a:pt x="0" y="5"/>
                    </a:cubicBezTo>
                    <a:cubicBezTo>
                      <a:pt x="0" y="9"/>
                      <a:pt x="0" y="9"/>
                      <a:pt x="13" y="21"/>
                    </a:cubicBezTo>
                    <a:cubicBezTo>
                      <a:pt x="76" y="83"/>
                      <a:pt x="112" y="183"/>
                      <a:pt x="112" y="314"/>
                    </a:cubicBezTo>
                    <a:cubicBezTo>
                      <a:pt x="112" y="422"/>
                      <a:pt x="89" y="534"/>
                      <a:pt x="9" y="613"/>
                    </a:cubicBezTo>
                    <a:cubicBezTo>
                      <a:pt x="0" y="622"/>
                      <a:pt x="0" y="622"/>
                      <a:pt x="0" y="624"/>
                    </a:cubicBezTo>
                    <a:cubicBezTo>
                      <a:pt x="0" y="629"/>
                      <a:pt x="4" y="631"/>
                      <a:pt x="8" y="631"/>
                    </a:cubicBezTo>
                    <a:cubicBezTo>
                      <a:pt x="13" y="631"/>
                      <a:pt x="71" y="588"/>
                      <a:pt x="108" y="507"/>
                    </a:cubicBezTo>
                    <a:cubicBezTo>
                      <a:pt x="141" y="438"/>
                      <a:pt x="148" y="368"/>
                      <a:pt x="148" y="31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pic>
        <p:nvPicPr>
          <p:cNvPr id="19958" name="Picture 5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08488"/>
            <a:ext cx="4192587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959" name="Group 503"/>
          <p:cNvGrpSpPr>
            <a:grpSpLocks/>
          </p:cNvGrpSpPr>
          <p:nvPr/>
        </p:nvGrpSpPr>
        <p:grpSpPr bwMode="auto">
          <a:xfrm>
            <a:off x="5265738" y="6070600"/>
            <a:ext cx="4667250" cy="696913"/>
            <a:chOff x="3317" y="3824"/>
            <a:chExt cx="2940" cy="439"/>
          </a:xfrm>
        </p:grpSpPr>
        <p:sp>
          <p:nvSpPr>
            <p:cNvPr id="19960" name="Freeform 504"/>
            <p:cNvSpPr>
              <a:spLocks noChangeArrowheads="1"/>
            </p:cNvSpPr>
            <p:nvPr/>
          </p:nvSpPr>
          <p:spPr bwMode="auto">
            <a:xfrm>
              <a:off x="3317" y="3826"/>
              <a:ext cx="2941" cy="437"/>
            </a:xfrm>
            <a:custGeom>
              <a:avLst/>
              <a:gdLst>
                <a:gd name="T0" fmla="*/ 6485 w 12972"/>
                <a:gd name="T1" fmla="*/ 1929 h 1930"/>
                <a:gd name="T2" fmla="*/ 0 w 12972"/>
                <a:gd name="T3" fmla="*/ 1929 h 1930"/>
                <a:gd name="T4" fmla="*/ 0 w 12972"/>
                <a:gd name="T5" fmla="*/ 0 h 1930"/>
                <a:gd name="T6" fmla="*/ 12971 w 12972"/>
                <a:gd name="T7" fmla="*/ 0 h 1930"/>
                <a:gd name="T8" fmla="*/ 12971 w 12972"/>
                <a:gd name="T9" fmla="*/ 1929 h 1930"/>
                <a:gd name="T10" fmla="*/ 6485 w 12972"/>
                <a:gd name="T11" fmla="*/ 1929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72" h="1930">
                  <a:moveTo>
                    <a:pt x="6485" y="1929"/>
                  </a:moveTo>
                  <a:lnTo>
                    <a:pt x="0" y="1929"/>
                  </a:lnTo>
                  <a:lnTo>
                    <a:pt x="0" y="0"/>
                  </a:lnTo>
                  <a:lnTo>
                    <a:pt x="12971" y="0"/>
                  </a:lnTo>
                  <a:lnTo>
                    <a:pt x="12971" y="1929"/>
                  </a:lnTo>
                  <a:lnTo>
                    <a:pt x="6485" y="19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61" name="Freeform 505"/>
            <p:cNvSpPr>
              <a:spLocks noChangeArrowheads="1"/>
            </p:cNvSpPr>
            <p:nvPr/>
          </p:nvSpPr>
          <p:spPr bwMode="auto">
            <a:xfrm>
              <a:off x="3322" y="3916"/>
              <a:ext cx="79" cy="75"/>
            </a:xfrm>
            <a:custGeom>
              <a:avLst/>
              <a:gdLst>
                <a:gd name="T0" fmla="*/ 131 w 353"/>
                <a:gd name="T1" fmla="*/ 175 h 337"/>
                <a:gd name="T2" fmla="*/ 179 w 353"/>
                <a:gd name="T3" fmla="*/ 175 h 337"/>
                <a:gd name="T4" fmla="*/ 220 w 353"/>
                <a:gd name="T5" fmla="*/ 197 h 337"/>
                <a:gd name="T6" fmla="*/ 216 w 353"/>
                <a:gd name="T7" fmla="*/ 222 h 337"/>
                <a:gd name="T8" fmla="*/ 215 w 353"/>
                <a:gd name="T9" fmla="*/ 227 h 337"/>
                <a:gd name="T10" fmla="*/ 221 w 353"/>
                <a:gd name="T11" fmla="*/ 233 h 337"/>
                <a:gd name="T12" fmla="*/ 228 w 353"/>
                <a:gd name="T13" fmla="*/ 223 h 337"/>
                <a:gd name="T14" fmla="*/ 255 w 353"/>
                <a:gd name="T15" fmla="*/ 115 h 337"/>
                <a:gd name="T16" fmla="*/ 256 w 353"/>
                <a:gd name="T17" fmla="*/ 108 h 337"/>
                <a:gd name="T18" fmla="*/ 251 w 353"/>
                <a:gd name="T19" fmla="*/ 102 h 337"/>
                <a:gd name="T20" fmla="*/ 243 w 353"/>
                <a:gd name="T21" fmla="*/ 112 h 337"/>
                <a:gd name="T22" fmla="*/ 179 w 353"/>
                <a:gd name="T23" fmla="*/ 160 h 337"/>
                <a:gd name="T24" fmla="*/ 134 w 353"/>
                <a:gd name="T25" fmla="*/ 160 h 337"/>
                <a:gd name="T26" fmla="*/ 167 w 353"/>
                <a:gd name="T27" fmla="*/ 35 h 337"/>
                <a:gd name="T28" fmla="*/ 193 w 353"/>
                <a:gd name="T29" fmla="*/ 16 h 337"/>
                <a:gd name="T30" fmla="*/ 259 w 353"/>
                <a:gd name="T31" fmla="*/ 16 h 337"/>
                <a:gd name="T32" fmla="*/ 330 w 353"/>
                <a:gd name="T33" fmla="*/ 69 h 337"/>
                <a:gd name="T34" fmla="*/ 329 w 353"/>
                <a:gd name="T35" fmla="*/ 96 h 337"/>
                <a:gd name="T36" fmla="*/ 328 w 353"/>
                <a:gd name="T37" fmla="*/ 105 h 337"/>
                <a:gd name="T38" fmla="*/ 334 w 353"/>
                <a:gd name="T39" fmla="*/ 111 h 337"/>
                <a:gd name="T40" fmla="*/ 340 w 353"/>
                <a:gd name="T41" fmla="*/ 99 h 337"/>
                <a:gd name="T42" fmla="*/ 351 w 353"/>
                <a:gd name="T43" fmla="*/ 13 h 337"/>
                <a:gd name="T44" fmla="*/ 337 w 353"/>
                <a:gd name="T45" fmla="*/ 0 h 337"/>
                <a:gd name="T46" fmla="*/ 95 w 353"/>
                <a:gd name="T47" fmla="*/ 0 h 337"/>
                <a:gd name="T48" fmla="*/ 81 w 353"/>
                <a:gd name="T49" fmla="*/ 10 h 337"/>
                <a:gd name="T50" fmla="*/ 94 w 353"/>
                <a:gd name="T51" fmla="*/ 16 h 337"/>
                <a:gd name="T52" fmla="*/ 127 w 353"/>
                <a:gd name="T53" fmla="*/ 25 h 337"/>
                <a:gd name="T54" fmla="*/ 124 w 353"/>
                <a:gd name="T55" fmla="*/ 36 h 337"/>
                <a:gd name="T56" fmla="*/ 58 w 353"/>
                <a:gd name="T57" fmla="*/ 297 h 337"/>
                <a:gd name="T58" fmla="*/ 13 w 353"/>
                <a:gd name="T59" fmla="*/ 320 h 337"/>
                <a:gd name="T60" fmla="*/ 0 w 353"/>
                <a:gd name="T61" fmla="*/ 329 h 337"/>
                <a:gd name="T62" fmla="*/ 8 w 353"/>
                <a:gd name="T63" fmla="*/ 336 h 337"/>
                <a:gd name="T64" fmla="*/ 73 w 353"/>
                <a:gd name="T65" fmla="*/ 334 h 337"/>
                <a:gd name="T66" fmla="*/ 146 w 353"/>
                <a:gd name="T67" fmla="*/ 336 h 337"/>
                <a:gd name="T68" fmla="*/ 157 w 353"/>
                <a:gd name="T69" fmla="*/ 326 h 337"/>
                <a:gd name="T70" fmla="*/ 153 w 353"/>
                <a:gd name="T71" fmla="*/ 321 h 337"/>
                <a:gd name="T72" fmla="*/ 140 w 353"/>
                <a:gd name="T73" fmla="*/ 320 h 337"/>
                <a:gd name="T74" fmla="*/ 114 w 353"/>
                <a:gd name="T75" fmla="*/ 319 h 337"/>
                <a:gd name="T76" fmla="*/ 99 w 353"/>
                <a:gd name="T77" fmla="*/ 309 h 337"/>
                <a:gd name="T78" fmla="*/ 100 w 353"/>
                <a:gd name="T79" fmla="*/ 298 h 337"/>
                <a:gd name="T80" fmla="*/ 131 w 353"/>
                <a:gd name="T81" fmla="*/ 17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3" h="337">
                  <a:moveTo>
                    <a:pt x="131" y="175"/>
                  </a:moveTo>
                  <a:lnTo>
                    <a:pt x="179" y="175"/>
                  </a:lnTo>
                  <a:cubicBezTo>
                    <a:pt x="216" y="175"/>
                    <a:pt x="220" y="184"/>
                    <a:pt x="220" y="197"/>
                  </a:cubicBezTo>
                  <a:cubicBezTo>
                    <a:pt x="220" y="201"/>
                    <a:pt x="220" y="207"/>
                    <a:pt x="216" y="222"/>
                  </a:cubicBezTo>
                  <a:cubicBezTo>
                    <a:pt x="215" y="224"/>
                    <a:pt x="215" y="226"/>
                    <a:pt x="215" y="227"/>
                  </a:cubicBezTo>
                  <a:cubicBezTo>
                    <a:pt x="215" y="231"/>
                    <a:pt x="217" y="233"/>
                    <a:pt x="221" y="233"/>
                  </a:cubicBezTo>
                  <a:cubicBezTo>
                    <a:pt x="225" y="233"/>
                    <a:pt x="225" y="232"/>
                    <a:pt x="228" y="223"/>
                  </a:cubicBezTo>
                  <a:lnTo>
                    <a:pt x="255" y="115"/>
                  </a:lnTo>
                  <a:cubicBezTo>
                    <a:pt x="256" y="110"/>
                    <a:pt x="256" y="109"/>
                    <a:pt x="256" y="108"/>
                  </a:cubicBezTo>
                  <a:cubicBezTo>
                    <a:pt x="256" y="106"/>
                    <a:pt x="255" y="102"/>
                    <a:pt x="251" y="102"/>
                  </a:cubicBezTo>
                  <a:cubicBezTo>
                    <a:pt x="245" y="102"/>
                    <a:pt x="245" y="104"/>
                    <a:pt x="243" y="112"/>
                  </a:cubicBezTo>
                  <a:cubicBezTo>
                    <a:pt x="233" y="151"/>
                    <a:pt x="222" y="160"/>
                    <a:pt x="179" y="160"/>
                  </a:cubicBezTo>
                  <a:lnTo>
                    <a:pt x="134" y="160"/>
                  </a:lnTo>
                  <a:lnTo>
                    <a:pt x="167" y="35"/>
                  </a:lnTo>
                  <a:cubicBezTo>
                    <a:pt x="171" y="17"/>
                    <a:pt x="171" y="16"/>
                    <a:pt x="193" y="16"/>
                  </a:cubicBezTo>
                  <a:lnTo>
                    <a:pt x="259" y="16"/>
                  </a:lnTo>
                  <a:cubicBezTo>
                    <a:pt x="319" y="16"/>
                    <a:pt x="330" y="31"/>
                    <a:pt x="330" y="69"/>
                  </a:cubicBezTo>
                  <a:cubicBezTo>
                    <a:pt x="330" y="81"/>
                    <a:pt x="330" y="83"/>
                    <a:pt x="329" y="96"/>
                  </a:cubicBezTo>
                  <a:cubicBezTo>
                    <a:pt x="328" y="103"/>
                    <a:pt x="328" y="104"/>
                    <a:pt x="328" y="105"/>
                  </a:cubicBezTo>
                  <a:cubicBezTo>
                    <a:pt x="328" y="108"/>
                    <a:pt x="329" y="111"/>
                    <a:pt x="334" y="111"/>
                  </a:cubicBezTo>
                  <a:cubicBezTo>
                    <a:pt x="339" y="111"/>
                    <a:pt x="339" y="109"/>
                    <a:pt x="340" y="99"/>
                  </a:cubicBezTo>
                  <a:lnTo>
                    <a:pt x="351" y="13"/>
                  </a:lnTo>
                  <a:cubicBezTo>
                    <a:pt x="352" y="0"/>
                    <a:pt x="349" y="0"/>
                    <a:pt x="337" y="0"/>
                  </a:cubicBezTo>
                  <a:lnTo>
                    <a:pt x="95" y="0"/>
                  </a:lnTo>
                  <a:cubicBezTo>
                    <a:pt x="85" y="0"/>
                    <a:pt x="81" y="0"/>
                    <a:pt x="81" y="10"/>
                  </a:cubicBezTo>
                  <a:cubicBezTo>
                    <a:pt x="81" y="16"/>
                    <a:pt x="85" y="16"/>
                    <a:pt x="94" y="16"/>
                  </a:cubicBezTo>
                  <a:cubicBezTo>
                    <a:pt x="113" y="16"/>
                    <a:pt x="127" y="16"/>
                    <a:pt x="127" y="25"/>
                  </a:cubicBezTo>
                  <a:cubicBezTo>
                    <a:pt x="127" y="26"/>
                    <a:pt x="127" y="27"/>
                    <a:pt x="124" y="36"/>
                  </a:cubicBezTo>
                  <a:lnTo>
                    <a:pt x="58" y="297"/>
                  </a:lnTo>
                  <a:cubicBezTo>
                    <a:pt x="54" y="317"/>
                    <a:pt x="53" y="320"/>
                    <a:pt x="13" y="320"/>
                  </a:cubicBezTo>
                  <a:cubicBezTo>
                    <a:pt x="6" y="320"/>
                    <a:pt x="0" y="320"/>
                    <a:pt x="0" y="329"/>
                  </a:cubicBezTo>
                  <a:cubicBezTo>
                    <a:pt x="0" y="336"/>
                    <a:pt x="6" y="336"/>
                    <a:pt x="8" y="336"/>
                  </a:cubicBezTo>
                  <a:cubicBezTo>
                    <a:pt x="21" y="336"/>
                    <a:pt x="58" y="334"/>
                    <a:pt x="73" y="334"/>
                  </a:cubicBezTo>
                  <a:cubicBezTo>
                    <a:pt x="88" y="334"/>
                    <a:pt x="130" y="336"/>
                    <a:pt x="146" y="336"/>
                  </a:cubicBezTo>
                  <a:cubicBezTo>
                    <a:pt x="150" y="336"/>
                    <a:pt x="157" y="336"/>
                    <a:pt x="157" y="326"/>
                  </a:cubicBezTo>
                  <a:cubicBezTo>
                    <a:pt x="157" y="323"/>
                    <a:pt x="153" y="321"/>
                    <a:pt x="153" y="321"/>
                  </a:cubicBezTo>
                  <a:cubicBezTo>
                    <a:pt x="152" y="320"/>
                    <a:pt x="151" y="320"/>
                    <a:pt x="140" y="320"/>
                  </a:cubicBezTo>
                  <a:cubicBezTo>
                    <a:pt x="129" y="320"/>
                    <a:pt x="127" y="320"/>
                    <a:pt x="114" y="319"/>
                  </a:cubicBezTo>
                  <a:cubicBezTo>
                    <a:pt x="100" y="318"/>
                    <a:pt x="99" y="316"/>
                    <a:pt x="99" y="309"/>
                  </a:cubicBezTo>
                  <a:cubicBezTo>
                    <a:pt x="99" y="308"/>
                    <a:pt x="99" y="306"/>
                    <a:pt x="100" y="298"/>
                  </a:cubicBezTo>
                  <a:lnTo>
                    <a:pt x="131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62" name="Freeform 506"/>
            <p:cNvSpPr>
              <a:spLocks noChangeArrowheads="1"/>
            </p:cNvSpPr>
            <p:nvPr/>
          </p:nvSpPr>
          <p:spPr bwMode="auto">
            <a:xfrm>
              <a:off x="3398" y="3957"/>
              <a:ext cx="28" cy="51"/>
            </a:xfrm>
            <a:custGeom>
              <a:avLst/>
              <a:gdLst>
                <a:gd name="T0" fmla="*/ 78 w 128"/>
                <a:gd name="T1" fmla="*/ 10 h 231"/>
                <a:gd name="T2" fmla="*/ 68 w 128"/>
                <a:gd name="T3" fmla="*/ 0 h 231"/>
                <a:gd name="T4" fmla="*/ 0 w 128"/>
                <a:gd name="T5" fmla="*/ 22 h 231"/>
                <a:gd name="T6" fmla="*/ 0 w 128"/>
                <a:gd name="T7" fmla="*/ 35 h 231"/>
                <a:gd name="T8" fmla="*/ 50 w 128"/>
                <a:gd name="T9" fmla="*/ 25 h 231"/>
                <a:gd name="T10" fmla="*/ 50 w 128"/>
                <a:gd name="T11" fmla="*/ 202 h 231"/>
                <a:gd name="T12" fmla="*/ 16 w 128"/>
                <a:gd name="T13" fmla="*/ 217 h 231"/>
                <a:gd name="T14" fmla="*/ 2 w 128"/>
                <a:gd name="T15" fmla="*/ 217 h 231"/>
                <a:gd name="T16" fmla="*/ 2 w 128"/>
                <a:gd name="T17" fmla="*/ 230 h 231"/>
                <a:gd name="T18" fmla="*/ 64 w 128"/>
                <a:gd name="T19" fmla="*/ 229 h 231"/>
                <a:gd name="T20" fmla="*/ 127 w 128"/>
                <a:gd name="T21" fmla="*/ 230 h 231"/>
                <a:gd name="T22" fmla="*/ 127 w 128"/>
                <a:gd name="T23" fmla="*/ 217 h 231"/>
                <a:gd name="T24" fmla="*/ 113 w 128"/>
                <a:gd name="T25" fmla="*/ 217 h 231"/>
                <a:gd name="T26" fmla="*/ 78 w 128"/>
                <a:gd name="T27" fmla="*/ 202 h 231"/>
                <a:gd name="T28" fmla="*/ 78 w 128"/>
                <a:gd name="T29" fmla="*/ 1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231">
                  <a:moveTo>
                    <a:pt x="78" y="10"/>
                  </a:moveTo>
                  <a:cubicBezTo>
                    <a:pt x="78" y="0"/>
                    <a:pt x="77" y="0"/>
                    <a:pt x="68" y="0"/>
                  </a:cubicBezTo>
                  <a:cubicBezTo>
                    <a:pt x="46" y="21"/>
                    <a:pt x="15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2"/>
                  </a:lnTo>
                  <a:cubicBezTo>
                    <a:pt x="50" y="213"/>
                    <a:pt x="50" y="217"/>
                    <a:pt x="16" y="217"/>
                  </a:cubicBezTo>
                  <a:lnTo>
                    <a:pt x="2" y="217"/>
                  </a:lnTo>
                  <a:lnTo>
                    <a:pt x="2" y="230"/>
                  </a:lnTo>
                  <a:cubicBezTo>
                    <a:pt x="9" y="230"/>
                    <a:pt x="52" y="229"/>
                    <a:pt x="64" y="229"/>
                  </a:cubicBezTo>
                  <a:cubicBezTo>
                    <a:pt x="75" y="229"/>
                    <a:pt x="119" y="230"/>
                    <a:pt x="127" y="230"/>
                  </a:cubicBezTo>
                  <a:lnTo>
                    <a:pt x="127" y="217"/>
                  </a:lnTo>
                  <a:lnTo>
                    <a:pt x="113" y="217"/>
                  </a:lnTo>
                  <a:cubicBezTo>
                    <a:pt x="78" y="217"/>
                    <a:pt x="78" y="213"/>
                    <a:pt x="78" y="202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63" name="Freeform 507"/>
            <p:cNvSpPr>
              <a:spLocks noChangeArrowheads="1"/>
            </p:cNvSpPr>
            <p:nvPr/>
          </p:nvSpPr>
          <p:spPr bwMode="auto">
            <a:xfrm>
              <a:off x="3450" y="3908"/>
              <a:ext cx="25" cy="111"/>
            </a:xfrm>
            <a:custGeom>
              <a:avLst/>
              <a:gdLst>
                <a:gd name="T0" fmla="*/ 115 w 116"/>
                <a:gd name="T1" fmla="*/ 488 h 494"/>
                <a:gd name="T2" fmla="*/ 106 w 116"/>
                <a:gd name="T3" fmla="*/ 477 h 494"/>
                <a:gd name="T4" fmla="*/ 29 w 116"/>
                <a:gd name="T5" fmla="*/ 246 h 494"/>
                <a:gd name="T6" fmla="*/ 109 w 116"/>
                <a:gd name="T7" fmla="*/ 13 h 494"/>
                <a:gd name="T8" fmla="*/ 115 w 116"/>
                <a:gd name="T9" fmla="*/ 4 h 494"/>
                <a:gd name="T10" fmla="*/ 110 w 116"/>
                <a:gd name="T11" fmla="*/ 0 h 494"/>
                <a:gd name="T12" fmla="*/ 31 w 116"/>
                <a:gd name="T13" fmla="*/ 96 h 494"/>
                <a:gd name="T14" fmla="*/ 0 w 116"/>
                <a:gd name="T15" fmla="*/ 246 h 494"/>
                <a:gd name="T16" fmla="*/ 32 w 116"/>
                <a:gd name="T17" fmla="*/ 401 h 494"/>
                <a:gd name="T18" fmla="*/ 110 w 116"/>
                <a:gd name="T19" fmla="*/ 493 h 494"/>
                <a:gd name="T20" fmla="*/ 115 w 116"/>
                <a:gd name="T21" fmla="*/ 48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488"/>
                  </a:moveTo>
                  <a:cubicBezTo>
                    <a:pt x="115" y="487"/>
                    <a:pt x="115" y="486"/>
                    <a:pt x="106" y="477"/>
                  </a:cubicBezTo>
                  <a:cubicBezTo>
                    <a:pt x="45" y="416"/>
                    <a:pt x="29" y="323"/>
                    <a:pt x="29" y="246"/>
                  </a:cubicBezTo>
                  <a:cubicBezTo>
                    <a:pt x="29" y="161"/>
                    <a:pt x="48" y="75"/>
                    <a:pt x="109" y="13"/>
                  </a:cubicBezTo>
                  <a:cubicBezTo>
                    <a:pt x="115" y="8"/>
                    <a:pt x="115" y="7"/>
                    <a:pt x="115" y="4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6"/>
                  </a:cubicBezTo>
                  <a:cubicBezTo>
                    <a:pt x="6" y="150"/>
                    <a:pt x="0" y="205"/>
                    <a:pt x="0" y="246"/>
                  </a:cubicBezTo>
                  <a:cubicBezTo>
                    <a:pt x="0" y="286"/>
                    <a:pt x="6" y="345"/>
                    <a:pt x="32" y="401"/>
                  </a:cubicBezTo>
                  <a:cubicBezTo>
                    <a:pt x="63" y="462"/>
                    <a:pt x="105" y="493"/>
                    <a:pt x="110" y="493"/>
                  </a:cubicBezTo>
                  <a:cubicBezTo>
                    <a:pt x="113" y="493"/>
                    <a:pt x="115" y="492"/>
                    <a:pt x="115" y="4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64" name="Freeform 508"/>
            <p:cNvSpPr>
              <a:spLocks noChangeArrowheads="1"/>
            </p:cNvSpPr>
            <p:nvPr/>
          </p:nvSpPr>
          <p:spPr bwMode="auto">
            <a:xfrm>
              <a:off x="3486" y="3943"/>
              <a:ext cx="55" cy="50"/>
            </a:xfrm>
            <a:custGeom>
              <a:avLst/>
              <a:gdLst>
                <a:gd name="T0" fmla="*/ 151 w 247"/>
                <a:gd name="T1" fmla="*/ 69 h 225"/>
                <a:gd name="T2" fmla="*/ 199 w 247"/>
                <a:gd name="T3" fmla="*/ 11 h 225"/>
                <a:gd name="T4" fmla="*/ 224 w 247"/>
                <a:gd name="T5" fmla="*/ 17 h 225"/>
                <a:gd name="T6" fmla="*/ 200 w 247"/>
                <a:gd name="T7" fmla="*/ 44 h 225"/>
                <a:gd name="T8" fmla="*/ 220 w 247"/>
                <a:gd name="T9" fmla="*/ 62 h 225"/>
                <a:gd name="T10" fmla="*/ 246 w 247"/>
                <a:gd name="T11" fmla="*/ 32 h 225"/>
                <a:gd name="T12" fmla="*/ 200 w 247"/>
                <a:gd name="T13" fmla="*/ 0 h 225"/>
                <a:gd name="T14" fmla="*/ 148 w 247"/>
                <a:gd name="T15" fmla="*/ 38 h 225"/>
                <a:gd name="T16" fmla="*/ 95 w 247"/>
                <a:gd name="T17" fmla="*/ 0 h 225"/>
                <a:gd name="T18" fmla="*/ 16 w 247"/>
                <a:gd name="T19" fmla="*/ 76 h 225"/>
                <a:gd name="T20" fmla="*/ 21 w 247"/>
                <a:gd name="T21" fmla="*/ 81 h 225"/>
                <a:gd name="T22" fmla="*/ 28 w 247"/>
                <a:gd name="T23" fmla="*/ 76 h 225"/>
                <a:gd name="T24" fmla="*/ 94 w 247"/>
                <a:gd name="T25" fmla="*/ 11 h 225"/>
                <a:gd name="T26" fmla="*/ 121 w 247"/>
                <a:gd name="T27" fmla="*/ 44 h 225"/>
                <a:gd name="T28" fmla="*/ 94 w 247"/>
                <a:gd name="T29" fmla="*/ 161 h 225"/>
                <a:gd name="T30" fmla="*/ 47 w 247"/>
                <a:gd name="T31" fmla="*/ 213 h 225"/>
                <a:gd name="T32" fmla="*/ 22 w 247"/>
                <a:gd name="T33" fmla="*/ 207 h 225"/>
                <a:gd name="T34" fmla="*/ 46 w 247"/>
                <a:gd name="T35" fmla="*/ 180 h 225"/>
                <a:gd name="T36" fmla="*/ 27 w 247"/>
                <a:gd name="T37" fmla="*/ 162 h 225"/>
                <a:gd name="T38" fmla="*/ 0 w 247"/>
                <a:gd name="T39" fmla="*/ 192 h 225"/>
                <a:gd name="T40" fmla="*/ 47 w 247"/>
                <a:gd name="T41" fmla="*/ 224 h 225"/>
                <a:gd name="T42" fmla="*/ 99 w 247"/>
                <a:gd name="T43" fmla="*/ 186 h 225"/>
                <a:gd name="T44" fmla="*/ 152 w 247"/>
                <a:gd name="T45" fmla="*/ 224 h 225"/>
                <a:gd name="T46" fmla="*/ 231 w 247"/>
                <a:gd name="T47" fmla="*/ 148 h 225"/>
                <a:gd name="T48" fmla="*/ 225 w 247"/>
                <a:gd name="T49" fmla="*/ 143 h 225"/>
                <a:gd name="T50" fmla="*/ 218 w 247"/>
                <a:gd name="T51" fmla="*/ 148 h 225"/>
                <a:gd name="T52" fmla="*/ 152 w 247"/>
                <a:gd name="T53" fmla="*/ 213 h 225"/>
                <a:gd name="T54" fmla="*/ 125 w 247"/>
                <a:gd name="T55" fmla="*/ 180 h 225"/>
                <a:gd name="T56" fmla="*/ 134 w 247"/>
                <a:gd name="T57" fmla="*/ 137 h 225"/>
                <a:gd name="T58" fmla="*/ 151 w 247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7" h="225">
                  <a:moveTo>
                    <a:pt x="151" y="69"/>
                  </a:moveTo>
                  <a:cubicBezTo>
                    <a:pt x="153" y="56"/>
                    <a:pt x="165" y="11"/>
                    <a:pt x="199" y="11"/>
                  </a:cubicBezTo>
                  <a:cubicBezTo>
                    <a:pt x="203" y="11"/>
                    <a:pt x="214" y="11"/>
                    <a:pt x="224" y="17"/>
                  </a:cubicBezTo>
                  <a:cubicBezTo>
                    <a:pt x="211" y="20"/>
                    <a:pt x="200" y="32"/>
                    <a:pt x="200" y="44"/>
                  </a:cubicBezTo>
                  <a:cubicBezTo>
                    <a:pt x="200" y="52"/>
                    <a:pt x="206" y="62"/>
                    <a:pt x="220" y="62"/>
                  </a:cubicBezTo>
                  <a:cubicBezTo>
                    <a:pt x="231" y="62"/>
                    <a:pt x="246" y="53"/>
                    <a:pt x="246" y="32"/>
                  </a:cubicBezTo>
                  <a:cubicBezTo>
                    <a:pt x="246" y="7"/>
                    <a:pt x="217" y="0"/>
                    <a:pt x="200" y="0"/>
                  </a:cubicBezTo>
                  <a:cubicBezTo>
                    <a:pt x="171" y="0"/>
                    <a:pt x="155" y="26"/>
                    <a:pt x="148" y="38"/>
                  </a:cubicBezTo>
                  <a:cubicBezTo>
                    <a:pt x="136" y="4"/>
                    <a:pt x="110" y="0"/>
                    <a:pt x="95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0" y="81"/>
                    <a:pt x="21" y="81"/>
                  </a:cubicBezTo>
                  <a:cubicBezTo>
                    <a:pt x="26" y="81"/>
                    <a:pt x="27" y="81"/>
                    <a:pt x="28" y="76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3" y="11"/>
                    <a:pt x="121" y="16"/>
                    <a:pt x="121" y="44"/>
                  </a:cubicBezTo>
                  <a:cubicBezTo>
                    <a:pt x="121" y="59"/>
                    <a:pt x="112" y="93"/>
                    <a:pt x="94" y="161"/>
                  </a:cubicBezTo>
                  <a:cubicBezTo>
                    <a:pt x="86" y="193"/>
                    <a:pt x="68" y="213"/>
                    <a:pt x="47" y="213"/>
                  </a:cubicBezTo>
                  <a:cubicBezTo>
                    <a:pt x="44" y="213"/>
                    <a:pt x="32" y="213"/>
                    <a:pt x="22" y="207"/>
                  </a:cubicBezTo>
                  <a:cubicBezTo>
                    <a:pt x="35" y="204"/>
                    <a:pt x="46" y="194"/>
                    <a:pt x="46" y="180"/>
                  </a:cubicBezTo>
                  <a:cubicBezTo>
                    <a:pt x="46" y="167"/>
                    <a:pt x="35" y="162"/>
                    <a:pt x="27" y="162"/>
                  </a:cubicBezTo>
                  <a:cubicBezTo>
                    <a:pt x="12" y="162"/>
                    <a:pt x="0" y="176"/>
                    <a:pt x="0" y="192"/>
                  </a:cubicBezTo>
                  <a:cubicBezTo>
                    <a:pt x="0" y="214"/>
                    <a:pt x="25" y="224"/>
                    <a:pt x="47" y="224"/>
                  </a:cubicBezTo>
                  <a:cubicBezTo>
                    <a:pt x="80" y="224"/>
                    <a:pt x="97" y="189"/>
                    <a:pt x="99" y="186"/>
                  </a:cubicBezTo>
                  <a:cubicBezTo>
                    <a:pt x="104" y="205"/>
                    <a:pt x="122" y="224"/>
                    <a:pt x="152" y="224"/>
                  </a:cubicBezTo>
                  <a:cubicBezTo>
                    <a:pt x="203" y="224"/>
                    <a:pt x="231" y="160"/>
                    <a:pt x="231" y="148"/>
                  </a:cubicBezTo>
                  <a:cubicBezTo>
                    <a:pt x="231" y="143"/>
                    <a:pt x="226" y="143"/>
                    <a:pt x="225" y="143"/>
                  </a:cubicBezTo>
                  <a:cubicBezTo>
                    <a:pt x="221" y="143"/>
                    <a:pt x="220" y="145"/>
                    <a:pt x="218" y="148"/>
                  </a:cubicBezTo>
                  <a:cubicBezTo>
                    <a:pt x="203" y="202"/>
                    <a:pt x="168" y="213"/>
                    <a:pt x="152" y="213"/>
                  </a:cubicBezTo>
                  <a:cubicBezTo>
                    <a:pt x="133" y="213"/>
                    <a:pt x="125" y="197"/>
                    <a:pt x="125" y="180"/>
                  </a:cubicBezTo>
                  <a:cubicBezTo>
                    <a:pt x="125" y="169"/>
                    <a:pt x="129" y="159"/>
                    <a:pt x="134" y="137"/>
                  </a:cubicBezTo>
                  <a:lnTo>
                    <a:pt x="151" y="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65" name="Freeform 509"/>
            <p:cNvSpPr>
              <a:spLocks noChangeArrowheads="1"/>
            </p:cNvSpPr>
            <p:nvPr/>
          </p:nvSpPr>
          <p:spPr bwMode="auto">
            <a:xfrm>
              <a:off x="3553" y="3908"/>
              <a:ext cx="25" cy="111"/>
            </a:xfrm>
            <a:custGeom>
              <a:avLst/>
              <a:gdLst>
                <a:gd name="T0" fmla="*/ 115 w 116"/>
                <a:gd name="T1" fmla="*/ 246 h 494"/>
                <a:gd name="T2" fmla="*/ 83 w 116"/>
                <a:gd name="T3" fmla="*/ 93 h 494"/>
                <a:gd name="T4" fmla="*/ 4 w 116"/>
                <a:gd name="T5" fmla="*/ 0 h 494"/>
                <a:gd name="T6" fmla="*/ 0 w 116"/>
                <a:gd name="T7" fmla="*/ 4 h 494"/>
                <a:gd name="T8" fmla="*/ 9 w 116"/>
                <a:gd name="T9" fmla="*/ 17 h 494"/>
                <a:gd name="T10" fmla="*/ 86 w 116"/>
                <a:gd name="T11" fmla="*/ 246 h 494"/>
                <a:gd name="T12" fmla="*/ 7 w 116"/>
                <a:gd name="T13" fmla="*/ 479 h 494"/>
                <a:gd name="T14" fmla="*/ 0 w 116"/>
                <a:gd name="T15" fmla="*/ 488 h 494"/>
                <a:gd name="T16" fmla="*/ 4 w 116"/>
                <a:gd name="T17" fmla="*/ 493 h 494"/>
                <a:gd name="T18" fmla="*/ 84 w 116"/>
                <a:gd name="T19" fmla="*/ 397 h 494"/>
                <a:gd name="T20" fmla="*/ 115 w 116"/>
                <a:gd name="T21" fmla="*/ 24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246"/>
                  </a:moveTo>
                  <a:cubicBezTo>
                    <a:pt x="115" y="208"/>
                    <a:pt x="110" y="149"/>
                    <a:pt x="83" y="93"/>
                  </a:cubicBezTo>
                  <a:cubicBezTo>
                    <a:pt x="53" y="32"/>
                    <a:pt x="10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5"/>
                    <a:pt x="86" y="143"/>
                    <a:pt x="86" y="246"/>
                  </a:cubicBezTo>
                  <a:cubicBezTo>
                    <a:pt x="86" y="330"/>
                    <a:pt x="68" y="418"/>
                    <a:pt x="7" y="479"/>
                  </a:cubicBezTo>
                  <a:cubicBezTo>
                    <a:pt x="0" y="486"/>
                    <a:pt x="0" y="487"/>
                    <a:pt x="0" y="488"/>
                  </a:cubicBezTo>
                  <a:cubicBezTo>
                    <a:pt x="0" y="492"/>
                    <a:pt x="2" y="493"/>
                    <a:pt x="4" y="493"/>
                  </a:cubicBezTo>
                  <a:cubicBezTo>
                    <a:pt x="10" y="493"/>
                    <a:pt x="55" y="459"/>
                    <a:pt x="84" y="397"/>
                  </a:cubicBezTo>
                  <a:cubicBezTo>
                    <a:pt x="110" y="343"/>
                    <a:pt x="115" y="288"/>
                    <a:pt x="115" y="2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66" name="Freeform 510"/>
            <p:cNvSpPr>
              <a:spLocks noChangeArrowheads="1"/>
            </p:cNvSpPr>
            <p:nvPr/>
          </p:nvSpPr>
          <p:spPr bwMode="auto">
            <a:xfrm>
              <a:off x="3627" y="3940"/>
              <a:ext cx="74" cy="47"/>
            </a:xfrm>
            <a:custGeom>
              <a:avLst/>
              <a:gdLst>
                <a:gd name="T0" fmla="*/ 329 w 330"/>
                <a:gd name="T1" fmla="*/ 16 h 213"/>
                <a:gd name="T2" fmla="*/ 323 w 330"/>
                <a:gd name="T3" fmla="*/ 0 h 213"/>
                <a:gd name="T4" fmla="*/ 316 w 330"/>
                <a:gd name="T5" fmla="*/ 13 h 213"/>
                <a:gd name="T6" fmla="*/ 246 w 330"/>
                <a:gd name="T7" fmla="*/ 78 h 213"/>
                <a:gd name="T8" fmla="*/ 168 w 330"/>
                <a:gd name="T9" fmla="*/ 41 h 213"/>
                <a:gd name="T10" fmla="*/ 83 w 330"/>
                <a:gd name="T11" fmla="*/ 0 h 213"/>
                <a:gd name="T12" fmla="*/ 0 w 330"/>
                <a:gd name="T13" fmla="*/ 90 h 213"/>
                <a:gd name="T14" fmla="*/ 7 w 330"/>
                <a:gd name="T15" fmla="*/ 105 h 213"/>
                <a:gd name="T16" fmla="*/ 13 w 330"/>
                <a:gd name="T17" fmla="*/ 94 h 213"/>
                <a:gd name="T18" fmla="*/ 83 w 330"/>
                <a:gd name="T19" fmla="*/ 28 h 213"/>
                <a:gd name="T20" fmla="*/ 161 w 330"/>
                <a:gd name="T21" fmla="*/ 65 h 213"/>
                <a:gd name="T22" fmla="*/ 246 w 330"/>
                <a:gd name="T23" fmla="*/ 106 h 213"/>
                <a:gd name="T24" fmla="*/ 329 w 330"/>
                <a:gd name="T25" fmla="*/ 16 h 213"/>
                <a:gd name="T26" fmla="*/ 18 w 330"/>
                <a:gd name="T27" fmla="*/ 192 h 213"/>
                <a:gd name="T28" fmla="*/ 0 w 330"/>
                <a:gd name="T29" fmla="*/ 202 h 213"/>
                <a:gd name="T30" fmla="*/ 17 w 330"/>
                <a:gd name="T31" fmla="*/ 212 h 213"/>
                <a:gd name="T32" fmla="*/ 312 w 330"/>
                <a:gd name="T33" fmla="*/ 212 h 213"/>
                <a:gd name="T34" fmla="*/ 329 w 330"/>
                <a:gd name="T35" fmla="*/ 202 h 213"/>
                <a:gd name="T36" fmla="*/ 311 w 330"/>
                <a:gd name="T37" fmla="*/ 192 h 213"/>
                <a:gd name="T38" fmla="*/ 18 w 330"/>
                <a:gd name="T39" fmla="*/ 19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0" h="213">
                  <a:moveTo>
                    <a:pt x="329" y="16"/>
                  </a:moveTo>
                  <a:cubicBezTo>
                    <a:pt x="329" y="4"/>
                    <a:pt x="326" y="0"/>
                    <a:pt x="323" y="0"/>
                  </a:cubicBezTo>
                  <a:cubicBezTo>
                    <a:pt x="320" y="0"/>
                    <a:pt x="316" y="2"/>
                    <a:pt x="316" y="13"/>
                  </a:cubicBezTo>
                  <a:cubicBezTo>
                    <a:pt x="314" y="55"/>
                    <a:pt x="279" y="78"/>
                    <a:pt x="246" y="78"/>
                  </a:cubicBezTo>
                  <a:cubicBezTo>
                    <a:pt x="217" y="78"/>
                    <a:pt x="194" y="60"/>
                    <a:pt x="168" y="41"/>
                  </a:cubicBezTo>
                  <a:cubicBezTo>
                    <a:pt x="142" y="20"/>
                    <a:pt x="115" y="0"/>
                    <a:pt x="83" y="0"/>
                  </a:cubicBezTo>
                  <a:cubicBezTo>
                    <a:pt x="34" y="0"/>
                    <a:pt x="0" y="44"/>
                    <a:pt x="0" y="90"/>
                  </a:cubicBezTo>
                  <a:cubicBezTo>
                    <a:pt x="0" y="105"/>
                    <a:pt x="7" y="105"/>
                    <a:pt x="7" y="105"/>
                  </a:cubicBezTo>
                  <a:cubicBezTo>
                    <a:pt x="12" y="105"/>
                    <a:pt x="13" y="95"/>
                    <a:pt x="13" y="94"/>
                  </a:cubicBezTo>
                  <a:cubicBezTo>
                    <a:pt x="17" y="46"/>
                    <a:pt x="56" y="28"/>
                    <a:pt x="83" y="28"/>
                  </a:cubicBezTo>
                  <a:cubicBezTo>
                    <a:pt x="112" y="28"/>
                    <a:pt x="136" y="45"/>
                    <a:pt x="161" y="65"/>
                  </a:cubicBezTo>
                  <a:cubicBezTo>
                    <a:pt x="188" y="85"/>
                    <a:pt x="214" y="106"/>
                    <a:pt x="246" y="106"/>
                  </a:cubicBezTo>
                  <a:cubicBezTo>
                    <a:pt x="296" y="106"/>
                    <a:pt x="329" y="63"/>
                    <a:pt x="329" y="16"/>
                  </a:cubicBezTo>
                  <a:close/>
                  <a:moveTo>
                    <a:pt x="18" y="192"/>
                  </a:moveTo>
                  <a:cubicBezTo>
                    <a:pt x="10" y="192"/>
                    <a:pt x="0" y="192"/>
                    <a:pt x="0" y="202"/>
                  </a:cubicBezTo>
                  <a:cubicBezTo>
                    <a:pt x="0" y="212"/>
                    <a:pt x="9" y="212"/>
                    <a:pt x="17" y="212"/>
                  </a:cubicBezTo>
                  <a:lnTo>
                    <a:pt x="312" y="212"/>
                  </a:lnTo>
                  <a:cubicBezTo>
                    <a:pt x="320" y="212"/>
                    <a:pt x="329" y="212"/>
                    <a:pt x="329" y="202"/>
                  </a:cubicBezTo>
                  <a:cubicBezTo>
                    <a:pt x="329" y="192"/>
                    <a:pt x="320" y="192"/>
                    <a:pt x="311" y="192"/>
                  </a:cubicBezTo>
                  <a:lnTo>
                    <a:pt x="18" y="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67" name="Freeform 511"/>
            <p:cNvSpPr>
              <a:spLocks noChangeArrowheads="1"/>
            </p:cNvSpPr>
            <p:nvPr/>
          </p:nvSpPr>
          <p:spPr bwMode="auto">
            <a:xfrm>
              <a:off x="4132" y="3842"/>
              <a:ext cx="36" cy="74"/>
            </a:xfrm>
            <a:custGeom>
              <a:avLst/>
              <a:gdLst>
                <a:gd name="T0" fmla="*/ 102 w 165"/>
                <a:gd name="T1" fmla="*/ 12 h 330"/>
                <a:gd name="T2" fmla="*/ 90 w 165"/>
                <a:gd name="T3" fmla="*/ 0 h 330"/>
                <a:gd name="T4" fmla="*/ 0 w 165"/>
                <a:gd name="T5" fmla="*/ 31 h 330"/>
                <a:gd name="T6" fmla="*/ 0 w 165"/>
                <a:gd name="T7" fmla="*/ 47 h 330"/>
                <a:gd name="T8" fmla="*/ 65 w 165"/>
                <a:gd name="T9" fmla="*/ 34 h 330"/>
                <a:gd name="T10" fmla="*/ 65 w 165"/>
                <a:gd name="T11" fmla="*/ 290 h 330"/>
                <a:gd name="T12" fmla="*/ 19 w 165"/>
                <a:gd name="T13" fmla="*/ 314 h 330"/>
                <a:gd name="T14" fmla="*/ 3 w 165"/>
                <a:gd name="T15" fmla="*/ 314 h 330"/>
                <a:gd name="T16" fmla="*/ 3 w 165"/>
                <a:gd name="T17" fmla="*/ 329 h 330"/>
                <a:gd name="T18" fmla="*/ 83 w 165"/>
                <a:gd name="T19" fmla="*/ 327 h 330"/>
                <a:gd name="T20" fmla="*/ 164 w 165"/>
                <a:gd name="T21" fmla="*/ 329 h 330"/>
                <a:gd name="T22" fmla="*/ 164 w 165"/>
                <a:gd name="T23" fmla="*/ 314 h 330"/>
                <a:gd name="T24" fmla="*/ 148 w 165"/>
                <a:gd name="T25" fmla="*/ 314 h 330"/>
                <a:gd name="T26" fmla="*/ 102 w 165"/>
                <a:gd name="T27" fmla="*/ 290 h 330"/>
                <a:gd name="T28" fmla="*/ 102 w 165"/>
                <a:gd name="T29" fmla="*/ 1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0">
                  <a:moveTo>
                    <a:pt x="102" y="12"/>
                  </a:moveTo>
                  <a:cubicBezTo>
                    <a:pt x="102" y="1"/>
                    <a:pt x="102" y="0"/>
                    <a:pt x="90" y="0"/>
                  </a:cubicBezTo>
                  <a:cubicBezTo>
                    <a:pt x="59" y="31"/>
                    <a:pt x="16" y="31"/>
                    <a:pt x="0" y="31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0"/>
                  </a:lnTo>
                  <a:cubicBezTo>
                    <a:pt x="65" y="308"/>
                    <a:pt x="64" y="314"/>
                    <a:pt x="19" y="314"/>
                  </a:cubicBezTo>
                  <a:lnTo>
                    <a:pt x="3" y="314"/>
                  </a:lnTo>
                  <a:lnTo>
                    <a:pt x="3" y="329"/>
                  </a:lnTo>
                  <a:cubicBezTo>
                    <a:pt x="20" y="327"/>
                    <a:pt x="64" y="327"/>
                    <a:pt x="83" y="327"/>
                  </a:cubicBezTo>
                  <a:cubicBezTo>
                    <a:pt x="103" y="327"/>
                    <a:pt x="146" y="327"/>
                    <a:pt x="164" y="329"/>
                  </a:cubicBezTo>
                  <a:lnTo>
                    <a:pt x="164" y="314"/>
                  </a:lnTo>
                  <a:lnTo>
                    <a:pt x="148" y="314"/>
                  </a:lnTo>
                  <a:cubicBezTo>
                    <a:pt x="103" y="314"/>
                    <a:pt x="102" y="308"/>
                    <a:pt x="102" y="290"/>
                  </a:cubicBezTo>
                  <a:lnTo>
                    <a:pt x="102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68" name="Freeform 512"/>
            <p:cNvSpPr>
              <a:spLocks noChangeArrowheads="1"/>
            </p:cNvSpPr>
            <p:nvPr/>
          </p:nvSpPr>
          <p:spPr bwMode="auto">
            <a:xfrm>
              <a:off x="4208" y="3851"/>
              <a:ext cx="74" cy="74"/>
            </a:xfrm>
            <a:custGeom>
              <a:avLst/>
              <a:gdLst>
                <a:gd name="T0" fmla="*/ 175 w 329"/>
                <a:gd name="T1" fmla="*/ 175 h 330"/>
                <a:gd name="T2" fmla="*/ 312 w 329"/>
                <a:gd name="T3" fmla="*/ 175 h 330"/>
                <a:gd name="T4" fmla="*/ 328 w 329"/>
                <a:gd name="T5" fmla="*/ 165 h 330"/>
                <a:gd name="T6" fmla="*/ 312 w 329"/>
                <a:gd name="T7" fmla="*/ 155 h 330"/>
                <a:gd name="T8" fmla="*/ 175 w 329"/>
                <a:gd name="T9" fmla="*/ 155 h 330"/>
                <a:gd name="T10" fmla="*/ 175 w 329"/>
                <a:gd name="T11" fmla="*/ 17 h 330"/>
                <a:gd name="T12" fmla="*/ 165 w 329"/>
                <a:gd name="T13" fmla="*/ 0 h 330"/>
                <a:gd name="T14" fmla="*/ 155 w 329"/>
                <a:gd name="T15" fmla="*/ 17 h 330"/>
                <a:gd name="T16" fmla="*/ 155 w 329"/>
                <a:gd name="T17" fmla="*/ 155 h 330"/>
                <a:gd name="T18" fmla="*/ 17 w 329"/>
                <a:gd name="T19" fmla="*/ 155 h 330"/>
                <a:gd name="T20" fmla="*/ 0 w 329"/>
                <a:gd name="T21" fmla="*/ 165 h 330"/>
                <a:gd name="T22" fmla="*/ 17 w 329"/>
                <a:gd name="T23" fmla="*/ 175 h 330"/>
                <a:gd name="T24" fmla="*/ 155 w 329"/>
                <a:gd name="T25" fmla="*/ 175 h 330"/>
                <a:gd name="T26" fmla="*/ 155 w 329"/>
                <a:gd name="T27" fmla="*/ 313 h 330"/>
                <a:gd name="T28" fmla="*/ 165 w 329"/>
                <a:gd name="T29" fmla="*/ 329 h 330"/>
                <a:gd name="T30" fmla="*/ 175 w 329"/>
                <a:gd name="T31" fmla="*/ 313 h 330"/>
                <a:gd name="T32" fmla="*/ 175 w 329"/>
                <a:gd name="T33" fmla="*/ 17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30">
                  <a:moveTo>
                    <a:pt x="175" y="175"/>
                  </a:moveTo>
                  <a:lnTo>
                    <a:pt x="312" y="175"/>
                  </a:lnTo>
                  <a:cubicBezTo>
                    <a:pt x="319" y="175"/>
                    <a:pt x="328" y="175"/>
                    <a:pt x="328" y="165"/>
                  </a:cubicBezTo>
                  <a:cubicBezTo>
                    <a:pt x="328" y="155"/>
                    <a:pt x="319" y="155"/>
                    <a:pt x="312" y="155"/>
                  </a:cubicBezTo>
                  <a:lnTo>
                    <a:pt x="175" y="155"/>
                  </a:lnTo>
                  <a:lnTo>
                    <a:pt x="175" y="17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5" y="0"/>
                    <a:pt x="155" y="9"/>
                    <a:pt x="155" y="17"/>
                  </a:cubicBezTo>
                  <a:lnTo>
                    <a:pt x="155" y="155"/>
                  </a:lnTo>
                  <a:lnTo>
                    <a:pt x="17" y="155"/>
                  </a:lnTo>
                  <a:cubicBezTo>
                    <a:pt x="9" y="155"/>
                    <a:pt x="0" y="155"/>
                    <a:pt x="0" y="165"/>
                  </a:cubicBezTo>
                  <a:cubicBezTo>
                    <a:pt x="0" y="175"/>
                    <a:pt x="9" y="175"/>
                    <a:pt x="17" y="175"/>
                  </a:cubicBezTo>
                  <a:lnTo>
                    <a:pt x="155" y="175"/>
                  </a:lnTo>
                  <a:lnTo>
                    <a:pt x="155" y="313"/>
                  </a:lnTo>
                  <a:cubicBezTo>
                    <a:pt x="155" y="319"/>
                    <a:pt x="155" y="329"/>
                    <a:pt x="165" y="329"/>
                  </a:cubicBezTo>
                  <a:cubicBezTo>
                    <a:pt x="175" y="329"/>
                    <a:pt x="175" y="319"/>
                    <a:pt x="175" y="313"/>
                  </a:cubicBezTo>
                  <a:lnTo>
                    <a:pt x="175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69" name="Freeform 513"/>
            <p:cNvSpPr>
              <a:spLocks noChangeArrowheads="1"/>
            </p:cNvSpPr>
            <p:nvPr/>
          </p:nvSpPr>
          <p:spPr bwMode="auto">
            <a:xfrm>
              <a:off x="4318" y="3867"/>
              <a:ext cx="43" cy="50"/>
            </a:xfrm>
            <a:custGeom>
              <a:avLst/>
              <a:gdLst>
                <a:gd name="T0" fmla="*/ 176 w 194"/>
                <a:gd name="T1" fmla="*/ 30 h 225"/>
                <a:gd name="T2" fmla="*/ 153 w 194"/>
                <a:gd name="T3" fmla="*/ 38 h 225"/>
                <a:gd name="T4" fmla="*/ 144 w 194"/>
                <a:gd name="T5" fmla="*/ 57 h 225"/>
                <a:gd name="T6" fmla="*/ 164 w 194"/>
                <a:gd name="T7" fmla="*/ 74 h 225"/>
                <a:gd name="T8" fmla="*/ 192 w 194"/>
                <a:gd name="T9" fmla="*/ 43 h 225"/>
                <a:gd name="T10" fmla="*/ 132 w 194"/>
                <a:gd name="T11" fmla="*/ 0 h 225"/>
                <a:gd name="T12" fmla="*/ 0 w 194"/>
                <a:gd name="T13" fmla="*/ 140 h 225"/>
                <a:gd name="T14" fmla="*/ 81 w 194"/>
                <a:gd name="T15" fmla="*/ 224 h 225"/>
                <a:gd name="T16" fmla="*/ 193 w 194"/>
                <a:gd name="T17" fmla="*/ 166 h 225"/>
                <a:gd name="T18" fmla="*/ 187 w 194"/>
                <a:gd name="T19" fmla="*/ 159 h 225"/>
                <a:gd name="T20" fmla="*/ 180 w 194"/>
                <a:gd name="T21" fmla="*/ 165 h 225"/>
                <a:gd name="T22" fmla="*/ 81 w 194"/>
                <a:gd name="T23" fmla="*/ 213 h 225"/>
                <a:gd name="T24" fmla="*/ 37 w 194"/>
                <a:gd name="T25" fmla="*/ 159 h 225"/>
                <a:gd name="T26" fmla="*/ 64 w 194"/>
                <a:gd name="T27" fmla="*/ 60 h 225"/>
                <a:gd name="T28" fmla="*/ 133 w 194"/>
                <a:gd name="T29" fmla="*/ 11 h 225"/>
                <a:gd name="T30" fmla="*/ 176 w 194"/>
                <a:gd name="T31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5">
                  <a:moveTo>
                    <a:pt x="176" y="30"/>
                  </a:moveTo>
                  <a:cubicBezTo>
                    <a:pt x="168" y="30"/>
                    <a:pt x="161" y="30"/>
                    <a:pt x="153" y="38"/>
                  </a:cubicBezTo>
                  <a:cubicBezTo>
                    <a:pt x="146" y="45"/>
                    <a:pt x="144" y="54"/>
                    <a:pt x="144" y="57"/>
                  </a:cubicBezTo>
                  <a:cubicBezTo>
                    <a:pt x="144" y="68"/>
                    <a:pt x="153" y="74"/>
                    <a:pt x="164" y="74"/>
                  </a:cubicBezTo>
                  <a:cubicBezTo>
                    <a:pt x="178" y="74"/>
                    <a:pt x="192" y="63"/>
                    <a:pt x="192" y="43"/>
                  </a:cubicBezTo>
                  <a:cubicBezTo>
                    <a:pt x="192" y="18"/>
                    <a:pt x="168" y="0"/>
                    <a:pt x="132" y="0"/>
                  </a:cubicBezTo>
                  <a:cubicBezTo>
                    <a:pt x="66" y="0"/>
                    <a:pt x="0" y="71"/>
                    <a:pt x="0" y="140"/>
                  </a:cubicBezTo>
                  <a:cubicBezTo>
                    <a:pt x="0" y="185"/>
                    <a:pt x="29" y="224"/>
                    <a:pt x="81" y="224"/>
                  </a:cubicBezTo>
                  <a:cubicBezTo>
                    <a:pt x="151" y="224"/>
                    <a:pt x="193" y="171"/>
                    <a:pt x="193" y="166"/>
                  </a:cubicBezTo>
                  <a:cubicBezTo>
                    <a:pt x="193" y="162"/>
                    <a:pt x="189" y="159"/>
                    <a:pt x="187" y="159"/>
                  </a:cubicBezTo>
                  <a:cubicBezTo>
                    <a:pt x="184" y="159"/>
                    <a:pt x="183" y="160"/>
                    <a:pt x="180" y="165"/>
                  </a:cubicBezTo>
                  <a:cubicBezTo>
                    <a:pt x="141" y="213"/>
                    <a:pt x="87" y="213"/>
                    <a:pt x="81" y="213"/>
                  </a:cubicBezTo>
                  <a:cubicBezTo>
                    <a:pt x="50" y="213"/>
                    <a:pt x="37" y="189"/>
                    <a:pt x="37" y="159"/>
                  </a:cubicBezTo>
                  <a:cubicBezTo>
                    <a:pt x="37" y="139"/>
                    <a:pt x="47" y="91"/>
                    <a:pt x="64" y="60"/>
                  </a:cubicBezTo>
                  <a:cubicBezTo>
                    <a:pt x="78" y="32"/>
                    <a:pt x="106" y="11"/>
                    <a:pt x="133" y="11"/>
                  </a:cubicBezTo>
                  <a:cubicBezTo>
                    <a:pt x="150" y="11"/>
                    <a:pt x="169" y="17"/>
                    <a:pt x="176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70" name="Freeform 514"/>
            <p:cNvSpPr>
              <a:spLocks noChangeArrowheads="1"/>
            </p:cNvSpPr>
            <p:nvPr/>
          </p:nvSpPr>
          <p:spPr bwMode="auto">
            <a:xfrm>
              <a:off x="4371" y="3881"/>
              <a:ext cx="28" cy="51"/>
            </a:xfrm>
            <a:custGeom>
              <a:avLst/>
              <a:gdLst>
                <a:gd name="T0" fmla="*/ 78 w 128"/>
                <a:gd name="T1" fmla="*/ 10 h 231"/>
                <a:gd name="T2" fmla="*/ 68 w 128"/>
                <a:gd name="T3" fmla="*/ 0 h 231"/>
                <a:gd name="T4" fmla="*/ 0 w 128"/>
                <a:gd name="T5" fmla="*/ 22 h 231"/>
                <a:gd name="T6" fmla="*/ 0 w 128"/>
                <a:gd name="T7" fmla="*/ 35 h 231"/>
                <a:gd name="T8" fmla="*/ 50 w 128"/>
                <a:gd name="T9" fmla="*/ 25 h 231"/>
                <a:gd name="T10" fmla="*/ 50 w 128"/>
                <a:gd name="T11" fmla="*/ 202 h 231"/>
                <a:gd name="T12" fmla="*/ 16 w 128"/>
                <a:gd name="T13" fmla="*/ 217 h 231"/>
                <a:gd name="T14" fmla="*/ 2 w 128"/>
                <a:gd name="T15" fmla="*/ 217 h 231"/>
                <a:gd name="T16" fmla="*/ 2 w 128"/>
                <a:gd name="T17" fmla="*/ 230 h 231"/>
                <a:gd name="T18" fmla="*/ 64 w 128"/>
                <a:gd name="T19" fmla="*/ 229 h 231"/>
                <a:gd name="T20" fmla="*/ 127 w 128"/>
                <a:gd name="T21" fmla="*/ 230 h 231"/>
                <a:gd name="T22" fmla="*/ 127 w 128"/>
                <a:gd name="T23" fmla="*/ 217 h 231"/>
                <a:gd name="T24" fmla="*/ 113 w 128"/>
                <a:gd name="T25" fmla="*/ 217 h 231"/>
                <a:gd name="T26" fmla="*/ 78 w 128"/>
                <a:gd name="T27" fmla="*/ 202 h 231"/>
                <a:gd name="T28" fmla="*/ 78 w 128"/>
                <a:gd name="T29" fmla="*/ 1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231">
                  <a:moveTo>
                    <a:pt x="78" y="10"/>
                  </a:moveTo>
                  <a:cubicBezTo>
                    <a:pt x="78" y="0"/>
                    <a:pt x="77" y="0"/>
                    <a:pt x="68" y="0"/>
                  </a:cubicBezTo>
                  <a:cubicBezTo>
                    <a:pt x="46" y="21"/>
                    <a:pt x="15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2"/>
                  </a:lnTo>
                  <a:cubicBezTo>
                    <a:pt x="50" y="213"/>
                    <a:pt x="50" y="217"/>
                    <a:pt x="16" y="217"/>
                  </a:cubicBezTo>
                  <a:lnTo>
                    <a:pt x="2" y="217"/>
                  </a:lnTo>
                  <a:lnTo>
                    <a:pt x="2" y="230"/>
                  </a:lnTo>
                  <a:cubicBezTo>
                    <a:pt x="9" y="230"/>
                    <a:pt x="52" y="229"/>
                    <a:pt x="64" y="229"/>
                  </a:cubicBezTo>
                  <a:cubicBezTo>
                    <a:pt x="75" y="229"/>
                    <a:pt x="119" y="230"/>
                    <a:pt x="127" y="230"/>
                  </a:cubicBezTo>
                  <a:lnTo>
                    <a:pt x="127" y="217"/>
                  </a:lnTo>
                  <a:lnTo>
                    <a:pt x="113" y="217"/>
                  </a:lnTo>
                  <a:cubicBezTo>
                    <a:pt x="78" y="217"/>
                    <a:pt x="78" y="213"/>
                    <a:pt x="78" y="202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71" name="Freeform 515"/>
            <p:cNvSpPr>
              <a:spLocks noChangeArrowheads="1"/>
            </p:cNvSpPr>
            <p:nvPr/>
          </p:nvSpPr>
          <p:spPr bwMode="auto">
            <a:xfrm>
              <a:off x="4415" y="3867"/>
              <a:ext cx="55" cy="50"/>
            </a:xfrm>
            <a:custGeom>
              <a:avLst/>
              <a:gdLst>
                <a:gd name="T0" fmla="*/ 151 w 247"/>
                <a:gd name="T1" fmla="*/ 69 h 225"/>
                <a:gd name="T2" fmla="*/ 199 w 247"/>
                <a:gd name="T3" fmla="*/ 11 h 225"/>
                <a:gd name="T4" fmla="*/ 224 w 247"/>
                <a:gd name="T5" fmla="*/ 17 h 225"/>
                <a:gd name="T6" fmla="*/ 200 w 247"/>
                <a:gd name="T7" fmla="*/ 44 h 225"/>
                <a:gd name="T8" fmla="*/ 220 w 247"/>
                <a:gd name="T9" fmla="*/ 62 h 225"/>
                <a:gd name="T10" fmla="*/ 246 w 247"/>
                <a:gd name="T11" fmla="*/ 32 h 225"/>
                <a:gd name="T12" fmla="*/ 200 w 247"/>
                <a:gd name="T13" fmla="*/ 0 h 225"/>
                <a:gd name="T14" fmla="*/ 148 w 247"/>
                <a:gd name="T15" fmla="*/ 38 h 225"/>
                <a:gd name="T16" fmla="*/ 95 w 247"/>
                <a:gd name="T17" fmla="*/ 0 h 225"/>
                <a:gd name="T18" fmla="*/ 16 w 247"/>
                <a:gd name="T19" fmla="*/ 76 h 225"/>
                <a:gd name="T20" fmla="*/ 21 w 247"/>
                <a:gd name="T21" fmla="*/ 81 h 225"/>
                <a:gd name="T22" fmla="*/ 28 w 247"/>
                <a:gd name="T23" fmla="*/ 76 h 225"/>
                <a:gd name="T24" fmla="*/ 94 w 247"/>
                <a:gd name="T25" fmla="*/ 11 h 225"/>
                <a:gd name="T26" fmla="*/ 121 w 247"/>
                <a:gd name="T27" fmla="*/ 44 h 225"/>
                <a:gd name="T28" fmla="*/ 94 w 247"/>
                <a:gd name="T29" fmla="*/ 161 h 225"/>
                <a:gd name="T30" fmla="*/ 47 w 247"/>
                <a:gd name="T31" fmla="*/ 213 h 225"/>
                <a:gd name="T32" fmla="*/ 22 w 247"/>
                <a:gd name="T33" fmla="*/ 207 h 225"/>
                <a:gd name="T34" fmla="*/ 46 w 247"/>
                <a:gd name="T35" fmla="*/ 180 h 225"/>
                <a:gd name="T36" fmla="*/ 27 w 247"/>
                <a:gd name="T37" fmla="*/ 162 h 225"/>
                <a:gd name="T38" fmla="*/ 0 w 247"/>
                <a:gd name="T39" fmla="*/ 192 h 225"/>
                <a:gd name="T40" fmla="*/ 46 w 247"/>
                <a:gd name="T41" fmla="*/ 224 h 225"/>
                <a:gd name="T42" fmla="*/ 99 w 247"/>
                <a:gd name="T43" fmla="*/ 186 h 225"/>
                <a:gd name="T44" fmla="*/ 151 w 247"/>
                <a:gd name="T45" fmla="*/ 224 h 225"/>
                <a:gd name="T46" fmla="*/ 231 w 247"/>
                <a:gd name="T47" fmla="*/ 148 h 225"/>
                <a:gd name="T48" fmla="*/ 225 w 247"/>
                <a:gd name="T49" fmla="*/ 143 h 225"/>
                <a:gd name="T50" fmla="*/ 218 w 247"/>
                <a:gd name="T51" fmla="*/ 148 h 225"/>
                <a:gd name="T52" fmla="*/ 152 w 247"/>
                <a:gd name="T53" fmla="*/ 213 h 225"/>
                <a:gd name="T54" fmla="*/ 125 w 247"/>
                <a:gd name="T55" fmla="*/ 180 h 225"/>
                <a:gd name="T56" fmla="*/ 134 w 247"/>
                <a:gd name="T57" fmla="*/ 137 h 225"/>
                <a:gd name="T58" fmla="*/ 151 w 247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7" h="225">
                  <a:moveTo>
                    <a:pt x="151" y="69"/>
                  </a:moveTo>
                  <a:cubicBezTo>
                    <a:pt x="153" y="56"/>
                    <a:pt x="165" y="11"/>
                    <a:pt x="199" y="11"/>
                  </a:cubicBezTo>
                  <a:cubicBezTo>
                    <a:pt x="203" y="11"/>
                    <a:pt x="214" y="11"/>
                    <a:pt x="224" y="17"/>
                  </a:cubicBezTo>
                  <a:cubicBezTo>
                    <a:pt x="211" y="20"/>
                    <a:pt x="200" y="32"/>
                    <a:pt x="200" y="44"/>
                  </a:cubicBezTo>
                  <a:cubicBezTo>
                    <a:pt x="200" y="52"/>
                    <a:pt x="206" y="62"/>
                    <a:pt x="220" y="62"/>
                  </a:cubicBezTo>
                  <a:cubicBezTo>
                    <a:pt x="231" y="62"/>
                    <a:pt x="246" y="53"/>
                    <a:pt x="246" y="32"/>
                  </a:cubicBezTo>
                  <a:cubicBezTo>
                    <a:pt x="246" y="7"/>
                    <a:pt x="217" y="0"/>
                    <a:pt x="200" y="0"/>
                  </a:cubicBezTo>
                  <a:cubicBezTo>
                    <a:pt x="171" y="0"/>
                    <a:pt x="155" y="26"/>
                    <a:pt x="148" y="38"/>
                  </a:cubicBezTo>
                  <a:cubicBezTo>
                    <a:pt x="136" y="4"/>
                    <a:pt x="110" y="0"/>
                    <a:pt x="95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0" y="81"/>
                    <a:pt x="21" y="81"/>
                  </a:cubicBezTo>
                  <a:cubicBezTo>
                    <a:pt x="26" y="81"/>
                    <a:pt x="27" y="81"/>
                    <a:pt x="28" y="76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3" y="11"/>
                    <a:pt x="121" y="16"/>
                    <a:pt x="121" y="44"/>
                  </a:cubicBezTo>
                  <a:cubicBezTo>
                    <a:pt x="121" y="59"/>
                    <a:pt x="112" y="93"/>
                    <a:pt x="94" y="161"/>
                  </a:cubicBezTo>
                  <a:cubicBezTo>
                    <a:pt x="86" y="193"/>
                    <a:pt x="68" y="213"/>
                    <a:pt x="47" y="213"/>
                  </a:cubicBezTo>
                  <a:cubicBezTo>
                    <a:pt x="44" y="213"/>
                    <a:pt x="32" y="213"/>
                    <a:pt x="22" y="207"/>
                  </a:cubicBezTo>
                  <a:cubicBezTo>
                    <a:pt x="35" y="204"/>
                    <a:pt x="46" y="194"/>
                    <a:pt x="46" y="180"/>
                  </a:cubicBezTo>
                  <a:cubicBezTo>
                    <a:pt x="46" y="167"/>
                    <a:pt x="35" y="162"/>
                    <a:pt x="27" y="162"/>
                  </a:cubicBezTo>
                  <a:cubicBezTo>
                    <a:pt x="12" y="162"/>
                    <a:pt x="0" y="176"/>
                    <a:pt x="0" y="192"/>
                  </a:cubicBezTo>
                  <a:cubicBezTo>
                    <a:pt x="0" y="214"/>
                    <a:pt x="25" y="224"/>
                    <a:pt x="46" y="224"/>
                  </a:cubicBezTo>
                  <a:cubicBezTo>
                    <a:pt x="80" y="224"/>
                    <a:pt x="96" y="189"/>
                    <a:pt x="99" y="186"/>
                  </a:cubicBezTo>
                  <a:cubicBezTo>
                    <a:pt x="104" y="205"/>
                    <a:pt x="122" y="224"/>
                    <a:pt x="151" y="224"/>
                  </a:cubicBezTo>
                  <a:cubicBezTo>
                    <a:pt x="203" y="224"/>
                    <a:pt x="231" y="160"/>
                    <a:pt x="231" y="148"/>
                  </a:cubicBezTo>
                  <a:cubicBezTo>
                    <a:pt x="231" y="143"/>
                    <a:pt x="226" y="143"/>
                    <a:pt x="225" y="143"/>
                  </a:cubicBezTo>
                  <a:cubicBezTo>
                    <a:pt x="221" y="143"/>
                    <a:pt x="220" y="145"/>
                    <a:pt x="218" y="148"/>
                  </a:cubicBezTo>
                  <a:cubicBezTo>
                    <a:pt x="203" y="202"/>
                    <a:pt x="168" y="213"/>
                    <a:pt x="152" y="213"/>
                  </a:cubicBezTo>
                  <a:cubicBezTo>
                    <a:pt x="133" y="213"/>
                    <a:pt x="125" y="197"/>
                    <a:pt x="125" y="180"/>
                  </a:cubicBezTo>
                  <a:cubicBezTo>
                    <a:pt x="125" y="169"/>
                    <a:pt x="129" y="159"/>
                    <a:pt x="134" y="137"/>
                  </a:cubicBezTo>
                  <a:lnTo>
                    <a:pt x="151" y="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72" name="Freeform 516"/>
            <p:cNvSpPr>
              <a:spLocks noChangeArrowheads="1"/>
            </p:cNvSpPr>
            <p:nvPr/>
          </p:nvSpPr>
          <p:spPr bwMode="auto">
            <a:xfrm>
              <a:off x="4481" y="3824"/>
              <a:ext cx="34" cy="51"/>
            </a:xfrm>
            <a:custGeom>
              <a:avLst/>
              <a:gdLst>
                <a:gd name="T0" fmla="*/ 153 w 154"/>
                <a:gd name="T1" fmla="*/ 167 h 231"/>
                <a:gd name="T2" fmla="*/ 141 w 154"/>
                <a:gd name="T3" fmla="*/ 167 h 231"/>
                <a:gd name="T4" fmla="*/ 132 w 154"/>
                <a:gd name="T5" fmla="*/ 198 h 231"/>
                <a:gd name="T6" fmla="*/ 99 w 154"/>
                <a:gd name="T7" fmla="*/ 201 h 231"/>
                <a:gd name="T8" fmla="*/ 35 w 154"/>
                <a:gd name="T9" fmla="*/ 201 h 231"/>
                <a:gd name="T10" fmla="*/ 104 w 154"/>
                <a:gd name="T11" fmla="*/ 142 h 231"/>
                <a:gd name="T12" fmla="*/ 153 w 154"/>
                <a:gd name="T13" fmla="*/ 67 h 231"/>
                <a:gd name="T14" fmla="*/ 72 w 154"/>
                <a:gd name="T15" fmla="*/ 0 h 231"/>
                <a:gd name="T16" fmla="*/ 0 w 154"/>
                <a:gd name="T17" fmla="*/ 62 h 231"/>
                <a:gd name="T18" fmla="*/ 18 w 154"/>
                <a:gd name="T19" fmla="*/ 82 h 231"/>
                <a:gd name="T20" fmla="*/ 37 w 154"/>
                <a:gd name="T21" fmla="*/ 63 h 231"/>
                <a:gd name="T22" fmla="*/ 17 w 154"/>
                <a:gd name="T23" fmla="*/ 45 h 231"/>
                <a:gd name="T24" fmla="*/ 67 w 154"/>
                <a:gd name="T25" fmla="*/ 12 h 231"/>
                <a:gd name="T26" fmla="*/ 120 w 154"/>
                <a:gd name="T27" fmla="*/ 67 h 231"/>
                <a:gd name="T28" fmla="*/ 87 w 154"/>
                <a:gd name="T29" fmla="*/ 134 h 231"/>
                <a:gd name="T30" fmla="*/ 3 w 154"/>
                <a:gd name="T31" fmla="*/ 216 h 231"/>
                <a:gd name="T32" fmla="*/ 0 w 154"/>
                <a:gd name="T33" fmla="*/ 230 h 231"/>
                <a:gd name="T34" fmla="*/ 143 w 154"/>
                <a:gd name="T35" fmla="*/ 230 h 231"/>
                <a:gd name="T36" fmla="*/ 153 w 154"/>
                <a:gd name="T37" fmla="*/ 16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1">
                  <a:moveTo>
                    <a:pt x="153" y="167"/>
                  </a:moveTo>
                  <a:lnTo>
                    <a:pt x="141" y="167"/>
                  </a:lnTo>
                  <a:cubicBezTo>
                    <a:pt x="140" y="175"/>
                    <a:pt x="137" y="195"/>
                    <a:pt x="132" y="198"/>
                  </a:cubicBezTo>
                  <a:cubicBezTo>
                    <a:pt x="130" y="201"/>
                    <a:pt x="103" y="201"/>
                    <a:pt x="99" y="201"/>
                  </a:cubicBezTo>
                  <a:lnTo>
                    <a:pt x="35" y="201"/>
                  </a:lnTo>
                  <a:cubicBezTo>
                    <a:pt x="71" y="168"/>
                    <a:pt x="83" y="159"/>
                    <a:pt x="104" y="142"/>
                  </a:cubicBezTo>
                  <a:cubicBezTo>
                    <a:pt x="130" y="122"/>
                    <a:pt x="153" y="101"/>
                    <a:pt x="153" y="67"/>
                  </a:cubicBezTo>
                  <a:cubicBezTo>
                    <a:pt x="153" y="26"/>
                    <a:pt x="116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5"/>
                    <a:pt x="37" y="63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7" y="20"/>
                    <a:pt x="50" y="12"/>
                    <a:pt x="67" y="12"/>
                  </a:cubicBezTo>
                  <a:cubicBezTo>
                    <a:pt x="102" y="12"/>
                    <a:pt x="120" y="39"/>
                    <a:pt x="120" y="67"/>
                  </a:cubicBezTo>
                  <a:cubicBezTo>
                    <a:pt x="120" y="97"/>
                    <a:pt x="99" y="121"/>
                    <a:pt x="87" y="134"/>
                  </a:cubicBezTo>
                  <a:lnTo>
                    <a:pt x="3" y="216"/>
                  </a:lnTo>
                  <a:cubicBezTo>
                    <a:pt x="0" y="220"/>
                    <a:pt x="0" y="221"/>
                    <a:pt x="0" y="230"/>
                  </a:cubicBezTo>
                  <a:lnTo>
                    <a:pt x="143" y="230"/>
                  </a:lnTo>
                  <a:lnTo>
                    <a:pt x="153" y="1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73" name="Freeform 517"/>
            <p:cNvSpPr>
              <a:spLocks noChangeArrowheads="1"/>
            </p:cNvSpPr>
            <p:nvPr/>
          </p:nvSpPr>
          <p:spPr bwMode="auto">
            <a:xfrm>
              <a:off x="4557" y="3851"/>
              <a:ext cx="74" cy="74"/>
            </a:xfrm>
            <a:custGeom>
              <a:avLst/>
              <a:gdLst>
                <a:gd name="T0" fmla="*/ 175 w 329"/>
                <a:gd name="T1" fmla="*/ 175 h 330"/>
                <a:gd name="T2" fmla="*/ 312 w 329"/>
                <a:gd name="T3" fmla="*/ 175 h 330"/>
                <a:gd name="T4" fmla="*/ 328 w 329"/>
                <a:gd name="T5" fmla="*/ 165 h 330"/>
                <a:gd name="T6" fmla="*/ 312 w 329"/>
                <a:gd name="T7" fmla="*/ 155 h 330"/>
                <a:gd name="T8" fmla="*/ 175 w 329"/>
                <a:gd name="T9" fmla="*/ 155 h 330"/>
                <a:gd name="T10" fmla="*/ 175 w 329"/>
                <a:gd name="T11" fmla="*/ 17 h 330"/>
                <a:gd name="T12" fmla="*/ 165 w 329"/>
                <a:gd name="T13" fmla="*/ 0 h 330"/>
                <a:gd name="T14" fmla="*/ 155 w 329"/>
                <a:gd name="T15" fmla="*/ 17 h 330"/>
                <a:gd name="T16" fmla="*/ 155 w 329"/>
                <a:gd name="T17" fmla="*/ 155 h 330"/>
                <a:gd name="T18" fmla="*/ 17 w 329"/>
                <a:gd name="T19" fmla="*/ 155 h 330"/>
                <a:gd name="T20" fmla="*/ 0 w 329"/>
                <a:gd name="T21" fmla="*/ 165 h 330"/>
                <a:gd name="T22" fmla="*/ 17 w 329"/>
                <a:gd name="T23" fmla="*/ 175 h 330"/>
                <a:gd name="T24" fmla="*/ 155 w 329"/>
                <a:gd name="T25" fmla="*/ 175 h 330"/>
                <a:gd name="T26" fmla="*/ 155 w 329"/>
                <a:gd name="T27" fmla="*/ 313 h 330"/>
                <a:gd name="T28" fmla="*/ 165 w 329"/>
                <a:gd name="T29" fmla="*/ 329 h 330"/>
                <a:gd name="T30" fmla="*/ 175 w 329"/>
                <a:gd name="T31" fmla="*/ 313 h 330"/>
                <a:gd name="T32" fmla="*/ 175 w 329"/>
                <a:gd name="T33" fmla="*/ 17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30">
                  <a:moveTo>
                    <a:pt x="175" y="175"/>
                  </a:moveTo>
                  <a:lnTo>
                    <a:pt x="312" y="175"/>
                  </a:lnTo>
                  <a:cubicBezTo>
                    <a:pt x="319" y="175"/>
                    <a:pt x="328" y="175"/>
                    <a:pt x="328" y="165"/>
                  </a:cubicBezTo>
                  <a:cubicBezTo>
                    <a:pt x="328" y="155"/>
                    <a:pt x="319" y="155"/>
                    <a:pt x="312" y="155"/>
                  </a:cubicBezTo>
                  <a:lnTo>
                    <a:pt x="175" y="155"/>
                  </a:lnTo>
                  <a:lnTo>
                    <a:pt x="175" y="17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5" y="0"/>
                    <a:pt x="155" y="9"/>
                    <a:pt x="155" y="17"/>
                  </a:cubicBezTo>
                  <a:lnTo>
                    <a:pt x="155" y="155"/>
                  </a:lnTo>
                  <a:lnTo>
                    <a:pt x="17" y="155"/>
                  </a:lnTo>
                  <a:cubicBezTo>
                    <a:pt x="9" y="155"/>
                    <a:pt x="0" y="155"/>
                    <a:pt x="0" y="165"/>
                  </a:cubicBezTo>
                  <a:cubicBezTo>
                    <a:pt x="0" y="175"/>
                    <a:pt x="9" y="175"/>
                    <a:pt x="17" y="175"/>
                  </a:cubicBezTo>
                  <a:lnTo>
                    <a:pt x="155" y="175"/>
                  </a:lnTo>
                  <a:lnTo>
                    <a:pt x="155" y="313"/>
                  </a:lnTo>
                  <a:cubicBezTo>
                    <a:pt x="155" y="319"/>
                    <a:pt x="155" y="329"/>
                    <a:pt x="165" y="329"/>
                  </a:cubicBezTo>
                  <a:cubicBezTo>
                    <a:pt x="175" y="329"/>
                    <a:pt x="175" y="319"/>
                    <a:pt x="175" y="313"/>
                  </a:cubicBezTo>
                  <a:lnTo>
                    <a:pt x="175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74" name="Freeform 518"/>
            <p:cNvSpPr>
              <a:spLocks noChangeArrowheads="1"/>
            </p:cNvSpPr>
            <p:nvPr/>
          </p:nvSpPr>
          <p:spPr bwMode="auto">
            <a:xfrm>
              <a:off x="4667" y="3867"/>
              <a:ext cx="43" cy="50"/>
            </a:xfrm>
            <a:custGeom>
              <a:avLst/>
              <a:gdLst>
                <a:gd name="T0" fmla="*/ 176 w 194"/>
                <a:gd name="T1" fmla="*/ 30 h 225"/>
                <a:gd name="T2" fmla="*/ 153 w 194"/>
                <a:gd name="T3" fmla="*/ 38 h 225"/>
                <a:gd name="T4" fmla="*/ 144 w 194"/>
                <a:gd name="T5" fmla="*/ 57 h 225"/>
                <a:gd name="T6" fmla="*/ 164 w 194"/>
                <a:gd name="T7" fmla="*/ 74 h 225"/>
                <a:gd name="T8" fmla="*/ 192 w 194"/>
                <a:gd name="T9" fmla="*/ 43 h 225"/>
                <a:gd name="T10" fmla="*/ 132 w 194"/>
                <a:gd name="T11" fmla="*/ 0 h 225"/>
                <a:gd name="T12" fmla="*/ 0 w 194"/>
                <a:gd name="T13" fmla="*/ 140 h 225"/>
                <a:gd name="T14" fmla="*/ 81 w 194"/>
                <a:gd name="T15" fmla="*/ 224 h 225"/>
                <a:gd name="T16" fmla="*/ 193 w 194"/>
                <a:gd name="T17" fmla="*/ 166 h 225"/>
                <a:gd name="T18" fmla="*/ 187 w 194"/>
                <a:gd name="T19" fmla="*/ 159 h 225"/>
                <a:gd name="T20" fmla="*/ 180 w 194"/>
                <a:gd name="T21" fmla="*/ 165 h 225"/>
                <a:gd name="T22" fmla="*/ 81 w 194"/>
                <a:gd name="T23" fmla="*/ 213 h 225"/>
                <a:gd name="T24" fmla="*/ 37 w 194"/>
                <a:gd name="T25" fmla="*/ 159 h 225"/>
                <a:gd name="T26" fmla="*/ 64 w 194"/>
                <a:gd name="T27" fmla="*/ 60 h 225"/>
                <a:gd name="T28" fmla="*/ 133 w 194"/>
                <a:gd name="T29" fmla="*/ 11 h 225"/>
                <a:gd name="T30" fmla="*/ 176 w 194"/>
                <a:gd name="T31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5">
                  <a:moveTo>
                    <a:pt x="176" y="30"/>
                  </a:moveTo>
                  <a:cubicBezTo>
                    <a:pt x="168" y="30"/>
                    <a:pt x="161" y="30"/>
                    <a:pt x="153" y="38"/>
                  </a:cubicBezTo>
                  <a:cubicBezTo>
                    <a:pt x="146" y="45"/>
                    <a:pt x="144" y="54"/>
                    <a:pt x="144" y="57"/>
                  </a:cubicBezTo>
                  <a:cubicBezTo>
                    <a:pt x="144" y="68"/>
                    <a:pt x="153" y="74"/>
                    <a:pt x="164" y="74"/>
                  </a:cubicBezTo>
                  <a:cubicBezTo>
                    <a:pt x="178" y="74"/>
                    <a:pt x="192" y="63"/>
                    <a:pt x="192" y="43"/>
                  </a:cubicBezTo>
                  <a:cubicBezTo>
                    <a:pt x="192" y="18"/>
                    <a:pt x="168" y="0"/>
                    <a:pt x="132" y="0"/>
                  </a:cubicBezTo>
                  <a:cubicBezTo>
                    <a:pt x="66" y="0"/>
                    <a:pt x="0" y="71"/>
                    <a:pt x="0" y="140"/>
                  </a:cubicBezTo>
                  <a:cubicBezTo>
                    <a:pt x="0" y="185"/>
                    <a:pt x="29" y="224"/>
                    <a:pt x="81" y="224"/>
                  </a:cubicBezTo>
                  <a:cubicBezTo>
                    <a:pt x="151" y="224"/>
                    <a:pt x="193" y="171"/>
                    <a:pt x="193" y="166"/>
                  </a:cubicBezTo>
                  <a:cubicBezTo>
                    <a:pt x="193" y="162"/>
                    <a:pt x="189" y="159"/>
                    <a:pt x="187" y="159"/>
                  </a:cubicBezTo>
                  <a:cubicBezTo>
                    <a:pt x="184" y="159"/>
                    <a:pt x="183" y="160"/>
                    <a:pt x="180" y="165"/>
                  </a:cubicBezTo>
                  <a:cubicBezTo>
                    <a:pt x="141" y="213"/>
                    <a:pt x="87" y="213"/>
                    <a:pt x="81" y="213"/>
                  </a:cubicBezTo>
                  <a:cubicBezTo>
                    <a:pt x="50" y="213"/>
                    <a:pt x="37" y="189"/>
                    <a:pt x="37" y="159"/>
                  </a:cubicBezTo>
                  <a:cubicBezTo>
                    <a:pt x="37" y="139"/>
                    <a:pt x="47" y="91"/>
                    <a:pt x="64" y="60"/>
                  </a:cubicBezTo>
                  <a:cubicBezTo>
                    <a:pt x="78" y="32"/>
                    <a:pt x="106" y="11"/>
                    <a:pt x="133" y="11"/>
                  </a:cubicBezTo>
                  <a:cubicBezTo>
                    <a:pt x="150" y="11"/>
                    <a:pt x="169" y="17"/>
                    <a:pt x="176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75" name="Freeform 519"/>
            <p:cNvSpPr>
              <a:spLocks noChangeArrowheads="1"/>
            </p:cNvSpPr>
            <p:nvPr/>
          </p:nvSpPr>
          <p:spPr bwMode="auto">
            <a:xfrm>
              <a:off x="4715" y="3881"/>
              <a:ext cx="34" cy="51"/>
            </a:xfrm>
            <a:custGeom>
              <a:avLst/>
              <a:gdLst>
                <a:gd name="T0" fmla="*/ 153 w 154"/>
                <a:gd name="T1" fmla="*/ 167 h 231"/>
                <a:gd name="T2" fmla="*/ 141 w 154"/>
                <a:gd name="T3" fmla="*/ 167 h 231"/>
                <a:gd name="T4" fmla="*/ 132 w 154"/>
                <a:gd name="T5" fmla="*/ 198 h 231"/>
                <a:gd name="T6" fmla="*/ 99 w 154"/>
                <a:gd name="T7" fmla="*/ 201 h 231"/>
                <a:gd name="T8" fmla="*/ 35 w 154"/>
                <a:gd name="T9" fmla="*/ 201 h 231"/>
                <a:gd name="T10" fmla="*/ 104 w 154"/>
                <a:gd name="T11" fmla="*/ 142 h 231"/>
                <a:gd name="T12" fmla="*/ 153 w 154"/>
                <a:gd name="T13" fmla="*/ 67 h 231"/>
                <a:gd name="T14" fmla="*/ 72 w 154"/>
                <a:gd name="T15" fmla="*/ 0 h 231"/>
                <a:gd name="T16" fmla="*/ 0 w 154"/>
                <a:gd name="T17" fmla="*/ 62 h 231"/>
                <a:gd name="T18" fmla="*/ 18 w 154"/>
                <a:gd name="T19" fmla="*/ 82 h 231"/>
                <a:gd name="T20" fmla="*/ 37 w 154"/>
                <a:gd name="T21" fmla="*/ 63 h 231"/>
                <a:gd name="T22" fmla="*/ 17 w 154"/>
                <a:gd name="T23" fmla="*/ 45 h 231"/>
                <a:gd name="T24" fmla="*/ 67 w 154"/>
                <a:gd name="T25" fmla="*/ 12 h 231"/>
                <a:gd name="T26" fmla="*/ 120 w 154"/>
                <a:gd name="T27" fmla="*/ 67 h 231"/>
                <a:gd name="T28" fmla="*/ 87 w 154"/>
                <a:gd name="T29" fmla="*/ 134 h 231"/>
                <a:gd name="T30" fmla="*/ 3 w 154"/>
                <a:gd name="T31" fmla="*/ 216 h 231"/>
                <a:gd name="T32" fmla="*/ 0 w 154"/>
                <a:gd name="T33" fmla="*/ 230 h 231"/>
                <a:gd name="T34" fmla="*/ 143 w 154"/>
                <a:gd name="T35" fmla="*/ 230 h 231"/>
                <a:gd name="T36" fmla="*/ 153 w 154"/>
                <a:gd name="T37" fmla="*/ 16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1">
                  <a:moveTo>
                    <a:pt x="153" y="167"/>
                  </a:moveTo>
                  <a:lnTo>
                    <a:pt x="141" y="167"/>
                  </a:lnTo>
                  <a:cubicBezTo>
                    <a:pt x="140" y="175"/>
                    <a:pt x="137" y="195"/>
                    <a:pt x="132" y="198"/>
                  </a:cubicBezTo>
                  <a:cubicBezTo>
                    <a:pt x="130" y="201"/>
                    <a:pt x="103" y="201"/>
                    <a:pt x="99" y="201"/>
                  </a:cubicBezTo>
                  <a:lnTo>
                    <a:pt x="35" y="201"/>
                  </a:lnTo>
                  <a:cubicBezTo>
                    <a:pt x="71" y="168"/>
                    <a:pt x="83" y="159"/>
                    <a:pt x="104" y="142"/>
                  </a:cubicBezTo>
                  <a:cubicBezTo>
                    <a:pt x="130" y="122"/>
                    <a:pt x="153" y="101"/>
                    <a:pt x="153" y="67"/>
                  </a:cubicBezTo>
                  <a:cubicBezTo>
                    <a:pt x="153" y="26"/>
                    <a:pt x="116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5"/>
                    <a:pt x="37" y="63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7" y="20"/>
                    <a:pt x="50" y="12"/>
                    <a:pt x="67" y="12"/>
                  </a:cubicBezTo>
                  <a:cubicBezTo>
                    <a:pt x="102" y="12"/>
                    <a:pt x="120" y="39"/>
                    <a:pt x="120" y="67"/>
                  </a:cubicBezTo>
                  <a:cubicBezTo>
                    <a:pt x="120" y="97"/>
                    <a:pt x="99" y="121"/>
                    <a:pt x="87" y="134"/>
                  </a:cubicBezTo>
                  <a:lnTo>
                    <a:pt x="3" y="216"/>
                  </a:lnTo>
                  <a:cubicBezTo>
                    <a:pt x="0" y="220"/>
                    <a:pt x="0" y="221"/>
                    <a:pt x="0" y="230"/>
                  </a:cubicBezTo>
                  <a:lnTo>
                    <a:pt x="143" y="230"/>
                  </a:lnTo>
                  <a:lnTo>
                    <a:pt x="153" y="1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76" name="Freeform 520"/>
            <p:cNvSpPr>
              <a:spLocks noChangeArrowheads="1"/>
            </p:cNvSpPr>
            <p:nvPr/>
          </p:nvSpPr>
          <p:spPr bwMode="auto">
            <a:xfrm>
              <a:off x="4764" y="3867"/>
              <a:ext cx="55" cy="50"/>
            </a:xfrm>
            <a:custGeom>
              <a:avLst/>
              <a:gdLst>
                <a:gd name="T0" fmla="*/ 151 w 247"/>
                <a:gd name="T1" fmla="*/ 69 h 225"/>
                <a:gd name="T2" fmla="*/ 199 w 247"/>
                <a:gd name="T3" fmla="*/ 11 h 225"/>
                <a:gd name="T4" fmla="*/ 224 w 247"/>
                <a:gd name="T5" fmla="*/ 17 h 225"/>
                <a:gd name="T6" fmla="*/ 200 w 247"/>
                <a:gd name="T7" fmla="*/ 44 h 225"/>
                <a:gd name="T8" fmla="*/ 220 w 247"/>
                <a:gd name="T9" fmla="*/ 62 h 225"/>
                <a:gd name="T10" fmla="*/ 246 w 247"/>
                <a:gd name="T11" fmla="*/ 32 h 225"/>
                <a:gd name="T12" fmla="*/ 200 w 247"/>
                <a:gd name="T13" fmla="*/ 0 h 225"/>
                <a:gd name="T14" fmla="*/ 148 w 247"/>
                <a:gd name="T15" fmla="*/ 38 h 225"/>
                <a:gd name="T16" fmla="*/ 95 w 247"/>
                <a:gd name="T17" fmla="*/ 0 h 225"/>
                <a:gd name="T18" fmla="*/ 16 w 247"/>
                <a:gd name="T19" fmla="*/ 76 h 225"/>
                <a:gd name="T20" fmla="*/ 21 w 247"/>
                <a:gd name="T21" fmla="*/ 81 h 225"/>
                <a:gd name="T22" fmla="*/ 28 w 247"/>
                <a:gd name="T23" fmla="*/ 76 h 225"/>
                <a:gd name="T24" fmla="*/ 94 w 247"/>
                <a:gd name="T25" fmla="*/ 11 h 225"/>
                <a:gd name="T26" fmla="*/ 121 w 247"/>
                <a:gd name="T27" fmla="*/ 44 h 225"/>
                <a:gd name="T28" fmla="*/ 94 w 247"/>
                <a:gd name="T29" fmla="*/ 161 h 225"/>
                <a:gd name="T30" fmla="*/ 47 w 247"/>
                <a:gd name="T31" fmla="*/ 213 h 225"/>
                <a:gd name="T32" fmla="*/ 22 w 247"/>
                <a:gd name="T33" fmla="*/ 207 h 225"/>
                <a:gd name="T34" fmla="*/ 46 w 247"/>
                <a:gd name="T35" fmla="*/ 180 h 225"/>
                <a:gd name="T36" fmla="*/ 27 w 247"/>
                <a:gd name="T37" fmla="*/ 162 h 225"/>
                <a:gd name="T38" fmla="*/ 0 w 247"/>
                <a:gd name="T39" fmla="*/ 192 h 225"/>
                <a:gd name="T40" fmla="*/ 47 w 247"/>
                <a:gd name="T41" fmla="*/ 224 h 225"/>
                <a:gd name="T42" fmla="*/ 99 w 247"/>
                <a:gd name="T43" fmla="*/ 186 h 225"/>
                <a:gd name="T44" fmla="*/ 152 w 247"/>
                <a:gd name="T45" fmla="*/ 224 h 225"/>
                <a:gd name="T46" fmla="*/ 231 w 247"/>
                <a:gd name="T47" fmla="*/ 148 h 225"/>
                <a:gd name="T48" fmla="*/ 225 w 247"/>
                <a:gd name="T49" fmla="*/ 143 h 225"/>
                <a:gd name="T50" fmla="*/ 218 w 247"/>
                <a:gd name="T51" fmla="*/ 148 h 225"/>
                <a:gd name="T52" fmla="*/ 152 w 247"/>
                <a:gd name="T53" fmla="*/ 213 h 225"/>
                <a:gd name="T54" fmla="*/ 125 w 247"/>
                <a:gd name="T55" fmla="*/ 180 h 225"/>
                <a:gd name="T56" fmla="*/ 134 w 247"/>
                <a:gd name="T57" fmla="*/ 137 h 225"/>
                <a:gd name="T58" fmla="*/ 151 w 247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7" h="225">
                  <a:moveTo>
                    <a:pt x="151" y="69"/>
                  </a:moveTo>
                  <a:cubicBezTo>
                    <a:pt x="153" y="56"/>
                    <a:pt x="165" y="11"/>
                    <a:pt x="199" y="11"/>
                  </a:cubicBezTo>
                  <a:cubicBezTo>
                    <a:pt x="203" y="11"/>
                    <a:pt x="214" y="11"/>
                    <a:pt x="224" y="17"/>
                  </a:cubicBezTo>
                  <a:cubicBezTo>
                    <a:pt x="211" y="20"/>
                    <a:pt x="200" y="32"/>
                    <a:pt x="200" y="44"/>
                  </a:cubicBezTo>
                  <a:cubicBezTo>
                    <a:pt x="200" y="52"/>
                    <a:pt x="206" y="62"/>
                    <a:pt x="220" y="62"/>
                  </a:cubicBezTo>
                  <a:cubicBezTo>
                    <a:pt x="231" y="62"/>
                    <a:pt x="246" y="53"/>
                    <a:pt x="246" y="32"/>
                  </a:cubicBezTo>
                  <a:cubicBezTo>
                    <a:pt x="246" y="7"/>
                    <a:pt x="217" y="0"/>
                    <a:pt x="200" y="0"/>
                  </a:cubicBezTo>
                  <a:cubicBezTo>
                    <a:pt x="171" y="0"/>
                    <a:pt x="155" y="26"/>
                    <a:pt x="148" y="38"/>
                  </a:cubicBezTo>
                  <a:cubicBezTo>
                    <a:pt x="136" y="4"/>
                    <a:pt x="110" y="0"/>
                    <a:pt x="95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0" y="81"/>
                    <a:pt x="21" y="81"/>
                  </a:cubicBezTo>
                  <a:cubicBezTo>
                    <a:pt x="26" y="81"/>
                    <a:pt x="27" y="81"/>
                    <a:pt x="28" y="76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3" y="11"/>
                    <a:pt x="121" y="16"/>
                    <a:pt x="121" y="44"/>
                  </a:cubicBezTo>
                  <a:cubicBezTo>
                    <a:pt x="121" y="59"/>
                    <a:pt x="112" y="93"/>
                    <a:pt x="94" y="161"/>
                  </a:cubicBezTo>
                  <a:cubicBezTo>
                    <a:pt x="86" y="193"/>
                    <a:pt x="68" y="213"/>
                    <a:pt x="47" y="213"/>
                  </a:cubicBezTo>
                  <a:cubicBezTo>
                    <a:pt x="44" y="213"/>
                    <a:pt x="32" y="213"/>
                    <a:pt x="22" y="207"/>
                  </a:cubicBezTo>
                  <a:cubicBezTo>
                    <a:pt x="35" y="204"/>
                    <a:pt x="46" y="194"/>
                    <a:pt x="46" y="180"/>
                  </a:cubicBezTo>
                  <a:cubicBezTo>
                    <a:pt x="46" y="167"/>
                    <a:pt x="35" y="162"/>
                    <a:pt x="27" y="162"/>
                  </a:cubicBezTo>
                  <a:cubicBezTo>
                    <a:pt x="12" y="162"/>
                    <a:pt x="0" y="176"/>
                    <a:pt x="0" y="192"/>
                  </a:cubicBezTo>
                  <a:cubicBezTo>
                    <a:pt x="0" y="214"/>
                    <a:pt x="25" y="224"/>
                    <a:pt x="47" y="224"/>
                  </a:cubicBezTo>
                  <a:cubicBezTo>
                    <a:pt x="80" y="224"/>
                    <a:pt x="97" y="189"/>
                    <a:pt x="99" y="186"/>
                  </a:cubicBezTo>
                  <a:cubicBezTo>
                    <a:pt x="104" y="205"/>
                    <a:pt x="122" y="224"/>
                    <a:pt x="152" y="224"/>
                  </a:cubicBezTo>
                  <a:cubicBezTo>
                    <a:pt x="203" y="224"/>
                    <a:pt x="231" y="160"/>
                    <a:pt x="231" y="148"/>
                  </a:cubicBezTo>
                  <a:cubicBezTo>
                    <a:pt x="231" y="143"/>
                    <a:pt x="226" y="143"/>
                    <a:pt x="225" y="143"/>
                  </a:cubicBezTo>
                  <a:cubicBezTo>
                    <a:pt x="221" y="143"/>
                    <a:pt x="220" y="145"/>
                    <a:pt x="218" y="148"/>
                  </a:cubicBezTo>
                  <a:cubicBezTo>
                    <a:pt x="203" y="202"/>
                    <a:pt x="169" y="213"/>
                    <a:pt x="152" y="213"/>
                  </a:cubicBezTo>
                  <a:cubicBezTo>
                    <a:pt x="133" y="213"/>
                    <a:pt x="125" y="197"/>
                    <a:pt x="125" y="180"/>
                  </a:cubicBezTo>
                  <a:cubicBezTo>
                    <a:pt x="125" y="169"/>
                    <a:pt x="129" y="159"/>
                    <a:pt x="134" y="137"/>
                  </a:cubicBezTo>
                  <a:lnTo>
                    <a:pt x="151" y="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77" name="Freeform 521"/>
            <p:cNvSpPr>
              <a:spLocks noChangeArrowheads="1"/>
            </p:cNvSpPr>
            <p:nvPr/>
          </p:nvSpPr>
          <p:spPr bwMode="auto">
            <a:xfrm>
              <a:off x="4828" y="3824"/>
              <a:ext cx="38" cy="52"/>
            </a:xfrm>
            <a:custGeom>
              <a:avLst/>
              <a:gdLst>
                <a:gd name="T0" fmla="*/ 170 w 171"/>
                <a:gd name="T1" fmla="*/ 177 h 234"/>
                <a:gd name="T2" fmla="*/ 170 w 171"/>
                <a:gd name="T3" fmla="*/ 164 h 234"/>
                <a:gd name="T4" fmla="*/ 131 w 171"/>
                <a:gd name="T5" fmla="*/ 164 h 234"/>
                <a:gd name="T6" fmla="*/ 131 w 171"/>
                <a:gd name="T7" fmla="*/ 10 h 234"/>
                <a:gd name="T8" fmla="*/ 124 w 171"/>
                <a:gd name="T9" fmla="*/ 0 h 234"/>
                <a:gd name="T10" fmla="*/ 114 w 171"/>
                <a:gd name="T11" fmla="*/ 4 h 234"/>
                <a:gd name="T12" fmla="*/ 0 w 171"/>
                <a:gd name="T13" fmla="*/ 164 h 234"/>
                <a:gd name="T14" fmla="*/ 0 w 171"/>
                <a:gd name="T15" fmla="*/ 177 h 234"/>
                <a:gd name="T16" fmla="*/ 102 w 171"/>
                <a:gd name="T17" fmla="*/ 177 h 234"/>
                <a:gd name="T18" fmla="*/ 102 w 171"/>
                <a:gd name="T19" fmla="*/ 205 h 234"/>
                <a:gd name="T20" fmla="*/ 74 w 171"/>
                <a:gd name="T21" fmla="*/ 221 h 234"/>
                <a:gd name="T22" fmla="*/ 65 w 171"/>
                <a:gd name="T23" fmla="*/ 221 h 234"/>
                <a:gd name="T24" fmla="*/ 65 w 171"/>
                <a:gd name="T25" fmla="*/ 233 h 234"/>
                <a:gd name="T26" fmla="*/ 116 w 171"/>
                <a:gd name="T27" fmla="*/ 232 h 234"/>
                <a:gd name="T28" fmla="*/ 169 w 171"/>
                <a:gd name="T29" fmla="*/ 233 h 234"/>
                <a:gd name="T30" fmla="*/ 169 w 171"/>
                <a:gd name="T31" fmla="*/ 221 h 234"/>
                <a:gd name="T32" fmla="*/ 159 w 171"/>
                <a:gd name="T33" fmla="*/ 221 h 234"/>
                <a:gd name="T34" fmla="*/ 131 w 171"/>
                <a:gd name="T35" fmla="*/ 205 h 234"/>
                <a:gd name="T36" fmla="*/ 131 w 171"/>
                <a:gd name="T37" fmla="*/ 177 h 234"/>
                <a:gd name="T38" fmla="*/ 170 w 171"/>
                <a:gd name="T39" fmla="*/ 177 h 234"/>
                <a:gd name="T40" fmla="*/ 104 w 171"/>
                <a:gd name="T41" fmla="*/ 37 h 234"/>
                <a:gd name="T42" fmla="*/ 104 w 171"/>
                <a:gd name="T43" fmla="*/ 164 h 234"/>
                <a:gd name="T44" fmla="*/ 12 w 171"/>
                <a:gd name="T45" fmla="*/ 164 h 234"/>
                <a:gd name="T46" fmla="*/ 104 w 171"/>
                <a:gd name="T47" fmla="*/ 3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4">
                  <a:moveTo>
                    <a:pt x="170" y="177"/>
                  </a:moveTo>
                  <a:lnTo>
                    <a:pt x="170" y="164"/>
                  </a:lnTo>
                  <a:lnTo>
                    <a:pt x="131" y="164"/>
                  </a:lnTo>
                  <a:lnTo>
                    <a:pt x="131" y="10"/>
                  </a:lnTo>
                  <a:cubicBezTo>
                    <a:pt x="131" y="2"/>
                    <a:pt x="131" y="0"/>
                    <a:pt x="124" y="0"/>
                  </a:cubicBezTo>
                  <a:cubicBezTo>
                    <a:pt x="120" y="0"/>
                    <a:pt x="119" y="0"/>
                    <a:pt x="114" y="4"/>
                  </a:cubicBezTo>
                  <a:lnTo>
                    <a:pt x="0" y="164"/>
                  </a:lnTo>
                  <a:lnTo>
                    <a:pt x="0" y="177"/>
                  </a:lnTo>
                  <a:lnTo>
                    <a:pt x="102" y="177"/>
                  </a:lnTo>
                  <a:lnTo>
                    <a:pt x="102" y="205"/>
                  </a:lnTo>
                  <a:cubicBezTo>
                    <a:pt x="102" y="216"/>
                    <a:pt x="102" y="221"/>
                    <a:pt x="74" y="221"/>
                  </a:cubicBezTo>
                  <a:lnTo>
                    <a:pt x="65" y="221"/>
                  </a:lnTo>
                  <a:lnTo>
                    <a:pt x="65" y="233"/>
                  </a:lnTo>
                  <a:cubicBezTo>
                    <a:pt x="82" y="233"/>
                    <a:pt x="104" y="232"/>
                    <a:pt x="116" y="232"/>
                  </a:cubicBezTo>
                  <a:cubicBezTo>
                    <a:pt x="130" y="232"/>
                    <a:pt x="151" y="233"/>
                    <a:pt x="169" y="233"/>
                  </a:cubicBezTo>
                  <a:lnTo>
                    <a:pt x="169" y="221"/>
                  </a:lnTo>
                  <a:lnTo>
                    <a:pt x="159" y="221"/>
                  </a:lnTo>
                  <a:cubicBezTo>
                    <a:pt x="131" y="221"/>
                    <a:pt x="131" y="216"/>
                    <a:pt x="131" y="205"/>
                  </a:cubicBezTo>
                  <a:lnTo>
                    <a:pt x="131" y="177"/>
                  </a:lnTo>
                  <a:lnTo>
                    <a:pt x="170" y="177"/>
                  </a:lnTo>
                  <a:close/>
                  <a:moveTo>
                    <a:pt x="104" y="37"/>
                  </a:moveTo>
                  <a:lnTo>
                    <a:pt x="104" y="164"/>
                  </a:lnTo>
                  <a:lnTo>
                    <a:pt x="12" y="164"/>
                  </a:lnTo>
                  <a:lnTo>
                    <a:pt x="10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78" name="Freeform 522"/>
            <p:cNvSpPr>
              <a:spLocks noChangeArrowheads="1"/>
            </p:cNvSpPr>
            <p:nvPr/>
          </p:nvSpPr>
          <p:spPr bwMode="auto">
            <a:xfrm>
              <a:off x="4905" y="3851"/>
              <a:ext cx="74" cy="74"/>
            </a:xfrm>
            <a:custGeom>
              <a:avLst/>
              <a:gdLst>
                <a:gd name="T0" fmla="*/ 175 w 329"/>
                <a:gd name="T1" fmla="*/ 175 h 330"/>
                <a:gd name="T2" fmla="*/ 312 w 329"/>
                <a:gd name="T3" fmla="*/ 175 h 330"/>
                <a:gd name="T4" fmla="*/ 328 w 329"/>
                <a:gd name="T5" fmla="*/ 165 h 330"/>
                <a:gd name="T6" fmla="*/ 312 w 329"/>
                <a:gd name="T7" fmla="*/ 155 h 330"/>
                <a:gd name="T8" fmla="*/ 175 w 329"/>
                <a:gd name="T9" fmla="*/ 155 h 330"/>
                <a:gd name="T10" fmla="*/ 175 w 329"/>
                <a:gd name="T11" fmla="*/ 17 h 330"/>
                <a:gd name="T12" fmla="*/ 165 w 329"/>
                <a:gd name="T13" fmla="*/ 0 h 330"/>
                <a:gd name="T14" fmla="*/ 155 w 329"/>
                <a:gd name="T15" fmla="*/ 17 h 330"/>
                <a:gd name="T16" fmla="*/ 155 w 329"/>
                <a:gd name="T17" fmla="*/ 155 h 330"/>
                <a:gd name="T18" fmla="*/ 17 w 329"/>
                <a:gd name="T19" fmla="*/ 155 h 330"/>
                <a:gd name="T20" fmla="*/ 0 w 329"/>
                <a:gd name="T21" fmla="*/ 165 h 330"/>
                <a:gd name="T22" fmla="*/ 17 w 329"/>
                <a:gd name="T23" fmla="*/ 175 h 330"/>
                <a:gd name="T24" fmla="*/ 155 w 329"/>
                <a:gd name="T25" fmla="*/ 175 h 330"/>
                <a:gd name="T26" fmla="*/ 155 w 329"/>
                <a:gd name="T27" fmla="*/ 313 h 330"/>
                <a:gd name="T28" fmla="*/ 165 w 329"/>
                <a:gd name="T29" fmla="*/ 329 h 330"/>
                <a:gd name="T30" fmla="*/ 175 w 329"/>
                <a:gd name="T31" fmla="*/ 313 h 330"/>
                <a:gd name="T32" fmla="*/ 175 w 329"/>
                <a:gd name="T33" fmla="*/ 17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30">
                  <a:moveTo>
                    <a:pt x="175" y="175"/>
                  </a:moveTo>
                  <a:lnTo>
                    <a:pt x="312" y="175"/>
                  </a:lnTo>
                  <a:cubicBezTo>
                    <a:pt x="319" y="175"/>
                    <a:pt x="328" y="175"/>
                    <a:pt x="328" y="165"/>
                  </a:cubicBezTo>
                  <a:cubicBezTo>
                    <a:pt x="328" y="155"/>
                    <a:pt x="319" y="155"/>
                    <a:pt x="312" y="155"/>
                  </a:cubicBezTo>
                  <a:lnTo>
                    <a:pt x="175" y="155"/>
                  </a:lnTo>
                  <a:lnTo>
                    <a:pt x="175" y="17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5" y="0"/>
                    <a:pt x="155" y="9"/>
                    <a:pt x="155" y="17"/>
                  </a:cubicBezTo>
                  <a:lnTo>
                    <a:pt x="155" y="155"/>
                  </a:lnTo>
                  <a:lnTo>
                    <a:pt x="17" y="155"/>
                  </a:lnTo>
                  <a:cubicBezTo>
                    <a:pt x="9" y="155"/>
                    <a:pt x="0" y="155"/>
                    <a:pt x="0" y="165"/>
                  </a:cubicBezTo>
                  <a:cubicBezTo>
                    <a:pt x="0" y="175"/>
                    <a:pt x="9" y="175"/>
                    <a:pt x="17" y="175"/>
                  </a:cubicBezTo>
                  <a:lnTo>
                    <a:pt x="155" y="175"/>
                  </a:lnTo>
                  <a:lnTo>
                    <a:pt x="155" y="313"/>
                  </a:lnTo>
                  <a:cubicBezTo>
                    <a:pt x="155" y="319"/>
                    <a:pt x="155" y="329"/>
                    <a:pt x="165" y="329"/>
                  </a:cubicBezTo>
                  <a:cubicBezTo>
                    <a:pt x="175" y="329"/>
                    <a:pt x="175" y="319"/>
                    <a:pt x="175" y="313"/>
                  </a:cubicBezTo>
                  <a:lnTo>
                    <a:pt x="175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79" name="Freeform 523"/>
            <p:cNvSpPr>
              <a:spLocks noChangeArrowheads="1"/>
            </p:cNvSpPr>
            <p:nvPr/>
          </p:nvSpPr>
          <p:spPr bwMode="auto">
            <a:xfrm>
              <a:off x="5015" y="3867"/>
              <a:ext cx="43" cy="50"/>
            </a:xfrm>
            <a:custGeom>
              <a:avLst/>
              <a:gdLst>
                <a:gd name="T0" fmla="*/ 176 w 194"/>
                <a:gd name="T1" fmla="*/ 30 h 225"/>
                <a:gd name="T2" fmla="*/ 153 w 194"/>
                <a:gd name="T3" fmla="*/ 38 h 225"/>
                <a:gd name="T4" fmla="*/ 144 w 194"/>
                <a:gd name="T5" fmla="*/ 57 h 225"/>
                <a:gd name="T6" fmla="*/ 164 w 194"/>
                <a:gd name="T7" fmla="*/ 74 h 225"/>
                <a:gd name="T8" fmla="*/ 192 w 194"/>
                <a:gd name="T9" fmla="*/ 43 h 225"/>
                <a:gd name="T10" fmla="*/ 132 w 194"/>
                <a:gd name="T11" fmla="*/ 0 h 225"/>
                <a:gd name="T12" fmla="*/ 0 w 194"/>
                <a:gd name="T13" fmla="*/ 140 h 225"/>
                <a:gd name="T14" fmla="*/ 81 w 194"/>
                <a:gd name="T15" fmla="*/ 224 h 225"/>
                <a:gd name="T16" fmla="*/ 193 w 194"/>
                <a:gd name="T17" fmla="*/ 166 h 225"/>
                <a:gd name="T18" fmla="*/ 187 w 194"/>
                <a:gd name="T19" fmla="*/ 159 h 225"/>
                <a:gd name="T20" fmla="*/ 180 w 194"/>
                <a:gd name="T21" fmla="*/ 165 h 225"/>
                <a:gd name="T22" fmla="*/ 81 w 194"/>
                <a:gd name="T23" fmla="*/ 213 h 225"/>
                <a:gd name="T24" fmla="*/ 37 w 194"/>
                <a:gd name="T25" fmla="*/ 159 h 225"/>
                <a:gd name="T26" fmla="*/ 64 w 194"/>
                <a:gd name="T27" fmla="*/ 60 h 225"/>
                <a:gd name="T28" fmla="*/ 133 w 194"/>
                <a:gd name="T29" fmla="*/ 11 h 225"/>
                <a:gd name="T30" fmla="*/ 176 w 194"/>
                <a:gd name="T31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5">
                  <a:moveTo>
                    <a:pt x="176" y="30"/>
                  </a:moveTo>
                  <a:cubicBezTo>
                    <a:pt x="168" y="30"/>
                    <a:pt x="161" y="30"/>
                    <a:pt x="153" y="38"/>
                  </a:cubicBezTo>
                  <a:cubicBezTo>
                    <a:pt x="146" y="45"/>
                    <a:pt x="144" y="54"/>
                    <a:pt x="144" y="57"/>
                  </a:cubicBezTo>
                  <a:cubicBezTo>
                    <a:pt x="144" y="68"/>
                    <a:pt x="153" y="74"/>
                    <a:pt x="164" y="74"/>
                  </a:cubicBezTo>
                  <a:cubicBezTo>
                    <a:pt x="178" y="74"/>
                    <a:pt x="192" y="63"/>
                    <a:pt x="192" y="43"/>
                  </a:cubicBezTo>
                  <a:cubicBezTo>
                    <a:pt x="192" y="18"/>
                    <a:pt x="168" y="0"/>
                    <a:pt x="132" y="0"/>
                  </a:cubicBezTo>
                  <a:cubicBezTo>
                    <a:pt x="66" y="0"/>
                    <a:pt x="0" y="71"/>
                    <a:pt x="0" y="140"/>
                  </a:cubicBezTo>
                  <a:cubicBezTo>
                    <a:pt x="0" y="185"/>
                    <a:pt x="29" y="224"/>
                    <a:pt x="81" y="224"/>
                  </a:cubicBezTo>
                  <a:cubicBezTo>
                    <a:pt x="151" y="224"/>
                    <a:pt x="193" y="171"/>
                    <a:pt x="193" y="166"/>
                  </a:cubicBezTo>
                  <a:cubicBezTo>
                    <a:pt x="193" y="162"/>
                    <a:pt x="189" y="159"/>
                    <a:pt x="187" y="159"/>
                  </a:cubicBezTo>
                  <a:cubicBezTo>
                    <a:pt x="184" y="159"/>
                    <a:pt x="183" y="160"/>
                    <a:pt x="180" y="165"/>
                  </a:cubicBezTo>
                  <a:cubicBezTo>
                    <a:pt x="141" y="213"/>
                    <a:pt x="87" y="213"/>
                    <a:pt x="81" y="213"/>
                  </a:cubicBezTo>
                  <a:cubicBezTo>
                    <a:pt x="50" y="213"/>
                    <a:pt x="37" y="189"/>
                    <a:pt x="37" y="159"/>
                  </a:cubicBezTo>
                  <a:cubicBezTo>
                    <a:pt x="37" y="139"/>
                    <a:pt x="47" y="91"/>
                    <a:pt x="64" y="60"/>
                  </a:cubicBezTo>
                  <a:cubicBezTo>
                    <a:pt x="78" y="32"/>
                    <a:pt x="106" y="11"/>
                    <a:pt x="133" y="11"/>
                  </a:cubicBezTo>
                  <a:cubicBezTo>
                    <a:pt x="150" y="11"/>
                    <a:pt x="169" y="17"/>
                    <a:pt x="176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80" name="Freeform 524"/>
            <p:cNvSpPr>
              <a:spLocks noChangeArrowheads="1"/>
            </p:cNvSpPr>
            <p:nvPr/>
          </p:nvSpPr>
          <p:spPr bwMode="auto">
            <a:xfrm>
              <a:off x="5063" y="3881"/>
              <a:ext cx="35" cy="53"/>
            </a:xfrm>
            <a:custGeom>
              <a:avLst/>
              <a:gdLst>
                <a:gd name="T0" fmla="*/ 76 w 160"/>
                <a:gd name="T1" fmla="*/ 114 h 237"/>
                <a:gd name="T2" fmla="*/ 122 w 160"/>
                <a:gd name="T3" fmla="*/ 170 h 237"/>
                <a:gd name="T4" fmla="*/ 77 w 160"/>
                <a:gd name="T5" fmla="*/ 225 h 237"/>
                <a:gd name="T6" fmla="*/ 18 w 160"/>
                <a:gd name="T7" fmla="*/ 202 h 237"/>
                <a:gd name="T8" fmla="*/ 38 w 160"/>
                <a:gd name="T9" fmla="*/ 183 h 237"/>
                <a:gd name="T10" fmla="*/ 19 w 160"/>
                <a:gd name="T11" fmla="*/ 164 h 237"/>
                <a:gd name="T12" fmla="*/ 0 w 160"/>
                <a:gd name="T13" fmla="*/ 183 h 237"/>
                <a:gd name="T14" fmla="*/ 78 w 160"/>
                <a:gd name="T15" fmla="*/ 236 h 237"/>
                <a:gd name="T16" fmla="*/ 159 w 160"/>
                <a:gd name="T17" fmla="*/ 170 h 237"/>
                <a:gd name="T18" fmla="*/ 100 w 160"/>
                <a:gd name="T19" fmla="*/ 108 h 237"/>
                <a:gd name="T20" fmla="*/ 149 w 160"/>
                <a:gd name="T21" fmla="*/ 48 h 237"/>
                <a:gd name="T22" fmla="*/ 78 w 160"/>
                <a:gd name="T23" fmla="*/ 0 h 237"/>
                <a:gd name="T24" fmla="*/ 11 w 160"/>
                <a:gd name="T25" fmla="*/ 46 h 237"/>
                <a:gd name="T26" fmla="*/ 29 w 160"/>
                <a:gd name="T27" fmla="*/ 65 h 237"/>
                <a:gd name="T28" fmla="*/ 47 w 160"/>
                <a:gd name="T29" fmla="*/ 47 h 237"/>
                <a:gd name="T30" fmla="*/ 29 w 160"/>
                <a:gd name="T31" fmla="*/ 29 h 237"/>
                <a:gd name="T32" fmla="*/ 77 w 160"/>
                <a:gd name="T33" fmla="*/ 10 h 237"/>
                <a:gd name="T34" fmla="*/ 115 w 160"/>
                <a:gd name="T35" fmla="*/ 48 h 237"/>
                <a:gd name="T36" fmla="*/ 101 w 160"/>
                <a:gd name="T37" fmla="*/ 88 h 237"/>
                <a:gd name="T38" fmla="*/ 63 w 160"/>
                <a:gd name="T39" fmla="*/ 104 h 237"/>
                <a:gd name="T40" fmla="*/ 52 w 160"/>
                <a:gd name="T41" fmla="*/ 105 h 237"/>
                <a:gd name="T42" fmla="*/ 48 w 160"/>
                <a:gd name="T43" fmla="*/ 110 h 237"/>
                <a:gd name="T44" fmla="*/ 57 w 160"/>
                <a:gd name="T45" fmla="*/ 114 h 237"/>
                <a:gd name="T46" fmla="*/ 76 w 160"/>
                <a:gd name="T47" fmla="*/ 11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7">
                  <a:moveTo>
                    <a:pt x="76" y="114"/>
                  </a:moveTo>
                  <a:cubicBezTo>
                    <a:pt x="103" y="114"/>
                    <a:pt x="122" y="133"/>
                    <a:pt x="122" y="170"/>
                  </a:cubicBezTo>
                  <a:cubicBezTo>
                    <a:pt x="122" y="213"/>
                    <a:pt x="97" y="225"/>
                    <a:pt x="77" y="225"/>
                  </a:cubicBezTo>
                  <a:cubicBezTo>
                    <a:pt x="64" y="225"/>
                    <a:pt x="32" y="222"/>
                    <a:pt x="18" y="202"/>
                  </a:cubicBezTo>
                  <a:cubicBezTo>
                    <a:pt x="35" y="201"/>
                    <a:pt x="38" y="189"/>
                    <a:pt x="38" y="183"/>
                  </a:cubicBezTo>
                  <a:cubicBezTo>
                    <a:pt x="38" y="171"/>
                    <a:pt x="30" y="164"/>
                    <a:pt x="19" y="164"/>
                  </a:cubicBezTo>
                  <a:cubicBezTo>
                    <a:pt x="10" y="164"/>
                    <a:pt x="0" y="169"/>
                    <a:pt x="0" y="183"/>
                  </a:cubicBezTo>
                  <a:cubicBezTo>
                    <a:pt x="0" y="216"/>
                    <a:pt x="36" y="236"/>
                    <a:pt x="78" y="236"/>
                  </a:cubicBezTo>
                  <a:cubicBezTo>
                    <a:pt x="127" y="236"/>
                    <a:pt x="159" y="205"/>
                    <a:pt x="159" y="170"/>
                  </a:cubicBezTo>
                  <a:cubicBezTo>
                    <a:pt x="159" y="143"/>
                    <a:pt x="138" y="116"/>
                    <a:pt x="100" y="108"/>
                  </a:cubicBezTo>
                  <a:cubicBezTo>
                    <a:pt x="136" y="95"/>
                    <a:pt x="149" y="68"/>
                    <a:pt x="149" y="48"/>
                  </a:cubicBezTo>
                  <a:cubicBezTo>
                    <a:pt x="149" y="20"/>
                    <a:pt x="118" y="0"/>
                    <a:pt x="78" y="0"/>
                  </a:cubicBezTo>
                  <a:cubicBezTo>
                    <a:pt x="40" y="0"/>
                    <a:pt x="11" y="19"/>
                    <a:pt x="11" y="46"/>
                  </a:cubicBezTo>
                  <a:cubicBezTo>
                    <a:pt x="11" y="58"/>
                    <a:pt x="18" y="65"/>
                    <a:pt x="29" y="65"/>
                  </a:cubicBezTo>
                  <a:cubicBezTo>
                    <a:pt x="39" y="65"/>
                    <a:pt x="47" y="57"/>
                    <a:pt x="47" y="47"/>
                  </a:cubicBezTo>
                  <a:cubicBezTo>
                    <a:pt x="47" y="37"/>
                    <a:pt x="39" y="30"/>
                    <a:pt x="29" y="29"/>
                  </a:cubicBezTo>
                  <a:cubicBezTo>
                    <a:pt x="41" y="13"/>
                    <a:pt x="65" y="10"/>
                    <a:pt x="77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1" y="78"/>
                    <a:pt x="101" y="88"/>
                  </a:cubicBezTo>
                  <a:cubicBezTo>
                    <a:pt x="90" y="102"/>
                    <a:pt x="81" y="103"/>
                    <a:pt x="63" y="104"/>
                  </a:cubicBezTo>
                  <a:cubicBezTo>
                    <a:pt x="54" y="104"/>
                    <a:pt x="54" y="104"/>
                    <a:pt x="52" y="105"/>
                  </a:cubicBezTo>
                  <a:cubicBezTo>
                    <a:pt x="52" y="105"/>
                    <a:pt x="48" y="105"/>
                    <a:pt x="48" y="110"/>
                  </a:cubicBezTo>
                  <a:cubicBezTo>
                    <a:pt x="48" y="114"/>
                    <a:pt x="52" y="114"/>
                    <a:pt x="57" y="114"/>
                  </a:cubicBezTo>
                  <a:lnTo>
                    <a:pt x="76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81" name="Freeform 525"/>
            <p:cNvSpPr>
              <a:spLocks noChangeArrowheads="1"/>
            </p:cNvSpPr>
            <p:nvPr/>
          </p:nvSpPr>
          <p:spPr bwMode="auto">
            <a:xfrm>
              <a:off x="5112" y="3867"/>
              <a:ext cx="55" cy="50"/>
            </a:xfrm>
            <a:custGeom>
              <a:avLst/>
              <a:gdLst>
                <a:gd name="T0" fmla="*/ 151 w 247"/>
                <a:gd name="T1" fmla="*/ 69 h 225"/>
                <a:gd name="T2" fmla="*/ 199 w 247"/>
                <a:gd name="T3" fmla="*/ 11 h 225"/>
                <a:gd name="T4" fmla="*/ 224 w 247"/>
                <a:gd name="T5" fmla="*/ 17 h 225"/>
                <a:gd name="T6" fmla="*/ 200 w 247"/>
                <a:gd name="T7" fmla="*/ 44 h 225"/>
                <a:gd name="T8" fmla="*/ 220 w 247"/>
                <a:gd name="T9" fmla="*/ 62 h 225"/>
                <a:gd name="T10" fmla="*/ 246 w 247"/>
                <a:gd name="T11" fmla="*/ 32 h 225"/>
                <a:gd name="T12" fmla="*/ 200 w 247"/>
                <a:gd name="T13" fmla="*/ 0 h 225"/>
                <a:gd name="T14" fmla="*/ 148 w 247"/>
                <a:gd name="T15" fmla="*/ 38 h 225"/>
                <a:gd name="T16" fmla="*/ 95 w 247"/>
                <a:gd name="T17" fmla="*/ 0 h 225"/>
                <a:gd name="T18" fmla="*/ 16 w 247"/>
                <a:gd name="T19" fmla="*/ 76 h 225"/>
                <a:gd name="T20" fmla="*/ 21 w 247"/>
                <a:gd name="T21" fmla="*/ 81 h 225"/>
                <a:gd name="T22" fmla="*/ 28 w 247"/>
                <a:gd name="T23" fmla="*/ 76 h 225"/>
                <a:gd name="T24" fmla="*/ 94 w 247"/>
                <a:gd name="T25" fmla="*/ 11 h 225"/>
                <a:gd name="T26" fmla="*/ 121 w 247"/>
                <a:gd name="T27" fmla="*/ 44 h 225"/>
                <a:gd name="T28" fmla="*/ 94 w 247"/>
                <a:gd name="T29" fmla="*/ 161 h 225"/>
                <a:gd name="T30" fmla="*/ 47 w 247"/>
                <a:gd name="T31" fmla="*/ 213 h 225"/>
                <a:gd name="T32" fmla="*/ 22 w 247"/>
                <a:gd name="T33" fmla="*/ 207 h 225"/>
                <a:gd name="T34" fmla="*/ 46 w 247"/>
                <a:gd name="T35" fmla="*/ 180 h 225"/>
                <a:gd name="T36" fmla="*/ 27 w 247"/>
                <a:gd name="T37" fmla="*/ 162 h 225"/>
                <a:gd name="T38" fmla="*/ 0 w 247"/>
                <a:gd name="T39" fmla="*/ 192 h 225"/>
                <a:gd name="T40" fmla="*/ 46 w 247"/>
                <a:gd name="T41" fmla="*/ 224 h 225"/>
                <a:gd name="T42" fmla="*/ 99 w 247"/>
                <a:gd name="T43" fmla="*/ 186 h 225"/>
                <a:gd name="T44" fmla="*/ 151 w 247"/>
                <a:gd name="T45" fmla="*/ 224 h 225"/>
                <a:gd name="T46" fmla="*/ 231 w 247"/>
                <a:gd name="T47" fmla="*/ 148 h 225"/>
                <a:gd name="T48" fmla="*/ 225 w 247"/>
                <a:gd name="T49" fmla="*/ 143 h 225"/>
                <a:gd name="T50" fmla="*/ 218 w 247"/>
                <a:gd name="T51" fmla="*/ 148 h 225"/>
                <a:gd name="T52" fmla="*/ 152 w 247"/>
                <a:gd name="T53" fmla="*/ 213 h 225"/>
                <a:gd name="T54" fmla="*/ 125 w 247"/>
                <a:gd name="T55" fmla="*/ 180 h 225"/>
                <a:gd name="T56" fmla="*/ 134 w 247"/>
                <a:gd name="T57" fmla="*/ 137 h 225"/>
                <a:gd name="T58" fmla="*/ 151 w 247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7" h="225">
                  <a:moveTo>
                    <a:pt x="151" y="69"/>
                  </a:moveTo>
                  <a:cubicBezTo>
                    <a:pt x="153" y="56"/>
                    <a:pt x="165" y="11"/>
                    <a:pt x="199" y="11"/>
                  </a:cubicBezTo>
                  <a:cubicBezTo>
                    <a:pt x="203" y="11"/>
                    <a:pt x="214" y="11"/>
                    <a:pt x="224" y="17"/>
                  </a:cubicBezTo>
                  <a:cubicBezTo>
                    <a:pt x="211" y="20"/>
                    <a:pt x="200" y="32"/>
                    <a:pt x="200" y="44"/>
                  </a:cubicBezTo>
                  <a:cubicBezTo>
                    <a:pt x="200" y="52"/>
                    <a:pt x="206" y="62"/>
                    <a:pt x="220" y="62"/>
                  </a:cubicBezTo>
                  <a:cubicBezTo>
                    <a:pt x="231" y="62"/>
                    <a:pt x="246" y="53"/>
                    <a:pt x="246" y="32"/>
                  </a:cubicBezTo>
                  <a:cubicBezTo>
                    <a:pt x="246" y="7"/>
                    <a:pt x="217" y="0"/>
                    <a:pt x="200" y="0"/>
                  </a:cubicBezTo>
                  <a:cubicBezTo>
                    <a:pt x="171" y="0"/>
                    <a:pt x="155" y="26"/>
                    <a:pt x="148" y="38"/>
                  </a:cubicBezTo>
                  <a:cubicBezTo>
                    <a:pt x="136" y="4"/>
                    <a:pt x="110" y="0"/>
                    <a:pt x="95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0" y="81"/>
                    <a:pt x="21" y="81"/>
                  </a:cubicBezTo>
                  <a:cubicBezTo>
                    <a:pt x="26" y="81"/>
                    <a:pt x="27" y="81"/>
                    <a:pt x="28" y="76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3" y="11"/>
                    <a:pt x="121" y="16"/>
                    <a:pt x="121" y="44"/>
                  </a:cubicBezTo>
                  <a:cubicBezTo>
                    <a:pt x="121" y="59"/>
                    <a:pt x="112" y="93"/>
                    <a:pt x="94" y="161"/>
                  </a:cubicBezTo>
                  <a:cubicBezTo>
                    <a:pt x="86" y="193"/>
                    <a:pt x="68" y="213"/>
                    <a:pt x="47" y="213"/>
                  </a:cubicBezTo>
                  <a:cubicBezTo>
                    <a:pt x="44" y="213"/>
                    <a:pt x="32" y="213"/>
                    <a:pt x="22" y="207"/>
                  </a:cubicBezTo>
                  <a:cubicBezTo>
                    <a:pt x="35" y="204"/>
                    <a:pt x="46" y="194"/>
                    <a:pt x="46" y="180"/>
                  </a:cubicBezTo>
                  <a:cubicBezTo>
                    <a:pt x="46" y="167"/>
                    <a:pt x="35" y="162"/>
                    <a:pt x="27" y="162"/>
                  </a:cubicBezTo>
                  <a:cubicBezTo>
                    <a:pt x="12" y="162"/>
                    <a:pt x="0" y="176"/>
                    <a:pt x="0" y="192"/>
                  </a:cubicBezTo>
                  <a:cubicBezTo>
                    <a:pt x="0" y="214"/>
                    <a:pt x="25" y="224"/>
                    <a:pt x="46" y="224"/>
                  </a:cubicBezTo>
                  <a:cubicBezTo>
                    <a:pt x="80" y="224"/>
                    <a:pt x="97" y="189"/>
                    <a:pt x="99" y="186"/>
                  </a:cubicBezTo>
                  <a:cubicBezTo>
                    <a:pt x="104" y="205"/>
                    <a:pt x="122" y="224"/>
                    <a:pt x="151" y="224"/>
                  </a:cubicBezTo>
                  <a:cubicBezTo>
                    <a:pt x="203" y="224"/>
                    <a:pt x="231" y="160"/>
                    <a:pt x="231" y="148"/>
                  </a:cubicBezTo>
                  <a:cubicBezTo>
                    <a:pt x="231" y="143"/>
                    <a:pt x="226" y="143"/>
                    <a:pt x="225" y="143"/>
                  </a:cubicBezTo>
                  <a:cubicBezTo>
                    <a:pt x="221" y="143"/>
                    <a:pt x="220" y="145"/>
                    <a:pt x="218" y="148"/>
                  </a:cubicBezTo>
                  <a:cubicBezTo>
                    <a:pt x="203" y="202"/>
                    <a:pt x="168" y="213"/>
                    <a:pt x="152" y="213"/>
                  </a:cubicBezTo>
                  <a:cubicBezTo>
                    <a:pt x="133" y="213"/>
                    <a:pt x="125" y="197"/>
                    <a:pt x="125" y="180"/>
                  </a:cubicBezTo>
                  <a:cubicBezTo>
                    <a:pt x="125" y="169"/>
                    <a:pt x="129" y="159"/>
                    <a:pt x="134" y="137"/>
                  </a:cubicBezTo>
                  <a:lnTo>
                    <a:pt x="151" y="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82" name="Freeform 526"/>
            <p:cNvSpPr>
              <a:spLocks noChangeArrowheads="1"/>
            </p:cNvSpPr>
            <p:nvPr/>
          </p:nvSpPr>
          <p:spPr bwMode="auto">
            <a:xfrm>
              <a:off x="5177" y="3824"/>
              <a:ext cx="35" cy="53"/>
            </a:xfrm>
            <a:custGeom>
              <a:avLst/>
              <a:gdLst>
                <a:gd name="T0" fmla="*/ 34 w 160"/>
                <a:gd name="T1" fmla="*/ 116 h 237"/>
                <a:gd name="T2" fmla="*/ 49 w 160"/>
                <a:gd name="T3" fmla="*/ 41 h 237"/>
                <a:gd name="T4" fmla="*/ 102 w 160"/>
                <a:gd name="T5" fmla="*/ 10 h 237"/>
                <a:gd name="T6" fmla="*/ 133 w 160"/>
                <a:gd name="T7" fmla="*/ 22 h 237"/>
                <a:gd name="T8" fmla="*/ 116 w 160"/>
                <a:gd name="T9" fmla="*/ 39 h 237"/>
                <a:gd name="T10" fmla="*/ 133 w 160"/>
                <a:gd name="T11" fmla="*/ 55 h 237"/>
                <a:gd name="T12" fmla="*/ 150 w 160"/>
                <a:gd name="T13" fmla="*/ 38 h 237"/>
                <a:gd name="T14" fmla="*/ 101 w 160"/>
                <a:gd name="T15" fmla="*/ 0 h 237"/>
                <a:gd name="T16" fmla="*/ 0 w 160"/>
                <a:gd name="T17" fmla="*/ 120 h 237"/>
                <a:gd name="T18" fmla="*/ 81 w 160"/>
                <a:gd name="T19" fmla="*/ 236 h 237"/>
                <a:gd name="T20" fmla="*/ 159 w 160"/>
                <a:gd name="T21" fmla="*/ 159 h 237"/>
                <a:gd name="T22" fmla="*/ 84 w 160"/>
                <a:gd name="T23" fmla="*/ 83 h 237"/>
                <a:gd name="T24" fmla="*/ 34 w 160"/>
                <a:gd name="T25" fmla="*/ 116 h 237"/>
                <a:gd name="T26" fmla="*/ 81 w 160"/>
                <a:gd name="T27" fmla="*/ 225 h 237"/>
                <a:gd name="T28" fmla="*/ 43 w 160"/>
                <a:gd name="T29" fmla="*/ 201 h 237"/>
                <a:gd name="T30" fmla="*/ 35 w 160"/>
                <a:gd name="T31" fmla="*/ 152 h 237"/>
                <a:gd name="T32" fmla="*/ 82 w 160"/>
                <a:gd name="T33" fmla="*/ 93 h 237"/>
                <a:gd name="T34" fmla="*/ 118 w 160"/>
                <a:gd name="T35" fmla="*/ 111 h 237"/>
                <a:gd name="T36" fmla="*/ 127 w 160"/>
                <a:gd name="T37" fmla="*/ 159 h 237"/>
                <a:gd name="T38" fmla="*/ 116 w 160"/>
                <a:gd name="T39" fmla="*/ 207 h 237"/>
                <a:gd name="T40" fmla="*/ 81 w 160"/>
                <a:gd name="T41" fmla="*/ 22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237">
                  <a:moveTo>
                    <a:pt x="34" y="116"/>
                  </a:moveTo>
                  <a:cubicBezTo>
                    <a:pt x="34" y="88"/>
                    <a:pt x="36" y="63"/>
                    <a:pt x="49" y="41"/>
                  </a:cubicBezTo>
                  <a:cubicBezTo>
                    <a:pt x="60" y="22"/>
                    <a:pt x="80" y="10"/>
                    <a:pt x="102" y="10"/>
                  </a:cubicBezTo>
                  <a:cubicBezTo>
                    <a:pt x="112" y="10"/>
                    <a:pt x="125" y="12"/>
                    <a:pt x="133" y="22"/>
                  </a:cubicBezTo>
                  <a:cubicBezTo>
                    <a:pt x="124" y="22"/>
                    <a:pt x="116" y="29"/>
                    <a:pt x="116" y="39"/>
                  </a:cubicBezTo>
                  <a:cubicBezTo>
                    <a:pt x="116" y="47"/>
                    <a:pt x="123" y="55"/>
                    <a:pt x="133" y="55"/>
                  </a:cubicBezTo>
                  <a:cubicBezTo>
                    <a:pt x="143" y="55"/>
                    <a:pt x="150" y="48"/>
                    <a:pt x="150" y="38"/>
                  </a:cubicBezTo>
                  <a:cubicBezTo>
                    <a:pt x="150" y="18"/>
                    <a:pt x="136" y="0"/>
                    <a:pt x="101" y="0"/>
                  </a:cubicBezTo>
                  <a:cubicBezTo>
                    <a:pt x="52" y="0"/>
                    <a:pt x="0" y="46"/>
                    <a:pt x="0" y="120"/>
                  </a:cubicBezTo>
                  <a:cubicBezTo>
                    <a:pt x="0" y="209"/>
                    <a:pt x="43" y="236"/>
                    <a:pt x="81" y="236"/>
                  </a:cubicBezTo>
                  <a:cubicBezTo>
                    <a:pt x="123" y="236"/>
                    <a:pt x="159" y="205"/>
                    <a:pt x="159" y="159"/>
                  </a:cubicBezTo>
                  <a:cubicBezTo>
                    <a:pt x="159" y="115"/>
                    <a:pt x="124" y="83"/>
                    <a:pt x="84" y="83"/>
                  </a:cubicBezTo>
                  <a:cubicBezTo>
                    <a:pt x="56" y="83"/>
                    <a:pt x="41" y="101"/>
                    <a:pt x="34" y="116"/>
                  </a:cubicBezTo>
                  <a:close/>
                  <a:moveTo>
                    <a:pt x="81" y="225"/>
                  </a:moveTo>
                  <a:cubicBezTo>
                    <a:pt x="63" y="225"/>
                    <a:pt x="49" y="216"/>
                    <a:pt x="43" y="201"/>
                  </a:cubicBezTo>
                  <a:cubicBezTo>
                    <a:pt x="37" y="190"/>
                    <a:pt x="35" y="173"/>
                    <a:pt x="35" y="152"/>
                  </a:cubicBezTo>
                  <a:cubicBezTo>
                    <a:pt x="35" y="119"/>
                    <a:pt x="55" y="93"/>
                    <a:pt x="82" y="93"/>
                  </a:cubicBezTo>
                  <a:cubicBezTo>
                    <a:pt x="99" y="93"/>
                    <a:pt x="109" y="99"/>
                    <a:pt x="118" y="111"/>
                  </a:cubicBezTo>
                  <a:cubicBezTo>
                    <a:pt x="125" y="124"/>
                    <a:pt x="127" y="139"/>
                    <a:pt x="127" y="159"/>
                  </a:cubicBezTo>
                  <a:cubicBezTo>
                    <a:pt x="127" y="179"/>
                    <a:pt x="127" y="194"/>
                    <a:pt x="116" y="207"/>
                  </a:cubicBezTo>
                  <a:cubicBezTo>
                    <a:pt x="109" y="220"/>
                    <a:pt x="97" y="225"/>
                    <a:pt x="81" y="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83" name="Freeform 527"/>
            <p:cNvSpPr>
              <a:spLocks noChangeArrowheads="1"/>
            </p:cNvSpPr>
            <p:nvPr/>
          </p:nvSpPr>
          <p:spPr bwMode="auto">
            <a:xfrm>
              <a:off x="3752" y="3962"/>
              <a:ext cx="1840" cy="4"/>
            </a:xfrm>
            <a:custGeom>
              <a:avLst/>
              <a:gdLst>
                <a:gd name="T0" fmla="*/ 4059 w 8119"/>
                <a:gd name="T1" fmla="*/ 21 h 22"/>
                <a:gd name="T2" fmla="*/ 0 w 8119"/>
                <a:gd name="T3" fmla="*/ 21 h 22"/>
                <a:gd name="T4" fmla="*/ 0 w 8119"/>
                <a:gd name="T5" fmla="*/ 0 h 22"/>
                <a:gd name="T6" fmla="*/ 8118 w 8119"/>
                <a:gd name="T7" fmla="*/ 0 h 22"/>
                <a:gd name="T8" fmla="*/ 8118 w 8119"/>
                <a:gd name="T9" fmla="*/ 21 h 22"/>
                <a:gd name="T10" fmla="*/ 4059 w 8119"/>
                <a:gd name="T1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19" h="22">
                  <a:moveTo>
                    <a:pt x="4059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8118" y="0"/>
                  </a:lnTo>
                  <a:lnTo>
                    <a:pt x="8118" y="21"/>
                  </a:lnTo>
                  <a:lnTo>
                    <a:pt x="4059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84" name="Freeform 528"/>
            <p:cNvSpPr>
              <a:spLocks noChangeArrowheads="1"/>
            </p:cNvSpPr>
            <p:nvPr/>
          </p:nvSpPr>
          <p:spPr bwMode="auto">
            <a:xfrm>
              <a:off x="3762" y="3995"/>
              <a:ext cx="36" cy="74"/>
            </a:xfrm>
            <a:custGeom>
              <a:avLst/>
              <a:gdLst>
                <a:gd name="T0" fmla="*/ 102 w 165"/>
                <a:gd name="T1" fmla="*/ 12 h 330"/>
                <a:gd name="T2" fmla="*/ 90 w 165"/>
                <a:gd name="T3" fmla="*/ 0 h 330"/>
                <a:gd name="T4" fmla="*/ 0 w 165"/>
                <a:gd name="T5" fmla="*/ 31 h 330"/>
                <a:gd name="T6" fmla="*/ 0 w 165"/>
                <a:gd name="T7" fmla="*/ 47 h 330"/>
                <a:gd name="T8" fmla="*/ 65 w 165"/>
                <a:gd name="T9" fmla="*/ 34 h 330"/>
                <a:gd name="T10" fmla="*/ 65 w 165"/>
                <a:gd name="T11" fmla="*/ 290 h 330"/>
                <a:gd name="T12" fmla="*/ 19 w 165"/>
                <a:gd name="T13" fmla="*/ 314 h 330"/>
                <a:gd name="T14" fmla="*/ 3 w 165"/>
                <a:gd name="T15" fmla="*/ 314 h 330"/>
                <a:gd name="T16" fmla="*/ 3 w 165"/>
                <a:gd name="T17" fmla="*/ 329 h 330"/>
                <a:gd name="T18" fmla="*/ 83 w 165"/>
                <a:gd name="T19" fmla="*/ 327 h 330"/>
                <a:gd name="T20" fmla="*/ 164 w 165"/>
                <a:gd name="T21" fmla="*/ 329 h 330"/>
                <a:gd name="T22" fmla="*/ 164 w 165"/>
                <a:gd name="T23" fmla="*/ 314 h 330"/>
                <a:gd name="T24" fmla="*/ 148 w 165"/>
                <a:gd name="T25" fmla="*/ 314 h 330"/>
                <a:gd name="T26" fmla="*/ 102 w 165"/>
                <a:gd name="T27" fmla="*/ 290 h 330"/>
                <a:gd name="T28" fmla="*/ 102 w 165"/>
                <a:gd name="T29" fmla="*/ 1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0">
                  <a:moveTo>
                    <a:pt x="102" y="12"/>
                  </a:moveTo>
                  <a:cubicBezTo>
                    <a:pt x="102" y="1"/>
                    <a:pt x="102" y="0"/>
                    <a:pt x="90" y="0"/>
                  </a:cubicBezTo>
                  <a:cubicBezTo>
                    <a:pt x="59" y="31"/>
                    <a:pt x="16" y="31"/>
                    <a:pt x="0" y="31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0"/>
                  </a:lnTo>
                  <a:cubicBezTo>
                    <a:pt x="65" y="308"/>
                    <a:pt x="64" y="314"/>
                    <a:pt x="19" y="314"/>
                  </a:cubicBezTo>
                  <a:lnTo>
                    <a:pt x="3" y="314"/>
                  </a:lnTo>
                  <a:lnTo>
                    <a:pt x="3" y="329"/>
                  </a:lnTo>
                  <a:cubicBezTo>
                    <a:pt x="20" y="327"/>
                    <a:pt x="64" y="327"/>
                    <a:pt x="83" y="327"/>
                  </a:cubicBezTo>
                  <a:cubicBezTo>
                    <a:pt x="103" y="327"/>
                    <a:pt x="146" y="327"/>
                    <a:pt x="164" y="329"/>
                  </a:cubicBezTo>
                  <a:lnTo>
                    <a:pt x="164" y="314"/>
                  </a:lnTo>
                  <a:lnTo>
                    <a:pt x="148" y="314"/>
                  </a:lnTo>
                  <a:cubicBezTo>
                    <a:pt x="103" y="314"/>
                    <a:pt x="102" y="308"/>
                    <a:pt x="102" y="290"/>
                  </a:cubicBezTo>
                  <a:lnTo>
                    <a:pt x="102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85" name="Freeform 529"/>
            <p:cNvSpPr>
              <a:spLocks noChangeArrowheads="1"/>
            </p:cNvSpPr>
            <p:nvPr/>
          </p:nvSpPr>
          <p:spPr bwMode="auto">
            <a:xfrm>
              <a:off x="3839" y="4004"/>
              <a:ext cx="74" cy="74"/>
            </a:xfrm>
            <a:custGeom>
              <a:avLst/>
              <a:gdLst>
                <a:gd name="T0" fmla="*/ 175 w 329"/>
                <a:gd name="T1" fmla="*/ 175 h 330"/>
                <a:gd name="T2" fmla="*/ 312 w 329"/>
                <a:gd name="T3" fmla="*/ 175 h 330"/>
                <a:gd name="T4" fmla="*/ 328 w 329"/>
                <a:gd name="T5" fmla="*/ 165 h 330"/>
                <a:gd name="T6" fmla="*/ 312 w 329"/>
                <a:gd name="T7" fmla="*/ 155 h 330"/>
                <a:gd name="T8" fmla="*/ 175 w 329"/>
                <a:gd name="T9" fmla="*/ 155 h 330"/>
                <a:gd name="T10" fmla="*/ 175 w 329"/>
                <a:gd name="T11" fmla="*/ 17 h 330"/>
                <a:gd name="T12" fmla="*/ 165 w 329"/>
                <a:gd name="T13" fmla="*/ 0 h 330"/>
                <a:gd name="T14" fmla="*/ 155 w 329"/>
                <a:gd name="T15" fmla="*/ 17 h 330"/>
                <a:gd name="T16" fmla="*/ 155 w 329"/>
                <a:gd name="T17" fmla="*/ 155 h 330"/>
                <a:gd name="T18" fmla="*/ 17 w 329"/>
                <a:gd name="T19" fmla="*/ 155 h 330"/>
                <a:gd name="T20" fmla="*/ 0 w 329"/>
                <a:gd name="T21" fmla="*/ 165 h 330"/>
                <a:gd name="T22" fmla="*/ 17 w 329"/>
                <a:gd name="T23" fmla="*/ 175 h 330"/>
                <a:gd name="T24" fmla="*/ 155 w 329"/>
                <a:gd name="T25" fmla="*/ 175 h 330"/>
                <a:gd name="T26" fmla="*/ 155 w 329"/>
                <a:gd name="T27" fmla="*/ 313 h 330"/>
                <a:gd name="T28" fmla="*/ 165 w 329"/>
                <a:gd name="T29" fmla="*/ 329 h 330"/>
                <a:gd name="T30" fmla="*/ 175 w 329"/>
                <a:gd name="T31" fmla="*/ 313 h 330"/>
                <a:gd name="T32" fmla="*/ 175 w 329"/>
                <a:gd name="T33" fmla="*/ 17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30">
                  <a:moveTo>
                    <a:pt x="175" y="175"/>
                  </a:moveTo>
                  <a:lnTo>
                    <a:pt x="312" y="175"/>
                  </a:lnTo>
                  <a:cubicBezTo>
                    <a:pt x="319" y="175"/>
                    <a:pt x="328" y="175"/>
                    <a:pt x="328" y="165"/>
                  </a:cubicBezTo>
                  <a:cubicBezTo>
                    <a:pt x="328" y="155"/>
                    <a:pt x="319" y="155"/>
                    <a:pt x="312" y="155"/>
                  </a:cubicBezTo>
                  <a:lnTo>
                    <a:pt x="175" y="155"/>
                  </a:lnTo>
                  <a:lnTo>
                    <a:pt x="175" y="17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5" y="0"/>
                    <a:pt x="155" y="9"/>
                    <a:pt x="155" y="17"/>
                  </a:cubicBezTo>
                  <a:lnTo>
                    <a:pt x="155" y="155"/>
                  </a:lnTo>
                  <a:lnTo>
                    <a:pt x="17" y="155"/>
                  </a:lnTo>
                  <a:cubicBezTo>
                    <a:pt x="9" y="155"/>
                    <a:pt x="0" y="155"/>
                    <a:pt x="0" y="165"/>
                  </a:cubicBezTo>
                  <a:cubicBezTo>
                    <a:pt x="0" y="175"/>
                    <a:pt x="9" y="175"/>
                    <a:pt x="17" y="175"/>
                  </a:cubicBezTo>
                  <a:lnTo>
                    <a:pt x="155" y="175"/>
                  </a:lnTo>
                  <a:lnTo>
                    <a:pt x="155" y="313"/>
                  </a:lnTo>
                  <a:cubicBezTo>
                    <a:pt x="155" y="319"/>
                    <a:pt x="155" y="329"/>
                    <a:pt x="165" y="329"/>
                  </a:cubicBezTo>
                  <a:cubicBezTo>
                    <a:pt x="175" y="329"/>
                    <a:pt x="175" y="319"/>
                    <a:pt x="175" y="313"/>
                  </a:cubicBezTo>
                  <a:lnTo>
                    <a:pt x="175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86" name="Freeform 530"/>
            <p:cNvSpPr>
              <a:spLocks noChangeArrowheads="1"/>
            </p:cNvSpPr>
            <p:nvPr/>
          </p:nvSpPr>
          <p:spPr bwMode="auto">
            <a:xfrm>
              <a:off x="3955" y="3985"/>
              <a:ext cx="25" cy="111"/>
            </a:xfrm>
            <a:custGeom>
              <a:avLst/>
              <a:gdLst>
                <a:gd name="T0" fmla="*/ 115 w 116"/>
                <a:gd name="T1" fmla="*/ 488 h 494"/>
                <a:gd name="T2" fmla="*/ 106 w 116"/>
                <a:gd name="T3" fmla="*/ 477 h 494"/>
                <a:gd name="T4" fmla="*/ 29 w 116"/>
                <a:gd name="T5" fmla="*/ 246 h 494"/>
                <a:gd name="T6" fmla="*/ 109 w 116"/>
                <a:gd name="T7" fmla="*/ 13 h 494"/>
                <a:gd name="T8" fmla="*/ 115 w 116"/>
                <a:gd name="T9" fmla="*/ 4 h 494"/>
                <a:gd name="T10" fmla="*/ 110 w 116"/>
                <a:gd name="T11" fmla="*/ 0 h 494"/>
                <a:gd name="T12" fmla="*/ 31 w 116"/>
                <a:gd name="T13" fmla="*/ 96 h 494"/>
                <a:gd name="T14" fmla="*/ 0 w 116"/>
                <a:gd name="T15" fmla="*/ 246 h 494"/>
                <a:gd name="T16" fmla="*/ 32 w 116"/>
                <a:gd name="T17" fmla="*/ 401 h 494"/>
                <a:gd name="T18" fmla="*/ 110 w 116"/>
                <a:gd name="T19" fmla="*/ 493 h 494"/>
                <a:gd name="T20" fmla="*/ 115 w 116"/>
                <a:gd name="T21" fmla="*/ 48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488"/>
                  </a:moveTo>
                  <a:cubicBezTo>
                    <a:pt x="115" y="487"/>
                    <a:pt x="115" y="486"/>
                    <a:pt x="106" y="477"/>
                  </a:cubicBezTo>
                  <a:cubicBezTo>
                    <a:pt x="45" y="416"/>
                    <a:pt x="29" y="323"/>
                    <a:pt x="29" y="246"/>
                  </a:cubicBezTo>
                  <a:cubicBezTo>
                    <a:pt x="29" y="161"/>
                    <a:pt x="48" y="75"/>
                    <a:pt x="109" y="13"/>
                  </a:cubicBezTo>
                  <a:cubicBezTo>
                    <a:pt x="115" y="8"/>
                    <a:pt x="115" y="7"/>
                    <a:pt x="115" y="4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6"/>
                  </a:cubicBezTo>
                  <a:cubicBezTo>
                    <a:pt x="6" y="150"/>
                    <a:pt x="0" y="205"/>
                    <a:pt x="0" y="246"/>
                  </a:cubicBezTo>
                  <a:cubicBezTo>
                    <a:pt x="0" y="286"/>
                    <a:pt x="6" y="345"/>
                    <a:pt x="32" y="401"/>
                  </a:cubicBezTo>
                  <a:cubicBezTo>
                    <a:pt x="63" y="462"/>
                    <a:pt x="105" y="493"/>
                    <a:pt x="110" y="493"/>
                  </a:cubicBezTo>
                  <a:cubicBezTo>
                    <a:pt x="113" y="493"/>
                    <a:pt x="115" y="492"/>
                    <a:pt x="115" y="4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87" name="Freeform 531"/>
            <p:cNvSpPr>
              <a:spLocks noChangeArrowheads="1"/>
            </p:cNvSpPr>
            <p:nvPr/>
          </p:nvSpPr>
          <p:spPr bwMode="auto">
            <a:xfrm>
              <a:off x="3992" y="4020"/>
              <a:ext cx="43" cy="50"/>
            </a:xfrm>
            <a:custGeom>
              <a:avLst/>
              <a:gdLst>
                <a:gd name="T0" fmla="*/ 176 w 194"/>
                <a:gd name="T1" fmla="*/ 30 h 225"/>
                <a:gd name="T2" fmla="*/ 153 w 194"/>
                <a:gd name="T3" fmla="*/ 38 h 225"/>
                <a:gd name="T4" fmla="*/ 144 w 194"/>
                <a:gd name="T5" fmla="*/ 57 h 225"/>
                <a:gd name="T6" fmla="*/ 164 w 194"/>
                <a:gd name="T7" fmla="*/ 74 h 225"/>
                <a:gd name="T8" fmla="*/ 192 w 194"/>
                <a:gd name="T9" fmla="*/ 43 h 225"/>
                <a:gd name="T10" fmla="*/ 132 w 194"/>
                <a:gd name="T11" fmla="*/ 0 h 225"/>
                <a:gd name="T12" fmla="*/ 0 w 194"/>
                <a:gd name="T13" fmla="*/ 140 h 225"/>
                <a:gd name="T14" fmla="*/ 81 w 194"/>
                <a:gd name="T15" fmla="*/ 224 h 225"/>
                <a:gd name="T16" fmla="*/ 193 w 194"/>
                <a:gd name="T17" fmla="*/ 166 h 225"/>
                <a:gd name="T18" fmla="*/ 187 w 194"/>
                <a:gd name="T19" fmla="*/ 159 h 225"/>
                <a:gd name="T20" fmla="*/ 180 w 194"/>
                <a:gd name="T21" fmla="*/ 165 h 225"/>
                <a:gd name="T22" fmla="*/ 81 w 194"/>
                <a:gd name="T23" fmla="*/ 213 h 225"/>
                <a:gd name="T24" fmla="*/ 37 w 194"/>
                <a:gd name="T25" fmla="*/ 159 h 225"/>
                <a:gd name="T26" fmla="*/ 64 w 194"/>
                <a:gd name="T27" fmla="*/ 60 h 225"/>
                <a:gd name="T28" fmla="*/ 133 w 194"/>
                <a:gd name="T29" fmla="*/ 11 h 225"/>
                <a:gd name="T30" fmla="*/ 176 w 194"/>
                <a:gd name="T31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5">
                  <a:moveTo>
                    <a:pt x="176" y="30"/>
                  </a:moveTo>
                  <a:cubicBezTo>
                    <a:pt x="168" y="30"/>
                    <a:pt x="161" y="30"/>
                    <a:pt x="153" y="38"/>
                  </a:cubicBezTo>
                  <a:cubicBezTo>
                    <a:pt x="146" y="45"/>
                    <a:pt x="144" y="54"/>
                    <a:pt x="144" y="57"/>
                  </a:cubicBezTo>
                  <a:cubicBezTo>
                    <a:pt x="144" y="68"/>
                    <a:pt x="153" y="74"/>
                    <a:pt x="164" y="74"/>
                  </a:cubicBezTo>
                  <a:cubicBezTo>
                    <a:pt x="178" y="74"/>
                    <a:pt x="192" y="63"/>
                    <a:pt x="192" y="43"/>
                  </a:cubicBezTo>
                  <a:cubicBezTo>
                    <a:pt x="192" y="18"/>
                    <a:pt x="168" y="0"/>
                    <a:pt x="132" y="0"/>
                  </a:cubicBezTo>
                  <a:cubicBezTo>
                    <a:pt x="66" y="0"/>
                    <a:pt x="0" y="71"/>
                    <a:pt x="0" y="140"/>
                  </a:cubicBezTo>
                  <a:cubicBezTo>
                    <a:pt x="0" y="185"/>
                    <a:pt x="29" y="224"/>
                    <a:pt x="81" y="224"/>
                  </a:cubicBezTo>
                  <a:cubicBezTo>
                    <a:pt x="151" y="224"/>
                    <a:pt x="193" y="171"/>
                    <a:pt x="193" y="166"/>
                  </a:cubicBezTo>
                  <a:cubicBezTo>
                    <a:pt x="193" y="162"/>
                    <a:pt x="189" y="159"/>
                    <a:pt x="187" y="159"/>
                  </a:cubicBezTo>
                  <a:cubicBezTo>
                    <a:pt x="184" y="159"/>
                    <a:pt x="183" y="160"/>
                    <a:pt x="180" y="165"/>
                  </a:cubicBezTo>
                  <a:cubicBezTo>
                    <a:pt x="141" y="213"/>
                    <a:pt x="87" y="213"/>
                    <a:pt x="81" y="213"/>
                  </a:cubicBezTo>
                  <a:cubicBezTo>
                    <a:pt x="50" y="213"/>
                    <a:pt x="37" y="189"/>
                    <a:pt x="37" y="159"/>
                  </a:cubicBezTo>
                  <a:cubicBezTo>
                    <a:pt x="37" y="139"/>
                    <a:pt x="47" y="91"/>
                    <a:pt x="64" y="60"/>
                  </a:cubicBezTo>
                  <a:cubicBezTo>
                    <a:pt x="78" y="32"/>
                    <a:pt x="106" y="11"/>
                    <a:pt x="133" y="11"/>
                  </a:cubicBezTo>
                  <a:cubicBezTo>
                    <a:pt x="150" y="11"/>
                    <a:pt x="169" y="17"/>
                    <a:pt x="176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88" name="Freeform 532"/>
            <p:cNvSpPr>
              <a:spLocks noChangeArrowheads="1"/>
            </p:cNvSpPr>
            <p:nvPr/>
          </p:nvSpPr>
          <p:spPr bwMode="auto">
            <a:xfrm>
              <a:off x="4044" y="4034"/>
              <a:ext cx="28" cy="51"/>
            </a:xfrm>
            <a:custGeom>
              <a:avLst/>
              <a:gdLst>
                <a:gd name="T0" fmla="*/ 78 w 128"/>
                <a:gd name="T1" fmla="*/ 10 h 231"/>
                <a:gd name="T2" fmla="*/ 68 w 128"/>
                <a:gd name="T3" fmla="*/ 0 h 231"/>
                <a:gd name="T4" fmla="*/ 0 w 128"/>
                <a:gd name="T5" fmla="*/ 22 h 231"/>
                <a:gd name="T6" fmla="*/ 0 w 128"/>
                <a:gd name="T7" fmla="*/ 35 h 231"/>
                <a:gd name="T8" fmla="*/ 50 w 128"/>
                <a:gd name="T9" fmla="*/ 25 h 231"/>
                <a:gd name="T10" fmla="*/ 50 w 128"/>
                <a:gd name="T11" fmla="*/ 202 h 231"/>
                <a:gd name="T12" fmla="*/ 16 w 128"/>
                <a:gd name="T13" fmla="*/ 217 h 231"/>
                <a:gd name="T14" fmla="*/ 2 w 128"/>
                <a:gd name="T15" fmla="*/ 217 h 231"/>
                <a:gd name="T16" fmla="*/ 2 w 128"/>
                <a:gd name="T17" fmla="*/ 230 h 231"/>
                <a:gd name="T18" fmla="*/ 64 w 128"/>
                <a:gd name="T19" fmla="*/ 229 h 231"/>
                <a:gd name="T20" fmla="*/ 127 w 128"/>
                <a:gd name="T21" fmla="*/ 230 h 231"/>
                <a:gd name="T22" fmla="*/ 127 w 128"/>
                <a:gd name="T23" fmla="*/ 217 h 231"/>
                <a:gd name="T24" fmla="*/ 113 w 128"/>
                <a:gd name="T25" fmla="*/ 217 h 231"/>
                <a:gd name="T26" fmla="*/ 78 w 128"/>
                <a:gd name="T27" fmla="*/ 202 h 231"/>
                <a:gd name="T28" fmla="*/ 78 w 128"/>
                <a:gd name="T29" fmla="*/ 1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231">
                  <a:moveTo>
                    <a:pt x="78" y="10"/>
                  </a:moveTo>
                  <a:cubicBezTo>
                    <a:pt x="78" y="0"/>
                    <a:pt x="77" y="0"/>
                    <a:pt x="68" y="0"/>
                  </a:cubicBezTo>
                  <a:cubicBezTo>
                    <a:pt x="46" y="21"/>
                    <a:pt x="15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2"/>
                  </a:lnTo>
                  <a:cubicBezTo>
                    <a:pt x="50" y="213"/>
                    <a:pt x="50" y="217"/>
                    <a:pt x="16" y="217"/>
                  </a:cubicBezTo>
                  <a:lnTo>
                    <a:pt x="2" y="217"/>
                  </a:lnTo>
                  <a:lnTo>
                    <a:pt x="2" y="230"/>
                  </a:lnTo>
                  <a:cubicBezTo>
                    <a:pt x="9" y="230"/>
                    <a:pt x="52" y="229"/>
                    <a:pt x="64" y="229"/>
                  </a:cubicBezTo>
                  <a:cubicBezTo>
                    <a:pt x="75" y="229"/>
                    <a:pt x="119" y="230"/>
                    <a:pt x="127" y="230"/>
                  </a:cubicBezTo>
                  <a:lnTo>
                    <a:pt x="127" y="217"/>
                  </a:lnTo>
                  <a:lnTo>
                    <a:pt x="113" y="217"/>
                  </a:lnTo>
                  <a:cubicBezTo>
                    <a:pt x="78" y="217"/>
                    <a:pt x="78" y="213"/>
                    <a:pt x="78" y="202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89" name="Freeform 533"/>
            <p:cNvSpPr>
              <a:spLocks noChangeArrowheads="1"/>
            </p:cNvSpPr>
            <p:nvPr/>
          </p:nvSpPr>
          <p:spPr bwMode="auto">
            <a:xfrm>
              <a:off x="4117" y="4004"/>
              <a:ext cx="74" cy="74"/>
            </a:xfrm>
            <a:custGeom>
              <a:avLst/>
              <a:gdLst>
                <a:gd name="T0" fmla="*/ 175 w 329"/>
                <a:gd name="T1" fmla="*/ 175 h 330"/>
                <a:gd name="T2" fmla="*/ 312 w 329"/>
                <a:gd name="T3" fmla="*/ 175 h 330"/>
                <a:gd name="T4" fmla="*/ 328 w 329"/>
                <a:gd name="T5" fmla="*/ 165 h 330"/>
                <a:gd name="T6" fmla="*/ 312 w 329"/>
                <a:gd name="T7" fmla="*/ 155 h 330"/>
                <a:gd name="T8" fmla="*/ 175 w 329"/>
                <a:gd name="T9" fmla="*/ 155 h 330"/>
                <a:gd name="T10" fmla="*/ 175 w 329"/>
                <a:gd name="T11" fmla="*/ 17 h 330"/>
                <a:gd name="T12" fmla="*/ 165 w 329"/>
                <a:gd name="T13" fmla="*/ 0 h 330"/>
                <a:gd name="T14" fmla="*/ 155 w 329"/>
                <a:gd name="T15" fmla="*/ 17 h 330"/>
                <a:gd name="T16" fmla="*/ 155 w 329"/>
                <a:gd name="T17" fmla="*/ 155 h 330"/>
                <a:gd name="T18" fmla="*/ 17 w 329"/>
                <a:gd name="T19" fmla="*/ 155 h 330"/>
                <a:gd name="T20" fmla="*/ 0 w 329"/>
                <a:gd name="T21" fmla="*/ 165 h 330"/>
                <a:gd name="T22" fmla="*/ 17 w 329"/>
                <a:gd name="T23" fmla="*/ 175 h 330"/>
                <a:gd name="T24" fmla="*/ 155 w 329"/>
                <a:gd name="T25" fmla="*/ 175 h 330"/>
                <a:gd name="T26" fmla="*/ 155 w 329"/>
                <a:gd name="T27" fmla="*/ 313 h 330"/>
                <a:gd name="T28" fmla="*/ 165 w 329"/>
                <a:gd name="T29" fmla="*/ 329 h 330"/>
                <a:gd name="T30" fmla="*/ 175 w 329"/>
                <a:gd name="T31" fmla="*/ 313 h 330"/>
                <a:gd name="T32" fmla="*/ 175 w 329"/>
                <a:gd name="T33" fmla="*/ 17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30">
                  <a:moveTo>
                    <a:pt x="175" y="175"/>
                  </a:moveTo>
                  <a:lnTo>
                    <a:pt x="312" y="175"/>
                  </a:lnTo>
                  <a:cubicBezTo>
                    <a:pt x="319" y="175"/>
                    <a:pt x="328" y="175"/>
                    <a:pt x="328" y="165"/>
                  </a:cubicBezTo>
                  <a:cubicBezTo>
                    <a:pt x="328" y="155"/>
                    <a:pt x="319" y="155"/>
                    <a:pt x="312" y="155"/>
                  </a:cubicBezTo>
                  <a:lnTo>
                    <a:pt x="175" y="155"/>
                  </a:lnTo>
                  <a:lnTo>
                    <a:pt x="175" y="17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5" y="0"/>
                    <a:pt x="155" y="9"/>
                    <a:pt x="155" y="17"/>
                  </a:cubicBezTo>
                  <a:lnTo>
                    <a:pt x="155" y="155"/>
                  </a:lnTo>
                  <a:lnTo>
                    <a:pt x="17" y="155"/>
                  </a:lnTo>
                  <a:cubicBezTo>
                    <a:pt x="9" y="155"/>
                    <a:pt x="0" y="155"/>
                    <a:pt x="0" y="165"/>
                  </a:cubicBezTo>
                  <a:cubicBezTo>
                    <a:pt x="0" y="175"/>
                    <a:pt x="9" y="175"/>
                    <a:pt x="17" y="175"/>
                  </a:cubicBezTo>
                  <a:lnTo>
                    <a:pt x="155" y="175"/>
                  </a:lnTo>
                  <a:lnTo>
                    <a:pt x="155" y="313"/>
                  </a:lnTo>
                  <a:cubicBezTo>
                    <a:pt x="155" y="319"/>
                    <a:pt x="155" y="329"/>
                    <a:pt x="165" y="329"/>
                  </a:cubicBezTo>
                  <a:cubicBezTo>
                    <a:pt x="175" y="329"/>
                    <a:pt x="175" y="319"/>
                    <a:pt x="175" y="313"/>
                  </a:cubicBezTo>
                  <a:lnTo>
                    <a:pt x="175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90" name="Freeform 534"/>
            <p:cNvSpPr>
              <a:spLocks noChangeArrowheads="1"/>
            </p:cNvSpPr>
            <p:nvPr/>
          </p:nvSpPr>
          <p:spPr bwMode="auto">
            <a:xfrm>
              <a:off x="4228" y="3995"/>
              <a:ext cx="44" cy="74"/>
            </a:xfrm>
            <a:custGeom>
              <a:avLst/>
              <a:gdLst>
                <a:gd name="T0" fmla="*/ 38 w 198"/>
                <a:gd name="T1" fmla="*/ 291 h 330"/>
                <a:gd name="T2" fmla="*/ 91 w 198"/>
                <a:gd name="T3" fmla="*/ 240 h 330"/>
                <a:gd name="T4" fmla="*/ 197 w 198"/>
                <a:gd name="T5" fmla="*/ 96 h 330"/>
                <a:gd name="T6" fmla="*/ 93 w 198"/>
                <a:gd name="T7" fmla="*/ 0 h 330"/>
                <a:gd name="T8" fmla="*/ 0 w 198"/>
                <a:gd name="T9" fmla="*/ 90 h 330"/>
                <a:gd name="T10" fmla="*/ 26 w 198"/>
                <a:gd name="T11" fmla="*/ 116 h 330"/>
                <a:gd name="T12" fmla="*/ 52 w 198"/>
                <a:gd name="T13" fmla="*/ 91 h 330"/>
                <a:gd name="T14" fmla="*/ 26 w 198"/>
                <a:gd name="T15" fmla="*/ 65 h 330"/>
                <a:gd name="T16" fmla="*/ 19 w 198"/>
                <a:gd name="T17" fmla="*/ 66 h 330"/>
                <a:gd name="T18" fmla="*/ 86 w 198"/>
                <a:gd name="T19" fmla="*/ 16 h 330"/>
                <a:gd name="T20" fmla="*/ 152 w 198"/>
                <a:gd name="T21" fmla="*/ 96 h 330"/>
                <a:gd name="T22" fmla="*/ 101 w 198"/>
                <a:gd name="T23" fmla="*/ 205 h 330"/>
                <a:gd name="T24" fmla="*/ 6 w 198"/>
                <a:gd name="T25" fmla="*/ 310 h 330"/>
                <a:gd name="T26" fmla="*/ 0 w 198"/>
                <a:gd name="T27" fmla="*/ 329 h 330"/>
                <a:gd name="T28" fmla="*/ 184 w 198"/>
                <a:gd name="T29" fmla="*/ 329 h 330"/>
                <a:gd name="T30" fmla="*/ 197 w 198"/>
                <a:gd name="T31" fmla="*/ 243 h 330"/>
                <a:gd name="T32" fmla="*/ 185 w 198"/>
                <a:gd name="T33" fmla="*/ 243 h 330"/>
                <a:gd name="T34" fmla="*/ 175 w 198"/>
                <a:gd name="T35" fmla="*/ 287 h 330"/>
                <a:gd name="T36" fmla="*/ 128 w 198"/>
                <a:gd name="T37" fmla="*/ 291 h 330"/>
                <a:gd name="T38" fmla="*/ 38 w 198"/>
                <a:gd name="T39" fmla="*/ 29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330">
                  <a:moveTo>
                    <a:pt x="38" y="291"/>
                  </a:moveTo>
                  <a:lnTo>
                    <a:pt x="91" y="240"/>
                  </a:lnTo>
                  <a:cubicBezTo>
                    <a:pt x="168" y="171"/>
                    <a:pt x="197" y="146"/>
                    <a:pt x="197" y="96"/>
                  </a:cubicBezTo>
                  <a:cubicBezTo>
                    <a:pt x="197" y="39"/>
                    <a:pt x="153" y="0"/>
                    <a:pt x="93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6"/>
                    <a:pt x="25" y="116"/>
                    <a:pt x="26" y="116"/>
                  </a:cubicBezTo>
                  <a:cubicBezTo>
                    <a:pt x="35" y="116"/>
                    <a:pt x="52" y="111"/>
                    <a:pt x="52" y="91"/>
                  </a:cubicBezTo>
                  <a:cubicBezTo>
                    <a:pt x="52" y="78"/>
                    <a:pt x="43" y="65"/>
                    <a:pt x="26" y="65"/>
                  </a:cubicBezTo>
                  <a:cubicBezTo>
                    <a:pt x="21" y="65"/>
                    <a:pt x="21" y="65"/>
                    <a:pt x="19" y="66"/>
                  </a:cubicBezTo>
                  <a:cubicBezTo>
                    <a:pt x="30" y="34"/>
                    <a:pt x="57" y="16"/>
                    <a:pt x="86" y="16"/>
                  </a:cubicBezTo>
                  <a:cubicBezTo>
                    <a:pt x="131" y="16"/>
                    <a:pt x="152" y="55"/>
                    <a:pt x="152" y="96"/>
                  </a:cubicBezTo>
                  <a:cubicBezTo>
                    <a:pt x="152" y="136"/>
                    <a:pt x="128" y="175"/>
                    <a:pt x="101" y="205"/>
                  </a:cubicBezTo>
                  <a:lnTo>
                    <a:pt x="6" y="310"/>
                  </a:lnTo>
                  <a:cubicBezTo>
                    <a:pt x="0" y="316"/>
                    <a:pt x="0" y="317"/>
                    <a:pt x="0" y="329"/>
                  </a:cubicBezTo>
                  <a:lnTo>
                    <a:pt x="184" y="329"/>
                  </a:lnTo>
                  <a:lnTo>
                    <a:pt x="197" y="243"/>
                  </a:lnTo>
                  <a:lnTo>
                    <a:pt x="185" y="243"/>
                  </a:lnTo>
                  <a:cubicBezTo>
                    <a:pt x="183" y="258"/>
                    <a:pt x="179" y="280"/>
                    <a:pt x="175" y="287"/>
                  </a:cubicBezTo>
                  <a:cubicBezTo>
                    <a:pt x="170" y="291"/>
                    <a:pt x="138" y="291"/>
                    <a:pt x="128" y="291"/>
                  </a:cubicBezTo>
                  <a:lnTo>
                    <a:pt x="38" y="2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91" name="Freeform 535"/>
            <p:cNvSpPr>
              <a:spLocks noChangeArrowheads="1"/>
            </p:cNvSpPr>
            <p:nvPr/>
          </p:nvSpPr>
          <p:spPr bwMode="auto">
            <a:xfrm>
              <a:off x="4284" y="3985"/>
              <a:ext cx="43" cy="111"/>
            </a:xfrm>
            <a:custGeom>
              <a:avLst/>
              <a:gdLst>
                <a:gd name="T0" fmla="*/ 190 w 194"/>
                <a:gd name="T1" fmla="*/ 19 h 494"/>
                <a:gd name="T2" fmla="*/ 193 w 194"/>
                <a:gd name="T3" fmla="*/ 10 h 494"/>
                <a:gd name="T4" fmla="*/ 183 w 194"/>
                <a:gd name="T5" fmla="*/ 0 h 494"/>
                <a:gd name="T6" fmla="*/ 175 w 194"/>
                <a:gd name="T7" fmla="*/ 4 h 494"/>
                <a:gd name="T8" fmla="*/ 2 w 194"/>
                <a:gd name="T9" fmla="*/ 475 h 494"/>
                <a:gd name="T10" fmla="*/ 0 w 194"/>
                <a:gd name="T11" fmla="*/ 484 h 494"/>
                <a:gd name="T12" fmla="*/ 10 w 194"/>
                <a:gd name="T13" fmla="*/ 493 h 494"/>
                <a:gd name="T14" fmla="*/ 21 w 194"/>
                <a:gd name="T15" fmla="*/ 482 h 494"/>
                <a:gd name="T16" fmla="*/ 190 w 194"/>
                <a:gd name="T17" fmla="*/ 1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494">
                  <a:moveTo>
                    <a:pt x="190" y="19"/>
                  </a:moveTo>
                  <a:cubicBezTo>
                    <a:pt x="193" y="12"/>
                    <a:pt x="193" y="10"/>
                    <a:pt x="193" y="10"/>
                  </a:cubicBezTo>
                  <a:cubicBezTo>
                    <a:pt x="193" y="4"/>
                    <a:pt x="188" y="0"/>
                    <a:pt x="183" y="0"/>
                  </a:cubicBezTo>
                  <a:cubicBezTo>
                    <a:pt x="179" y="0"/>
                    <a:pt x="176" y="1"/>
                    <a:pt x="175" y="4"/>
                  </a:cubicBezTo>
                  <a:lnTo>
                    <a:pt x="2" y="475"/>
                  </a:lnTo>
                  <a:cubicBezTo>
                    <a:pt x="0" y="481"/>
                    <a:pt x="0" y="483"/>
                    <a:pt x="0" y="484"/>
                  </a:cubicBezTo>
                  <a:cubicBezTo>
                    <a:pt x="0" y="488"/>
                    <a:pt x="4" y="493"/>
                    <a:pt x="10" y="493"/>
                  </a:cubicBezTo>
                  <a:cubicBezTo>
                    <a:pt x="17" y="493"/>
                    <a:pt x="18" y="490"/>
                    <a:pt x="21" y="482"/>
                  </a:cubicBezTo>
                  <a:lnTo>
                    <a:pt x="19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92" name="Freeform 536"/>
            <p:cNvSpPr>
              <a:spLocks noChangeArrowheads="1"/>
            </p:cNvSpPr>
            <p:nvPr/>
          </p:nvSpPr>
          <p:spPr bwMode="auto">
            <a:xfrm>
              <a:off x="4338" y="3995"/>
              <a:ext cx="46" cy="76"/>
            </a:xfrm>
            <a:custGeom>
              <a:avLst/>
              <a:gdLst>
                <a:gd name="T0" fmla="*/ 123 w 206"/>
                <a:gd name="T1" fmla="*/ 155 h 340"/>
                <a:gd name="T2" fmla="*/ 192 w 206"/>
                <a:gd name="T3" fmla="*/ 68 h 340"/>
                <a:gd name="T4" fmla="*/ 101 w 206"/>
                <a:gd name="T5" fmla="*/ 0 h 340"/>
                <a:gd name="T6" fmla="*/ 13 w 206"/>
                <a:gd name="T7" fmla="*/ 67 h 340"/>
                <a:gd name="T8" fmla="*/ 38 w 206"/>
                <a:gd name="T9" fmla="*/ 93 h 340"/>
                <a:gd name="T10" fmla="*/ 64 w 206"/>
                <a:gd name="T11" fmla="*/ 67 h 340"/>
                <a:gd name="T12" fmla="*/ 34 w 206"/>
                <a:gd name="T13" fmla="*/ 43 h 340"/>
                <a:gd name="T14" fmla="*/ 99 w 206"/>
                <a:gd name="T15" fmla="*/ 12 h 340"/>
                <a:gd name="T16" fmla="*/ 147 w 206"/>
                <a:gd name="T17" fmla="*/ 67 h 340"/>
                <a:gd name="T18" fmla="*/ 132 w 206"/>
                <a:gd name="T19" fmla="*/ 124 h 340"/>
                <a:gd name="T20" fmla="*/ 88 w 206"/>
                <a:gd name="T21" fmla="*/ 150 h 340"/>
                <a:gd name="T22" fmla="*/ 69 w 206"/>
                <a:gd name="T23" fmla="*/ 151 h 340"/>
                <a:gd name="T24" fmla="*/ 62 w 206"/>
                <a:gd name="T25" fmla="*/ 157 h 340"/>
                <a:gd name="T26" fmla="*/ 74 w 206"/>
                <a:gd name="T27" fmla="*/ 162 h 340"/>
                <a:gd name="T28" fmla="*/ 95 w 206"/>
                <a:gd name="T29" fmla="*/ 162 h 340"/>
                <a:gd name="T30" fmla="*/ 155 w 206"/>
                <a:gd name="T31" fmla="*/ 244 h 340"/>
                <a:gd name="T32" fmla="*/ 99 w 206"/>
                <a:gd name="T33" fmla="*/ 326 h 340"/>
                <a:gd name="T34" fmla="*/ 22 w 206"/>
                <a:gd name="T35" fmla="*/ 288 h 340"/>
                <a:gd name="T36" fmla="*/ 55 w 206"/>
                <a:gd name="T37" fmla="*/ 261 h 340"/>
                <a:gd name="T38" fmla="*/ 28 w 206"/>
                <a:gd name="T39" fmla="*/ 233 h 340"/>
                <a:gd name="T40" fmla="*/ 0 w 206"/>
                <a:gd name="T41" fmla="*/ 262 h 340"/>
                <a:gd name="T42" fmla="*/ 100 w 206"/>
                <a:gd name="T43" fmla="*/ 339 h 340"/>
                <a:gd name="T44" fmla="*/ 205 w 206"/>
                <a:gd name="T45" fmla="*/ 244 h 340"/>
                <a:gd name="T46" fmla="*/ 123 w 206"/>
                <a:gd name="T47" fmla="*/ 15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6" h="340">
                  <a:moveTo>
                    <a:pt x="123" y="155"/>
                  </a:moveTo>
                  <a:cubicBezTo>
                    <a:pt x="164" y="142"/>
                    <a:pt x="192" y="108"/>
                    <a:pt x="192" y="68"/>
                  </a:cubicBezTo>
                  <a:cubicBezTo>
                    <a:pt x="192" y="28"/>
                    <a:pt x="149" y="0"/>
                    <a:pt x="101" y="0"/>
                  </a:cubicBezTo>
                  <a:cubicBezTo>
                    <a:pt x="50" y="0"/>
                    <a:pt x="13" y="29"/>
                    <a:pt x="13" y="67"/>
                  </a:cubicBezTo>
                  <a:cubicBezTo>
                    <a:pt x="13" y="83"/>
                    <a:pt x="25" y="93"/>
                    <a:pt x="38" y="93"/>
                  </a:cubicBezTo>
                  <a:cubicBezTo>
                    <a:pt x="54" y="93"/>
                    <a:pt x="64" y="82"/>
                    <a:pt x="64" y="67"/>
                  </a:cubicBezTo>
                  <a:cubicBezTo>
                    <a:pt x="64" y="43"/>
                    <a:pt x="40" y="43"/>
                    <a:pt x="34" y="43"/>
                  </a:cubicBezTo>
                  <a:cubicBezTo>
                    <a:pt x="48" y="19"/>
                    <a:pt x="81" y="12"/>
                    <a:pt x="99" y="12"/>
                  </a:cubicBezTo>
                  <a:cubicBezTo>
                    <a:pt x="119" y="12"/>
                    <a:pt x="147" y="24"/>
                    <a:pt x="147" y="67"/>
                  </a:cubicBezTo>
                  <a:cubicBezTo>
                    <a:pt x="147" y="74"/>
                    <a:pt x="146" y="102"/>
                    <a:pt x="132" y="124"/>
                  </a:cubicBezTo>
                  <a:cubicBezTo>
                    <a:pt x="118" y="148"/>
                    <a:pt x="101" y="149"/>
                    <a:pt x="88" y="150"/>
                  </a:cubicBezTo>
                  <a:cubicBezTo>
                    <a:pt x="85" y="150"/>
                    <a:pt x="73" y="151"/>
                    <a:pt x="69" y="151"/>
                  </a:cubicBezTo>
                  <a:cubicBezTo>
                    <a:pt x="65" y="151"/>
                    <a:pt x="62" y="152"/>
                    <a:pt x="62" y="157"/>
                  </a:cubicBezTo>
                  <a:cubicBezTo>
                    <a:pt x="62" y="162"/>
                    <a:pt x="65" y="162"/>
                    <a:pt x="74" y="162"/>
                  </a:cubicBezTo>
                  <a:lnTo>
                    <a:pt x="95" y="162"/>
                  </a:lnTo>
                  <a:cubicBezTo>
                    <a:pt x="136" y="162"/>
                    <a:pt x="155" y="196"/>
                    <a:pt x="155" y="244"/>
                  </a:cubicBezTo>
                  <a:cubicBezTo>
                    <a:pt x="155" y="311"/>
                    <a:pt x="120" y="326"/>
                    <a:pt x="99" y="326"/>
                  </a:cubicBezTo>
                  <a:cubicBezTo>
                    <a:pt x="77" y="326"/>
                    <a:pt x="40" y="317"/>
                    <a:pt x="22" y="288"/>
                  </a:cubicBezTo>
                  <a:cubicBezTo>
                    <a:pt x="40" y="291"/>
                    <a:pt x="55" y="280"/>
                    <a:pt x="55" y="261"/>
                  </a:cubicBezTo>
                  <a:cubicBezTo>
                    <a:pt x="55" y="243"/>
                    <a:pt x="43" y="233"/>
                    <a:pt x="28" y="233"/>
                  </a:cubicBezTo>
                  <a:cubicBezTo>
                    <a:pt x="16" y="233"/>
                    <a:pt x="0" y="241"/>
                    <a:pt x="0" y="262"/>
                  </a:cubicBezTo>
                  <a:cubicBezTo>
                    <a:pt x="0" y="307"/>
                    <a:pt x="46" y="339"/>
                    <a:pt x="100" y="339"/>
                  </a:cubicBezTo>
                  <a:cubicBezTo>
                    <a:pt x="160" y="339"/>
                    <a:pt x="205" y="295"/>
                    <a:pt x="205" y="244"/>
                  </a:cubicBezTo>
                  <a:cubicBezTo>
                    <a:pt x="205" y="204"/>
                    <a:pt x="174" y="166"/>
                    <a:pt x="123" y="15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93" name="Freeform 537"/>
            <p:cNvSpPr>
              <a:spLocks noChangeArrowheads="1"/>
            </p:cNvSpPr>
            <p:nvPr/>
          </p:nvSpPr>
          <p:spPr bwMode="auto">
            <a:xfrm>
              <a:off x="4396" y="3985"/>
              <a:ext cx="25" cy="111"/>
            </a:xfrm>
            <a:custGeom>
              <a:avLst/>
              <a:gdLst>
                <a:gd name="T0" fmla="*/ 115 w 116"/>
                <a:gd name="T1" fmla="*/ 246 h 494"/>
                <a:gd name="T2" fmla="*/ 83 w 116"/>
                <a:gd name="T3" fmla="*/ 93 h 494"/>
                <a:gd name="T4" fmla="*/ 4 w 116"/>
                <a:gd name="T5" fmla="*/ 0 h 494"/>
                <a:gd name="T6" fmla="*/ 0 w 116"/>
                <a:gd name="T7" fmla="*/ 4 h 494"/>
                <a:gd name="T8" fmla="*/ 9 w 116"/>
                <a:gd name="T9" fmla="*/ 17 h 494"/>
                <a:gd name="T10" fmla="*/ 86 w 116"/>
                <a:gd name="T11" fmla="*/ 246 h 494"/>
                <a:gd name="T12" fmla="*/ 7 w 116"/>
                <a:gd name="T13" fmla="*/ 479 h 494"/>
                <a:gd name="T14" fmla="*/ 0 w 116"/>
                <a:gd name="T15" fmla="*/ 488 h 494"/>
                <a:gd name="T16" fmla="*/ 4 w 116"/>
                <a:gd name="T17" fmla="*/ 493 h 494"/>
                <a:gd name="T18" fmla="*/ 84 w 116"/>
                <a:gd name="T19" fmla="*/ 397 h 494"/>
                <a:gd name="T20" fmla="*/ 115 w 116"/>
                <a:gd name="T21" fmla="*/ 24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246"/>
                  </a:moveTo>
                  <a:cubicBezTo>
                    <a:pt x="115" y="208"/>
                    <a:pt x="110" y="149"/>
                    <a:pt x="83" y="93"/>
                  </a:cubicBezTo>
                  <a:cubicBezTo>
                    <a:pt x="53" y="32"/>
                    <a:pt x="10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5"/>
                    <a:pt x="86" y="143"/>
                    <a:pt x="86" y="246"/>
                  </a:cubicBezTo>
                  <a:cubicBezTo>
                    <a:pt x="86" y="330"/>
                    <a:pt x="68" y="418"/>
                    <a:pt x="7" y="479"/>
                  </a:cubicBezTo>
                  <a:cubicBezTo>
                    <a:pt x="0" y="486"/>
                    <a:pt x="0" y="487"/>
                    <a:pt x="0" y="488"/>
                  </a:cubicBezTo>
                  <a:cubicBezTo>
                    <a:pt x="0" y="492"/>
                    <a:pt x="2" y="493"/>
                    <a:pt x="4" y="493"/>
                  </a:cubicBezTo>
                  <a:cubicBezTo>
                    <a:pt x="10" y="493"/>
                    <a:pt x="55" y="459"/>
                    <a:pt x="84" y="397"/>
                  </a:cubicBezTo>
                  <a:cubicBezTo>
                    <a:pt x="110" y="343"/>
                    <a:pt x="115" y="288"/>
                    <a:pt x="115" y="2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94" name="Freeform 538"/>
            <p:cNvSpPr>
              <a:spLocks noChangeArrowheads="1"/>
            </p:cNvSpPr>
            <p:nvPr/>
          </p:nvSpPr>
          <p:spPr bwMode="auto">
            <a:xfrm>
              <a:off x="4436" y="4020"/>
              <a:ext cx="55" cy="50"/>
            </a:xfrm>
            <a:custGeom>
              <a:avLst/>
              <a:gdLst>
                <a:gd name="T0" fmla="*/ 151 w 247"/>
                <a:gd name="T1" fmla="*/ 69 h 225"/>
                <a:gd name="T2" fmla="*/ 199 w 247"/>
                <a:gd name="T3" fmla="*/ 11 h 225"/>
                <a:gd name="T4" fmla="*/ 224 w 247"/>
                <a:gd name="T5" fmla="*/ 17 h 225"/>
                <a:gd name="T6" fmla="*/ 200 w 247"/>
                <a:gd name="T7" fmla="*/ 44 h 225"/>
                <a:gd name="T8" fmla="*/ 220 w 247"/>
                <a:gd name="T9" fmla="*/ 62 h 225"/>
                <a:gd name="T10" fmla="*/ 246 w 247"/>
                <a:gd name="T11" fmla="*/ 32 h 225"/>
                <a:gd name="T12" fmla="*/ 200 w 247"/>
                <a:gd name="T13" fmla="*/ 0 h 225"/>
                <a:gd name="T14" fmla="*/ 148 w 247"/>
                <a:gd name="T15" fmla="*/ 38 h 225"/>
                <a:gd name="T16" fmla="*/ 95 w 247"/>
                <a:gd name="T17" fmla="*/ 0 h 225"/>
                <a:gd name="T18" fmla="*/ 16 w 247"/>
                <a:gd name="T19" fmla="*/ 76 h 225"/>
                <a:gd name="T20" fmla="*/ 21 w 247"/>
                <a:gd name="T21" fmla="*/ 81 h 225"/>
                <a:gd name="T22" fmla="*/ 28 w 247"/>
                <a:gd name="T23" fmla="*/ 76 h 225"/>
                <a:gd name="T24" fmla="*/ 94 w 247"/>
                <a:gd name="T25" fmla="*/ 11 h 225"/>
                <a:gd name="T26" fmla="*/ 121 w 247"/>
                <a:gd name="T27" fmla="*/ 44 h 225"/>
                <a:gd name="T28" fmla="*/ 94 w 247"/>
                <a:gd name="T29" fmla="*/ 161 h 225"/>
                <a:gd name="T30" fmla="*/ 47 w 247"/>
                <a:gd name="T31" fmla="*/ 213 h 225"/>
                <a:gd name="T32" fmla="*/ 22 w 247"/>
                <a:gd name="T33" fmla="*/ 207 h 225"/>
                <a:gd name="T34" fmla="*/ 46 w 247"/>
                <a:gd name="T35" fmla="*/ 180 h 225"/>
                <a:gd name="T36" fmla="*/ 27 w 247"/>
                <a:gd name="T37" fmla="*/ 162 h 225"/>
                <a:gd name="T38" fmla="*/ 0 w 247"/>
                <a:gd name="T39" fmla="*/ 192 h 225"/>
                <a:gd name="T40" fmla="*/ 47 w 247"/>
                <a:gd name="T41" fmla="*/ 224 h 225"/>
                <a:gd name="T42" fmla="*/ 99 w 247"/>
                <a:gd name="T43" fmla="*/ 186 h 225"/>
                <a:gd name="T44" fmla="*/ 152 w 247"/>
                <a:gd name="T45" fmla="*/ 224 h 225"/>
                <a:gd name="T46" fmla="*/ 231 w 247"/>
                <a:gd name="T47" fmla="*/ 148 h 225"/>
                <a:gd name="T48" fmla="*/ 225 w 247"/>
                <a:gd name="T49" fmla="*/ 143 h 225"/>
                <a:gd name="T50" fmla="*/ 218 w 247"/>
                <a:gd name="T51" fmla="*/ 148 h 225"/>
                <a:gd name="T52" fmla="*/ 152 w 247"/>
                <a:gd name="T53" fmla="*/ 213 h 225"/>
                <a:gd name="T54" fmla="*/ 125 w 247"/>
                <a:gd name="T55" fmla="*/ 180 h 225"/>
                <a:gd name="T56" fmla="*/ 134 w 247"/>
                <a:gd name="T57" fmla="*/ 137 h 225"/>
                <a:gd name="T58" fmla="*/ 151 w 247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7" h="225">
                  <a:moveTo>
                    <a:pt x="151" y="69"/>
                  </a:moveTo>
                  <a:cubicBezTo>
                    <a:pt x="153" y="56"/>
                    <a:pt x="165" y="11"/>
                    <a:pt x="199" y="11"/>
                  </a:cubicBezTo>
                  <a:cubicBezTo>
                    <a:pt x="203" y="11"/>
                    <a:pt x="214" y="11"/>
                    <a:pt x="224" y="17"/>
                  </a:cubicBezTo>
                  <a:cubicBezTo>
                    <a:pt x="211" y="20"/>
                    <a:pt x="200" y="32"/>
                    <a:pt x="200" y="44"/>
                  </a:cubicBezTo>
                  <a:cubicBezTo>
                    <a:pt x="200" y="52"/>
                    <a:pt x="206" y="62"/>
                    <a:pt x="220" y="62"/>
                  </a:cubicBezTo>
                  <a:cubicBezTo>
                    <a:pt x="231" y="62"/>
                    <a:pt x="246" y="53"/>
                    <a:pt x="246" y="32"/>
                  </a:cubicBezTo>
                  <a:cubicBezTo>
                    <a:pt x="246" y="7"/>
                    <a:pt x="217" y="0"/>
                    <a:pt x="200" y="0"/>
                  </a:cubicBezTo>
                  <a:cubicBezTo>
                    <a:pt x="171" y="0"/>
                    <a:pt x="155" y="26"/>
                    <a:pt x="148" y="38"/>
                  </a:cubicBezTo>
                  <a:cubicBezTo>
                    <a:pt x="136" y="4"/>
                    <a:pt x="110" y="0"/>
                    <a:pt x="95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0" y="81"/>
                    <a:pt x="21" y="81"/>
                  </a:cubicBezTo>
                  <a:cubicBezTo>
                    <a:pt x="26" y="81"/>
                    <a:pt x="27" y="81"/>
                    <a:pt x="28" y="76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3" y="11"/>
                    <a:pt x="121" y="16"/>
                    <a:pt x="121" y="44"/>
                  </a:cubicBezTo>
                  <a:cubicBezTo>
                    <a:pt x="121" y="59"/>
                    <a:pt x="112" y="93"/>
                    <a:pt x="94" y="161"/>
                  </a:cubicBezTo>
                  <a:cubicBezTo>
                    <a:pt x="86" y="193"/>
                    <a:pt x="68" y="213"/>
                    <a:pt x="47" y="213"/>
                  </a:cubicBezTo>
                  <a:cubicBezTo>
                    <a:pt x="44" y="213"/>
                    <a:pt x="32" y="213"/>
                    <a:pt x="22" y="207"/>
                  </a:cubicBezTo>
                  <a:cubicBezTo>
                    <a:pt x="35" y="204"/>
                    <a:pt x="46" y="194"/>
                    <a:pt x="46" y="180"/>
                  </a:cubicBezTo>
                  <a:cubicBezTo>
                    <a:pt x="46" y="167"/>
                    <a:pt x="35" y="162"/>
                    <a:pt x="27" y="162"/>
                  </a:cubicBezTo>
                  <a:cubicBezTo>
                    <a:pt x="12" y="162"/>
                    <a:pt x="0" y="176"/>
                    <a:pt x="0" y="192"/>
                  </a:cubicBezTo>
                  <a:cubicBezTo>
                    <a:pt x="0" y="214"/>
                    <a:pt x="25" y="224"/>
                    <a:pt x="47" y="224"/>
                  </a:cubicBezTo>
                  <a:cubicBezTo>
                    <a:pt x="80" y="224"/>
                    <a:pt x="97" y="189"/>
                    <a:pt x="99" y="186"/>
                  </a:cubicBezTo>
                  <a:cubicBezTo>
                    <a:pt x="104" y="205"/>
                    <a:pt x="122" y="224"/>
                    <a:pt x="152" y="224"/>
                  </a:cubicBezTo>
                  <a:cubicBezTo>
                    <a:pt x="203" y="224"/>
                    <a:pt x="231" y="160"/>
                    <a:pt x="231" y="148"/>
                  </a:cubicBezTo>
                  <a:cubicBezTo>
                    <a:pt x="231" y="143"/>
                    <a:pt x="226" y="143"/>
                    <a:pt x="225" y="143"/>
                  </a:cubicBezTo>
                  <a:cubicBezTo>
                    <a:pt x="221" y="143"/>
                    <a:pt x="220" y="145"/>
                    <a:pt x="218" y="148"/>
                  </a:cubicBezTo>
                  <a:cubicBezTo>
                    <a:pt x="203" y="202"/>
                    <a:pt x="168" y="213"/>
                    <a:pt x="152" y="213"/>
                  </a:cubicBezTo>
                  <a:cubicBezTo>
                    <a:pt x="133" y="213"/>
                    <a:pt x="125" y="197"/>
                    <a:pt x="125" y="180"/>
                  </a:cubicBezTo>
                  <a:cubicBezTo>
                    <a:pt x="125" y="169"/>
                    <a:pt x="129" y="159"/>
                    <a:pt x="134" y="137"/>
                  </a:cubicBezTo>
                  <a:lnTo>
                    <a:pt x="151" y="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95" name="Freeform 539"/>
            <p:cNvSpPr>
              <a:spLocks noChangeArrowheads="1"/>
            </p:cNvSpPr>
            <p:nvPr/>
          </p:nvSpPr>
          <p:spPr bwMode="auto">
            <a:xfrm>
              <a:off x="4502" y="3985"/>
              <a:ext cx="34" cy="51"/>
            </a:xfrm>
            <a:custGeom>
              <a:avLst/>
              <a:gdLst>
                <a:gd name="T0" fmla="*/ 153 w 154"/>
                <a:gd name="T1" fmla="*/ 167 h 231"/>
                <a:gd name="T2" fmla="*/ 141 w 154"/>
                <a:gd name="T3" fmla="*/ 167 h 231"/>
                <a:gd name="T4" fmla="*/ 132 w 154"/>
                <a:gd name="T5" fmla="*/ 198 h 231"/>
                <a:gd name="T6" fmla="*/ 99 w 154"/>
                <a:gd name="T7" fmla="*/ 201 h 231"/>
                <a:gd name="T8" fmla="*/ 35 w 154"/>
                <a:gd name="T9" fmla="*/ 201 h 231"/>
                <a:gd name="T10" fmla="*/ 104 w 154"/>
                <a:gd name="T11" fmla="*/ 142 h 231"/>
                <a:gd name="T12" fmla="*/ 153 w 154"/>
                <a:gd name="T13" fmla="*/ 67 h 231"/>
                <a:gd name="T14" fmla="*/ 72 w 154"/>
                <a:gd name="T15" fmla="*/ 0 h 231"/>
                <a:gd name="T16" fmla="*/ 0 w 154"/>
                <a:gd name="T17" fmla="*/ 62 h 231"/>
                <a:gd name="T18" fmla="*/ 18 w 154"/>
                <a:gd name="T19" fmla="*/ 82 h 231"/>
                <a:gd name="T20" fmla="*/ 37 w 154"/>
                <a:gd name="T21" fmla="*/ 63 h 231"/>
                <a:gd name="T22" fmla="*/ 17 w 154"/>
                <a:gd name="T23" fmla="*/ 45 h 231"/>
                <a:gd name="T24" fmla="*/ 67 w 154"/>
                <a:gd name="T25" fmla="*/ 12 h 231"/>
                <a:gd name="T26" fmla="*/ 120 w 154"/>
                <a:gd name="T27" fmla="*/ 67 h 231"/>
                <a:gd name="T28" fmla="*/ 87 w 154"/>
                <a:gd name="T29" fmla="*/ 134 h 231"/>
                <a:gd name="T30" fmla="*/ 3 w 154"/>
                <a:gd name="T31" fmla="*/ 216 h 231"/>
                <a:gd name="T32" fmla="*/ 0 w 154"/>
                <a:gd name="T33" fmla="*/ 230 h 231"/>
                <a:gd name="T34" fmla="*/ 143 w 154"/>
                <a:gd name="T35" fmla="*/ 230 h 231"/>
                <a:gd name="T36" fmla="*/ 153 w 154"/>
                <a:gd name="T37" fmla="*/ 16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1">
                  <a:moveTo>
                    <a:pt x="153" y="167"/>
                  </a:moveTo>
                  <a:lnTo>
                    <a:pt x="141" y="167"/>
                  </a:lnTo>
                  <a:cubicBezTo>
                    <a:pt x="140" y="175"/>
                    <a:pt x="137" y="195"/>
                    <a:pt x="132" y="198"/>
                  </a:cubicBezTo>
                  <a:cubicBezTo>
                    <a:pt x="130" y="201"/>
                    <a:pt x="103" y="201"/>
                    <a:pt x="99" y="201"/>
                  </a:cubicBezTo>
                  <a:lnTo>
                    <a:pt x="35" y="201"/>
                  </a:lnTo>
                  <a:cubicBezTo>
                    <a:pt x="71" y="168"/>
                    <a:pt x="83" y="159"/>
                    <a:pt x="104" y="142"/>
                  </a:cubicBezTo>
                  <a:cubicBezTo>
                    <a:pt x="130" y="122"/>
                    <a:pt x="153" y="101"/>
                    <a:pt x="153" y="67"/>
                  </a:cubicBezTo>
                  <a:cubicBezTo>
                    <a:pt x="153" y="26"/>
                    <a:pt x="116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5"/>
                    <a:pt x="37" y="63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7" y="20"/>
                    <a:pt x="50" y="12"/>
                    <a:pt x="67" y="12"/>
                  </a:cubicBezTo>
                  <a:cubicBezTo>
                    <a:pt x="102" y="12"/>
                    <a:pt x="120" y="39"/>
                    <a:pt x="120" y="67"/>
                  </a:cubicBezTo>
                  <a:cubicBezTo>
                    <a:pt x="120" y="97"/>
                    <a:pt x="99" y="121"/>
                    <a:pt x="87" y="134"/>
                  </a:cubicBezTo>
                  <a:lnTo>
                    <a:pt x="3" y="216"/>
                  </a:lnTo>
                  <a:cubicBezTo>
                    <a:pt x="0" y="220"/>
                    <a:pt x="0" y="221"/>
                    <a:pt x="0" y="230"/>
                  </a:cubicBezTo>
                  <a:lnTo>
                    <a:pt x="143" y="230"/>
                  </a:lnTo>
                  <a:lnTo>
                    <a:pt x="153" y="1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96" name="Freeform 540"/>
            <p:cNvSpPr>
              <a:spLocks noChangeArrowheads="1"/>
            </p:cNvSpPr>
            <p:nvPr/>
          </p:nvSpPr>
          <p:spPr bwMode="auto">
            <a:xfrm>
              <a:off x="4578" y="4004"/>
              <a:ext cx="74" cy="74"/>
            </a:xfrm>
            <a:custGeom>
              <a:avLst/>
              <a:gdLst>
                <a:gd name="T0" fmla="*/ 175 w 329"/>
                <a:gd name="T1" fmla="*/ 175 h 330"/>
                <a:gd name="T2" fmla="*/ 312 w 329"/>
                <a:gd name="T3" fmla="*/ 175 h 330"/>
                <a:gd name="T4" fmla="*/ 328 w 329"/>
                <a:gd name="T5" fmla="*/ 165 h 330"/>
                <a:gd name="T6" fmla="*/ 312 w 329"/>
                <a:gd name="T7" fmla="*/ 155 h 330"/>
                <a:gd name="T8" fmla="*/ 175 w 329"/>
                <a:gd name="T9" fmla="*/ 155 h 330"/>
                <a:gd name="T10" fmla="*/ 175 w 329"/>
                <a:gd name="T11" fmla="*/ 17 h 330"/>
                <a:gd name="T12" fmla="*/ 165 w 329"/>
                <a:gd name="T13" fmla="*/ 0 h 330"/>
                <a:gd name="T14" fmla="*/ 155 w 329"/>
                <a:gd name="T15" fmla="*/ 17 h 330"/>
                <a:gd name="T16" fmla="*/ 155 w 329"/>
                <a:gd name="T17" fmla="*/ 155 h 330"/>
                <a:gd name="T18" fmla="*/ 17 w 329"/>
                <a:gd name="T19" fmla="*/ 155 h 330"/>
                <a:gd name="T20" fmla="*/ 0 w 329"/>
                <a:gd name="T21" fmla="*/ 165 h 330"/>
                <a:gd name="T22" fmla="*/ 17 w 329"/>
                <a:gd name="T23" fmla="*/ 175 h 330"/>
                <a:gd name="T24" fmla="*/ 155 w 329"/>
                <a:gd name="T25" fmla="*/ 175 h 330"/>
                <a:gd name="T26" fmla="*/ 155 w 329"/>
                <a:gd name="T27" fmla="*/ 313 h 330"/>
                <a:gd name="T28" fmla="*/ 165 w 329"/>
                <a:gd name="T29" fmla="*/ 329 h 330"/>
                <a:gd name="T30" fmla="*/ 175 w 329"/>
                <a:gd name="T31" fmla="*/ 313 h 330"/>
                <a:gd name="T32" fmla="*/ 175 w 329"/>
                <a:gd name="T33" fmla="*/ 17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30">
                  <a:moveTo>
                    <a:pt x="175" y="175"/>
                  </a:moveTo>
                  <a:lnTo>
                    <a:pt x="312" y="175"/>
                  </a:lnTo>
                  <a:cubicBezTo>
                    <a:pt x="319" y="175"/>
                    <a:pt x="328" y="175"/>
                    <a:pt x="328" y="165"/>
                  </a:cubicBezTo>
                  <a:cubicBezTo>
                    <a:pt x="328" y="155"/>
                    <a:pt x="319" y="155"/>
                    <a:pt x="312" y="155"/>
                  </a:cubicBezTo>
                  <a:lnTo>
                    <a:pt x="175" y="155"/>
                  </a:lnTo>
                  <a:lnTo>
                    <a:pt x="175" y="17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5" y="0"/>
                    <a:pt x="155" y="9"/>
                    <a:pt x="155" y="17"/>
                  </a:cubicBezTo>
                  <a:lnTo>
                    <a:pt x="155" y="155"/>
                  </a:lnTo>
                  <a:lnTo>
                    <a:pt x="17" y="155"/>
                  </a:lnTo>
                  <a:cubicBezTo>
                    <a:pt x="9" y="155"/>
                    <a:pt x="0" y="155"/>
                    <a:pt x="0" y="165"/>
                  </a:cubicBezTo>
                  <a:cubicBezTo>
                    <a:pt x="0" y="175"/>
                    <a:pt x="9" y="175"/>
                    <a:pt x="17" y="175"/>
                  </a:cubicBezTo>
                  <a:lnTo>
                    <a:pt x="155" y="175"/>
                  </a:lnTo>
                  <a:lnTo>
                    <a:pt x="155" y="313"/>
                  </a:lnTo>
                  <a:cubicBezTo>
                    <a:pt x="155" y="319"/>
                    <a:pt x="155" y="329"/>
                    <a:pt x="165" y="329"/>
                  </a:cubicBezTo>
                  <a:cubicBezTo>
                    <a:pt x="175" y="329"/>
                    <a:pt x="175" y="319"/>
                    <a:pt x="175" y="313"/>
                  </a:cubicBezTo>
                  <a:lnTo>
                    <a:pt x="175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97" name="Freeform 541"/>
            <p:cNvSpPr>
              <a:spLocks noChangeArrowheads="1"/>
            </p:cNvSpPr>
            <p:nvPr/>
          </p:nvSpPr>
          <p:spPr bwMode="auto">
            <a:xfrm>
              <a:off x="4688" y="4020"/>
              <a:ext cx="43" cy="50"/>
            </a:xfrm>
            <a:custGeom>
              <a:avLst/>
              <a:gdLst>
                <a:gd name="T0" fmla="*/ 176 w 194"/>
                <a:gd name="T1" fmla="*/ 30 h 225"/>
                <a:gd name="T2" fmla="*/ 153 w 194"/>
                <a:gd name="T3" fmla="*/ 38 h 225"/>
                <a:gd name="T4" fmla="*/ 146 w 194"/>
                <a:gd name="T5" fmla="*/ 57 h 225"/>
                <a:gd name="T6" fmla="*/ 164 w 194"/>
                <a:gd name="T7" fmla="*/ 74 h 225"/>
                <a:gd name="T8" fmla="*/ 192 w 194"/>
                <a:gd name="T9" fmla="*/ 43 h 225"/>
                <a:gd name="T10" fmla="*/ 132 w 194"/>
                <a:gd name="T11" fmla="*/ 0 h 225"/>
                <a:gd name="T12" fmla="*/ 0 w 194"/>
                <a:gd name="T13" fmla="*/ 140 h 225"/>
                <a:gd name="T14" fmla="*/ 81 w 194"/>
                <a:gd name="T15" fmla="*/ 224 h 225"/>
                <a:gd name="T16" fmla="*/ 193 w 194"/>
                <a:gd name="T17" fmla="*/ 166 h 225"/>
                <a:gd name="T18" fmla="*/ 187 w 194"/>
                <a:gd name="T19" fmla="*/ 159 h 225"/>
                <a:gd name="T20" fmla="*/ 180 w 194"/>
                <a:gd name="T21" fmla="*/ 165 h 225"/>
                <a:gd name="T22" fmla="*/ 81 w 194"/>
                <a:gd name="T23" fmla="*/ 213 h 225"/>
                <a:gd name="T24" fmla="*/ 37 w 194"/>
                <a:gd name="T25" fmla="*/ 159 h 225"/>
                <a:gd name="T26" fmla="*/ 64 w 194"/>
                <a:gd name="T27" fmla="*/ 60 h 225"/>
                <a:gd name="T28" fmla="*/ 133 w 194"/>
                <a:gd name="T29" fmla="*/ 11 h 225"/>
                <a:gd name="T30" fmla="*/ 176 w 194"/>
                <a:gd name="T31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5">
                  <a:moveTo>
                    <a:pt x="176" y="30"/>
                  </a:moveTo>
                  <a:cubicBezTo>
                    <a:pt x="168" y="30"/>
                    <a:pt x="161" y="30"/>
                    <a:pt x="153" y="38"/>
                  </a:cubicBezTo>
                  <a:cubicBezTo>
                    <a:pt x="146" y="45"/>
                    <a:pt x="146" y="54"/>
                    <a:pt x="146" y="57"/>
                  </a:cubicBezTo>
                  <a:cubicBezTo>
                    <a:pt x="146" y="68"/>
                    <a:pt x="153" y="74"/>
                    <a:pt x="164" y="74"/>
                  </a:cubicBezTo>
                  <a:cubicBezTo>
                    <a:pt x="178" y="74"/>
                    <a:pt x="192" y="63"/>
                    <a:pt x="192" y="43"/>
                  </a:cubicBezTo>
                  <a:cubicBezTo>
                    <a:pt x="192" y="18"/>
                    <a:pt x="168" y="0"/>
                    <a:pt x="132" y="0"/>
                  </a:cubicBezTo>
                  <a:cubicBezTo>
                    <a:pt x="66" y="0"/>
                    <a:pt x="0" y="71"/>
                    <a:pt x="0" y="140"/>
                  </a:cubicBezTo>
                  <a:cubicBezTo>
                    <a:pt x="0" y="185"/>
                    <a:pt x="29" y="224"/>
                    <a:pt x="81" y="224"/>
                  </a:cubicBezTo>
                  <a:cubicBezTo>
                    <a:pt x="151" y="224"/>
                    <a:pt x="193" y="171"/>
                    <a:pt x="193" y="166"/>
                  </a:cubicBezTo>
                  <a:cubicBezTo>
                    <a:pt x="193" y="162"/>
                    <a:pt x="189" y="159"/>
                    <a:pt x="187" y="159"/>
                  </a:cubicBezTo>
                  <a:cubicBezTo>
                    <a:pt x="184" y="159"/>
                    <a:pt x="184" y="160"/>
                    <a:pt x="180" y="165"/>
                  </a:cubicBezTo>
                  <a:cubicBezTo>
                    <a:pt x="141" y="213"/>
                    <a:pt x="87" y="213"/>
                    <a:pt x="81" y="213"/>
                  </a:cubicBezTo>
                  <a:cubicBezTo>
                    <a:pt x="50" y="213"/>
                    <a:pt x="37" y="189"/>
                    <a:pt x="37" y="159"/>
                  </a:cubicBezTo>
                  <a:cubicBezTo>
                    <a:pt x="37" y="139"/>
                    <a:pt x="47" y="91"/>
                    <a:pt x="64" y="60"/>
                  </a:cubicBezTo>
                  <a:cubicBezTo>
                    <a:pt x="78" y="32"/>
                    <a:pt x="106" y="11"/>
                    <a:pt x="133" y="11"/>
                  </a:cubicBezTo>
                  <a:cubicBezTo>
                    <a:pt x="150" y="11"/>
                    <a:pt x="169" y="17"/>
                    <a:pt x="176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98" name="Freeform 542"/>
            <p:cNvSpPr>
              <a:spLocks noChangeArrowheads="1"/>
            </p:cNvSpPr>
            <p:nvPr/>
          </p:nvSpPr>
          <p:spPr bwMode="auto">
            <a:xfrm>
              <a:off x="4735" y="4033"/>
              <a:ext cx="38" cy="52"/>
            </a:xfrm>
            <a:custGeom>
              <a:avLst/>
              <a:gdLst>
                <a:gd name="T0" fmla="*/ 170 w 171"/>
                <a:gd name="T1" fmla="*/ 177 h 234"/>
                <a:gd name="T2" fmla="*/ 170 w 171"/>
                <a:gd name="T3" fmla="*/ 164 h 234"/>
                <a:gd name="T4" fmla="*/ 131 w 171"/>
                <a:gd name="T5" fmla="*/ 164 h 234"/>
                <a:gd name="T6" fmla="*/ 131 w 171"/>
                <a:gd name="T7" fmla="*/ 10 h 234"/>
                <a:gd name="T8" fmla="*/ 124 w 171"/>
                <a:gd name="T9" fmla="*/ 0 h 234"/>
                <a:gd name="T10" fmla="*/ 114 w 171"/>
                <a:gd name="T11" fmla="*/ 4 h 234"/>
                <a:gd name="T12" fmla="*/ 0 w 171"/>
                <a:gd name="T13" fmla="*/ 164 h 234"/>
                <a:gd name="T14" fmla="*/ 0 w 171"/>
                <a:gd name="T15" fmla="*/ 177 h 234"/>
                <a:gd name="T16" fmla="*/ 102 w 171"/>
                <a:gd name="T17" fmla="*/ 177 h 234"/>
                <a:gd name="T18" fmla="*/ 102 w 171"/>
                <a:gd name="T19" fmla="*/ 205 h 234"/>
                <a:gd name="T20" fmla="*/ 74 w 171"/>
                <a:gd name="T21" fmla="*/ 221 h 234"/>
                <a:gd name="T22" fmla="*/ 65 w 171"/>
                <a:gd name="T23" fmla="*/ 221 h 234"/>
                <a:gd name="T24" fmla="*/ 65 w 171"/>
                <a:gd name="T25" fmla="*/ 233 h 234"/>
                <a:gd name="T26" fmla="*/ 116 w 171"/>
                <a:gd name="T27" fmla="*/ 232 h 234"/>
                <a:gd name="T28" fmla="*/ 169 w 171"/>
                <a:gd name="T29" fmla="*/ 233 h 234"/>
                <a:gd name="T30" fmla="*/ 169 w 171"/>
                <a:gd name="T31" fmla="*/ 221 h 234"/>
                <a:gd name="T32" fmla="*/ 159 w 171"/>
                <a:gd name="T33" fmla="*/ 221 h 234"/>
                <a:gd name="T34" fmla="*/ 131 w 171"/>
                <a:gd name="T35" fmla="*/ 205 h 234"/>
                <a:gd name="T36" fmla="*/ 131 w 171"/>
                <a:gd name="T37" fmla="*/ 177 h 234"/>
                <a:gd name="T38" fmla="*/ 170 w 171"/>
                <a:gd name="T39" fmla="*/ 177 h 234"/>
                <a:gd name="T40" fmla="*/ 104 w 171"/>
                <a:gd name="T41" fmla="*/ 37 h 234"/>
                <a:gd name="T42" fmla="*/ 104 w 171"/>
                <a:gd name="T43" fmla="*/ 164 h 234"/>
                <a:gd name="T44" fmla="*/ 12 w 171"/>
                <a:gd name="T45" fmla="*/ 164 h 234"/>
                <a:gd name="T46" fmla="*/ 104 w 171"/>
                <a:gd name="T47" fmla="*/ 3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4">
                  <a:moveTo>
                    <a:pt x="170" y="177"/>
                  </a:moveTo>
                  <a:lnTo>
                    <a:pt x="170" y="164"/>
                  </a:lnTo>
                  <a:lnTo>
                    <a:pt x="131" y="164"/>
                  </a:lnTo>
                  <a:lnTo>
                    <a:pt x="131" y="10"/>
                  </a:lnTo>
                  <a:cubicBezTo>
                    <a:pt x="131" y="2"/>
                    <a:pt x="131" y="0"/>
                    <a:pt x="124" y="0"/>
                  </a:cubicBezTo>
                  <a:cubicBezTo>
                    <a:pt x="120" y="0"/>
                    <a:pt x="119" y="0"/>
                    <a:pt x="114" y="4"/>
                  </a:cubicBezTo>
                  <a:lnTo>
                    <a:pt x="0" y="164"/>
                  </a:lnTo>
                  <a:lnTo>
                    <a:pt x="0" y="177"/>
                  </a:lnTo>
                  <a:lnTo>
                    <a:pt x="102" y="177"/>
                  </a:lnTo>
                  <a:lnTo>
                    <a:pt x="102" y="205"/>
                  </a:lnTo>
                  <a:cubicBezTo>
                    <a:pt x="102" y="216"/>
                    <a:pt x="102" y="221"/>
                    <a:pt x="74" y="221"/>
                  </a:cubicBezTo>
                  <a:lnTo>
                    <a:pt x="65" y="221"/>
                  </a:lnTo>
                  <a:lnTo>
                    <a:pt x="65" y="233"/>
                  </a:lnTo>
                  <a:cubicBezTo>
                    <a:pt x="82" y="233"/>
                    <a:pt x="104" y="232"/>
                    <a:pt x="116" y="232"/>
                  </a:cubicBezTo>
                  <a:cubicBezTo>
                    <a:pt x="130" y="232"/>
                    <a:pt x="151" y="233"/>
                    <a:pt x="169" y="233"/>
                  </a:cubicBezTo>
                  <a:lnTo>
                    <a:pt x="169" y="221"/>
                  </a:lnTo>
                  <a:lnTo>
                    <a:pt x="159" y="221"/>
                  </a:lnTo>
                  <a:cubicBezTo>
                    <a:pt x="131" y="221"/>
                    <a:pt x="131" y="216"/>
                    <a:pt x="131" y="205"/>
                  </a:cubicBezTo>
                  <a:lnTo>
                    <a:pt x="131" y="177"/>
                  </a:lnTo>
                  <a:lnTo>
                    <a:pt x="170" y="177"/>
                  </a:lnTo>
                  <a:close/>
                  <a:moveTo>
                    <a:pt x="104" y="37"/>
                  </a:moveTo>
                  <a:lnTo>
                    <a:pt x="104" y="164"/>
                  </a:lnTo>
                  <a:lnTo>
                    <a:pt x="12" y="164"/>
                  </a:lnTo>
                  <a:lnTo>
                    <a:pt x="10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99" name="Freeform 543"/>
            <p:cNvSpPr>
              <a:spLocks noChangeArrowheads="1"/>
            </p:cNvSpPr>
            <p:nvPr/>
          </p:nvSpPr>
          <p:spPr bwMode="auto">
            <a:xfrm>
              <a:off x="4785" y="4020"/>
              <a:ext cx="55" cy="50"/>
            </a:xfrm>
            <a:custGeom>
              <a:avLst/>
              <a:gdLst>
                <a:gd name="T0" fmla="*/ 151 w 247"/>
                <a:gd name="T1" fmla="*/ 69 h 225"/>
                <a:gd name="T2" fmla="*/ 199 w 247"/>
                <a:gd name="T3" fmla="*/ 11 h 225"/>
                <a:gd name="T4" fmla="*/ 224 w 247"/>
                <a:gd name="T5" fmla="*/ 17 h 225"/>
                <a:gd name="T6" fmla="*/ 200 w 247"/>
                <a:gd name="T7" fmla="*/ 44 h 225"/>
                <a:gd name="T8" fmla="*/ 220 w 247"/>
                <a:gd name="T9" fmla="*/ 62 h 225"/>
                <a:gd name="T10" fmla="*/ 246 w 247"/>
                <a:gd name="T11" fmla="*/ 32 h 225"/>
                <a:gd name="T12" fmla="*/ 200 w 247"/>
                <a:gd name="T13" fmla="*/ 0 h 225"/>
                <a:gd name="T14" fmla="*/ 148 w 247"/>
                <a:gd name="T15" fmla="*/ 38 h 225"/>
                <a:gd name="T16" fmla="*/ 95 w 247"/>
                <a:gd name="T17" fmla="*/ 0 h 225"/>
                <a:gd name="T18" fmla="*/ 16 w 247"/>
                <a:gd name="T19" fmla="*/ 76 h 225"/>
                <a:gd name="T20" fmla="*/ 21 w 247"/>
                <a:gd name="T21" fmla="*/ 81 h 225"/>
                <a:gd name="T22" fmla="*/ 28 w 247"/>
                <a:gd name="T23" fmla="*/ 76 h 225"/>
                <a:gd name="T24" fmla="*/ 94 w 247"/>
                <a:gd name="T25" fmla="*/ 11 h 225"/>
                <a:gd name="T26" fmla="*/ 121 w 247"/>
                <a:gd name="T27" fmla="*/ 44 h 225"/>
                <a:gd name="T28" fmla="*/ 94 w 247"/>
                <a:gd name="T29" fmla="*/ 161 h 225"/>
                <a:gd name="T30" fmla="*/ 47 w 247"/>
                <a:gd name="T31" fmla="*/ 213 h 225"/>
                <a:gd name="T32" fmla="*/ 22 w 247"/>
                <a:gd name="T33" fmla="*/ 207 h 225"/>
                <a:gd name="T34" fmla="*/ 46 w 247"/>
                <a:gd name="T35" fmla="*/ 180 h 225"/>
                <a:gd name="T36" fmla="*/ 27 w 247"/>
                <a:gd name="T37" fmla="*/ 162 h 225"/>
                <a:gd name="T38" fmla="*/ 0 w 247"/>
                <a:gd name="T39" fmla="*/ 192 h 225"/>
                <a:gd name="T40" fmla="*/ 46 w 247"/>
                <a:gd name="T41" fmla="*/ 224 h 225"/>
                <a:gd name="T42" fmla="*/ 99 w 247"/>
                <a:gd name="T43" fmla="*/ 186 h 225"/>
                <a:gd name="T44" fmla="*/ 151 w 247"/>
                <a:gd name="T45" fmla="*/ 224 h 225"/>
                <a:gd name="T46" fmla="*/ 231 w 247"/>
                <a:gd name="T47" fmla="*/ 148 h 225"/>
                <a:gd name="T48" fmla="*/ 225 w 247"/>
                <a:gd name="T49" fmla="*/ 143 h 225"/>
                <a:gd name="T50" fmla="*/ 218 w 247"/>
                <a:gd name="T51" fmla="*/ 148 h 225"/>
                <a:gd name="T52" fmla="*/ 152 w 247"/>
                <a:gd name="T53" fmla="*/ 213 h 225"/>
                <a:gd name="T54" fmla="*/ 125 w 247"/>
                <a:gd name="T55" fmla="*/ 180 h 225"/>
                <a:gd name="T56" fmla="*/ 134 w 247"/>
                <a:gd name="T57" fmla="*/ 137 h 225"/>
                <a:gd name="T58" fmla="*/ 151 w 247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7" h="225">
                  <a:moveTo>
                    <a:pt x="151" y="69"/>
                  </a:moveTo>
                  <a:cubicBezTo>
                    <a:pt x="153" y="56"/>
                    <a:pt x="165" y="11"/>
                    <a:pt x="199" y="11"/>
                  </a:cubicBezTo>
                  <a:cubicBezTo>
                    <a:pt x="202" y="11"/>
                    <a:pt x="214" y="11"/>
                    <a:pt x="224" y="17"/>
                  </a:cubicBezTo>
                  <a:cubicBezTo>
                    <a:pt x="211" y="20"/>
                    <a:pt x="200" y="32"/>
                    <a:pt x="200" y="44"/>
                  </a:cubicBezTo>
                  <a:cubicBezTo>
                    <a:pt x="200" y="52"/>
                    <a:pt x="206" y="62"/>
                    <a:pt x="220" y="62"/>
                  </a:cubicBezTo>
                  <a:cubicBezTo>
                    <a:pt x="231" y="62"/>
                    <a:pt x="246" y="53"/>
                    <a:pt x="246" y="32"/>
                  </a:cubicBezTo>
                  <a:cubicBezTo>
                    <a:pt x="246" y="7"/>
                    <a:pt x="217" y="0"/>
                    <a:pt x="200" y="0"/>
                  </a:cubicBezTo>
                  <a:cubicBezTo>
                    <a:pt x="171" y="0"/>
                    <a:pt x="155" y="26"/>
                    <a:pt x="148" y="38"/>
                  </a:cubicBezTo>
                  <a:cubicBezTo>
                    <a:pt x="136" y="4"/>
                    <a:pt x="110" y="0"/>
                    <a:pt x="95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0" y="81"/>
                    <a:pt x="21" y="81"/>
                  </a:cubicBezTo>
                  <a:cubicBezTo>
                    <a:pt x="26" y="81"/>
                    <a:pt x="27" y="81"/>
                    <a:pt x="28" y="76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3" y="11"/>
                    <a:pt x="121" y="16"/>
                    <a:pt x="121" y="44"/>
                  </a:cubicBezTo>
                  <a:cubicBezTo>
                    <a:pt x="121" y="59"/>
                    <a:pt x="112" y="93"/>
                    <a:pt x="94" y="161"/>
                  </a:cubicBezTo>
                  <a:cubicBezTo>
                    <a:pt x="86" y="193"/>
                    <a:pt x="68" y="213"/>
                    <a:pt x="47" y="213"/>
                  </a:cubicBezTo>
                  <a:cubicBezTo>
                    <a:pt x="44" y="213"/>
                    <a:pt x="32" y="213"/>
                    <a:pt x="22" y="207"/>
                  </a:cubicBezTo>
                  <a:cubicBezTo>
                    <a:pt x="35" y="204"/>
                    <a:pt x="46" y="194"/>
                    <a:pt x="46" y="180"/>
                  </a:cubicBezTo>
                  <a:cubicBezTo>
                    <a:pt x="46" y="167"/>
                    <a:pt x="35" y="162"/>
                    <a:pt x="27" y="162"/>
                  </a:cubicBezTo>
                  <a:cubicBezTo>
                    <a:pt x="12" y="162"/>
                    <a:pt x="0" y="176"/>
                    <a:pt x="0" y="192"/>
                  </a:cubicBezTo>
                  <a:cubicBezTo>
                    <a:pt x="0" y="214"/>
                    <a:pt x="25" y="224"/>
                    <a:pt x="46" y="224"/>
                  </a:cubicBezTo>
                  <a:cubicBezTo>
                    <a:pt x="80" y="224"/>
                    <a:pt x="96" y="189"/>
                    <a:pt x="99" y="186"/>
                  </a:cubicBezTo>
                  <a:cubicBezTo>
                    <a:pt x="104" y="205"/>
                    <a:pt x="122" y="224"/>
                    <a:pt x="151" y="224"/>
                  </a:cubicBezTo>
                  <a:cubicBezTo>
                    <a:pt x="203" y="224"/>
                    <a:pt x="231" y="160"/>
                    <a:pt x="231" y="148"/>
                  </a:cubicBezTo>
                  <a:cubicBezTo>
                    <a:pt x="231" y="143"/>
                    <a:pt x="226" y="143"/>
                    <a:pt x="225" y="143"/>
                  </a:cubicBezTo>
                  <a:cubicBezTo>
                    <a:pt x="221" y="143"/>
                    <a:pt x="220" y="145"/>
                    <a:pt x="218" y="148"/>
                  </a:cubicBezTo>
                  <a:cubicBezTo>
                    <a:pt x="202" y="202"/>
                    <a:pt x="168" y="213"/>
                    <a:pt x="152" y="213"/>
                  </a:cubicBezTo>
                  <a:cubicBezTo>
                    <a:pt x="133" y="213"/>
                    <a:pt x="125" y="197"/>
                    <a:pt x="125" y="180"/>
                  </a:cubicBezTo>
                  <a:cubicBezTo>
                    <a:pt x="125" y="169"/>
                    <a:pt x="129" y="159"/>
                    <a:pt x="134" y="137"/>
                  </a:cubicBezTo>
                  <a:lnTo>
                    <a:pt x="151" y="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00" name="Freeform 544"/>
            <p:cNvSpPr>
              <a:spLocks noChangeArrowheads="1"/>
            </p:cNvSpPr>
            <p:nvPr/>
          </p:nvSpPr>
          <p:spPr bwMode="auto">
            <a:xfrm>
              <a:off x="4849" y="3984"/>
              <a:ext cx="38" cy="52"/>
            </a:xfrm>
            <a:custGeom>
              <a:avLst/>
              <a:gdLst>
                <a:gd name="T0" fmla="*/ 170 w 171"/>
                <a:gd name="T1" fmla="*/ 177 h 234"/>
                <a:gd name="T2" fmla="*/ 170 w 171"/>
                <a:gd name="T3" fmla="*/ 164 h 234"/>
                <a:gd name="T4" fmla="*/ 131 w 171"/>
                <a:gd name="T5" fmla="*/ 164 h 234"/>
                <a:gd name="T6" fmla="*/ 131 w 171"/>
                <a:gd name="T7" fmla="*/ 10 h 234"/>
                <a:gd name="T8" fmla="*/ 123 w 171"/>
                <a:gd name="T9" fmla="*/ 0 h 234"/>
                <a:gd name="T10" fmla="*/ 114 w 171"/>
                <a:gd name="T11" fmla="*/ 4 h 234"/>
                <a:gd name="T12" fmla="*/ 0 w 171"/>
                <a:gd name="T13" fmla="*/ 164 h 234"/>
                <a:gd name="T14" fmla="*/ 0 w 171"/>
                <a:gd name="T15" fmla="*/ 177 h 234"/>
                <a:gd name="T16" fmla="*/ 102 w 171"/>
                <a:gd name="T17" fmla="*/ 177 h 234"/>
                <a:gd name="T18" fmla="*/ 102 w 171"/>
                <a:gd name="T19" fmla="*/ 205 h 234"/>
                <a:gd name="T20" fmla="*/ 74 w 171"/>
                <a:gd name="T21" fmla="*/ 221 h 234"/>
                <a:gd name="T22" fmla="*/ 65 w 171"/>
                <a:gd name="T23" fmla="*/ 221 h 234"/>
                <a:gd name="T24" fmla="*/ 65 w 171"/>
                <a:gd name="T25" fmla="*/ 233 h 234"/>
                <a:gd name="T26" fmla="*/ 116 w 171"/>
                <a:gd name="T27" fmla="*/ 232 h 234"/>
                <a:gd name="T28" fmla="*/ 169 w 171"/>
                <a:gd name="T29" fmla="*/ 233 h 234"/>
                <a:gd name="T30" fmla="*/ 169 w 171"/>
                <a:gd name="T31" fmla="*/ 221 h 234"/>
                <a:gd name="T32" fmla="*/ 159 w 171"/>
                <a:gd name="T33" fmla="*/ 221 h 234"/>
                <a:gd name="T34" fmla="*/ 131 w 171"/>
                <a:gd name="T35" fmla="*/ 205 h 234"/>
                <a:gd name="T36" fmla="*/ 131 w 171"/>
                <a:gd name="T37" fmla="*/ 177 h 234"/>
                <a:gd name="T38" fmla="*/ 170 w 171"/>
                <a:gd name="T39" fmla="*/ 177 h 234"/>
                <a:gd name="T40" fmla="*/ 104 w 171"/>
                <a:gd name="T41" fmla="*/ 37 h 234"/>
                <a:gd name="T42" fmla="*/ 104 w 171"/>
                <a:gd name="T43" fmla="*/ 164 h 234"/>
                <a:gd name="T44" fmla="*/ 12 w 171"/>
                <a:gd name="T45" fmla="*/ 164 h 234"/>
                <a:gd name="T46" fmla="*/ 104 w 171"/>
                <a:gd name="T47" fmla="*/ 3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4">
                  <a:moveTo>
                    <a:pt x="170" y="177"/>
                  </a:moveTo>
                  <a:lnTo>
                    <a:pt x="170" y="164"/>
                  </a:lnTo>
                  <a:lnTo>
                    <a:pt x="131" y="164"/>
                  </a:lnTo>
                  <a:lnTo>
                    <a:pt x="131" y="10"/>
                  </a:lnTo>
                  <a:cubicBezTo>
                    <a:pt x="131" y="2"/>
                    <a:pt x="131" y="0"/>
                    <a:pt x="123" y="0"/>
                  </a:cubicBezTo>
                  <a:cubicBezTo>
                    <a:pt x="120" y="0"/>
                    <a:pt x="119" y="0"/>
                    <a:pt x="114" y="4"/>
                  </a:cubicBezTo>
                  <a:lnTo>
                    <a:pt x="0" y="164"/>
                  </a:lnTo>
                  <a:lnTo>
                    <a:pt x="0" y="177"/>
                  </a:lnTo>
                  <a:lnTo>
                    <a:pt x="102" y="177"/>
                  </a:lnTo>
                  <a:lnTo>
                    <a:pt x="102" y="205"/>
                  </a:lnTo>
                  <a:cubicBezTo>
                    <a:pt x="102" y="216"/>
                    <a:pt x="102" y="221"/>
                    <a:pt x="74" y="221"/>
                  </a:cubicBezTo>
                  <a:lnTo>
                    <a:pt x="65" y="221"/>
                  </a:lnTo>
                  <a:lnTo>
                    <a:pt x="65" y="233"/>
                  </a:lnTo>
                  <a:cubicBezTo>
                    <a:pt x="82" y="233"/>
                    <a:pt x="104" y="232"/>
                    <a:pt x="116" y="232"/>
                  </a:cubicBezTo>
                  <a:cubicBezTo>
                    <a:pt x="129" y="232"/>
                    <a:pt x="151" y="233"/>
                    <a:pt x="169" y="233"/>
                  </a:cubicBezTo>
                  <a:lnTo>
                    <a:pt x="169" y="221"/>
                  </a:lnTo>
                  <a:lnTo>
                    <a:pt x="159" y="221"/>
                  </a:lnTo>
                  <a:cubicBezTo>
                    <a:pt x="131" y="221"/>
                    <a:pt x="131" y="216"/>
                    <a:pt x="131" y="205"/>
                  </a:cubicBezTo>
                  <a:lnTo>
                    <a:pt x="131" y="177"/>
                  </a:lnTo>
                  <a:lnTo>
                    <a:pt x="170" y="177"/>
                  </a:lnTo>
                  <a:close/>
                  <a:moveTo>
                    <a:pt x="104" y="37"/>
                  </a:moveTo>
                  <a:lnTo>
                    <a:pt x="104" y="164"/>
                  </a:lnTo>
                  <a:lnTo>
                    <a:pt x="12" y="164"/>
                  </a:lnTo>
                  <a:lnTo>
                    <a:pt x="10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01" name="Freeform 545"/>
            <p:cNvSpPr>
              <a:spLocks noChangeArrowheads="1"/>
            </p:cNvSpPr>
            <p:nvPr/>
          </p:nvSpPr>
          <p:spPr bwMode="auto">
            <a:xfrm>
              <a:off x="4926" y="4004"/>
              <a:ext cx="74" cy="74"/>
            </a:xfrm>
            <a:custGeom>
              <a:avLst/>
              <a:gdLst>
                <a:gd name="T0" fmla="*/ 175 w 329"/>
                <a:gd name="T1" fmla="*/ 175 h 330"/>
                <a:gd name="T2" fmla="*/ 312 w 329"/>
                <a:gd name="T3" fmla="*/ 175 h 330"/>
                <a:gd name="T4" fmla="*/ 328 w 329"/>
                <a:gd name="T5" fmla="*/ 165 h 330"/>
                <a:gd name="T6" fmla="*/ 312 w 329"/>
                <a:gd name="T7" fmla="*/ 155 h 330"/>
                <a:gd name="T8" fmla="*/ 175 w 329"/>
                <a:gd name="T9" fmla="*/ 155 h 330"/>
                <a:gd name="T10" fmla="*/ 175 w 329"/>
                <a:gd name="T11" fmla="*/ 17 h 330"/>
                <a:gd name="T12" fmla="*/ 165 w 329"/>
                <a:gd name="T13" fmla="*/ 0 h 330"/>
                <a:gd name="T14" fmla="*/ 155 w 329"/>
                <a:gd name="T15" fmla="*/ 17 h 330"/>
                <a:gd name="T16" fmla="*/ 155 w 329"/>
                <a:gd name="T17" fmla="*/ 155 h 330"/>
                <a:gd name="T18" fmla="*/ 17 w 329"/>
                <a:gd name="T19" fmla="*/ 155 h 330"/>
                <a:gd name="T20" fmla="*/ 0 w 329"/>
                <a:gd name="T21" fmla="*/ 165 h 330"/>
                <a:gd name="T22" fmla="*/ 17 w 329"/>
                <a:gd name="T23" fmla="*/ 175 h 330"/>
                <a:gd name="T24" fmla="*/ 155 w 329"/>
                <a:gd name="T25" fmla="*/ 175 h 330"/>
                <a:gd name="T26" fmla="*/ 155 w 329"/>
                <a:gd name="T27" fmla="*/ 313 h 330"/>
                <a:gd name="T28" fmla="*/ 165 w 329"/>
                <a:gd name="T29" fmla="*/ 329 h 330"/>
                <a:gd name="T30" fmla="*/ 175 w 329"/>
                <a:gd name="T31" fmla="*/ 313 h 330"/>
                <a:gd name="T32" fmla="*/ 175 w 329"/>
                <a:gd name="T33" fmla="*/ 17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30">
                  <a:moveTo>
                    <a:pt x="175" y="175"/>
                  </a:moveTo>
                  <a:lnTo>
                    <a:pt x="312" y="175"/>
                  </a:lnTo>
                  <a:cubicBezTo>
                    <a:pt x="319" y="175"/>
                    <a:pt x="328" y="175"/>
                    <a:pt x="328" y="165"/>
                  </a:cubicBezTo>
                  <a:cubicBezTo>
                    <a:pt x="328" y="155"/>
                    <a:pt x="319" y="155"/>
                    <a:pt x="312" y="155"/>
                  </a:cubicBezTo>
                  <a:lnTo>
                    <a:pt x="175" y="155"/>
                  </a:lnTo>
                  <a:lnTo>
                    <a:pt x="175" y="17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5" y="0"/>
                    <a:pt x="155" y="9"/>
                    <a:pt x="155" y="17"/>
                  </a:cubicBezTo>
                  <a:lnTo>
                    <a:pt x="155" y="155"/>
                  </a:lnTo>
                  <a:lnTo>
                    <a:pt x="17" y="155"/>
                  </a:lnTo>
                  <a:cubicBezTo>
                    <a:pt x="9" y="155"/>
                    <a:pt x="0" y="155"/>
                    <a:pt x="0" y="165"/>
                  </a:cubicBezTo>
                  <a:cubicBezTo>
                    <a:pt x="0" y="175"/>
                    <a:pt x="9" y="175"/>
                    <a:pt x="17" y="175"/>
                  </a:cubicBezTo>
                  <a:lnTo>
                    <a:pt x="155" y="175"/>
                  </a:lnTo>
                  <a:lnTo>
                    <a:pt x="155" y="313"/>
                  </a:lnTo>
                  <a:cubicBezTo>
                    <a:pt x="155" y="319"/>
                    <a:pt x="155" y="329"/>
                    <a:pt x="165" y="329"/>
                  </a:cubicBezTo>
                  <a:cubicBezTo>
                    <a:pt x="175" y="329"/>
                    <a:pt x="175" y="319"/>
                    <a:pt x="175" y="313"/>
                  </a:cubicBezTo>
                  <a:lnTo>
                    <a:pt x="175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02" name="Freeform 546"/>
            <p:cNvSpPr>
              <a:spLocks noChangeArrowheads="1"/>
            </p:cNvSpPr>
            <p:nvPr/>
          </p:nvSpPr>
          <p:spPr bwMode="auto">
            <a:xfrm>
              <a:off x="5036" y="4020"/>
              <a:ext cx="43" cy="50"/>
            </a:xfrm>
            <a:custGeom>
              <a:avLst/>
              <a:gdLst>
                <a:gd name="T0" fmla="*/ 176 w 194"/>
                <a:gd name="T1" fmla="*/ 30 h 225"/>
                <a:gd name="T2" fmla="*/ 153 w 194"/>
                <a:gd name="T3" fmla="*/ 38 h 225"/>
                <a:gd name="T4" fmla="*/ 144 w 194"/>
                <a:gd name="T5" fmla="*/ 57 h 225"/>
                <a:gd name="T6" fmla="*/ 164 w 194"/>
                <a:gd name="T7" fmla="*/ 74 h 225"/>
                <a:gd name="T8" fmla="*/ 192 w 194"/>
                <a:gd name="T9" fmla="*/ 43 h 225"/>
                <a:gd name="T10" fmla="*/ 132 w 194"/>
                <a:gd name="T11" fmla="*/ 0 h 225"/>
                <a:gd name="T12" fmla="*/ 0 w 194"/>
                <a:gd name="T13" fmla="*/ 140 h 225"/>
                <a:gd name="T14" fmla="*/ 81 w 194"/>
                <a:gd name="T15" fmla="*/ 224 h 225"/>
                <a:gd name="T16" fmla="*/ 193 w 194"/>
                <a:gd name="T17" fmla="*/ 166 h 225"/>
                <a:gd name="T18" fmla="*/ 187 w 194"/>
                <a:gd name="T19" fmla="*/ 159 h 225"/>
                <a:gd name="T20" fmla="*/ 180 w 194"/>
                <a:gd name="T21" fmla="*/ 165 h 225"/>
                <a:gd name="T22" fmla="*/ 81 w 194"/>
                <a:gd name="T23" fmla="*/ 213 h 225"/>
                <a:gd name="T24" fmla="*/ 37 w 194"/>
                <a:gd name="T25" fmla="*/ 159 h 225"/>
                <a:gd name="T26" fmla="*/ 64 w 194"/>
                <a:gd name="T27" fmla="*/ 60 h 225"/>
                <a:gd name="T28" fmla="*/ 133 w 194"/>
                <a:gd name="T29" fmla="*/ 11 h 225"/>
                <a:gd name="T30" fmla="*/ 176 w 194"/>
                <a:gd name="T31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5">
                  <a:moveTo>
                    <a:pt x="176" y="30"/>
                  </a:moveTo>
                  <a:cubicBezTo>
                    <a:pt x="168" y="30"/>
                    <a:pt x="161" y="30"/>
                    <a:pt x="153" y="38"/>
                  </a:cubicBezTo>
                  <a:cubicBezTo>
                    <a:pt x="146" y="45"/>
                    <a:pt x="144" y="54"/>
                    <a:pt x="144" y="57"/>
                  </a:cubicBezTo>
                  <a:cubicBezTo>
                    <a:pt x="144" y="68"/>
                    <a:pt x="153" y="74"/>
                    <a:pt x="164" y="74"/>
                  </a:cubicBezTo>
                  <a:cubicBezTo>
                    <a:pt x="178" y="74"/>
                    <a:pt x="192" y="63"/>
                    <a:pt x="192" y="43"/>
                  </a:cubicBezTo>
                  <a:cubicBezTo>
                    <a:pt x="192" y="18"/>
                    <a:pt x="168" y="0"/>
                    <a:pt x="132" y="0"/>
                  </a:cubicBezTo>
                  <a:cubicBezTo>
                    <a:pt x="66" y="0"/>
                    <a:pt x="0" y="71"/>
                    <a:pt x="0" y="140"/>
                  </a:cubicBezTo>
                  <a:cubicBezTo>
                    <a:pt x="0" y="185"/>
                    <a:pt x="29" y="224"/>
                    <a:pt x="81" y="224"/>
                  </a:cubicBezTo>
                  <a:cubicBezTo>
                    <a:pt x="151" y="224"/>
                    <a:pt x="193" y="171"/>
                    <a:pt x="193" y="166"/>
                  </a:cubicBezTo>
                  <a:cubicBezTo>
                    <a:pt x="193" y="162"/>
                    <a:pt x="189" y="159"/>
                    <a:pt x="187" y="159"/>
                  </a:cubicBezTo>
                  <a:cubicBezTo>
                    <a:pt x="184" y="159"/>
                    <a:pt x="183" y="160"/>
                    <a:pt x="180" y="165"/>
                  </a:cubicBezTo>
                  <a:cubicBezTo>
                    <a:pt x="141" y="213"/>
                    <a:pt x="87" y="213"/>
                    <a:pt x="81" y="213"/>
                  </a:cubicBezTo>
                  <a:cubicBezTo>
                    <a:pt x="50" y="213"/>
                    <a:pt x="37" y="189"/>
                    <a:pt x="37" y="159"/>
                  </a:cubicBezTo>
                  <a:cubicBezTo>
                    <a:pt x="37" y="139"/>
                    <a:pt x="47" y="91"/>
                    <a:pt x="64" y="60"/>
                  </a:cubicBezTo>
                  <a:cubicBezTo>
                    <a:pt x="78" y="32"/>
                    <a:pt x="106" y="11"/>
                    <a:pt x="133" y="11"/>
                  </a:cubicBezTo>
                  <a:cubicBezTo>
                    <a:pt x="150" y="11"/>
                    <a:pt x="169" y="17"/>
                    <a:pt x="176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03" name="Freeform 547"/>
            <p:cNvSpPr>
              <a:spLocks noChangeArrowheads="1"/>
            </p:cNvSpPr>
            <p:nvPr/>
          </p:nvSpPr>
          <p:spPr bwMode="auto">
            <a:xfrm>
              <a:off x="5085" y="4034"/>
              <a:ext cx="34" cy="53"/>
            </a:xfrm>
            <a:custGeom>
              <a:avLst/>
              <a:gdLst>
                <a:gd name="T0" fmla="*/ 32 w 154"/>
                <a:gd name="T1" fmla="*/ 37 h 237"/>
                <a:gd name="T2" fmla="*/ 66 w 154"/>
                <a:gd name="T3" fmla="*/ 41 h 237"/>
                <a:gd name="T4" fmla="*/ 139 w 154"/>
                <a:gd name="T5" fmla="*/ 4 h 237"/>
                <a:gd name="T6" fmla="*/ 134 w 154"/>
                <a:gd name="T7" fmla="*/ 0 h 237"/>
                <a:gd name="T8" fmla="*/ 131 w 154"/>
                <a:gd name="T9" fmla="*/ 1 h 237"/>
                <a:gd name="T10" fmla="*/ 80 w 154"/>
                <a:gd name="T11" fmla="*/ 11 h 237"/>
                <a:gd name="T12" fmla="*/ 28 w 154"/>
                <a:gd name="T13" fmla="*/ 2 h 237"/>
                <a:gd name="T14" fmla="*/ 24 w 154"/>
                <a:gd name="T15" fmla="*/ 0 h 237"/>
                <a:gd name="T16" fmla="*/ 19 w 154"/>
                <a:gd name="T17" fmla="*/ 9 h 237"/>
                <a:gd name="T18" fmla="*/ 19 w 154"/>
                <a:gd name="T19" fmla="*/ 111 h 237"/>
                <a:gd name="T20" fmla="*/ 25 w 154"/>
                <a:gd name="T21" fmla="*/ 121 h 237"/>
                <a:gd name="T22" fmla="*/ 32 w 154"/>
                <a:gd name="T23" fmla="*/ 116 h 237"/>
                <a:gd name="T24" fmla="*/ 81 w 154"/>
                <a:gd name="T25" fmla="*/ 95 h 237"/>
                <a:gd name="T26" fmla="*/ 112 w 154"/>
                <a:gd name="T27" fmla="*/ 114 h 237"/>
                <a:gd name="T28" fmla="*/ 120 w 154"/>
                <a:gd name="T29" fmla="*/ 159 h 237"/>
                <a:gd name="T30" fmla="*/ 110 w 154"/>
                <a:gd name="T31" fmla="*/ 205 h 237"/>
                <a:gd name="T32" fmla="*/ 69 w 154"/>
                <a:gd name="T33" fmla="*/ 225 h 237"/>
                <a:gd name="T34" fmla="*/ 15 w 154"/>
                <a:gd name="T35" fmla="*/ 190 h 237"/>
                <a:gd name="T36" fmla="*/ 35 w 154"/>
                <a:gd name="T37" fmla="*/ 174 h 237"/>
                <a:gd name="T38" fmla="*/ 18 w 154"/>
                <a:gd name="T39" fmla="*/ 156 h 237"/>
                <a:gd name="T40" fmla="*/ 0 w 154"/>
                <a:gd name="T41" fmla="*/ 175 h 237"/>
                <a:gd name="T42" fmla="*/ 71 w 154"/>
                <a:gd name="T43" fmla="*/ 236 h 237"/>
                <a:gd name="T44" fmla="*/ 153 w 154"/>
                <a:gd name="T45" fmla="*/ 160 h 237"/>
                <a:gd name="T46" fmla="*/ 81 w 154"/>
                <a:gd name="T47" fmla="*/ 85 h 237"/>
                <a:gd name="T48" fmla="*/ 32 w 154"/>
                <a:gd name="T49" fmla="*/ 102 h 237"/>
                <a:gd name="T50" fmla="*/ 32 w 154"/>
                <a:gd name="T51" fmla="*/ 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237">
                  <a:moveTo>
                    <a:pt x="32" y="37"/>
                  </a:moveTo>
                  <a:cubicBezTo>
                    <a:pt x="49" y="41"/>
                    <a:pt x="60" y="41"/>
                    <a:pt x="66" y="41"/>
                  </a:cubicBezTo>
                  <a:cubicBezTo>
                    <a:pt x="111" y="41"/>
                    <a:pt x="139" y="10"/>
                    <a:pt x="139" y="4"/>
                  </a:cubicBezTo>
                  <a:cubicBezTo>
                    <a:pt x="139" y="1"/>
                    <a:pt x="136" y="0"/>
                    <a:pt x="134" y="0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23" y="4"/>
                    <a:pt x="105" y="11"/>
                    <a:pt x="80" y="11"/>
                  </a:cubicBezTo>
                  <a:cubicBezTo>
                    <a:pt x="69" y="11"/>
                    <a:pt x="52" y="10"/>
                    <a:pt x="28" y="2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19" y="0"/>
                    <a:pt x="19" y="3"/>
                    <a:pt x="19" y="9"/>
                  </a:cubicBezTo>
                  <a:lnTo>
                    <a:pt x="19" y="111"/>
                  </a:lnTo>
                  <a:cubicBezTo>
                    <a:pt x="19" y="118"/>
                    <a:pt x="19" y="121"/>
                    <a:pt x="25" y="121"/>
                  </a:cubicBezTo>
                  <a:cubicBezTo>
                    <a:pt x="28" y="121"/>
                    <a:pt x="28" y="121"/>
                    <a:pt x="32" y="116"/>
                  </a:cubicBezTo>
                  <a:cubicBezTo>
                    <a:pt x="47" y="97"/>
                    <a:pt x="68" y="95"/>
                    <a:pt x="81" y="95"/>
                  </a:cubicBezTo>
                  <a:cubicBezTo>
                    <a:pt x="101" y="95"/>
                    <a:pt x="111" y="111"/>
                    <a:pt x="112" y="114"/>
                  </a:cubicBezTo>
                  <a:cubicBezTo>
                    <a:pt x="119" y="125"/>
                    <a:pt x="120" y="139"/>
                    <a:pt x="120" y="159"/>
                  </a:cubicBezTo>
                  <a:cubicBezTo>
                    <a:pt x="120" y="169"/>
                    <a:pt x="120" y="189"/>
                    <a:pt x="110" y="205"/>
                  </a:cubicBezTo>
                  <a:cubicBezTo>
                    <a:pt x="101" y="217"/>
                    <a:pt x="86" y="225"/>
                    <a:pt x="69" y="225"/>
                  </a:cubicBezTo>
                  <a:cubicBezTo>
                    <a:pt x="47" y="225"/>
                    <a:pt x="24" y="213"/>
                    <a:pt x="15" y="190"/>
                  </a:cubicBezTo>
                  <a:cubicBezTo>
                    <a:pt x="28" y="192"/>
                    <a:pt x="35" y="183"/>
                    <a:pt x="35" y="174"/>
                  </a:cubicBezTo>
                  <a:cubicBezTo>
                    <a:pt x="35" y="159"/>
                    <a:pt x="22" y="156"/>
                    <a:pt x="18" y="156"/>
                  </a:cubicBezTo>
                  <a:cubicBezTo>
                    <a:pt x="17" y="156"/>
                    <a:pt x="0" y="156"/>
                    <a:pt x="0" y="175"/>
                  </a:cubicBezTo>
                  <a:cubicBezTo>
                    <a:pt x="0" y="206"/>
                    <a:pt x="28" y="236"/>
                    <a:pt x="71" y="236"/>
                  </a:cubicBezTo>
                  <a:cubicBezTo>
                    <a:pt x="114" y="236"/>
                    <a:pt x="153" y="204"/>
                    <a:pt x="153" y="160"/>
                  </a:cubicBezTo>
                  <a:cubicBezTo>
                    <a:pt x="153" y="121"/>
                    <a:pt x="123" y="85"/>
                    <a:pt x="81" y="85"/>
                  </a:cubicBezTo>
                  <a:cubicBezTo>
                    <a:pt x="65" y="85"/>
                    <a:pt x="47" y="88"/>
                    <a:pt x="32" y="102"/>
                  </a:cubicBezTo>
                  <a:lnTo>
                    <a:pt x="32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04" name="Freeform 548"/>
            <p:cNvSpPr>
              <a:spLocks noChangeArrowheads="1"/>
            </p:cNvSpPr>
            <p:nvPr/>
          </p:nvSpPr>
          <p:spPr bwMode="auto">
            <a:xfrm>
              <a:off x="5133" y="4020"/>
              <a:ext cx="55" cy="50"/>
            </a:xfrm>
            <a:custGeom>
              <a:avLst/>
              <a:gdLst>
                <a:gd name="T0" fmla="*/ 151 w 247"/>
                <a:gd name="T1" fmla="*/ 69 h 225"/>
                <a:gd name="T2" fmla="*/ 199 w 247"/>
                <a:gd name="T3" fmla="*/ 11 h 225"/>
                <a:gd name="T4" fmla="*/ 224 w 247"/>
                <a:gd name="T5" fmla="*/ 17 h 225"/>
                <a:gd name="T6" fmla="*/ 200 w 247"/>
                <a:gd name="T7" fmla="*/ 44 h 225"/>
                <a:gd name="T8" fmla="*/ 220 w 247"/>
                <a:gd name="T9" fmla="*/ 62 h 225"/>
                <a:gd name="T10" fmla="*/ 246 w 247"/>
                <a:gd name="T11" fmla="*/ 32 h 225"/>
                <a:gd name="T12" fmla="*/ 200 w 247"/>
                <a:gd name="T13" fmla="*/ 0 h 225"/>
                <a:gd name="T14" fmla="*/ 148 w 247"/>
                <a:gd name="T15" fmla="*/ 38 h 225"/>
                <a:gd name="T16" fmla="*/ 95 w 247"/>
                <a:gd name="T17" fmla="*/ 0 h 225"/>
                <a:gd name="T18" fmla="*/ 16 w 247"/>
                <a:gd name="T19" fmla="*/ 76 h 225"/>
                <a:gd name="T20" fmla="*/ 21 w 247"/>
                <a:gd name="T21" fmla="*/ 81 h 225"/>
                <a:gd name="T22" fmla="*/ 28 w 247"/>
                <a:gd name="T23" fmla="*/ 76 h 225"/>
                <a:gd name="T24" fmla="*/ 94 w 247"/>
                <a:gd name="T25" fmla="*/ 11 h 225"/>
                <a:gd name="T26" fmla="*/ 121 w 247"/>
                <a:gd name="T27" fmla="*/ 44 h 225"/>
                <a:gd name="T28" fmla="*/ 94 w 247"/>
                <a:gd name="T29" fmla="*/ 161 h 225"/>
                <a:gd name="T30" fmla="*/ 47 w 247"/>
                <a:gd name="T31" fmla="*/ 213 h 225"/>
                <a:gd name="T32" fmla="*/ 22 w 247"/>
                <a:gd name="T33" fmla="*/ 207 h 225"/>
                <a:gd name="T34" fmla="*/ 46 w 247"/>
                <a:gd name="T35" fmla="*/ 180 h 225"/>
                <a:gd name="T36" fmla="*/ 27 w 247"/>
                <a:gd name="T37" fmla="*/ 162 h 225"/>
                <a:gd name="T38" fmla="*/ 0 w 247"/>
                <a:gd name="T39" fmla="*/ 192 h 225"/>
                <a:gd name="T40" fmla="*/ 47 w 247"/>
                <a:gd name="T41" fmla="*/ 224 h 225"/>
                <a:gd name="T42" fmla="*/ 99 w 247"/>
                <a:gd name="T43" fmla="*/ 186 h 225"/>
                <a:gd name="T44" fmla="*/ 152 w 247"/>
                <a:gd name="T45" fmla="*/ 224 h 225"/>
                <a:gd name="T46" fmla="*/ 231 w 247"/>
                <a:gd name="T47" fmla="*/ 148 h 225"/>
                <a:gd name="T48" fmla="*/ 225 w 247"/>
                <a:gd name="T49" fmla="*/ 143 h 225"/>
                <a:gd name="T50" fmla="*/ 218 w 247"/>
                <a:gd name="T51" fmla="*/ 148 h 225"/>
                <a:gd name="T52" fmla="*/ 152 w 247"/>
                <a:gd name="T53" fmla="*/ 213 h 225"/>
                <a:gd name="T54" fmla="*/ 125 w 247"/>
                <a:gd name="T55" fmla="*/ 180 h 225"/>
                <a:gd name="T56" fmla="*/ 134 w 247"/>
                <a:gd name="T57" fmla="*/ 137 h 225"/>
                <a:gd name="T58" fmla="*/ 151 w 247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7" h="225">
                  <a:moveTo>
                    <a:pt x="151" y="69"/>
                  </a:moveTo>
                  <a:cubicBezTo>
                    <a:pt x="153" y="56"/>
                    <a:pt x="165" y="11"/>
                    <a:pt x="199" y="11"/>
                  </a:cubicBezTo>
                  <a:cubicBezTo>
                    <a:pt x="203" y="11"/>
                    <a:pt x="214" y="11"/>
                    <a:pt x="224" y="17"/>
                  </a:cubicBezTo>
                  <a:cubicBezTo>
                    <a:pt x="211" y="20"/>
                    <a:pt x="200" y="32"/>
                    <a:pt x="200" y="44"/>
                  </a:cubicBezTo>
                  <a:cubicBezTo>
                    <a:pt x="200" y="52"/>
                    <a:pt x="206" y="62"/>
                    <a:pt x="220" y="62"/>
                  </a:cubicBezTo>
                  <a:cubicBezTo>
                    <a:pt x="231" y="62"/>
                    <a:pt x="246" y="53"/>
                    <a:pt x="246" y="32"/>
                  </a:cubicBezTo>
                  <a:cubicBezTo>
                    <a:pt x="246" y="7"/>
                    <a:pt x="217" y="0"/>
                    <a:pt x="200" y="0"/>
                  </a:cubicBezTo>
                  <a:cubicBezTo>
                    <a:pt x="171" y="0"/>
                    <a:pt x="155" y="26"/>
                    <a:pt x="148" y="38"/>
                  </a:cubicBezTo>
                  <a:cubicBezTo>
                    <a:pt x="136" y="4"/>
                    <a:pt x="110" y="0"/>
                    <a:pt x="95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0" y="81"/>
                    <a:pt x="21" y="81"/>
                  </a:cubicBezTo>
                  <a:cubicBezTo>
                    <a:pt x="26" y="81"/>
                    <a:pt x="27" y="81"/>
                    <a:pt x="28" y="76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3" y="11"/>
                    <a:pt x="121" y="16"/>
                    <a:pt x="121" y="44"/>
                  </a:cubicBezTo>
                  <a:cubicBezTo>
                    <a:pt x="121" y="59"/>
                    <a:pt x="112" y="93"/>
                    <a:pt x="94" y="161"/>
                  </a:cubicBezTo>
                  <a:cubicBezTo>
                    <a:pt x="86" y="193"/>
                    <a:pt x="68" y="213"/>
                    <a:pt x="47" y="213"/>
                  </a:cubicBezTo>
                  <a:cubicBezTo>
                    <a:pt x="44" y="213"/>
                    <a:pt x="32" y="213"/>
                    <a:pt x="22" y="207"/>
                  </a:cubicBezTo>
                  <a:cubicBezTo>
                    <a:pt x="35" y="204"/>
                    <a:pt x="46" y="194"/>
                    <a:pt x="46" y="180"/>
                  </a:cubicBezTo>
                  <a:cubicBezTo>
                    <a:pt x="46" y="167"/>
                    <a:pt x="35" y="162"/>
                    <a:pt x="27" y="162"/>
                  </a:cubicBezTo>
                  <a:cubicBezTo>
                    <a:pt x="12" y="162"/>
                    <a:pt x="0" y="176"/>
                    <a:pt x="0" y="192"/>
                  </a:cubicBezTo>
                  <a:cubicBezTo>
                    <a:pt x="0" y="214"/>
                    <a:pt x="25" y="224"/>
                    <a:pt x="47" y="224"/>
                  </a:cubicBezTo>
                  <a:cubicBezTo>
                    <a:pt x="80" y="224"/>
                    <a:pt x="97" y="189"/>
                    <a:pt x="99" y="186"/>
                  </a:cubicBezTo>
                  <a:cubicBezTo>
                    <a:pt x="104" y="205"/>
                    <a:pt x="122" y="224"/>
                    <a:pt x="152" y="224"/>
                  </a:cubicBezTo>
                  <a:cubicBezTo>
                    <a:pt x="203" y="224"/>
                    <a:pt x="231" y="160"/>
                    <a:pt x="231" y="148"/>
                  </a:cubicBezTo>
                  <a:cubicBezTo>
                    <a:pt x="231" y="143"/>
                    <a:pt x="226" y="143"/>
                    <a:pt x="225" y="143"/>
                  </a:cubicBezTo>
                  <a:cubicBezTo>
                    <a:pt x="221" y="143"/>
                    <a:pt x="220" y="145"/>
                    <a:pt x="218" y="148"/>
                  </a:cubicBezTo>
                  <a:cubicBezTo>
                    <a:pt x="203" y="202"/>
                    <a:pt x="169" y="213"/>
                    <a:pt x="152" y="213"/>
                  </a:cubicBezTo>
                  <a:cubicBezTo>
                    <a:pt x="133" y="213"/>
                    <a:pt x="125" y="197"/>
                    <a:pt x="125" y="180"/>
                  </a:cubicBezTo>
                  <a:cubicBezTo>
                    <a:pt x="125" y="169"/>
                    <a:pt x="129" y="159"/>
                    <a:pt x="134" y="137"/>
                  </a:cubicBezTo>
                  <a:lnTo>
                    <a:pt x="151" y="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05" name="Freeform 549"/>
            <p:cNvSpPr>
              <a:spLocks noChangeArrowheads="1"/>
            </p:cNvSpPr>
            <p:nvPr/>
          </p:nvSpPr>
          <p:spPr bwMode="auto">
            <a:xfrm>
              <a:off x="5198" y="3985"/>
              <a:ext cx="35" cy="53"/>
            </a:xfrm>
            <a:custGeom>
              <a:avLst/>
              <a:gdLst>
                <a:gd name="T0" fmla="*/ 34 w 160"/>
                <a:gd name="T1" fmla="*/ 116 h 237"/>
                <a:gd name="T2" fmla="*/ 49 w 160"/>
                <a:gd name="T3" fmla="*/ 41 h 237"/>
                <a:gd name="T4" fmla="*/ 102 w 160"/>
                <a:gd name="T5" fmla="*/ 10 h 237"/>
                <a:gd name="T6" fmla="*/ 133 w 160"/>
                <a:gd name="T7" fmla="*/ 22 h 237"/>
                <a:gd name="T8" fmla="*/ 116 w 160"/>
                <a:gd name="T9" fmla="*/ 39 h 237"/>
                <a:gd name="T10" fmla="*/ 133 w 160"/>
                <a:gd name="T11" fmla="*/ 55 h 237"/>
                <a:gd name="T12" fmla="*/ 150 w 160"/>
                <a:gd name="T13" fmla="*/ 38 h 237"/>
                <a:gd name="T14" fmla="*/ 101 w 160"/>
                <a:gd name="T15" fmla="*/ 0 h 237"/>
                <a:gd name="T16" fmla="*/ 0 w 160"/>
                <a:gd name="T17" fmla="*/ 120 h 237"/>
                <a:gd name="T18" fmla="*/ 81 w 160"/>
                <a:gd name="T19" fmla="*/ 236 h 237"/>
                <a:gd name="T20" fmla="*/ 159 w 160"/>
                <a:gd name="T21" fmla="*/ 159 h 237"/>
                <a:gd name="T22" fmla="*/ 84 w 160"/>
                <a:gd name="T23" fmla="*/ 83 h 237"/>
                <a:gd name="T24" fmla="*/ 34 w 160"/>
                <a:gd name="T25" fmla="*/ 116 h 237"/>
                <a:gd name="T26" fmla="*/ 81 w 160"/>
                <a:gd name="T27" fmla="*/ 225 h 237"/>
                <a:gd name="T28" fmla="*/ 43 w 160"/>
                <a:gd name="T29" fmla="*/ 201 h 237"/>
                <a:gd name="T30" fmla="*/ 35 w 160"/>
                <a:gd name="T31" fmla="*/ 152 h 237"/>
                <a:gd name="T32" fmla="*/ 82 w 160"/>
                <a:gd name="T33" fmla="*/ 93 h 237"/>
                <a:gd name="T34" fmla="*/ 118 w 160"/>
                <a:gd name="T35" fmla="*/ 111 h 237"/>
                <a:gd name="T36" fmla="*/ 127 w 160"/>
                <a:gd name="T37" fmla="*/ 159 h 237"/>
                <a:gd name="T38" fmla="*/ 116 w 160"/>
                <a:gd name="T39" fmla="*/ 207 h 237"/>
                <a:gd name="T40" fmla="*/ 81 w 160"/>
                <a:gd name="T41" fmla="*/ 22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237">
                  <a:moveTo>
                    <a:pt x="34" y="116"/>
                  </a:moveTo>
                  <a:cubicBezTo>
                    <a:pt x="34" y="88"/>
                    <a:pt x="36" y="63"/>
                    <a:pt x="49" y="41"/>
                  </a:cubicBezTo>
                  <a:cubicBezTo>
                    <a:pt x="60" y="22"/>
                    <a:pt x="80" y="10"/>
                    <a:pt x="102" y="10"/>
                  </a:cubicBezTo>
                  <a:cubicBezTo>
                    <a:pt x="112" y="10"/>
                    <a:pt x="125" y="12"/>
                    <a:pt x="133" y="22"/>
                  </a:cubicBezTo>
                  <a:cubicBezTo>
                    <a:pt x="124" y="22"/>
                    <a:pt x="116" y="29"/>
                    <a:pt x="116" y="39"/>
                  </a:cubicBezTo>
                  <a:cubicBezTo>
                    <a:pt x="116" y="47"/>
                    <a:pt x="123" y="55"/>
                    <a:pt x="133" y="55"/>
                  </a:cubicBezTo>
                  <a:cubicBezTo>
                    <a:pt x="143" y="55"/>
                    <a:pt x="150" y="48"/>
                    <a:pt x="150" y="38"/>
                  </a:cubicBezTo>
                  <a:cubicBezTo>
                    <a:pt x="150" y="18"/>
                    <a:pt x="136" y="0"/>
                    <a:pt x="101" y="0"/>
                  </a:cubicBezTo>
                  <a:cubicBezTo>
                    <a:pt x="52" y="0"/>
                    <a:pt x="0" y="46"/>
                    <a:pt x="0" y="120"/>
                  </a:cubicBezTo>
                  <a:cubicBezTo>
                    <a:pt x="0" y="209"/>
                    <a:pt x="43" y="236"/>
                    <a:pt x="81" y="236"/>
                  </a:cubicBezTo>
                  <a:cubicBezTo>
                    <a:pt x="123" y="236"/>
                    <a:pt x="159" y="205"/>
                    <a:pt x="159" y="159"/>
                  </a:cubicBezTo>
                  <a:cubicBezTo>
                    <a:pt x="159" y="115"/>
                    <a:pt x="124" y="83"/>
                    <a:pt x="84" y="83"/>
                  </a:cubicBezTo>
                  <a:cubicBezTo>
                    <a:pt x="56" y="83"/>
                    <a:pt x="41" y="101"/>
                    <a:pt x="34" y="116"/>
                  </a:cubicBezTo>
                  <a:close/>
                  <a:moveTo>
                    <a:pt x="81" y="225"/>
                  </a:moveTo>
                  <a:cubicBezTo>
                    <a:pt x="63" y="225"/>
                    <a:pt x="49" y="216"/>
                    <a:pt x="43" y="201"/>
                  </a:cubicBezTo>
                  <a:cubicBezTo>
                    <a:pt x="37" y="190"/>
                    <a:pt x="35" y="173"/>
                    <a:pt x="35" y="152"/>
                  </a:cubicBezTo>
                  <a:cubicBezTo>
                    <a:pt x="35" y="119"/>
                    <a:pt x="55" y="93"/>
                    <a:pt x="82" y="93"/>
                  </a:cubicBezTo>
                  <a:cubicBezTo>
                    <a:pt x="99" y="93"/>
                    <a:pt x="109" y="99"/>
                    <a:pt x="118" y="111"/>
                  </a:cubicBezTo>
                  <a:cubicBezTo>
                    <a:pt x="125" y="124"/>
                    <a:pt x="127" y="139"/>
                    <a:pt x="127" y="159"/>
                  </a:cubicBezTo>
                  <a:cubicBezTo>
                    <a:pt x="127" y="179"/>
                    <a:pt x="127" y="194"/>
                    <a:pt x="116" y="207"/>
                  </a:cubicBezTo>
                  <a:cubicBezTo>
                    <a:pt x="109" y="220"/>
                    <a:pt x="97" y="225"/>
                    <a:pt x="81" y="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06" name="Freeform 550"/>
            <p:cNvSpPr>
              <a:spLocks noChangeArrowheads="1"/>
            </p:cNvSpPr>
            <p:nvPr/>
          </p:nvSpPr>
          <p:spPr bwMode="auto">
            <a:xfrm>
              <a:off x="5275" y="4004"/>
              <a:ext cx="74" cy="74"/>
            </a:xfrm>
            <a:custGeom>
              <a:avLst/>
              <a:gdLst>
                <a:gd name="T0" fmla="*/ 175 w 329"/>
                <a:gd name="T1" fmla="*/ 175 h 330"/>
                <a:gd name="T2" fmla="*/ 312 w 329"/>
                <a:gd name="T3" fmla="*/ 175 h 330"/>
                <a:gd name="T4" fmla="*/ 328 w 329"/>
                <a:gd name="T5" fmla="*/ 165 h 330"/>
                <a:gd name="T6" fmla="*/ 312 w 329"/>
                <a:gd name="T7" fmla="*/ 155 h 330"/>
                <a:gd name="T8" fmla="*/ 175 w 329"/>
                <a:gd name="T9" fmla="*/ 155 h 330"/>
                <a:gd name="T10" fmla="*/ 175 w 329"/>
                <a:gd name="T11" fmla="*/ 17 h 330"/>
                <a:gd name="T12" fmla="*/ 165 w 329"/>
                <a:gd name="T13" fmla="*/ 0 h 330"/>
                <a:gd name="T14" fmla="*/ 155 w 329"/>
                <a:gd name="T15" fmla="*/ 17 h 330"/>
                <a:gd name="T16" fmla="*/ 155 w 329"/>
                <a:gd name="T17" fmla="*/ 155 h 330"/>
                <a:gd name="T18" fmla="*/ 17 w 329"/>
                <a:gd name="T19" fmla="*/ 155 h 330"/>
                <a:gd name="T20" fmla="*/ 0 w 329"/>
                <a:gd name="T21" fmla="*/ 165 h 330"/>
                <a:gd name="T22" fmla="*/ 17 w 329"/>
                <a:gd name="T23" fmla="*/ 175 h 330"/>
                <a:gd name="T24" fmla="*/ 155 w 329"/>
                <a:gd name="T25" fmla="*/ 175 h 330"/>
                <a:gd name="T26" fmla="*/ 155 w 329"/>
                <a:gd name="T27" fmla="*/ 313 h 330"/>
                <a:gd name="T28" fmla="*/ 165 w 329"/>
                <a:gd name="T29" fmla="*/ 329 h 330"/>
                <a:gd name="T30" fmla="*/ 175 w 329"/>
                <a:gd name="T31" fmla="*/ 313 h 330"/>
                <a:gd name="T32" fmla="*/ 175 w 329"/>
                <a:gd name="T33" fmla="*/ 17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30">
                  <a:moveTo>
                    <a:pt x="175" y="175"/>
                  </a:moveTo>
                  <a:lnTo>
                    <a:pt x="312" y="175"/>
                  </a:lnTo>
                  <a:cubicBezTo>
                    <a:pt x="319" y="175"/>
                    <a:pt x="328" y="175"/>
                    <a:pt x="328" y="165"/>
                  </a:cubicBezTo>
                  <a:cubicBezTo>
                    <a:pt x="328" y="155"/>
                    <a:pt x="319" y="155"/>
                    <a:pt x="312" y="155"/>
                  </a:cubicBezTo>
                  <a:lnTo>
                    <a:pt x="175" y="155"/>
                  </a:lnTo>
                  <a:lnTo>
                    <a:pt x="175" y="17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5" y="0"/>
                    <a:pt x="155" y="9"/>
                    <a:pt x="155" y="17"/>
                  </a:cubicBezTo>
                  <a:lnTo>
                    <a:pt x="155" y="155"/>
                  </a:lnTo>
                  <a:lnTo>
                    <a:pt x="17" y="155"/>
                  </a:lnTo>
                  <a:cubicBezTo>
                    <a:pt x="9" y="155"/>
                    <a:pt x="0" y="155"/>
                    <a:pt x="0" y="165"/>
                  </a:cubicBezTo>
                  <a:cubicBezTo>
                    <a:pt x="0" y="175"/>
                    <a:pt x="9" y="175"/>
                    <a:pt x="17" y="175"/>
                  </a:cubicBezTo>
                  <a:lnTo>
                    <a:pt x="155" y="175"/>
                  </a:lnTo>
                  <a:lnTo>
                    <a:pt x="155" y="313"/>
                  </a:lnTo>
                  <a:cubicBezTo>
                    <a:pt x="155" y="319"/>
                    <a:pt x="155" y="329"/>
                    <a:pt x="165" y="329"/>
                  </a:cubicBezTo>
                  <a:cubicBezTo>
                    <a:pt x="175" y="329"/>
                    <a:pt x="175" y="319"/>
                    <a:pt x="175" y="313"/>
                  </a:cubicBezTo>
                  <a:lnTo>
                    <a:pt x="175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07" name="Freeform 551"/>
            <p:cNvSpPr>
              <a:spLocks noChangeArrowheads="1"/>
            </p:cNvSpPr>
            <p:nvPr/>
          </p:nvSpPr>
          <p:spPr bwMode="auto">
            <a:xfrm>
              <a:off x="5385" y="4020"/>
              <a:ext cx="43" cy="50"/>
            </a:xfrm>
            <a:custGeom>
              <a:avLst/>
              <a:gdLst>
                <a:gd name="T0" fmla="*/ 176 w 194"/>
                <a:gd name="T1" fmla="*/ 30 h 225"/>
                <a:gd name="T2" fmla="*/ 153 w 194"/>
                <a:gd name="T3" fmla="*/ 38 h 225"/>
                <a:gd name="T4" fmla="*/ 144 w 194"/>
                <a:gd name="T5" fmla="*/ 57 h 225"/>
                <a:gd name="T6" fmla="*/ 164 w 194"/>
                <a:gd name="T7" fmla="*/ 74 h 225"/>
                <a:gd name="T8" fmla="*/ 192 w 194"/>
                <a:gd name="T9" fmla="*/ 43 h 225"/>
                <a:gd name="T10" fmla="*/ 132 w 194"/>
                <a:gd name="T11" fmla="*/ 0 h 225"/>
                <a:gd name="T12" fmla="*/ 0 w 194"/>
                <a:gd name="T13" fmla="*/ 140 h 225"/>
                <a:gd name="T14" fmla="*/ 81 w 194"/>
                <a:gd name="T15" fmla="*/ 224 h 225"/>
                <a:gd name="T16" fmla="*/ 193 w 194"/>
                <a:gd name="T17" fmla="*/ 166 h 225"/>
                <a:gd name="T18" fmla="*/ 187 w 194"/>
                <a:gd name="T19" fmla="*/ 159 h 225"/>
                <a:gd name="T20" fmla="*/ 180 w 194"/>
                <a:gd name="T21" fmla="*/ 165 h 225"/>
                <a:gd name="T22" fmla="*/ 81 w 194"/>
                <a:gd name="T23" fmla="*/ 213 h 225"/>
                <a:gd name="T24" fmla="*/ 37 w 194"/>
                <a:gd name="T25" fmla="*/ 159 h 225"/>
                <a:gd name="T26" fmla="*/ 64 w 194"/>
                <a:gd name="T27" fmla="*/ 60 h 225"/>
                <a:gd name="T28" fmla="*/ 133 w 194"/>
                <a:gd name="T29" fmla="*/ 11 h 225"/>
                <a:gd name="T30" fmla="*/ 176 w 194"/>
                <a:gd name="T31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5">
                  <a:moveTo>
                    <a:pt x="176" y="30"/>
                  </a:moveTo>
                  <a:cubicBezTo>
                    <a:pt x="168" y="30"/>
                    <a:pt x="161" y="30"/>
                    <a:pt x="153" y="38"/>
                  </a:cubicBezTo>
                  <a:cubicBezTo>
                    <a:pt x="146" y="45"/>
                    <a:pt x="144" y="54"/>
                    <a:pt x="144" y="57"/>
                  </a:cubicBezTo>
                  <a:cubicBezTo>
                    <a:pt x="144" y="68"/>
                    <a:pt x="153" y="74"/>
                    <a:pt x="164" y="74"/>
                  </a:cubicBezTo>
                  <a:cubicBezTo>
                    <a:pt x="178" y="74"/>
                    <a:pt x="192" y="63"/>
                    <a:pt x="192" y="43"/>
                  </a:cubicBezTo>
                  <a:cubicBezTo>
                    <a:pt x="192" y="18"/>
                    <a:pt x="168" y="0"/>
                    <a:pt x="132" y="0"/>
                  </a:cubicBezTo>
                  <a:cubicBezTo>
                    <a:pt x="66" y="0"/>
                    <a:pt x="0" y="71"/>
                    <a:pt x="0" y="140"/>
                  </a:cubicBezTo>
                  <a:cubicBezTo>
                    <a:pt x="0" y="185"/>
                    <a:pt x="29" y="224"/>
                    <a:pt x="81" y="224"/>
                  </a:cubicBezTo>
                  <a:cubicBezTo>
                    <a:pt x="151" y="224"/>
                    <a:pt x="193" y="171"/>
                    <a:pt x="193" y="166"/>
                  </a:cubicBezTo>
                  <a:cubicBezTo>
                    <a:pt x="193" y="162"/>
                    <a:pt x="189" y="159"/>
                    <a:pt x="187" y="159"/>
                  </a:cubicBezTo>
                  <a:cubicBezTo>
                    <a:pt x="184" y="159"/>
                    <a:pt x="183" y="160"/>
                    <a:pt x="180" y="165"/>
                  </a:cubicBezTo>
                  <a:cubicBezTo>
                    <a:pt x="141" y="213"/>
                    <a:pt x="87" y="213"/>
                    <a:pt x="81" y="213"/>
                  </a:cubicBezTo>
                  <a:cubicBezTo>
                    <a:pt x="50" y="213"/>
                    <a:pt x="37" y="189"/>
                    <a:pt x="37" y="159"/>
                  </a:cubicBezTo>
                  <a:cubicBezTo>
                    <a:pt x="37" y="139"/>
                    <a:pt x="47" y="91"/>
                    <a:pt x="64" y="60"/>
                  </a:cubicBezTo>
                  <a:cubicBezTo>
                    <a:pt x="78" y="32"/>
                    <a:pt x="106" y="11"/>
                    <a:pt x="133" y="11"/>
                  </a:cubicBezTo>
                  <a:cubicBezTo>
                    <a:pt x="150" y="11"/>
                    <a:pt x="169" y="17"/>
                    <a:pt x="176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08" name="Freeform 552"/>
            <p:cNvSpPr>
              <a:spLocks noChangeArrowheads="1"/>
            </p:cNvSpPr>
            <p:nvPr/>
          </p:nvSpPr>
          <p:spPr bwMode="auto">
            <a:xfrm>
              <a:off x="5433" y="4034"/>
              <a:ext cx="35" cy="53"/>
            </a:xfrm>
            <a:custGeom>
              <a:avLst/>
              <a:gdLst>
                <a:gd name="T0" fmla="*/ 76 w 160"/>
                <a:gd name="T1" fmla="*/ 114 h 237"/>
                <a:gd name="T2" fmla="*/ 122 w 160"/>
                <a:gd name="T3" fmla="*/ 170 h 237"/>
                <a:gd name="T4" fmla="*/ 77 w 160"/>
                <a:gd name="T5" fmla="*/ 225 h 237"/>
                <a:gd name="T6" fmla="*/ 18 w 160"/>
                <a:gd name="T7" fmla="*/ 202 h 237"/>
                <a:gd name="T8" fmla="*/ 38 w 160"/>
                <a:gd name="T9" fmla="*/ 183 h 237"/>
                <a:gd name="T10" fmla="*/ 19 w 160"/>
                <a:gd name="T11" fmla="*/ 164 h 237"/>
                <a:gd name="T12" fmla="*/ 0 w 160"/>
                <a:gd name="T13" fmla="*/ 183 h 237"/>
                <a:gd name="T14" fmla="*/ 78 w 160"/>
                <a:gd name="T15" fmla="*/ 236 h 237"/>
                <a:gd name="T16" fmla="*/ 159 w 160"/>
                <a:gd name="T17" fmla="*/ 170 h 237"/>
                <a:gd name="T18" fmla="*/ 100 w 160"/>
                <a:gd name="T19" fmla="*/ 108 h 237"/>
                <a:gd name="T20" fmla="*/ 149 w 160"/>
                <a:gd name="T21" fmla="*/ 48 h 237"/>
                <a:gd name="T22" fmla="*/ 78 w 160"/>
                <a:gd name="T23" fmla="*/ 0 h 237"/>
                <a:gd name="T24" fmla="*/ 11 w 160"/>
                <a:gd name="T25" fmla="*/ 46 h 237"/>
                <a:gd name="T26" fmla="*/ 29 w 160"/>
                <a:gd name="T27" fmla="*/ 65 h 237"/>
                <a:gd name="T28" fmla="*/ 47 w 160"/>
                <a:gd name="T29" fmla="*/ 47 h 237"/>
                <a:gd name="T30" fmla="*/ 29 w 160"/>
                <a:gd name="T31" fmla="*/ 29 h 237"/>
                <a:gd name="T32" fmla="*/ 77 w 160"/>
                <a:gd name="T33" fmla="*/ 10 h 237"/>
                <a:gd name="T34" fmla="*/ 115 w 160"/>
                <a:gd name="T35" fmla="*/ 48 h 237"/>
                <a:gd name="T36" fmla="*/ 101 w 160"/>
                <a:gd name="T37" fmla="*/ 88 h 237"/>
                <a:gd name="T38" fmla="*/ 63 w 160"/>
                <a:gd name="T39" fmla="*/ 104 h 237"/>
                <a:gd name="T40" fmla="*/ 52 w 160"/>
                <a:gd name="T41" fmla="*/ 105 h 237"/>
                <a:gd name="T42" fmla="*/ 48 w 160"/>
                <a:gd name="T43" fmla="*/ 110 h 237"/>
                <a:gd name="T44" fmla="*/ 57 w 160"/>
                <a:gd name="T45" fmla="*/ 114 h 237"/>
                <a:gd name="T46" fmla="*/ 76 w 160"/>
                <a:gd name="T47" fmla="*/ 11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7">
                  <a:moveTo>
                    <a:pt x="76" y="114"/>
                  </a:moveTo>
                  <a:cubicBezTo>
                    <a:pt x="103" y="114"/>
                    <a:pt x="122" y="133"/>
                    <a:pt x="122" y="170"/>
                  </a:cubicBezTo>
                  <a:cubicBezTo>
                    <a:pt x="122" y="213"/>
                    <a:pt x="97" y="225"/>
                    <a:pt x="77" y="225"/>
                  </a:cubicBezTo>
                  <a:cubicBezTo>
                    <a:pt x="64" y="225"/>
                    <a:pt x="32" y="222"/>
                    <a:pt x="18" y="202"/>
                  </a:cubicBezTo>
                  <a:cubicBezTo>
                    <a:pt x="35" y="201"/>
                    <a:pt x="38" y="189"/>
                    <a:pt x="38" y="183"/>
                  </a:cubicBezTo>
                  <a:cubicBezTo>
                    <a:pt x="38" y="171"/>
                    <a:pt x="30" y="164"/>
                    <a:pt x="19" y="164"/>
                  </a:cubicBezTo>
                  <a:cubicBezTo>
                    <a:pt x="10" y="164"/>
                    <a:pt x="0" y="169"/>
                    <a:pt x="0" y="183"/>
                  </a:cubicBezTo>
                  <a:cubicBezTo>
                    <a:pt x="0" y="216"/>
                    <a:pt x="36" y="236"/>
                    <a:pt x="78" y="236"/>
                  </a:cubicBezTo>
                  <a:cubicBezTo>
                    <a:pt x="127" y="236"/>
                    <a:pt x="159" y="205"/>
                    <a:pt x="159" y="170"/>
                  </a:cubicBezTo>
                  <a:cubicBezTo>
                    <a:pt x="159" y="143"/>
                    <a:pt x="138" y="116"/>
                    <a:pt x="100" y="108"/>
                  </a:cubicBezTo>
                  <a:cubicBezTo>
                    <a:pt x="136" y="95"/>
                    <a:pt x="149" y="68"/>
                    <a:pt x="149" y="48"/>
                  </a:cubicBezTo>
                  <a:cubicBezTo>
                    <a:pt x="149" y="20"/>
                    <a:pt x="118" y="0"/>
                    <a:pt x="78" y="0"/>
                  </a:cubicBezTo>
                  <a:cubicBezTo>
                    <a:pt x="40" y="0"/>
                    <a:pt x="11" y="19"/>
                    <a:pt x="11" y="46"/>
                  </a:cubicBezTo>
                  <a:cubicBezTo>
                    <a:pt x="11" y="58"/>
                    <a:pt x="18" y="65"/>
                    <a:pt x="29" y="65"/>
                  </a:cubicBezTo>
                  <a:cubicBezTo>
                    <a:pt x="39" y="65"/>
                    <a:pt x="47" y="57"/>
                    <a:pt x="47" y="47"/>
                  </a:cubicBezTo>
                  <a:cubicBezTo>
                    <a:pt x="47" y="37"/>
                    <a:pt x="39" y="30"/>
                    <a:pt x="29" y="29"/>
                  </a:cubicBezTo>
                  <a:cubicBezTo>
                    <a:pt x="41" y="13"/>
                    <a:pt x="65" y="10"/>
                    <a:pt x="77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1" y="78"/>
                    <a:pt x="101" y="88"/>
                  </a:cubicBezTo>
                  <a:cubicBezTo>
                    <a:pt x="90" y="102"/>
                    <a:pt x="81" y="103"/>
                    <a:pt x="63" y="104"/>
                  </a:cubicBezTo>
                  <a:cubicBezTo>
                    <a:pt x="54" y="104"/>
                    <a:pt x="54" y="104"/>
                    <a:pt x="52" y="105"/>
                  </a:cubicBezTo>
                  <a:cubicBezTo>
                    <a:pt x="52" y="105"/>
                    <a:pt x="48" y="105"/>
                    <a:pt x="48" y="110"/>
                  </a:cubicBezTo>
                  <a:cubicBezTo>
                    <a:pt x="48" y="114"/>
                    <a:pt x="52" y="114"/>
                    <a:pt x="57" y="114"/>
                  </a:cubicBezTo>
                  <a:lnTo>
                    <a:pt x="76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09" name="Freeform 553"/>
            <p:cNvSpPr>
              <a:spLocks noChangeArrowheads="1"/>
            </p:cNvSpPr>
            <p:nvPr/>
          </p:nvSpPr>
          <p:spPr bwMode="auto">
            <a:xfrm>
              <a:off x="5482" y="4020"/>
              <a:ext cx="55" cy="50"/>
            </a:xfrm>
            <a:custGeom>
              <a:avLst/>
              <a:gdLst>
                <a:gd name="T0" fmla="*/ 151 w 247"/>
                <a:gd name="T1" fmla="*/ 69 h 225"/>
                <a:gd name="T2" fmla="*/ 199 w 247"/>
                <a:gd name="T3" fmla="*/ 11 h 225"/>
                <a:gd name="T4" fmla="*/ 224 w 247"/>
                <a:gd name="T5" fmla="*/ 17 h 225"/>
                <a:gd name="T6" fmla="*/ 200 w 247"/>
                <a:gd name="T7" fmla="*/ 44 h 225"/>
                <a:gd name="T8" fmla="*/ 220 w 247"/>
                <a:gd name="T9" fmla="*/ 62 h 225"/>
                <a:gd name="T10" fmla="*/ 246 w 247"/>
                <a:gd name="T11" fmla="*/ 32 h 225"/>
                <a:gd name="T12" fmla="*/ 200 w 247"/>
                <a:gd name="T13" fmla="*/ 0 h 225"/>
                <a:gd name="T14" fmla="*/ 148 w 247"/>
                <a:gd name="T15" fmla="*/ 38 h 225"/>
                <a:gd name="T16" fmla="*/ 95 w 247"/>
                <a:gd name="T17" fmla="*/ 0 h 225"/>
                <a:gd name="T18" fmla="*/ 16 w 247"/>
                <a:gd name="T19" fmla="*/ 76 h 225"/>
                <a:gd name="T20" fmla="*/ 21 w 247"/>
                <a:gd name="T21" fmla="*/ 81 h 225"/>
                <a:gd name="T22" fmla="*/ 28 w 247"/>
                <a:gd name="T23" fmla="*/ 76 h 225"/>
                <a:gd name="T24" fmla="*/ 94 w 247"/>
                <a:gd name="T25" fmla="*/ 11 h 225"/>
                <a:gd name="T26" fmla="*/ 121 w 247"/>
                <a:gd name="T27" fmla="*/ 44 h 225"/>
                <a:gd name="T28" fmla="*/ 94 w 247"/>
                <a:gd name="T29" fmla="*/ 161 h 225"/>
                <a:gd name="T30" fmla="*/ 47 w 247"/>
                <a:gd name="T31" fmla="*/ 213 h 225"/>
                <a:gd name="T32" fmla="*/ 22 w 247"/>
                <a:gd name="T33" fmla="*/ 207 h 225"/>
                <a:gd name="T34" fmla="*/ 46 w 247"/>
                <a:gd name="T35" fmla="*/ 180 h 225"/>
                <a:gd name="T36" fmla="*/ 27 w 247"/>
                <a:gd name="T37" fmla="*/ 162 h 225"/>
                <a:gd name="T38" fmla="*/ 0 w 247"/>
                <a:gd name="T39" fmla="*/ 192 h 225"/>
                <a:gd name="T40" fmla="*/ 46 w 247"/>
                <a:gd name="T41" fmla="*/ 224 h 225"/>
                <a:gd name="T42" fmla="*/ 99 w 247"/>
                <a:gd name="T43" fmla="*/ 186 h 225"/>
                <a:gd name="T44" fmla="*/ 151 w 247"/>
                <a:gd name="T45" fmla="*/ 224 h 225"/>
                <a:gd name="T46" fmla="*/ 231 w 247"/>
                <a:gd name="T47" fmla="*/ 148 h 225"/>
                <a:gd name="T48" fmla="*/ 225 w 247"/>
                <a:gd name="T49" fmla="*/ 143 h 225"/>
                <a:gd name="T50" fmla="*/ 218 w 247"/>
                <a:gd name="T51" fmla="*/ 148 h 225"/>
                <a:gd name="T52" fmla="*/ 152 w 247"/>
                <a:gd name="T53" fmla="*/ 213 h 225"/>
                <a:gd name="T54" fmla="*/ 125 w 247"/>
                <a:gd name="T55" fmla="*/ 180 h 225"/>
                <a:gd name="T56" fmla="*/ 134 w 247"/>
                <a:gd name="T57" fmla="*/ 137 h 225"/>
                <a:gd name="T58" fmla="*/ 151 w 247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7" h="225">
                  <a:moveTo>
                    <a:pt x="151" y="69"/>
                  </a:moveTo>
                  <a:cubicBezTo>
                    <a:pt x="153" y="56"/>
                    <a:pt x="165" y="11"/>
                    <a:pt x="199" y="11"/>
                  </a:cubicBezTo>
                  <a:cubicBezTo>
                    <a:pt x="203" y="11"/>
                    <a:pt x="214" y="11"/>
                    <a:pt x="224" y="17"/>
                  </a:cubicBezTo>
                  <a:cubicBezTo>
                    <a:pt x="211" y="20"/>
                    <a:pt x="200" y="32"/>
                    <a:pt x="200" y="44"/>
                  </a:cubicBezTo>
                  <a:cubicBezTo>
                    <a:pt x="200" y="52"/>
                    <a:pt x="206" y="62"/>
                    <a:pt x="220" y="62"/>
                  </a:cubicBezTo>
                  <a:cubicBezTo>
                    <a:pt x="231" y="62"/>
                    <a:pt x="246" y="53"/>
                    <a:pt x="246" y="32"/>
                  </a:cubicBezTo>
                  <a:cubicBezTo>
                    <a:pt x="246" y="7"/>
                    <a:pt x="217" y="0"/>
                    <a:pt x="200" y="0"/>
                  </a:cubicBezTo>
                  <a:cubicBezTo>
                    <a:pt x="171" y="0"/>
                    <a:pt x="155" y="26"/>
                    <a:pt x="148" y="38"/>
                  </a:cubicBezTo>
                  <a:cubicBezTo>
                    <a:pt x="136" y="4"/>
                    <a:pt x="110" y="0"/>
                    <a:pt x="95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0" y="81"/>
                    <a:pt x="21" y="81"/>
                  </a:cubicBezTo>
                  <a:cubicBezTo>
                    <a:pt x="26" y="81"/>
                    <a:pt x="27" y="81"/>
                    <a:pt x="28" y="76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3" y="11"/>
                    <a:pt x="121" y="16"/>
                    <a:pt x="121" y="44"/>
                  </a:cubicBezTo>
                  <a:cubicBezTo>
                    <a:pt x="121" y="59"/>
                    <a:pt x="112" y="93"/>
                    <a:pt x="94" y="161"/>
                  </a:cubicBezTo>
                  <a:cubicBezTo>
                    <a:pt x="86" y="193"/>
                    <a:pt x="68" y="213"/>
                    <a:pt x="47" y="213"/>
                  </a:cubicBezTo>
                  <a:cubicBezTo>
                    <a:pt x="44" y="213"/>
                    <a:pt x="32" y="213"/>
                    <a:pt x="22" y="207"/>
                  </a:cubicBezTo>
                  <a:cubicBezTo>
                    <a:pt x="35" y="204"/>
                    <a:pt x="46" y="194"/>
                    <a:pt x="46" y="180"/>
                  </a:cubicBezTo>
                  <a:cubicBezTo>
                    <a:pt x="46" y="167"/>
                    <a:pt x="35" y="162"/>
                    <a:pt x="27" y="162"/>
                  </a:cubicBezTo>
                  <a:cubicBezTo>
                    <a:pt x="12" y="162"/>
                    <a:pt x="0" y="176"/>
                    <a:pt x="0" y="192"/>
                  </a:cubicBezTo>
                  <a:cubicBezTo>
                    <a:pt x="0" y="214"/>
                    <a:pt x="25" y="224"/>
                    <a:pt x="46" y="224"/>
                  </a:cubicBezTo>
                  <a:cubicBezTo>
                    <a:pt x="80" y="224"/>
                    <a:pt x="96" y="189"/>
                    <a:pt x="99" y="186"/>
                  </a:cubicBezTo>
                  <a:cubicBezTo>
                    <a:pt x="104" y="205"/>
                    <a:pt x="122" y="224"/>
                    <a:pt x="151" y="224"/>
                  </a:cubicBezTo>
                  <a:cubicBezTo>
                    <a:pt x="203" y="224"/>
                    <a:pt x="231" y="160"/>
                    <a:pt x="231" y="148"/>
                  </a:cubicBezTo>
                  <a:cubicBezTo>
                    <a:pt x="231" y="143"/>
                    <a:pt x="226" y="143"/>
                    <a:pt x="225" y="143"/>
                  </a:cubicBezTo>
                  <a:cubicBezTo>
                    <a:pt x="221" y="143"/>
                    <a:pt x="220" y="145"/>
                    <a:pt x="218" y="148"/>
                  </a:cubicBezTo>
                  <a:cubicBezTo>
                    <a:pt x="203" y="202"/>
                    <a:pt x="168" y="213"/>
                    <a:pt x="152" y="213"/>
                  </a:cubicBezTo>
                  <a:cubicBezTo>
                    <a:pt x="133" y="213"/>
                    <a:pt x="125" y="197"/>
                    <a:pt x="125" y="180"/>
                  </a:cubicBezTo>
                  <a:cubicBezTo>
                    <a:pt x="125" y="169"/>
                    <a:pt x="129" y="159"/>
                    <a:pt x="134" y="137"/>
                  </a:cubicBezTo>
                  <a:lnTo>
                    <a:pt x="151" y="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10" name="Freeform 554"/>
            <p:cNvSpPr>
              <a:spLocks noChangeArrowheads="1"/>
            </p:cNvSpPr>
            <p:nvPr/>
          </p:nvSpPr>
          <p:spPr bwMode="auto">
            <a:xfrm>
              <a:off x="5547" y="3985"/>
              <a:ext cx="35" cy="53"/>
            </a:xfrm>
            <a:custGeom>
              <a:avLst/>
              <a:gdLst>
                <a:gd name="T0" fmla="*/ 104 w 160"/>
                <a:gd name="T1" fmla="*/ 105 h 237"/>
                <a:gd name="T2" fmla="*/ 149 w 160"/>
                <a:gd name="T3" fmla="*/ 52 h 237"/>
                <a:gd name="T4" fmla="*/ 81 w 160"/>
                <a:gd name="T5" fmla="*/ 0 h 237"/>
                <a:gd name="T6" fmla="*/ 11 w 160"/>
                <a:gd name="T7" fmla="*/ 58 h 237"/>
                <a:gd name="T8" fmla="*/ 25 w 160"/>
                <a:gd name="T9" fmla="*/ 93 h 237"/>
                <a:gd name="T10" fmla="*/ 54 w 160"/>
                <a:gd name="T11" fmla="*/ 113 h 237"/>
                <a:gd name="T12" fmla="*/ 0 w 160"/>
                <a:gd name="T13" fmla="*/ 177 h 237"/>
                <a:gd name="T14" fmla="*/ 80 w 160"/>
                <a:gd name="T15" fmla="*/ 236 h 237"/>
                <a:gd name="T16" fmla="*/ 159 w 160"/>
                <a:gd name="T17" fmla="*/ 171 h 237"/>
                <a:gd name="T18" fmla="*/ 125 w 160"/>
                <a:gd name="T19" fmla="*/ 118 h 237"/>
                <a:gd name="T20" fmla="*/ 104 w 160"/>
                <a:gd name="T21" fmla="*/ 105 h 237"/>
                <a:gd name="T22" fmla="*/ 48 w 160"/>
                <a:gd name="T23" fmla="*/ 72 h 237"/>
                <a:gd name="T24" fmla="*/ 29 w 160"/>
                <a:gd name="T25" fmla="*/ 45 h 237"/>
                <a:gd name="T26" fmla="*/ 80 w 160"/>
                <a:gd name="T27" fmla="*/ 10 h 237"/>
                <a:gd name="T28" fmla="*/ 130 w 160"/>
                <a:gd name="T29" fmla="*/ 52 h 237"/>
                <a:gd name="T30" fmla="*/ 94 w 160"/>
                <a:gd name="T31" fmla="*/ 97 h 237"/>
                <a:gd name="T32" fmla="*/ 90 w 160"/>
                <a:gd name="T33" fmla="*/ 96 h 237"/>
                <a:gd name="T34" fmla="*/ 48 w 160"/>
                <a:gd name="T35" fmla="*/ 72 h 237"/>
                <a:gd name="T36" fmla="*/ 65 w 160"/>
                <a:gd name="T37" fmla="*/ 120 h 237"/>
                <a:gd name="T38" fmla="*/ 112 w 160"/>
                <a:gd name="T39" fmla="*/ 148 h 237"/>
                <a:gd name="T40" fmla="*/ 139 w 160"/>
                <a:gd name="T41" fmla="*/ 184 h 237"/>
                <a:gd name="T42" fmla="*/ 81 w 160"/>
                <a:gd name="T43" fmla="*/ 225 h 237"/>
                <a:gd name="T44" fmla="*/ 21 w 160"/>
                <a:gd name="T45" fmla="*/ 177 h 237"/>
                <a:gd name="T46" fmla="*/ 65 w 160"/>
                <a:gd name="T47" fmla="*/ 12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7">
                  <a:moveTo>
                    <a:pt x="104" y="105"/>
                  </a:moveTo>
                  <a:cubicBezTo>
                    <a:pt x="131" y="92"/>
                    <a:pt x="149" y="75"/>
                    <a:pt x="149" y="52"/>
                  </a:cubicBezTo>
                  <a:cubicBezTo>
                    <a:pt x="149" y="18"/>
                    <a:pt x="114" y="0"/>
                    <a:pt x="81" y="0"/>
                  </a:cubicBezTo>
                  <a:cubicBezTo>
                    <a:pt x="41" y="0"/>
                    <a:pt x="11" y="25"/>
                    <a:pt x="11" y="58"/>
                  </a:cubicBezTo>
                  <a:cubicBezTo>
                    <a:pt x="11" y="74"/>
                    <a:pt x="18" y="86"/>
                    <a:pt x="25" y="93"/>
                  </a:cubicBezTo>
                  <a:cubicBezTo>
                    <a:pt x="31" y="100"/>
                    <a:pt x="34" y="102"/>
                    <a:pt x="54" y="113"/>
                  </a:cubicBezTo>
                  <a:cubicBezTo>
                    <a:pt x="35" y="122"/>
                    <a:pt x="0" y="140"/>
                    <a:pt x="0" y="177"/>
                  </a:cubicBezTo>
                  <a:cubicBezTo>
                    <a:pt x="0" y="215"/>
                    <a:pt x="40" y="236"/>
                    <a:pt x="80" y="236"/>
                  </a:cubicBezTo>
                  <a:cubicBezTo>
                    <a:pt x="123" y="236"/>
                    <a:pt x="159" y="208"/>
                    <a:pt x="159" y="171"/>
                  </a:cubicBezTo>
                  <a:cubicBezTo>
                    <a:pt x="159" y="149"/>
                    <a:pt x="146" y="129"/>
                    <a:pt x="125" y="118"/>
                  </a:cubicBezTo>
                  <a:cubicBezTo>
                    <a:pt x="121" y="114"/>
                    <a:pt x="110" y="108"/>
                    <a:pt x="104" y="105"/>
                  </a:cubicBezTo>
                  <a:close/>
                  <a:moveTo>
                    <a:pt x="48" y="72"/>
                  </a:moveTo>
                  <a:cubicBezTo>
                    <a:pt x="39" y="67"/>
                    <a:pt x="29" y="57"/>
                    <a:pt x="29" y="45"/>
                  </a:cubicBezTo>
                  <a:cubicBezTo>
                    <a:pt x="29" y="22"/>
                    <a:pt x="55" y="10"/>
                    <a:pt x="80" y="10"/>
                  </a:cubicBezTo>
                  <a:cubicBezTo>
                    <a:pt x="106" y="10"/>
                    <a:pt x="130" y="27"/>
                    <a:pt x="130" y="52"/>
                  </a:cubicBezTo>
                  <a:cubicBezTo>
                    <a:pt x="130" y="83"/>
                    <a:pt x="94" y="97"/>
                    <a:pt x="94" y="97"/>
                  </a:cubicBezTo>
                  <a:cubicBezTo>
                    <a:pt x="93" y="97"/>
                    <a:pt x="92" y="97"/>
                    <a:pt x="90" y="96"/>
                  </a:cubicBezTo>
                  <a:lnTo>
                    <a:pt x="48" y="72"/>
                  </a:lnTo>
                  <a:close/>
                  <a:moveTo>
                    <a:pt x="65" y="120"/>
                  </a:moveTo>
                  <a:lnTo>
                    <a:pt x="112" y="148"/>
                  </a:lnTo>
                  <a:cubicBezTo>
                    <a:pt x="121" y="152"/>
                    <a:pt x="139" y="164"/>
                    <a:pt x="139" y="184"/>
                  </a:cubicBezTo>
                  <a:cubicBezTo>
                    <a:pt x="139" y="209"/>
                    <a:pt x="110" y="225"/>
                    <a:pt x="81" y="225"/>
                  </a:cubicBezTo>
                  <a:cubicBezTo>
                    <a:pt x="48" y="225"/>
                    <a:pt x="21" y="205"/>
                    <a:pt x="21" y="177"/>
                  </a:cubicBezTo>
                  <a:cubicBezTo>
                    <a:pt x="21" y="151"/>
                    <a:pt x="40" y="131"/>
                    <a:pt x="65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11" name="Freeform 555"/>
            <p:cNvSpPr>
              <a:spLocks noChangeArrowheads="1"/>
            </p:cNvSpPr>
            <p:nvPr/>
          </p:nvSpPr>
          <p:spPr bwMode="auto">
            <a:xfrm>
              <a:off x="5654" y="3908"/>
              <a:ext cx="25" cy="111"/>
            </a:xfrm>
            <a:custGeom>
              <a:avLst/>
              <a:gdLst>
                <a:gd name="T0" fmla="*/ 115 w 116"/>
                <a:gd name="T1" fmla="*/ 488 h 494"/>
                <a:gd name="T2" fmla="*/ 106 w 116"/>
                <a:gd name="T3" fmla="*/ 477 h 494"/>
                <a:gd name="T4" fmla="*/ 29 w 116"/>
                <a:gd name="T5" fmla="*/ 246 h 494"/>
                <a:gd name="T6" fmla="*/ 109 w 116"/>
                <a:gd name="T7" fmla="*/ 13 h 494"/>
                <a:gd name="T8" fmla="*/ 115 w 116"/>
                <a:gd name="T9" fmla="*/ 4 h 494"/>
                <a:gd name="T10" fmla="*/ 110 w 116"/>
                <a:gd name="T11" fmla="*/ 0 h 494"/>
                <a:gd name="T12" fmla="*/ 31 w 116"/>
                <a:gd name="T13" fmla="*/ 96 h 494"/>
                <a:gd name="T14" fmla="*/ 0 w 116"/>
                <a:gd name="T15" fmla="*/ 246 h 494"/>
                <a:gd name="T16" fmla="*/ 32 w 116"/>
                <a:gd name="T17" fmla="*/ 401 h 494"/>
                <a:gd name="T18" fmla="*/ 110 w 116"/>
                <a:gd name="T19" fmla="*/ 493 h 494"/>
                <a:gd name="T20" fmla="*/ 115 w 116"/>
                <a:gd name="T21" fmla="*/ 48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488"/>
                  </a:moveTo>
                  <a:cubicBezTo>
                    <a:pt x="115" y="487"/>
                    <a:pt x="115" y="486"/>
                    <a:pt x="106" y="477"/>
                  </a:cubicBezTo>
                  <a:cubicBezTo>
                    <a:pt x="45" y="416"/>
                    <a:pt x="29" y="323"/>
                    <a:pt x="29" y="246"/>
                  </a:cubicBezTo>
                  <a:cubicBezTo>
                    <a:pt x="29" y="161"/>
                    <a:pt x="48" y="75"/>
                    <a:pt x="109" y="13"/>
                  </a:cubicBezTo>
                  <a:cubicBezTo>
                    <a:pt x="115" y="8"/>
                    <a:pt x="115" y="7"/>
                    <a:pt x="115" y="4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6"/>
                  </a:cubicBezTo>
                  <a:cubicBezTo>
                    <a:pt x="6" y="150"/>
                    <a:pt x="0" y="205"/>
                    <a:pt x="0" y="246"/>
                  </a:cubicBezTo>
                  <a:cubicBezTo>
                    <a:pt x="0" y="286"/>
                    <a:pt x="6" y="345"/>
                    <a:pt x="32" y="401"/>
                  </a:cubicBezTo>
                  <a:cubicBezTo>
                    <a:pt x="63" y="462"/>
                    <a:pt x="105" y="493"/>
                    <a:pt x="110" y="493"/>
                  </a:cubicBezTo>
                  <a:cubicBezTo>
                    <a:pt x="113" y="493"/>
                    <a:pt x="115" y="492"/>
                    <a:pt x="115" y="4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12" name="Freeform 556"/>
            <p:cNvSpPr>
              <a:spLocks noChangeArrowheads="1"/>
            </p:cNvSpPr>
            <p:nvPr/>
          </p:nvSpPr>
          <p:spPr bwMode="auto">
            <a:xfrm>
              <a:off x="5691" y="3918"/>
              <a:ext cx="46" cy="76"/>
            </a:xfrm>
            <a:custGeom>
              <a:avLst/>
              <a:gdLst>
                <a:gd name="T0" fmla="*/ 208 w 209"/>
                <a:gd name="T1" fmla="*/ 171 h 340"/>
                <a:gd name="T2" fmla="*/ 188 w 209"/>
                <a:gd name="T3" fmla="*/ 55 h 340"/>
                <a:gd name="T4" fmla="*/ 104 w 209"/>
                <a:gd name="T5" fmla="*/ 0 h 340"/>
                <a:gd name="T6" fmla="*/ 18 w 209"/>
                <a:gd name="T7" fmla="*/ 58 h 340"/>
                <a:gd name="T8" fmla="*/ 0 w 209"/>
                <a:gd name="T9" fmla="*/ 171 h 340"/>
                <a:gd name="T10" fmla="*/ 22 w 209"/>
                <a:gd name="T11" fmla="*/ 290 h 340"/>
                <a:gd name="T12" fmla="*/ 104 w 209"/>
                <a:gd name="T13" fmla="*/ 339 h 340"/>
                <a:gd name="T14" fmla="*/ 190 w 209"/>
                <a:gd name="T15" fmla="*/ 282 h 340"/>
                <a:gd name="T16" fmla="*/ 208 w 209"/>
                <a:gd name="T17" fmla="*/ 171 h 340"/>
                <a:gd name="T18" fmla="*/ 104 w 209"/>
                <a:gd name="T19" fmla="*/ 329 h 340"/>
                <a:gd name="T20" fmla="*/ 47 w 209"/>
                <a:gd name="T21" fmla="*/ 269 h 340"/>
                <a:gd name="T22" fmla="*/ 41 w 209"/>
                <a:gd name="T23" fmla="*/ 165 h 340"/>
                <a:gd name="T24" fmla="*/ 45 w 209"/>
                <a:gd name="T25" fmla="*/ 74 h 340"/>
                <a:gd name="T26" fmla="*/ 104 w 209"/>
                <a:gd name="T27" fmla="*/ 11 h 340"/>
                <a:gd name="T28" fmla="*/ 162 w 209"/>
                <a:gd name="T29" fmla="*/ 68 h 340"/>
                <a:gd name="T30" fmla="*/ 167 w 209"/>
                <a:gd name="T31" fmla="*/ 165 h 340"/>
                <a:gd name="T32" fmla="*/ 161 w 209"/>
                <a:gd name="T33" fmla="*/ 267 h 340"/>
                <a:gd name="T34" fmla="*/ 104 w 209"/>
                <a:gd name="T35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340">
                  <a:moveTo>
                    <a:pt x="208" y="171"/>
                  </a:moveTo>
                  <a:cubicBezTo>
                    <a:pt x="208" y="131"/>
                    <a:pt x="206" y="92"/>
                    <a:pt x="188" y="55"/>
                  </a:cubicBezTo>
                  <a:cubicBezTo>
                    <a:pt x="166" y="8"/>
                    <a:pt x="125" y="0"/>
                    <a:pt x="104" y="0"/>
                  </a:cubicBezTo>
                  <a:cubicBezTo>
                    <a:pt x="75" y="0"/>
                    <a:pt x="38" y="12"/>
                    <a:pt x="18" y="58"/>
                  </a:cubicBezTo>
                  <a:cubicBezTo>
                    <a:pt x="2" y="93"/>
                    <a:pt x="0" y="131"/>
                    <a:pt x="0" y="171"/>
                  </a:cubicBezTo>
                  <a:cubicBezTo>
                    <a:pt x="0" y="208"/>
                    <a:pt x="2" y="252"/>
                    <a:pt x="22" y="290"/>
                  </a:cubicBezTo>
                  <a:cubicBezTo>
                    <a:pt x="44" y="329"/>
                    <a:pt x="80" y="339"/>
                    <a:pt x="104" y="339"/>
                  </a:cubicBezTo>
                  <a:cubicBezTo>
                    <a:pt x="131" y="339"/>
                    <a:pt x="168" y="329"/>
                    <a:pt x="190" y="282"/>
                  </a:cubicBezTo>
                  <a:cubicBezTo>
                    <a:pt x="206" y="249"/>
                    <a:pt x="208" y="209"/>
                    <a:pt x="208" y="171"/>
                  </a:cubicBezTo>
                  <a:close/>
                  <a:moveTo>
                    <a:pt x="104" y="329"/>
                  </a:moveTo>
                  <a:cubicBezTo>
                    <a:pt x="85" y="329"/>
                    <a:pt x="55" y="317"/>
                    <a:pt x="47" y="269"/>
                  </a:cubicBezTo>
                  <a:cubicBezTo>
                    <a:pt x="41" y="240"/>
                    <a:pt x="41" y="194"/>
                    <a:pt x="41" y="165"/>
                  </a:cubicBezTo>
                  <a:cubicBezTo>
                    <a:pt x="41" y="133"/>
                    <a:pt x="41" y="101"/>
                    <a:pt x="45" y="74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0" y="11"/>
                    <a:pt x="153" y="20"/>
                    <a:pt x="162" y="68"/>
                  </a:cubicBezTo>
                  <a:cubicBezTo>
                    <a:pt x="167" y="96"/>
                    <a:pt x="167" y="133"/>
                    <a:pt x="167" y="165"/>
                  </a:cubicBezTo>
                  <a:cubicBezTo>
                    <a:pt x="167" y="202"/>
                    <a:pt x="167" y="235"/>
                    <a:pt x="161" y="267"/>
                  </a:cubicBezTo>
                  <a:cubicBezTo>
                    <a:pt x="155" y="314"/>
                    <a:pt x="127" y="329"/>
                    <a:pt x="104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13" name="Freeform 557"/>
            <p:cNvSpPr>
              <a:spLocks noChangeArrowheads="1"/>
            </p:cNvSpPr>
            <p:nvPr/>
          </p:nvSpPr>
          <p:spPr bwMode="auto">
            <a:xfrm>
              <a:off x="5783" y="3921"/>
              <a:ext cx="67" cy="86"/>
            </a:xfrm>
            <a:custGeom>
              <a:avLst/>
              <a:gdLst>
                <a:gd name="T0" fmla="*/ 292 w 302"/>
                <a:gd name="T1" fmla="*/ 21 h 383"/>
                <a:gd name="T2" fmla="*/ 301 w 302"/>
                <a:gd name="T3" fmla="*/ 10 h 383"/>
                <a:gd name="T4" fmla="*/ 292 w 302"/>
                <a:gd name="T5" fmla="*/ 0 h 383"/>
                <a:gd name="T6" fmla="*/ 283 w 302"/>
                <a:gd name="T7" fmla="*/ 3 h 383"/>
                <a:gd name="T8" fmla="*/ 10 w 302"/>
                <a:gd name="T9" fmla="*/ 132 h 383"/>
                <a:gd name="T10" fmla="*/ 0 w 302"/>
                <a:gd name="T11" fmla="*/ 143 h 383"/>
                <a:gd name="T12" fmla="*/ 10 w 302"/>
                <a:gd name="T13" fmla="*/ 153 h 383"/>
                <a:gd name="T14" fmla="*/ 283 w 302"/>
                <a:gd name="T15" fmla="*/ 282 h 383"/>
                <a:gd name="T16" fmla="*/ 292 w 302"/>
                <a:gd name="T17" fmla="*/ 286 h 383"/>
                <a:gd name="T18" fmla="*/ 301 w 302"/>
                <a:gd name="T19" fmla="*/ 276 h 383"/>
                <a:gd name="T20" fmla="*/ 291 w 302"/>
                <a:gd name="T21" fmla="*/ 264 h 383"/>
                <a:gd name="T22" fmla="*/ 34 w 302"/>
                <a:gd name="T23" fmla="*/ 143 h 383"/>
                <a:gd name="T24" fmla="*/ 292 w 302"/>
                <a:gd name="T25" fmla="*/ 21 h 383"/>
                <a:gd name="T26" fmla="*/ 284 w 302"/>
                <a:gd name="T27" fmla="*/ 382 h 383"/>
                <a:gd name="T28" fmla="*/ 301 w 302"/>
                <a:gd name="T29" fmla="*/ 372 h 383"/>
                <a:gd name="T30" fmla="*/ 284 w 302"/>
                <a:gd name="T31" fmla="*/ 362 h 383"/>
                <a:gd name="T32" fmla="*/ 18 w 302"/>
                <a:gd name="T33" fmla="*/ 362 h 383"/>
                <a:gd name="T34" fmla="*/ 0 w 302"/>
                <a:gd name="T35" fmla="*/ 372 h 383"/>
                <a:gd name="T36" fmla="*/ 17 w 302"/>
                <a:gd name="T37" fmla="*/ 382 h 383"/>
                <a:gd name="T38" fmla="*/ 284 w 302"/>
                <a:gd name="T39" fmla="*/ 38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2" h="383">
                  <a:moveTo>
                    <a:pt x="292" y="21"/>
                  </a:moveTo>
                  <a:cubicBezTo>
                    <a:pt x="298" y="18"/>
                    <a:pt x="301" y="16"/>
                    <a:pt x="301" y="10"/>
                  </a:cubicBezTo>
                  <a:cubicBezTo>
                    <a:pt x="301" y="4"/>
                    <a:pt x="298" y="0"/>
                    <a:pt x="292" y="0"/>
                  </a:cubicBezTo>
                  <a:cubicBezTo>
                    <a:pt x="289" y="0"/>
                    <a:pt x="284" y="2"/>
                    <a:pt x="283" y="3"/>
                  </a:cubicBezTo>
                  <a:lnTo>
                    <a:pt x="10" y="132"/>
                  </a:lnTo>
                  <a:cubicBezTo>
                    <a:pt x="1" y="136"/>
                    <a:pt x="0" y="139"/>
                    <a:pt x="0" y="143"/>
                  </a:cubicBezTo>
                  <a:cubicBezTo>
                    <a:pt x="0" y="148"/>
                    <a:pt x="3" y="151"/>
                    <a:pt x="10" y="153"/>
                  </a:cubicBezTo>
                  <a:lnTo>
                    <a:pt x="283" y="282"/>
                  </a:lnTo>
                  <a:cubicBezTo>
                    <a:pt x="289" y="286"/>
                    <a:pt x="290" y="286"/>
                    <a:pt x="292" y="286"/>
                  </a:cubicBezTo>
                  <a:cubicBezTo>
                    <a:pt x="297" y="286"/>
                    <a:pt x="301" y="281"/>
                    <a:pt x="301" y="276"/>
                  </a:cubicBezTo>
                  <a:cubicBezTo>
                    <a:pt x="301" y="271"/>
                    <a:pt x="300" y="269"/>
                    <a:pt x="291" y="264"/>
                  </a:cubicBezTo>
                  <a:lnTo>
                    <a:pt x="34" y="143"/>
                  </a:lnTo>
                  <a:lnTo>
                    <a:pt x="292" y="21"/>
                  </a:lnTo>
                  <a:close/>
                  <a:moveTo>
                    <a:pt x="284" y="382"/>
                  </a:moveTo>
                  <a:cubicBezTo>
                    <a:pt x="292" y="382"/>
                    <a:pt x="301" y="382"/>
                    <a:pt x="301" y="372"/>
                  </a:cubicBezTo>
                  <a:cubicBezTo>
                    <a:pt x="301" y="362"/>
                    <a:pt x="291" y="362"/>
                    <a:pt x="284" y="362"/>
                  </a:cubicBezTo>
                  <a:lnTo>
                    <a:pt x="18" y="362"/>
                  </a:lnTo>
                  <a:cubicBezTo>
                    <a:pt x="10" y="362"/>
                    <a:pt x="0" y="362"/>
                    <a:pt x="0" y="372"/>
                  </a:cubicBezTo>
                  <a:cubicBezTo>
                    <a:pt x="0" y="382"/>
                    <a:pt x="9" y="382"/>
                    <a:pt x="17" y="382"/>
                  </a:cubicBezTo>
                  <a:lnTo>
                    <a:pt x="284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14" name="Freeform 558"/>
            <p:cNvSpPr>
              <a:spLocks noChangeArrowheads="1"/>
            </p:cNvSpPr>
            <p:nvPr/>
          </p:nvSpPr>
          <p:spPr bwMode="auto">
            <a:xfrm>
              <a:off x="5894" y="3943"/>
              <a:ext cx="55" cy="50"/>
            </a:xfrm>
            <a:custGeom>
              <a:avLst/>
              <a:gdLst>
                <a:gd name="T0" fmla="*/ 151 w 247"/>
                <a:gd name="T1" fmla="*/ 69 h 225"/>
                <a:gd name="T2" fmla="*/ 199 w 247"/>
                <a:gd name="T3" fmla="*/ 11 h 225"/>
                <a:gd name="T4" fmla="*/ 224 w 247"/>
                <a:gd name="T5" fmla="*/ 17 h 225"/>
                <a:gd name="T6" fmla="*/ 200 w 247"/>
                <a:gd name="T7" fmla="*/ 44 h 225"/>
                <a:gd name="T8" fmla="*/ 220 w 247"/>
                <a:gd name="T9" fmla="*/ 62 h 225"/>
                <a:gd name="T10" fmla="*/ 246 w 247"/>
                <a:gd name="T11" fmla="*/ 32 h 225"/>
                <a:gd name="T12" fmla="*/ 200 w 247"/>
                <a:gd name="T13" fmla="*/ 0 h 225"/>
                <a:gd name="T14" fmla="*/ 148 w 247"/>
                <a:gd name="T15" fmla="*/ 38 h 225"/>
                <a:gd name="T16" fmla="*/ 95 w 247"/>
                <a:gd name="T17" fmla="*/ 0 h 225"/>
                <a:gd name="T18" fmla="*/ 16 w 247"/>
                <a:gd name="T19" fmla="*/ 76 h 225"/>
                <a:gd name="T20" fmla="*/ 21 w 247"/>
                <a:gd name="T21" fmla="*/ 81 h 225"/>
                <a:gd name="T22" fmla="*/ 28 w 247"/>
                <a:gd name="T23" fmla="*/ 76 h 225"/>
                <a:gd name="T24" fmla="*/ 94 w 247"/>
                <a:gd name="T25" fmla="*/ 11 h 225"/>
                <a:gd name="T26" fmla="*/ 121 w 247"/>
                <a:gd name="T27" fmla="*/ 44 h 225"/>
                <a:gd name="T28" fmla="*/ 94 w 247"/>
                <a:gd name="T29" fmla="*/ 161 h 225"/>
                <a:gd name="T30" fmla="*/ 47 w 247"/>
                <a:gd name="T31" fmla="*/ 213 h 225"/>
                <a:gd name="T32" fmla="*/ 22 w 247"/>
                <a:gd name="T33" fmla="*/ 207 h 225"/>
                <a:gd name="T34" fmla="*/ 46 w 247"/>
                <a:gd name="T35" fmla="*/ 180 h 225"/>
                <a:gd name="T36" fmla="*/ 27 w 247"/>
                <a:gd name="T37" fmla="*/ 162 h 225"/>
                <a:gd name="T38" fmla="*/ 0 w 247"/>
                <a:gd name="T39" fmla="*/ 192 h 225"/>
                <a:gd name="T40" fmla="*/ 46 w 247"/>
                <a:gd name="T41" fmla="*/ 224 h 225"/>
                <a:gd name="T42" fmla="*/ 99 w 247"/>
                <a:gd name="T43" fmla="*/ 186 h 225"/>
                <a:gd name="T44" fmla="*/ 151 w 247"/>
                <a:gd name="T45" fmla="*/ 224 h 225"/>
                <a:gd name="T46" fmla="*/ 231 w 247"/>
                <a:gd name="T47" fmla="*/ 148 h 225"/>
                <a:gd name="T48" fmla="*/ 225 w 247"/>
                <a:gd name="T49" fmla="*/ 143 h 225"/>
                <a:gd name="T50" fmla="*/ 218 w 247"/>
                <a:gd name="T51" fmla="*/ 148 h 225"/>
                <a:gd name="T52" fmla="*/ 152 w 247"/>
                <a:gd name="T53" fmla="*/ 213 h 225"/>
                <a:gd name="T54" fmla="*/ 125 w 247"/>
                <a:gd name="T55" fmla="*/ 180 h 225"/>
                <a:gd name="T56" fmla="*/ 134 w 247"/>
                <a:gd name="T57" fmla="*/ 137 h 225"/>
                <a:gd name="T58" fmla="*/ 151 w 247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7" h="225">
                  <a:moveTo>
                    <a:pt x="151" y="69"/>
                  </a:moveTo>
                  <a:cubicBezTo>
                    <a:pt x="153" y="56"/>
                    <a:pt x="165" y="11"/>
                    <a:pt x="199" y="11"/>
                  </a:cubicBezTo>
                  <a:cubicBezTo>
                    <a:pt x="202" y="11"/>
                    <a:pt x="214" y="11"/>
                    <a:pt x="224" y="17"/>
                  </a:cubicBezTo>
                  <a:cubicBezTo>
                    <a:pt x="211" y="20"/>
                    <a:pt x="200" y="32"/>
                    <a:pt x="200" y="44"/>
                  </a:cubicBezTo>
                  <a:cubicBezTo>
                    <a:pt x="200" y="52"/>
                    <a:pt x="206" y="62"/>
                    <a:pt x="220" y="62"/>
                  </a:cubicBezTo>
                  <a:cubicBezTo>
                    <a:pt x="231" y="62"/>
                    <a:pt x="246" y="53"/>
                    <a:pt x="246" y="32"/>
                  </a:cubicBezTo>
                  <a:cubicBezTo>
                    <a:pt x="246" y="7"/>
                    <a:pt x="217" y="0"/>
                    <a:pt x="200" y="0"/>
                  </a:cubicBezTo>
                  <a:cubicBezTo>
                    <a:pt x="171" y="0"/>
                    <a:pt x="155" y="26"/>
                    <a:pt x="148" y="38"/>
                  </a:cubicBezTo>
                  <a:cubicBezTo>
                    <a:pt x="136" y="4"/>
                    <a:pt x="110" y="0"/>
                    <a:pt x="95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0" y="81"/>
                    <a:pt x="21" y="81"/>
                  </a:cubicBezTo>
                  <a:cubicBezTo>
                    <a:pt x="26" y="81"/>
                    <a:pt x="27" y="81"/>
                    <a:pt x="28" y="76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3" y="11"/>
                    <a:pt x="121" y="16"/>
                    <a:pt x="121" y="44"/>
                  </a:cubicBezTo>
                  <a:cubicBezTo>
                    <a:pt x="121" y="59"/>
                    <a:pt x="112" y="93"/>
                    <a:pt x="94" y="161"/>
                  </a:cubicBezTo>
                  <a:cubicBezTo>
                    <a:pt x="86" y="193"/>
                    <a:pt x="68" y="213"/>
                    <a:pt x="47" y="213"/>
                  </a:cubicBezTo>
                  <a:cubicBezTo>
                    <a:pt x="44" y="213"/>
                    <a:pt x="32" y="213"/>
                    <a:pt x="22" y="207"/>
                  </a:cubicBezTo>
                  <a:cubicBezTo>
                    <a:pt x="35" y="204"/>
                    <a:pt x="46" y="194"/>
                    <a:pt x="46" y="180"/>
                  </a:cubicBezTo>
                  <a:cubicBezTo>
                    <a:pt x="46" y="167"/>
                    <a:pt x="35" y="162"/>
                    <a:pt x="27" y="162"/>
                  </a:cubicBezTo>
                  <a:cubicBezTo>
                    <a:pt x="12" y="162"/>
                    <a:pt x="0" y="176"/>
                    <a:pt x="0" y="192"/>
                  </a:cubicBezTo>
                  <a:cubicBezTo>
                    <a:pt x="0" y="214"/>
                    <a:pt x="25" y="224"/>
                    <a:pt x="46" y="224"/>
                  </a:cubicBezTo>
                  <a:cubicBezTo>
                    <a:pt x="80" y="224"/>
                    <a:pt x="96" y="189"/>
                    <a:pt x="99" y="186"/>
                  </a:cubicBezTo>
                  <a:cubicBezTo>
                    <a:pt x="104" y="205"/>
                    <a:pt x="122" y="224"/>
                    <a:pt x="151" y="224"/>
                  </a:cubicBezTo>
                  <a:cubicBezTo>
                    <a:pt x="203" y="224"/>
                    <a:pt x="231" y="160"/>
                    <a:pt x="231" y="148"/>
                  </a:cubicBezTo>
                  <a:cubicBezTo>
                    <a:pt x="231" y="143"/>
                    <a:pt x="226" y="143"/>
                    <a:pt x="225" y="143"/>
                  </a:cubicBezTo>
                  <a:cubicBezTo>
                    <a:pt x="221" y="143"/>
                    <a:pt x="220" y="145"/>
                    <a:pt x="218" y="148"/>
                  </a:cubicBezTo>
                  <a:cubicBezTo>
                    <a:pt x="202" y="202"/>
                    <a:pt x="168" y="213"/>
                    <a:pt x="152" y="213"/>
                  </a:cubicBezTo>
                  <a:cubicBezTo>
                    <a:pt x="133" y="213"/>
                    <a:pt x="125" y="197"/>
                    <a:pt x="125" y="180"/>
                  </a:cubicBezTo>
                  <a:cubicBezTo>
                    <a:pt x="125" y="169"/>
                    <a:pt x="129" y="159"/>
                    <a:pt x="134" y="137"/>
                  </a:cubicBezTo>
                  <a:lnTo>
                    <a:pt x="151" y="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15" name="Freeform 559"/>
            <p:cNvSpPr>
              <a:spLocks noChangeArrowheads="1"/>
            </p:cNvSpPr>
            <p:nvPr/>
          </p:nvSpPr>
          <p:spPr bwMode="auto">
            <a:xfrm>
              <a:off x="5995" y="3932"/>
              <a:ext cx="67" cy="64"/>
            </a:xfrm>
            <a:custGeom>
              <a:avLst/>
              <a:gdLst>
                <a:gd name="T0" fmla="*/ 292 w 302"/>
                <a:gd name="T1" fmla="*/ 21 h 288"/>
                <a:gd name="T2" fmla="*/ 301 w 302"/>
                <a:gd name="T3" fmla="*/ 10 h 288"/>
                <a:gd name="T4" fmla="*/ 292 w 302"/>
                <a:gd name="T5" fmla="*/ 0 h 288"/>
                <a:gd name="T6" fmla="*/ 283 w 302"/>
                <a:gd name="T7" fmla="*/ 3 h 288"/>
                <a:gd name="T8" fmla="*/ 9 w 302"/>
                <a:gd name="T9" fmla="*/ 132 h 288"/>
                <a:gd name="T10" fmla="*/ 0 w 302"/>
                <a:gd name="T11" fmla="*/ 143 h 288"/>
                <a:gd name="T12" fmla="*/ 9 w 302"/>
                <a:gd name="T13" fmla="*/ 155 h 288"/>
                <a:gd name="T14" fmla="*/ 283 w 302"/>
                <a:gd name="T15" fmla="*/ 283 h 288"/>
                <a:gd name="T16" fmla="*/ 292 w 302"/>
                <a:gd name="T17" fmla="*/ 287 h 288"/>
                <a:gd name="T18" fmla="*/ 301 w 302"/>
                <a:gd name="T19" fmla="*/ 277 h 288"/>
                <a:gd name="T20" fmla="*/ 292 w 302"/>
                <a:gd name="T21" fmla="*/ 265 h 288"/>
                <a:gd name="T22" fmla="*/ 34 w 302"/>
                <a:gd name="T23" fmla="*/ 143 h 288"/>
                <a:gd name="T24" fmla="*/ 292 w 302"/>
                <a:gd name="T25" fmla="*/ 2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288">
                  <a:moveTo>
                    <a:pt x="292" y="21"/>
                  </a:moveTo>
                  <a:cubicBezTo>
                    <a:pt x="298" y="18"/>
                    <a:pt x="301" y="16"/>
                    <a:pt x="301" y="10"/>
                  </a:cubicBezTo>
                  <a:cubicBezTo>
                    <a:pt x="301" y="4"/>
                    <a:pt x="297" y="0"/>
                    <a:pt x="292" y="0"/>
                  </a:cubicBezTo>
                  <a:cubicBezTo>
                    <a:pt x="290" y="0"/>
                    <a:pt x="289" y="0"/>
                    <a:pt x="283" y="3"/>
                  </a:cubicBezTo>
                  <a:lnTo>
                    <a:pt x="9" y="132"/>
                  </a:lnTo>
                  <a:cubicBezTo>
                    <a:pt x="3" y="134"/>
                    <a:pt x="0" y="138"/>
                    <a:pt x="0" y="143"/>
                  </a:cubicBezTo>
                  <a:cubicBezTo>
                    <a:pt x="0" y="149"/>
                    <a:pt x="3" y="151"/>
                    <a:pt x="9" y="155"/>
                  </a:cubicBezTo>
                  <a:lnTo>
                    <a:pt x="283" y="283"/>
                  </a:lnTo>
                  <a:cubicBezTo>
                    <a:pt x="289" y="287"/>
                    <a:pt x="290" y="287"/>
                    <a:pt x="292" y="287"/>
                  </a:cubicBezTo>
                  <a:cubicBezTo>
                    <a:pt x="297" y="287"/>
                    <a:pt x="301" y="282"/>
                    <a:pt x="301" y="277"/>
                  </a:cubicBezTo>
                  <a:cubicBezTo>
                    <a:pt x="301" y="271"/>
                    <a:pt x="298" y="269"/>
                    <a:pt x="292" y="265"/>
                  </a:cubicBezTo>
                  <a:lnTo>
                    <a:pt x="34" y="143"/>
                  </a:lnTo>
                  <a:lnTo>
                    <a:pt x="292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16" name="Freeform 560"/>
            <p:cNvSpPr>
              <a:spLocks noChangeArrowheads="1"/>
            </p:cNvSpPr>
            <p:nvPr/>
          </p:nvSpPr>
          <p:spPr bwMode="auto">
            <a:xfrm>
              <a:off x="6109" y="3918"/>
              <a:ext cx="44" cy="74"/>
            </a:xfrm>
            <a:custGeom>
              <a:avLst/>
              <a:gdLst>
                <a:gd name="T0" fmla="*/ 38 w 198"/>
                <a:gd name="T1" fmla="*/ 291 h 330"/>
                <a:gd name="T2" fmla="*/ 91 w 198"/>
                <a:gd name="T3" fmla="*/ 240 h 330"/>
                <a:gd name="T4" fmla="*/ 197 w 198"/>
                <a:gd name="T5" fmla="*/ 96 h 330"/>
                <a:gd name="T6" fmla="*/ 93 w 198"/>
                <a:gd name="T7" fmla="*/ 0 h 330"/>
                <a:gd name="T8" fmla="*/ 0 w 198"/>
                <a:gd name="T9" fmla="*/ 90 h 330"/>
                <a:gd name="T10" fmla="*/ 26 w 198"/>
                <a:gd name="T11" fmla="*/ 116 h 330"/>
                <a:gd name="T12" fmla="*/ 52 w 198"/>
                <a:gd name="T13" fmla="*/ 91 h 330"/>
                <a:gd name="T14" fmla="*/ 26 w 198"/>
                <a:gd name="T15" fmla="*/ 65 h 330"/>
                <a:gd name="T16" fmla="*/ 19 w 198"/>
                <a:gd name="T17" fmla="*/ 66 h 330"/>
                <a:gd name="T18" fmla="*/ 86 w 198"/>
                <a:gd name="T19" fmla="*/ 16 h 330"/>
                <a:gd name="T20" fmla="*/ 152 w 198"/>
                <a:gd name="T21" fmla="*/ 96 h 330"/>
                <a:gd name="T22" fmla="*/ 101 w 198"/>
                <a:gd name="T23" fmla="*/ 205 h 330"/>
                <a:gd name="T24" fmla="*/ 6 w 198"/>
                <a:gd name="T25" fmla="*/ 310 h 330"/>
                <a:gd name="T26" fmla="*/ 0 w 198"/>
                <a:gd name="T27" fmla="*/ 329 h 330"/>
                <a:gd name="T28" fmla="*/ 184 w 198"/>
                <a:gd name="T29" fmla="*/ 329 h 330"/>
                <a:gd name="T30" fmla="*/ 197 w 198"/>
                <a:gd name="T31" fmla="*/ 243 h 330"/>
                <a:gd name="T32" fmla="*/ 185 w 198"/>
                <a:gd name="T33" fmla="*/ 243 h 330"/>
                <a:gd name="T34" fmla="*/ 175 w 198"/>
                <a:gd name="T35" fmla="*/ 287 h 330"/>
                <a:gd name="T36" fmla="*/ 128 w 198"/>
                <a:gd name="T37" fmla="*/ 291 h 330"/>
                <a:gd name="T38" fmla="*/ 38 w 198"/>
                <a:gd name="T39" fmla="*/ 29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330">
                  <a:moveTo>
                    <a:pt x="38" y="291"/>
                  </a:moveTo>
                  <a:lnTo>
                    <a:pt x="91" y="240"/>
                  </a:lnTo>
                  <a:cubicBezTo>
                    <a:pt x="168" y="171"/>
                    <a:pt x="197" y="146"/>
                    <a:pt x="197" y="96"/>
                  </a:cubicBezTo>
                  <a:cubicBezTo>
                    <a:pt x="197" y="39"/>
                    <a:pt x="153" y="0"/>
                    <a:pt x="93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6"/>
                    <a:pt x="25" y="116"/>
                    <a:pt x="26" y="116"/>
                  </a:cubicBezTo>
                  <a:cubicBezTo>
                    <a:pt x="35" y="116"/>
                    <a:pt x="52" y="111"/>
                    <a:pt x="52" y="91"/>
                  </a:cubicBezTo>
                  <a:cubicBezTo>
                    <a:pt x="52" y="78"/>
                    <a:pt x="43" y="65"/>
                    <a:pt x="26" y="65"/>
                  </a:cubicBezTo>
                  <a:cubicBezTo>
                    <a:pt x="21" y="65"/>
                    <a:pt x="21" y="65"/>
                    <a:pt x="19" y="66"/>
                  </a:cubicBezTo>
                  <a:cubicBezTo>
                    <a:pt x="30" y="34"/>
                    <a:pt x="57" y="16"/>
                    <a:pt x="86" y="16"/>
                  </a:cubicBezTo>
                  <a:cubicBezTo>
                    <a:pt x="131" y="16"/>
                    <a:pt x="152" y="55"/>
                    <a:pt x="152" y="96"/>
                  </a:cubicBezTo>
                  <a:cubicBezTo>
                    <a:pt x="152" y="136"/>
                    <a:pt x="128" y="175"/>
                    <a:pt x="101" y="205"/>
                  </a:cubicBezTo>
                  <a:lnTo>
                    <a:pt x="6" y="310"/>
                  </a:lnTo>
                  <a:cubicBezTo>
                    <a:pt x="0" y="316"/>
                    <a:pt x="0" y="317"/>
                    <a:pt x="0" y="329"/>
                  </a:cubicBezTo>
                  <a:lnTo>
                    <a:pt x="184" y="329"/>
                  </a:lnTo>
                  <a:lnTo>
                    <a:pt x="197" y="243"/>
                  </a:lnTo>
                  <a:lnTo>
                    <a:pt x="185" y="243"/>
                  </a:lnTo>
                  <a:cubicBezTo>
                    <a:pt x="183" y="258"/>
                    <a:pt x="179" y="280"/>
                    <a:pt x="175" y="287"/>
                  </a:cubicBezTo>
                  <a:cubicBezTo>
                    <a:pt x="170" y="291"/>
                    <a:pt x="138" y="291"/>
                    <a:pt x="128" y="291"/>
                  </a:cubicBezTo>
                  <a:lnTo>
                    <a:pt x="38" y="2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17" name="Freeform 561"/>
            <p:cNvSpPr>
              <a:spLocks noChangeArrowheads="1"/>
            </p:cNvSpPr>
            <p:nvPr/>
          </p:nvSpPr>
          <p:spPr bwMode="auto">
            <a:xfrm>
              <a:off x="6164" y="3918"/>
              <a:ext cx="46" cy="76"/>
            </a:xfrm>
            <a:custGeom>
              <a:avLst/>
              <a:gdLst>
                <a:gd name="T0" fmla="*/ 208 w 209"/>
                <a:gd name="T1" fmla="*/ 171 h 340"/>
                <a:gd name="T2" fmla="*/ 188 w 209"/>
                <a:gd name="T3" fmla="*/ 55 h 340"/>
                <a:gd name="T4" fmla="*/ 104 w 209"/>
                <a:gd name="T5" fmla="*/ 0 h 340"/>
                <a:gd name="T6" fmla="*/ 18 w 209"/>
                <a:gd name="T7" fmla="*/ 58 h 340"/>
                <a:gd name="T8" fmla="*/ 0 w 209"/>
                <a:gd name="T9" fmla="*/ 171 h 340"/>
                <a:gd name="T10" fmla="*/ 22 w 209"/>
                <a:gd name="T11" fmla="*/ 290 h 340"/>
                <a:gd name="T12" fmla="*/ 104 w 209"/>
                <a:gd name="T13" fmla="*/ 339 h 340"/>
                <a:gd name="T14" fmla="*/ 190 w 209"/>
                <a:gd name="T15" fmla="*/ 282 h 340"/>
                <a:gd name="T16" fmla="*/ 208 w 209"/>
                <a:gd name="T17" fmla="*/ 171 h 340"/>
                <a:gd name="T18" fmla="*/ 104 w 209"/>
                <a:gd name="T19" fmla="*/ 329 h 340"/>
                <a:gd name="T20" fmla="*/ 46 w 209"/>
                <a:gd name="T21" fmla="*/ 269 h 340"/>
                <a:gd name="T22" fmla="*/ 41 w 209"/>
                <a:gd name="T23" fmla="*/ 165 h 340"/>
                <a:gd name="T24" fmla="*/ 45 w 209"/>
                <a:gd name="T25" fmla="*/ 74 h 340"/>
                <a:gd name="T26" fmla="*/ 104 w 209"/>
                <a:gd name="T27" fmla="*/ 11 h 340"/>
                <a:gd name="T28" fmla="*/ 162 w 209"/>
                <a:gd name="T29" fmla="*/ 68 h 340"/>
                <a:gd name="T30" fmla="*/ 167 w 209"/>
                <a:gd name="T31" fmla="*/ 165 h 340"/>
                <a:gd name="T32" fmla="*/ 161 w 209"/>
                <a:gd name="T33" fmla="*/ 267 h 340"/>
                <a:gd name="T34" fmla="*/ 104 w 209"/>
                <a:gd name="T35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340">
                  <a:moveTo>
                    <a:pt x="208" y="171"/>
                  </a:moveTo>
                  <a:cubicBezTo>
                    <a:pt x="208" y="131"/>
                    <a:pt x="206" y="92"/>
                    <a:pt x="188" y="55"/>
                  </a:cubicBezTo>
                  <a:cubicBezTo>
                    <a:pt x="166" y="8"/>
                    <a:pt x="125" y="0"/>
                    <a:pt x="104" y="0"/>
                  </a:cubicBezTo>
                  <a:cubicBezTo>
                    <a:pt x="75" y="0"/>
                    <a:pt x="38" y="12"/>
                    <a:pt x="18" y="58"/>
                  </a:cubicBezTo>
                  <a:cubicBezTo>
                    <a:pt x="2" y="93"/>
                    <a:pt x="0" y="131"/>
                    <a:pt x="0" y="171"/>
                  </a:cubicBezTo>
                  <a:cubicBezTo>
                    <a:pt x="0" y="208"/>
                    <a:pt x="2" y="252"/>
                    <a:pt x="22" y="290"/>
                  </a:cubicBezTo>
                  <a:cubicBezTo>
                    <a:pt x="44" y="329"/>
                    <a:pt x="80" y="339"/>
                    <a:pt x="104" y="339"/>
                  </a:cubicBezTo>
                  <a:cubicBezTo>
                    <a:pt x="131" y="339"/>
                    <a:pt x="168" y="329"/>
                    <a:pt x="190" y="282"/>
                  </a:cubicBezTo>
                  <a:cubicBezTo>
                    <a:pt x="206" y="249"/>
                    <a:pt x="208" y="209"/>
                    <a:pt x="208" y="171"/>
                  </a:cubicBezTo>
                  <a:close/>
                  <a:moveTo>
                    <a:pt x="104" y="329"/>
                  </a:moveTo>
                  <a:cubicBezTo>
                    <a:pt x="85" y="329"/>
                    <a:pt x="55" y="317"/>
                    <a:pt x="46" y="269"/>
                  </a:cubicBezTo>
                  <a:cubicBezTo>
                    <a:pt x="41" y="240"/>
                    <a:pt x="41" y="194"/>
                    <a:pt x="41" y="165"/>
                  </a:cubicBezTo>
                  <a:cubicBezTo>
                    <a:pt x="41" y="133"/>
                    <a:pt x="41" y="101"/>
                    <a:pt x="45" y="74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0" y="11"/>
                    <a:pt x="152" y="20"/>
                    <a:pt x="162" y="68"/>
                  </a:cubicBezTo>
                  <a:cubicBezTo>
                    <a:pt x="167" y="96"/>
                    <a:pt x="167" y="133"/>
                    <a:pt x="167" y="165"/>
                  </a:cubicBezTo>
                  <a:cubicBezTo>
                    <a:pt x="167" y="202"/>
                    <a:pt x="167" y="235"/>
                    <a:pt x="161" y="267"/>
                  </a:cubicBezTo>
                  <a:cubicBezTo>
                    <a:pt x="155" y="314"/>
                    <a:pt x="127" y="329"/>
                    <a:pt x="104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18" name="Freeform 562"/>
            <p:cNvSpPr>
              <a:spLocks noChangeArrowheads="1"/>
            </p:cNvSpPr>
            <p:nvPr/>
          </p:nvSpPr>
          <p:spPr bwMode="auto">
            <a:xfrm>
              <a:off x="6221" y="3908"/>
              <a:ext cx="25" cy="111"/>
            </a:xfrm>
            <a:custGeom>
              <a:avLst/>
              <a:gdLst>
                <a:gd name="T0" fmla="*/ 115 w 116"/>
                <a:gd name="T1" fmla="*/ 246 h 494"/>
                <a:gd name="T2" fmla="*/ 83 w 116"/>
                <a:gd name="T3" fmla="*/ 93 h 494"/>
                <a:gd name="T4" fmla="*/ 4 w 116"/>
                <a:gd name="T5" fmla="*/ 0 h 494"/>
                <a:gd name="T6" fmla="*/ 0 w 116"/>
                <a:gd name="T7" fmla="*/ 4 h 494"/>
                <a:gd name="T8" fmla="*/ 9 w 116"/>
                <a:gd name="T9" fmla="*/ 17 h 494"/>
                <a:gd name="T10" fmla="*/ 86 w 116"/>
                <a:gd name="T11" fmla="*/ 246 h 494"/>
                <a:gd name="T12" fmla="*/ 7 w 116"/>
                <a:gd name="T13" fmla="*/ 479 h 494"/>
                <a:gd name="T14" fmla="*/ 0 w 116"/>
                <a:gd name="T15" fmla="*/ 488 h 494"/>
                <a:gd name="T16" fmla="*/ 4 w 116"/>
                <a:gd name="T17" fmla="*/ 493 h 494"/>
                <a:gd name="T18" fmla="*/ 84 w 116"/>
                <a:gd name="T19" fmla="*/ 397 h 494"/>
                <a:gd name="T20" fmla="*/ 115 w 116"/>
                <a:gd name="T21" fmla="*/ 24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246"/>
                  </a:moveTo>
                  <a:cubicBezTo>
                    <a:pt x="115" y="208"/>
                    <a:pt x="110" y="149"/>
                    <a:pt x="83" y="93"/>
                  </a:cubicBezTo>
                  <a:cubicBezTo>
                    <a:pt x="53" y="32"/>
                    <a:pt x="10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5"/>
                    <a:pt x="86" y="143"/>
                    <a:pt x="86" y="246"/>
                  </a:cubicBezTo>
                  <a:cubicBezTo>
                    <a:pt x="86" y="330"/>
                    <a:pt x="68" y="418"/>
                    <a:pt x="7" y="479"/>
                  </a:cubicBezTo>
                  <a:cubicBezTo>
                    <a:pt x="0" y="486"/>
                    <a:pt x="0" y="487"/>
                    <a:pt x="0" y="488"/>
                  </a:cubicBezTo>
                  <a:cubicBezTo>
                    <a:pt x="0" y="492"/>
                    <a:pt x="2" y="493"/>
                    <a:pt x="4" y="493"/>
                  </a:cubicBezTo>
                  <a:cubicBezTo>
                    <a:pt x="10" y="493"/>
                    <a:pt x="55" y="459"/>
                    <a:pt x="84" y="397"/>
                  </a:cubicBezTo>
                  <a:cubicBezTo>
                    <a:pt x="110" y="343"/>
                    <a:pt x="115" y="288"/>
                    <a:pt x="115" y="2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19" name="Freeform 563"/>
            <p:cNvSpPr>
              <a:spLocks noChangeArrowheads="1"/>
            </p:cNvSpPr>
            <p:nvPr/>
          </p:nvSpPr>
          <p:spPr bwMode="auto">
            <a:xfrm>
              <a:off x="3328" y="4151"/>
              <a:ext cx="25" cy="111"/>
            </a:xfrm>
            <a:custGeom>
              <a:avLst/>
              <a:gdLst>
                <a:gd name="T0" fmla="*/ 115 w 116"/>
                <a:gd name="T1" fmla="*/ 488 h 494"/>
                <a:gd name="T2" fmla="*/ 106 w 116"/>
                <a:gd name="T3" fmla="*/ 477 h 494"/>
                <a:gd name="T4" fmla="*/ 29 w 116"/>
                <a:gd name="T5" fmla="*/ 246 h 494"/>
                <a:gd name="T6" fmla="*/ 109 w 116"/>
                <a:gd name="T7" fmla="*/ 13 h 494"/>
                <a:gd name="T8" fmla="*/ 115 w 116"/>
                <a:gd name="T9" fmla="*/ 4 h 494"/>
                <a:gd name="T10" fmla="*/ 110 w 116"/>
                <a:gd name="T11" fmla="*/ 0 h 494"/>
                <a:gd name="T12" fmla="*/ 31 w 116"/>
                <a:gd name="T13" fmla="*/ 96 h 494"/>
                <a:gd name="T14" fmla="*/ 0 w 116"/>
                <a:gd name="T15" fmla="*/ 246 h 494"/>
                <a:gd name="T16" fmla="*/ 32 w 116"/>
                <a:gd name="T17" fmla="*/ 401 h 494"/>
                <a:gd name="T18" fmla="*/ 110 w 116"/>
                <a:gd name="T19" fmla="*/ 493 h 494"/>
                <a:gd name="T20" fmla="*/ 115 w 116"/>
                <a:gd name="T21" fmla="*/ 48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488"/>
                  </a:moveTo>
                  <a:cubicBezTo>
                    <a:pt x="115" y="487"/>
                    <a:pt x="115" y="486"/>
                    <a:pt x="106" y="477"/>
                  </a:cubicBezTo>
                  <a:cubicBezTo>
                    <a:pt x="45" y="416"/>
                    <a:pt x="29" y="323"/>
                    <a:pt x="29" y="246"/>
                  </a:cubicBezTo>
                  <a:cubicBezTo>
                    <a:pt x="29" y="161"/>
                    <a:pt x="48" y="75"/>
                    <a:pt x="109" y="13"/>
                  </a:cubicBezTo>
                  <a:cubicBezTo>
                    <a:pt x="115" y="8"/>
                    <a:pt x="115" y="7"/>
                    <a:pt x="115" y="4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6"/>
                  </a:cubicBezTo>
                  <a:cubicBezTo>
                    <a:pt x="6" y="150"/>
                    <a:pt x="0" y="205"/>
                    <a:pt x="0" y="246"/>
                  </a:cubicBezTo>
                  <a:cubicBezTo>
                    <a:pt x="0" y="286"/>
                    <a:pt x="6" y="345"/>
                    <a:pt x="32" y="401"/>
                  </a:cubicBezTo>
                  <a:cubicBezTo>
                    <a:pt x="63" y="462"/>
                    <a:pt x="105" y="493"/>
                    <a:pt x="110" y="493"/>
                  </a:cubicBezTo>
                  <a:cubicBezTo>
                    <a:pt x="113" y="493"/>
                    <a:pt x="115" y="492"/>
                    <a:pt x="115" y="4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20" name="Freeform 564"/>
            <p:cNvSpPr>
              <a:spLocks noChangeArrowheads="1"/>
            </p:cNvSpPr>
            <p:nvPr/>
          </p:nvSpPr>
          <p:spPr bwMode="auto">
            <a:xfrm>
              <a:off x="3366" y="4186"/>
              <a:ext cx="43" cy="50"/>
            </a:xfrm>
            <a:custGeom>
              <a:avLst/>
              <a:gdLst>
                <a:gd name="T0" fmla="*/ 176 w 194"/>
                <a:gd name="T1" fmla="*/ 30 h 225"/>
                <a:gd name="T2" fmla="*/ 153 w 194"/>
                <a:gd name="T3" fmla="*/ 38 h 225"/>
                <a:gd name="T4" fmla="*/ 144 w 194"/>
                <a:gd name="T5" fmla="*/ 57 h 225"/>
                <a:gd name="T6" fmla="*/ 164 w 194"/>
                <a:gd name="T7" fmla="*/ 74 h 225"/>
                <a:gd name="T8" fmla="*/ 192 w 194"/>
                <a:gd name="T9" fmla="*/ 43 h 225"/>
                <a:gd name="T10" fmla="*/ 132 w 194"/>
                <a:gd name="T11" fmla="*/ 0 h 225"/>
                <a:gd name="T12" fmla="*/ 0 w 194"/>
                <a:gd name="T13" fmla="*/ 140 h 225"/>
                <a:gd name="T14" fmla="*/ 81 w 194"/>
                <a:gd name="T15" fmla="*/ 224 h 225"/>
                <a:gd name="T16" fmla="*/ 193 w 194"/>
                <a:gd name="T17" fmla="*/ 166 h 225"/>
                <a:gd name="T18" fmla="*/ 187 w 194"/>
                <a:gd name="T19" fmla="*/ 159 h 225"/>
                <a:gd name="T20" fmla="*/ 180 w 194"/>
                <a:gd name="T21" fmla="*/ 165 h 225"/>
                <a:gd name="T22" fmla="*/ 81 w 194"/>
                <a:gd name="T23" fmla="*/ 213 h 225"/>
                <a:gd name="T24" fmla="*/ 37 w 194"/>
                <a:gd name="T25" fmla="*/ 159 h 225"/>
                <a:gd name="T26" fmla="*/ 64 w 194"/>
                <a:gd name="T27" fmla="*/ 60 h 225"/>
                <a:gd name="T28" fmla="*/ 133 w 194"/>
                <a:gd name="T29" fmla="*/ 11 h 225"/>
                <a:gd name="T30" fmla="*/ 176 w 194"/>
                <a:gd name="T31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5">
                  <a:moveTo>
                    <a:pt x="176" y="30"/>
                  </a:moveTo>
                  <a:cubicBezTo>
                    <a:pt x="168" y="30"/>
                    <a:pt x="161" y="30"/>
                    <a:pt x="153" y="38"/>
                  </a:cubicBezTo>
                  <a:cubicBezTo>
                    <a:pt x="146" y="45"/>
                    <a:pt x="144" y="54"/>
                    <a:pt x="144" y="57"/>
                  </a:cubicBezTo>
                  <a:cubicBezTo>
                    <a:pt x="144" y="68"/>
                    <a:pt x="153" y="74"/>
                    <a:pt x="164" y="74"/>
                  </a:cubicBezTo>
                  <a:cubicBezTo>
                    <a:pt x="178" y="74"/>
                    <a:pt x="192" y="63"/>
                    <a:pt x="192" y="43"/>
                  </a:cubicBezTo>
                  <a:cubicBezTo>
                    <a:pt x="192" y="18"/>
                    <a:pt x="168" y="0"/>
                    <a:pt x="132" y="0"/>
                  </a:cubicBezTo>
                  <a:cubicBezTo>
                    <a:pt x="66" y="0"/>
                    <a:pt x="0" y="71"/>
                    <a:pt x="0" y="140"/>
                  </a:cubicBezTo>
                  <a:cubicBezTo>
                    <a:pt x="0" y="185"/>
                    <a:pt x="29" y="224"/>
                    <a:pt x="81" y="224"/>
                  </a:cubicBezTo>
                  <a:cubicBezTo>
                    <a:pt x="151" y="224"/>
                    <a:pt x="193" y="171"/>
                    <a:pt x="193" y="166"/>
                  </a:cubicBezTo>
                  <a:cubicBezTo>
                    <a:pt x="193" y="162"/>
                    <a:pt x="189" y="159"/>
                    <a:pt x="187" y="159"/>
                  </a:cubicBezTo>
                  <a:cubicBezTo>
                    <a:pt x="184" y="159"/>
                    <a:pt x="183" y="160"/>
                    <a:pt x="180" y="165"/>
                  </a:cubicBezTo>
                  <a:cubicBezTo>
                    <a:pt x="141" y="213"/>
                    <a:pt x="87" y="213"/>
                    <a:pt x="81" y="213"/>
                  </a:cubicBezTo>
                  <a:cubicBezTo>
                    <a:pt x="50" y="213"/>
                    <a:pt x="37" y="189"/>
                    <a:pt x="37" y="159"/>
                  </a:cubicBezTo>
                  <a:cubicBezTo>
                    <a:pt x="37" y="139"/>
                    <a:pt x="47" y="91"/>
                    <a:pt x="64" y="60"/>
                  </a:cubicBezTo>
                  <a:cubicBezTo>
                    <a:pt x="78" y="32"/>
                    <a:pt x="106" y="11"/>
                    <a:pt x="133" y="11"/>
                  </a:cubicBezTo>
                  <a:cubicBezTo>
                    <a:pt x="150" y="11"/>
                    <a:pt x="169" y="17"/>
                    <a:pt x="176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21" name="Freeform 565"/>
            <p:cNvSpPr>
              <a:spLocks noChangeArrowheads="1"/>
            </p:cNvSpPr>
            <p:nvPr/>
          </p:nvSpPr>
          <p:spPr bwMode="auto">
            <a:xfrm>
              <a:off x="3417" y="4200"/>
              <a:ext cx="28" cy="51"/>
            </a:xfrm>
            <a:custGeom>
              <a:avLst/>
              <a:gdLst>
                <a:gd name="T0" fmla="*/ 78 w 128"/>
                <a:gd name="T1" fmla="*/ 10 h 231"/>
                <a:gd name="T2" fmla="*/ 68 w 128"/>
                <a:gd name="T3" fmla="*/ 0 h 231"/>
                <a:gd name="T4" fmla="*/ 0 w 128"/>
                <a:gd name="T5" fmla="*/ 22 h 231"/>
                <a:gd name="T6" fmla="*/ 0 w 128"/>
                <a:gd name="T7" fmla="*/ 35 h 231"/>
                <a:gd name="T8" fmla="*/ 50 w 128"/>
                <a:gd name="T9" fmla="*/ 25 h 231"/>
                <a:gd name="T10" fmla="*/ 50 w 128"/>
                <a:gd name="T11" fmla="*/ 202 h 231"/>
                <a:gd name="T12" fmla="*/ 16 w 128"/>
                <a:gd name="T13" fmla="*/ 217 h 231"/>
                <a:gd name="T14" fmla="*/ 2 w 128"/>
                <a:gd name="T15" fmla="*/ 217 h 231"/>
                <a:gd name="T16" fmla="*/ 2 w 128"/>
                <a:gd name="T17" fmla="*/ 230 h 231"/>
                <a:gd name="T18" fmla="*/ 64 w 128"/>
                <a:gd name="T19" fmla="*/ 229 h 231"/>
                <a:gd name="T20" fmla="*/ 127 w 128"/>
                <a:gd name="T21" fmla="*/ 230 h 231"/>
                <a:gd name="T22" fmla="*/ 127 w 128"/>
                <a:gd name="T23" fmla="*/ 217 h 231"/>
                <a:gd name="T24" fmla="*/ 113 w 128"/>
                <a:gd name="T25" fmla="*/ 217 h 231"/>
                <a:gd name="T26" fmla="*/ 78 w 128"/>
                <a:gd name="T27" fmla="*/ 202 h 231"/>
                <a:gd name="T28" fmla="*/ 78 w 128"/>
                <a:gd name="T29" fmla="*/ 1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231">
                  <a:moveTo>
                    <a:pt x="78" y="10"/>
                  </a:moveTo>
                  <a:cubicBezTo>
                    <a:pt x="78" y="0"/>
                    <a:pt x="77" y="0"/>
                    <a:pt x="68" y="0"/>
                  </a:cubicBezTo>
                  <a:cubicBezTo>
                    <a:pt x="46" y="21"/>
                    <a:pt x="15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2"/>
                  </a:lnTo>
                  <a:cubicBezTo>
                    <a:pt x="50" y="213"/>
                    <a:pt x="50" y="217"/>
                    <a:pt x="16" y="217"/>
                  </a:cubicBezTo>
                  <a:lnTo>
                    <a:pt x="2" y="217"/>
                  </a:lnTo>
                  <a:lnTo>
                    <a:pt x="2" y="230"/>
                  </a:lnTo>
                  <a:cubicBezTo>
                    <a:pt x="9" y="230"/>
                    <a:pt x="52" y="229"/>
                    <a:pt x="64" y="229"/>
                  </a:cubicBezTo>
                  <a:cubicBezTo>
                    <a:pt x="75" y="229"/>
                    <a:pt x="119" y="230"/>
                    <a:pt x="127" y="230"/>
                  </a:cubicBezTo>
                  <a:lnTo>
                    <a:pt x="127" y="217"/>
                  </a:lnTo>
                  <a:lnTo>
                    <a:pt x="113" y="217"/>
                  </a:lnTo>
                  <a:cubicBezTo>
                    <a:pt x="78" y="217"/>
                    <a:pt x="78" y="213"/>
                    <a:pt x="78" y="202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22" name="Freeform 566"/>
            <p:cNvSpPr>
              <a:spLocks noChangeArrowheads="1"/>
            </p:cNvSpPr>
            <p:nvPr/>
          </p:nvSpPr>
          <p:spPr bwMode="auto">
            <a:xfrm>
              <a:off x="3469" y="4223"/>
              <a:ext cx="12" cy="33"/>
            </a:xfrm>
            <a:custGeom>
              <a:avLst/>
              <a:gdLst>
                <a:gd name="T0" fmla="*/ 58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3 w 59"/>
                <a:gd name="T15" fmla="*/ 134 h 149"/>
                <a:gd name="T16" fmla="*/ 8 w 59"/>
                <a:gd name="T17" fmla="*/ 142 h 149"/>
                <a:gd name="T18" fmla="*/ 13 w 59"/>
                <a:gd name="T19" fmla="*/ 148 h 149"/>
                <a:gd name="T20" fmla="*/ 58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3"/>
                    <a:pt x="27" y="53"/>
                  </a:cubicBezTo>
                  <a:cubicBezTo>
                    <a:pt x="32" y="53"/>
                    <a:pt x="39" y="50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8"/>
                    <a:pt x="30" y="119"/>
                    <a:pt x="13" y="134"/>
                  </a:cubicBezTo>
                  <a:cubicBezTo>
                    <a:pt x="8" y="140"/>
                    <a:pt x="8" y="141"/>
                    <a:pt x="8" y="142"/>
                  </a:cubicBezTo>
                  <a:cubicBezTo>
                    <a:pt x="8" y="147"/>
                    <a:pt x="10" y="148"/>
                    <a:pt x="13" y="148"/>
                  </a:cubicBezTo>
                  <a:cubicBezTo>
                    <a:pt x="19" y="148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23" name="Freeform 567"/>
            <p:cNvSpPr>
              <a:spLocks noChangeArrowheads="1"/>
            </p:cNvSpPr>
            <p:nvPr/>
          </p:nvSpPr>
          <p:spPr bwMode="auto">
            <a:xfrm>
              <a:off x="3513" y="4186"/>
              <a:ext cx="43" cy="50"/>
            </a:xfrm>
            <a:custGeom>
              <a:avLst/>
              <a:gdLst>
                <a:gd name="T0" fmla="*/ 176 w 194"/>
                <a:gd name="T1" fmla="*/ 30 h 225"/>
                <a:gd name="T2" fmla="*/ 153 w 194"/>
                <a:gd name="T3" fmla="*/ 38 h 225"/>
                <a:gd name="T4" fmla="*/ 144 w 194"/>
                <a:gd name="T5" fmla="*/ 57 h 225"/>
                <a:gd name="T6" fmla="*/ 164 w 194"/>
                <a:gd name="T7" fmla="*/ 74 h 225"/>
                <a:gd name="T8" fmla="*/ 192 w 194"/>
                <a:gd name="T9" fmla="*/ 43 h 225"/>
                <a:gd name="T10" fmla="*/ 132 w 194"/>
                <a:gd name="T11" fmla="*/ 0 h 225"/>
                <a:gd name="T12" fmla="*/ 0 w 194"/>
                <a:gd name="T13" fmla="*/ 140 h 225"/>
                <a:gd name="T14" fmla="*/ 81 w 194"/>
                <a:gd name="T15" fmla="*/ 224 h 225"/>
                <a:gd name="T16" fmla="*/ 193 w 194"/>
                <a:gd name="T17" fmla="*/ 166 h 225"/>
                <a:gd name="T18" fmla="*/ 187 w 194"/>
                <a:gd name="T19" fmla="*/ 159 h 225"/>
                <a:gd name="T20" fmla="*/ 180 w 194"/>
                <a:gd name="T21" fmla="*/ 165 h 225"/>
                <a:gd name="T22" fmla="*/ 81 w 194"/>
                <a:gd name="T23" fmla="*/ 213 h 225"/>
                <a:gd name="T24" fmla="*/ 37 w 194"/>
                <a:gd name="T25" fmla="*/ 159 h 225"/>
                <a:gd name="T26" fmla="*/ 64 w 194"/>
                <a:gd name="T27" fmla="*/ 60 h 225"/>
                <a:gd name="T28" fmla="*/ 133 w 194"/>
                <a:gd name="T29" fmla="*/ 11 h 225"/>
                <a:gd name="T30" fmla="*/ 176 w 194"/>
                <a:gd name="T31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5">
                  <a:moveTo>
                    <a:pt x="176" y="30"/>
                  </a:moveTo>
                  <a:cubicBezTo>
                    <a:pt x="168" y="30"/>
                    <a:pt x="161" y="30"/>
                    <a:pt x="153" y="38"/>
                  </a:cubicBezTo>
                  <a:cubicBezTo>
                    <a:pt x="146" y="45"/>
                    <a:pt x="144" y="54"/>
                    <a:pt x="144" y="57"/>
                  </a:cubicBezTo>
                  <a:cubicBezTo>
                    <a:pt x="144" y="68"/>
                    <a:pt x="153" y="74"/>
                    <a:pt x="164" y="74"/>
                  </a:cubicBezTo>
                  <a:cubicBezTo>
                    <a:pt x="178" y="74"/>
                    <a:pt x="192" y="63"/>
                    <a:pt x="192" y="43"/>
                  </a:cubicBezTo>
                  <a:cubicBezTo>
                    <a:pt x="192" y="18"/>
                    <a:pt x="168" y="0"/>
                    <a:pt x="132" y="0"/>
                  </a:cubicBezTo>
                  <a:cubicBezTo>
                    <a:pt x="66" y="0"/>
                    <a:pt x="0" y="71"/>
                    <a:pt x="0" y="140"/>
                  </a:cubicBezTo>
                  <a:cubicBezTo>
                    <a:pt x="0" y="185"/>
                    <a:pt x="29" y="224"/>
                    <a:pt x="81" y="224"/>
                  </a:cubicBezTo>
                  <a:cubicBezTo>
                    <a:pt x="151" y="224"/>
                    <a:pt x="193" y="171"/>
                    <a:pt x="193" y="166"/>
                  </a:cubicBezTo>
                  <a:cubicBezTo>
                    <a:pt x="193" y="162"/>
                    <a:pt x="189" y="159"/>
                    <a:pt x="187" y="159"/>
                  </a:cubicBezTo>
                  <a:cubicBezTo>
                    <a:pt x="184" y="159"/>
                    <a:pt x="183" y="160"/>
                    <a:pt x="180" y="165"/>
                  </a:cubicBezTo>
                  <a:cubicBezTo>
                    <a:pt x="141" y="213"/>
                    <a:pt x="87" y="213"/>
                    <a:pt x="81" y="213"/>
                  </a:cubicBezTo>
                  <a:cubicBezTo>
                    <a:pt x="50" y="213"/>
                    <a:pt x="37" y="189"/>
                    <a:pt x="37" y="159"/>
                  </a:cubicBezTo>
                  <a:cubicBezTo>
                    <a:pt x="37" y="139"/>
                    <a:pt x="47" y="91"/>
                    <a:pt x="64" y="60"/>
                  </a:cubicBezTo>
                  <a:cubicBezTo>
                    <a:pt x="78" y="32"/>
                    <a:pt x="106" y="11"/>
                    <a:pt x="133" y="11"/>
                  </a:cubicBezTo>
                  <a:cubicBezTo>
                    <a:pt x="150" y="11"/>
                    <a:pt x="169" y="17"/>
                    <a:pt x="176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24" name="Freeform 568"/>
            <p:cNvSpPr>
              <a:spLocks noChangeArrowheads="1"/>
            </p:cNvSpPr>
            <p:nvPr/>
          </p:nvSpPr>
          <p:spPr bwMode="auto">
            <a:xfrm>
              <a:off x="3562" y="4200"/>
              <a:ext cx="34" cy="51"/>
            </a:xfrm>
            <a:custGeom>
              <a:avLst/>
              <a:gdLst>
                <a:gd name="T0" fmla="*/ 153 w 154"/>
                <a:gd name="T1" fmla="*/ 167 h 231"/>
                <a:gd name="T2" fmla="*/ 141 w 154"/>
                <a:gd name="T3" fmla="*/ 167 h 231"/>
                <a:gd name="T4" fmla="*/ 132 w 154"/>
                <a:gd name="T5" fmla="*/ 198 h 231"/>
                <a:gd name="T6" fmla="*/ 99 w 154"/>
                <a:gd name="T7" fmla="*/ 201 h 231"/>
                <a:gd name="T8" fmla="*/ 35 w 154"/>
                <a:gd name="T9" fmla="*/ 201 h 231"/>
                <a:gd name="T10" fmla="*/ 104 w 154"/>
                <a:gd name="T11" fmla="*/ 142 h 231"/>
                <a:gd name="T12" fmla="*/ 153 w 154"/>
                <a:gd name="T13" fmla="*/ 67 h 231"/>
                <a:gd name="T14" fmla="*/ 72 w 154"/>
                <a:gd name="T15" fmla="*/ 0 h 231"/>
                <a:gd name="T16" fmla="*/ 0 w 154"/>
                <a:gd name="T17" fmla="*/ 62 h 231"/>
                <a:gd name="T18" fmla="*/ 18 w 154"/>
                <a:gd name="T19" fmla="*/ 82 h 231"/>
                <a:gd name="T20" fmla="*/ 37 w 154"/>
                <a:gd name="T21" fmla="*/ 63 h 231"/>
                <a:gd name="T22" fmla="*/ 17 w 154"/>
                <a:gd name="T23" fmla="*/ 45 h 231"/>
                <a:gd name="T24" fmla="*/ 67 w 154"/>
                <a:gd name="T25" fmla="*/ 12 h 231"/>
                <a:gd name="T26" fmla="*/ 120 w 154"/>
                <a:gd name="T27" fmla="*/ 67 h 231"/>
                <a:gd name="T28" fmla="*/ 87 w 154"/>
                <a:gd name="T29" fmla="*/ 134 h 231"/>
                <a:gd name="T30" fmla="*/ 3 w 154"/>
                <a:gd name="T31" fmla="*/ 216 h 231"/>
                <a:gd name="T32" fmla="*/ 0 w 154"/>
                <a:gd name="T33" fmla="*/ 230 h 231"/>
                <a:gd name="T34" fmla="*/ 143 w 154"/>
                <a:gd name="T35" fmla="*/ 230 h 231"/>
                <a:gd name="T36" fmla="*/ 153 w 154"/>
                <a:gd name="T37" fmla="*/ 16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1">
                  <a:moveTo>
                    <a:pt x="153" y="167"/>
                  </a:moveTo>
                  <a:lnTo>
                    <a:pt x="141" y="167"/>
                  </a:lnTo>
                  <a:cubicBezTo>
                    <a:pt x="140" y="175"/>
                    <a:pt x="137" y="195"/>
                    <a:pt x="132" y="198"/>
                  </a:cubicBezTo>
                  <a:cubicBezTo>
                    <a:pt x="130" y="201"/>
                    <a:pt x="103" y="201"/>
                    <a:pt x="99" y="201"/>
                  </a:cubicBezTo>
                  <a:lnTo>
                    <a:pt x="35" y="201"/>
                  </a:lnTo>
                  <a:cubicBezTo>
                    <a:pt x="71" y="168"/>
                    <a:pt x="83" y="159"/>
                    <a:pt x="104" y="142"/>
                  </a:cubicBezTo>
                  <a:cubicBezTo>
                    <a:pt x="130" y="122"/>
                    <a:pt x="153" y="101"/>
                    <a:pt x="153" y="67"/>
                  </a:cubicBezTo>
                  <a:cubicBezTo>
                    <a:pt x="153" y="26"/>
                    <a:pt x="116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5"/>
                    <a:pt x="37" y="63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7" y="20"/>
                    <a:pt x="50" y="12"/>
                    <a:pt x="67" y="12"/>
                  </a:cubicBezTo>
                  <a:cubicBezTo>
                    <a:pt x="102" y="12"/>
                    <a:pt x="120" y="39"/>
                    <a:pt x="120" y="67"/>
                  </a:cubicBezTo>
                  <a:cubicBezTo>
                    <a:pt x="120" y="97"/>
                    <a:pt x="99" y="121"/>
                    <a:pt x="87" y="134"/>
                  </a:cubicBezTo>
                  <a:lnTo>
                    <a:pt x="3" y="216"/>
                  </a:lnTo>
                  <a:cubicBezTo>
                    <a:pt x="0" y="220"/>
                    <a:pt x="0" y="221"/>
                    <a:pt x="0" y="230"/>
                  </a:cubicBezTo>
                  <a:lnTo>
                    <a:pt x="143" y="230"/>
                  </a:lnTo>
                  <a:lnTo>
                    <a:pt x="153" y="1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25" name="Freeform 569"/>
            <p:cNvSpPr>
              <a:spLocks noChangeArrowheads="1"/>
            </p:cNvSpPr>
            <p:nvPr/>
          </p:nvSpPr>
          <p:spPr bwMode="auto">
            <a:xfrm>
              <a:off x="3617" y="4223"/>
              <a:ext cx="12" cy="33"/>
            </a:xfrm>
            <a:custGeom>
              <a:avLst/>
              <a:gdLst>
                <a:gd name="T0" fmla="*/ 58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3 w 59"/>
                <a:gd name="T15" fmla="*/ 134 h 149"/>
                <a:gd name="T16" fmla="*/ 8 w 59"/>
                <a:gd name="T17" fmla="*/ 142 h 149"/>
                <a:gd name="T18" fmla="*/ 13 w 59"/>
                <a:gd name="T19" fmla="*/ 148 h 149"/>
                <a:gd name="T20" fmla="*/ 58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3"/>
                    <a:pt x="27" y="53"/>
                  </a:cubicBezTo>
                  <a:cubicBezTo>
                    <a:pt x="32" y="53"/>
                    <a:pt x="39" y="50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8"/>
                    <a:pt x="30" y="119"/>
                    <a:pt x="13" y="134"/>
                  </a:cubicBezTo>
                  <a:cubicBezTo>
                    <a:pt x="8" y="140"/>
                    <a:pt x="8" y="141"/>
                    <a:pt x="8" y="142"/>
                  </a:cubicBezTo>
                  <a:cubicBezTo>
                    <a:pt x="8" y="147"/>
                    <a:pt x="10" y="148"/>
                    <a:pt x="13" y="148"/>
                  </a:cubicBezTo>
                  <a:cubicBezTo>
                    <a:pt x="19" y="148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26" name="Freeform 570"/>
            <p:cNvSpPr>
              <a:spLocks noChangeArrowheads="1"/>
            </p:cNvSpPr>
            <p:nvPr/>
          </p:nvSpPr>
          <p:spPr bwMode="auto">
            <a:xfrm>
              <a:off x="3661" y="4186"/>
              <a:ext cx="43" cy="50"/>
            </a:xfrm>
            <a:custGeom>
              <a:avLst/>
              <a:gdLst>
                <a:gd name="T0" fmla="*/ 176 w 194"/>
                <a:gd name="T1" fmla="*/ 30 h 225"/>
                <a:gd name="T2" fmla="*/ 153 w 194"/>
                <a:gd name="T3" fmla="*/ 38 h 225"/>
                <a:gd name="T4" fmla="*/ 144 w 194"/>
                <a:gd name="T5" fmla="*/ 57 h 225"/>
                <a:gd name="T6" fmla="*/ 164 w 194"/>
                <a:gd name="T7" fmla="*/ 74 h 225"/>
                <a:gd name="T8" fmla="*/ 192 w 194"/>
                <a:gd name="T9" fmla="*/ 43 h 225"/>
                <a:gd name="T10" fmla="*/ 132 w 194"/>
                <a:gd name="T11" fmla="*/ 0 h 225"/>
                <a:gd name="T12" fmla="*/ 0 w 194"/>
                <a:gd name="T13" fmla="*/ 140 h 225"/>
                <a:gd name="T14" fmla="*/ 81 w 194"/>
                <a:gd name="T15" fmla="*/ 224 h 225"/>
                <a:gd name="T16" fmla="*/ 193 w 194"/>
                <a:gd name="T17" fmla="*/ 166 h 225"/>
                <a:gd name="T18" fmla="*/ 187 w 194"/>
                <a:gd name="T19" fmla="*/ 159 h 225"/>
                <a:gd name="T20" fmla="*/ 180 w 194"/>
                <a:gd name="T21" fmla="*/ 165 h 225"/>
                <a:gd name="T22" fmla="*/ 81 w 194"/>
                <a:gd name="T23" fmla="*/ 213 h 225"/>
                <a:gd name="T24" fmla="*/ 37 w 194"/>
                <a:gd name="T25" fmla="*/ 159 h 225"/>
                <a:gd name="T26" fmla="*/ 64 w 194"/>
                <a:gd name="T27" fmla="*/ 60 h 225"/>
                <a:gd name="T28" fmla="*/ 133 w 194"/>
                <a:gd name="T29" fmla="*/ 11 h 225"/>
                <a:gd name="T30" fmla="*/ 176 w 194"/>
                <a:gd name="T31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5">
                  <a:moveTo>
                    <a:pt x="176" y="30"/>
                  </a:moveTo>
                  <a:cubicBezTo>
                    <a:pt x="168" y="30"/>
                    <a:pt x="161" y="30"/>
                    <a:pt x="153" y="38"/>
                  </a:cubicBezTo>
                  <a:cubicBezTo>
                    <a:pt x="146" y="45"/>
                    <a:pt x="144" y="54"/>
                    <a:pt x="144" y="57"/>
                  </a:cubicBezTo>
                  <a:cubicBezTo>
                    <a:pt x="144" y="68"/>
                    <a:pt x="153" y="74"/>
                    <a:pt x="164" y="74"/>
                  </a:cubicBezTo>
                  <a:cubicBezTo>
                    <a:pt x="178" y="74"/>
                    <a:pt x="192" y="63"/>
                    <a:pt x="192" y="43"/>
                  </a:cubicBezTo>
                  <a:cubicBezTo>
                    <a:pt x="192" y="18"/>
                    <a:pt x="168" y="0"/>
                    <a:pt x="132" y="0"/>
                  </a:cubicBezTo>
                  <a:cubicBezTo>
                    <a:pt x="66" y="0"/>
                    <a:pt x="0" y="71"/>
                    <a:pt x="0" y="140"/>
                  </a:cubicBezTo>
                  <a:cubicBezTo>
                    <a:pt x="0" y="185"/>
                    <a:pt x="29" y="224"/>
                    <a:pt x="81" y="224"/>
                  </a:cubicBezTo>
                  <a:cubicBezTo>
                    <a:pt x="151" y="224"/>
                    <a:pt x="193" y="171"/>
                    <a:pt x="193" y="166"/>
                  </a:cubicBezTo>
                  <a:cubicBezTo>
                    <a:pt x="193" y="162"/>
                    <a:pt x="189" y="159"/>
                    <a:pt x="187" y="159"/>
                  </a:cubicBezTo>
                  <a:cubicBezTo>
                    <a:pt x="184" y="159"/>
                    <a:pt x="183" y="160"/>
                    <a:pt x="180" y="165"/>
                  </a:cubicBezTo>
                  <a:cubicBezTo>
                    <a:pt x="141" y="213"/>
                    <a:pt x="87" y="213"/>
                    <a:pt x="81" y="213"/>
                  </a:cubicBezTo>
                  <a:cubicBezTo>
                    <a:pt x="50" y="213"/>
                    <a:pt x="37" y="189"/>
                    <a:pt x="37" y="159"/>
                  </a:cubicBezTo>
                  <a:cubicBezTo>
                    <a:pt x="37" y="139"/>
                    <a:pt x="47" y="91"/>
                    <a:pt x="64" y="60"/>
                  </a:cubicBezTo>
                  <a:cubicBezTo>
                    <a:pt x="78" y="32"/>
                    <a:pt x="106" y="11"/>
                    <a:pt x="133" y="11"/>
                  </a:cubicBezTo>
                  <a:cubicBezTo>
                    <a:pt x="150" y="11"/>
                    <a:pt x="169" y="17"/>
                    <a:pt x="176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27" name="Freeform 571"/>
            <p:cNvSpPr>
              <a:spLocks noChangeArrowheads="1"/>
            </p:cNvSpPr>
            <p:nvPr/>
          </p:nvSpPr>
          <p:spPr bwMode="auto">
            <a:xfrm>
              <a:off x="3709" y="4200"/>
              <a:ext cx="35" cy="53"/>
            </a:xfrm>
            <a:custGeom>
              <a:avLst/>
              <a:gdLst>
                <a:gd name="T0" fmla="*/ 76 w 160"/>
                <a:gd name="T1" fmla="*/ 114 h 237"/>
                <a:gd name="T2" fmla="*/ 122 w 160"/>
                <a:gd name="T3" fmla="*/ 170 h 237"/>
                <a:gd name="T4" fmla="*/ 77 w 160"/>
                <a:gd name="T5" fmla="*/ 225 h 237"/>
                <a:gd name="T6" fmla="*/ 18 w 160"/>
                <a:gd name="T7" fmla="*/ 202 h 237"/>
                <a:gd name="T8" fmla="*/ 38 w 160"/>
                <a:gd name="T9" fmla="*/ 183 h 237"/>
                <a:gd name="T10" fmla="*/ 19 w 160"/>
                <a:gd name="T11" fmla="*/ 164 h 237"/>
                <a:gd name="T12" fmla="*/ 0 w 160"/>
                <a:gd name="T13" fmla="*/ 183 h 237"/>
                <a:gd name="T14" fmla="*/ 78 w 160"/>
                <a:gd name="T15" fmla="*/ 236 h 237"/>
                <a:gd name="T16" fmla="*/ 159 w 160"/>
                <a:gd name="T17" fmla="*/ 170 h 237"/>
                <a:gd name="T18" fmla="*/ 100 w 160"/>
                <a:gd name="T19" fmla="*/ 108 h 237"/>
                <a:gd name="T20" fmla="*/ 149 w 160"/>
                <a:gd name="T21" fmla="*/ 48 h 237"/>
                <a:gd name="T22" fmla="*/ 78 w 160"/>
                <a:gd name="T23" fmla="*/ 0 h 237"/>
                <a:gd name="T24" fmla="*/ 11 w 160"/>
                <a:gd name="T25" fmla="*/ 46 h 237"/>
                <a:gd name="T26" fmla="*/ 29 w 160"/>
                <a:gd name="T27" fmla="*/ 65 h 237"/>
                <a:gd name="T28" fmla="*/ 47 w 160"/>
                <a:gd name="T29" fmla="*/ 47 h 237"/>
                <a:gd name="T30" fmla="*/ 29 w 160"/>
                <a:gd name="T31" fmla="*/ 29 h 237"/>
                <a:gd name="T32" fmla="*/ 77 w 160"/>
                <a:gd name="T33" fmla="*/ 10 h 237"/>
                <a:gd name="T34" fmla="*/ 115 w 160"/>
                <a:gd name="T35" fmla="*/ 48 h 237"/>
                <a:gd name="T36" fmla="*/ 101 w 160"/>
                <a:gd name="T37" fmla="*/ 88 h 237"/>
                <a:gd name="T38" fmla="*/ 63 w 160"/>
                <a:gd name="T39" fmla="*/ 104 h 237"/>
                <a:gd name="T40" fmla="*/ 52 w 160"/>
                <a:gd name="T41" fmla="*/ 105 h 237"/>
                <a:gd name="T42" fmla="*/ 48 w 160"/>
                <a:gd name="T43" fmla="*/ 110 h 237"/>
                <a:gd name="T44" fmla="*/ 57 w 160"/>
                <a:gd name="T45" fmla="*/ 114 h 237"/>
                <a:gd name="T46" fmla="*/ 76 w 160"/>
                <a:gd name="T47" fmla="*/ 11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7">
                  <a:moveTo>
                    <a:pt x="76" y="114"/>
                  </a:moveTo>
                  <a:cubicBezTo>
                    <a:pt x="103" y="114"/>
                    <a:pt x="122" y="133"/>
                    <a:pt x="122" y="170"/>
                  </a:cubicBezTo>
                  <a:cubicBezTo>
                    <a:pt x="122" y="213"/>
                    <a:pt x="97" y="225"/>
                    <a:pt x="77" y="225"/>
                  </a:cubicBezTo>
                  <a:cubicBezTo>
                    <a:pt x="64" y="225"/>
                    <a:pt x="32" y="222"/>
                    <a:pt x="18" y="202"/>
                  </a:cubicBezTo>
                  <a:cubicBezTo>
                    <a:pt x="35" y="201"/>
                    <a:pt x="38" y="189"/>
                    <a:pt x="38" y="183"/>
                  </a:cubicBezTo>
                  <a:cubicBezTo>
                    <a:pt x="38" y="171"/>
                    <a:pt x="30" y="164"/>
                    <a:pt x="19" y="164"/>
                  </a:cubicBezTo>
                  <a:cubicBezTo>
                    <a:pt x="10" y="164"/>
                    <a:pt x="0" y="169"/>
                    <a:pt x="0" y="183"/>
                  </a:cubicBezTo>
                  <a:cubicBezTo>
                    <a:pt x="0" y="216"/>
                    <a:pt x="36" y="236"/>
                    <a:pt x="78" y="236"/>
                  </a:cubicBezTo>
                  <a:cubicBezTo>
                    <a:pt x="127" y="236"/>
                    <a:pt x="159" y="205"/>
                    <a:pt x="159" y="170"/>
                  </a:cubicBezTo>
                  <a:cubicBezTo>
                    <a:pt x="159" y="143"/>
                    <a:pt x="138" y="116"/>
                    <a:pt x="100" y="108"/>
                  </a:cubicBezTo>
                  <a:cubicBezTo>
                    <a:pt x="136" y="95"/>
                    <a:pt x="149" y="68"/>
                    <a:pt x="149" y="48"/>
                  </a:cubicBezTo>
                  <a:cubicBezTo>
                    <a:pt x="149" y="20"/>
                    <a:pt x="118" y="0"/>
                    <a:pt x="78" y="0"/>
                  </a:cubicBezTo>
                  <a:cubicBezTo>
                    <a:pt x="40" y="0"/>
                    <a:pt x="11" y="19"/>
                    <a:pt x="11" y="46"/>
                  </a:cubicBezTo>
                  <a:cubicBezTo>
                    <a:pt x="11" y="58"/>
                    <a:pt x="18" y="65"/>
                    <a:pt x="29" y="65"/>
                  </a:cubicBezTo>
                  <a:cubicBezTo>
                    <a:pt x="39" y="65"/>
                    <a:pt x="47" y="57"/>
                    <a:pt x="47" y="47"/>
                  </a:cubicBezTo>
                  <a:cubicBezTo>
                    <a:pt x="47" y="37"/>
                    <a:pt x="39" y="30"/>
                    <a:pt x="29" y="29"/>
                  </a:cubicBezTo>
                  <a:cubicBezTo>
                    <a:pt x="41" y="13"/>
                    <a:pt x="65" y="10"/>
                    <a:pt x="77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1" y="78"/>
                    <a:pt x="101" y="88"/>
                  </a:cubicBezTo>
                  <a:cubicBezTo>
                    <a:pt x="90" y="102"/>
                    <a:pt x="81" y="103"/>
                    <a:pt x="63" y="104"/>
                  </a:cubicBezTo>
                  <a:cubicBezTo>
                    <a:pt x="54" y="104"/>
                    <a:pt x="54" y="104"/>
                    <a:pt x="52" y="105"/>
                  </a:cubicBezTo>
                  <a:cubicBezTo>
                    <a:pt x="52" y="105"/>
                    <a:pt x="48" y="105"/>
                    <a:pt x="48" y="110"/>
                  </a:cubicBezTo>
                  <a:cubicBezTo>
                    <a:pt x="48" y="114"/>
                    <a:pt x="52" y="114"/>
                    <a:pt x="57" y="114"/>
                  </a:cubicBezTo>
                  <a:lnTo>
                    <a:pt x="76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28" name="Freeform 572"/>
            <p:cNvSpPr>
              <a:spLocks noChangeArrowheads="1"/>
            </p:cNvSpPr>
            <p:nvPr/>
          </p:nvSpPr>
          <p:spPr bwMode="auto">
            <a:xfrm>
              <a:off x="3765" y="4223"/>
              <a:ext cx="12" cy="33"/>
            </a:xfrm>
            <a:custGeom>
              <a:avLst/>
              <a:gdLst>
                <a:gd name="T0" fmla="*/ 58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3 w 59"/>
                <a:gd name="T15" fmla="*/ 134 h 149"/>
                <a:gd name="T16" fmla="*/ 8 w 59"/>
                <a:gd name="T17" fmla="*/ 142 h 149"/>
                <a:gd name="T18" fmla="*/ 13 w 59"/>
                <a:gd name="T19" fmla="*/ 148 h 149"/>
                <a:gd name="T20" fmla="*/ 58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3"/>
                    <a:pt x="27" y="53"/>
                  </a:cubicBezTo>
                  <a:cubicBezTo>
                    <a:pt x="32" y="53"/>
                    <a:pt x="39" y="50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8"/>
                    <a:pt x="30" y="119"/>
                    <a:pt x="13" y="134"/>
                  </a:cubicBezTo>
                  <a:cubicBezTo>
                    <a:pt x="8" y="140"/>
                    <a:pt x="8" y="141"/>
                    <a:pt x="8" y="142"/>
                  </a:cubicBezTo>
                  <a:cubicBezTo>
                    <a:pt x="8" y="147"/>
                    <a:pt x="10" y="148"/>
                    <a:pt x="13" y="148"/>
                  </a:cubicBezTo>
                  <a:cubicBezTo>
                    <a:pt x="19" y="148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29" name="Freeform 573"/>
            <p:cNvSpPr>
              <a:spLocks noChangeArrowheads="1"/>
            </p:cNvSpPr>
            <p:nvPr/>
          </p:nvSpPr>
          <p:spPr bwMode="auto">
            <a:xfrm>
              <a:off x="3809" y="4186"/>
              <a:ext cx="43" cy="50"/>
            </a:xfrm>
            <a:custGeom>
              <a:avLst/>
              <a:gdLst>
                <a:gd name="T0" fmla="*/ 176 w 194"/>
                <a:gd name="T1" fmla="*/ 30 h 225"/>
                <a:gd name="T2" fmla="*/ 153 w 194"/>
                <a:gd name="T3" fmla="*/ 38 h 225"/>
                <a:gd name="T4" fmla="*/ 146 w 194"/>
                <a:gd name="T5" fmla="*/ 57 h 225"/>
                <a:gd name="T6" fmla="*/ 164 w 194"/>
                <a:gd name="T7" fmla="*/ 74 h 225"/>
                <a:gd name="T8" fmla="*/ 192 w 194"/>
                <a:gd name="T9" fmla="*/ 43 h 225"/>
                <a:gd name="T10" fmla="*/ 132 w 194"/>
                <a:gd name="T11" fmla="*/ 0 h 225"/>
                <a:gd name="T12" fmla="*/ 0 w 194"/>
                <a:gd name="T13" fmla="*/ 140 h 225"/>
                <a:gd name="T14" fmla="*/ 81 w 194"/>
                <a:gd name="T15" fmla="*/ 224 h 225"/>
                <a:gd name="T16" fmla="*/ 193 w 194"/>
                <a:gd name="T17" fmla="*/ 166 h 225"/>
                <a:gd name="T18" fmla="*/ 187 w 194"/>
                <a:gd name="T19" fmla="*/ 159 h 225"/>
                <a:gd name="T20" fmla="*/ 180 w 194"/>
                <a:gd name="T21" fmla="*/ 165 h 225"/>
                <a:gd name="T22" fmla="*/ 81 w 194"/>
                <a:gd name="T23" fmla="*/ 213 h 225"/>
                <a:gd name="T24" fmla="*/ 37 w 194"/>
                <a:gd name="T25" fmla="*/ 159 h 225"/>
                <a:gd name="T26" fmla="*/ 64 w 194"/>
                <a:gd name="T27" fmla="*/ 60 h 225"/>
                <a:gd name="T28" fmla="*/ 133 w 194"/>
                <a:gd name="T29" fmla="*/ 11 h 225"/>
                <a:gd name="T30" fmla="*/ 176 w 194"/>
                <a:gd name="T31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5">
                  <a:moveTo>
                    <a:pt x="176" y="30"/>
                  </a:moveTo>
                  <a:cubicBezTo>
                    <a:pt x="168" y="30"/>
                    <a:pt x="161" y="30"/>
                    <a:pt x="153" y="38"/>
                  </a:cubicBezTo>
                  <a:cubicBezTo>
                    <a:pt x="146" y="45"/>
                    <a:pt x="146" y="54"/>
                    <a:pt x="146" y="57"/>
                  </a:cubicBezTo>
                  <a:cubicBezTo>
                    <a:pt x="146" y="68"/>
                    <a:pt x="153" y="74"/>
                    <a:pt x="164" y="74"/>
                  </a:cubicBezTo>
                  <a:cubicBezTo>
                    <a:pt x="178" y="74"/>
                    <a:pt x="192" y="63"/>
                    <a:pt x="192" y="43"/>
                  </a:cubicBezTo>
                  <a:cubicBezTo>
                    <a:pt x="192" y="18"/>
                    <a:pt x="168" y="0"/>
                    <a:pt x="132" y="0"/>
                  </a:cubicBezTo>
                  <a:cubicBezTo>
                    <a:pt x="66" y="0"/>
                    <a:pt x="0" y="71"/>
                    <a:pt x="0" y="140"/>
                  </a:cubicBezTo>
                  <a:cubicBezTo>
                    <a:pt x="0" y="185"/>
                    <a:pt x="29" y="224"/>
                    <a:pt x="81" y="224"/>
                  </a:cubicBezTo>
                  <a:cubicBezTo>
                    <a:pt x="151" y="224"/>
                    <a:pt x="193" y="171"/>
                    <a:pt x="193" y="166"/>
                  </a:cubicBezTo>
                  <a:cubicBezTo>
                    <a:pt x="193" y="162"/>
                    <a:pt x="189" y="159"/>
                    <a:pt x="187" y="159"/>
                  </a:cubicBezTo>
                  <a:cubicBezTo>
                    <a:pt x="184" y="159"/>
                    <a:pt x="184" y="160"/>
                    <a:pt x="180" y="165"/>
                  </a:cubicBezTo>
                  <a:cubicBezTo>
                    <a:pt x="141" y="213"/>
                    <a:pt x="87" y="213"/>
                    <a:pt x="81" y="213"/>
                  </a:cubicBezTo>
                  <a:cubicBezTo>
                    <a:pt x="50" y="213"/>
                    <a:pt x="37" y="189"/>
                    <a:pt x="37" y="159"/>
                  </a:cubicBezTo>
                  <a:cubicBezTo>
                    <a:pt x="37" y="139"/>
                    <a:pt x="47" y="91"/>
                    <a:pt x="64" y="60"/>
                  </a:cubicBezTo>
                  <a:cubicBezTo>
                    <a:pt x="78" y="32"/>
                    <a:pt x="106" y="11"/>
                    <a:pt x="133" y="11"/>
                  </a:cubicBezTo>
                  <a:cubicBezTo>
                    <a:pt x="150" y="11"/>
                    <a:pt x="169" y="17"/>
                    <a:pt x="176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30" name="Freeform 574"/>
            <p:cNvSpPr>
              <a:spLocks noChangeArrowheads="1"/>
            </p:cNvSpPr>
            <p:nvPr/>
          </p:nvSpPr>
          <p:spPr bwMode="auto">
            <a:xfrm>
              <a:off x="3856" y="4199"/>
              <a:ext cx="38" cy="52"/>
            </a:xfrm>
            <a:custGeom>
              <a:avLst/>
              <a:gdLst>
                <a:gd name="T0" fmla="*/ 170 w 171"/>
                <a:gd name="T1" fmla="*/ 177 h 234"/>
                <a:gd name="T2" fmla="*/ 170 w 171"/>
                <a:gd name="T3" fmla="*/ 164 h 234"/>
                <a:gd name="T4" fmla="*/ 131 w 171"/>
                <a:gd name="T5" fmla="*/ 164 h 234"/>
                <a:gd name="T6" fmla="*/ 131 w 171"/>
                <a:gd name="T7" fmla="*/ 10 h 234"/>
                <a:gd name="T8" fmla="*/ 124 w 171"/>
                <a:gd name="T9" fmla="*/ 0 h 234"/>
                <a:gd name="T10" fmla="*/ 114 w 171"/>
                <a:gd name="T11" fmla="*/ 4 h 234"/>
                <a:gd name="T12" fmla="*/ 0 w 171"/>
                <a:gd name="T13" fmla="*/ 164 h 234"/>
                <a:gd name="T14" fmla="*/ 0 w 171"/>
                <a:gd name="T15" fmla="*/ 177 h 234"/>
                <a:gd name="T16" fmla="*/ 102 w 171"/>
                <a:gd name="T17" fmla="*/ 177 h 234"/>
                <a:gd name="T18" fmla="*/ 102 w 171"/>
                <a:gd name="T19" fmla="*/ 205 h 234"/>
                <a:gd name="T20" fmla="*/ 74 w 171"/>
                <a:gd name="T21" fmla="*/ 221 h 234"/>
                <a:gd name="T22" fmla="*/ 65 w 171"/>
                <a:gd name="T23" fmla="*/ 221 h 234"/>
                <a:gd name="T24" fmla="*/ 65 w 171"/>
                <a:gd name="T25" fmla="*/ 233 h 234"/>
                <a:gd name="T26" fmla="*/ 116 w 171"/>
                <a:gd name="T27" fmla="*/ 232 h 234"/>
                <a:gd name="T28" fmla="*/ 169 w 171"/>
                <a:gd name="T29" fmla="*/ 233 h 234"/>
                <a:gd name="T30" fmla="*/ 169 w 171"/>
                <a:gd name="T31" fmla="*/ 221 h 234"/>
                <a:gd name="T32" fmla="*/ 159 w 171"/>
                <a:gd name="T33" fmla="*/ 221 h 234"/>
                <a:gd name="T34" fmla="*/ 131 w 171"/>
                <a:gd name="T35" fmla="*/ 205 h 234"/>
                <a:gd name="T36" fmla="*/ 131 w 171"/>
                <a:gd name="T37" fmla="*/ 177 h 234"/>
                <a:gd name="T38" fmla="*/ 170 w 171"/>
                <a:gd name="T39" fmla="*/ 177 h 234"/>
                <a:gd name="T40" fmla="*/ 104 w 171"/>
                <a:gd name="T41" fmla="*/ 37 h 234"/>
                <a:gd name="T42" fmla="*/ 104 w 171"/>
                <a:gd name="T43" fmla="*/ 164 h 234"/>
                <a:gd name="T44" fmla="*/ 12 w 171"/>
                <a:gd name="T45" fmla="*/ 164 h 234"/>
                <a:gd name="T46" fmla="*/ 104 w 171"/>
                <a:gd name="T47" fmla="*/ 3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4">
                  <a:moveTo>
                    <a:pt x="170" y="177"/>
                  </a:moveTo>
                  <a:lnTo>
                    <a:pt x="170" y="164"/>
                  </a:lnTo>
                  <a:lnTo>
                    <a:pt x="131" y="164"/>
                  </a:lnTo>
                  <a:lnTo>
                    <a:pt x="131" y="10"/>
                  </a:lnTo>
                  <a:cubicBezTo>
                    <a:pt x="131" y="2"/>
                    <a:pt x="131" y="0"/>
                    <a:pt x="124" y="0"/>
                  </a:cubicBezTo>
                  <a:cubicBezTo>
                    <a:pt x="120" y="0"/>
                    <a:pt x="119" y="0"/>
                    <a:pt x="114" y="4"/>
                  </a:cubicBezTo>
                  <a:lnTo>
                    <a:pt x="0" y="164"/>
                  </a:lnTo>
                  <a:lnTo>
                    <a:pt x="0" y="177"/>
                  </a:lnTo>
                  <a:lnTo>
                    <a:pt x="102" y="177"/>
                  </a:lnTo>
                  <a:lnTo>
                    <a:pt x="102" y="205"/>
                  </a:lnTo>
                  <a:cubicBezTo>
                    <a:pt x="102" y="216"/>
                    <a:pt x="102" y="221"/>
                    <a:pt x="74" y="221"/>
                  </a:cubicBezTo>
                  <a:lnTo>
                    <a:pt x="65" y="221"/>
                  </a:lnTo>
                  <a:lnTo>
                    <a:pt x="65" y="233"/>
                  </a:lnTo>
                  <a:cubicBezTo>
                    <a:pt x="82" y="233"/>
                    <a:pt x="104" y="232"/>
                    <a:pt x="116" y="232"/>
                  </a:cubicBezTo>
                  <a:cubicBezTo>
                    <a:pt x="130" y="232"/>
                    <a:pt x="151" y="233"/>
                    <a:pt x="169" y="233"/>
                  </a:cubicBezTo>
                  <a:lnTo>
                    <a:pt x="169" y="221"/>
                  </a:lnTo>
                  <a:lnTo>
                    <a:pt x="159" y="221"/>
                  </a:lnTo>
                  <a:cubicBezTo>
                    <a:pt x="131" y="221"/>
                    <a:pt x="131" y="216"/>
                    <a:pt x="131" y="205"/>
                  </a:cubicBezTo>
                  <a:lnTo>
                    <a:pt x="131" y="177"/>
                  </a:lnTo>
                  <a:lnTo>
                    <a:pt x="170" y="177"/>
                  </a:lnTo>
                  <a:close/>
                  <a:moveTo>
                    <a:pt x="104" y="37"/>
                  </a:moveTo>
                  <a:lnTo>
                    <a:pt x="104" y="164"/>
                  </a:lnTo>
                  <a:lnTo>
                    <a:pt x="12" y="164"/>
                  </a:lnTo>
                  <a:lnTo>
                    <a:pt x="10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31" name="Freeform 575"/>
            <p:cNvSpPr>
              <a:spLocks noChangeArrowheads="1"/>
            </p:cNvSpPr>
            <p:nvPr/>
          </p:nvSpPr>
          <p:spPr bwMode="auto">
            <a:xfrm>
              <a:off x="3912" y="4223"/>
              <a:ext cx="12" cy="33"/>
            </a:xfrm>
            <a:custGeom>
              <a:avLst/>
              <a:gdLst>
                <a:gd name="T0" fmla="*/ 58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3 w 59"/>
                <a:gd name="T15" fmla="*/ 134 h 149"/>
                <a:gd name="T16" fmla="*/ 8 w 59"/>
                <a:gd name="T17" fmla="*/ 142 h 149"/>
                <a:gd name="T18" fmla="*/ 13 w 59"/>
                <a:gd name="T19" fmla="*/ 148 h 149"/>
                <a:gd name="T20" fmla="*/ 58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3"/>
                    <a:pt x="27" y="53"/>
                  </a:cubicBezTo>
                  <a:cubicBezTo>
                    <a:pt x="32" y="53"/>
                    <a:pt x="39" y="50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8"/>
                    <a:pt x="30" y="119"/>
                    <a:pt x="13" y="134"/>
                  </a:cubicBezTo>
                  <a:cubicBezTo>
                    <a:pt x="8" y="140"/>
                    <a:pt x="8" y="141"/>
                    <a:pt x="8" y="142"/>
                  </a:cubicBezTo>
                  <a:cubicBezTo>
                    <a:pt x="8" y="147"/>
                    <a:pt x="10" y="148"/>
                    <a:pt x="13" y="148"/>
                  </a:cubicBezTo>
                  <a:cubicBezTo>
                    <a:pt x="19" y="148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32" name="Freeform 576"/>
            <p:cNvSpPr>
              <a:spLocks noChangeArrowheads="1"/>
            </p:cNvSpPr>
            <p:nvPr/>
          </p:nvSpPr>
          <p:spPr bwMode="auto">
            <a:xfrm>
              <a:off x="3957" y="4186"/>
              <a:ext cx="43" cy="50"/>
            </a:xfrm>
            <a:custGeom>
              <a:avLst/>
              <a:gdLst>
                <a:gd name="T0" fmla="*/ 176 w 194"/>
                <a:gd name="T1" fmla="*/ 30 h 225"/>
                <a:gd name="T2" fmla="*/ 153 w 194"/>
                <a:gd name="T3" fmla="*/ 38 h 225"/>
                <a:gd name="T4" fmla="*/ 144 w 194"/>
                <a:gd name="T5" fmla="*/ 57 h 225"/>
                <a:gd name="T6" fmla="*/ 164 w 194"/>
                <a:gd name="T7" fmla="*/ 74 h 225"/>
                <a:gd name="T8" fmla="*/ 192 w 194"/>
                <a:gd name="T9" fmla="*/ 43 h 225"/>
                <a:gd name="T10" fmla="*/ 132 w 194"/>
                <a:gd name="T11" fmla="*/ 0 h 225"/>
                <a:gd name="T12" fmla="*/ 0 w 194"/>
                <a:gd name="T13" fmla="*/ 140 h 225"/>
                <a:gd name="T14" fmla="*/ 81 w 194"/>
                <a:gd name="T15" fmla="*/ 224 h 225"/>
                <a:gd name="T16" fmla="*/ 193 w 194"/>
                <a:gd name="T17" fmla="*/ 166 h 225"/>
                <a:gd name="T18" fmla="*/ 187 w 194"/>
                <a:gd name="T19" fmla="*/ 159 h 225"/>
                <a:gd name="T20" fmla="*/ 180 w 194"/>
                <a:gd name="T21" fmla="*/ 165 h 225"/>
                <a:gd name="T22" fmla="*/ 81 w 194"/>
                <a:gd name="T23" fmla="*/ 213 h 225"/>
                <a:gd name="T24" fmla="*/ 37 w 194"/>
                <a:gd name="T25" fmla="*/ 159 h 225"/>
                <a:gd name="T26" fmla="*/ 64 w 194"/>
                <a:gd name="T27" fmla="*/ 60 h 225"/>
                <a:gd name="T28" fmla="*/ 133 w 194"/>
                <a:gd name="T29" fmla="*/ 11 h 225"/>
                <a:gd name="T30" fmla="*/ 176 w 194"/>
                <a:gd name="T31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5">
                  <a:moveTo>
                    <a:pt x="176" y="30"/>
                  </a:moveTo>
                  <a:cubicBezTo>
                    <a:pt x="168" y="30"/>
                    <a:pt x="161" y="30"/>
                    <a:pt x="153" y="38"/>
                  </a:cubicBezTo>
                  <a:cubicBezTo>
                    <a:pt x="146" y="45"/>
                    <a:pt x="144" y="54"/>
                    <a:pt x="144" y="57"/>
                  </a:cubicBezTo>
                  <a:cubicBezTo>
                    <a:pt x="144" y="68"/>
                    <a:pt x="153" y="74"/>
                    <a:pt x="164" y="74"/>
                  </a:cubicBezTo>
                  <a:cubicBezTo>
                    <a:pt x="178" y="74"/>
                    <a:pt x="192" y="63"/>
                    <a:pt x="192" y="43"/>
                  </a:cubicBezTo>
                  <a:cubicBezTo>
                    <a:pt x="192" y="18"/>
                    <a:pt x="168" y="0"/>
                    <a:pt x="132" y="0"/>
                  </a:cubicBezTo>
                  <a:cubicBezTo>
                    <a:pt x="66" y="0"/>
                    <a:pt x="0" y="71"/>
                    <a:pt x="0" y="140"/>
                  </a:cubicBezTo>
                  <a:cubicBezTo>
                    <a:pt x="0" y="185"/>
                    <a:pt x="29" y="224"/>
                    <a:pt x="81" y="224"/>
                  </a:cubicBezTo>
                  <a:cubicBezTo>
                    <a:pt x="151" y="224"/>
                    <a:pt x="193" y="171"/>
                    <a:pt x="193" y="166"/>
                  </a:cubicBezTo>
                  <a:cubicBezTo>
                    <a:pt x="193" y="162"/>
                    <a:pt x="189" y="159"/>
                    <a:pt x="187" y="159"/>
                  </a:cubicBezTo>
                  <a:cubicBezTo>
                    <a:pt x="184" y="159"/>
                    <a:pt x="183" y="160"/>
                    <a:pt x="180" y="165"/>
                  </a:cubicBezTo>
                  <a:cubicBezTo>
                    <a:pt x="141" y="213"/>
                    <a:pt x="87" y="213"/>
                    <a:pt x="81" y="213"/>
                  </a:cubicBezTo>
                  <a:cubicBezTo>
                    <a:pt x="50" y="213"/>
                    <a:pt x="37" y="189"/>
                    <a:pt x="37" y="159"/>
                  </a:cubicBezTo>
                  <a:cubicBezTo>
                    <a:pt x="37" y="139"/>
                    <a:pt x="47" y="91"/>
                    <a:pt x="64" y="60"/>
                  </a:cubicBezTo>
                  <a:cubicBezTo>
                    <a:pt x="78" y="32"/>
                    <a:pt x="106" y="11"/>
                    <a:pt x="133" y="11"/>
                  </a:cubicBezTo>
                  <a:cubicBezTo>
                    <a:pt x="150" y="11"/>
                    <a:pt x="169" y="17"/>
                    <a:pt x="176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33" name="Freeform 577"/>
            <p:cNvSpPr>
              <a:spLocks noChangeArrowheads="1"/>
            </p:cNvSpPr>
            <p:nvPr/>
          </p:nvSpPr>
          <p:spPr bwMode="auto">
            <a:xfrm>
              <a:off x="4006" y="4200"/>
              <a:ext cx="34" cy="53"/>
            </a:xfrm>
            <a:custGeom>
              <a:avLst/>
              <a:gdLst>
                <a:gd name="T0" fmla="*/ 32 w 154"/>
                <a:gd name="T1" fmla="*/ 37 h 237"/>
                <a:gd name="T2" fmla="*/ 66 w 154"/>
                <a:gd name="T3" fmla="*/ 41 h 237"/>
                <a:gd name="T4" fmla="*/ 139 w 154"/>
                <a:gd name="T5" fmla="*/ 4 h 237"/>
                <a:gd name="T6" fmla="*/ 134 w 154"/>
                <a:gd name="T7" fmla="*/ 0 h 237"/>
                <a:gd name="T8" fmla="*/ 131 w 154"/>
                <a:gd name="T9" fmla="*/ 1 h 237"/>
                <a:gd name="T10" fmla="*/ 80 w 154"/>
                <a:gd name="T11" fmla="*/ 11 h 237"/>
                <a:gd name="T12" fmla="*/ 28 w 154"/>
                <a:gd name="T13" fmla="*/ 2 h 237"/>
                <a:gd name="T14" fmla="*/ 24 w 154"/>
                <a:gd name="T15" fmla="*/ 0 h 237"/>
                <a:gd name="T16" fmla="*/ 19 w 154"/>
                <a:gd name="T17" fmla="*/ 9 h 237"/>
                <a:gd name="T18" fmla="*/ 19 w 154"/>
                <a:gd name="T19" fmla="*/ 111 h 237"/>
                <a:gd name="T20" fmla="*/ 25 w 154"/>
                <a:gd name="T21" fmla="*/ 121 h 237"/>
                <a:gd name="T22" fmla="*/ 32 w 154"/>
                <a:gd name="T23" fmla="*/ 116 h 237"/>
                <a:gd name="T24" fmla="*/ 81 w 154"/>
                <a:gd name="T25" fmla="*/ 95 h 237"/>
                <a:gd name="T26" fmla="*/ 112 w 154"/>
                <a:gd name="T27" fmla="*/ 114 h 237"/>
                <a:gd name="T28" fmla="*/ 120 w 154"/>
                <a:gd name="T29" fmla="*/ 159 h 237"/>
                <a:gd name="T30" fmla="*/ 110 w 154"/>
                <a:gd name="T31" fmla="*/ 205 h 237"/>
                <a:gd name="T32" fmla="*/ 69 w 154"/>
                <a:gd name="T33" fmla="*/ 225 h 237"/>
                <a:gd name="T34" fmla="*/ 15 w 154"/>
                <a:gd name="T35" fmla="*/ 190 h 237"/>
                <a:gd name="T36" fmla="*/ 35 w 154"/>
                <a:gd name="T37" fmla="*/ 174 h 237"/>
                <a:gd name="T38" fmla="*/ 18 w 154"/>
                <a:gd name="T39" fmla="*/ 156 h 237"/>
                <a:gd name="T40" fmla="*/ 0 w 154"/>
                <a:gd name="T41" fmla="*/ 175 h 237"/>
                <a:gd name="T42" fmla="*/ 71 w 154"/>
                <a:gd name="T43" fmla="*/ 236 h 237"/>
                <a:gd name="T44" fmla="*/ 153 w 154"/>
                <a:gd name="T45" fmla="*/ 160 h 237"/>
                <a:gd name="T46" fmla="*/ 81 w 154"/>
                <a:gd name="T47" fmla="*/ 85 h 237"/>
                <a:gd name="T48" fmla="*/ 32 w 154"/>
                <a:gd name="T49" fmla="*/ 102 h 237"/>
                <a:gd name="T50" fmla="*/ 32 w 154"/>
                <a:gd name="T51" fmla="*/ 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237">
                  <a:moveTo>
                    <a:pt x="32" y="37"/>
                  </a:moveTo>
                  <a:cubicBezTo>
                    <a:pt x="49" y="41"/>
                    <a:pt x="60" y="41"/>
                    <a:pt x="66" y="41"/>
                  </a:cubicBezTo>
                  <a:cubicBezTo>
                    <a:pt x="111" y="41"/>
                    <a:pt x="139" y="10"/>
                    <a:pt x="139" y="4"/>
                  </a:cubicBezTo>
                  <a:cubicBezTo>
                    <a:pt x="139" y="1"/>
                    <a:pt x="136" y="0"/>
                    <a:pt x="134" y="0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23" y="4"/>
                    <a:pt x="105" y="11"/>
                    <a:pt x="80" y="11"/>
                  </a:cubicBezTo>
                  <a:cubicBezTo>
                    <a:pt x="69" y="11"/>
                    <a:pt x="52" y="10"/>
                    <a:pt x="28" y="2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19" y="0"/>
                    <a:pt x="19" y="3"/>
                    <a:pt x="19" y="9"/>
                  </a:cubicBezTo>
                  <a:lnTo>
                    <a:pt x="19" y="111"/>
                  </a:lnTo>
                  <a:cubicBezTo>
                    <a:pt x="19" y="118"/>
                    <a:pt x="19" y="121"/>
                    <a:pt x="25" y="121"/>
                  </a:cubicBezTo>
                  <a:cubicBezTo>
                    <a:pt x="28" y="121"/>
                    <a:pt x="28" y="121"/>
                    <a:pt x="32" y="116"/>
                  </a:cubicBezTo>
                  <a:cubicBezTo>
                    <a:pt x="47" y="97"/>
                    <a:pt x="68" y="95"/>
                    <a:pt x="81" y="95"/>
                  </a:cubicBezTo>
                  <a:cubicBezTo>
                    <a:pt x="101" y="95"/>
                    <a:pt x="111" y="111"/>
                    <a:pt x="112" y="114"/>
                  </a:cubicBezTo>
                  <a:cubicBezTo>
                    <a:pt x="119" y="125"/>
                    <a:pt x="120" y="139"/>
                    <a:pt x="120" y="159"/>
                  </a:cubicBezTo>
                  <a:cubicBezTo>
                    <a:pt x="120" y="169"/>
                    <a:pt x="120" y="189"/>
                    <a:pt x="110" y="205"/>
                  </a:cubicBezTo>
                  <a:cubicBezTo>
                    <a:pt x="101" y="217"/>
                    <a:pt x="86" y="225"/>
                    <a:pt x="69" y="225"/>
                  </a:cubicBezTo>
                  <a:cubicBezTo>
                    <a:pt x="47" y="225"/>
                    <a:pt x="24" y="213"/>
                    <a:pt x="15" y="190"/>
                  </a:cubicBezTo>
                  <a:cubicBezTo>
                    <a:pt x="28" y="192"/>
                    <a:pt x="35" y="183"/>
                    <a:pt x="35" y="174"/>
                  </a:cubicBezTo>
                  <a:cubicBezTo>
                    <a:pt x="35" y="159"/>
                    <a:pt x="22" y="156"/>
                    <a:pt x="18" y="156"/>
                  </a:cubicBezTo>
                  <a:cubicBezTo>
                    <a:pt x="17" y="156"/>
                    <a:pt x="0" y="156"/>
                    <a:pt x="0" y="175"/>
                  </a:cubicBezTo>
                  <a:cubicBezTo>
                    <a:pt x="0" y="206"/>
                    <a:pt x="28" y="236"/>
                    <a:pt x="71" y="236"/>
                  </a:cubicBezTo>
                  <a:cubicBezTo>
                    <a:pt x="114" y="236"/>
                    <a:pt x="153" y="204"/>
                    <a:pt x="153" y="160"/>
                  </a:cubicBezTo>
                  <a:cubicBezTo>
                    <a:pt x="153" y="121"/>
                    <a:pt x="123" y="85"/>
                    <a:pt x="81" y="85"/>
                  </a:cubicBezTo>
                  <a:cubicBezTo>
                    <a:pt x="65" y="85"/>
                    <a:pt x="47" y="88"/>
                    <a:pt x="32" y="102"/>
                  </a:cubicBezTo>
                  <a:lnTo>
                    <a:pt x="32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34" name="Freeform 578"/>
            <p:cNvSpPr>
              <a:spLocks noChangeArrowheads="1"/>
            </p:cNvSpPr>
            <p:nvPr/>
          </p:nvSpPr>
          <p:spPr bwMode="auto">
            <a:xfrm>
              <a:off x="4057" y="4151"/>
              <a:ext cx="25" cy="111"/>
            </a:xfrm>
            <a:custGeom>
              <a:avLst/>
              <a:gdLst>
                <a:gd name="T0" fmla="*/ 115 w 116"/>
                <a:gd name="T1" fmla="*/ 246 h 494"/>
                <a:gd name="T2" fmla="*/ 83 w 116"/>
                <a:gd name="T3" fmla="*/ 93 h 494"/>
                <a:gd name="T4" fmla="*/ 4 w 116"/>
                <a:gd name="T5" fmla="*/ 0 h 494"/>
                <a:gd name="T6" fmla="*/ 0 w 116"/>
                <a:gd name="T7" fmla="*/ 4 h 494"/>
                <a:gd name="T8" fmla="*/ 9 w 116"/>
                <a:gd name="T9" fmla="*/ 17 h 494"/>
                <a:gd name="T10" fmla="*/ 86 w 116"/>
                <a:gd name="T11" fmla="*/ 246 h 494"/>
                <a:gd name="T12" fmla="*/ 7 w 116"/>
                <a:gd name="T13" fmla="*/ 479 h 494"/>
                <a:gd name="T14" fmla="*/ 0 w 116"/>
                <a:gd name="T15" fmla="*/ 488 h 494"/>
                <a:gd name="T16" fmla="*/ 4 w 116"/>
                <a:gd name="T17" fmla="*/ 493 h 494"/>
                <a:gd name="T18" fmla="*/ 84 w 116"/>
                <a:gd name="T19" fmla="*/ 397 h 494"/>
                <a:gd name="T20" fmla="*/ 115 w 116"/>
                <a:gd name="T21" fmla="*/ 24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246"/>
                  </a:moveTo>
                  <a:cubicBezTo>
                    <a:pt x="115" y="208"/>
                    <a:pt x="110" y="149"/>
                    <a:pt x="83" y="93"/>
                  </a:cubicBezTo>
                  <a:cubicBezTo>
                    <a:pt x="53" y="32"/>
                    <a:pt x="10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5"/>
                    <a:pt x="86" y="143"/>
                    <a:pt x="86" y="246"/>
                  </a:cubicBezTo>
                  <a:cubicBezTo>
                    <a:pt x="86" y="330"/>
                    <a:pt x="68" y="418"/>
                    <a:pt x="7" y="479"/>
                  </a:cubicBezTo>
                  <a:cubicBezTo>
                    <a:pt x="0" y="486"/>
                    <a:pt x="0" y="487"/>
                    <a:pt x="0" y="488"/>
                  </a:cubicBezTo>
                  <a:cubicBezTo>
                    <a:pt x="0" y="492"/>
                    <a:pt x="2" y="493"/>
                    <a:pt x="4" y="493"/>
                  </a:cubicBezTo>
                  <a:cubicBezTo>
                    <a:pt x="10" y="493"/>
                    <a:pt x="55" y="459"/>
                    <a:pt x="84" y="397"/>
                  </a:cubicBezTo>
                  <a:cubicBezTo>
                    <a:pt x="110" y="343"/>
                    <a:pt x="115" y="288"/>
                    <a:pt x="115" y="2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35" name="Freeform 579"/>
            <p:cNvSpPr>
              <a:spLocks noChangeArrowheads="1"/>
            </p:cNvSpPr>
            <p:nvPr/>
          </p:nvSpPr>
          <p:spPr bwMode="auto">
            <a:xfrm>
              <a:off x="4132" y="4194"/>
              <a:ext cx="74" cy="26"/>
            </a:xfrm>
            <a:custGeom>
              <a:avLst/>
              <a:gdLst>
                <a:gd name="T0" fmla="*/ 311 w 329"/>
                <a:gd name="T1" fmla="*/ 20 h 117"/>
                <a:gd name="T2" fmla="*/ 328 w 329"/>
                <a:gd name="T3" fmla="*/ 10 h 117"/>
                <a:gd name="T4" fmla="*/ 312 w 329"/>
                <a:gd name="T5" fmla="*/ 0 h 117"/>
                <a:gd name="T6" fmla="*/ 17 w 329"/>
                <a:gd name="T7" fmla="*/ 0 h 117"/>
                <a:gd name="T8" fmla="*/ 0 w 329"/>
                <a:gd name="T9" fmla="*/ 10 h 117"/>
                <a:gd name="T10" fmla="*/ 17 w 329"/>
                <a:gd name="T11" fmla="*/ 20 h 117"/>
                <a:gd name="T12" fmla="*/ 311 w 329"/>
                <a:gd name="T13" fmla="*/ 20 h 117"/>
                <a:gd name="T14" fmla="*/ 312 w 329"/>
                <a:gd name="T15" fmla="*/ 116 h 117"/>
                <a:gd name="T16" fmla="*/ 328 w 329"/>
                <a:gd name="T17" fmla="*/ 106 h 117"/>
                <a:gd name="T18" fmla="*/ 311 w 329"/>
                <a:gd name="T19" fmla="*/ 96 h 117"/>
                <a:gd name="T20" fmla="*/ 17 w 329"/>
                <a:gd name="T21" fmla="*/ 96 h 117"/>
                <a:gd name="T22" fmla="*/ 0 w 329"/>
                <a:gd name="T23" fmla="*/ 106 h 117"/>
                <a:gd name="T24" fmla="*/ 17 w 329"/>
                <a:gd name="T25" fmla="*/ 116 h 117"/>
                <a:gd name="T26" fmla="*/ 312 w 329"/>
                <a:gd name="T27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117">
                  <a:moveTo>
                    <a:pt x="311" y="20"/>
                  </a:moveTo>
                  <a:cubicBezTo>
                    <a:pt x="319" y="20"/>
                    <a:pt x="328" y="20"/>
                    <a:pt x="328" y="10"/>
                  </a:cubicBezTo>
                  <a:cubicBezTo>
                    <a:pt x="328" y="0"/>
                    <a:pt x="319" y="0"/>
                    <a:pt x="312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1" y="20"/>
                  </a:lnTo>
                  <a:close/>
                  <a:moveTo>
                    <a:pt x="312" y="116"/>
                  </a:moveTo>
                  <a:cubicBezTo>
                    <a:pt x="319" y="116"/>
                    <a:pt x="328" y="116"/>
                    <a:pt x="328" y="106"/>
                  </a:cubicBezTo>
                  <a:cubicBezTo>
                    <a:pt x="328" y="96"/>
                    <a:pt x="319" y="96"/>
                    <a:pt x="311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7" y="116"/>
                  </a:cubicBezTo>
                  <a:lnTo>
                    <a:pt x="312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36" name="Freeform 580"/>
            <p:cNvSpPr>
              <a:spLocks noChangeArrowheads="1"/>
            </p:cNvSpPr>
            <p:nvPr/>
          </p:nvSpPr>
          <p:spPr bwMode="auto">
            <a:xfrm>
              <a:off x="4254" y="4151"/>
              <a:ext cx="25" cy="111"/>
            </a:xfrm>
            <a:custGeom>
              <a:avLst/>
              <a:gdLst>
                <a:gd name="T0" fmla="*/ 115 w 116"/>
                <a:gd name="T1" fmla="*/ 488 h 494"/>
                <a:gd name="T2" fmla="*/ 106 w 116"/>
                <a:gd name="T3" fmla="*/ 477 h 494"/>
                <a:gd name="T4" fmla="*/ 29 w 116"/>
                <a:gd name="T5" fmla="*/ 246 h 494"/>
                <a:gd name="T6" fmla="*/ 109 w 116"/>
                <a:gd name="T7" fmla="*/ 13 h 494"/>
                <a:gd name="T8" fmla="*/ 115 w 116"/>
                <a:gd name="T9" fmla="*/ 4 h 494"/>
                <a:gd name="T10" fmla="*/ 110 w 116"/>
                <a:gd name="T11" fmla="*/ 0 h 494"/>
                <a:gd name="T12" fmla="*/ 31 w 116"/>
                <a:gd name="T13" fmla="*/ 96 h 494"/>
                <a:gd name="T14" fmla="*/ 0 w 116"/>
                <a:gd name="T15" fmla="*/ 246 h 494"/>
                <a:gd name="T16" fmla="*/ 32 w 116"/>
                <a:gd name="T17" fmla="*/ 401 h 494"/>
                <a:gd name="T18" fmla="*/ 110 w 116"/>
                <a:gd name="T19" fmla="*/ 493 h 494"/>
                <a:gd name="T20" fmla="*/ 115 w 116"/>
                <a:gd name="T21" fmla="*/ 48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488"/>
                  </a:moveTo>
                  <a:cubicBezTo>
                    <a:pt x="115" y="487"/>
                    <a:pt x="115" y="486"/>
                    <a:pt x="106" y="477"/>
                  </a:cubicBezTo>
                  <a:cubicBezTo>
                    <a:pt x="45" y="416"/>
                    <a:pt x="29" y="323"/>
                    <a:pt x="29" y="246"/>
                  </a:cubicBezTo>
                  <a:cubicBezTo>
                    <a:pt x="29" y="161"/>
                    <a:pt x="48" y="75"/>
                    <a:pt x="109" y="13"/>
                  </a:cubicBezTo>
                  <a:cubicBezTo>
                    <a:pt x="115" y="8"/>
                    <a:pt x="115" y="7"/>
                    <a:pt x="115" y="4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6"/>
                  </a:cubicBezTo>
                  <a:cubicBezTo>
                    <a:pt x="6" y="150"/>
                    <a:pt x="0" y="205"/>
                    <a:pt x="0" y="246"/>
                  </a:cubicBezTo>
                  <a:cubicBezTo>
                    <a:pt x="0" y="286"/>
                    <a:pt x="6" y="345"/>
                    <a:pt x="32" y="401"/>
                  </a:cubicBezTo>
                  <a:cubicBezTo>
                    <a:pt x="63" y="462"/>
                    <a:pt x="105" y="493"/>
                    <a:pt x="110" y="493"/>
                  </a:cubicBezTo>
                  <a:cubicBezTo>
                    <a:pt x="113" y="493"/>
                    <a:pt x="115" y="492"/>
                    <a:pt x="115" y="4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37" name="Freeform 581"/>
            <p:cNvSpPr>
              <a:spLocks noChangeArrowheads="1"/>
            </p:cNvSpPr>
            <p:nvPr/>
          </p:nvSpPr>
          <p:spPr bwMode="auto">
            <a:xfrm>
              <a:off x="4291" y="4161"/>
              <a:ext cx="46" cy="76"/>
            </a:xfrm>
            <a:custGeom>
              <a:avLst/>
              <a:gdLst>
                <a:gd name="T0" fmla="*/ 208 w 209"/>
                <a:gd name="T1" fmla="*/ 171 h 340"/>
                <a:gd name="T2" fmla="*/ 188 w 209"/>
                <a:gd name="T3" fmla="*/ 55 h 340"/>
                <a:gd name="T4" fmla="*/ 104 w 209"/>
                <a:gd name="T5" fmla="*/ 0 h 340"/>
                <a:gd name="T6" fmla="*/ 18 w 209"/>
                <a:gd name="T7" fmla="*/ 58 h 340"/>
                <a:gd name="T8" fmla="*/ 0 w 209"/>
                <a:gd name="T9" fmla="*/ 171 h 340"/>
                <a:gd name="T10" fmla="*/ 22 w 209"/>
                <a:gd name="T11" fmla="*/ 290 h 340"/>
                <a:gd name="T12" fmla="*/ 104 w 209"/>
                <a:gd name="T13" fmla="*/ 339 h 340"/>
                <a:gd name="T14" fmla="*/ 190 w 209"/>
                <a:gd name="T15" fmla="*/ 282 h 340"/>
                <a:gd name="T16" fmla="*/ 208 w 209"/>
                <a:gd name="T17" fmla="*/ 171 h 340"/>
                <a:gd name="T18" fmla="*/ 104 w 209"/>
                <a:gd name="T19" fmla="*/ 329 h 340"/>
                <a:gd name="T20" fmla="*/ 47 w 209"/>
                <a:gd name="T21" fmla="*/ 269 h 340"/>
                <a:gd name="T22" fmla="*/ 41 w 209"/>
                <a:gd name="T23" fmla="*/ 165 h 340"/>
                <a:gd name="T24" fmla="*/ 45 w 209"/>
                <a:gd name="T25" fmla="*/ 74 h 340"/>
                <a:gd name="T26" fmla="*/ 104 w 209"/>
                <a:gd name="T27" fmla="*/ 11 h 340"/>
                <a:gd name="T28" fmla="*/ 162 w 209"/>
                <a:gd name="T29" fmla="*/ 68 h 340"/>
                <a:gd name="T30" fmla="*/ 167 w 209"/>
                <a:gd name="T31" fmla="*/ 165 h 340"/>
                <a:gd name="T32" fmla="*/ 161 w 209"/>
                <a:gd name="T33" fmla="*/ 267 h 340"/>
                <a:gd name="T34" fmla="*/ 104 w 209"/>
                <a:gd name="T35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340">
                  <a:moveTo>
                    <a:pt x="208" y="171"/>
                  </a:moveTo>
                  <a:cubicBezTo>
                    <a:pt x="208" y="131"/>
                    <a:pt x="206" y="92"/>
                    <a:pt x="188" y="55"/>
                  </a:cubicBezTo>
                  <a:cubicBezTo>
                    <a:pt x="166" y="8"/>
                    <a:pt x="125" y="0"/>
                    <a:pt x="104" y="0"/>
                  </a:cubicBezTo>
                  <a:cubicBezTo>
                    <a:pt x="75" y="0"/>
                    <a:pt x="38" y="12"/>
                    <a:pt x="18" y="58"/>
                  </a:cubicBezTo>
                  <a:cubicBezTo>
                    <a:pt x="2" y="93"/>
                    <a:pt x="0" y="131"/>
                    <a:pt x="0" y="171"/>
                  </a:cubicBezTo>
                  <a:cubicBezTo>
                    <a:pt x="0" y="208"/>
                    <a:pt x="2" y="252"/>
                    <a:pt x="22" y="290"/>
                  </a:cubicBezTo>
                  <a:cubicBezTo>
                    <a:pt x="44" y="329"/>
                    <a:pt x="80" y="339"/>
                    <a:pt x="104" y="339"/>
                  </a:cubicBezTo>
                  <a:cubicBezTo>
                    <a:pt x="131" y="339"/>
                    <a:pt x="168" y="329"/>
                    <a:pt x="190" y="282"/>
                  </a:cubicBezTo>
                  <a:cubicBezTo>
                    <a:pt x="206" y="249"/>
                    <a:pt x="208" y="209"/>
                    <a:pt x="208" y="171"/>
                  </a:cubicBezTo>
                  <a:close/>
                  <a:moveTo>
                    <a:pt x="104" y="329"/>
                  </a:moveTo>
                  <a:cubicBezTo>
                    <a:pt x="85" y="329"/>
                    <a:pt x="55" y="317"/>
                    <a:pt x="47" y="269"/>
                  </a:cubicBezTo>
                  <a:cubicBezTo>
                    <a:pt x="41" y="240"/>
                    <a:pt x="41" y="194"/>
                    <a:pt x="41" y="165"/>
                  </a:cubicBezTo>
                  <a:cubicBezTo>
                    <a:pt x="41" y="133"/>
                    <a:pt x="41" y="101"/>
                    <a:pt x="45" y="74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0" y="11"/>
                    <a:pt x="152" y="20"/>
                    <a:pt x="162" y="68"/>
                  </a:cubicBezTo>
                  <a:cubicBezTo>
                    <a:pt x="167" y="96"/>
                    <a:pt x="167" y="133"/>
                    <a:pt x="167" y="165"/>
                  </a:cubicBezTo>
                  <a:cubicBezTo>
                    <a:pt x="167" y="202"/>
                    <a:pt x="167" y="235"/>
                    <a:pt x="161" y="267"/>
                  </a:cubicBezTo>
                  <a:cubicBezTo>
                    <a:pt x="155" y="314"/>
                    <a:pt x="127" y="329"/>
                    <a:pt x="104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38" name="Freeform 582"/>
            <p:cNvSpPr>
              <a:spLocks noChangeArrowheads="1"/>
            </p:cNvSpPr>
            <p:nvPr/>
          </p:nvSpPr>
          <p:spPr bwMode="auto">
            <a:xfrm>
              <a:off x="4352" y="4223"/>
              <a:ext cx="11" cy="11"/>
            </a:xfrm>
            <a:custGeom>
              <a:avLst/>
              <a:gdLst>
                <a:gd name="T0" fmla="*/ 54 w 55"/>
                <a:gd name="T1" fmla="*/ 27 h 55"/>
                <a:gd name="T2" fmla="*/ 27 w 55"/>
                <a:gd name="T3" fmla="*/ 0 h 55"/>
                <a:gd name="T4" fmla="*/ 0 w 55"/>
                <a:gd name="T5" fmla="*/ 27 h 55"/>
                <a:gd name="T6" fmla="*/ 27 w 55"/>
                <a:gd name="T7" fmla="*/ 54 h 55"/>
                <a:gd name="T8" fmla="*/ 54 w 55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4" y="27"/>
                  </a:moveTo>
                  <a:cubicBezTo>
                    <a:pt x="54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4"/>
                    <a:pt x="27" y="54"/>
                  </a:cubicBezTo>
                  <a:cubicBezTo>
                    <a:pt x="41" y="54"/>
                    <a:pt x="54" y="41"/>
                    <a:pt x="54" y="2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39" name="Freeform 583"/>
            <p:cNvSpPr>
              <a:spLocks noChangeArrowheads="1"/>
            </p:cNvSpPr>
            <p:nvPr/>
          </p:nvSpPr>
          <p:spPr bwMode="auto">
            <a:xfrm>
              <a:off x="4383" y="4161"/>
              <a:ext cx="36" cy="74"/>
            </a:xfrm>
            <a:custGeom>
              <a:avLst/>
              <a:gdLst>
                <a:gd name="T0" fmla="*/ 102 w 165"/>
                <a:gd name="T1" fmla="*/ 12 h 330"/>
                <a:gd name="T2" fmla="*/ 90 w 165"/>
                <a:gd name="T3" fmla="*/ 0 h 330"/>
                <a:gd name="T4" fmla="*/ 0 w 165"/>
                <a:gd name="T5" fmla="*/ 31 h 330"/>
                <a:gd name="T6" fmla="*/ 0 w 165"/>
                <a:gd name="T7" fmla="*/ 47 h 330"/>
                <a:gd name="T8" fmla="*/ 65 w 165"/>
                <a:gd name="T9" fmla="*/ 34 h 330"/>
                <a:gd name="T10" fmla="*/ 65 w 165"/>
                <a:gd name="T11" fmla="*/ 290 h 330"/>
                <a:gd name="T12" fmla="*/ 19 w 165"/>
                <a:gd name="T13" fmla="*/ 314 h 330"/>
                <a:gd name="T14" fmla="*/ 3 w 165"/>
                <a:gd name="T15" fmla="*/ 314 h 330"/>
                <a:gd name="T16" fmla="*/ 3 w 165"/>
                <a:gd name="T17" fmla="*/ 329 h 330"/>
                <a:gd name="T18" fmla="*/ 83 w 165"/>
                <a:gd name="T19" fmla="*/ 327 h 330"/>
                <a:gd name="T20" fmla="*/ 164 w 165"/>
                <a:gd name="T21" fmla="*/ 329 h 330"/>
                <a:gd name="T22" fmla="*/ 164 w 165"/>
                <a:gd name="T23" fmla="*/ 314 h 330"/>
                <a:gd name="T24" fmla="*/ 148 w 165"/>
                <a:gd name="T25" fmla="*/ 314 h 330"/>
                <a:gd name="T26" fmla="*/ 102 w 165"/>
                <a:gd name="T27" fmla="*/ 290 h 330"/>
                <a:gd name="T28" fmla="*/ 102 w 165"/>
                <a:gd name="T29" fmla="*/ 1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0">
                  <a:moveTo>
                    <a:pt x="102" y="12"/>
                  </a:moveTo>
                  <a:cubicBezTo>
                    <a:pt x="102" y="1"/>
                    <a:pt x="102" y="0"/>
                    <a:pt x="90" y="0"/>
                  </a:cubicBezTo>
                  <a:cubicBezTo>
                    <a:pt x="59" y="31"/>
                    <a:pt x="16" y="31"/>
                    <a:pt x="0" y="31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0"/>
                  </a:lnTo>
                  <a:cubicBezTo>
                    <a:pt x="65" y="308"/>
                    <a:pt x="64" y="314"/>
                    <a:pt x="19" y="314"/>
                  </a:cubicBezTo>
                  <a:lnTo>
                    <a:pt x="3" y="314"/>
                  </a:lnTo>
                  <a:lnTo>
                    <a:pt x="3" y="329"/>
                  </a:lnTo>
                  <a:cubicBezTo>
                    <a:pt x="20" y="327"/>
                    <a:pt x="64" y="327"/>
                    <a:pt x="83" y="327"/>
                  </a:cubicBezTo>
                  <a:cubicBezTo>
                    <a:pt x="103" y="327"/>
                    <a:pt x="146" y="327"/>
                    <a:pt x="164" y="329"/>
                  </a:cubicBezTo>
                  <a:lnTo>
                    <a:pt x="164" y="314"/>
                  </a:lnTo>
                  <a:lnTo>
                    <a:pt x="148" y="314"/>
                  </a:lnTo>
                  <a:cubicBezTo>
                    <a:pt x="103" y="314"/>
                    <a:pt x="102" y="308"/>
                    <a:pt x="102" y="290"/>
                  </a:cubicBezTo>
                  <a:lnTo>
                    <a:pt x="102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40" name="Freeform 584"/>
            <p:cNvSpPr>
              <a:spLocks noChangeArrowheads="1"/>
            </p:cNvSpPr>
            <p:nvPr/>
          </p:nvSpPr>
          <p:spPr bwMode="auto">
            <a:xfrm>
              <a:off x="4435" y="4161"/>
              <a:ext cx="44" cy="74"/>
            </a:xfrm>
            <a:custGeom>
              <a:avLst/>
              <a:gdLst>
                <a:gd name="T0" fmla="*/ 38 w 198"/>
                <a:gd name="T1" fmla="*/ 291 h 330"/>
                <a:gd name="T2" fmla="*/ 91 w 198"/>
                <a:gd name="T3" fmla="*/ 240 h 330"/>
                <a:gd name="T4" fmla="*/ 197 w 198"/>
                <a:gd name="T5" fmla="*/ 96 h 330"/>
                <a:gd name="T6" fmla="*/ 93 w 198"/>
                <a:gd name="T7" fmla="*/ 0 h 330"/>
                <a:gd name="T8" fmla="*/ 0 w 198"/>
                <a:gd name="T9" fmla="*/ 90 h 330"/>
                <a:gd name="T10" fmla="*/ 26 w 198"/>
                <a:gd name="T11" fmla="*/ 116 h 330"/>
                <a:gd name="T12" fmla="*/ 52 w 198"/>
                <a:gd name="T13" fmla="*/ 91 h 330"/>
                <a:gd name="T14" fmla="*/ 26 w 198"/>
                <a:gd name="T15" fmla="*/ 65 h 330"/>
                <a:gd name="T16" fmla="*/ 19 w 198"/>
                <a:gd name="T17" fmla="*/ 66 h 330"/>
                <a:gd name="T18" fmla="*/ 86 w 198"/>
                <a:gd name="T19" fmla="*/ 16 h 330"/>
                <a:gd name="T20" fmla="*/ 152 w 198"/>
                <a:gd name="T21" fmla="*/ 96 h 330"/>
                <a:gd name="T22" fmla="*/ 101 w 198"/>
                <a:gd name="T23" fmla="*/ 205 h 330"/>
                <a:gd name="T24" fmla="*/ 6 w 198"/>
                <a:gd name="T25" fmla="*/ 310 h 330"/>
                <a:gd name="T26" fmla="*/ 0 w 198"/>
                <a:gd name="T27" fmla="*/ 329 h 330"/>
                <a:gd name="T28" fmla="*/ 184 w 198"/>
                <a:gd name="T29" fmla="*/ 329 h 330"/>
                <a:gd name="T30" fmla="*/ 197 w 198"/>
                <a:gd name="T31" fmla="*/ 243 h 330"/>
                <a:gd name="T32" fmla="*/ 185 w 198"/>
                <a:gd name="T33" fmla="*/ 243 h 330"/>
                <a:gd name="T34" fmla="*/ 175 w 198"/>
                <a:gd name="T35" fmla="*/ 287 h 330"/>
                <a:gd name="T36" fmla="*/ 128 w 198"/>
                <a:gd name="T37" fmla="*/ 291 h 330"/>
                <a:gd name="T38" fmla="*/ 38 w 198"/>
                <a:gd name="T39" fmla="*/ 29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330">
                  <a:moveTo>
                    <a:pt x="38" y="291"/>
                  </a:moveTo>
                  <a:lnTo>
                    <a:pt x="91" y="240"/>
                  </a:lnTo>
                  <a:cubicBezTo>
                    <a:pt x="168" y="171"/>
                    <a:pt x="197" y="146"/>
                    <a:pt x="197" y="96"/>
                  </a:cubicBezTo>
                  <a:cubicBezTo>
                    <a:pt x="197" y="39"/>
                    <a:pt x="153" y="0"/>
                    <a:pt x="93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6"/>
                    <a:pt x="25" y="116"/>
                    <a:pt x="26" y="116"/>
                  </a:cubicBezTo>
                  <a:cubicBezTo>
                    <a:pt x="35" y="116"/>
                    <a:pt x="52" y="111"/>
                    <a:pt x="52" y="91"/>
                  </a:cubicBezTo>
                  <a:cubicBezTo>
                    <a:pt x="52" y="78"/>
                    <a:pt x="43" y="65"/>
                    <a:pt x="26" y="65"/>
                  </a:cubicBezTo>
                  <a:cubicBezTo>
                    <a:pt x="21" y="65"/>
                    <a:pt x="21" y="65"/>
                    <a:pt x="19" y="66"/>
                  </a:cubicBezTo>
                  <a:cubicBezTo>
                    <a:pt x="30" y="34"/>
                    <a:pt x="57" y="16"/>
                    <a:pt x="86" y="16"/>
                  </a:cubicBezTo>
                  <a:cubicBezTo>
                    <a:pt x="131" y="16"/>
                    <a:pt x="152" y="55"/>
                    <a:pt x="152" y="96"/>
                  </a:cubicBezTo>
                  <a:cubicBezTo>
                    <a:pt x="152" y="136"/>
                    <a:pt x="128" y="175"/>
                    <a:pt x="101" y="205"/>
                  </a:cubicBezTo>
                  <a:lnTo>
                    <a:pt x="6" y="310"/>
                  </a:lnTo>
                  <a:cubicBezTo>
                    <a:pt x="0" y="316"/>
                    <a:pt x="0" y="317"/>
                    <a:pt x="0" y="329"/>
                  </a:cubicBezTo>
                  <a:lnTo>
                    <a:pt x="184" y="329"/>
                  </a:lnTo>
                  <a:lnTo>
                    <a:pt x="197" y="243"/>
                  </a:lnTo>
                  <a:lnTo>
                    <a:pt x="185" y="243"/>
                  </a:lnTo>
                  <a:cubicBezTo>
                    <a:pt x="183" y="258"/>
                    <a:pt x="179" y="280"/>
                    <a:pt x="175" y="287"/>
                  </a:cubicBezTo>
                  <a:cubicBezTo>
                    <a:pt x="170" y="291"/>
                    <a:pt x="138" y="291"/>
                    <a:pt x="128" y="291"/>
                  </a:cubicBezTo>
                  <a:lnTo>
                    <a:pt x="38" y="2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41" name="Freeform 585"/>
            <p:cNvSpPr>
              <a:spLocks noChangeArrowheads="1"/>
            </p:cNvSpPr>
            <p:nvPr/>
          </p:nvSpPr>
          <p:spPr bwMode="auto">
            <a:xfrm>
              <a:off x="4490" y="4161"/>
              <a:ext cx="46" cy="76"/>
            </a:xfrm>
            <a:custGeom>
              <a:avLst/>
              <a:gdLst>
                <a:gd name="T0" fmla="*/ 123 w 206"/>
                <a:gd name="T1" fmla="*/ 155 h 340"/>
                <a:gd name="T2" fmla="*/ 192 w 206"/>
                <a:gd name="T3" fmla="*/ 68 h 340"/>
                <a:gd name="T4" fmla="*/ 101 w 206"/>
                <a:gd name="T5" fmla="*/ 0 h 340"/>
                <a:gd name="T6" fmla="*/ 13 w 206"/>
                <a:gd name="T7" fmla="*/ 67 h 340"/>
                <a:gd name="T8" fmla="*/ 38 w 206"/>
                <a:gd name="T9" fmla="*/ 93 h 340"/>
                <a:gd name="T10" fmla="*/ 64 w 206"/>
                <a:gd name="T11" fmla="*/ 67 h 340"/>
                <a:gd name="T12" fmla="*/ 34 w 206"/>
                <a:gd name="T13" fmla="*/ 43 h 340"/>
                <a:gd name="T14" fmla="*/ 99 w 206"/>
                <a:gd name="T15" fmla="*/ 12 h 340"/>
                <a:gd name="T16" fmla="*/ 147 w 206"/>
                <a:gd name="T17" fmla="*/ 67 h 340"/>
                <a:gd name="T18" fmla="*/ 132 w 206"/>
                <a:gd name="T19" fmla="*/ 124 h 340"/>
                <a:gd name="T20" fmla="*/ 88 w 206"/>
                <a:gd name="T21" fmla="*/ 150 h 340"/>
                <a:gd name="T22" fmla="*/ 69 w 206"/>
                <a:gd name="T23" fmla="*/ 151 h 340"/>
                <a:gd name="T24" fmla="*/ 62 w 206"/>
                <a:gd name="T25" fmla="*/ 157 h 340"/>
                <a:gd name="T26" fmla="*/ 74 w 206"/>
                <a:gd name="T27" fmla="*/ 162 h 340"/>
                <a:gd name="T28" fmla="*/ 95 w 206"/>
                <a:gd name="T29" fmla="*/ 162 h 340"/>
                <a:gd name="T30" fmla="*/ 155 w 206"/>
                <a:gd name="T31" fmla="*/ 244 h 340"/>
                <a:gd name="T32" fmla="*/ 99 w 206"/>
                <a:gd name="T33" fmla="*/ 326 h 340"/>
                <a:gd name="T34" fmla="*/ 22 w 206"/>
                <a:gd name="T35" fmla="*/ 288 h 340"/>
                <a:gd name="T36" fmla="*/ 55 w 206"/>
                <a:gd name="T37" fmla="*/ 261 h 340"/>
                <a:gd name="T38" fmla="*/ 28 w 206"/>
                <a:gd name="T39" fmla="*/ 233 h 340"/>
                <a:gd name="T40" fmla="*/ 0 w 206"/>
                <a:gd name="T41" fmla="*/ 262 h 340"/>
                <a:gd name="T42" fmla="*/ 100 w 206"/>
                <a:gd name="T43" fmla="*/ 339 h 340"/>
                <a:gd name="T44" fmla="*/ 205 w 206"/>
                <a:gd name="T45" fmla="*/ 244 h 340"/>
                <a:gd name="T46" fmla="*/ 123 w 206"/>
                <a:gd name="T47" fmla="*/ 15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6" h="340">
                  <a:moveTo>
                    <a:pt x="123" y="155"/>
                  </a:moveTo>
                  <a:cubicBezTo>
                    <a:pt x="164" y="141"/>
                    <a:pt x="192" y="108"/>
                    <a:pt x="192" y="68"/>
                  </a:cubicBezTo>
                  <a:cubicBezTo>
                    <a:pt x="192" y="28"/>
                    <a:pt x="149" y="0"/>
                    <a:pt x="101" y="0"/>
                  </a:cubicBezTo>
                  <a:cubicBezTo>
                    <a:pt x="52" y="0"/>
                    <a:pt x="13" y="29"/>
                    <a:pt x="13" y="67"/>
                  </a:cubicBezTo>
                  <a:cubicBezTo>
                    <a:pt x="13" y="84"/>
                    <a:pt x="25" y="93"/>
                    <a:pt x="38" y="93"/>
                  </a:cubicBezTo>
                  <a:cubicBezTo>
                    <a:pt x="54" y="93"/>
                    <a:pt x="64" y="82"/>
                    <a:pt x="64" y="67"/>
                  </a:cubicBezTo>
                  <a:cubicBezTo>
                    <a:pt x="64" y="43"/>
                    <a:pt x="40" y="43"/>
                    <a:pt x="34" y="43"/>
                  </a:cubicBezTo>
                  <a:cubicBezTo>
                    <a:pt x="48" y="19"/>
                    <a:pt x="81" y="12"/>
                    <a:pt x="99" y="12"/>
                  </a:cubicBezTo>
                  <a:cubicBezTo>
                    <a:pt x="119" y="12"/>
                    <a:pt x="147" y="24"/>
                    <a:pt x="147" y="67"/>
                  </a:cubicBezTo>
                  <a:cubicBezTo>
                    <a:pt x="147" y="74"/>
                    <a:pt x="146" y="102"/>
                    <a:pt x="132" y="124"/>
                  </a:cubicBezTo>
                  <a:cubicBezTo>
                    <a:pt x="118" y="148"/>
                    <a:pt x="101" y="149"/>
                    <a:pt x="88" y="150"/>
                  </a:cubicBezTo>
                  <a:cubicBezTo>
                    <a:pt x="85" y="150"/>
                    <a:pt x="73" y="151"/>
                    <a:pt x="69" y="151"/>
                  </a:cubicBezTo>
                  <a:cubicBezTo>
                    <a:pt x="65" y="151"/>
                    <a:pt x="62" y="152"/>
                    <a:pt x="62" y="157"/>
                  </a:cubicBezTo>
                  <a:cubicBezTo>
                    <a:pt x="62" y="162"/>
                    <a:pt x="65" y="162"/>
                    <a:pt x="74" y="162"/>
                  </a:cubicBezTo>
                  <a:lnTo>
                    <a:pt x="95" y="162"/>
                  </a:lnTo>
                  <a:cubicBezTo>
                    <a:pt x="136" y="162"/>
                    <a:pt x="155" y="196"/>
                    <a:pt x="155" y="244"/>
                  </a:cubicBezTo>
                  <a:cubicBezTo>
                    <a:pt x="155" y="311"/>
                    <a:pt x="120" y="326"/>
                    <a:pt x="99" y="326"/>
                  </a:cubicBezTo>
                  <a:cubicBezTo>
                    <a:pt x="77" y="326"/>
                    <a:pt x="40" y="317"/>
                    <a:pt x="22" y="288"/>
                  </a:cubicBezTo>
                  <a:cubicBezTo>
                    <a:pt x="40" y="291"/>
                    <a:pt x="55" y="280"/>
                    <a:pt x="55" y="261"/>
                  </a:cubicBezTo>
                  <a:cubicBezTo>
                    <a:pt x="55" y="243"/>
                    <a:pt x="43" y="233"/>
                    <a:pt x="28" y="233"/>
                  </a:cubicBezTo>
                  <a:cubicBezTo>
                    <a:pt x="16" y="233"/>
                    <a:pt x="0" y="241"/>
                    <a:pt x="0" y="262"/>
                  </a:cubicBezTo>
                  <a:cubicBezTo>
                    <a:pt x="0" y="307"/>
                    <a:pt x="46" y="339"/>
                    <a:pt x="100" y="339"/>
                  </a:cubicBezTo>
                  <a:cubicBezTo>
                    <a:pt x="160" y="339"/>
                    <a:pt x="205" y="295"/>
                    <a:pt x="205" y="244"/>
                  </a:cubicBezTo>
                  <a:cubicBezTo>
                    <a:pt x="205" y="204"/>
                    <a:pt x="174" y="166"/>
                    <a:pt x="123" y="15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42" name="Freeform 586"/>
            <p:cNvSpPr>
              <a:spLocks noChangeArrowheads="1"/>
            </p:cNvSpPr>
            <p:nvPr/>
          </p:nvSpPr>
          <p:spPr bwMode="auto">
            <a:xfrm>
              <a:off x="4550" y="4223"/>
              <a:ext cx="12" cy="33"/>
            </a:xfrm>
            <a:custGeom>
              <a:avLst/>
              <a:gdLst>
                <a:gd name="T0" fmla="*/ 58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3 w 59"/>
                <a:gd name="T15" fmla="*/ 134 h 149"/>
                <a:gd name="T16" fmla="*/ 8 w 59"/>
                <a:gd name="T17" fmla="*/ 142 h 149"/>
                <a:gd name="T18" fmla="*/ 13 w 59"/>
                <a:gd name="T19" fmla="*/ 148 h 149"/>
                <a:gd name="T20" fmla="*/ 58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3"/>
                    <a:pt x="27" y="53"/>
                  </a:cubicBezTo>
                  <a:cubicBezTo>
                    <a:pt x="32" y="53"/>
                    <a:pt x="39" y="50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8"/>
                    <a:pt x="30" y="119"/>
                    <a:pt x="13" y="134"/>
                  </a:cubicBezTo>
                  <a:cubicBezTo>
                    <a:pt x="8" y="140"/>
                    <a:pt x="8" y="141"/>
                    <a:pt x="8" y="142"/>
                  </a:cubicBezTo>
                  <a:cubicBezTo>
                    <a:pt x="8" y="147"/>
                    <a:pt x="10" y="148"/>
                    <a:pt x="13" y="148"/>
                  </a:cubicBezTo>
                  <a:cubicBezTo>
                    <a:pt x="19" y="148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43" name="Freeform 587"/>
            <p:cNvSpPr>
              <a:spLocks noChangeArrowheads="1"/>
            </p:cNvSpPr>
            <p:nvPr/>
          </p:nvSpPr>
          <p:spPr bwMode="auto">
            <a:xfrm>
              <a:off x="4594" y="4161"/>
              <a:ext cx="46" cy="76"/>
            </a:xfrm>
            <a:custGeom>
              <a:avLst/>
              <a:gdLst>
                <a:gd name="T0" fmla="*/ 208 w 209"/>
                <a:gd name="T1" fmla="*/ 171 h 340"/>
                <a:gd name="T2" fmla="*/ 188 w 209"/>
                <a:gd name="T3" fmla="*/ 55 h 340"/>
                <a:gd name="T4" fmla="*/ 104 w 209"/>
                <a:gd name="T5" fmla="*/ 0 h 340"/>
                <a:gd name="T6" fmla="*/ 18 w 209"/>
                <a:gd name="T7" fmla="*/ 58 h 340"/>
                <a:gd name="T8" fmla="*/ 0 w 209"/>
                <a:gd name="T9" fmla="*/ 171 h 340"/>
                <a:gd name="T10" fmla="*/ 22 w 209"/>
                <a:gd name="T11" fmla="*/ 290 h 340"/>
                <a:gd name="T12" fmla="*/ 104 w 209"/>
                <a:gd name="T13" fmla="*/ 339 h 340"/>
                <a:gd name="T14" fmla="*/ 190 w 209"/>
                <a:gd name="T15" fmla="*/ 282 h 340"/>
                <a:gd name="T16" fmla="*/ 208 w 209"/>
                <a:gd name="T17" fmla="*/ 171 h 340"/>
                <a:gd name="T18" fmla="*/ 104 w 209"/>
                <a:gd name="T19" fmla="*/ 329 h 340"/>
                <a:gd name="T20" fmla="*/ 46 w 209"/>
                <a:gd name="T21" fmla="*/ 269 h 340"/>
                <a:gd name="T22" fmla="*/ 41 w 209"/>
                <a:gd name="T23" fmla="*/ 165 h 340"/>
                <a:gd name="T24" fmla="*/ 45 w 209"/>
                <a:gd name="T25" fmla="*/ 74 h 340"/>
                <a:gd name="T26" fmla="*/ 104 w 209"/>
                <a:gd name="T27" fmla="*/ 11 h 340"/>
                <a:gd name="T28" fmla="*/ 162 w 209"/>
                <a:gd name="T29" fmla="*/ 68 h 340"/>
                <a:gd name="T30" fmla="*/ 167 w 209"/>
                <a:gd name="T31" fmla="*/ 165 h 340"/>
                <a:gd name="T32" fmla="*/ 161 w 209"/>
                <a:gd name="T33" fmla="*/ 267 h 340"/>
                <a:gd name="T34" fmla="*/ 104 w 209"/>
                <a:gd name="T35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340">
                  <a:moveTo>
                    <a:pt x="208" y="171"/>
                  </a:moveTo>
                  <a:cubicBezTo>
                    <a:pt x="208" y="131"/>
                    <a:pt x="206" y="92"/>
                    <a:pt x="188" y="55"/>
                  </a:cubicBezTo>
                  <a:cubicBezTo>
                    <a:pt x="166" y="8"/>
                    <a:pt x="125" y="0"/>
                    <a:pt x="104" y="0"/>
                  </a:cubicBezTo>
                  <a:cubicBezTo>
                    <a:pt x="75" y="0"/>
                    <a:pt x="38" y="12"/>
                    <a:pt x="18" y="58"/>
                  </a:cubicBezTo>
                  <a:cubicBezTo>
                    <a:pt x="2" y="93"/>
                    <a:pt x="0" y="131"/>
                    <a:pt x="0" y="171"/>
                  </a:cubicBezTo>
                  <a:cubicBezTo>
                    <a:pt x="0" y="208"/>
                    <a:pt x="2" y="252"/>
                    <a:pt x="22" y="290"/>
                  </a:cubicBezTo>
                  <a:cubicBezTo>
                    <a:pt x="44" y="329"/>
                    <a:pt x="80" y="339"/>
                    <a:pt x="104" y="339"/>
                  </a:cubicBezTo>
                  <a:cubicBezTo>
                    <a:pt x="131" y="339"/>
                    <a:pt x="168" y="329"/>
                    <a:pt x="190" y="282"/>
                  </a:cubicBezTo>
                  <a:cubicBezTo>
                    <a:pt x="206" y="249"/>
                    <a:pt x="208" y="209"/>
                    <a:pt x="208" y="171"/>
                  </a:cubicBezTo>
                  <a:close/>
                  <a:moveTo>
                    <a:pt x="104" y="329"/>
                  </a:moveTo>
                  <a:cubicBezTo>
                    <a:pt x="85" y="329"/>
                    <a:pt x="55" y="317"/>
                    <a:pt x="46" y="269"/>
                  </a:cubicBezTo>
                  <a:cubicBezTo>
                    <a:pt x="41" y="240"/>
                    <a:pt x="41" y="194"/>
                    <a:pt x="41" y="165"/>
                  </a:cubicBezTo>
                  <a:cubicBezTo>
                    <a:pt x="41" y="133"/>
                    <a:pt x="41" y="101"/>
                    <a:pt x="45" y="74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0" y="11"/>
                    <a:pt x="152" y="20"/>
                    <a:pt x="162" y="68"/>
                  </a:cubicBezTo>
                  <a:cubicBezTo>
                    <a:pt x="167" y="96"/>
                    <a:pt x="167" y="133"/>
                    <a:pt x="167" y="165"/>
                  </a:cubicBezTo>
                  <a:cubicBezTo>
                    <a:pt x="167" y="202"/>
                    <a:pt x="167" y="235"/>
                    <a:pt x="161" y="267"/>
                  </a:cubicBezTo>
                  <a:cubicBezTo>
                    <a:pt x="155" y="314"/>
                    <a:pt x="127" y="329"/>
                    <a:pt x="104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44" name="Freeform 588"/>
            <p:cNvSpPr>
              <a:spLocks noChangeArrowheads="1"/>
            </p:cNvSpPr>
            <p:nvPr/>
          </p:nvSpPr>
          <p:spPr bwMode="auto">
            <a:xfrm>
              <a:off x="4656" y="4223"/>
              <a:ext cx="11" cy="11"/>
            </a:xfrm>
            <a:custGeom>
              <a:avLst/>
              <a:gdLst>
                <a:gd name="T0" fmla="*/ 54 w 55"/>
                <a:gd name="T1" fmla="*/ 27 h 55"/>
                <a:gd name="T2" fmla="*/ 27 w 55"/>
                <a:gd name="T3" fmla="*/ 0 h 55"/>
                <a:gd name="T4" fmla="*/ 0 w 55"/>
                <a:gd name="T5" fmla="*/ 27 h 55"/>
                <a:gd name="T6" fmla="*/ 27 w 55"/>
                <a:gd name="T7" fmla="*/ 54 h 55"/>
                <a:gd name="T8" fmla="*/ 54 w 55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4" y="27"/>
                  </a:moveTo>
                  <a:cubicBezTo>
                    <a:pt x="54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4"/>
                    <a:pt x="27" y="54"/>
                  </a:cubicBezTo>
                  <a:cubicBezTo>
                    <a:pt x="41" y="54"/>
                    <a:pt x="54" y="41"/>
                    <a:pt x="54" y="2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45" name="Freeform 589"/>
            <p:cNvSpPr>
              <a:spLocks noChangeArrowheads="1"/>
            </p:cNvSpPr>
            <p:nvPr/>
          </p:nvSpPr>
          <p:spPr bwMode="auto">
            <a:xfrm>
              <a:off x="4681" y="4161"/>
              <a:ext cx="46" cy="76"/>
            </a:xfrm>
            <a:custGeom>
              <a:avLst/>
              <a:gdLst>
                <a:gd name="T0" fmla="*/ 208 w 209"/>
                <a:gd name="T1" fmla="*/ 171 h 340"/>
                <a:gd name="T2" fmla="*/ 188 w 209"/>
                <a:gd name="T3" fmla="*/ 55 h 340"/>
                <a:gd name="T4" fmla="*/ 104 w 209"/>
                <a:gd name="T5" fmla="*/ 0 h 340"/>
                <a:gd name="T6" fmla="*/ 18 w 209"/>
                <a:gd name="T7" fmla="*/ 58 h 340"/>
                <a:gd name="T8" fmla="*/ 0 w 209"/>
                <a:gd name="T9" fmla="*/ 171 h 340"/>
                <a:gd name="T10" fmla="*/ 22 w 209"/>
                <a:gd name="T11" fmla="*/ 290 h 340"/>
                <a:gd name="T12" fmla="*/ 104 w 209"/>
                <a:gd name="T13" fmla="*/ 339 h 340"/>
                <a:gd name="T14" fmla="*/ 190 w 209"/>
                <a:gd name="T15" fmla="*/ 282 h 340"/>
                <a:gd name="T16" fmla="*/ 208 w 209"/>
                <a:gd name="T17" fmla="*/ 171 h 340"/>
                <a:gd name="T18" fmla="*/ 104 w 209"/>
                <a:gd name="T19" fmla="*/ 329 h 340"/>
                <a:gd name="T20" fmla="*/ 47 w 209"/>
                <a:gd name="T21" fmla="*/ 269 h 340"/>
                <a:gd name="T22" fmla="*/ 41 w 209"/>
                <a:gd name="T23" fmla="*/ 165 h 340"/>
                <a:gd name="T24" fmla="*/ 45 w 209"/>
                <a:gd name="T25" fmla="*/ 74 h 340"/>
                <a:gd name="T26" fmla="*/ 104 w 209"/>
                <a:gd name="T27" fmla="*/ 11 h 340"/>
                <a:gd name="T28" fmla="*/ 162 w 209"/>
                <a:gd name="T29" fmla="*/ 68 h 340"/>
                <a:gd name="T30" fmla="*/ 167 w 209"/>
                <a:gd name="T31" fmla="*/ 165 h 340"/>
                <a:gd name="T32" fmla="*/ 161 w 209"/>
                <a:gd name="T33" fmla="*/ 267 h 340"/>
                <a:gd name="T34" fmla="*/ 104 w 209"/>
                <a:gd name="T35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340">
                  <a:moveTo>
                    <a:pt x="208" y="171"/>
                  </a:moveTo>
                  <a:cubicBezTo>
                    <a:pt x="208" y="131"/>
                    <a:pt x="206" y="92"/>
                    <a:pt x="188" y="55"/>
                  </a:cubicBezTo>
                  <a:cubicBezTo>
                    <a:pt x="166" y="8"/>
                    <a:pt x="125" y="0"/>
                    <a:pt x="104" y="0"/>
                  </a:cubicBezTo>
                  <a:cubicBezTo>
                    <a:pt x="75" y="0"/>
                    <a:pt x="38" y="12"/>
                    <a:pt x="18" y="58"/>
                  </a:cubicBezTo>
                  <a:cubicBezTo>
                    <a:pt x="2" y="93"/>
                    <a:pt x="0" y="131"/>
                    <a:pt x="0" y="171"/>
                  </a:cubicBezTo>
                  <a:cubicBezTo>
                    <a:pt x="0" y="208"/>
                    <a:pt x="2" y="252"/>
                    <a:pt x="22" y="290"/>
                  </a:cubicBezTo>
                  <a:cubicBezTo>
                    <a:pt x="44" y="329"/>
                    <a:pt x="80" y="339"/>
                    <a:pt x="104" y="339"/>
                  </a:cubicBezTo>
                  <a:cubicBezTo>
                    <a:pt x="131" y="339"/>
                    <a:pt x="168" y="329"/>
                    <a:pt x="190" y="282"/>
                  </a:cubicBezTo>
                  <a:cubicBezTo>
                    <a:pt x="206" y="249"/>
                    <a:pt x="208" y="209"/>
                    <a:pt x="208" y="171"/>
                  </a:cubicBezTo>
                  <a:close/>
                  <a:moveTo>
                    <a:pt x="104" y="329"/>
                  </a:moveTo>
                  <a:cubicBezTo>
                    <a:pt x="85" y="329"/>
                    <a:pt x="55" y="317"/>
                    <a:pt x="47" y="269"/>
                  </a:cubicBezTo>
                  <a:cubicBezTo>
                    <a:pt x="41" y="240"/>
                    <a:pt x="41" y="194"/>
                    <a:pt x="41" y="165"/>
                  </a:cubicBezTo>
                  <a:cubicBezTo>
                    <a:pt x="41" y="133"/>
                    <a:pt x="41" y="101"/>
                    <a:pt x="45" y="74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0" y="11"/>
                    <a:pt x="153" y="20"/>
                    <a:pt x="162" y="68"/>
                  </a:cubicBezTo>
                  <a:cubicBezTo>
                    <a:pt x="167" y="96"/>
                    <a:pt x="167" y="133"/>
                    <a:pt x="167" y="165"/>
                  </a:cubicBezTo>
                  <a:cubicBezTo>
                    <a:pt x="167" y="202"/>
                    <a:pt x="167" y="235"/>
                    <a:pt x="161" y="267"/>
                  </a:cubicBezTo>
                  <a:cubicBezTo>
                    <a:pt x="155" y="314"/>
                    <a:pt x="127" y="329"/>
                    <a:pt x="104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46" name="Freeform 590"/>
            <p:cNvSpPr>
              <a:spLocks noChangeArrowheads="1"/>
            </p:cNvSpPr>
            <p:nvPr/>
          </p:nvSpPr>
          <p:spPr bwMode="auto">
            <a:xfrm>
              <a:off x="4737" y="4161"/>
              <a:ext cx="46" cy="76"/>
            </a:xfrm>
            <a:custGeom>
              <a:avLst/>
              <a:gdLst>
                <a:gd name="T0" fmla="*/ 123 w 206"/>
                <a:gd name="T1" fmla="*/ 155 h 340"/>
                <a:gd name="T2" fmla="*/ 192 w 206"/>
                <a:gd name="T3" fmla="*/ 68 h 340"/>
                <a:gd name="T4" fmla="*/ 101 w 206"/>
                <a:gd name="T5" fmla="*/ 0 h 340"/>
                <a:gd name="T6" fmla="*/ 13 w 206"/>
                <a:gd name="T7" fmla="*/ 67 h 340"/>
                <a:gd name="T8" fmla="*/ 38 w 206"/>
                <a:gd name="T9" fmla="*/ 93 h 340"/>
                <a:gd name="T10" fmla="*/ 64 w 206"/>
                <a:gd name="T11" fmla="*/ 67 h 340"/>
                <a:gd name="T12" fmla="*/ 34 w 206"/>
                <a:gd name="T13" fmla="*/ 43 h 340"/>
                <a:gd name="T14" fmla="*/ 99 w 206"/>
                <a:gd name="T15" fmla="*/ 12 h 340"/>
                <a:gd name="T16" fmla="*/ 147 w 206"/>
                <a:gd name="T17" fmla="*/ 67 h 340"/>
                <a:gd name="T18" fmla="*/ 132 w 206"/>
                <a:gd name="T19" fmla="*/ 124 h 340"/>
                <a:gd name="T20" fmla="*/ 88 w 206"/>
                <a:gd name="T21" fmla="*/ 150 h 340"/>
                <a:gd name="T22" fmla="*/ 69 w 206"/>
                <a:gd name="T23" fmla="*/ 151 h 340"/>
                <a:gd name="T24" fmla="*/ 62 w 206"/>
                <a:gd name="T25" fmla="*/ 157 h 340"/>
                <a:gd name="T26" fmla="*/ 74 w 206"/>
                <a:gd name="T27" fmla="*/ 162 h 340"/>
                <a:gd name="T28" fmla="*/ 95 w 206"/>
                <a:gd name="T29" fmla="*/ 162 h 340"/>
                <a:gd name="T30" fmla="*/ 155 w 206"/>
                <a:gd name="T31" fmla="*/ 244 h 340"/>
                <a:gd name="T32" fmla="*/ 99 w 206"/>
                <a:gd name="T33" fmla="*/ 326 h 340"/>
                <a:gd name="T34" fmla="*/ 22 w 206"/>
                <a:gd name="T35" fmla="*/ 288 h 340"/>
                <a:gd name="T36" fmla="*/ 55 w 206"/>
                <a:gd name="T37" fmla="*/ 261 h 340"/>
                <a:gd name="T38" fmla="*/ 28 w 206"/>
                <a:gd name="T39" fmla="*/ 233 h 340"/>
                <a:gd name="T40" fmla="*/ 0 w 206"/>
                <a:gd name="T41" fmla="*/ 262 h 340"/>
                <a:gd name="T42" fmla="*/ 100 w 206"/>
                <a:gd name="T43" fmla="*/ 339 h 340"/>
                <a:gd name="T44" fmla="*/ 205 w 206"/>
                <a:gd name="T45" fmla="*/ 244 h 340"/>
                <a:gd name="T46" fmla="*/ 123 w 206"/>
                <a:gd name="T47" fmla="*/ 15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6" h="340">
                  <a:moveTo>
                    <a:pt x="123" y="155"/>
                  </a:moveTo>
                  <a:cubicBezTo>
                    <a:pt x="164" y="141"/>
                    <a:pt x="192" y="108"/>
                    <a:pt x="192" y="68"/>
                  </a:cubicBezTo>
                  <a:cubicBezTo>
                    <a:pt x="192" y="28"/>
                    <a:pt x="148" y="0"/>
                    <a:pt x="101" y="0"/>
                  </a:cubicBezTo>
                  <a:cubicBezTo>
                    <a:pt x="50" y="0"/>
                    <a:pt x="13" y="29"/>
                    <a:pt x="13" y="67"/>
                  </a:cubicBezTo>
                  <a:cubicBezTo>
                    <a:pt x="13" y="84"/>
                    <a:pt x="25" y="93"/>
                    <a:pt x="38" y="93"/>
                  </a:cubicBezTo>
                  <a:cubicBezTo>
                    <a:pt x="54" y="93"/>
                    <a:pt x="64" y="82"/>
                    <a:pt x="64" y="67"/>
                  </a:cubicBezTo>
                  <a:cubicBezTo>
                    <a:pt x="64" y="43"/>
                    <a:pt x="40" y="43"/>
                    <a:pt x="34" y="43"/>
                  </a:cubicBezTo>
                  <a:cubicBezTo>
                    <a:pt x="48" y="19"/>
                    <a:pt x="81" y="12"/>
                    <a:pt x="99" y="12"/>
                  </a:cubicBezTo>
                  <a:cubicBezTo>
                    <a:pt x="119" y="12"/>
                    <a:pt x="147" y="24"/>
                    <a:pt x="147" y="67"/>
                  </a:cubicBezTo>
                  <a:cubicBezTo>
                    <a:pt x="147" y="74"/>
                    <a:pt x="146" y="102"/>
                    <a:pt x="132" y="124"/>
                  </a:cubicBezTo>
                  <a:cubicBezTo>
                    <a:pt x="118" y="148"/>
                    <a:pt x="101" y="149"/>
                    <a:pt x="88" y="150"/>
                  </a:cubicBezTo>
                  <a:cubicBezTo>
                    <a:pt x="85" y="150"/>
                    <a:pt x="73" y="151"/>
                    <a:pt x="69" y="151"/>
                  </a:cubicBezTo>
                  <a:cubicBezTo>
                    <a:pt x="65" y="151"/>
                    <a:pt x="62" y="152"/>
                    <a:pt x="62" y="157"/>
                  </a:cubicBezTo>
                  <a:cubicBezTo>
                    <a:pt x="62" y="162"/>
                    <a:pt x="65" y="162"/>
                    <a:pt x="74" y="162"/>
                  </a:cubicBezTo>
                  <a:lnTo>
                    <a:pt x="95" y="162"/>
                  </a:lnTo>
                  <a:cubicBezTo>
                    <a:pt x="136" y="162"/>
                    <a:pt x="155" y="196"/>
                    <a:pt x="155" y="244"/>
                  </a:cubicBezTo>
                  <a:cubicBezTo>
                    <a:pt x="155" y="311"/>
                    <a:pt x="120" y="326"/>
                    <a:pt x="99" y="326"/>
                  </a:cubicBezTo>
                  <a:cubicBezTo>
                    <a:pt x="77" y="326"/>
                    <a:pt x="40" y="317"/>
                    <a:pt x="22" y="288"/>
                  </a:cubicBezTo>
                  <a:cubicBezTo>
                    <a:pt x="40" y="291"/>
                    <a:pt x="55" y="280"/>
                    <a:pt x="55" y="261"/>
                  </a:cubicBezTo>
                  <a:cubicBezTo>
                    <a:pt x="55" y="243"/>
                    <a:pt x="43" y="233"/>
                    <a:pt x="28" y="233"/>
                  </a:cubicBezTo>
                  <a:cubicBezTo>
                    <a:pt x="16" y="233"/>
                    <a:pt x="0" y="241"/>
                    <a:pt x="0" y="262"/>
                  </a:cubicBezTo>
                  <a:cubicBezTo>
                    <a:pt x="0" y="307"/>
                    <a:pt x="46" y="339"/>
                    <a:pt x="100" y="339"/>
                  </a:cubicBezTo>
                  <a:cubicBezTo>
                    <a:pt x="160" y="339"/>
                    <a:pt x="205" y="295"/>
                    <a:pt x="205" y="244"/>
                  </a:cubicBezTo>
                  <a:cubicBezTo>
                    <a:pt x="205" y="204"/>
                    <a:pt x="174" y="166"/>
                    <a:pt x="123" y="15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47" name="Freeform 591"/>
            <p:cNvSpPr>
              <a:spLocks noChangeArrowheads="1"/>
            </p:cNvSpPr>
            <p:nvPr/>
          </p:nvSpPr>
          <p:spPr bwMode="auto">
            <a:xfrm>
              <a:off x="4795" y="4160"/>
              <a:ext cx="47" cy="77"/>
            </a:xfrm>
            <a:custGeom>
              <a:avLst/>
              <a:gdLst>
                <a:gd name="T0" fmla="*/ 208 w 213"/>
                <a:gd name="T1" fmla="*/ 34 h 346"/>
                <a:gd name="T2" fmla="*/ 212 w 213"/>
                <a:gd name="T3" fmla="*/ 16 h 346"/>
                <a:gd name="T4" fmla="*/ 92 w 213"/>
                <a:gd name="T5" fmla="*/ 16 h 346"/>
                <a:gd name="T6" fmla="*/ 29 w 213"/>
                <a:gd name="T7" fmla="*/ 0 h 346"/>
                <a:gd name="T8" fmla="*/ 17 w 213"/>
                <a:gd name="T9" fmla="*/ 0 h 346"/>
                <a:gd name="T10" fmla="*/ 0 w 213"/>
                <a:gd name="T11" fmla="*/ 102 h 346"/>
                <a:gd name="T12" fmla="*/ 12 w 213"/>
                <a:gd name="T13" fmla="*/ 102 h 346"/>
                <a:gd name="T14" fmla="*/ 25 w 213"/>
                <a:gd name="T15" fmla="*/ 57 h 346"/>
                <a:gd name="T16" fmla="*/ 73 w 213"/>
                <a:gd name="T17" fmla="*/ 54 h 346"/>
                <a:gd name="T18" fmla="*/ 176 w 213"/>
                <a:gd name="T19" fmla="*/ 54 h 346"/>
                <a:gd name="T20" fmla="*/ 120 w 213"/>
                <a:gd name="T21" fmla="*/ 132 h 346"/>
                <a:gd name="T22" fmla="*/ 59 w 213"/>
                <a:gd name="T23" fmla="*/ 317 h 346"/>
                <a:gd name="T24" fmla="*/ 82 w 213"/>
                <a:gd name="T25" fmla="*/ 345 h 346"/>
                <a:gd name="T26" fmla="*/ 105 w 213"/>
                <a:gd name="T27" fmla="*/ 317 h 346"/>
                <a:gd name="T28" fmla="*/ 105 w 213"/>
                <a:gd name="T29" fmla="*/ 292 h 346"/>
                <a:gd name="T30" fmla="*/ 111 w 213"/>
                <a:gd name="T31" fmla="*/ 212 h 346"/>
                <a:gd name="T32" fmla="*/ 141 w 213"/>
                <a:gd name="T33" fmla="*/ 127 h 346"/>
                <a:gd name="T34" fmla="*/ 208 w 213"/>
                <a:gd name="T35" fmla="*/ 3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346">
                  <a:moveTo>
                    <a:pt x="208" y="34"/>
                  </a:moveTo>
                  <a:cubicBezTo>
                    <a:pt x="212" y="27"/>
                    <a:pt x="212" y="26"/>
                    <a:pt x="212" y="16"/>
                  </a:cubicBezTo>
                  <a:lnTo>
                    <a:pt x="92" y="16"/>
                  </a:lnTo>
                  <a:cubicBezTo>
                    <a:pt x="31" y="16"/>
                    <a:pt x="30" y="9"/>
                    <a:pt x="29" y="0"/>
                  </a:cubicBezTo>
                  <a:lnTo>
                    <a:pt x="17" y="0"/>
                  </a:lnTo>
                  <a:lnTo>
                    <a:pt x="0" y="102"/>
                  </a:lnTo>
                  <a:lnTo>
                    <a:pt x="12" y="102"/>
                  </a:lnTo>
                  <a:cubicBezTo>
                    <a:pt x="13" y="94"/>
                    <a:pt x="18" y="63"/>
                    <a:pt x="25" y="57"/>
                  </a:cubicBezTo>
                  <a:cubicBezTo>
                    <a:pt x="28" y="54"/>
                    <a:pt x="67" y="54"/>
                    <a:pt x="73" y="54"/>
                  </a:cubicBezTo>
                  <a:lnTo>
                    <a:pt x="176" y="54"/>
                  </a:lnTo>
                  <a:cubicBezTo>
                    <a:pt x="170" y="62"/>
                    <a:pt x="131" y="115"/>
                    <a:pt x="120" y="132"/>
                  </a:cubicBezTo>
                  <a:cubicBezTo>
                    <a:pt x="76" y="198"/>
                    <a:pt x="59" y="267"/>
                    <a:pt x="59" y="317"/>
                  </a:cubicBezTo>
                  <a:cubicBezTo>
                    <a:pt x="59" y="323"/>
                    <a:pt x="59" y="345"/>
                    <a:pt x="82" y="345"/>
                  </a:cubicBezTo>
                  <a:cubicBezTo>
                    <a:pt x="105" y="345"/>
                    <a:pt x="105" y="323"/>
                    <a:pt x="105" y="317"/>
                  </a:cubicBezTo>
                  <a:lnTo>
                    <a:pt x="105" y="292"/>
                  </a:lnTo>
                  <a:cubicBezTo>
                    <a:pt x="105" y="265"/>
                    <a:pt x="106" y="237"/>
                    <a:pt x="111" y="212"/>
                  </a:cubicBezTo>
                  <a:cubicBezTo>
                    <a:pt x="112" y="201"/>
                    <a:pt x="119" y="158"/>
                    <a:pt x="141" y="127"/>
                  </a:cubicBezTo>
                  <a:lnTo>
                    <a:pt x="208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48" name="Freeform 592"/>
            <p:cNvSpPr>
              <a:spLocks noChangeArrowheads="1"/>
            </p:cNvSpPr>
            <p:nvPr/>
          </p:nvSpPr>
          <p:spPr bwMode="auto">
            <a:xfrm>
              <a:off x="4849" y="4161"/>
              <a:ext cx="46" cy="76"/>
            </a:xfrm>
            <a:custGeom>
              <a:avLst/>
              <a:gdLst>
                <a:gd name="T0" fmla="*/ 45 w 206"/>
                <a:gd name="T1" fmla="*/ 167 h 340"/>
                <a:gd name="T2" fmla="*/ 45 w 206"/>
                <a:gd name="T3" fmla="*/ 155 h 340"/>
                <a:gd name="T4" fmla="*/ 131 w 206"/>
                <a:gd name="T5" fmla="*/ 12 h 340"/>
                <a:gd name="T6" fmla="*/ 175 w 206"/>
                <a:gd name="T7" fmla="*/ 32 h 340"/>
                <a:gd name="T8" fmla="*/ 148 w 206"/>
                <a:gd name="T9" fmla="*/ 54 h 340"/>
                <a:gd name="T10" fmla="*/ 170 w 206"/>
                <a:gd name="T11" fmla="*/ 77 h 340"/>
                <a:gd name="T12" fmla="*/ 193 w 206"/>
                <a:gd name="T13" fmla="*/ 54 h 340"/>
                <a:gd name="T14" fmla="*/ 130 w 206"/>
                <a:gd name="T15" fmla="*/ 0 h 340"/>
                <a:gd name="T16" fmla="*/ 0 w 206"/>
                <a:gd name="T17" fmla="*/ 173 h 340"/>
                <a:gd name="T18" fmla="*/ 103 w 206"/>
                <a:gd name="T19" fmla="*/ 339 h 340"/>
                <a:gd name="T20" fmla="*/ 205 w 206"/>
                <a:gd name="T21" fmla="*/ 229 h 340"/>
                <a:gd name="T22" fmla="*/ 106 w 206"/>
                <a:gd name="T23" fmla="*/ 118 h 340"/>
                <a:gd name="T24" fmla="*/ 45 w 206"/>
                <a:gd name="T25" fmla="*/ 167 h 340"/>
                <a:gd name="T26" fmla="*/ 103 w 206"/>
                <a:gd name="T27" fmla="*/ 326 h 340"/>
                <a:gd name="T28" fmla="*/ 55 w 206"/>
                <a:gd name="T29" fmla="*/ 289 h 340"/>
                <a:gd name="T30" fmla="*/ 46 w 206"/>
                <a:gd name="T31" fmla="*/ 217 h 340"/>
                <a:gd name="T32" fmla="*/ 106 w 206"/>
                <a:gd name="T33" fmla="*/ 129 h 340"/>
                <a:gd name="T34" fmla="*/ 152 w 206"/>
                <a:gd name="T35" fmla="*/ 160 h 340"/>
                <a:gd name="T36" fmla="*/ 161 w 206"/>
                <a:gd name="T37" fmla="*/ 227 h 340"/>
                <a:gd name="T38" fmla="*/ 152 w 206"/>
                <a:gd name="T39" fmla="*/ 293 h 340"/>
                <a:gd name="T40" fmla="*/ 103 w 206"/>
                <a:gd name="T41" fmla="*/ 32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6" h="340">
                  <a:moveTo>
                    <a:pt x="45" y="167"/>
                  </a:moveTo>
                  <a:lnTo>
                    <a:pt x="45" y="155"/>
                  </a:lnTo>
                  <a:cubicBezTo>
                    <a:pt x="45" y="30"/>
                    <a:pt x="106" y="12"/>
                    <a:pt x="131" y="12"/>
                  </a:cubicBezTo>
                  <a:cubicBezTo>
                    <a:pt x="143" y="12"/>
                    <a:pt x="164" y="16"/>
                    <a:pt x="175" y="32"/>
                  </a:cubicBezTo>
                  <a:cubicBezTo>
                    <a:pt x="167" y="32"/>
                    <a:pt x="148" y="32"/>
                    <a:pt x="148" y="54"/>
                  </a:cubicBezTo>
                  <a:cubicBezTo>
                    <a:pt x="148" y="69"/>
                    <a:pt x="159" y="77"/>
                    <a:pt x="170" y="77"/>
                  </a:cubicBezTo>
                  <a:cubicBezTo>
                    <a:pt x="178" y="77"/>
                    <a:pt x="193" y="73"/>
                    <a:pt x="193" y="54"/>
                  </a:cubicBezTo>
                  <a:cubicBezTo>
                    <a:pt x="193" y="24"/>
                    <a:pt x="171" y="0"/>
                    <a:pt x="130" y="0"/>
                  </a:cubicBezTo>
                  <a:cubicBezTo>
                    <a:pt x="67" y="0"/>
                    <a:pt x="0" y="64"/>
                    <a:pt x="0" y="173"/>
                  </a:cubicBezTo>
                  <a:cubicBezTo>
                    <a:pt x="0" y="305"/>
                    <a:pt x="57" y="339"/>
                    <a:pt x="103" y="339"/>
                  </a:cubicBezTo>
                  <a:cubicBezTo>
                    <a:pt x="158" y="339"/>
                    <a:pt x="205" y="293"/>
                    <a:pt x="205" y="229"/>
                  </a:cubicBezTo>
                  <a:cubicBezTo>
                    <a:pt x="205" y="166"/>
                    <a:pt x="161" y="118"/>
                    <a:pt x="106" y="118"/>
                  </a:cubicBezTo>
                  <a:cubicBezTo>
                    <a:pt x="73" y="118"/>
                    <a:pt x="55" y="143"/>
                    <a:pt x="45" y="167"/>
                  </a:cubicBezTo>
                  <a:close/>
                  <a:moveTo>
                    <a:pt x="103" y="326"/>
                  </a:moveTo>
                  <a:cubicBezTo>
                    <a:pt x="73" y="326"/>
                    <a:pt x="57" y="296"/>
                    <a:pt x="55" y="289"/>
                  </a:cubicBezTo>
                  <a:cubicBezTo>
                    <a:pt x="46" y="265"/>
                    <a:pt x="46" y="226"/>
                    <a:pt x="46" y="217"/>
                  </a:cubicBezTo>
                  <a:cubicBezTo>
                    <a:pt x="46" y="179"/>
                    <a:pt x="62" y="129"/>
                    <a:pt x="106" y="129"/>
                  </a:cubicBezTo>
                  <a:cubicBezTo>
                    <a:pt x="114" y="129"/>
                    <a:pt x="137" y="129"/>
                    <a:pt x="152" y="160"/>
                  </a:cubicBezTo>
                  <a:cubicBezTo>
                    <a:pt x="161" y="178"/>
                    <a:pt x="161" y="204"/>
                    <a:pt x="161" y="227"/>
                  </a:cubicBezTo>
                  <a:cubicBezTo>
                    <a:pt x="161" y="251"/>
                    <a:pt x="161" y="276"/>
                    <a:pt x="152" y="293"/>
                  </a:cubicBezTo>
                  <a:cubicBezTo>
                    <a:pt x="138" y="324"/>
                    <a:pt x="115" y="326"/>
                    <a:pt x="103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49" name="Freeform 593"/>
            <p:cNvSpPr>
              <a:spLocks noChangeArrowheads="1"/>
            </p:cNvSpPr>
            <p:nvPr/>
          </p:nvSpPr>
          <p:spPr bwMode="auto">
            <a:xfrm>
              <a:off x="4910" y="4223"/>
              <a:ext cx="12" cy="33"/>
            </a:xfrm>
            <a:custGeom>
              <a:avLst/>
              <a:gdLst>
                <a:gd name="T0" fmla="*/ 58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3 w 59"/>
                <a:gd name="T15" fmla="*/ 134 h 149"/>
                <a:gd name="T16" fmla="*/ 8 w 59"/>
                <a:gd name="T17" fmla="*/ 142 h 149"/>
                <a:gd name="T18" fmla="*/ 13 w 59"/>
                <a:gd name="T19" fmla="*/ 148 h 149"/>
                <a:gd name="T20" fmla="*/ 58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3"/>
                    <a:pt x="27" y="53"/>
                  </a:cubicBezTo>
                  <a:cubicBezTo>
                    <a:pt x="32" y="53"/>
                    <a:pt x="39" y="50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8"/>
                    <a:pt x="30" y="119"/>
                    <a:pt x="13" y="134"/>
                  </a:cubicBezTo>
                  <a:cubicBezTo>
                    <a:pt x="8" y="140"/>
                    <a:pt x="8" y="141"/>
                    <a:pt x="8" y="142"/>
                  </a:cubicBezTo>
                  <a:cubicBezTo>
                    <a:pt x="8" y="147"/>
                    <a:pt x="10" y="148"/>
                    <a:pt x="13" y="148"/>
                  </a:cubicBezTo>
                  <a:cubicBezTo>
                    <a:pt x="19" y="148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50" name="Freeform 594"/>
            <p:cNvSpPr>
              <a:spLocks noChangeArrowheads="1"/>
            </p:cNvSpPr>
            <p:nvPr/>
          </p:nvSpPr>
          <p:spPr bwMode="auto">
            <a:xfrm>
              <a:off x="4954" y="4161"/>
              <a:ext cx="46" cy="76"/>
            </a:xfrm>
            <a:custGeom>
              <a:avLst/>
              <a:gdLst>
                <a:gd name="T0" fmla="*/ 208 w 209"/>
                <a:gd name="T1" fmla="*/ 171 h 340"/>
                <a:gd name="T2" fmla="*/ 188 w 209"/>
                <a:gd name="T3" fmla="*/ 55 h 340"/>
                <a:gd name="T4" fmla="*/ 104 w 209"/>
                <a:gd name="T5" fmla="*/ 0 h 340"/>
                <a:gd name="T6" fmla="*/ 18 w 209"/>
                <a:gd name="T7" fmla="*/ 58 h 340"/>
                <a:gd name="T8" fmla="*/ 0 w 209"/>
                <a:gd name="T9" fmla="*/ 171 h 340"/>
                <a:gd name="T10" fmla="*/ 22 w 209"/>
                <a:gd name="T11" fmla="*/ 290 h 340"/>
                <a:gd name="T12" fmla="*/ 104 w 209"/>
                <a:gd name="T13" fmla="*/ 339 h 340"/>
                <a:gd name="T14" fmla="*/ 190 w 209"/>
                <a:gd name="T15" fmla="*/ 282 h 340"/>
                <a:gd name="T16" fmla="*/ 208 w 209"/>
                <a:gd name="T17" fmla="*/ 171 h 340"/>
                <a:gd name="T18" fmla="*/ 104 w 209"/>
                <a:gd name="T19" fmla="*/ 329 h 340"/>
                <a:gd name="T20" fmla="*/ 46 w 209"/>
                <a:gd name="T21" fmla="*/ 269 h 340"/>
                <a:gd name="T22" fmla="*/ 41 w 209"/>
                <a:gd name="T23" fmla="*/ 165 h 340"/>
                <a:gd name="T24" fmla="*/ 45 w 209"/>
                <a:gd name="T25" fmla="*/ 74 h 340"/>
                <a:gd name="T26" fmla="*/ 104 w 209"/>
                <a:gd name="T27" fmla="*/ 11 h 340"/>
                <a:gd name="T28" fmla="*/ 162 w 209"/>
                <a:gd name="T29" fmla="*/ 68 h 340"/>
                <a:gd name="T30" fmla="*/ 167 w 209"/>
                <a:gd name="T31" fmla="*/ 165 h 340"/>
                <a:gd name="T32" fmla="*/ 161 w 209"/>
                <a:gd name="T33" fmla="*/ 267 h 340"/>
                <a:gd name="T34" fmla="*/ 104 w 209"/>
                <a:gd name="T35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340">
                  <a:moveTo>
                    <a:pt x="208" y="171"/>
                  </a:moveTo>
                  <a:cubicBezTo>
                    <a:pt x="208" y="131"/>
                    <a:pt x="206" y="92"/>
                    <a:pt x="188" y="55"/>
                  </a:cubicBezTo>
                  <a:cubicBezTo>
                    <a:pt x="166" y="8"/>
                    <a:pt x="125" y="0"/>
                    <a:pt x="104" y="0"/>
                  </a:cubicBezTo>
                  <a:cubicBezTo>
                    <a:pt x="75" y="0"/>
                    <a:pt x="38" y="12"/>
                    <a:pt x="18" y="58"/>
                  </a:cubicBezTo>
                  <a:cubicBezTo>
                    <a:pt x="2" y="93"/>
                    <a:pt x="0" y="131"/>
                    <a:pt x="0" y="171"/>
                  </a:cubicBezTo>
                  <a:cubicBezTo>
                    <a:pt x="0" y="208"/>
                    <a:pt x="2" y="252"/>
                    <a:pt x="22" y="290"/>
                  </a:cubicBezTo>
                  <a:cubicBezTo>
                    <a:pt x="44" y="329"/>
                    <a:pt x="80" y="339"/>
                    <a:pt x="104" y="339"/>
                  </a:cubicBezTo>
                  <a:cubicBezTo>
                    <a:pt x="131" y="339"/>
                    <a:pt x="168" y="329"/>
                    <a:pt x="190" y="282"/>
                  </a:cubicBezTo>
                  <a:cubicBezTo>
                    <a:pt x="206" y="249"/>
                    <a:pt x="208" y="209"/>
                    <a:pt x="208" y="171"/>
                  </a:cubicBezTo>
                  <a:close/>
                  <a:moveTo>
                    <a:pt x="104" y="329"/>
                  </a:moveTo>
                  <a:cubicBezTo>
                    <a:pt x="85" y="329"/>
                    <a:pt x="55" y="317"/>
                    <a:pt x="46" y="269"/>
                  </a:cubicBezTo>
                  <a:cubicBezTo>
                    <a:pt x="41" y="240"/>
                    <a:pt x="41" y="194"/>
                    <a:pt x="41" y="165"/>
                  </a:cubicBezTo>
                  <a:cubicBezTo>
                    <a:pt x="41" y="133"/>
                    <a:pt x="41" y="101"/>
                    <a:pt x="45" y="74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0" y="11"/>
                    <a:pt x="152" y="20"/>
                    <a:pt x="162" y="68"/>
                  </a:cubicBezTo>
                  <a:cubicBezTo>
                    <a:pt x="167" y="96"/>
                    <a:pt x="167" y="133"/>
                    <a:pt x="167" y="165"/>
                  </a:cubicBezTo>
                  <a:cubicBezTo>
                    <a:pt x="167" y="202"/>
                    <a:pt x="167" y="235"/>
                    <a:pt x="161" y="267"/>
                  </a:cubicBezTo>
                  <a:cubicBezTo>
                    <a:pt x="155" y="314"/>
                    <a:pt x="127" y="329"/>
                    <a:pt x="104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51" name="Freeform 595"/>
            <p:cNvSpPr>
              <a:spLocks noChangeArrowheads="1"/>
            </p:cNvSpPr>
            <p:nvPr/>
          </p:nvSpPr>
          <p:spPr bwMode="auto">
            <a:xfrm>
              <a:off x="5015" y="4223"/>
              <a:ext cx="11" cy="11"/>
            </a:xfrm>
            <a:custGeom>
              <a:avLst/>
              <a:gdLst>
                <a:gd name="T0" fmla="*/ 54 w 55"/>
                <a:gd name="T1" fmla="*/ 27 h 55"/>
                <a:gd name="T2" fmla="*/ 27 w 55"/>
                <a:gd name="T3" fmla="*/ 0 h 55"/>
                <a:gd name="T4" fmla="*/ 0 w 55"/>
                <a:gd name="T5" fmla="*/ 27 h 55"/>
                <a:gd name="T6" fmla="*/ 27 w 55"/>
                <a:gd name="T7" fmla="*/ 54 h 55"/>
                <a:gd name="T8" fmla="*/ 54 w 55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4" y="27"/>
                  </a:moveTo>
                  <a:cubicBezTo>
                    <a:pt x="54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4"/>
                    <a:pt x="27" y="54"/>
                  </a:cubicBezTo>
                  <a:cubicBezTo>
                    <a:pt x="41" y="54"/>
                    <a:pt x="54" y="41"/>
                    <a:pt x="54" y="2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52" name="Freeform 596"/>
            <p:cNvSpPr>
              <a:spLocks noChangeArrowheads="1"/>
            </p:cNvSpPr>
            <p:nvPr/>
          </p:nvSpPr>
          <p:spPr bwMode="auto">
            <a:xfrm>
              <a:off x="5041" y="4161"/>
              <a:ext cx="46" cy="76"/>
            </a:xfrm>
            <a:custGeom>
              <a:avLst/>
              <a:gdLst>
                <a:gd name="T0" fmla="*/ 208 w 209"/>
                <a:gd name="T1" fmla="*/ 171 h 340"/>
                <a:gd name="T2" fmla="*/ 188 w 209"/>
                <a:gd name="T3" fmla="*/ 55 h 340"/>
                <a:gd name="T4" fmla="*/ 104 w 209"/>
                <a:gd name="T5" fmla="*/ 0 h 340"/>
                <a:gd name="T6" fmla="*/ 18 w 209"/>
                <a:gd name="T7" fmla="*/ 58 h 340"/>
                <a:gd name="T8" fmla="*/ 0 w 209"/>
                <a:gd name="T9" fmla="*/ 171 h 340"/>
                <a:gd name="T10" fmla="*/ 22 w 209"/>
                <a:gd name="T11" fmla="*/ 290 h 340"/>
                <a:gd name="T12" fmla="*/ 104 w 209"/>
                <a:gd name="T13" fmla="*/ 339 h 340"/>
                <a:gd name="T14" fmla="*/ 190 w 209"/>
                <a:gd name="T15" fmla="*/ 282 h 340"/>
                <a:gd name="T16" fmla="*/ 208 w 209"/>
                <a:gd name="T17" fmla="*/ 171 h 340"/>
                <a:gd name="T18" fmla="*/ 104 w 209"/>
                <a:gd name="T19" fmla="*/ 329 h 340"/>
                <a:gd name="T20" fmla="*/ 47 w 209"/>
                <a:gd name="T21" fmla="*/ 269 h 340"/>
                <a:gd name="T22" fmla="*/ 41 w 209"/>
                <a:gd name="T23" fmla="*/ 165 h 340"/>
                <a:gd name="T24" fmla="*/ 45 w 209"/>
                <a:gd name="T25" fmla="*/ 74 h 340"/>
                <a:gd name="T26" fmla="*/ 104 w 209"/>
                <a:gd name="T27" fmla="*/ 11 h 340"/>
                <a:gd name="T28" fmla="*/ 162 w 209"/>
                <a:gd name="T29" fmla="*/ 68 h 340"/>
                <a:gd name="T30" fmla="*/ 167 w 209"/>
                <a:gd name="T31" fmla="*/ 165 h 340"/>
                <a:gd name="T32" fmla="*/ 161 w 209"/>
                <a:gd name="T33" fmla="*/ 267 h 340"/>
                <a:gd name="T34" fmla="*/ 104 w 209"/>
                <a:gd name="T35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340">
                  <a:moveTo>
                    <a:pt x="208" y="171"/>
                  </a:moveTo>
                  <a:cubicBezTo>
                    <a:pt x="208" y="131"/>
                    <a:pt x="206" y="92"/>
                    <a:pt x="188" y="55"/>
                  </a:cubicBezTo>
                  <a:cubicBezTo>
                    <a:pt x="166" y="8"/>
                    <a:pt x="125" y="0"/>
                    <a:pt x="104" y="0"/>
                  </a:cubicBezTo>
                  <a:cubicBezTo>
                    <a:pt x="75" y="0"/>
                    <a:pt x="38" y="12"/>
                    <a:pt x="18" y="58"/>
                  </a:cubicBezTo>
                  <a:cubicBezTo>
                    <a:pt x="2" y="93"/>
                    <a:pt x="0" y="131"/>
                    <a:pt x="0" y="171"/>
                  </a:cubicBezTo>
                  <a:cubicBezTo>
                    <a:pt x="0" y="208"/>
                    <a:pt x="2" y="252"/>
                    <a:pt x="22" y="290"/>
                  </a:cubicBezTo>
                  <a:cubicBezTo>
                    <a:pt x="44" y="329"/>
                    <a:pt x="80" y="339"/>
                    <a:pt x="104" y="339"/>
                  </a:cubicBezTo>
                  <a:cubicBezTo>
                    <a:pt x="131" y="339"/>
                    <a:pt x="168" y="329"/>
                    <a:pt x="190" y="282"/>
                  </a:cubicBezTo>
                  <a:cubicBezTo>
                    <a:pt x="206" y="249"/>
                    <a:pt x="208" y="209"/>
                    <a:pt x="208" y="171"/>
                  </a:cubicBezTo>
                  <a:close/>
                  <a:moveTo>
                    <a:pt x="104" y="329"/>
                  </a:moveTo>
                  <a:cubicBezTo>
                    <a:pt x="85" y="329"/>
                    <a:pt x="55" y="317"/>
                    <a:pt x="47" y="269"/>
                  </a:cubicBezTo>
                  <a:cubicBezTo>
                    <a:pt x="41" y="240"/>
                    <a:pt x="41" y="194"/>
                    <a:pt x="41" y="165"/>
                  </a:cubicBezTo>
                  <a:cubicBezTo>
                    <a:pt x="41" y="133"/>
                    <a:pt x="41" y="101"/>
                    <a:pt x="45" y="74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0" y="11"/>
                    <a:pt x="153" y="20"/>
                    <a:pt x="162" y="68"/>
                  </a:cubicBezTo>
                  <a:cubicBezTo>
                    <a:pt x="167" y="96"/>
                    <a:pt x="167" y="133"/>
                    <a:pt x="167" y="165"/>
                  </a:cubicBezTo>
                  <a:cubicBezTo>
                    <a:pt x="167" y="202"/>
                    <a:pt x="167" y="235"/>
                    <a:pt x="161" y="267"/>
                  </a:cubicBezTo>
                  <a:cubicBezTo>
                    <a:pt x="155" y="314"/>
                    <a:pt x="127" y="329"/>
                    <a:pt x="104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53" name="Freeform 597"/>
            <p:cNvSpPr>
              <a:spLocks noChangeArrowheads="1"/>
            </p:cNvSpPr>
            <p:nvPr/>
          </p:nvSpPr>
          <p:spPr bwMode="auto">
            <a:xfrm>
              <a:off x="5102" y="4161"/>
              <a:ext cx="36" cy="74"/>
            </a:xfrm>
            <a:custGeom>
              <a:avLst/>
              <a:gdLst>
                <a:gd name="T0" fmla="*/ 102 w 165"/>
                <a:gd name="T1" fmla="*/ 12 h 330"/>
                <a:gd name="T2" fmla="*/ 90 w 165"/>
                <a:gd name="T3" fmla="*/ 0 h 330"/>
                <a:gd name="T4" fmla="*/ 0 w 165"/>
                <a:gd name="T5" fmla="*/ 31 h 330"/>
                <a:gd name="T6" fmla="*/ 0 w 165"/>
                <a:gd name="T7" fmla="*/ 47 h 330"/>
                <a:gd name="T8" fmla="*/ 65 w 165"/>
                <a:gd name="T9" fmla="*/ 34 h 330"/>
                <a:gd name="T10" fmla="*/ 65 w 165"/>
                <a:gd name="T11" fmla="*/ 290 h 330"/>
                <a:gd name="T12" fmla="*/ 19 w 165"/>
                <a:gd name="T13" fmla="*/ 314 h 330"/>
                <a:gd name="T14" fmla="*/ 3 w 165"/>
                <a:gd name="T15" fmla="*/ 314 h 330"/>
                <a:gd name="T16" fmla="*/ 3 w 165"/>
                <a:gd name="T17" fmla="*/ 329 h 330"/>
                <a:gd name="T18" fmla="*/ 83 w 165"/>
                <a:gd name="T19" fmla="*/ 327 h 330"/>
                <a:gd name="T20" fmla="*/ 164 w 165"/>
                <a:gd name="T21" fmla="*/ 329 h 330"/>
                <a:gd name="T22" fmla="*/ 164 w 165"/>
                <a:gd name="T23" fmla="*/ 314 h 330"/>
                <a:gd name="T24" fmla="*/ 148 w 165"/>
                <a:gd name="T25" fmla="*/ 314 h 330"/>
                <a:gd name="T26" fmla="*/ 102 w 165"/>
                <a:gd name="T27" fmla="*/ 290 h 330"/>
                <a:gd name="T28" fmla="*/ 102 w 165"/>
                <a:gd name="T29" fmla="*/ 1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0">
                  <a:moveTo>
                    <a:pt x="102" y="12"/>
                  </a:moveTo>
                  <a:cubicBezTo>
                    <a:pt x="102" y="1"/>
                    <a:pt x="102" y="0"/>
                    <a:pt x="90" y="0"/>
                  </a:cubicBezTo>
                  <a:cubicBezTo>
                    <a:pt x="59" y="31"/>
                    <a:pt x="16" y="31"/>
                    <a:pt x="0" y="31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0"/>
                  </a:lnTo>
                  <a:cubicBezTo>
                    <a:pt x="65" y="308"/>
                    <a:pt x="64" y="314"/>
                    <a:pt x="19" y="314"/>
                  </a:cubicBezTo>
                  <a:lnTo>
                    <a:pt x="3" y="314"/>
                  </a:lnTo>
                  <a:lnTo>
                    <a:pt x="3" y="329"/>
                  </a:lnTo>
                  <a:cubicBezTo>
                    <a:pt x="20" y="327"/>
                    <a:pt x="64" y="327"/>
                    <a:pt x="83" y="327"/>
                  </a:cubicBezTo>
                  <a:cubicBezTo>
                    <a:pt x="103" y="327"/>
                    <a:pt x="146" y="327"/>
                    <a:pt x="164" y="329"/>
                  </a:cubicBezTo>
                  <a:lnTo>
                    <a:pt x="164" y="314"/>
                  </a:lnTo>
                  <a:lnTo>
                    <a:pt x="148" y="314"/>
                  </a:lnTo>
                  <a:cubicBezTo>
                    <a:pt x="103" y="314"/>
                    <a:pt x="102" y="308"/>
                    <a:pt x="102" y="290"/>
                  </a:cubicBezTo>
                  <a:lnTo>
                    <a:pt x="102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54" name="Freeform 598"/>
            <p:cNvSpPr>
              <a:spLocks noChangeArrowheads="1"/>
            </p:cNvSpPr>
            <p:nvPr/>
          </p:nvSpPr>
          <p:spPr bwMode="auto">
            <a:xfrm>
              <a:off x="5152" y="4161"/>
              <a:ext cx="46" cy="76"/>
            </a:xfrm>
            <a:custGeom>
              <a:avLst/>
              <a:gdLst>
                <a:gd name="T0" fmla="*/ 208 w 209"/>
                <a:gd name="T1" fmla="*/ 171 h 340"/>
                <a:gd name="T2" fmla="*/ 188 w 209"/>
                <a:gd name="T3" fmla="*/ 55 h 340"/>
                <a:gd name="T4" fmla="*/ 104 w 209"/>
                <a:gd name="T5" fmla="*/ 0 h 340"/>
                <a:gd name="T6" fmla="*/ 18 w 209"/>
                <a:gd name="T7" fmla="*/ 58 h 340"/>
                <a:gd name="T8" fmla="*/ 0 w 209"/>
                <a:gd name="T9" fmla="*/ 171 h 340"/>
                <a:gd name="T10" fmla="*/ 22 w 209"/>
                <a:gd name="T11" fmla="*/ 290 h 340"/>
                <a:gd name="T12" fmla="*/ 104 w 209"/>
                <a:gd name="T13" fmla="*/ 339 h 340"/>
                <a:gd name="T14" fmla="*/ 190 w 209"/>
                <a:gd name="T15" fmla="*/ 282 h 340"/>
                <a:gd name="T16" fmla="*/ 208 w 209"/>
                <a:gd name="T17" fmla="*/ 171 h 340"/>
                <a:gd name="T18" fmla="*/ 104 w 209"/>
                <a:gd name="T19" fmla="*/ 329 h 340"/>
                <a:gd name="T20" fmla="*/ 46 w 209"/>
                <a:gd name="T21" fmla="*/ 269 h 340"/>
                <a:gd name="T22" fmla="*/ 41 w 209"/>
                <a:gd name="T23" fmla="*/ 165 h 340"/>
                <a:gd name="T24" fmla="*/ 45 w 209"/>
                <a:gd name="T25" fmla="*/ 74 h 340"/>
                <a:gd name="T26" fmla="*/ 104 w 209"/>
                <a:gd name="T27" fmla="*/ 11 h 340"/>
                <a:gd name="T28" fmla="*/ 162 w 209"/>
                <a:gd name="T29" fmla="*/ 68 h 340"/>
                <a:gd name="T30" fmla="*/ 167 w 209"/>
                <a:gd name="T31" fmla="*/ 165 h 340"/>
                <a:gd name="T32" fmla="*/ 161 w 209"/>
                <a:gd name="T33" fmla="*/ 267 h 340"/>
                <a:gd name="T34" fmla="*/ 104 w 209"/>
                <a:gd name="T35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340">
                  <a:moveTo>
                    <a:pt x="208" y="171"/>
                  </a:moveTo>
                  <a:cubicBezTo>
                    <a:pt x="208" y="131"/>
                    <a:pt x="206" y="92"/>
                    <a:pt x="188" y="55"/>
                  </a:cubicBezTo>
                  <a:cubicBezTo>
                    <a:pt x="166" y="8"/>
                    <a:pt x="125" y="0"/>
                    <a:pt x="104" y="0"/>
                  </a:cubicBezTo>
                  <a:cubicBezTo>
                    <a:pt x="75" y="0"/>
                    <a:pt x="38" y="12"/>
                    <a:pt x="18" y="58"/>
                  </a:cubicBezTo>
                  <a:cubicBezTo>
                    <a:pt x="2" y="93"/>
                    <a:pt x="0" y="131"/>
                    <a:pt x="0" y="171"/>
                  </a:cubicBezTo>
                  <a:cubicBezTo>
                    <a:pt x="0" y="208"/>
                    <a:pt x="2" y="252"/>
                    <a:pt x="22" y="290"/>
                  </a:cubicBezTo>
                  <a:cubicBezTo>
                    <a:pt x="44" y="329"/>
                    <a:pt x="80" y="339"/>
                    <a:pt x="104" y="339"/>
                  </a:cubicBezTo>
                  <a:cubicBezTo>
                    <a:pt x="131" y="339"/>
                    <a:pt x="168" y="329"/>
                    <a:pt x="190" y="282"/>
                  </a:cubicBezTo>
                  <a:cubicBezTo>
                    <a:pt x="206" y="249"/>
                    <a:pt x="208" y="209"/>
                    <a:pt x="208" y="171"/>
                  </a:cubicBezTo>
                  <a:close/>
                  <a:moveTo>
                    <a:pt x="104" y="329"/>
                  </a:moveTo>
                  <a:cubicBezTo>
                    <a:pt x="85" y="329"/>
                    <a:pt x="55" y="317"/>
                    <a:pt x="46" y="269"/>
                  </a:cubicBezTo>
                  <a:cubicBezTo>
                    <a:pt x="41" y="240"/>
                    <a:pt x="41" y="194"/>
                    <a:pt x="41" y="165"/>
                  </a:cubicBezTo>
                  <a:cubicBezTo>
                    <a:pt x="41" y="133"/>
                    <a:pt x="41" y="101"/>
                    <a:pt x="45" y="74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0" y="11"/>
                    <a:pt x="152" y="20"/>
                    <a:pt x="162" y="68"/>
                  </a:cubicBezTo>
                  <a:cubicBezTo>
                    <a:pt x="167" y="96"/>
                    <a:pt x="167" y="133"/>
                    <a:pt x="167" y="165"/>
                  </a:cubicBezTo>
                  <a:cubicBezTo>
                    <a:pt x="167" y="202"/>
                    <a:pt x="167" y="235"/>
                    <a:pt x="161" y="267"/>
                  </a:cubicBezTo>
                  <a:cubicBezTo>
                    <a:pt x="155" y="314"/>
                    <a:pt x="127" y="329"/>
                    <a:pt x="104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55" name="Freeform 599"/>
            <p:cNvSpPr>
              <a:spLocks noChangeArrowheads="1"/>
            </p:cNvSpPr>
            <p:nvPr/>
          </p:nvSpPr>
          <p:spPr bwMode="auto">
            <a:xfrm>
              <a:off x="5210" y="4160"/>
              <a:ext cx="47" cy="77"/>
            </a:xfrm>
            <a:custGeom>
              <a:avLst/>
              <a:gdLst>
                <a:gd name="T0" fmla="*/ 207 w 213"/>
                <a:gd name="T1" fmla="*/ 34 h 346"/>
                <a:gd name="T2" fmla="*/ 212 w 213"/>
                <a:gd name="T3" fmla="*/ 16 h 346"/>
                <a:gd name="T4" fmla="*/ 92 w 213"/>
                <a:gd name="T5" fmla="*/ 16 h 346"/>
                <a:gd name="T6" fmla="*/ 29 w 213"/>
                <a:gd name="T7" fmla="*/ 0 h 346"/>
                <a:gd name="T8" fmla="*/ 17 w 213"/>
                <a:gd name="T9" fmla="*/ 0 h 346"/>
                <a:gd name="T10" fmla="*/ 0 w 213"/>
                <a:gd name="T11" fmla="*/ 102 h 346"/>
                <a:gd name="T12" fmla="*/ 12 w 213"/>
                <a:gd name="T13" fmla="*/ 102 h 346"/>
                <a:gd name="T14" fmla="*/ 25 w 213"/>
                <a:gd name="T15" fmla="*/ 57 h 346"/>
                <a:gd name="T16" fmla="*/ 73 w 213"/>
                <a:gd name="T17" fmla="*/ 54 h 346"/>
                <a:gd name="T18" fmla="*/ 176 w 213"/>
                <a:gd name="T19" fmla="*/ 54 h 346"/>
                <a:gd name="T20" fmla="*/ 120 w 213"/>
                <a:gd name="T21" fmla="*/ 132 h 346"/>
                <a:gd name="T22" fmla="*/ 59 w 213"/>
                <a:gd name="T23" fmla="*/ 317 h 346"/>
                <a:gd name="T24" fmla="*/ 82 w 213"/>
                <a:gd name="T25" fmla="*/ 345 h 346"/>
                <a:gd name="T26" fmla="*/ 105 w 213"/>
                <a:gd name="T27" fmla="*/ 317 h 346"/>
                <a:gd name="T28" fmla="*/ 105 w 213"/>
                <a:gd name="T29" fmla="*/ 292 h 346"/>
                <a:gd name="T30" fmla="*/ 110 w 213"/>
                <a:gd name="T31" fmla="*/ 212 h 346"/>
                <a:gd name="T32" fmla="*/ 141 w 213"/>
                <a:gd name="T33" fmla="*/ 127 h 346"/>
                <a:gd name="T34" fmla="*/ 207 w 213"/>
                <a:gd name="T35" fmla="*/ 3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346">
                  <a:moveTo>
                    <a:pt x="207" y="34"/>
                  </a:moveTo>
                  <a:cubicBezTo>
                    <a:pt x="212" y="27"/>
                    <a:pt x="212" y="26"/>
                    <a:pt x="212" y="16"/>
                  </a:cubicBezTo>
                  <a:lnTo>
                    <a:pt x="92" y="16"/>
                  </a:lnTo>
                  <a:cubicBezTo>
                    <a:pt x="31" y="16"/>
                    <a:pt x="30" y="9"/>
                    <a:pt x="29" y="0"/>
                  </a:cubicBezTo>
                  <a:lnTo>
                    <a:pt x="17" y="0"/>
                  </a:lnTo>
                  <a:lnTo>
                    <a:pt x="0" y="102"/>
                  </a:lnTo>
                  <a:lnTo>
                    <a:pt x="12" y="102"/>
                  </a:lnTo>
                  <a:cubicBezTo>
                    <a:pt x="13" y="94"/>
                    <a:pt x="18" y="63"/>
                    <a:pt x="25" y="57"/>
                  </a:cubicBezTo>
                  <a:cubicBezTo>
                    <a:pt x="28" y="54"/>
                    <a:pt x="67" y="54"/>
                    <a:pt x="73" y="54"/>
                  </a:cubicBezTo>
                  <a:lnTo>
                    <a:pt x="176" y="54"/>
                  </a:lnTo>
                  <a:cubicBezTo>
                    <a:pt x="170" y="62"/>
                    <a:pt x="131" y="115"/>
                    <a:pt x="120" y="132"/>
                  </a:cubicBezTo>
                  <a:cubicBezTo>
                    <a:pt x="76" y="198"/>
                    <a:pt x="59" y="267"/>
                    <a:pt x="59" y="317"/>
                  </a:cubicBezTo>
                  <a:cubicBezTo>
                    <a:pt x="59" y="323"/>
                    <a:pt x="59" y="345"/>
                    <a:pt x="82" y="345"/>
                  </a:cubicBezTo>
                  <a:cubicBezTo>
                    <a:pt x="105" y="345"/>
                    <a:pt x="105" y="323"/>
                    <a:pt x="105" y="317"/>
                  </a:cubicBezTo>
                  <a:lnTo>
                    <a:pt x="105" y="292"/>
                  </a:lnTo>
                  <a:cubicBezTo>
                    <a:pt x="105" y="265"/>
                    <a:pt x="106" y="237"/>
                    <a:pt x="110" y="212"/>
                  </a:cubicBezTo>
                  <a:cubicBezTo>
                    <a:pt x="112" y="201"/>
                    <a:pt x="119" y="158"/>
                    <a:pt x="141" y="127"/>
                  </a:cubicBezTo>
                  <a:lnTo>
                    <a:pt x="207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56" name="Freeform 600"/>
            <p:cNvSpPr>
              <a:spLocks noChangeArrowheads="1"/>
            </p:cNvSpPr>
            <p:nvPr/>
          </p:nvSpPr>
          <p:spPr bwMode="auto">
            <a:xfrm>
              <a:off x="5269" y="4223"/>
              <a:ext cx="12" cy="33"/>
            </a:xfrm>
            <a:custGeom>
              <a:avLst/>
              <a:gdLst>
                <a:gd name="T0" fmla="*/ 58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3 w 59"/>
                <a:gd name="T15" fmla="*/ 134 h 149"/>
                <a:gd name="T16" fmla="*/ 8 w 59"/>
                <a:gd name="T17" fmla="*/ 142 h 149"/>
                <a:gd name="T18" fmla="*/ 13 w 59"/>
                <a:gd name="T19" fmla="*/ 148 h 149"/>
                <a:gd name="T20" fmla="*/ 58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3"/>
                    <a:pt x="27" y="53"/>
                  </a:cubicBezTo>
                  <a:cubicBezTo>
                    <a:pt x="32" y="53"/>
                    <a:pt x="39" y="50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8"/>
                    <a:pt x="30" y="119"/>
                    <a:pt x="13" y="134"/>
                  </a:cubicBezTo>
                  <a:cubicBezTo>
                    <a:pt x="8" y="140"/>
                    <a:pt x="8" y="141"/>
                    <a:pt x="8" y="142"/>
                  </a:cubicBezTo>
                  <a:cubicBezTo>
                    <a:pt x="8" y="147"/>
                    <a:pt x="10" y="148"/>
                    <a:pt x="13" y="148"/>
                  </a:cubicBezTo>
                  <a:cubicBezTo>
                    <a:pt x="19" y="148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57" name="Freeform 601"/>
            <p:cNvSpPr>
              <a:spLocks noChangeArrowheads="1"/>
            </p:cNvSpPr>
            <p:nvPr/>
          </p:nvSpPr>
          <p:spPr bwMode="auto">
            <a:xfrm>
              <a:off x="5314" y="4161"/>
              <a:ext cx="46" cy="76"/>
            </a:xfrm>
            <a:custGeom>
              <a:avLst/>
              <a:gdLst>
                <a:gd name="T0" fmla="*/ 208 w 209"/>
                <a:gd name="T1" fmla="*/ 171 h 340"/>
                <a:gd name="T2" fmla="*/ 188 w 209"/>
                <a:gd name="T3" fmla="*/ 55 h 340"/>
                <a:gd name="T4" fmla="*/ 104 w 209"/>
                <a:gd name="T5" fmla="*/ 0 h 340"/>
                <a:gd name="T6" fmla="*/ 18 w 209"/>
                <a:gd name="T7" fmla="*/ 58 h 340"/>
                <a:gd name="T8" fmla="*/ 0 w 209"/>
                <a:gd name="T9" fmla="*/ 171 h 340"/>
                <a:gd name="T10" fmla="*/ 22 w 209"/>
                <a:gd name="T11" fmla="*/ 290 h 340"/>
                <a:gd name="T12" fmla="*/ 104 w 209"/>
                <a:gd name="T13" fmla="*/ 339 h 340"/>
                <a:gd name="T14" fmla="*/ 190 w 209"/>
                <a:gd name="T15" fmla="*/ 282 h 340"/>
                <a:gd name="T16" fmla="*/ 208 w 209"/>
                <a:gd name="T17" fmla="*/ 171 h 340"/>
                <a:gd name="T18" fmla="*/ 104 w 209"/>
                <a:gd name="T19" fmla="*/ 329 h 340"/>
                <a:gd name="T20" fmla="*/ 47 w 209"/>
                <a:gd name="T21" fmla="*/ 269 h 340"/>
                <a:gd name="T22" fmla="*/ 41 w 209"/>
                <a:gd name="T23" fmla="*/ 165 h 340"/>
                <a:gd name="T24" fmla="*/ 45 w 209"/>
                <a:gd name="T25" fmla="*/ 74 h 340"/>
                <a:gd name="T26" fmla="*/ 104 w 209"/>
                <a:gd name="T27" fmla="*/ 11 h 340"/>
                <a:gd name="T28" fmla="*/ 162 w 209"/>
                <a:gd name="T29" fmla="*/ 68 h 340"/>
                <a:gd name="T30" fmla="*/ 167 w 209"/>
                <a:gd name="T31" fmla="*/ 165 h 340"/>
                <a:gd name="T32" fmla="*/ 161 w 209"/>
                <a:gd name="T33" fmla="*/ 267 h 340"/>
                <a:gd name="T34" fmla="*/ 104 w 209"/>
                <a:gd name="T35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340">
                  <a:moveTo>
                    <a:pt x="208" y="171"/>
                  </a:moveTo>
                  <a:cubicBezTo>
                    <a:pt x="208" y="131"/>
                    <a:pt x="206" y="92"/>
                    <a:pt x="188" y="55"/>
                  </a:cubicBezTo>
                  <a:cubicBezTo>
                    <a:pt x="166" y="8"/>
                    <a:pt x="125" y="0"/>
                    <a:pt x="104" y="0"/>
                  </a:cubicBezTo>
                  <a:cubicBezTo>
                    <a:pt x="75" y="0"/>
                    <a:pt x="38" y="12"/>
                    <a:pt x="18" y="58"/>
                  </a:cubicBezTo>
                  <a:cubicBezTo>
                    <a:pt x="2" y="93"/>
                    <a:pt x="0" y="131"/>
                    <a:pt x="0" y="171"/>
                  </a:cubicBezTo>
                  <a:cubicBezTo>
                    <a:pt x="0" y="208"/>
                    <a:pt x="2" y="252"/>
                    <a:pt x="22" y="290"/>
                  </a:cubicBezTo>
                  <a:cubicBezTo>
                    <a:pt x="44" y="329"/>
                    <a:pt x="80" y="339"/>
                    <a:pt x="104" y="339"/>
                  </a:cubicBezTo>
                  <a:cubicBezTo>
                    <a:pt x="131" y="339"/>
                    <a:pt x="168" y="329"/>
                    <a:pt x="190" y="282"/>
                  </a:cubicBezTo>
                  <a:cubicBezTo>
                    <a:pt x="206" y="249"/>
                    <a:pt x="208" y="209"/>
                    <a:pt x="208" y="171"/>
                  </a:cubicBezTo>
                  <a:close/>
                  <a:moveTo>
                    <a:pt x="104" y="329"/>
                  </a:moveTo>
                  <a:cubicBezTo>
                    <a:pt x="85" y="329"/>
                    <a:pt x="55" y="317"/>
                    <a:pt x="47" y="269"/>
                  </a:cubicBezTo>
                  <a:cubicBezTo>
                    <a:pt x="41" y="240"/>
                    <a:pt x="41" y="194"/>
                    <a:pt x="41" y="165"/>
                  </a:cubicBezTo>
                  <a:cubicBezTo>
                    <a:pt x="41" y="133"/>
                    <a:pt x="41" y="101"/>
                    <a:pt x="45" y="74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0" y="11"/>
                    <a:pt x="153" y="20"/>
                    <a:pt x="162" y="68"/>
                  </a:cubicBezTo>
                  <a:cubicBezTo>
                    <a:pt x="167" y="96"/>
                    <a:pt x="167" y="133"/>
                    <a:pt x="167" y="165"/>
                  </a:cubicBezTo>
                  <a:cubicBezTo>
                    <a:pt x="167" y="202"/>
                    <a:pt x="167" y="235"/>
                    <a:pt x="161" y="267"/>
                  </a:cubicBezTo>
                  <a:cubicBezTo>
                    <a:pt x="155" y="314"/>
                    <a:pt x="127" y="329"/>
                    <a:pt x="104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58" name="Freeform 602"/>
            <p:cNvSpPr>
              <a:spLocks noChangeArrowheads="1"/>
            </p:cNvSpPr>
            <p:nvPr/>
          </p:nvSpPr>
          <p:spPr bwMode="auto">
            <a:xfrm>
              <a:off x="5375" y="4223"/>
              <a:ext cx="11" cy="11"/>
            </a:xfrm>
            <a:custGeom>
              <a:avLst/>
              <a:gdLst>
                <a:gd name="T0" fmla="*/ 54 w 55"/>
                <a:gd name="T1" fmla="*/ 27 h 55"/>
                <a:gd name="T2" fmla="*/ 27 w 55"/>
                <a:gd name="T3" fmla="*/ 0 h 55"/>
                <a:gd name="T4" fmla="*/ 0 w 55"/>
                <a:gd name="T5" fmla="*/ 27 h 55"/>
                <a:gd name="T6" fmla="*/ 27 w 55"/>
                <a:gd name="T7" fmla="*/ 54 h 55"/>
                <a:gd name="T8" fmla="*/ 54 w 55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4" y="27"/>
                  </a:moveTo>
                  <a:cubicBezTo>
                    <a:pt x="54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4"/>
                    <a:pt x="27" y="54"/>
                  </a:cubicBezTo>
                  <a:cubicBezTo>
                    <a:pt x="41" y="54"/>
                    <a:pt x="54" y="41"/>
                    <a:pt x="54" y="2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59" name="Freeform 603"/>
            <p:cNvSpPr>
              <a:spLocks noChangeArrowheads="1"/>
            </p:cNvSpPr>
            <p:nvPr/>
          </p:nvSpPr>
          <p:spPr bwMode="auto">
            <a:xfrm>
              <a:off x="5401" y="4161"/>
              <a:ext cx="46" cy="76"/>
            </a:xfrm>
            <a:custGeom>
              <a:avLst/>
              <a:gdLst>
                <a:gd name="T0" fmla="*/ 123 w 206"/>
                <a:gd name="T1" fmla="*/ 155 h 340"/>
                <a:gd name="T2" fmla="*/ 192 w 206"/>
                <a:gd name="T3" fmla="*/ 68 h 340"/>
                <a:gd name="T4" fmla="*/ 101 w 206"/>
                <a:gd name="T5" fmla="*/ 0 h 340"/>
                <a:gd name="T6" fmla="*/ 13 w 206"/>
                <a:gd name="T7" fmla="*/ 67 h 340"/>
                <a:gd name="T8" fmla="*/ 38 w 206"/>
                <a:gd name="T9" fmla="*/ 93 h 340"/>
                <a:gd name="T10" fmla="*/ 64 w 206"/>
                <a:gd name="T11" fmla="*/ 67 h 340"/>
                <a:gd name="T12" fmla="*/ 34 w 206"/>
                <a:gd name="T13" fmla="*/ 43 h 340"/>
                <a:gd name="T14" fmla="*/ 99 w 206"/>
                <a:gd name="T15" fmla="*/ 12 h 340"/>
                <a:gd name="T16" fmla="*/ 147 w 206"/>
                <a:gd name="T17" fmla="*/ 67 h 340"/>
                <a:gd name="T18" fmla="*/ 132 w 206"/>
                <a:gd name="T19" fmla="*/ 124 h 340"/>
                <a:gd name="T20" fmla="*/ 88 w 206"/>
                <a:gd name="T21" fmla="*/ 150 h 340"/>
                <a:gd name="T22" fmla="*/ 69 w 206"/>
                <a:gd name="T23" fmla="*/ 151 h 340"/>
                <a:gd name="T24" fmla="*/ 62 w 206"/>
                <a:gd name="T25" fmla="*/ 157 h 340"/>
                <a:gd name="T26" fmla="*/ 74 w 206"/>
                <a:gd name="T27" fmla="*/ 162 h 340"/>
                <a:gd name="T28" fmla="*/ 95 w 206"/>
                <a:gd name="T29" fmla="*/ 162 h 340"/>
                <a:gd name="T30" fmla="*/ 155 w 206"/>
                <a:gd name="T31" fmla="*/ 244 h 340"/>
                <a:gd name="T32" fmla="*/ 99 w 206"/>
                <a:gd name="T33" fmla="*/ 326 h 340"/>
                <a:gd name="T34" fmla="*/ 22 w 206"/>
                <a:gd name="T35" fmla="*/ 288 h 340"/>
                <a:gd name="T36" fmla="*/ 55 w 206"/>
                <a:gd name="T37" fmla="*/ 261 h 340"/>
                <a:gd name="T38" fmla="*/ 28 w 206"/>
                <a:gd name="T39" fmla="*/ 233 h 340"/>
                <a:gd name="T40" fmla="*/ 0 w 206"/>
                <a:gd name="T41" fmla="*/ 262 h 340"/>
                <a:gd name="T42" fmla="*/ 100 w 206"/>
                <a:gd name="T43" fmla="*/ 339 h 340"/>
                <a:gd name="T44" fmla="*/ 205 w 206"/>
                <a:gd name="T45" fmla="*/ 244 h 340"/>
                <a:gd name="T46" fmla="*/ 123 w 206"/>
                <a:gd name="T47" fmla="*/ 15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6" h="340">
                  <a:moveTo>
                    <a:pt x="123" y="155"/>
                  </a:moveTo>
                  <a:cubicBezTo>
                    <a:pt x="164" y="141"/>
                    <a:pt x="192" y="108"/>
                    <a:pt x="192" y="68"/>
                  </a:cubicBezTo>
                  <a:cubicBezTo>
                    <a:pt x="192" y="28"/>
                    <a:pt x="149" y="0"/>
                    <a:pt x="101" y="0"/>
                  </a:cubicBezTo>
                  <a:cubicBezTo>
                    <a:pt x="50" y="0"/>
                    <a:pt x="13" y="29"/>
                    <a:pt x="13" y="67"/>
                  </a:cubicBezTo>
                  <a:cubicBezTo>
                    <a:pt x="13" y="84"/>
                    <a:pt x="25" y="93"/>
                    <a:pt x="38" y="93"/>
                  </a:cubicBezTo>
                  <a:cubicBezTo>
                    <a:pt x="54" y="93"/>
                    <a:pt x="64" y="82"/>
                    <a:pt x="64" y="67"/>
                  </a:cubicBezTo>
                  <a:cubicBezTo>
                    <a:pt x="64" y="43"/>
                    <a:pt x="40" y="43"/>
                    <a:pt x="34" y="43"/>
                  </a:cubicBezTo>
                  <a:cubicBezTo>
                    <a:pt x="48" y="19"/>
                    <a:pt x="81" y="12"/>
                    <a:pt x="99" y="12"/>
                  </a:cubicBezTo>
                  <a:cubicBezTo>
                    <a:pt x="119" y="12"/>
                    <a:pt x="147" y="24"/>
                    <a:pt x="147" y="67"/>
                  </a:cubicBezTo>
                  <a:cubicBezTo>
                    <a:pt x="147" y="74"/>
                    <a:pt x="146" y="102"/>
                    <a:pt x="132" y="124"/>
                  </a:cubicBezTo>
                  <a:cubicBezTo>
                    <a:pt x="118" y="148"/>
                    <a:pt x="101" y="149"/>
                    <a:pt x="88" y="150"/>
                  </a:cubicBezTo>
                  <a:cubicBezTo>
                    <a:pt x="85" y="150"/>
                    <a:pt x="73" y="151"/>
                    <a:pt x="69" y="151"/>
                  </a:cubicBezTo>
                  <a:cubicBezTo>
                    <a:pt x="65" y="151"/>
                    <a:pt x="62" y="152"/>
                    <a:pt x="62" y="157"/>
                  </a:cubicBezTo>
                  <a:cubicBezTo>
                    <a:pt x="62" y="162"/>
                    <a:pt x="65" y="162"/>
                    <a:pt x="74" y="162"/>
                  </a:cubicBezTo>
                  <a:lnTo>
                    <a:pt x="95" y="162"/>
                  </a:lnTo>
                  <a:cubicBezTo>
                    <a:pt x="136" y="162"/>
                    <a:pt x="155" y="196"/>
                    <a:pt x="155" y="244"/>
                  </a:cubicBezTo>
                  <a:cubicBezTo>
                    <a:pt x="155" y="311"/>
                    <a:pt x="120" y="326"/>
                    <a:pt x="99" y="326"/>
                  </a:cubicBezTo>
                  <a:cubicBezTo>
                    <a:pt x="77" y="326"/>
                    <a:pt x="40" y="317"/>
                    <a:pt x="22" y="288"/>
                  </a:cubicBezTo>
                  <a:cubicBezTo>
                    <a:pt x="40" y="291"/>
                    <a:pt x="55" y="280"/>
                    <a:pt x="55" y="261"/>
                  </a:cubicBezTo>
                  <a:cubicBezTo>
                    <a:pt x="55" y="243"/>
                    <a:pt x="43" y="233"/>
                    <a:pt x="28" y="233"/>
                  </a:cubicBezTo>
                  <a:cubicBezTo>
                    <a:pt x="16" y="233"/>
                    <a:pt x="0" y="241"/>
                    <a:pt x="0" y="262"/>
                  </a:cubicBezTo>
                  <a:cubicBezTo>
                    <a:pt x="0" y="307"/>
                    <a:pt x="46" y="339"/>
                    <a:pt x="100" y="339"/>
                  </a:cubicBezTo>
                  <a:cubicBezTo>
                    <a:pt x="160" y="339"/>
                    <a:pt x="205" y="295"/>
                    <a:pt x="205" y="244"/>
                  </a:cubicBezTo>
                  <a:cubicBezTo>
                    <a:pt x="205" y="204"/>
                    <a:pt x="174" y="166"/>
                    <a:pt x="123" y="15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60" name="Freeform 604"/>
            <p:cNvSpPr>
              <a:spLocks noChangeArrowheads="1"/>
            </p:cNvSpPr>
            <p:nvPr/>
          </p:nvSpPr>
          <p:spPr bwMode="auto">
            <a:xfrm>
              <a:off x="5456" y="4161"/>
              <a:ext cx="46" cy="76"/>
            </a:xfrm>
            <a:custGeom>
              <a:avLst/>
              <a:gdLst>
                <a:gd name="T0" fmla="*/ 208 w 209"/>
                <a:gd name="T1" fmla="*/ 171 h 340"/>
                <a:gd name="T2" fmla="*/ 188 w 209"/>
                <a:gd name="T3" fmla="*/ 55 h 340"/>
                <a:gd name="T4" fmla="*/ 104 w 209"/>
                <a:gd name="T5" fmla="*/ 0 h 340"/>
                <a:gd name="T6" fmla="*/ 18 w 209"/>
                <a:gd name="T7" fmla="*/ 58 h 340"/>
                <a:gd name="T8" fmla="*/ 0 w 209"/>
                <a:gd name="T9" fmla="*/ 171 h 340"/>
                <a:gd name="T10" fmla="*/ 22 w 209"/>
                <a:gd name="T11" fmla="*/ 290 h 340"/>
                <a:gd name="T12" fmla="*/ 104 w 209"/>
                <a:gd name="T13" fmla="*/ 339 h 340"/>
                <a:gd name="T14" fmla="*/ 190 w 209"/>
                <a:gd name="T15" fmla="*/ 282 h 340"/>
                <a:gd name="T16" fmla="*/ 208 w 209"/>
                <a:gd name="T17" fmla="*/ 171 h 340"/>
                <a:gd name="T18" fmla="*/ 104 w 209"/>
                <a:gd name="T19" fmla="*/ 329 h 340"/>
                <a:gd name="T20" fmla="*/ 46 w 209"/>
                <a:gd name="T21" fmla="*/ 269 h 340"/>
                <a:gd name="T22" fmla="*/ 41 w 209"/>
                <a:gd name="T23" fmla="*/ 165 h 340"/>
                <a:gd name="T24" fmla="*/ 45 w 209"/>
                <a:gd name="T25" fmla="*/ 74 h 340"/>
                <a:gd name="T26" fmla="*/ 104 w 209"/>
                <a:gd name="T27" fmla="*/ 11 h 340"/>
                <a:gd name="T28" fmla="*/ 162 w 209"/>
                <a:gd name="T29" fmla="*/ 68 h 340"/>
                <a:gd name="T30" fmla="*/ 167 w 209"/>
                <a:gd name="T31" fmla="*/ 165 h 340"/>
                <a:gd name="T32" fmla="*/ 161 w 209"/>
                <a:gd name="T33" fmla="*/ 267 h 340"/>
                <a:gd name="T34" fmla="*/ 104 w 209"/>
                <a:gd name="T35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340">
                  <a:moveTo>
                    <a:pt x="208" y="171"/>
                  </a:moveTo>
                  <a:cubicBezTo>
                    <a:pt x="208" y="131"/>
                    <a:pt x="206" y="92"/>
                    <a:pt x="188" y="55"/>
                  </a:cubicBezTo>
                  <a:cubicBezTo>
                    <a:pt x="166" y="8"/>
                    <a:pt x="125" y="0"/>
                    <a:pt x="104" y="0"/>
                  </a:cubicBezTo>
                  <a:cubicBezTo>
                    <a:pt x="75" y="0"/>
                    <a:pt x="38" y="12"/>
                    <a:pt x="18" y="58"/>
                  </a:cubicBezTo>
                  <a:cubicBezTo>
                    <a:pt x="2" y="93"/>
                    <a:pt x="0" y="131"/>
                    <a:pt x="0" y="171"/>
                  </a:cubicBezTo>
                  <a:cubicBezTo>
                    <a:pt x="0" y="208"/>
                    <a:pt x="2" y="252"/>
                    <a:pt x="22" y="290"/>
                  </a:cubicBezTo>
                  <a:cubicBezTo>
                    <a:pt x="44" y="329"/>
                    <a:pt x="80" y="339"/>
                    <a:pt x="104" y="339"/>
                  </a:cubicBezTo>
                  <a:cubicBezTo>
                    <a:pt x="131" y="339"/>
                    <a:pt x="168" y="329"/>
                    <a:pt x="190" y="282"/>
                  </a:cubicBezTo>
                  <a:cubicBezTo>
                    <a:pt x="206" y="249"/>
                    <a:pt x="208" y="209"/>
                    <a:pt x="208" y="171"/>
                  </a:cubicBezTo>
                  <a:close/>
                  <a:moveTo>
                    <a:pt x="104" y="329"/>
                  </a:moveTo>
                  <a:cubicBezTo>
                    <a:pt x="85" y="329"/>
                    <a:pt x="55" y="317"/>
                    <a:pt x="46" y="269"/>
                  </a:cubicBezTo>
                  <a:cubicBezTo>
                    <a:pt x="41" y="240"/>
                    <a:pt x="41" y="194"/>
                    <a:pt x="41" y="165"/>
                  </a:cubicBezTo>
                  <a:cubicBezTo>
                    <a:pt x="41" y="133"/>
                    <a:pt x="41" y="101"/>
                    <a:pt x="45" y="74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0" y="11"/>
                    <a:pt x="152" y="20"/>
                    <a:pt x="162" y="68"/>
                  </a:cubicBezTo>
                  <a:cubicBezTo>
                    <a:pt x="167" y="96"/>
                    <a:pt x="167" y="133"/>
                    <a:pt x="167" y="165"/>
                  </a:cubicBezTo>
                  <a:cubicBezTo>
                    <a:pt x="167" y="202"/>
                    <a:pt x="167" y="235"/>
                    <a:pt x="161" y="267"/>
                  </a:cubicBezTo>
                  <a:cubicBezTo>
                    <a:pt x="155" y="314"/>
                    <a:pt x="127" y="329"/>
                    <a:pt x="104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61" name="Freeform 605"/>
            <p:cNvSpPr>
              <a:spLocks noChangeArrowheads="1"/>
            </p:cNvSpPr>
            <p:nvPr/>
          </p:nvSpPr>
          <p:spPr bwMode="auto">
            <a:xfrm>
              <a:off x="5511" y="4159"/>
              <a:ext cx="49" cy="75"/>
            </a:xfrm>
            <a:custGeom>
              <a:avLst/>
              <a:gdLst>
                <a:gd name="T0" fmla="*/ 131 w 221"/>
                <a:gd name="T1" fmla="*/ 253 h 335"/>
                <a:gd name="T2" fmla="*/ 131 w 221"/>
                <a:gd name="T3" fmla="*/ 296 h 335"/>
                <a:gd name="T4" fmla="*/ 94 w 221"/>
                <a:gd name="T5" fmla="*/ 319 h 335"/>
                <a:gd name="T6" fmla="*/ 84 w 221"/>
                <a:gd name="T7" fmla="*/ 319 h 335"/>
                <a:gd name="T8" fmla="*/ 84 w 221"/>
                <a:gd name="T9" fmla="*/ 334 h 335"/>
                <a:gd name="T10" fmla="*/ 150 w 221"/>
                <a:gd name="T11" fmla="*/ 333 h 335"/>
                <a:gd name="T12" fmla="*/ 217 w 221"/>
                <a:gd name="T13" fmla="*/ 334 h 335"/>
                <a:gd name="T14" fmla="*/ 217 w 221"/>
                <a:gd name="T15" fmla="*/ 319 h 335"/>
                <a:gd name="T16" fmla="*/ 207 w 221"/>
                <a:gd name="T17" fmla="*/ 319 h 335"/>
                <a:gd name="T18" fmla="*/ 169 w 221"/>
                <a:gd name="T19" fmla="*/ 296 h 335"/>
                <a:gd name="T20" fmla="*/ 169 w 221"/>
                <a:gd name="T21" fmla="*/ 253 h 335"/>
                <a:gd name="T22" fmla="*/ 220 w 221"/>
                <a:gd name="T23" fmla="*/ 253 h 335"/>
                <a:gd name="T24" fmla="*/ 220 w 221"/>
                <a:gd name="T25" fmla="*/ 237 h 335"/>
                <a:gd name="T26" fmla="*/ 169 w 221"/>
                <a:gd name="T27" fmla="*/ 237 h 335"/>
                <a:gd name="T28" fmla="*/ 169 w 221"/>
                <a:gd name="T29" fmla="*/ 12 h 335"/>
                <a:gd name="T30" fmla="*/ 161 w 221"/>
                <a:gd name="T31" fmla="*/ 0 h 335"/>
                <a:gd name="T32" fmla="*/ 152 w 221"/>
                <a:gd name="T33" fmla="*/ 6 h 335"/>
                <a:gd name="T34" fmla="*/ 0 w 221"/>
                <a:gd name="T35" fmla="*/ 237 h 335"/>
                <a:gd name="T36" fmla="*/ 0 w 221"/>
                <a:gd name="T37" fmla="*/ 253 h 335"/>
                <a:gd name="T38" fmla="*/ 131 w 221"/>
                <a:gd name="T39" fmla="*/ 253 h 335"/>
                <a:gd name="T40" fmla="*/ 134 w 221"/>
                <a:gd name="T41" fmla="*/ 237 h 335"/>
                <a:gd name="T42" fmla="*/ 13 w 221"/>
                <a:gd name="T43" fmla="*/ 237 h 335"/>
                <a:gd name="T44" fmla="*/ 134 w 221"/>
                <a:gd name="T45" fmla="*/ 54 h 335"/>
                <a:gd name="T46" fmla="*/ 134 w 221"/>
                <a:gd name="T47" fmla="*/ 23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35">
                  <a:moveTo>
                    <a:pt x="131" y="253"/>
                  </a:moveTo>
                  <a:lnTo>
                    <a:pt x="131" y="296"/>
                  </a:lnTo>
                  <a:cubicBezTo>
                    <a:pt x="131" y="314"/>
                    <a:pt x="131" y="319"/>
                    <a:pt x="94" y="319"/>
                  </a:cubicBezTo>
                  <a:lnTo>
                    <a:pt x="84" y="319"/>
                  </a:lnTo>
                  <a:lnTo>
                    <a:pt x="84" y="334"/>
                  </a:lnTo>
                  <a:cubicBezTo>
                    <a:pt x="104" y="333"/>
                    <a:pt x="130" y="333"/>
                    <a:pt x="150" y="333"/>
                  </a:cubicBezTo>
                  <a:cubicBezTo>
                    <a:pt x="171" y="333"/>
                    <a:pt x="197" y="333"/>
                    <a:pt x="217" y="334"/>
                  </a:cubicBezTo>
                  <a:lnTo>
                    <a:pt x="217" y="319"/>
                  </a:lnTo>
                  <a:lnTo>
                    <a:pt x="207" y="319"/>
                  </a:lnTo>
                  <a:cubicBezTo>
                    <a:pt x="170" y="319"/>
                    <a:pt x="169" y="314"/>
                    <a:pt x="169" y="296"/>
                  </a:cubicBezTo>
                  <a:lnTo>
                    <a:pt x="169" y="253"/>
                  </a:lnTo>
                  <a:lnTo>
                    <a:pt x="220" y="253"/>
                  </a:lnTo>
                  <a:lnTo>
                    <a:pt x="220" y="237"/>
                  </a:lnTo>
                  <a:lnTo>
                    <a:pt x="169" y="237"/>
                  </a:lnTo>
                  <a:lnTo>
                    <a:pt x="169" y="12"/>
                  </a:lnTo>
                  <a:cubicBezTo>
                    <a:pt x="169" y="3"/>
                    <a:pt x="169" y="0"/>
                    <a:pt x="161" y="0"/>
                  </a:cubicBezTo>
                  <a:cubicBezTo>
                    <a:pt x="157" y="0"/>
                    <a:pt x="156" y="0"/>
                    <a:pt x="152" y="6"/>
                  </a:cubicBezTo>
                  <a:lnTo>
                    <a:pt x="0" y="237"/>
                  </a:lnTo>
                  <a:lnTo>
                    <a:pt x="0" y="253"/>
                  </a:lnTo>
                  <a:lnTo>
                    <a:pt x="131" y="253"/>
                  </a:lnTo>
                  <a:close/>
                  <a:moveTo>
                    <a:pt x="134" y="237"/>
                  </a:moveTo>
                  <a:lnTo>
                    <a:pt x="13" y="237"/>
                  </a:lnTo>
                  <a:lnTo>
                    <a:pt x="134" y="54"/>
                  </a:lnTo>
                  <a:lnTo>
                    <a:pt x="134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62" name="Freeform 606"/>
            <p:cNvSpPr>
              <a:spLocks noChangeArrowheads="1"/>
            </p:cNvSpPr>
            <p:nvPr/>
          </p:nvSpPr>
          <p:spPr bwMode="auto">
            <a:xfrm>
              <a:off x="5573" y="4223"/>
              <a:ext cx="12" cy="33"/>
            </a:xfrm>
            <a:custGeom>
              <a:avLst/>
              <a:gdLst>
                <a:gd name="T0" fmla="*/ 58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3 w 59"/>
                <a:gd name="T15" fmla="*/ 134 h 149"/>
                <a:gd name="T16" fmla="*/ 8 w 59"/>
                <a:gd name="T17" fmla="*/ 142 h 149"/>
                <a:gd name="T18" fmla="*/ 13 w 59"/>
                <a:gd name="T19" fmla="*/ 148 h 149"/>
                <a:gd name="T20" fmla="*/ 58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3"/>
                    <a:pt x="27" y="53"/>
                  </a:cubicBezTo>
                  <a:cubicBezTo>
                    <a:pt x="32" y="53"/>
                    <a:pt x="39" y="50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8"/>
                    <a:pt x="30" y="119"/>
                    <a:pt x="13" y="134"/>
                  </a:cubicBezTo>
                  <a:cubicBezTo>
                    <a:pt x="8" y="140"/>
                    <a:pt x="8" y="141"/>
                    <a:pt x="8" y="142"/>
                  </a:cubicBezTo>
                  <a:cubicBezTo>
                    <a:pt x="8" y="147"/>
                    <a:pt x="10" y="148"/>
                    <a:pt x="13" y="148"/>
                  </a:cubicBezTo>
                  <a:cubicBezTo>
                    <a:pt x="19" y="148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63" name="Freeform 607"/>
            <p:cNvSpPr>
              <a:spLocks noChangeArrowheads="1"/>
            </p:cNvSpPr>
            <p:nvPr/>
          </p:nvSpPr>
          <p:spPr bwMode="auto">
            <a:xfrm>
              <a:off x="5618" y="4161"/>
              <a:ext cx="46" cy="76"/>
            </a:xfrm>
            <a:custGeom>
              <a:avLst/>
              <a:gdLst>
                <a:gd name="T0" fmla="*/ 208 w 209"/>
                <a:gd name="T1" fmla="*/ 171 h 340"/>
                <a:gd name="T2" fmla="*/ 188 w 209"/>
                <a:gd name="T3" fmla="*/ 55 h 340"/>
                <a:gd name="T4" fmla="*/ 104 w 209"/>
                <a:gd name="T5" fmla="*/ 0 h 340"/>
                <a:gd name="T6" fmla="*/ 18 w 209"/>
                <a:gd name="T7" fmla="*/ 58 h 340"/>
                <a:gd name="T8" fmla="*/ 0 w 209"/>
                <a:gd name="T9" fmla="*/ 171 h 340"/>
                <a:gd name="T10" fmla="*/ 22 w 209"/>
                <a:gd name="T11" fmla="*/ 290 h 340"/>
                <a:gd name="T12" fmla="*/ 104 w 209"/>
                <a:gd name="T13" fmla="*/ 339 h 340"/>
                <a:gd name="T14" fmla="*/ 190 w 209"/>
                <a:gd name="T15" fmla="*/ 282 h 340"/>
                <a:gd name="T16" fmla="*/ 208 w 209"/>
                <a:gd name="T17" fmla="*/ 171 h 340"/>
                <a:gd name="T18" fmla="*/ 104 w 209"/>
                <a:gd name="T19" fmla="*/ 329 h 340"/>
                <a:gd name="T20" fmla="*/ 46 w 209"/>
                <a:gd name="T21" fmla="*/ 269 h 340"/>
                <a:gd name="T22" fmla="*/ 41 w 209"/>
                <a:gd name="T23" fmla="*/ 165 h 340"/>
                <a:gd name="T24" fmla="*/ 45 w 209"/>
                <a:gd name="T25" fmla="*/ 74 h 340"/>
                <a:gd name="T26" fmla="*/ 104 w 209"/>
                <a:gd name="T27" fmla="*/ 11 h 340"/>
                <a:gd name="T28" fmla="*/ 162 w 209"/>
                <a:gd name="T29" fmla="*/ 68 h 340"/>
                <a:gd name="T30" fmla="*/ 167 w 209"/>
                <a:gd name="T31" fmla="*/ 165 h 340"/>
                <a:gd name="T32" fmla="*/ 161 w 209"/>
                <a:gd name="T33" fmla="*/ 267 h 340"/>
                <a:gd name="T34" fmla="*/ 104 w 209"/>
                <a:gd name="T35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340">
                  <a:moveTo>
                    <a:pt x="208" y="171"/>
                  </a:moveTo>
                  <a:cubicBezTo>
                    <a:pt x="208" y="131"/>
                    <a:pt x="206" y="92"/>
                    <a:pt x="188" y="55"/>
                  </a:cubicBezTo>
                  <a:cubicBezTo>
                    <a:pt x="166" y="8"/>
                    <a:pt x="125" y="0"/>
                    <a:pt x="104" y="0"/>
                  </a:cubicBezTo>
                  <a:cubicBezTo>
                    <a:pt x="75" y="0"/>
                    <a:pt x="38" y="12"/>
                    <a:pt x="18" y="58"/>
                  </a:cubicBezTo>
                  <a:cubicBezTo>
                    <a:pt x="2" y="93"/>
                    <a:pt x="0" y="131"/>
                    <a:pt x="0" y="171"/>
                  </a:cubicBezTo>
                  <a:cubicBezTo>
                    <a:pt x="0" y="208"/>
                    <a:pt x="2" y="252"/>
                    <a:pt x="22" y="290"/>
                  </a:cubicBezTo>
                  <a:cubicBezTo>
                    <a:pt x="44" y="329"/>
                    <a:pt x="80" y="339"/>
                    <a:pt x="104" y="339"/>
                  </a:cubicBezTo>
                  <a:cubicBezTo>
                    <a:pt x="131" y="339"/>
                    <a:pt x="168" y="329"/>
                    <a:pt x="190" y="282"/>
                  </a:cubicBezTo>
                  <a:cubicBezTo>
                    <a:pt x="206" y="249"/>
                    <a:pt x="208" y="209"/>
                    <a:pt x="208" y="171"/>
                  </a:cubicBezTo>
                  <a:close/>
                  <a:moveTo>
                    <a:pt x="104" y="329"/>
                  </a:moveTo>
                  <a:cubicBezTo>
                    <a:pt x="85" y="329"/>
                    <a:pt x="55" y="317"/>
                    <a:pt x="46" y="269"/>
                  </a:cubicBezTo>
                  <a:cubicBezTo>
                    <a:pt x="41" y="240"/>
                    <a:pt x="41" y="194"/>
                    <a:pt x="41" y="165"/>
                  </a:cubicBezTo>
                  <a:cubicBezTo>
                    <a:pt x="41" y="133"/>
                    <a:pt x="41" y="101"/>
                    <a:pt x="45" y="74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0" y="11"/>
                    <a:pt x="152" y="20"/>
                    <a:pt x="162" y="68"/>
                  </a:cubicBezTo>
                  <a:cubicBezTo>
                    <a:pt x="167" y="96"/>
                    <a:pt x="167" y="133"/>
                    <a:pt x="167" y="165"/>
                  </a:cubicBezTo>
                  <a:cubicBezTo>
                    <a:pt x="167" y="202"/>
                    <a:pt x="167" y="235"/>
                    <a:pt x="161" y="267"/>
                  </a:cubicBezTo>
                  <a:cubicBezTo>
                    <a:pt x="155" y="314"/>
                    <a:pt x="127" y="329"/>
                    <a:pt x="104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64" name="Freeform 608"/>
            <p:cNvSpPr>
              <a:spLocks noChangeArrowheads="1"/>
            </p:cNvSpPr>
            <p:nvPr/>
          </p:nvSpPr>
          <p:spPr bwMode="auto">
            <a:xfrm>
              <a:off x="5679" y="4223"/>
              <a:ext cx="11" cy="11"/>
            </a:xfrm>
            <a:custGeom>
              <a:avLst/>
              <a:gdLst>
                <a:gd name="T0" fmla="*/ 54 w 55"/>
                <a:gd name="T1" fmla="*/ 27 h 55"/>
                <a:gd name="T2" fmla="*/ 27 w 55"/>
                <a:gd name="T3" fmla="*/ 0 h 55"/>
                <a:gd name="T4" fmla="*/ 0 w 55"/>
                <a:gd name="T5" fmla="*/ 27 h 55"/>
                <a:gd name="T6" fmla="*/ 27 w 55"/>
                <a:gd name="T7" fmla="*/ 54 h 55"/>
                <a:gd name="T8" fmla="*/ 54 w 55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4" y="27"/>
                  </a:moveTo>
                  <a:cubicBezTo>
                    <a:pt x="54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4"/>
                    <a:pt x="27" y="54"/>
                  </a:cubicBezTo>
                  <a:cubicBezTo>
                    <a:pt x="41" y="54"/>
                    <a:pt x="54" y="41"/>
                    <a:pt x="54" y="2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65" name="Freeform 609"/>
            <p:cNvSpPr>
              <a:spLocks noChangeArrowheads="1"/>
            </p:cNvSpPr>
            <p:nvPr/>
          </p:nvSpPr>
          <p:spPr bwMode="auto">
            <a:xfrm>
              <a:off x="5704" y="4161"/>
              <a:ext cx="46" cy="76"/>
            </a:xfrm>
            <a:custGeom>
              <a:avLst/>
              <a:gdLst>
                <a:gd name="T0" fmla="*/ 208 w 209"/>
                <a:gd name="T1" fmla="*/ 171 h 340"/>
                <a:gd name="T2" fmla="*/ 188 w 209"/>
                <a:gd name="T3" fmla="*/ 55 h 340"/>
                <a:gd name="T4" fmla="*/ 104 w 209"/>
                <a:gd name="T5" fmla="*/ 0 h 340"/>
                <a:gd name="T6" fmla="*/ 18 w 209"/>
                <a:gd name="T7" fmla="*/ 58 h 340"/>
                <a:gd name="T8" fmla="*/ 0 w 209"/>
                <a:gd name="T9" fmla="*/ 171 h 340"/>
                <a:gd name="T10" fmla="*/ 22 w 209"/>
                <a:gd name="T11" fmla="*/ 290 h 340"/>
                <a:gd name="T12" fmla="*/ 104 w 209"/>
                <a:gd name="T13" fmla="*/ 339 h 340"/>
                <a:gd name="T14" fmla="*/ 190 w 209"/>
                <a:gd name="T15" fmla="*/ 282 h 340"/>
                <a:gd name="T16" fmla="*/ 208 w 209"/>
                <a:gd name="T17" fmla="*/ 171 h 340"/>
                <a:gd name="T18" fmla="*/ 104 w 209"/>
                <a:gd name="T19" fmla="*/ 329 h 340"/>
                <a:gd name="T20" fmla="*/ 46 w 209"/>
                <a:gd name="T21" fmla="*/ 269 h 340"/>
                <a:gd name="T22" fmla="*/ 41 w 209"/>
                <a:gd name="T23" fmla="*/ 165 h 340"/>
                <a:gd name="T24" fmla="*/ 45 w 209"/>
                <a:gd name="T25" fmla="*/ 74 h 340"/>
                <a:gd name="T26" fmla="*/ 104 w 209"/>
                <a:gd name="T27" fmla="*/ 11 h 340"/>
                <a:gd name="T28" fmla="*/ 162 w 209"/>
                <a:gd name="T29" fmla="*/ 68 h 340"/>
                <a:gd name="T30" fmla="*/ 167 w 209"/>
                <a:gd name="T31" fmla="*/ 165 h 340"/>
                <a:gd name="T32" fmla="*/ 161 w 209"/>
                <a:gd name="T33" fmla="*/ 267 h 340"/>
                <a:gd name="T34" fmla="*/ 104 w 209"/>
                <a:gd name="T35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340">
                  <a:moveTo>
                    <a:pt x="208" y="171"/>
                  </a:moveTo>
                  <a:cubicBezTo>
                    <a:pt x="208" y="131"/>
                    <a:pt x="206" y="92"/>
                    <a:pt x="188" y="55"/>
                  </a:cubicBezTo>
                  <a:cubicBezTo>
                    <a:pt x="166" y="8"/>
                    <a:pt x="125" y="0"/>
                    <a:pt x="104" y="0"/>
                  </a:cubicBezTo>
                  <a:cubicBezTo>
                    <a:pt x="75" y="0"/>
                    <a:pt x="38" y="12"/>
                    <a:pt x="18" y="58"/>
                  </a:cubicBezTo>
                  <a:cubicBezTo>
                    <a:pt x="2" y="93"/>
                    <a:pt x="0" y="131"/>
                    <a:pt x="0" y="171"/>
                  </a:cubicBezTo>
                  <a:cubicBezTo>
                    <a:pt x="0" y="208"/>
                    <a:pt x="2" y="252"/>
                    <a:pt x="22" y="290"/>
                  </a:cubicBezTo>
                  <a:cubicBezTo>
                    <a:pt x="44" y="329"/>
                    <a:pt x="80" y="339"/>
                    <a:pt x="104" y="339"/>
                  </a:cubicBezTo>
                  <a:cubicBezTo>
                    <a:pt x="131" y="339"/>
                    <a:pt x="168" y="329"/>
                    <a:pt x="190" y="282"/>
                  </a:cubicBezTo>
                  <a:cubicBezTo>
                    <a:pt x="206" y="249"/>
                    <a:pt x="208" y="209"/>
                    <a:pt x="208" y="171"/>
                  </a:cubicBezTo>
                  <a:close/>
                  <a:moveTo>
                    <a:pt x="104" y="329"/>
                  </a:moveTo>
                  <a:cubicBezTo>
                    <a:pt x="85" y="329"/>
                    <a:pt x="55" y="317"/>
                    <a:pt x="46" y="269"/>
                  </a:cubicBezTo>
                  <a:cubicBezTo>
                    <a:pt x="41" y="240"/>
                    <a:pt x="41" y="194"/>
                    <a:pt x="41" y="165"/>
                  </a:cubicBezTo>
                  <a:cubicBezTo>
                    <a:pt x="41" y="133"/>
                    <a:pt x="41" y="101"/>
                    <a:pt x="45" y="74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0" y="11"/>
                    <a:pt x="152" y="20"/>
                    <a:pt x="162" y="68"/>
                  </a:cubicBezTo>
                  <a:cubicBezTo>
                    <a:pt x="167" y="96"/>
                    <a:pt x="167" y="133"/>
                    <a:pt x="167" y="165"/>
                  </a:cubicBezTo>
                  <a:cubicBezTo>
                    <a:pt x="167" y="202"/>
                    <a:pt x="167" y="235"/>
                    <a:pt x="161" y="267"/>
                  </a:cubicBezTo>
                  <a:cubicBezTo>
                    <a:pt x="155" y="314"/>
                    <a:pt x="127" y="329"/>
                    <a:pt x="104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66" name="Freeform 610"/>
            <p:cNvSpPr>
              <a:spLocks noChangeArrowheads="1"/>
            </p:cNvSpPr>
            <p:nvPr/>
          </p:nvSpPr>
          <p:spPr bwMode="auto">
            <a:xfrm>
              <a:off x="5760" y="4161"/>
              <a:ext cx="46" cy="76"/>
            </a:xfrm>
            <a:custGeom>
              <a:avLst/>
              <a:gdLst>
                <a:gd name="T0" fmla="*/ 45 w 206"/>
                <a:gd name="T1" fmla="*/ 167 h 340"/>
                <a:gd name="T2" fmla="*/ 45 w 206"/>
                <a:gd name="T3" fmla="*/ 155 h 340"/>
                <a:gd name="T4" fmla="*/ 131 w 206"/>
                <a:gd name="T5" fmla="*/ 12 h 340"/>
                <a:gd name="T6" fmla="*/ 175 w 206"/>
                <a:gd name="T7" fmla="*/ 32 h 340"/>
                <a:gd name="T8" fmla="*/ 148 w 206"/>
                <a:gd name="T9" fmla="*/ 54 h 340"/>
                <a:gd name="T10" fmla="*/ 170 w 206"/>
                <a:gd name="T11" fmla="*/ 77 h 340"/>
                <a:gd name="T12" fmla="*/ 193 w 206"/>
                <a:gd name="T13" fmla="*/ 54 h 340"/>
                <a:gd name="T14" fmla="*/ 130 w 206"/>
                <a:gd name="T15" fmla="*/ 0 h 340"/>
                <a:gd name="T16" fmla="*/ 0 w 206"/>
                <a:gd name="T17" fmla="*/ 173 h 340"/>
                <a:gd name="T18" fmla="*/ 103 w 206"/>
                <a:gd name="T19" fmla="*/ 339 h 340"/>
                <a:gd name="T20" fmla="*/ 205 w 206"/>
                <a:gd name="T21" fmla="*/ 229 h 340"/>
                <a:gd name="T22" fmla="*/ 106 w 206"/>
                <a:gd name="T23" fmla="*/ 118 h 340"/>
                <a:gd name="T24" fmla="*/ 45 w 206"/>
                <a:gd name="T25" fmla="*/ 167 h 340"/>
                <a:gd name="T26" fmla="*/ 103 w 206"/>
                <a:gd name="T27" fmla="*/ 326 h 340"/>
                <a:gd name="T28" fmla="*/ 55 w 206"/>
                <a:gd name="T29" fmla="*/ 289 h 340"/>
                <a:gd name="T30" fmla="*/ 46 w 206"/>
                <a:gd name="T31" fmla="*/ 217 h 340"/>
                <a:gd name="T32" fmla="*/ 106 w 206"/>
                <a:gd name="T33" fmla="*/ 129 h 340"/>
                <a:gd name="T34" fmla="*/ 152 w 206"/>
                <a:gd name="T35" fmla="*/ 160 h 340"/>
                <a:gd name="T36" fmla="*/ 161 w 206"/>
                <a:gd name="T37" fmla="*/ 227 h 340"/>
                <a:gd name="T38" fmla="*/ 152 w 206"/>
                <a:gd name="T39" fmla="*/ 293 h 340"/>
                <a:gd name="T40" fmla="*/ 103 w 206"/>
                <a:gd name="T41" fmla="*/ 32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6" h="340">
                  <a:moveTo>
                    <a:pt x="45" y="167"/>
                  </a:moveTo>
                  <a:lnTo>
                    <a:pt x="45" y="155"/>
                  </a:lnTo>
                  <a:cubicBezTo>
                    <a:pt x="45" y="30"/>
                    <a:pt x="106" y="12"/>
                    <a:pt x="131" y="12"/>
                  </a:cubicBezTo>
                  <a:cubicBezTo>
                    <a:pt x="143" y="12"/>
                    <a:pt x="164" y="16"/>
                    <a:pt x="175" y="32"/>
                  </a:cubicBezTo>
                  <a:cubicBezTo>
                    <a:pt x="167" y="32"/>
                    <a:pt x="148" y="32"/>
                    <a:pt x="148" y="54"/>
                  </a:cubicBezTo>
                  <a:cubicBezTo>
                    <a:pt x="148" y="69"/>
                    <a:pt x="159" y="77"/>
                    <a:pt x="170" y="77"/>
                  </a:cubicBezTo>
                  <a:cubicBezTo>
                    <a:pt x="178" y="77"/>
                    <a:pt x="193" y="73"/>
                    <a:pt x="193" y="54"/>
                  </a:cubicBezTo>
                  <a:cubicBezTo>
                    <a:pt x="193" y="24"/>
                    <a:pt x="171" y="0"/>
                    <a:pt x="130" y="0"/>
                  </a:cubicBezTo>
                  <a:cubicBezTo>
                    <a:pt x="67" y="0"/>
                    <a:pt x="0" y="64"/>
                    <a:pt x="0" y="173"/>
                  </a:cubicBezTo>
                  <a:cubicBezTo>
                    <a:pt x="0" y="305"/>
                    <a:pt x="57" y="339"/>
                    <a:pt x="103" y="339"/>
                  </a:cubicBezTo>
                  <a:cubicBezTo>
                    <a:pt x="158" y="339"/>
                    <a:pt x="205" y="293"/>
                    <a:pt x="205" y="229"/>
                  </a:cubicBezTo>
                  <a:cubicBezTo>
                    <a:pt x="205" y="166"/>
                    <a:pt x="161" y="118"/>
                    <a:pt x="106" y="118"/>
                  </a:cubicBezTo>
                  <a:cubicBezTo>
                    <a:pt x="73" y="118"/>
                    <a:pt x="55" y="143"/>
                    <a:pt x="45" y="167"/>
                  </a:cubicBezTo>
                  <a:close/>
                  <a:moveTo>
                    <a:pt x="103" y="326"/>
                  </a:moveTo>
                  <a:cubicBezTo>
                    <a:pt x="73" y="326"/>
                    <a:pt x="57" y="296"/>
                    <a:pt x="55" y="289"/>
                  </a:cubicBezTo>
                  <a:cubicBezTo>
                    <a:pt x="46" y="265"/>
                    <a:pt x="46" y="226"/>
                    <a:pt x="46" y="217"/>
                  </a:cubicBezTo>
                  <a:cubicBezTo>
                    <a:pt x="46" y="179"/>
                    <a:pt x="62" y="129"/>
                    <a:pt x="106" y="129"/>
                  </a:cubicBezTo>
                  <a:cubicBezTo>
                    <a:pt x="114" y="129"/>
                    <a:pt x="137" y="129"/>
                    <a:pt x="152" y="160"/>
                  </a:cubicBezTo>
                  <a:cubicBezTo>
                    <a:pt x="161" y="178"/>
                    <a:pt x="161" y="204"/>
                    <a:pt x="161" y="227"/>
                  </a:cubicBezTo>
                  <a:cubicBezTo>
                    <a:pt x="161" y="251"/>
                    <a:pt x="161" y="276"/>
                    <a:pt x="152" y="293"/>
                  </a:cubicBezTo>
                  <a:cubicBezTo>
                    <a:pt x="138" y="324"/>
                    <a:pt x="114" y="326"/>
                    <a:pt x="103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67" name="Freeform 611"/>
            <p:cNvSpPr>
              <a:spLocks noChangeArrowheads="1"/>
            </p:cNvSpPr>
            <p:nvPr/>
          </p:nvSpPr>
          <p:spPr bwMode="auto">
            <a:xfrm>
              <a:off x="5821" y="4161"/>
              <a:ext cx="36" cy="74"/>
            </a:xfrm>
            <a:custGeom>
              <a:avLst/>
              <a:gdLst>
                <a:gd name="T0" fmla="*/ 102 w 165"/>
                <a:gd name="T1" fmla="*/ 12 h 330"/>
                <a:gd name="T2" fmla="*/ 90 w 165"/>
                <a:gd name="T3" fmla="*/ 0 h 330"/>
                <a:gd name="T4" fmla="*/ 0 w 165"/>
                <a:gd name="T5" fmla="*/ 31 h 330"/>
                <a:gd name="T6" fmla="*/ 0 w 165"/>
                <a:gd name="T7" fmla="*/ 47 h 330"/>
                <a:gd name="T8" fmla="*/ 65 w 165"/>
                <a:gd name="T9" fmla="*/ 34 h 330"/>
                <a:gd name="T10" fmla="*/ 65 w 165"/>
                <a:gd name="T11" fmla="*/ 290 h 330"/>
                <a:gd name="T12" fmla="*/ 19 w 165"/>
                <a:gd name="T13" fmla="*/ 314 h 330"/>
                <a:gd name="T14" fmla="*/ 3 w 165"/>
                <a:gd name="T15" fmla="*/ 314 h 330"/>
                <a:gd name="T16" fmla="*/ 3 w 165"/>
                <a:gd name="T17" fmla="*/ 329 h 330"/>
                <a:gd name="T18" fmla="*/ 83 w 165"/>
                <a:gd name="T19" fmla="*/ 327 h 330"/>
                <a:gd name="T20" fmla="*/ 164 w 165"/>
                <a:gd name="T21" fmla="*/ 329 h 330"/>
                <a:gd name="T22" fmla="*/ 164 w 165"/>
                <a:gd name="T23" fmla="*/ 314 h 330"/>
                <a:gd name="T24" fmla="*/ 148 w 165"/>
                <a:gd name="T25" fmla="*/ 314 h 330"/>
                <a:gd name="T26" fmla="*/ 102 w 165"/>
                <a:gd name="T27" fmla="*/ 290 h 330"/>
                <a:gd name="T28" fmla="*/ 102 w 165"/>
                <a:gd name="T29" fmla="*/ 1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0">
                  <a:moveTo>
                    <a:pt x="102" y="12"/>
                  </a:moveTo>
                  <a:cubicBezTo>
                    <a:pt x="102" y="1"/>
                    <a:pt x="102" y="0"/>
                    <a:pt x="90" y="0"/>
                  </a:cubicBezTo>
                  <a:cubicBezTo>
                    <a:pt x="59" y="31"/>
                    <a:pt x="16" y="31"/>
                    <a:pt x="0" y="31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0"/>
                  </a:lnTo>
                  <a:cubicBezTo>
                    <a:pt x="65" y="308"/>
                    <a:pt x="64" y="314"/>
                    <a:pt x="19" y="314"/>
                  </a:cubicBezTo>
                  <a:lnTo>
                    <a:pt x="3" y="314"/>
                  </a:lnTo>
                  <a:lnTo>
                    <a:pt x="3" y="329"/>
                  </a:lnTo>
                  <a:cubicBezTo>
                    <a:pt x="20" y="327"/>
                    <a:pt x="64" y="327"/>
                    <a:pt x="83" y="327"/>
                  </a:cubicBezTo>
                  <a:cubicBezTo>
                    <a:pt x="103" y="327"/>
                    <a:pt x="146" y="327"/>
                    <a:pt x="164" y="329"/>
                  </a:cubicBezTo>
                  <a:lnTo>
                    <a:pt x="164" y="314"/>
                  </a:lnTo>
                  <a:lnTo>
                    <a:pt x="148" y="314"/>
                  </a:lnTo>
                  <a:cubicBezTo>
                    <a:pt x="103" y="314"/>
                    <a:pt x="102" y="308"/>
                    <a:pt x="102" y="290"/>
                  </a:cubicBezTo>
                  <a:lnTo>
                    <a:pt x="102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68" name="Freeform 612"/>
            <p:cNvSpPr>
              <a:spLocks noChangeArrowheads="1"/>
            </p:cNvSpPr>
            <p:nvPr/>
          </p:nvSpPr>
          <p:spPr bwMode="auto">
            <a:xfrm>
              <a:off x="5874" y="4160"/>
              <a:ext cx="47" cy="77"/>
            </a:xfrm>
            <a:custGeom>
              <a:avLst/>
              <a:gdLst>
                <a:gd name="T0" fmla="*/ 207 w 213"/>
                <a:gd name="T1" fmla="*/ 34 h 346"/>
                <a:gd name="T2" fmla="*/ 212 w 213"/>
                <a:gd name="T3" fmla="*/ 16 h 346"/>
                <a:gd name="T4" fmla="*/ 92 w 213"/>
                <a:gd name="T5" fmla="*/ 16 h 346"/>
                <a:gd name="T6" fmla="*/ 29 w 213"/>
                <a:gd name="T7" fmla="*/ 0 h 346"/>
                <a:gd name="T8" fmla="*/ 17 w 213"/>
                <a:gd name="T9" fmla="*/ 0 h 346"/>
                <a:gd name="T10" fmla="*/ 0 w 213"/>
                <a:gd name="T11" fmla="*/ 102 h 346"/>
                <a:gd name="T12" fmla="*/ 12 w 213"/>
                <a:gd name="T13" fmla="*/ 102 h 346"/>
                <a:gd name="T14" fmla="*/ 25 w 213"/>
                <a:gd name="T15" fmla="*/ 57 h 346"/>
                <a:gd name="T16" fmla="*/ 73 w 213"/>
                <a:gd name="T17" fmla="*/ 54 h 346"/>
                <a:gd name="T18" fmla="*/ 176 w 213"/>
                <a:gd name="T19" fmla="*/ 54 h 346"/>
                <a:gd name="T20" fmla="*/ 120 w 213"/>
                <a:gd name="T21" fmla="*/ 132 h 346"/>
                <a:gd name="T22" fmla="*/ 59 w 213"/>
                <a:gd name="T23" fmla="*/ 317 h 346"/>
                <a:gd name="T24" fmla="*/ 82 w 213"/>
                <a:gd name="T25" fmla="*/ 345 h 346"/>
                <a:gd name="T26" fmla="*/ 105 w 213"/>
                <a:gd name="T27" fmla="*/ 317 h 346"/>
                <a:gd name="T28" fmla="*/ 105 w 213"/>
                <a:gd name="T29" fmla="*/ 292 h 346"/>
                <a:gd name="T30" fmla="*/ 111 w 213"/>
                <a:gd name="T31" fmla="*/ 212 h 346"/>
                <a:gd name="T32" fmla="*/ 141 w 213"/>
                <a:gd name="T33" fmla="*/ 127 h 346"/>
                <a:gd name="T34" fmla="*/ 207 w 213"/>
                <a:gd name="T35" fmla="*/ 3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346">
                  <a:moveTo>
                    <a:pt x="207" y="34"/>
                  </a:moveTo>
                  <a:cubicBezTo>
                    <a:pt x="212" y="27"/>
                    <a:pt x="212" y="26"/>
                    <a:pt x="212" y="16"/>
                  </a:cubicBezTo>
                  <a:lnTo>
                    <a:pt x="92" y="16"/>
                  </a:lnTo>
                  <a:cubicBezTo>
                    <a:pt x="31" y="16"/>
                    <a:pt x="30" y="9"/>
                    <a:pt x="29" y="0"/>
                  </a:cubicBezTo>
                  <a:lnTo>
                    <a:pt x="17" y="0"/>
                  </a:lnTo>
                  <a:lnTo>
                    <a:pt x="0" y="102"/>
                  </a:lnTo>
                  <a:lnTo>
                    <a:pt x="12" y="102"/>
                  </a:lnTo>
                  <a:cubicBezTo>
                    <a:pt x="13" y="94"/>
                    <a:pt x="18" y="63"/>
                    <a:pt x="25" y="57"/>
                  </a:cubicBezTo>
                  <a:cubicBezTo>
                    <a:pt x="28" y="54"/>
                    <a:pt x="67" y="54"/>
                    <a:pt x="73" y="54"/>
                  </a:cubicBezTo>
                  <a:lnTo>
                    <a:pt x="176" y="54"/>
                  </a:lnTo>
                  <a:cubicBezTo>
                    <a:pt x="170" y="62"/>
                    <a:pt x="131" y="115"/>
                    <a:pt x="120" y="132"/>
                  </a:cubicBezTo>
                  <a:cubicBezTo>
                    <a:pt x="76" y="198"/>
                    <a:pt x="59" y="267"/>
                    <a:pt x="59" y="317"/>
                  </a:cubicBezTo>
                  <a:cubicBezTo>
                    <a:pt x="59" y="323"/>
                    <a:pt x="59" y="345"/>
                    <a:pt x="82" y="345"/>
                  </a:cubicBezTo>
                  <a:cubicBezTo>
                    <a:pt x="105" y="345"/>
                    <a:pt x="105" y="323"/>
                    <a:pt x="105" y="317"/>
                  </a:cubicBezTo>
                  <a:lnTo>
                    <a:pt x="105" y="292"/>
                  </a:lnTo>
                  <a:cubicBezTo>
                    <a:pt x="105" y="265"/>
                    <a:pt x="106" y="237"/>
                    <a:pt x="111" y="212"/>
                  </a:cubicBezTo>
                  <a:cubicBezTo>
                    <a:pt x="112" y="201"/>
                    <a:pt x="119" y="158"/>
                    <a:pt x="141" y="127"/>
                  </a:cubicBezTo>
                  <a:lnTo>
                    <a:pt x="207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69" name="Freeform 613"/>
            <p:cNvSpPr>
              <a:spLocks noChangeArrowheads="1"/>
            </p:cNvSpPr>
            <p:nvPr/>
          </p:nvSpPr>
          <p:spPr bwMode="auto">
            <a:xfrm>
              <a:off x="5929" y="4151"/>
              <a:ext cx="25" cy="111"/>
            </a:xfrm>
            <a:custGeom>
              <a:avLst/>
              <a:gdLst>
                <a:gd name="T0" fmla="*/ 115 w 116"/>
                <a:gd name="T1" fmla="*/ 246 h 494"/>
                <a:gd name="T2" fmla="*/ 83 w 116"/>
                <a:gd name="T3" fmla="*/ 93 h 494"/>
                <a:gd name="T4" fmla="*/ 4 w 116"/>
                <a:gd name="T5" fmla="*/ 0 h 494"/>
                <a:gd name="T6" fmla="*/ 0 w 116"/>
                <a:gd name="T7" fmla="*/ 4 h 494"/>
                <a:gd name="T8" fmla="*/ 9 w 116"/>
                <a:gd name="T9" fmla="*/ 17 h 494"/>
                <a:gd name="T10" fmla="*/ 86 w 116"/>
                <a:gd name="T11" fmla="*/ 246 h 494"/>
                <a:gd name="T12" fmla="*/ 7 w 116"/>
                <a:gd name="T13" fmla="*/ 479 h 494"/>
                <a:gd name="T14" fmla="*/ 0 w 116"/>
                <a:gd name="T15" fmla="*/ 488 h 494"/>
                <a:gd name="T16" fmla="*/ 4 w 116"/>
                <a:gd name="T17" fmla="*/ 493 h 494"/>
                <a:gd name="T18" fmla="*/ 84 w 116"/>
                <a:gd name="T19" fmla="*/ 397 h 494"/>
                <a:gd name="T20" fmla="*/ 115 w 116"/>
                <a:gd name="T21" fmla="*/ 24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246"/>
                  </a:moveTo>
                  <a:cubicBezTo>
                    <a:pt x="115" y="208"/>
                    <a:pt x="110" y="149"/>
                    <a:pt x="83" y="93"/>
                  </a:cubicBezTo>
                  <a:cubicBezTo>
                    <a:pt x="53" y="32"/>
                    <a:pt x="10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5"/>
                    <a:pt x="86" y="143"/>
                    <a:pt x="86" y="246"/>
                  </a:cubicBezTo>
                  <a:cubicBezTo>
                    <a:pt x="86" y="330"/>
                    <a:pt x="68" y="418"/>
                    <a:pt x="7" y="479"/>
                  </a:cubicBezTo>
                  <a:cubicBezTo>
                    <a:pt x="0" y="486"/>
                    <a:pt x="0" y="487"/>
                    <a:pt x="0" y="488"/>
                  </a:cubicBezTo>
                  <a:cubicBezTo>
                    <a:pt x="0" y="492"/>
                    <a:pt x="2" y="493"/>
                    <a:pt x="4" y="493"/>
                  </a:cubicBezTo>
                  <a:cubicBezTo>
                    <a:pt x="10" y="493"/>
                    <a:pt x="55" y="459"/>
                    <a:pt x="84" y="397"/>
                  </a:cubicBezTo>
                  <a:cubicBezTo>
                    <a:pt x="110" y="343"/>
                    <a:pt x="115" y="288"/>
                    <a:pt x="115" y="2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070" name="Text Box 614"/>
          <p:cNvSpPr txBox="1">
            <a:spLocks noChangeArrowheads="1"/>
          </p:cNvSpPr>
          <p:nvPr/>
        </p:nvSpPr>
        <p:spPr bwMode="auto">
          <a:xfrm>
            <a:off x="6116638" y="6840538"/>
            <a:ext cx="3819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446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b="0" i="1">
                <a:solidFill>
                  <a:srgbClr val="0000FF"/>
                </a:solidFill>
              </a:rPr>
              <a:t>AO,Morita,Mihayara,Hyodo, NPA 954 (‘16)294.</a:t>
            </a:r>
          </a:p>
        </p:txBody>
      </p:sp>
      <p:sp>
        <p:nvSpPr>
          <p:cNvPr id="20071" name="Text Box 615"/>
          <p:cNvSpPr txBox="1">
            <a:spLocks noChangeArrowheads="1"/>
          </p:cNvSpPr>
          <p:nvPr/>
        </p:nvSpPr>
        <p:spPr bwMode="auto">
          <a:xfrm>
            <a:off x="4824413" y="4464050"/>
            <a:ext cx="4078287" cy="1160463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180000" tIns="168892" rIns="180000" bIns="144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i="1" dirty="0">
                <a:solidFill>
                  <a:srgbClr val="0000FF"/>
                </a:solidFill>
              </a:rPr>
              <a:t>If you have a</a:t>
            </a:r>
            <a:r>
              <a:rPr lang="en-US" altLang="ja-JP" sz="2800" i="1" baseline="-33000" dirty="0">
                <a:solidFill>
                  <a:srgbClr val="0000FF"/>
                </a:solidFill>
              </a:rPr>
              <a:t>0</a:t>
            </a:r>
            <a:r>
              <a:rPr lang="en-US" altLang="ja-JP" sz="2800" i="1" dirty="0">
                <a:solidFill>
                  <a:srgbClr val="0000FF"/>
                </a:solidFill>
              </a:rPr>
              <a:t> , </a:t>
            </a:r>
            <a:r>
              <a:rPr lang="en-US" altLang="ja-JP" sz="2800" i="1" dirty="0" err="1">
                <a:solidFill>
                  <a:srgbClr val="0000FF"/>
                </a:solidFill>
              </a:rPr>
              <a:t>r</a:t>
            </a:r>
            <a:r>
              <a:rPr lang="en-US" altLang="ja-JP" sz="2800" i="1" baseline="-33000" dirty="0" err="1">
                <a:solidFill>
                  <a:srgbClr val="0000FF"/>
                </a:solidFill>
              </a:rPr>
              <a:t>eff</a:t>
            </a:r>
            <a:r>
              <a:rPr lang="en-US" altLang="ja-JP" sz="2800" i="1" dirty="0">
                <a:solidFill>
                  <a:srgbClr val="0000FF"/>
                </a:solidFill>
              </a:rPr>
              <a:t> and R,</a:t>
            </a:r>
          </a:p>
          <a:p>
            <a:r>
              <a:rPr lang="en-US" altLang="ja-JP" sz="2800" i="1" dirty="0">
                <a:solidFill>
                  <a:srgbClr val="0000FF"/>
                </a:solidFill>
              </a:rPr>
              <a:t>you can draw C(q) ! </a:t>
            </a:r>
          </a:p>
        </p:txBody>
      </p:sp>
      <p:grpSp>
        <p:nvGrpSpPr>
          <p:cNvPr id="20072" name="Group 616"/>
          <p:cNvGrpSpPr>
            <a:grpSpLocks/>
          </p:cNvGrpSpPr>
          <p:nvPr/>
        </p:nvGrpSpPr>
        <p:grpSpPr bwMode="auto">
          <a:xfrm>
            <a:off x="1079500" y="8280400"/>
            <a:ext cx="8456613" cy="733425"/>
            <a:chOff x="680" y="5216"/>
            <a:chExt cx="5327" cy="462"/>
          </a:xfrm>
        </p:grpSpPr>
        <p:sp>
          <p:nvSpPr>
            <p:cNvPr id="20073" name="Freeform 617"/>
            <p:cNvSpPr>
              <a:spLocks noChangeArrowheads="1"/>
            </p:cNvSpPr>
            <p:nvPr/>
          </p:nvSpPr>
          <p:spPr bwMode="auto">
            <a:xfrm>
              <a:off x="680" y="5218"/>
              <a:ext cx="5327" cy="460"/>
            </a:xfrm>
            <a:custGeom>
              <a:avLst/>
              <a:gdLst>
                <a:gd name="T0" fmla="*/ 11748 w 23497"/>
                <a:gd name="T1" fmla="*/ 2030 h 2031"/>
                <a:gd name="T2" fmla="*/ 0 w 23497"/>
                <a:gd name="T3" fmla="*/ 2030 h 2031"/>
                <a:gd name="T4" fmla="*/ 0 w 23497"/>
                <a:gd name="T5" fmla="*/ 0 h 2031"/>
                <a:gd name="T6" fmla="*/ 23496 w 23497"/>
                <a:gd name="T7" fmla="*/ 0 h 2031"/>
                <a:gd name="T8" fmla="*/ 23496 w 23497"/>
                <a:gd name="T9" fmla="*/ 2030 h 2031"/>
                <a:gd name="T10" fmla="*/ 11748 w 23497"/>
                <a:gd name="T11" fmla="*/ 2030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97" h="2031">
                  <a:moveTo>
                    <a:pt x="11748" y="2030"/>
                  </a:moveTo>
                  <a:lnTo>
                    <a:pt x="0" y="2030"/>
                  </a:lnTo>
                  <a:lnTo>
                    <a:pt x="0" y="0"/>
                  </a:lnTo>
                  <a:lnTo>
                    <a:pt x="23496" y="0"/>
                  </a:lnTo>
                  <a:lnTo>
                    <a:pt x="23496" y="2030"/>
                  </a:lnTo>
                  <a:lnTo>
                    <a:pt x="11748" y="20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74" name="Freeform 618"/>
            <p:cNvSpPr>
              <a:spLocks noChangeArrowheads="1"/>
            </p:cNvSpPr>
            <p:nvPr/>
          </p:nvSpPr>
          <p:spPr bwMode="auto">
            <a:xfrm>
              <a:off x="690" y="5375"/>
              <a:ext cx="95" cy="174"/>
            </a:xfrm>
            <a:custGeom>
              <a:avLst/>
              <a:gdLst>
                <a:gd name="T0" fmla="*/ 267 w 423"/>
                <a:gd name="T1" fmla="*/ 257 h 771"/>
                <a:gd name="T2" fmla="*/ 340 w 423"/>
                <a:gd name="T3" fmla="*/ 257 h 771"/>
                <a:gd name="T4" fmla="*/ 365 w 423"/>
                <a:gd name="T5" fmla="*/ 242 h 771"/>
                <a:gd name="T6" fmla="*/ 342 w 423"/>
                <a:gd name="T7" fmla="*/ 232 h 771"/>
                <a:gd name="T8" fmla="*/ 271 w 423"/>
                <a:gd name="T9" fmla="*/ 232 h 771"/>
                <a:gd name="T10" fmla="*/ 288 w 423"/>
                <a:gd name="T11" fmla="*/ 134 h 771"/>
                <a:gd name="T12" fmla="*/ 309 w 423"/>
                <a:gd name="T13" fmla="*/ 48 h 771"/>
                <a:gd name="T14" fmla="*/ 349 w 423"/>
                <a:gd name="T15" fmla="*/ 19 h 771"/>
                <a:gd name="T16" fmla="*/ 390 w 423"/>
                <a:gd name="T17" fmla="*/ 35 h 771"/>
                <a:gd name="T18" fmla="*/ 346 w 423"/>
                <a:gd name="T19" fmla="*/ 79 h 771"/>
                <a:gd name="T20" fmla="*/ 376 w 423"/>
                <a:gd name="T21" fmla="*/ 109 h 771"/>
                <a:gd name="T22" fmla="*/ 422 w 423"/>
                <a:gd name="T23" fmla="*/ 58 h 771"/>
                <a:gd name="T24" fmla="*/ 349 w 423"/>
                <a:gd name="T25" fmla="*/ 0 h 771"/>
                <a:gd name="T26" fmla="*/ 242 w 423"/>
                <a:gd name="T27" fmla="*/ 100 h 771"/>
                <a:gd name="T28" fmla="*/ 213 w 423"/>
                <a:gd name="T29" fmla="*/ 232 h 771"/>
                <a:gd name="T30" fmla="*/ 156 w 423"/>
                <a:gd name="T31" fmla="*/ 232 h 771"/>
                <a:gd name="T32" fmla="*/ 131 w 423"/>
                <a:gd name="T33" fmla="*/ 248 h 771"/>
                <a:gd name="T34" fmla="*/ 154 w 423"/>
                <a:gd name="T35" fmla="*/ 257 h 771"/>
                <a:gd name="T36" fmla="*/ 209 w 423"/>
                <a:gd name="T37" fmla="*/ 257 h 771"/>
                <a:gd name="T38" fmla="*/ 146 w 423"/>
                <a:gd name="T39" fmla="*/ 591 h 771"/>
                <a:gd name="T40" fmla="*/ 73 w 423"/>
                <a:gd name="T41" fmla="*/ 750 h 771"/>
                <a:gd name="T42" fmla="*/ 31 w 423"/>
                <a:gd name="T43" fmla="*/ 735 h 771"/>
                <a:gd name="T44" fmla="*/ 79 w 423"/>
                <a:gd name="T45" fmla="*/ 689 h 771"/>
                <a:gd name="T46" fmla="*/ 46 w 423"/>
                <a:gd name="T47" fmla="*/ 660 h 771"/>
                <a:gd name="T48" fmla="*/ 0 w 423"/>
                <a:gd name="T49" fmla="*/ 710 h 771"/>
                <a:gd name="T50" fmla="*/ 73 w 423"/>
                <a:gd name="T51" fmla="*/ 770 h 771"/>
                <a:gd name="T52" fmla="*/ 167 w 423"/>
                <a:gd name="T53" fmla="*/ 687 h 771"/>
                <a:gd name="T54" fmla="*/ 215 w 423"/>
                <a:gd name="T55" fmla="*/ 526 h 771"/>
                <a:gd name="T56" fmla="*/ 267 w 423"/>
                <a:gd name="T57" fmla="*/ 257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3" h="771">
                  <a:moveTo>
                    <a:pt x="267" y="257"/>
                  </a:moveTo>
                  <a:lnTo>
                    <a:pt x="340" y="257"/>
                  </a:lnTo>
                  <a:cubicBezTo>
                    <a:pt x="355" y="257"/>
                    <a:pt x="365" y="257"/>
                    <a:pt x="365" y="242"/>
                  </a:cubicBezTo>
                  <a:cubicBezTo>
                    <a:pt x="365" y="232"/>
                    <a:pt x="355" y="232"/>
                    <a:pt x="342" y="232"/>
                  </a:cubicBezTo>
                  <a:lnTo>
                    <a:pt x="271" y="232"/>
                  </a:lnTo>
                  <a:lnTo>
                    <a:pt x="288" y="134"/>
                  </a:lnTo>
                  <a:cubicBezTo>
                    <a:pt x="292" y="117"/>
                    <a:pt x="303" y="58"/>
                    <a:pt x="309" y="48"/>
                  </a:cubicBezTo>
                  <a:cubicBezTo>
                    <a:pt x="317" y="31"/>
                    <a:pt x="332" y="19"/>
                    <a:pt x="349" y="19"/>
                  </a:cubicBezTo>
                  <a:cubicBezTo>
                    <a:pt x="353" y="19"/>
                    <a:pt x="374" y="19"/>
                    <a:pt x="390" y="35"/>
                  </a:cubicBezTo>
                  <a:cubicBezTo>
                    <a:pt x="353" y="36"/>
                    <a:pt x="346" y="67"/>
                    <a:pt x="346" y="79"/>
                  </a:cubicBezTo>
                  <a:cubicBezTo>
                    <a:pt x="346" y="100"/>
                    <a:pt x="361" y="109"/>
                    <a:pt x="376" y="109"/>
                  </a:cubicBezTo>
                  <a:cubicBezTo>
                    <a:pt x="397" y="109"/>
                    <a:pt x="422" y="90"/>
                    <a:pt x="422" y="58"/>
                  </a:cubicBezTo>
                  <a:cubicBezTo>
                    <a:pt x="422" y="19"/>
                    <a:pt x="384" y="0"/>
                    <a:pt x="349" y="0"/>
                  </a:cubicBezTo>
                  <a:cubicBezTo>
                    <a:pt x="321" y="0"/>
                    <a:pt x="267" y="15"/>
                    <a:pt x="242" y="100"/>
                  </a:cubicBezTo>
                  <a:cubicBezTo>
                    <a:pt x="236" y="117"/>
                    <a:pt x="234" y="125"/>
                    <a:pt x="213" y="232"/>
                  </a:cubicBezTo>
                  <a:lnTo>
                    <a:pt x="156" y="232"/>
                  </a:lnTo>
                  <a:cubicBezTo>
                    <a:pt x="138" y="232"/>
                    <a:pt x="131" y="232"/>
                    <a:pt x="131" y="248"/>
                  </a:cubicBezTo>
                  <a:cubicBezTo>
                    <a:pt x="131" y="257"/>
                    <a:pt x="136" y="257"/>
                    <a:pt x="154" y="257"/>
                  </a:cubicBezTo>
                  <a:lnTo>
                    <a:pt x="209" y="257"/>
                  </a:lnTo>
                  <a:lnTo>
                    <a:pt x="146" y="591"/>
                  </a:lnTo>
                  <a:cubicBezTo>
                    <a:pt x="131" y="674"/>
                    <a:pt x="115" y="750"/>
                    <a:pt x="73" y="750"/>
                  </a:cubicBezTo>
                  <a:cubicBezTo>
                    <a:pt x="69" y="750"/>
                    <a:pt x="48" y="750"/>
                    <a:pt x="31" y="735"/>
                  </a:cubicBezTo>
                  <a:cubicBezTo>
                    <a:pt x="71" y="733"/>
                    <a:pt x="79" y="702"/>
                    <a:pt x="79" y="689"/>
                  </a:cubicBezTo>
                  <a:cubicBezTo>
                    <a:pt x="79" y="670"/>
                    <a:pt x="63" y="660"/>
                    <a:pt x="46" y="660"/>
                  </a:cubicBezTo>
                  <a:cubicBezTo>
                    <a:pt x="25" y="660"/>
                    <a:pt x="0" y="679"/>
                    <a:pt x="0" y="710"/>
                  </a:cubicBezTo>
                  <a:cubicBezTo>
                    <a:pt x="0" y="748"/>
                    <a:pt x="36" y="770"/>
                    <a:pt x="73" y="770"/>
                  </a:cubicBezTo>
                  <a:cubicBezTo>
                    <a:pt x="119" y="770"/>
                    <a:pt x="152" y="720"/>
                    <a:pt x="167" y="687"/>
                  </a:cubicBezTo>
                  <a:cubicBezTo>
                    <a:pt x="196" y="633"/>
                    <a:pt x="215" y="532"/>
                    <a:pt x="215" y="526"/>
                  </a:cubicBezTo>
                  <a:lnTo>
                    <a:pt x="267" y="2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75" name="Freeform 619"/>
            <p:cNvSpPr>
              <a:spLocks noChangeArrowheads="1"/>
            </p:cNvSpPr>
            <p:nvPr/>
          </p:nvSpPr>
          <p:spPr bwMode="auto">
            <a:xfrm>
              <a:off x="813" y="5367"/>
              <a:ext cx="44" cy="191"/>
            </a:xfrm>
            <a:custGeom>
              <a:avLst/>
              <a:gdLst>
                <a:gd name="T0" fmla="*/ 198 w 199"/>
                <a:gd name="T1" fmla="*/ 837 h 845"/>
                <a:gd name="T2" fmla="*/ 182 w 199"/>
                <a:gd name="T3" fmla="*/ 818 h 845"/>
                <a:gd name="T4" fmla="*/ 50 w 199"/>
                <a:gd name="T5" fmla="*/ 422 h 845"/>
                <a:gd name="T6" fmla="*/ 186 w 199"/>
                <a:gd name="T7" fmla="*/ 23 h 845"/>
                <a:gd name="T8" fmla="*/ 198 w 199"/>
                <a:gd name="T9" fmla="*/ 8 h 845"/>
                <a:gd name="T10" fmla="*/ 188 w 199"/>
                <a:gd name="T11" fmla="*/ 0 h 845"/>
                <a:gd name="T12" fmla="*/ 54 w 199"/>
                <a:gd name="T13" fmla="*/ 165 h 845"/>
                <a:gd name="T14" fmla="*/ 0 w 199"/>
                <a:gd name="T15" fmla="*/ 422 h 845"/>
                <a:gd name="T16" fmla="*/ 56 w 199"/>
                <a:gd name="T17" fmla="*/ 687 h 845"/>
                <a:gd name="T18" fmla="*/ 188 w 199"/>
                <a:gd name="T19" fmla="*/ 844 h 845"/>
                <a:gd name="T20" fmla="*/ 198 w 199"/>
                <a:gd name="T21" fmla="*/ 83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5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89"/>
                    <a:pt x="10" y="591"/>
                    <a:pt x="56" y="687"/>
                  </a:cubicBezTo>
                  <a:cubicBezTo>
                    <a:pt x="108" y="791"/>
                    <a:pt x="180" y="844"/>
                    <a:pt x="188" y="844"/>
                  </a:cubicBezTo>
                  <a:cubicBezTo>
                    <a:pt x="194" y="844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76" name="Freeform 620"/>
            <p:cNvSpPr>
              <a:spLocks noChangeArrowheads="1"/>
            </p:cNvSpPr>
            <p:nvPr/>
          </p:nvSpPr>
          <p:spPr bwMode="auto">
            <a:xfrm>
              <a:off x="877" y="5426"/>
              <a:ext cx="78" cy="121"/>
            </a:xfrm>
            <a:custGeom>
              <a:avLst/>
              <a:gdLst>
                <a:gd name="T0" fmla="*/ 349 w 350"/>
                <a:gd name="T1" fmla="*/ 10 h 538"/>
                <a:gd name="T2" fmla="*/ 342 w 350"/>
                <a:gd name="T3" fmla="*/ 0 h 538"/>
                <a:gd name="T4" fmla="*/ 284 w 350"/>
                <a:gd name="T5" fmla="*/ 59 h 538"/>
                <a:gd name="T6" fmla="*/ 204 w 350"/>
                <a:gd name="T7" fmla="*/ 0 h 538"/>
                <a:gd name="T8" fmla="*/ 0 w 350"/>
                <a:gd name="T9" fmla="*/ 248 h 538"/>
                <a:gd name="T10" fmla="*/ 111 w 350"/>
                <a:gd name="T11" fmla="*/ 384 h 538"/>
                <a:gd name="T12" fmla="*/ 211 w 350"/>
                <a:gd name="T13" fmla="*/ 332 h 538"/>
                <a:gd name="T14" fmla="*/ 175 w 350"/>
                <a:gd name="T15" fmla="*/ 484 h 538"/>
                <a:gd name="T16" fmla="*/ 113 w 350"/>
                <a:gd name="T17" fmla="*/ 512 h 538"/>
                <a:gd name="T18" fmla="*/ 94 w 350"/>
                <a:gd name="T19" fmla="*/ 530 h 538"/>
                <a:gd name="T20" fmla="*/ 104 w 350"/>
                <a:gd name="T21" fmla="*/ 537 h 538"/>
                <a:gd name="T22" fmla="*/ 190 w 350"/>
                <a:gd name="T23" fmla="*/ 535 h 538"/>
                <a:gd name="T24" fmla="*/ 276 w 350"/>
                <a:gd name="T25" fmla="*/ 537 h 538"/>
                <a:gd name="T26" fmla="*/ 292 w 350"/>
                <a:gd name="T27" fmla="*/ 522 h 538"/>
                <a:gd name="T28" fmla="*/ 269 w 350"/>
                <a:gd name="T29" fmla="*/ 512 h 538"/>
                <a:gd name="T30" fmla="*/ 228 w 350"/>
                <a:gd name="T31" fmla="*/ 499 h 538"/>
                <a:gd name="T32" fmla="*/ 232 w 350"/>
                <a:gd name="T33" fmla="*/ 480 h 538"/>
                <a:gd name="T34" fmla="*/ 349 w 350"/>
                <a:gd name="T35" fmla="*/ 10 h 538"/>
                <a:gd name="T36" fmla="*/ 115 w 350"/>
                <a:gd name="T37" fmla="*/ 365 h 538"/>
                <a:gd name="T38" fmla="*/ 60 w 350"/>
                <a:gd name="T39" fmla="*/ 286 h 538"/>
                <a:gd name="T40" fmla="*/ 100 w 350"/>
                <a:gd name="T41" fmla="*/ 117 h 538"/>
                <a:gd name="T42" fmla="*/ 204 w 350"/>
                <a:gd name="T43" fmla="*/ 19 h 538"/>
                <a:gd name="T44" fmla="*/ 271 w 350"/>
                <a:gd name="T45" fmla="*/ 92 h 538"/>
                <a:gd name="T46" fmla="*/ 223 w 350"/>
                <a:gd name="T47" fmla="*/ 286 h 538"/>
                <a:gd name="T48" fmla="*/ 115 w 350"/>
                <a:gd name="T49" fmla="*/ 36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8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59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0"/>
                    <a:pt x="113" y="512"/>
                  </a:cubicBezTo>
                  <a:cubicBezTo>
                    <a:pt x="102" y="512"/>
                    <a:pt x="94" y="512"/>
                    <a:pt x="94" y="530"/>
                  </a:cubicBezTo>
                  <a:cubicBezTo>
                    <a:pt x="94" y="530"/>
                    <a:pt x="94" y="537"/>
                    <a:pt x="104" y="537"/>
                  </a:cubicBezTo>
                  <a:cubicBezTo>
                    <a:pt x="131" y="537"/>
                    <a:pt x="161" y="535"/>
                    <a:pt x="190" y="535"/>
                  </a:cubicBezTo>
                  <a:cubicBezTo>
                    <a:pt x="219" y="535"/>
                    <a:pt x="248" y="537"/>
                    <a:pt x="276" y="537"/>
                  </a:cubicBezTo>
                  <a:cubicBezTo>
                    <a:pt x="280" y="537"/>
                    <a:pt x="292" y="537"/>
                    <a:pt x="292" y="522"/>
                  </a:cubicBezTo>
                  <a:cubicBezTo>
                    <a:pt x="292" y="512"/>
                    <a:pt x="284" y="512"/>
                    <a:pt x="269" y="512"/>
                  </a:cubicBezTo>
                  <a:cubicBezTo>
                    <a:pt x="228" y="512"/>
                    <a:pt x="228" y="507"/>
                    <a:pt x="228" y="499"/>
                  </a:cubicBezTo>
                  <a:cubicBezTo>
                    <a:pt x="228" y="493"/>
                    <a:pt x="230" y="487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77" name="Freeform 621"/>
            <p:cNvSpPr>
              <a:spLocks noChangeArrowheads="1"/>
            </p:cNvSpPr>
            <p:nvPr/>
          </p:nvSpPr>
          <p:spPr bwMode="auto">
            <a:xfrm>
              <a:off x="972" y="5367"/>
              <a:ext cx="44" cy="191"/>
            </a:xfrm>
            <a:custGeom>
              <a:avLst/>
              <a:gdLst>
                <a:gd name="T0" fmla="*/ 198 w 199"/>
                <a:gd name="T1" fmla="*/ 422 h 845"/>
                <a:gd name="T2" fmla="*/ 142 w 199"/>
                <a:gd name="T3" fmla="*/ 159 h 845"/>
                <a:gd name="T4" fmla="*/ 8 w 199"/>
                <a:gd name="T5" fmla="*/ 0 h 845"/>
                <a:gd name="T6" fmla="*/ 0 w 199"/>
                <a:gd name="T7" fmla="*/ 8 h 845"/>
                <a:gd name="T8" fmla="*/ 15 w 199"/>
                <a:gd name="T9" fmla="*/ 29 h 845"/>
                <a:gd name="T10" fmla="*/ 148 w 199"/>
                <a:gd name="T11" fmla="*/ 422 h 845"/>
                <a:gd name="T12" fmla="*/ 12 w 199"/>
                <a:gd name="T13" fmla="*/ 821 h 845"/>
                <a:gd name="T14" fmla="*/ 0 w 199"/>
                <a:gd name="T15" fmla="*/ 837 h 845"/>
                <a:gd name="T16" fmla="*/ 8 w 199"/>
                <a:gd name="T17" fmla="*/ 844 h 845"/>
                <a:gd name="T18" fmla="*/ 144 w 199"/>
                <a:gd name="T19" fmla="*/ 679 h 845"/>
                <a:gd name="T20" fmla="*/ 198 w 199"/>
                <a:gd name="T21" fmla="*/ 42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5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1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4"/>
                    <a:pt x="8" y="844"/>
                  </a:cubicBezTo>
                  <a:cubicBezTo>
                    <a:pt x="17" y="844"/>
                    <a:pt x="94" y="787"/>
                    <a:pt x="144" y="679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78" name="Freeform 622"/>
            <p:cNvSpPr>
              <a:spLocks noChangeArrowheads="1"/>
            </p:cNvSpPr>
            <p:nvPr/>
          </p:nvSpPr>
          <p:spPr bwMode="auto">
            <a:xfrm>
              <a:off x="1100" y="5440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79" name="Freeform 623"/>
            <p:cNvSpPr>
              <a:spLocks noChangeArrowheads="1"/>
            </p:cNvSpPr>
            <p:nvPr/>
          </p:nvSpPr>
          <p:spPr bwMode="auto">
            <a:xfrm>
              <a:off x="1323" y="5296"/>
              <a:ext cx="73" cy="86"/>
            </a:xfrm>
            <a:custGeom>
              <a:avLst/>
              <a:gdLst>
                <a:gd name="T0" fmla="*/ 119 w 327"/>
                <a:gd name="T1" fmla="*/ 178 h 385"/>
                <a:gd name="T2" fmla="*/ 250 w 327"/>
                <a:gd name="T3" fmla="*/ 159 h 385"/>
                <a:gd name="T4" fmla="*/ 313 w 327"/>
                <a:gd name="T5" fmla="*/ 73 h 385"/>
                <a:gd name="T6" fmla="*/ 223 w 327"/>
                <a:gd name="T7" fmla="*/ 0 h 385"/>
                <a:gd name="T8" fmla="*/ 0 w 327"/>
                <a:gd name="T9" fmla="*/ 230 h 385"/>
                <a:gd name="T10" fmla="*/ 132 w 327"/>
                <a:gd name="T11" fmla="*/ 384 h 385"/>
                <a:gd name="T12" fmla="*/ 326 w 327"/>
                <a:gd name="T13" fmla="*/ 284 h 385"/>
                <a:gd name="T14" fmla="*/ 315 w 327"/>
                <a:gd name="T15" fmla="*/ 273 h 385"/>
                <a:gd name="T16" fmla="*/ 305 w 327"/>
                <a:gd name="T17" fmla="*/ 282 h 385"/>
                <a:gd name="T18" fmla="*/ 134 w 327"/>
                <a:gd name="T19" fmla="*/ 365 h 385"/>
                <a:gd name="T20" fmla="*/ 61 w 327"/>
                <a:gd name="T21" fmla="*/ 267 h 385"/>
                <a:gd name="T22" fmla="*/ 75 w 327"/>
                <a:gd name="T23" fmla="*/ 178 h 385"/>
                <a:gd name="T24" fmla="*/ 119 w 327"/>
                <a:gd name="T25" fmla="*/ 178 h 385"/>
                <a:gd name="T26" fmla="*/ 81 w 327"/>
                <a:gd name="T27" fmla="*/ 159 h 385"/>
                <a:gd name="T28" fmla="*/ 223 w 327"/>
                <a:gd name="T29" fmla="*/ 19 h 385"/>
                <a:gd name="T30" fmla="*/ 286 w 327"/>
                <a:gd name="T31" fmla="*/ 73 h 385"/>
                <a:gd name="T32" fmla="*/ 115 w 327"/>
                <a:gd name="T33" fmla="*/ 159 h 385"/>
                <a:gd name="T34" fmla="*/ 81 w 327"/>
                <a:gd name="T35" fmla="*/ 15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7" h="385">
                  <a:moveTo>
                    <a:pt x="119" y="178"/>
                  </a:moveTo>
                  <a:cubicBezTo>
                    <a:pt x="144" y="178"/>
                    <a:pt x="207" y="177"/>
                    <a:pt x="250" y="159"/>
                  </a:cubicBezTo>
                  <a:cubicBezTo>
                    <a:pt x="309" y="134"/>
                    <a:pt x="313" y="84"/>
                    <a:pt x="313" y="73"/>
                  </a:cubicBezTo>
                  <a:cubicBezTo>
                    <a:pt x="313" y="35"/>
                    <a:pt x="280" y="0"/>
                    <a:pt x="223" y="0"/>
                  </a:cubicBezTo>
                  <a:cubicBezTo>
                    <a:pt x="129" y="0"/>
                    <a:pt x="0" y="83"/>
                    <a:pt x="0" y="230"/>
                  </a:cubicBezTo>
                  <a:cubicBezTo>
                    <a:pt x="0" y="317"/>
                    <a:pt x="50" y="384"/>
                    <a:pt x="132" y="384"/>
                  </a:cubicBezTo>
                  <a:cubicBezTo>
                    <a:pt x="255" y="384"/>
                    <a:pt x="326" y="294"/>
                    <a:pt x="326" y="284"/>
                  </a:cubicBezTo>
                  <a:cubicBezTo>
                    <a:pt x="326" y="278"/>
                    <a:pt x="321" y="273"/>
                    <a:pt x="315" y="273"/>
                  </a:cubicBezTo>
                  <a:cubicBezTo>
                    <a:pt x="311" y="273"/>
                    <a:pt x="309" y="274"/>
                    <a:pt x="305" y="282"/>
                  </a:cubicBezTo>
                  <a:cubicBezTo>
                    <a:pt x="238" y="365"/>
                    <a:pt x="146" y="365"/>
                    <a:pt x="134" y="365"/>
                  </a:cubicBezTo>
                  <a:cubicBezTo>
                    <a:pt x="69" y="365"/>
                    <a:pt x="61" y="294"/>
                    <a:pt x="61" y="267"/>
                  </a:cubicBezTo>
                  <a:cubicBezTo>
                    <a:pt x="61" y="257"/>
                    <a:pt x="61" y="230"/>
                    <a:pt x="75" y="178"/>
                  </a:cubicBezTo>
                  <a:lnTo>
                    <a:pt x="119" y="178"/>
                  </a:lnTo>
                  <a:close/>
                  <a:moveTo>
                    <a:pt x="81" y="159"/>
                  </a:moveTo>
                  <a:cubicBezTo>
                    <a:pt x="113" y="31"/>
                    <a:pt x="200" y="19"/>
                    <a:pt x="223" y="19"/>
                  </a:cubicBezTo>
                  <a:cubicBezTo>
                    <a:pt x="263" y="19"/>
                    <a:pt x="286" y="44"/>
                    <a:pt x="286" y="73"/>
                  </a:cubicBezTo>
                  <a:cubicBezTo>
                    <a:pt x="286" y="159"/>
                    <a:pt x="150" y="159"/>
                    <a:pt x="115" y="159"/>
                  </a:cubicBezTo>
                  <a:lnTo>
                    <a:pt x="8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80" name="Freeform 624"/>
            <p:cNvSpPr>
              <a:spLocks noChangeArrowheads="1"/>
            </p:cNvSpPr>
            <p:nvPr/>
          </p:nvSpPr>
          <p:spPr bwMode="auto">
            <a:xfrm>
              <a:off x="1409" y="5223"/>
              <a:ext cx="40" cy="90"/>
            </a:xfrm>
            <a:custGeom>
              <a:avLst/>
              <a:gdLst>
                <a:gd name="T0" fmla="*/ 165 w 181"/>
                <a:gd name="T1" fmla="*/ 23 h 400"/>
                <a:gd name="T2" fmla="*/ 142 w 181"/>
                <a:gd name="T3" fmla="*/ 0 h 400"/>
                <a:gd name="T4" fmla="*/ 108 w 181"/>
                <a:gd name="T5" fmla="*/ 33 h 400"/>
                <a:gd name="T6" fmla="*/ 132 w 181"/>
                <a:gd name="T7" fmla="*/ 56 h 400"/>
                <a:gd name="T8" fmla="*/ 165 w 181"/>
                <a:gd name="T9" fmla="*/ 23 h 400"/>
                <a:gd name="T10" fmla="*/ 44 w 181"/>
                <a:gd name="T11" fmla="*/ 324 h 400"/>
                <a:gd name="T12" fmla="*/ 38 w 181"/>
                <a:gd name="T13" fmla="*/ 349 h 400"/>
                <a:gd name="T14" fmla="*/ 94 w 181"/>
                <a:gd name="T15" fmla="*/ 399 h 400"/>
                <a:gd name="T16" fmla="*/ 180 w 181"/>
                <a:gd name="T17" fmla="*/ 309 h 400"/>
                <a:gd name="T18" fmla="*/ 171 w 181"/>
                <a:gd name="T19" fmla="*/ 301 h 400"/>
                <a:gd name="T20" fmla="*/ 159 w 181"/>
                <a:gd name="T21" fmla="*/ 311 h 400"/>
                <a:gd name="T22" fmla="*/ 96 w 181"/>
                <a:gd name="T23" fmla="*/ 382 h 400"/>
                <a:gd name="T24" fmla="*/ 83 w 181"/>
                <a:gd name="T25" fmla="*/ 361 h 400"/>
                <a:gd name="T26" fmla="*/ 92 w 181"/>
                <a:gd name="T27" fmla="*/ 324 h 400"/>
                <a:gd name="T28" fmla="*/ 111 w 181"/>
                <a:gd name="T29" fmla="*/ 276 h 400"/>
                <a:gd name="T30" fmla="*/ 140 w 181"/>
                <a:gd name="T31" fmla="*/ 202 h 400"/>
                <a:gd name="T32" fmla="*/ 144 w 181"/>
                <a:gd name="T33" fmla="*/ 182 h 400"/>
                <a:gd name="T34" fmla="*/ 86 w 181"/>
                <a:gd name="T35" fmla="*/ 132 h 400"/>
                <a:gd name="T36" fmla="*/ 0 w 181"/>
                <a:gd name="T37" fmla="*/ 223 h 400"/>
                <a:gd name="T38" fmla="*/ 10 w 181"/>
                <a:gd name="T39" fmla="*/ 230 h 400"/>
                <a:gd name="T40" fmla="*/ 21 w 181"/>
                <a:gd name="T41" fmla="*/ 221 h 400"/>
                <a:gd name="T42" fmla="*/ 84 w 181"/>
                <a:gd name="T43" fmla="*/ 148 h 400"/>
                <a:gd name="T44" fmla="*/ 100 w 181"/>
                <a:gd name="T45" fmla="*/ 169 h 400"/>
                <a:gd name="T46" fmla="*/ 81 w 181"/>
                <a:gd name="T47" fmla="*/ 228 h 400"/>
                <a:gd name="T48" fmla="*/ 44 w 181"/>
                <a:gd name="T49" fmla="*/ 32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400">
                  <a:moveTo>
                    <a:pt x="165" y="23"/>
                  </a:moveTo>
                  <a:cubicBezTo>
                    <a:pt x="165" y="13"/>
                    <a:pt x="157" y="0"/>
                    <a:pt x="142" y="0"/>
                  </a:cubicBezTo>
                  <a:cubicBezTo>
                    <a:pt x="125" y="0"/>
                    <a:pt x="108" y="15"/>
                    <a:pt x="108" y="33"/>
                  </a:cubicBezTo>
                  <a:cubicBezTo>
                    <a:pt x="108" y="42"/>
                    <a:pt x="115" y="56"/>
                    <a:pt x="132" y="56"/>
                  </a:cubicBezTo>
                  <a:cubicBezTo>
                    <a:pt x="150" y="56"/>
                    <a:pt x="165" y="38"/>
                    <a:pt x="165" y="23"/>
                  </a:cubicBezTo>
                  <a:close/>
                  <a:moveTo>
                    <a:pt x="44" y="324"/>
                  </a:moveTo>
                  <a:cubicBezTo>
                    <a:pt x="40" y="332"/>
                    <a:pt x="38" y="338"/>
                    <a:pt x="38" y="349"/>
                  </a:cubicBezTo>
                  <a:cubicBezTo>
                    <a:pt x="38" y="376"/>
                    <a:pt x="61" y="399"/>
                    <a:pt x="94" y="399"/>
                  </a:cubicBezTo>
                  <a:cubicBezTo>
                    <a:pt x="156" y="399"/>
                    <a:pt x="180" y="317"/>
                    <a:pt x="180" y="309"/>
                  </a:cubicBezTo>
                  <a:cubicBezTo>
                    <a:pt x="180" y="301"/>
                    <a:pt x="173" y="301"/>
                    <a:pt x="171" y="301"/>
                  </a:cubicBezTo>
                  <a:cubicBezTo>
                    <a:pt x="163" y="301"/>
                    <a:pt x="163" y="305"/>
                    <a:pt x="159" y="311"/>
                  </a:cubicBezTo>
                  <a:cubicBezTo>
                    <a:pt x="146" y="359"/>
                    <a:pt x="119" y="382"/>
                    <a:pt x="96" y="382"/>
                  </a:cubicBezTo>
                  <a:cubicBezTo>
                    <a:pt x="84" y="382"/>
                    <a:pt x="83" y="374"/>
                    <a:pt x="83" y="361"/>
                  </a:cubicBezTo>
                  <a:cubicBezTo>
                    <a:pt x="83" y="347"/>
                    <a:pt x="86" y="338"/>
                    <a:pt x="92" y="324"/>
                  </a:cubicBezTo>
                  <a:cubicBezTo>
                    <a:pt x="98" y="307"/>
                    <a:pt x="104" y="292"/>
                    <a:pt x="111" y="276"/>
                  </a:cubicBezTo>
                  <a:cubicBezTo>
                    <a:pt x="115" y="263"/>
                    <a:pt x="136" y="207"/>
                    <a:pt x="140" y="202"/>
                  </a:cubicBezTo>
                  <a:cubicBezTo>
                    <a:pt x="142" y="196"/>
                    <a:pt x="144" y="188"/>
                    <a:pt x="144" y="182"/>
                  </a:cubicBezTo>
                  <a:cubicBezTo>
                    <a:pt x="144" y="154"/>
                    <a:pt x="119" y="132"/>
                    <a:pt x="86" y="132"/>
                  </a:cubicBezTo>
                  <a:cubicBezTo>
                    <a:pt x="27" y="132"/>
                    <a:pt x="0" y="213"/>
                    <a:pt x="0" y="223"/>
                  </a:cubicBezTo>
                  <a:cubicBezTo>
                    <a:pt x="0" y="230"/>
                    <a:pt x="8" y="230"/>
                    <a:pt x="10" y="230"/>
                  </a:cubicBezTo>
                  <a:cubicBezTo>
                    <a:pt x="19" y="230"/>
                    <a:pt x="19" y="226"/>
                    <a:pt x="21" y="221"/>
                  </a:cubicBezTo>
                  <a:cubicBezTo>
                    <a:pt x="36" y="169"/>
                    <a:pt x="63" y="148"/>
                    <a:pt x="84" y="148"/>
                  </a:cubicBezTo>
                  <a:cubicBezTo>
                    <a:pt x="94" y="148"/>
                    <a:pt x="100" y="154"/>
                    <a:pt x="100" y="169"/>
                  </a:cubicBezTo>
                  <a:cubicBezTo>
                    <a:pt x="100" y="182"/>
                    <a:pt x="96" y="192"/>
                    <a:pt x="81" y="228"/>
                  </a:cubicBezTo>
                  <a:lnTo>
                    <a:pt x="44" y="3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81" name="Freeform 625"/>
            <p:cNvSpPr>
              <a:spLocks noChangeArrowheads="1"/>
            </p:cNvSpPr>
            <p:nvPr/>
          </p:nvSpPr>
          <p:spPr bwMode="auto">
            <a:xfrm>
              <a:off x="1465" y="5216"/>
              <a:ext cx="59" cy="97"/>
            </a:xfrm>
            <a:custGeom>
              <a:avLst/>
              <a:gdLst>
                <a:gd name="T0" fmla="*/ 138 w 264"/>
                <a:gd name="T1" fmla="*/ 165 h 431"/>
                <a:gd name="T2" fmla="*/ 0 w 264"/>
                <a:gd name="T3" fmla="*/ 326 h 431"/>
                <a:gd name="T4" fmla="*/ 108 w 264"/>
                <a:gd name="T5" fmla="*/ 430 h 431"/>
                <a:gd name="T6" fmla="*/ 234 w 264"/>
                <a:gd name="T7" fmla="*/ 259 h 431"/>
                <a:gd name="T8" fmla="*/ 186 w 264"/>
                <a:gd name="T9" fmla="*/ 148 h 431"/>
                <a:gd name="T10" fmla="*/ 119 w 264"/>
                <a:gd name="T11" fmla="*/ 48 h 431"/>
                <a:gd name="T12" fmla="*/ 152 w 264"/>
                <a:gd name="T13" fmla="*/ 23 h 431"/>
                <a:gd name="T14" fmla="*/ 202 w 264"/>
                <a:gd name="T15" fmla="*/ 38 h 431"/>
                <a:gd name="T16" fmla="*/ 238 w 264"/>
                <a:gd name="T17" fmla="*/ 54 h 431"/>
                <a:gd name="T18" fmla="*/ 263 w 264"/>
                <a:gd name="T19" fmla="*/ 29 h 431"/>
                <a:gd name="T20" fmla="*/ 223 w 264"/>
                <a:gd name="T21" fmla="*/ 8 h 431"/>
                <a:gd name="T22" fmla="*/ 169 w 264"/>
                <a:gd name="T23" fmla="*/ 0 h 431"/>
                <a:gd name="T24" fmla="*/ 100 w 264"/>
                <a:gd name="T25" fmla="*/ 61 h 431"/>
                <a:gd name="T26" fmla="*/ 138 w 264"/>
                <a:gd name="T27" fmla="*/ 165 h 431"/>
                <a:gd name="T28" fmla="*/ 150 w 264"/>
                <a:gd name="T29" fmla="*/ 182 h 431"/>
                <a:gd name="T30" fmla="*/ 188 w 264"/>
                <a:gd name="T31" fmla="*/ 286 h 431"/>
                <a:gd name="T32" fmla="*/ 108 w 264"/>
                <a:gd name="T33" fmla="*/ 415 h 431"/>
                <a:gd name="T34" fmla="*/ 44 w 264"/>
                <a:gd name="T35" fmla="*/ 344 h 431"/>
                <a:gd name="T36" fmla="*/ 150 w 264"/>
                <a:gd name="T37" fmla="*/ 18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31">
                  <a:moveTo>
                    <a:pt x="138" y="165"/>
                  </a:moveTo>
                  <a:cubicBezTo>
                    <a:pt x="50" y="188"/>
                    <a:pt x="0" y="265"/>
                    <a:pt x="0" y="326"/>
                  </a:cubicBezTo>
                  <a:cubicBezTo>
                    <a:pt x="0" y="390"/>
                    <a:pt x="48" y="430"/>
                    <a:pt x="108" y="430"/>
                  </a:cubicBezTo>
                  <a:cubicBezTo>
                    <a:pt x="179" y="430"/>
                    <a:pt x="234" y="345"/>
                    <a:pt x="234" y="259"/>
                  </a:cubicBezTo>
                  <a:cubicBezTo>
                    <a:pt x="234" y="202"/>
                    <a:pt x="204" y="169"/>
                    <a:pt x="186" y="148"/>
                  </a:cubicBezTo>
                  <a:cubicBezTo>
                    <a:pt x="163" y="123"/>
                    <a:pt x="119" y="75"/>
                    <a:pt x="119" y="48"/>
                  </a:cubicBezTo>
                  <a:cubicBezTo>
                    <a:pt x="119" y="40"/>
                    <a:pt x="127" y="23"/>
                    <a:pt x="152" y="23"/>
                  </a:cubicBezTo>
                  <a:cubicBezTo>
                    <a:pt x="173" y="23"/>
                    <a:pt x="188" y="33"/>
                    <a:pt x="202" y="38"/>
                  </a:cubicBezTo>
                  <a:cubicBezTo>
                    <a:pt x="207" y="42"/>
                    <a:pt x="228" y="54"/>
                    <a:pt x="238" y="54"/>
                  </a:cubicBezTo>
                  <a:cubicBezTo>
                    <a:pt x="252" y="54"/>
                    <a:pt x="263" y="42"/>
                    <a:pt x="263" y="29"/>
                  </a:cubicBezTo>
                  <a:cubicBezTo>
                    <a:pt x="263" y="15"/>
                    <a:pt x="255" y="13"/>
                    <a:pt x="223" y="8"/>
                  </a:cubicBezTo>
                  <a:cubicBezTo>
                    <a:pt x="215" y="6"/>
                    <a:pt x="188" y="0"/>
                    <a:pt x="169" y="0"/>
                  </a:cubicBezTo>
                  <a:cubicBezTo>
                    <a:pt x="125" y="0"/>
                    <a:pt x="100" y="27"/>
                    <a:pt x="100" y="61"/>
                  </a:cubicBezTo>
                  <a:cubicBezTo>
                    <a:pt x="100" y="94"/>
                    <a:pt x="119" y="131"/>
                    <a:pt x="138" y="165"/>
                  </a:cubicBezTo>
                  <a:close/>
                  <a:moveTo>
                    <a:pt x="150" y="182"/>
                  </a:moveTo>
                  <a:cubicBezTo>
                    <a:pt x="165" y="207"/>
                    <a:pt x="188" y="242"/>
                    <a:pt x="188" y="286"/>
                  </a:cubicBezTo>
                  <a:cubicBezTo>
                    <a:pt x="188" y="334"/>
                    <a:pt x="157" y="415"/>
                    <a:pt x="108" y="415"/>
                  </a:cubicBezTo>
                  <a:cubicBezTo>
                    <a:pt x="75" y="415"/>
                    <a:pt x="44" y="392"/>
                    <a:pt x="44" y="344"/>
                  </a:cubicBezTo>
                  <a:cubicBezTo>
                    <a:pt x="44" y="303"/>
                    <a:pt x="65" y="202"/>
                    <a:pt x="150" y="1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82" name="Freeform 626"/>
            <p:cNvSpPr>
              <a:spLocks noChangeArrowheads="1"/>
            </p:cNvSpPr>
            <p:nvPr/>
          </p:nvSpPr>
          <p:spPr bwMode="auto">
            <a:xfrm>
              <a:off x="1579" y="5295"/>
              <a:ext cx="62" cy="88"/>
            </a:xfrm>
            <a:custGeom>
              <a:avLst/>
              <a:gdLst>
                <a:gd name="T0" fmla="*/ 148 w 279"/>
                <a:gd name="T1" fmla="*/ 215 h 391"/>
                <a:gd name="T2" fmla="*/ 236 w 279"/>
                <a:gd name="T3" fmla="*/ 294 h 391"/>
                <a:gd name="T4" fmla="*/ 140 w 279"/>
                <a:gd name="T5" fmla="*/ 370 h 391"/>
                <a:gd name="T6" fmla="*/ 23 w 279"/>
                <a:gd name="T7" fmla="*/ 249 h 391"/>
                <a:gd name="T8" fmla="*/ 12 w 279"/>
                <a:gd name="T9" fmla="*/ 236 h 391"/>
                <a:gd name="T10" fmla="*/ 0 w 279"/>
                <a:gd name="T11" fmla="*/ 257 h 391"/>
                <a:gd name="T12" fmla="*/ 0 w 279"/>
                <a:gd name="T13" fmla="*/ 368 h 391"/>
                <a:gd name="T14" fmla="*/ 10 w 279"/>
                <a:gd name="T15" fmla="*/ 390 h 391"/>
                <a:gd name="T16" fmla="*/ 31 w 279"/>
                <a:gd name="T17" fmla="*/ 372 h 391"/>
                <a:gd name="T18" fmla="*/ 48 w 279"/>
                <a:gd name="T19" fmla="*/ 353 h 391"/>
                <a:gd name="T20" fmla="*/ 140 w 279"/>
                <a:gd name="T21" fmla="*/ 390 h 391"/>
                <a:gd name="T22" fmla="*/ 278 w 279"/>
                <a:gd name="T23" fmla="*/ 271 h 391"/>
                <a:gd name="T24" fmla="*/ 242 w 279"/>
                <a:gd name="T25" fmla="*/ 190 h 391"/>
                <a:gd name="T26" fmla="*/ 146 w 279"/>
                <a:gd name="T27" fmla="*/ 150 h 391"/>
                <a:gd name="T28" fmla="*/ 40 w 279"/>
                <a:gd name="T29" fmla="*/ 81 h 391"/>
                <a:gd name="T30" fmla="*/ 136 w 279"/>
                <a:gd name="T31" fmla="*/ 15 h 391"/>
                <a:gd name="T32" fmla="*/ 236 w 279"/>
                <a:gd name="T33" fmla="*/ 119 h 391"/>
                <a:gd name="T34" fmla="*/ 246 w 279"/>
                <a:gd name="T35" fmla="*/ 127 h 391"/>
                <a:gd name="T36" fmla="*/ 257 w 279"/>
                <a:gd name="T37" fmla="*/ 106 h 391"/>
                <a:gd name="T38" fmla="*/ 257 w 279"/>
                <a:gd name="T39" fmla="*/ 21 h 391"/>
                <a:gd name="T40" fmla="*/ 248 w 279"/>
                <a:gd name="T41" fmla="*/ 0 h 391"/>
                <a:gd name="T42" fmla="*/ 230 w 279"/>
                <a:gd name="T43" fmla="*/ 10 h 391"/>
                <a:gd name="T44" fmla="*/ 215 w 279"/>
                <a:gd name="T45" fmla="*/ 23 h 391"/>
                <a:gd name="T46" fmla="*/ 136 w 279"/>
                <a:gd name="T47" fmla="*/ 0 h 391"/>
                <a:gd name="T48" fmla="*/ 0 w 279"/>
                <a:gd name="T49" fmla="*/ 104 h 391"/>
                <a:gd name="T50" fmla="*/ 36 w 279"/>
                <a:gd name="T51" fmla="*/ 177 h 391"/>
                <a:gd name="T52" fmla="*/ 148 w 279"/>
                <a:gd name="T53" fmla="*/ 2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391">
                  <a:moveTo>
                    <a:pt x="148" y="215"/>
                  </a:moveTo>
                  <a:cubicBezTo>
                    <a:pt x="167" y="219"/>
                    <a:pt x="236" y="232"/>
                    <a:pt x="236" y="294"/>
                  </a:cubicBezTo>
                  <a:cubicBezTo>
                    <a:pt x="236" y="336"/>
                    <a:pt x="207" y="370"/>
                    <a:pt x="140" y="370"/>
                  </a:cubicBezTo>
                  <a:cubicBezTo>
                    <a:pt x="69" y="370"/>
                    <a:pt x="38" y="322"/>
                    <a:pt x="23" y="249"/>
                  </a:cubicBezTo>
                  <a:cubicBezTo>
                    <a:pt x="21" y="240"/>
                    <a:pt x="19" y="236"/>
                    <a:pt x="12" y="236"/>
                  </a:cubicBezTo>
                  <a:cubicBezTo>
                    <a:pt x="0" y="236"/>
                    <a:pt x="0" y="242"/>
                    <a:pt x="0" y="257"/>
                  </a:cubicBezTo>
                  <a:lnTo>
                    <a:pt x="0" y="368"/>
                  </a:lnTo>
                  <a:cubicBezTo>
                    <a:pt x="0" y="384"/>
                    <a:pt x="0" y="390"/>
                    <a:pt x="10" y="390"/>
                  </a:cubicBezTo>
                  <a:cubicBezTo>
                    <a:pt x="13" y="390"/>
                    <a:pt x="15" y="388"/>
                    <a:pt x="31" y="372"/>
                  </a:cubicBezTo>
                  <a:cubicBezTo>
                    <a:pt x="33" y="370"/>
                    <a:pt x="33" y="368"/>
                    <a:pt x="48" y="353"/>
                  </a:cubicBezTo>
                  <a:cubicBezTo>
                    <a:pt x="84" y="388"/>
                    <a:pt x="123" y="390"/>
                    <a:pt x="140" y="390"/>
                  </a:cubicBezTo>
                  <a:cubicBezTo>
                    <a:pt x="238" y="390"/>
                    <a:pt x="278" y="332"/>
                    <a:pt x="278" y="271"/>
                  </a:cubicBezTo>
                  <a:cubicBezTo>
                    <a:pt x="278" y="226"/>
                    <a:pt x="252" y="202"/>
                    <a:pt x="242" y="190"/>
                  </a:cubicBezTo>
                  <a:cubicBezTo>
                    <a:pt x="213" y="163"/>
                    <a:pt x="180" y="157"/>
                    <a:pt x="146" y="150"/>
                  </a:cubicBezTo>
                  <a:cubicBezTo>
                    <a:pt x="98" y="140"/>
                    <a:pt x="40" y="131"/>
                    <a:pt x="40" y="81"/>
                  </a:cubicBezTo>
                  <a:cubicBezTo>
                    <a:pt x="40" y="50"/>
                    <a:pt x="63" y="15"/>
                    <a:pt x="136" y="15"/>
                  </a:cubicBezTo>
                  <a:cubicBezTo>
                    <a:pt x="228" y="15"/>
                    <a:pt x="234" y="92"/>
                    <a:pt x="236" y="119"/>
                  </a:cubicBezTo>
                  <a:cubicBezTo>
                    <a:pt x="236" y="127"/>
                    <a:pt x="244" y="127"/>
                    <a:pt x="246" y="127"/>
                  </a:cubicBezTo>
                  <a:cubicBezTo>
                    <a:pt x="257" y="127"/>
                    <a:pt x="257" y="123"/>
                    <a:pt x="257" y="106"/>
                  </a:cubicBezTo>
                  <a:lnTo>
                    <a:pt x="257" y="21"/>
                  </a:lnTo>
                  <a:cubicBezTo>
                    <a:pt x="257" y="6"/>
                    <a:pt x="257" y="0"/>
                    <a:pt x="248" y="0"/>
                  </a:cubicBezTo>
                  <a:cubicBezTo>
                    <a:pt x="244" y="0"/>
                    <a:pt x="242" y="0"/>
                    <a:pt x="230" y="10"/>
                  </a:cubicBezTo>
                  <a:cubicBezTo>
                    <a:pt x="228" y="13"/>
                    <a:pt x="219" y="21"/>
                    <a:pt x="215" y="23"/>
                  </a:cubicBezTo>
                  <a:cubicBezTo>
                    <a:pt x="184" y="0"/>
                    <a:pt x="148" y="0"/>
                    <a:pt x="136" y="0"/>
                  </a:cubicBezTo>
                  <a:cubicBezTo>
                    <a:pt x="33" y="0"/>
                    <a:pt x="0" y="58"/>
                    <a:pt x="0" y="104"/>
                  </a:cubicBezTo>
                  <a:cubicBezTo>
                    <a:pt x="0" y="134"/>
                    <a:pt x="13" y="157"/>
                    <a:pt x="36" y="177"/>
                  </a:cubicBezTo>
                  <a:cubicBezTo>
                    <a:pt x="63" y="198"/>
                    <a:pt x="88" y="203"/>
                    <a:pt x="148" y="21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83" name="Freeform 627"/>
            <p:cNvSpPr>
              <a:spLocks noChangeArrowheads="1"/>
            </p:cNvSpPr>
            <p:nvPr/>
          </p:nvSpPr>
          <p:spPr bwMode="auto">
            <a:xfrm>
              <a:off x="1654" y="5253"/>
              <a:ext cx="40" cy="128"/>
            </a:xfrm>
            <a:custGeom>
              <a:avLst/>
              <a:gdLst>
                <a:gd name="T0" fmla="*/ 123 w 183"/>
                <a:gd name="T1" fmla="*/ 192 h 567"/>
                <a:gd name="T2" fmla="*/ 4 w 183"/>
                <a:gd name="T3" fmla="*/ 202 h 567"/>
                <a:gd name="T4" fmla="*/ 4 w 183"/>
                <a:gd name="T5" fmla="*/ 228 h 567"/>
                <a:gd name="T6" fmla="*/ 67 w 183"/>
                <a:gd name="T7" fmla="*/ 274 h 567"/>
                <a:gd name="T8" fmla="*/ 67 w 183"/>
                <a:gd name="T9" fmla="*/ 501 h 567"/>
                <a:gd name="T10" fmla="*/ 0 w 183"/>
                <a:gd name="T11" fmla="*/ 539 h 567"/>
                <a:gd name="T12" fmla="*/ 0 w 183"/>
                <a:gd name="T13" fmla="*/ 566 h 567"/>
                <a:gd name="T14" fmla="*/ 94 w 183"/>
                <a:gd name="T15" fmla="*/ 564 h 567"/>
                <a:gd name="T16" fmla="*/ 182 w 183"/>
                <a:gd name="T17" fmla="*/ 566 h 567"/>
                <a:gd name="T18" fmla="*/ 182 w 183"/>
                <a:gd name="T19" fmla="*/ 539 h 567"/>
                <a:gd name="T20" fmla="*/ 123 w 183"/>
                <a:gd name="T21" fmla="*/ 503 h 567"/>
                <a:gd name="T22" fmla="*/ 123 w 183"/>
                <a:gd name="T23" fmla="*/ 192 h 567"/>
                <a:gd name="T24" fmla="*/ 127 w 183"/>
                <a:gd name="T25" fmla="*/ 44 h 567"/>
                <a:gd name="T26" fmla="*/ 81 w 183"/>
                <a:gd name="T27" fmla="*/ 0 h 567"/>
                <a:gd name="T28" fmla="*/ 36 w 183"/>
                <a:gd name="T29" fmla="*/ 44 h 567"/>
                <a:gd name="T30" fmla="*/ 81 w 183"/>
                <a:gd name="T31" fmla="*/ 90 h 567"/>
                <a:gd name="T32" fmla="*/ 127 w 183"/>
                <a:gd name="T33" fmla="*/ 44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567">
                  <a:moveTo>
                    <a:pt x="123" y="192"/>
                  </a:moveTo>
                  <a:lnTo>
                    <a:pt x="4" y="202"/>
                  </a:lnTo>
                  <a:lnTo>
                    <a:pt x="4" y="228"/>
                  </a:lnTo>
                  <a:cubicBezTo>
                    <a:pt x="60" y="228"/>
                    <a:pt x="67" y="232"/>
                    <a:pt x="67" y="274"/>
                  </a:cubicBezTo>
                  <a:lnTo>
                    <a:pt x="67" y="501"/>
                  </a:lnTo>
                  <a:cubicBezTo>
                    <a:pt x="67" y="539"/>
                    <a:pt x="58" y="539"/>
                    <a:pt x="0" y="539"/>
                  </a:cubicBezTo>
                  <a:lnTo>
                    <a:pt x="0" y="566"/>
                  </a:lnTo>
                  <a:cubicBezTo>
                    <a:pt x="27" y="564"/>
                    <a:pt x="73" y="564"/>
                    <a:pt x="94" y="564"/>
                  </a:cubicBezTo>
                  <a:cubicBezTo>
                    <a:pt x="123" y="564"/>
                    <a:pt x="154" y="564"/>
                    <a:pt x="182" y="566"/>
                  </a:cubicBezTo>
                  <a:lnTo>
                    <a:pt x="182" y="539"/>
                  </a:lnTo>
                  <a:cubicBezTo>
                    <a:pt x="127" y="539"/>
                    <a:pt x="123" y="535"/>
                    <a:pt x="123" y="503"/>
                  </a:cubicBezTo>
                  <a:lnTo>
                    <a:pt x="123" y="192"/>
                  </a:lnTo>
                  <a:close/>
                  <a:moveTo>
                    <a:pt x="127" y="44"/>
                  </a:moveTo>
                  <a:cubicBezTo>
                    <a:pt x="127" y="17"/>
                    <a:pt x="106" y="0"/>
                    <a:pt x="81" y="0"/>
                  </a:cubicBezTo>
                  <a:cubicBezTo>
                    <a:pt x="54" y="0"/>
                    <a:pt x="36" y="23"/>
                    <a:pt x="36" y="44"/>
                  </a:cubicBezTo>
                  <a:cubicBezTo>
                    <a:pt x="36" y="67"/>
                    <a:pt x="54" y="90"/>
                    <a:pt x="81" y="90"/>
                  </a:cubicBezTo>
                  <a:cubicBezTo>
                    <a:pt x="106" y="90"/>
                    <a:pt x="127" y="71"/>
                    <a:pt x="127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84" name="Freeform 628"/>
            <p:cNvSpPr>
              <a:spLocks noChangeArrowheads="1"/>
            </p:cNvSpPr>
            <p:nvPr/>
          </p:nvSpPr>
          <p:spPr bwMode="auto">
            <a:xfrm>
              <a:off x="1707" y="5296"/>
              <a:ext cx="96" cy="84"/>
            </a:xfrm>
            <a:custGeom>
              <a:avLst/>
              <a:gdLst>
                <a:gd name="T0" fmla="*/ 65 w 427"/>
                <a:gd name="T1" fmla="*/ 83 h 375"/>
                <a:gd name="T2" fmla="*/ 65 w 427"/>
                <a:gd name="T3" fmla="*/ 311 h 375"/>
                <a:gd name="T4" fmla="*/ 0 w 427"/>
                <a:gd name="T5" fmla="*/ 347 h 375"/>
                <a:gd name="T6" fmla="*/ 0 w 427"/>
                <a:gd name="T7" fmla="*/ 374 h 375"/>
                <a:gd name="T8" fmla="*/ 96 w 427"/>
                <a:gd name="T9" fmla="*/ 372 h 375"/>
                <a:gd name="T10" fmla="*/ 190 w 427"/>
                <a:gd name="T11" fmla="*/ 374 h 375"/>
                <a:gd name="T12" fmla="*/ 190 w 427"/>
                <a:gd name="T13" fmla="*/ 347 h 375"/>
                <a:gd name="T14" fmla="*/ 125 w 427"/>
                <a:gd name="T15" fmla="*/ 311 h 375"/>
                <a:gd name="T16" fmla="*/ 125 w 427"/>
                <a:gd name="T17" fmla="*/ 154 h 375"/>
                <a:gd name="T18" fmla="*/ 238 w 427"/>
                <a:gd name="T19" fmla="*/ 19 h 375"/>
                <a:gd name="T20" fmla="*/ 301 w 427"/>
                <a:gd name="T21" fmla="*/ 113 h 375"/>
                <a:gd name="T22" fmla="*/ 301 w 427"/>
                <a:gd name="T23" fmla="*/ 311 h 375"/>
                <a:gd name="T24" fmla="*/ 236 w 427"/>
                <a:gd name="T25" fmla="*/ 347 h 375"/>
                <a:gd name="T26" fmla="*/ 236 w 427"/>
                <a:gd name="T27" fmla="*/ 374 h 375"/>
                <a:gd name="T28" fmla="*/ 332 w 427"/>
                <a:gd name="T29" fmla="*/ 372 h 375"/>
                <a:gd name="T30" fmla="*/ 426 w 427"/>
                <a:gd name="T31" fmla="*/ 374 h 375"/>
                <a:gd name="T32" fmla="*/ 426 w 427"/>
                <a:gd name="T33" fmla="*/ 347 h 375"/>
                <a:gd name="T34" fmla="*/ 361 w 427"/>
                <a:gd name="T35" fmla="*/ 322 h 375"/>
                <a:gd name="T36" fmla="*/ 361 w 427"/>
                <a:gd name="T37" fmla="*/ 161 h 375"/>
                <a:gd name="T38" fmla="*/ 334 w 427"/>
                <a:gd name="T39" fmla="*/ 31 h 375"/>
                <a:gd name="T40" fmla="*/ 246 w 427"/>
                <a:gd name="T41" fmla="*/ 0 h 375"/>
                <a:gd name="T42" fmla="*/ 119 w 427"/>
                <a:gd name="T43" fmla="*/ 88 h 375"/>
                <a:gd name="T44" fmla="*/ 119 w 427"/>
                <a:gd name="T45" fmla="*/ 0 h 375"/>
                <a:gd name="T46" fmla="*/ 0 w 427"/>
                <a:gd name="T47" fmla="*/ 10 h 375"/>
                <a:gd name="T48" fmla="*/ 0 w 427"/>
                <a:gd name="T49" fmla="*/ 36 h 375"/>
                <a:gd name="T50" fmla="*/ 65 w 427"/>
                <a:gd name="T51" fmla="*/ 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375">
                  <a:moveTo>
                    <a:pt x="65" y="83"/>
                  </a:moveTo>
                  <a:lnTo>
                    <a:pt x="65" y="311"/>
                  </a:lnTo>
                  <a:cubicBezTo>
                    <a:pt x="65" y="347"/>
                    <a:pt x="58" y="347"/>
                    <a:pt x="0" y="347"/>
                  </a:cubicBezTo>
                  <a:lnTo>
                    <a:pt x="0" y="374"/>
                  </a:lnTo>
                  <a:cubicBezTo>
                    <a:pt x="29" y="374"/>
                    <a:pt x="73" y="372"/>
                    <a:pt x="96" y="372"/>
                  </a:cubicBezTo>
                  <a:cubicBezTo>
                    <a:pt x="117" y="372"/>
                    <a:pt x="161" y="374"/>
                    <a:pt x="190" y="374"/>
                  </a:cubicBezTo>
                  <a:lnTo>
                    <a:pt x="190" y="347"/>
                  </a:lnTo>
                  <a:cubicBezTo>
                    <a:pt x="134" y="347"/>
                    <a:pt x="125" y="347"/>
                    <a:pt x="125" y="311"/>
                  </a:cubicBezTo>
                  <a:lnTo>
                    <a:pt x="125" y="154"/>
                  </a:lnTo>
                  <a:cubicBezTo>
                    <a:pt x="125" y="65"/>
                    <a:pt x="184" y="19"/>
                    <a:pt x="238" y="19"/>
                  </a:cubicBezTo>
                  <a:cubicBezTo>
                    <a:pt x="292" y="19"/>
                    <a:pt x="301" y="65"/>
                    <a:pt x="301" y="113"/>
                  </a:cubicBezTo>
                  <a:lnTo>
                    <a:pt x="301" y="311"/>
                  </a:lnTo>
                  <a:cubicBezTo>
                    <a:pt x="301" y="347"/>
                    <a:pt x="292" y="347"/>
                    <a:pt x="236" y="347"/>
                  </a:cubicBezTo>
                  <a:lnTo>
                    <a:pt x="236" y="374"/>
                  </a:lnTo>
                  <a:cubicBezTo>
                    <a:pt x="265" y="374"/>
                    <a:pt x="309" y="372"/>
                    <a:pt x="332" y="372"/>
                  </a:cubicBezTo>
                  <a:cubicBezTo>
                    <a:pt x="353" y="372"/>
                    <a:pt x="397" y="374"/>
                    <a:pt x="426" y="374"/>
                  </a:cubicBezTo>
                  <a:lnTo>
                    <a:pt x="426" y="347"/>
                  </a:lnTo>
                  <a:cubicBezTo>
                    <a:pt x="382" y="347"/>
                    <a:pt x="361" y="347"/>
                    <a:pt x="361" y="322"/>
                  </a:cubicBezTo>
                  <a:lnTo>
                    <a:pt x="361" y="161"/>
                  </a:lnTo>
                  <a:cubicBezTo>
                    <a:pt x="361" y="88"/>
                    <a:pt x="361" y="61"/>
                    <a:pt x="334" y="31"/>
                  </a:cubicBezTo>
                  <a:cubicBezTo>
                    <a:pt x="323" y="17"/>
                    <a:pt x="294" y="0"/>
                    <a:pt x="246" y="0"/>
                  </a:cubicBezTo>
                  <a:cubicBezTo>
                    <a:pt x="182" y="0"/>
                    <a:pt x="144" y="36"/>
                    <a:pt x="119" y="88"/>
                  </a:cubicBezTo>
                  <a:lnTo>
                    <a:pt x="119" y="0"/>
                  </a:lnTo>
                  <a:lnTo>
                    <a:pt x="0" y="10"/>
                  </a:lnTo>
                  <a:lnTo>
                    <a:pt x="0" y="36"/>
                  </a:lnTo>
                  <a:cubicBezTo>
                    <a:pt x="60" y="36"/>
                    <a:pt x="65" y="42"/>
                    <a:pt x="65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85" name="Freeform 629"/>
            <p:cNvSpPr>
              <a:spLocks noChangeArrowheads="1"/>
            </p:cNvSpPr>
            <p:nvPr/>
          </p:nvSpPr>
          <p:spPr bwMode="auto">
            <a:xfrm>
              <a:off x="1847" y="5245"/>
              <a:ext cx="78" cy="138"/>
            </a:xfrm>
            <a:custGeom>
              <a:avLst/>
              <a:gdLst>
                <a:gd name="T0" fmla="*/ 188 w 349"/>
                <a:gd name="T1" fmla="*/ 232 h 613"/>
                <a:gd name="T2" fmla="*/ 0 w 349"/>
                <a:gd name="T3" fmla="*/ 470 h 613"/>
                <a:gd name="T4" fmla="*/ 134 w 349"/>
                <a:gd name="T5" fmla="*/ 612 h 613"/>
                <a:gd name="T6" fmla="*/ 303 w 349"/>
                <a:gd name="T7" fmla="*/ 363 h 613"/>
                <a:gd name="T8" fmla="*/ 240 w 349"/>
                <a:gd name="T9" fmla="*/ 205 h 613"/>
                <a:gd name="T10" fmla="*/ 159 w 349"/>
                <a:gd name="T11" fmla="*/ 65 h 613"/>
                <a:gd name="T12" fmla="*/ 207 w 349"/>
                <a:gd name="T13" fmla="*/ 27 h 613"/>
                <a:gd name="T14" fmla="*/ 267 w 349"/>
                <a:gd name="T15" fmla="*/ 50 h 613"/>
                <a:gd name="T16" fmla="*/ 313 w 349"/>
                <a:gd name="T17" fmla="*/ 71 h 613"/>
                <a:gd name="T18" fmla="*/ 348 w 349"/>
                <a:gd name="T19" fmla="*/ 36 h 613"/>
                <a:gd name="T20" fmla="*/ 303 w 349"/>
                <a:gd name="T21" fmla="*/ 10 h 613"/>
                <a:gd name="T22" fmla="*/ 234 w 349"/>
                <a:gd name="T23" fmla="*/ 0 h 613"/>
                <a:gd name="T24" fmla="*/ 138 w 349"/>
                <a:gd name="T25" fmla="*/ 86 h 613"/>
                <a:gd name="T26" fmla="*/ 188 w 349"/>
                <a:gd name="T27" fmla="*/ 232 h 613"/>
                <a:gd name="T28" fmla="*/ 198 w 349"/>
                <a:gd name="T29" fmla="*/ 249 h 613"/>
                <a:gd name="T30" fmla="*/ 246 w 349"/>
                <a:gd name="T31" fmla="*/ 395 h 613"/>
                <a:gd name="T32" fmla="*/ 134 w 349"/>
                <a:gd name="T33" fmla="*/ 593 h 613"/>
                <a:gd name="T34" fmla="*/ 52 w 349"/>
                <a:gd name="T35" fmla="*/ 493 h 613"/>
                <a:gd name="T36" fmla="*/ 198 w 349"/>
                <a:gd name="T37" fmla="*/ 249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9" h="613">
                  <a:moveTo>
                    <a:pt x="188" y="232"/>
                  </a:moveTo>
                  <a:cubicBezTo>
                    <a:pt x="83" y="257"/>
                    <a:pt x="0" y="367"/>
                    <a:pt x="0" y="470"/>
                  </a:cubicBezTo>
                  <a:cubicBezTo>
                    <a:pt x="0" y="551"/>
                    <a:pt x="54" y="612"/>
                    <a:pt x="134" y="612"/>
                  </a:cubicBezTo>
                  <a:cubicBezTo>
                    <a:pt x="232" y="612"/>
                    <a:pt x="303" y="478"/>
                    <a:pt x="303" y="363"/>
                  </a:cubicBezTo>
                  <a:cubicBezTo>
                    <a:pt x="303" y="286"/>
                    <a:pt x="269" y="242"/>
                    <a:pt x="240" y="205"/>
                  </a:cubicBezTo>
                  <a:cubicBezTo>
                    <a:pt x="211" y="167"/>
                    <a:pt x="159" y="104"/>
                    <a:pt x="159" y="65"/>
                  </a:cubicBezTo>
                  <a:cubicBezTo>
                    <a:pt x="159" y="48"/>
                    <a:pt x="177" y="27"/>
                    <a:pt x="207" y="27"/>
                  </a:cubicBezTo>
                  <a:cubicBezTo>
                    <a:pt x="232" y="27"/>
                    <a:pt x="250" y="38"/>
                    <a:pt x="267" y="50"/>
                  </a:cubicBezTo>
                  <a:cubicBezTo>
                    <a:pt x="284" y="59"/>
                    <a:pt x="301" y="71"/>
                    <a:pt x="313" y="71"/>
                  </a:cubicBezTo>
                  <a:cubicBezTo>
                    <a:pt x="334" y="71"/>
                    <a:pt x="348" y="50"/>
                    <a:pt x="348" y="36"/>
                  </a:cubicBezTo>
                  <a:cubicBezTo>
                    <a:pt x="348" y="19"/>
                    <a:pt x="334" y="15"/>
                    <a:pt x="303" y="10"/>
                  </a:cubicBezTo>
                  <a:cubicBezTo>
                    <a:pt x="259" y="0"/>
                    <a:pt x="248" y="0"/>
                    <a:pt x="234" y="0"/>
                  </a:cubicBezTo>
                  <a:cubicBezTo>
                    <a:pt x="167" y="0"/>
                    <a:pt x="138" y="36"/>
                    <a:pt x="138" y="86"/>
                  </a:cubicBezTo>
                  <a:cubicBezTo>
                    <a:pt x="138" y="132"/>
                    <a:pt x="161" y="180"/>
                    <a:pt x="188" y="232"/>
                  </a:cubicBezTo>
                  <a:close/>
                  <a:moveTo>
                    <a:pt x="198" y="249"/>
                  </a:moveTo>
                  <a:cubicBezTo>
                    <a:pt x="219" y="290"/>
                    <a:pt x="246" y="336"/>
                    <a:pt x="246" y="395"/>
                  </a:cubicBezTo>
                  <a:cubicBezTo>
                    <a:pt x="246" y="451"/>
                    <a:pt x="213" y="593"/>
                    <a:pt x="134" y="593"/>
                  </a:cubicBezTo>
                  <a:cubicBezTo>
                    <a:pt x="86" y="593"/>
                    <a:pt x="52" y="557"/>
                    <a:pt x="52" y="493"/>
                  </a:cubicBezTo>
                  <a:cubicBezTo>
                    <a:pt x="52" y="439"/>
                    <a:pt x="84" y="280"/>
                    <a:pt x="198" y="2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86" name="Freeform 630"/>
            <p:cNvSpPr>
              <a:spLocks noChangeArrowheads="1"/>
            </p:cNvSpPr>
            <p:nvPr/>
          </p:nvSpPr>
          <p:spPr bwMode="auto">
            <a:xfrm>
              <a:off x="1313" y="5459"/>
              <a:ext cx="617" cy="7"/>
            </a:xfrm>
            <a:custGeom>
              <a:avLst/>
              <a:gdLst>
                <a:gd name="T0" fmla="*/ 1363 w 2727"/>
                <a:gd name="T1" fmla="*/ 36 h 37"/>
                <a:gd name="T2" fmla="*/ 0 w 2727"/>
                <a:gd name="T3" fmla="*/ 36 h 37"/>
                <a:gd name="T4" fmla="*/ 0 w 2727"/>
                <a:gd name="T5" fmla="*/ 0 h 37"/>
                <a:gd name="T6" fmla="*/ 2726 w 2727"/>
                <a:gd name="T7" fmla="*/ 0 h 37"/>
                <a:gd name="T8" fmla="*/ 2726 w 2727"/>
                <a:gd name="T9" fmla="*/ 36 h 37"/>
                <a:gd name="T10" fmla="*/ 1363 w 2727"/>
                <a:gd name="T1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7" h="37">
                  <a:moveTo>
                    <a:pt x="1363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2726" y="0"/>
                  </a:lnTo>
                  <a:lnTo>
                    <a:pt x="2726" y="36"/>
                  </a:lnTo>
                  <a:lnTo>
                    <a:pt x="1363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87" name="Freeform 631"/>
            <p:cNvSpPr>
              <a:spLocks noChangeArrowheads="1"/>
            </p:cNvSpPr>
            <p:nvPr/>
          </p:nvSpPr>
          <p:spPr bwMode="auto">
            <a:xfrm>
              <a:off x="1584" y="5557"/>
              <a:ext cx="78" cy="121"/>
            </a:xfrm>
            <a:custGeom>
              <a:avLst/>
              <a:gdLst>
                <a:gd name="T0" fmla="*/ 349 w 350"/>
                <a:gd name="T1" fmla="*/ 10 h 538"/>
                <a:gd name="T2" fmla="*/ 342 w 350"/>
                <a:gd name="T3" fmla="*/ 0 h 538"/>
                <a:gd name="T4" fmla="*/ 284 w 350"/>
                <a:gd name="T5" fmla="*/ 59 h 538"/>
                <a:gd name="T6" fmla="*/ 204 w 350"/>
                <a:gd name="T7" fmla="*/ 0 h 538"/>
                <a:gd name="T8" fmla="*/ 0 w 350"/>
                <a:gd name="T9" fmla="*/ 248 h 538"/>
                <a:gd name="T10" fmla="*/ 111 w 350"/>
                <a:gd name="T11" fmla="*/ 384 h 538"/>
                <a:gd name="T12" fmla="*/ 211 w 350"/>
                <a:gd name="T13" fmla="*/ 332 h 538"/>
                <a:gd name="T14" fmla="*/ 175 w 350"/>
                <a:gd name="T15" fmla="*/ 484 h 538"/>
                <a:gd name="T16" fmla="*/ 113 w 350"/>
                <a:gd name="T17" fmla="*/ 512 h 538"/>
                <a:gd name="T18" fmla="*/ 94 w 350"/>
                <a:gd name="T19" fmla="*/ 530 h 538"/>
                <a:gd name="T20" fmla="*/ 104 w 350"/>
                <a:gd name="T21" fmla="*/ 537 h 538"/>
                <a:gd name="T22" fmla="*/ 188 w 350"/>
                <a:gd name="T23" fmla="*/ 535 h 538"/>
                <a:gd name="T24" fmla="*/ 276 w 350"/>
                <a:gd name="T25" fmla="*/ 537 h 538"/>
                <a:gd name="T26" fmla="*/ 292 w 350"/>
                <a:gd name="T27" fmla="*/ 522 h 538"/>
                <a:gd name="T28" fmla="*/ 269 w 350"/>
                <a:gd name="T29" fmla="*/ 512 h 538"/>
                <a:gd name="T30" fmla="*/ 228 w 350"/>
                <a:gd name="T31" fmla="*/ 499 h 538"/>
                <a:gd name="T32" fmla="*/ 232 w 350"/>
                <a:gd name="T33" fmla="*/ 480 h 538"/>
                <a:gd name="T34" fmla="*/ 349 w 350"/>
                <a:gd name="T35" fmla="*/ 10 h 538"/>
                <a:gd name="T36" fmla="*/ 115 w 350"/>
                <a:gd name="T37" fmla="*/ 365 h 538"/>
                <a:gd name="T38" fmla="*/ 60 w 350"/>
                <a:gd name="T39" fmla="*/ 286 h 538"/>
                <a:gd name="T40" fmla="*/ 100 w 350"/>
                <a:gd name="T41" fmla="*/ 117 h 538"/>
                <a:gd name="T42" fmla="*/ 204 w 350"/>
                <a:gd name="T43" fmla="*/ 19 h 538"/>
                <a:gd name="T44" fmla="*/ 271 w 350"/>
                <a:gd name="T45" fmla="*/ 92 h 538"/>
                <a:gd name="T46" fmla="*/ 223 w 350"/>
                <a:gd name="T47" fmla="*/ 286 h 538"/>
                <a:gd name="T48" fmla="*/ 115 w 350"/>
                <a:gd name="T49" fmla="*/ 36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8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59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2"/>
                  </a:cubicBezTo>
                  <a:cubicBezTo>
                    <a:pt x="102" y="512"/>
                    <a:pt x="94" y="512"/>
                    <a:pt x="94" y="530"/>
                  </a:cubicBezTo>
                  <a:cubicBezTo>
                    <a:pt x="94" y="530"/>
                    <a:pt x="94" y="537"/>
                    <a:pt x="104" y="537"/>
                  </a:cubicBezTo>
                  <a:cubicBezTo>
                    <a:pt x="131" y="537"/>
                    <a:pt x="161" y="535"/>
                    <a:pt x="188" y="535"/>
                  </a:cubicBezTo>
                  <a:cubicBezTo>
                    <a:pt x="219" y="535"/>
                    <a:pt x="248" y="537"/>
                    <a:pt x="276" y="537"/>
                  </a:cubicBezTo>
                  <a:cubicBezTo>
                    <a:pt x="280" y="537"/>
                    <a:pt x="292" y="537"/>
                    <a:pt x="292" y="522"/>
                  </a:cubicBezTo>
                  <a:cubicBezTo>
                    <a:pt x="292" y="512"/>
                    <a:pt x="284" y="512"/>
                    <a:pt x="269" y="512"/>
                  </a:cubicBezTo>
                  <a:cubicBezTo>
                    <a:pt x="228" y="512"/>
                    <a:pt x="228" y="507"/>
                    <a:pt x="228" y="499"/>
                  </a:cubicBezTo>
                  <a:cubicBezTo>
                    <a:pt x="228" y="493"/>
                    <a:pt x="230" y="487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88" name="Freeform 632"/>
            <p:cNvSpPr>
              <a:spLocks noChangeArrowheads="1"/>
            </p:cNvSpPr>
            <p:nvPr/>
          </p:nvSpPr>
          <p:spPr bwMode="auto">
            <a:xfrm>
              <a:off x="2018" y="5440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89" name="Freeform 633"/>
            <p:cNvSpPr>
              <a:spLocks noChangeArrowheads="1"/>
            </p:cNvSpPr>
            <p:nvPr/>
          </p:nvSpPr>
          <p:spPr bwMode="auto">
            <a:xfrm>
              <a:off x="2649" y="5253"/>
              <a:ext cx="63" cy="127"/>
            </a:xfrm>
            <a:custGeom>
              <a:avLst/>
              <a:gdLst>
                <a:gd name="T0" fmla="*/ 175 w 281"/>
                <a:gd name="T1" fmla="*/ 21 h 565"/>
                <a:gd name="T2" fmla="*/ 154 w 281"/>
                <a:gd name="T3" fmla="*/ 0 h 565"/>
                <a:gd name="T4" fmla="*/ 0 w 281"/>
                <a:gd name="T5" fmla="*/ 54 h 565"/>
                <a:gd name="T6" fmla="*/ 0 w 281"/>
                <a:gd name="T7" fmla="*/ 81 h 565"/>
                <a:gd name="T8" fmla="*/ 111 w 281"/>
                <a:gd name="T9" fmla="*/ 58 h 565"/>
                <a:gd name="T10" fmla="*/ 111 w 281"/>
                <a:gd name="T11" fmla="*/ 497 h 565"/>
                <a:gd name="T12" fmla="*/ 33 w 281"/>
                <a:gd name="T13" fmla="*/ 537 h 565"/>
                <a:gd name="T14" fmla="*/ 6 w 281"/>
                <a:gd name="T15" fmla="*/ 537 h 565"/>
                <a:gd name="T16" fmla="*/ 6 w 281"/>
                <a:gd name="T17" fmla="*/ 564 h 565"/>
                <a:gd name="T18" fmla="*/ 142 w 281"/>
                <a:gd name="T19" fmla="*/ 560 h 565"/>
                <a:gd name="T20" fmla="*/ 280 w 281"/>
                <a:gd name="T21" fmla="*/ 564 h 565"/>
                <a:gd name="T22" fmla="*/ 280 w 281"/>
                <a:gd name="T23" fmla="*/ 537 h 565"/>
                <a:gd name="T24" fmla="*/ 253 w 281"/>
                <a:gd name="T25" fmla="*/ 537 h 565"/>
                <a:gd name="T26" fmla="*/ 175 w 281"/>
                <a:gd name="T27" fmla="*/ 497 h 565"/>
                <a:gd name="T28" fmla="*/ 175 w 281"/>
                <a:gd name="T29" fmla="*/ 2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565">
                  <a:moveTo>
                    <a:pt x="175" y="21"/>
                  </a:moveTo>
                  <a:cubicBezTo>
                    <a:pt x="175" y="2"/>
                    <a:pt x="175" y="0"/>
                    <a:pt x="154" y="0"/>
                  </a:cubicBezTo>
                  <a:cubicBezTo>
                    <a:pt x="102" y="54"/>
                    <a:pt x="27" y="54"/>
                    <a:pt x="0" y="54"/>
                  </a:cubicBezTo>
                  <a:lnTo>
                    <a:pt x="0" y="81"/>
                  </a:lnTo>
                  <a:cubicBezTo>
                    <a:pt x="17" y="81"/>
                    <a:pt x="67" y="81"/>
                    <a:pt x="111" y="58"/>
                  </a:cubicBezTo>
                  <a:lnTo>
                    <a:pt x="111" y="497"/>
                  </a:lnTo>
                  <a:cubicBezTo>
                    <a:pt x="111" y="528"/>
                    <a:pt x="109" y="537"/>
                    <a:pt x="33" y="537"/>
                  </a:cubicBezTo>
                  <a:lnTo>
                    <a:pt x="6" y="537"/>
                  </a:lnTo>
                  <a:lnTo>
                    <a:pt x="6" y="564"/>
                  </a:lnTo>
                  <a:cubicBezTo>
                    <a:pt x="35" y="560"/>
                    <a:pt x="109" y="560"/>
                    <a:pt x="142" y="560"/>
                  </a:cubicBezTo>
                  <a:cubicBezTo>
                    <a:pt x="177" y="560"/>
                    <a:pt x="250" y="560"/>
                    <a:pt x="280" y="564"/>
                  </a:cubicBezTo>
                  <a:lnTo>
                    <a:pt x="280" y="537"/>
                  </a:lnTo>
                  <a:lnTo>
                    <a:pt x="253" y="537"/>
                  </a:lnTo>
                  <a:cubicBezTo>
                    <a:pt x="177" y="537"/>
                    <a:pt x="175" y="528"/>
                    <a:pt x="175" y="497"/>
                  </a:cubicBezTo>
                  <a:lnTo>
                    <a:pt x="175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90" name="Freeform 634"/>
            <p:cNvSpPr>
              <a:spLocks noChangeArrowheads="1"/>
            </p:cNvSpPr>
            <p:nvPr/>
          </p:nvSpPr>
          <p:spPr bwMode="auto">
            <a:xfrm>
              <a:off x="2233" y="5459"/>
              <a:ext cx="895" cy="7"/>
            </a:xfrm>
            <a:custGeom>
              <a:avLst/>
              <a:gdLst>
                <a:gd name="T0" fmla="*/ 1976 w 3950"/>
                <a:gd name="T1" fmla="*/ 36 h 37"/>
                <a:gd name="T2" fmla="*/ 0 w 3950"/>
                <a:gd name="T3" fmla="*/ 36 h 37"/>
                <a:gd name="T4" fmla="*/ 0 w 3950"/>
                <a:gd name="T5" fmla="*/ 0 h 37"/>
                <a:gd name="T6" fmla="*/ 3949 w 3950"/>
                <a:gd name="T7" fmla="*/ 0 h 37"/>
                <a:gd name="T8" fmla="*/ 3949 w 3950"/>
                <a:gd name="T9" fmla="*/ 36 h 37"/>
                <a:gd name="T10" fmla="*/ 1976 w 3950"/>
                <a:gd name="T1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50" h="37">
                  <a:moveTo>
                    <a:pt x="1976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949" y="0"/>
                  </a:lnTo>
                  <a:lnTo>
                    <a:pt x="3949" y="36"/>
                  </a:lnTo>
                  <a:lnTo>
                    <a:pt x="1976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91" name="Freeform 635"/>
            <p:cNvSpPr>
              <a:spLocks noChangeArrowheads="1"/>
            </p:cNvSpPr>
            <p:nvPr/>
          </p:nvSpPr>
          <p:spPr bwMode="auto">
            <a:xfrm>
              <a:off x="2240" y="5557"/>
              <a:ext cx="78" cy="121"/>
            </a:xfrm>
            <a:custGeom>
              <a:avLst/>
              <a:gdLst>
                <a:gd name="T0" fmla="*/ 349 w 350"/>
                <a:gd name="T1" fmla="*/ 10 h 538"/>
                <a:gd name="T2" fmla="*/ 342 w 350"/>
                <a:gd name="T3" fmla="*/ 0 h 538"/>
                <a:gd name="T4" fmla="*/ 284 w 350"/>
                <a:gd name="T5" fmla="*/ 59 h 538"/>
                <a:gd name="T6" fmla="*/ 204 w 350"/>
                <a:gd name="T7" fmla="*/ 0 h 538"/>
                <a:gd name="T8" fmla="*/ 0 w 350"/>
                <a:gd name="T9" fmla="*/ 248 h 538"/>
                <a:gd name="T10" fmla="*/ 111 w 350"/>
                <a:gd name="T11" fmla="*/ 384 h 538"/>
                <a:gd name="T12" fmla="*/ 211 w 350"/>
                <a:gd name="T13" fmla="*/ 332 h 538"/>
                <a:gd name="T14" fmla="*/ 175 w 350"/>
                <a:gd name="T15" fmla="*/ 484 h 538"/>
                <a:gd name="T16" fmla="*/ 113 w 350"/>
                <a:gd name="T17" fmla="*/ 512 h 538"/>
                <a:gd name="T18" fmla="*/ 94 w 350"/>
                <a:gd name="T19" fmla="*/ 530 h 538"/>
                <a:gd name="T20" fmla="*/ 104 w 350"/>
                <a:gd name="T21" fmla="*/ 537 h 538"/>
                <a:gd name="T22" fmla="*/ 190 w 350"/>
                <a:gd name="T23" fmla="*/ 535 h 538"/>
                <a:gd name="T24" fmla="*/ 276 w 350"/>
                <a:gd name="T25" fmla="*/ 537 h 538"/>
                <a:gd name="T26" fmla="*/ 292 w 350"/>
                <a:gd name="T27" fmla="*/ 522 h 538"/>
                <a:gd name="T28" fmla="*/ 269 w 350"/>
                <a:gd name="T29" fmla="*/ 512 h 538"/>
                <a:gd name="T30" fmla="*/ 228 w 350"/>
                <a:gd name="T31" fmla="*/ 499 h 538"/>
                <a:gd name="T32" fmla="*/ 232 w 350"/>
                <a:gd name="T33" fmla="*/ 480 h 538"/>
                <a:gd name="T34" fmla="*/ 349 w 350"/>
                <a:gd name="T35" fmla="*/ 10 h 538"/>
                <a:gd name="T36" fmla="*/ 115 w 350"/>
                <a:gd name="T37" fmla="*/ 365 h 538"/>
                <a:gd name="T38" fmla="*/ 60 w 350"/>
                <a:gd name="T39" fmla="*/ 286 h 538"/>
                <a:gd name="T40" fmla="*/ 100 w 350"/>
                <a:gd name="T41" fmla="*/ 117 h 538"/>
                <a:gd name="T42" fmla="*/ 204 w 350"/>
                <a:gd name="T43" fmla="*/ 19 h 538"/>
                <a:gd name="T44" fmla="*/ 271 w 350"/>
                <a:gd name="T45" fmla="*/ 92 h 538"/>
                <a:gd name="T46" fmla="*/ 223 w 350"/>
                <a:gd name="T47" fmla="*/ 286 h 538"/>
                <a:gd name="T48" fmla="*/ 115 w 350"/>
                <a:gd name="T49" fmla="*/ 36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8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59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2"/>
                  </a:cubicBezTo>
                  <a:cubicBezTo>
                    <a:pt x="102" y="512"/>
                    <a:pt x="94" y="512"/>
                    <a:pt x="94" y="530"/>
                  </a:cubicBezTo>
                  <a:cubicBezTo>
                    <a:pt x="94" y="530"/>
                    <a:pt x="94" y="537"/>
                    <a:pt x="104" y="537"/>
                  </a:cubicBezTo>
                  <a:cubicBezTo>
                    <a:pt x="131" y="537"/>
                    <a:pt x="161" y="535"/>
                    <a:pt x="190" y="535"/>
                  </a:cubicBezTo>
                  <a:cubicBezTo>
                    <a:pt x="219" y="535"/>
                    <a:pt x="248" y="537"/>
                    <a:pt x="276" y="537"/>
                  </a:cubicBezTo>
                  <a:cubicBezTo>
                    <a:pt x="280" y="537"/>
                    <a:pt x="292" y="537"/>
                    <a:pt x="292" y="522"/>
                  </a:cubicBezTo>
                  <a:cubicBezTo>
                    <a:pt x="292" y="512"/>
                    <a:pt x="284" y="512"/>
                    <a:pt x="269" y="512"/>
                  </a:cubicBezTo>
                  <a:cubicBezTo>
                    <a:pt x="228" y="512"/>
                    <a:pt x="228" y="507"/>
                    <a:pt x="228" y="499"/>
                  </a:cubicBezTo>
                  <a:cubicBezTo>
                    <a:pt x="228" y="493"/>
                    <a:pt x="230" y="487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92" name="Freeform 636"/>
            <p:cNvSpPr>
              <a:spLocks noChangeArrowheads="1"/>
            </p:cNvSpPr>
            <p:nvPr/>
          </p:nvSpPr>
          <p:spPr bwMode="auto">
            <a:xfrm>
              <a:off x="2363" y="5556"/>
              <a:ext cx="72" cy="88"/>
            </a:xfrm>
            <a:custGeom>
              <a:avLst/>
              <a:gdLst>
                <a:gd name="T0" fmla="*/ 71 w 324"/>
                <a:gd name="T1" fmla="*/ 196 h 391"/>
                <a:gd name="T2" fmla="*/ 184 w 324"/>
                <a:gd name="T3" fmla="*/ 21 h 391"/>
                <a:gd name="T4" fmla="*/ 276 w 324"/>
                <a:gd name="T5" fmla="*/ 52 h 391"/>
                <a:gd name="T6" fmla="*/ 236 w 324"/>
                <a:gd name="T7" fmla="*/ 92 h 391"/>
                <a:gd name="T8" fmla="*/ 275 w 324"/>
                <a:gd name="T9" fmla="*/ 131 h 391"/>
                <a:gd name="T10" fmla="*/ 315 w 324"/>
                <a:gd name="T11" fmla="*/ 90 h 391"/>
                <a:gd name="T12" fmla="*/ 184 w 324"/>
                <a:gd name="T13" fmla="*/ 0 h 391"/>
                <a:gd name="T14" fmla="*/ 0 w 324"/>
                <a:gd name="T15" fmla="*/ 196 h 391"/>
                <a:gd name="T16" fmla="*/ 182 w 324"/>
                <a:gd name="T17" fmla="*/ 390 h 391"/>
                <a:gd name="T18" fmla="*/ 323 w 324"/>
                <a:gd name="T19" fmla="*/ 278 h 391"/>
                <a:gd name="T20" fmla="*/ 313 w 324"/>
                <a:gd name="T21" fmla="*/ 271 h 391"/>
                <a:gd name="T22" fmla="*/ 301 w 324"/>
                <a:gd name="T23" fmla="*/ 278 h 391"/>
                <a:gd name="T24" fmla="*/ 190 w 324"/>
                <a:gd name="T25" fmla="*/ 368 h 391"/>
                <a:gd name="T26" fmla="*/ 71 w 324"/>
                <a:gd name="T27" fmla="*/ 1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391">
                  <a:moveTo>
                    <a:pt x="71" y="196"/>
                  </a:moveTo>
                  <a:cubicBezTo>
                    <a:pt x="71" y="58"/>
                    <a:pt x="140" y="21"/>
                    <a:pt x="184" y="21"/>
                  </a:cubicBezTo>
                  <a:cubicBezTo>
                    <a:pt x="192" y="21"/>
                    <a:pt x="246" y="21"/>
                    <a:pt x="276" y="52"/>
                  </a:cubicBezTo>
                  <a:cubicBezTo>
                    <a:pt x="240" y="56"/>
                    <a:pt x="236" y="81"/>
                    <a:pt x="236" y="92"/>
                  </a:cubicBezTo>
                  <a:cubicBezTo>
                    <a:pt x="236" y="113"/>
                    <a:pt x="252" y="131"/>
                    <a:pt x="275" y="131"/>
                  </a:cubicBezTo>
                  <a:cubicBezTo>
                    <a:pt x="298" y="131"/>
                    <a:pt x="315" y="115"/>
                    <a:pt x="315" y="90"/>
                  </a:cubicBezTo>
                  <a:cubicBezTo>
                    <a:pt x="315" y="33"/>
                    <a:pt x="250" y="0"/>
                    <a:pt x="184" y="0"/>
                  </a:cubicBezTo>
                  <a:cubicBezTo>
                    <a:pt x="79" y="0"/>
                    <a:pt x="0" y="92"/>
                    <a:pt x="0" y="196"/>
                  </a:cubicBezTo>
                  <a:cubicBezTo>
                    <a:pt x="0" y="305"/>
                    <a:pt x="84" y="390"/>
                    <a:pt x="182" y="390"/>
                  </a:cubicBezTo>
                  <a:cubicBezTo>
                    <a:pt x="296" y="390"/>
                    <a:pt x="323" y="288"/>
                    <a:pt x="323" y="278"/>
                  </a:cubicBezTo>
                  <a:cubicBezTo>
                    <a:pt x="323" y="271"/>
                    <a:pt x="315" y="271"/>
                    <a:pt x="313" y="271"/>
                  </a:cubicBezTo>
                  <a:cubicBezTo>
                    <a:pt x="305" y="271"/>
                    <a:pt x="303" y="274"/>
                    <a:pt x="301" y="278"/>
                  </a:cubicBezTo>
                  <a:cubicBezTo>
                    <a:pt x="276" y="357"/>
                    <a:pt x="221" y="368"/>
                    <a:pt x="190" y="368"/>
                  </a:cubicBezTo>
                  <a:cubicBezTo>
                    <a:pt x="146" y="368"/>
                    <a:pt x="71" y="332"/>
                    <a:pt x="71" y="1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93" name="Freeform 637"/>
            <p:cNvSpPr>
              <a:spLocks noChangeArrowheads="1"/>
            </p:cNvSpPr>
            <p:nvPr/>
          </p:nvSpPr>
          <p:spPr bwMode="auto">
            <a:xfrm>
              <a:off x="2447" y="5556"/>
              <a:ext cx="84" cy="88"/>
            </a:xfrm>
            <a:custGeom>
              <a:avLst/>
              <a:gdLst>
                <a:gd name="T0" fmla="*/ 376 w 377"/>
                <a:gd name="T1" fmla="*/ 198 h 391"/>
                <a:gd name="T2" fmla="*/ 188 w 377"/>
                <a:gd name="T3" fmla="*/ 0 h 391"/>
                <a:gd name="T4" fmla="*/ 0 w 377"/>
                <a:gd name="T5" fmla="*/ 198 h 391"/>
                <a:gd name="T6" fmla="*/ 188 w 377"/>
                <a:gd name="T7" fmla="*/ 390 h 391"/>
                <a:gd name="T8" fmla="*/ 376 w 377"/>
                <a:gd name="T9" fmla="*/ 198 h 391"/>
                <a:gd name="T10" fmla="*/ 188 w 377"/>
                <a:gd name="T11" fmla="*/ 368 h 391"/>
                <a:gd name="T12" fmla="*/ 92 w 377"/>
                <a:gd name="T13" fmla="*/ 311 h 391"/>
                <a:gd name="T14" fmla="*/ 71 w 377"/>
                <a:gd name="T15" fmla="*/ 192 h 391"/>
                <a:gd name="T16" fmla="*/ 90 w 377"/>
                <a:gd name="T17" fmla="*/ 75 h 391"/>
                <a:gd name="T18" fmla="*/ 188 w 377"/>
                <a:gd name="T19" fmla="*/ 19 h 391"/>
                <a:gd name="T20" fmla="*/ 282 w 377"/>
                <a:gd name="T21" fmla="*/ 73 h 391"/>
                <a:gd name="T22" fmla="*/ 305 w 377"/>
                <a:gd name="T23" fmla="*/ 192 h 391"/>
                <a:gd name="T24" fmla="*/ 286 w 377"/>
                <a:gd name="T25" fmla="*/ 305 h 391"/>
                <a:gd name="T26" fmla="*/ 188 w 377"/>
                <a:gd name="T27" fmla="*/ 36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391">
                  <a:moveTo>
                    <a:pt x="376" y="198"/>
                  </a:moveTo>
                  <a:cubicBezTo>
                    <a:pt x="376" y="90"/>
                    <a:pt x="290" y="0"/>
                    <a:pt x="188" y="0"/>
                  </a:cubicBezTo>
                  <a:cubicBezTo>
                    <a:pt x="83" y="0"/>
                    <a:pt x="0" y="92"/>
                    <a:pt x="0" y="198"/>
                  </a:cubicBezTo>
                  <a:cubicBezTo>
                    <a:pt x="0" y="307"/>
                    <a:pt x="88" y="390"/>
                    <a:pt x="188" y="390"/>
                  </a:cubicBezTo>
                  <a:cubicBezTo>
                    <a:pt x="290" y="390"/>
                    <a:pt x="376" y="305"/>
                    <a:pt x="376" y="198"/>
                  </a:cubicBezTo>
                  <a:close/>
                  <a:moveTo>
                    <a:pt x="188" y="368"/>
                  </a:moveTo>
                  <a:cubicBezTo>
                    <a:pt x="152" y="368"/>
                    <a:pt x="115" y="349"/>
                    <a:pt x="92" y="311"/>
                  </a:cubicBezTo>
                  <a:cubicBezTo>
                    <a:pt x="71" y="274"/>
                    <a:pt x="71" y="223"/>
                    <a:pt x="71" y="192"/>
                  </a:cubicBezTo>
                  <a:cubicBezTo>
                    <a:pt x="71" y="159"/>
                    <a:pt x="71" y="113"/>
                    <a:pt x="90" y="75"/>
                  </a:cubicBezTo>
                  <a:cubicBezTo>
                    <a:pt x="113" y="36"/>
                    <a:pt x="154" y="19"/>
                    <a:pt x="188" y="19"/>
                  </a:cubicBezTo>
                  <a:cubicBezTo>
                    <a:pt x="225" y="19"/>
                    <a:pt x="261" y="36"/>
                    <a:pt x="282" y="73"/>
                  </a:cubicBezTo>
                  <a:cubicBezTo>
                    <a:pt x="305" y="109"/>
                    <a:pt x="305" y="159"/>
                    <a:pt x="305" y="192"/>
                  </a:cubicBezTo>
                  <a:cubicBezTo>
                    <a:pt x="305" y="223"/>
                    <a:pt x="305" y="269"/>
                    <a:pt x="286" y="305"/>
                  </a:cubicBezTo>
                  <a:cubicBezTo>
                    <a:pt x="269" y="344"/>
                    <a:pt x="230" y="368"/>
                    <a:pt x="188" y="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94" name="Freeform 638"/>
            <p:cNvSpPr>
              <a:spLocks noChangeArrowheads="1"/>
            </p:cNvSpPr>
            <p:nvPr/>
          </p:nvSpPr>
          <p:spPr bwMode="auto">
            <a:xfrm>
              <a:off x="2541" y="5523"/>
              <a:ext cx="60" cy="119"/>
            </a:xfrm>
            <a:custGeom>
              <a:avLst/>
              <a:gdLst>
                <a:gd name="T0" fmla="*/ 131 w 268"/>
                <a:gd name="T1" fmla="*/ 182 h 531"/>
                <a:gd name="T2" fmla="*/ 252 w 268"/>
                <a:gd name="T3" fmla="*/ 182 h 531"/>
                <a:gd name="T4" fmla="*/ 252 w 268"/>
                <a:gd name="T5" fmla="*/ 155 h 531"/>
                <a:gd name="T6" fmla="*/ 131 w 268"/>
                <a:gd name="T7" fmla="*/ 155 h 531"/>
                <a:gd name="T8" fmla="*/ 131 w 268"/>
                <a:gd name="T9" fmla="*/ 0 h 531"/>
                <a:gd name="T10" fmla="*/ 109 w 268"/>
                <a:gd name="T11" fmla="*/ 0 h 531"/>
                <a:gd name="T12" fmla="*/ 0 w 268"/>
                <a:gd name="T13" fmla="*/ 163 h 531"/>
                <a:gd name="T14" fmla="*/ 0 w 268"/>
                <a:gd name="T15" fmla="*/ 182 h 531"/>
                <a:gd name="T16" fmla="*/ 73 w 268"/>
                <a:gd name="T17" fmla="*/ 182 h 531"/>
                <a:gd name="T18" fmla="*/ 73 w 268"/>
                <a:gd name="T19" fmla="*/ 415 h 531"/>
                <a:gd name="T20" fmla="*/ 182 w 268"/>
                <a:gd name="T21" fmla="*/ 530 h 531"/>
                <a:gd name="T22" fmla="*/ 267 w 268"/>
                <a:gd name="T23" fmla="*/ 415 h 531"/>
                <a:gd name="T24" fmla="*/ 267 w 268"/>
                <a:gd name="T25" fmla="*/ 367 h 531"/>
                <a:gd name="T26" fmla="*/ 244 w 268"/>
                <a:gd name="T27" fmla="*/ 367 h 531"/>
                <a:gd name="T28" fmla="*/ 244 w 268"/>
                <a:gd name="T29" fmla="*/ 415 h 531"/>
                <a:gd name="T30" fmla="*/ 188 w 268"/>
                <a:gd name="T31" fmla="*/ 509 h 531"/>
                <a:gd name="T32" fmla="*/ 131 w 268"/>
                <a:gd name="T33" fmla="*/ 416 h 531"/>
                <a:gd name="T34" fmla="*/ 131 w 268"/>
                <a:gd name="T35" fmla="*/ 18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8" h="531">
                  <a:moveTo>
                    <a:pt x="131" y="182"/>
                  </a:moveTo>
                  <a:lnTo>
                    <a:pt x="252" y="182"/>
                  </a:lnTo>
                  <a:lnTo>
                    <a:pt x="252" y="155"/>
                  </a:lnTo>
                  <a:lnTo>
                    <a:pt x="131" y="155"/>
                  </a:lnTo>
                  <a:lnTo>
                    <a:pt x="131" y="0"/>
                  </a:lnTo>
                  <a:lnTo>
                    <a:pt x="109" y="0"/>
                  </a:lnTo>
                  <a:cubicBezTo>
                    <a:pt x="109" y="69"/>
                    <a:pt x="83" y="159"/>
                    <a:pt x="0" y="163"/>
                  </a:cubicBezTo>
                  <a:lnTo>
                    <a:pt x="0" y="182"/>
                  </a:lnTo>
                  <a:lnTo>
                    <a:pt x="73" y="182"/>
                  </a:lnTo>
                  <a:lnTo>
                    <a:pt x="73" y="415"/>
                  </a:lnTo>
                  <a:cubicBezTo>
                    <a:pt x="73" y="520"/>
                    <a:pt x="152" y="530"/>
                    <a:pt x="182" y="530"/>
                  </a:cubicBezTo>
                  <a:cubicBezTo>
                    <a:pt x="242" y="530"/>
                    <a:pt x="267" y="470"/>
                    <a:pt x="267" y="415"/>
                  </a:cubicBezTo>
                  <a:lnTo>
                    <a:pt x="267" y="367"/>
                  </a:lnTo>
                  <a:lnTo>
                    <a:pt x="244" y="367"/>
                  </a:lnTo>
                  <a:lnTo>
                    <a:pt x="244" y="415"/>
                  </a:lnTo>
                  <a:cubicBezTo>
                    <a:pt x="244" y="476"/>
                    <a:pt x="219" y="509"/>
                    <a:pt x="188" y="509"/>
                  </a:cubicBezTo>
                  <a:cubicBezTo>
                    <a:pt x="131" y="509"/>
                    <a:pt x="131" y="432"/>
                    <a:pt x="131" y="416"/>
                  </a:cubicBezTo>
                  <a:lnTo>
                    <a:pt x="131" y="1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95" name="Freeform 639"/>
            <p:cNvSpPr>
              <a:spLocks noChangeArrowheads="1"/>
            </p:cNvSpPr>
            <p:nvPr/>
          </p:nvSpPr>
          <p:spPr bwMode="auto">
            <a:xfrm>
              <a:off x="2652" y="5505"/>
              <a:ext cx="78" cy="138"/>
            </a:xfrm>
            <a:custGeom>
              <a:avLst/>
              <a:gdLst>
                <a:gd name="T0" fmla="*/ 188 w 349"/>
                <a:gd name="T1" fmla="*/ 232 h 613"/>
                <a:gd name="T2" fmla="*/ 0 w 349"/>
                <a:gd name="T3" fmla="*/ 470 h 613"/>
                <a:gd name="T4" fmla="*/ 134 w 349"/>
                <a:gd name="T5" fmla="*/ 612 h 613"/>
                <a:gd name="T6" fmla="*/ 303 w 349"/>
                <a:gd name="T7" fmla="*/ 363 h 613"/>
                <a:gd name="T8" fmla="*/ 240 w 349"/>
                <a:gd name="T9" fmla="*/ 205 h 613"/>
                <a:gd name="T10" fmla="*/ 159 w 349"/>
                <a:gd name="T11" fmla="*/ 65 h 613"/>
                <a:gd name="T12" fmla="*/ 207 w 349"/>
                <a:gd name="T13" fmla="*/ 27 h 613"/>
                <a:gd name="T14" fmla="*/ 267 w 349"/>
                <a:gd name="T15" fmla="*/ 50 h 613"/>
                <a:gd name="T16" fmla="*/ 313 w 349"/>
                <a:gd name="T17" fmla="*/ 71 h 613"/>
                <a:gd name="T18" fmla="*/ 348 w 349"/>
                <a:gd name="T19" fmla="*/ 36 h 613"/>
                <a:gd name="T20" fmla="*/ 303 w 349"/>
                <a:gd name="T21" fmla="*/ 10 h 613"/>
                <a:gd name="T22" fmla="*/ 234 w 349"/>
                <a:gd name="T23" fmla="*/ 0 h 613"/>
                <a:gd name="T24" fmla="*/ 138 w 349"/>
                <a:gd name="T25" fmla="*/ 86 h 613"/>
                <a:gd name="T26" fmla="*/ 188 w 349"/>
                <a:gd name="T27" fmla="*/ 232 h 613"/>
                <a:gd name="T28" fmla="*/ 198 w 349"/>
                <a:gd name="T29" fmla="*/ 249 h 613"/>
                <a:gd name="T30" fmla="*/ 246 w 349"/>
                <a:gd name="T31" fmla="*/ 395 h 613"/>
                <a:gd name="T32" fmla="*/ 134 w 349"/>
                <a:gd name="T33" fmla="*/ 593 h 613"/>
                <a:gd name="T34" fmla="*/ 52 w 349"/>
                <a:gd name="T35" fmla="*/ 493 h 613"/>
                <a:gd name="T36" fmla="*/ 198 w 349"/>
                <a:gd name="T37" fmla="*/ 249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9" h="613">
                  <a:moveTo>
                    <a:pt x="188" y="232"/>
                  </a:moveTo>
                  <a:cubicBezTo>
                    <a:pt x="83" y="257"/>
                    <a:pt x="0" y="367"/>
                    <a:pt x="0" y="470"/>
                  </a:cubicBezTo>
                  <a:cubicBezTo>
                    <a:pt x="0" y="551"/>
                    <a:pt x="54" y="612"/>
                    <a:pt x="134" y="612"/>
                  </a:cubicBezTo>
                  <a:cubicBezTo>
                    <a:pt x="232" y="612"/>
                    <a:pt x="303" y="478"/>
                    <a:pt x="303" y="363"/>
                  </a:cubicBezTo>
                  <a:cubicBezTo>
                    <a:pt x="303" y="286"/>
                    <a:pt x="269" y="242"/>
                    <a:pt x="240" y="205"/>
                  </a:cubicBezTo>
                  <a:cubicBezTo>
                    <a:pt x="211" y="167"/>
                    <a:pt x="159" y="104"/>
                    <a:pt x="159" y="65"/>
                  </a:cubicBezTo>
                  <a:cubicBezTo>
                    <a:pt x="159" y="48"/>
                    <a:pt x="177" y="27"/>
                    <a:pt x="207" y="27"/>
                  </a:cubicBezTo>
                  <a:cubicBezTo>
                    <a:pt x="232" y="27"/>
                    <a:pt x="250" y="38"/>
                    <a:pt x="267" y="50"/>
                  </a:cubicBezTo>
                  <a:cubicBezTo>
                    <a:pt x="284" y="59"/>
                    <a:pt x="301" y="71"/>
                    <a:pt x="313" y="71"/>
                  </a:cubicBezTo>
                  <a:cubicBezTo>
                    <a:pt x="336" y="71"/>
                    <a:pt x="348" y="50"/>
                    <a:pt x="348" y="36"/>
                  </a:cubicBezTo>
                  <a:cubicBezTo>
                    <a:pt x="348" y="19"/>
                    <a:pt x="334" y="15"/>
                    <a:pt x="303" y="10"/>
                  </a:cubicBezTo>
                  <a:cubicBezTo>
                    <a:pt x="259" y="0"/>
                    <a:pt x="248" y="0"/>
                    <a:pt x="234" y="0"/>
                  </a:cubicBezTo>
                  <a:cubicBezTo>
                    <a:pt x="167" y="0"/>
                    <a:pt x="138" y="36"/>
                    <a:pt x="138" y="86"/>
                  </a:cubicBezTo>
                  <a:cubicBezTo>
                    <a:pt x="138" y="132"/>
                    <a:pt x="161" y="180"/>
                    <a:pt x="188" y="232"/>
                  </a:cubicBezTo>
                  <a:close/>
                  <a:moveTo>
                    <a:pt x="198" y="249"/>
                  </a:moveTo>
                  <a:cubicBezTo>
                    <a:pt x="219" y="290"/>
                    <a:pt x="246" y="336"/>
                    <a:pt x="246" y="395"/>
                  </a:cubicBezTo>
                  <a:cubicBezTo>
                    <a:pt x="246" y="451"/>
                    <a:pt x="213" y="593"/>
                    <a:pt x="134" y="593"/>
                  </a:cubicBezTo>
                  <a:cubicBezTo>
                    <a:pt x="86" y="593"/>
                    <a:pt x="52" y="557"/>
                    <a:pt x="52" y="493"/>
                  </a:cubicBezTo>
                  <a:cubicBezTo>
                    <a:pt x="52" y="439"/>
                    <a:pt x="84" y="280"/>
                    <a:pt x="198" y="2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96" name="Freeform 640"/>
            <p:cNvSpPr>
              <a:spLocks noChangeArrowheads="1"/>
            </p:cNvSpPr>
            <p:nvPr/>
          </p:nvSpPr>
          <p:spPr bwMode="auto">
            <a:xfrm>
              <a:off x="2794" y="5590"/>
              <a:ext cx="116" cy="7"/>
            </a:xfrm>
            <a:custGeom>
              <a:avLst/>
              <a:gdLst>
                <a:gd name="T0" fmla="*/ 488 w 517"/>
                <a:gd name="T1" fmla="*/ 36 h 37"/>
                <a:gd name="T2" fmla="*/ 516 w 517"/>
                <a:gd name="T3" fmla="*/ 17 h 37"/>
                <a:gd name="T4" fmla="*/ 488 w 517"/>
                <a:gd name="T5" fmla="*/ 0 h 37"/>
                <a:gd name="T6" fmla="*/ 29 w 517"/>
                <a:gd name="T7" fmla="*/ 0 h 37"/>
                <a:gd name="T8" fmla="*/ 0 w 517"/>
                <a:gd name="T9" fmla="*/ 17 h 37"/>
                <a:gd name="T10" fmla="*/ 29 w 517"/>
                <a:gd name="T11" fmla="*/ 36 h 37"/>
                <a:gd name="T12" fmla="*/ 488 w 517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7" h="37">
                  <a:moveTo>
                    <a:pt x="488" y="36"/>
                  </a:moveTo>
                  <a:cubicBezTo>
                    <a:pt x="501" y="36"/>
                    <a:pt x="516" y="36"/>
                    <a:pt x="516" y="17"/>
                  </a:cubicBezTo>
                  <a:cubicBezTo>
                    <a:pt x="516" y="0"/>
                    <a:pt x="501" y="0"/>
                    <a:pt x="488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6"/>
                    <a:pt x="15" y="36"/>
                    <a:pt x="29" y="36"/>
                  </a:cubicBezTo>
                  <a:lnTo>
                    <a:pt x="488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97" name="Freeform 641"/>
            <p:cNvSpPr>
              <a:spLocks noChangeArrowheads="1"/>
            </p:cNvSpPr>
            <p:nvPr/>
          </p:nvSpPr>
          <p:spPr bwMode="auto">
            <a:xfrm>
              <a:off x="2975" y="5515"/>
              <a:ext cx="50" cy="128"/>
            </a:xfrm>
            <a:custGeom>
              <a:avLst/>
              <a:gdLst>
                <a:gd name="T0" fmla="*/ 217 w 226"/>
                <a:gd name="T1" fmla="*/ 31 h 569"/>
                <a:gd name="T2" fmla="*/ 186 w 226"/>
                <a:gd name="T3" fmla="*/ 0 h 569"/>
                <a:gd name="T4" fmla="*/ 140 w 226"/>
                <a:gd name="T5" fmla="*/ 44 h 569"/>
                <a:gd name="T6" fmla="*/ 173 w 226"/>
                <a:gd name="T7" fmla="*/ 75 h 569"/>
                <a:gd name="T8" fmla="*/ 217 w 226"/>
                <a:gd name="T9" fmla="*/ 31 h 569"/>
                <a:gd name="T10" fmla="*/ 152 w 226"/>
                <a:gd name="T11" fmla="*/ 349 h 569"/>
                <a:gd name="T12" fmla="*/ 171 w 226"/>
                <a:gd name="T13" fmla="*/ 299 h 569"/>
                <a:gd name="T14" fmla="*/ 182 w 226"/>
                <a:gd name="T15" fmla="*/ 255 h 569"/>
                <a:gd name="T16" fmla="*/ 111 w 226"/>
                <a:gd name="T17" fmla="*/ 186 h 569"/>
                <a:gd name="T18" fmla="*/ 0 w 226"/>
                <a:gd name="T19" fmla="*/ 315 h 569"/>
                <a:gd name="T20" fmla="*/ 10 w 226"/>
                <a:gd name="T21" fmla="*/ 324 h 569"/>
                <a:gd name="T22" fmla="*/ 23 w 226"/>
                <a:gd name="T23" fmla="*/ 309 h 569"/>
                <a:gd name="T24" fmla="*/ 109 w 226"/>
                <a:gd name="T25" fmla="*/ 203 h 569"/>
                <a:gd name="T26" fmla="*/ 131 w 226"/>
                <a:gd name="T27" fmla="*/ 230 h 569"/>
                <a:gd name="T28" fmla="*/ 121 w 226"/>
                <a:gd name="T29" fmla="*/ 274 h 569"/>
                <a:gd name="T30" fmla="*/ 63 w 226"/>
                <a:gd name="T31" fmla="*/ 432 h 569"/>
                <a:gd name="T32" fmla="*/ 44 w 226"/>
                <a:gd name="T33" fmla="*/ 499 h 569"/>
                <a:gd name="T34" fmla="*/ 113 w 226"/>
                <a:gd name="T35" fmla="*/ 568 h 569"/>
                <a:gd name="T36" fmla="*/ 225 w 226"/>
                <a:gd name="T37" fmla="*/ 438 h 569"/>
                <a:gd name="T38" fmla="*/ 215 w 226"/>
                <a:gd name="T39" fmla="*/ 430 h 569"/>
                <a:gd name="T40" fmla="*/ 202 w 226"/>
                <a:gd name="T41" fmla="*/ 445 h 569"/>
                <a:gd name="T42" fmla="*/ 115 w 226"/>
                <a:gd name="T43" fmla="*/ 551 h 569"/>
                <a:gd name="T44" fmla="*/ 94 w 226"/>
                <a:gd name="T45" fmla="*/ 522 h 569"/>
                <a:gd name="T46" fmla="*/ 119 w 226"/>
                <a:gd name="T47" fmla="*/ 438 h 569"/>
                <a:gd name="T48" fmla="*/ 152 w 226"/>
                <a:gd name="T49" fmla="*/ 34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569">
                  <a:moveTo>
                    <a:pt x="217" y="31"/>
                  </a:moveTo>
                  <a:cubicBezTo>
                    <a:pt x="217" y="13"/>
                    <a:pt x="205" y="0"/>
                    <a:pt x="186" y="0"/>
                  </a:cubicBezTo>
                  <a:cubicBezTo>
                    <a:pt x="163" y="0"/>
                    <a:pt x="140" y="21"/>
                    <a:pt x="140" y="44"/>
                  </a:cubicBezTo>
                  <a:cubicBezTo>
                    <a:pt x="140" y="61"/>
                    <a:pt x="152" y="75"/>
                    <a:pt x="173" y="75"/>
                  </a:cubicBezTo>
                  <a:cubicBezTo>
                    <a:pt x="192" y="75"/>
                    <a:pt x="217" y="56"/>
                    <a:pt x="217" y="31"/>
                  </a:cubicBezTo>
                  <a:close/>
                  <a:moveTo>
                    <a:pt x="152" y="349"/>
                  </a:moveTo>
                  <a:cubicBezTo>
                    <a:pt x="163" y="324"/>
                    <a:pt x="163" y="322"/>
                    <a:pt x="171" y="299"/>
                  </a:cubicBezTo>
                  <a:cubicBezTo>
                    <a:pt x="179" y="282"/>
                    <a:pt x="182" y="271"/>
                    <a:pt x="182" y="255"/>
                  </a:cubicBezTo>
                  <a:cubicBezTo>
                    <a:pt x="182" y="217"/>
                    <a:pt x="156" y="186"/>
                    <a:pt x="111" y="186"/>
                  </a:cubicBezTo>
                  <a:cubicBezTo>
                    <a:pt x="33" y="186"/>
                    <a:pt x="0" y="307"/>
                    <a:pt x="0" y="315"/>
                  </a:cubicBezTo>
                  <a:cubicBezTo>
                    <a:pt x="0" y="324"/>
                    <a:pt x="8" y="324"/>
                    <a:pt x="10" y="324"/>
                  </a:cubicBezTo>
                  <a:cubicBezTo>
                    <a:pt x="19" y="324"/>
                    <a:pt x="19" y="322"/>
                    <a:pt x="23" y="309"/>
                  </a:cubicBezTo>
                  <a:cubicBezTo>
                    <a:pt x="46" y="228"/>
                    <a:pt x="81" y="203"/>
                    <a:pt x="109" y="203"/>
                  </a:cubicBezTo>
                  <a:cubicBezTo>
                    <a:pt x="117" y="203"/>
                    <a:pt x="131" y="203"/>
                    <a:pt x="131" y="230"/>
                  </a:cubicBezTo>
                  <a:cubicBezTo>
                    <a:pt x="131" y="249"/>
                    <a:pt x="125" y="267"/>
                    <a:pt x="121" y="274"/>
                  </a:cubicBezTo>
                  <a:cubicBezTo>
                    <a:pt x="115" y="297"/>
                    <a:pt x="77" y="395"/>
                    <a:pt x="63" y="432"/>
                  </a:cubicBezTo>
                  <a:cubicBezTo>
                    <a:pt x="54" y="453"/>
                    <a:pt x="44" y="482"/>
                    <a:pt x="44" y="499"/>
                  </a:cubicBezTo>
                  <a:cubicBezTo>
                    <a:pt x="44" y="539"/>
                    <a:pt x="73" y="568"/>
                    <a:pt x="113" y="568"/>
                  </a:cubicBezTo>
                  <a:cubicBezTo>
                    <a:pt x="194" y="568"/>
                    <a:pt x="225" y="445"/>
                    <a:pt x="225" y="438"/>
                  </a:cubicBezTo>
                  <a:cubicBezTo>
                    <a:pt x="225" y="430"/>
                    <a:pt x="217" y="430"/>
                    <a:pt x="215" y="430"/>
                  </a:cubicBezTo>
                  <a:cubicBezTo>
                    <a:pt x="205" y="430"/>
                    <a:pt x="205" y="432"/>
                    <a:pt x="202" y="445"/>
                  </a:cubicBezTo>
                  <a:cubicBezTo>
                    <a:pt x="186" y="499"/>
                    <a:pt x="157" y="551"/>
                    <a:pt x="115" y="551"/>
                  </a:cubicBezTo>
                  <a:cubicBezTo>
                    <a:pt x="100" y="551"/>
                    <a:pt x="94" y="541"/>
                    <a:pt x="94" y="522"/>
                  </a:cubicBezTo>
                  <a:cubicBezTo>
                    <a:pt x="94" y="501"/>
                    <a:pt x="100" y="489"/>
                    <a:pt x="119" y="438"/>
                  </a:cubicBezTo>
                  <a:lnTo>
                    <a:pt x="152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98" name="Freeform 642"/>
            <p:cNvSpPr>
              <a:spLocks noChangeArrowheads="1"/>
            </p:cNvSpPr>
            <p:nvPr/>
          </p:nvSpPr>
          <p:spPr bwMode="auto">
            <a:xfrm>
              <a:off x="3043" y="5557"/>
              <a:ext cx="78" cy="121"/>
            </a:xfrm>
            <a:custGeom>
              <a:avLst/>
              <a:gdLst>
                <a:gd name="T0" fmla="*/ 349 w 350"/>
                <a:gd name="T1" fmla="*/ 10 h 538"/>
                <a:gd name="T2" fmla="*/ 342 w 350"/>
                <a:gd name="T3" fmla="*/ 0 h 538"/>
                <a:gd name="T4" fmla="*/ 284 w 350"/>
                <a:gd name="T5" fmla="*/ 59 h 538"/>
                <a:gd name="T6" fmla="*/ 204 w 350"/>
                <a:gd name="T7" fmla="*/ 0 h 538"/>
                <a:gd name="T8" fmla="*/ 0 w 350"/>
                <a:gd name="T9" fmla="*/ 248 h 538"/>
                <a:gd name="T10" fmla="*/ 111 w 350"/>
                <a:gd name="T11" fmla="*/ 384 h 538"/>
                <a:gd name="T12" fmla="*/ 211 w 350"/>
                <a:gd name="T13" fmla="*/ 332 h 538"/>
                <a:gd name="T14" fmla="*/ 175 w 350"/>
                <a:gd name="T15" fmla="*/ 484 h 538"/>
                <a:gd name="T16" fmla="*/ 113 w 350"/>
                <a:gd name="T17" fmla="*/ 512 h 538"/>
                <a:gd name="T18" fmla="*/ 94 w 350"/>
                <a:gd name="T19" fmla="*/ 530 h 538"/>
                <a:gd name="T20" fmla="*/ 104 w 350"/>
                <a:gd name="T21" fmla="*/ 537 h 538"/>
                <a:gd name="T22" fmla="*/ 190 w 350"/>
                <a:gd name="T23" fmla="*/ 535 h 538"/>
                <a:gd name="T24" fmla="*/ 276 w 350"/>
                <a:gd name="T25" fmla="*/ 537 h 538"/>
                <a:gd name="T26" fmla="*/ 292 w 350"/>
                <a:gd name="T27" fmla="*/ 522 h 538"/>
                <a:gd name="T28" fmla="*/ 269 w 350"/>
                <a:gd name="T29" fmla="*/ 512 h 538"/>
                <a:gd name="T30" fmla="*/ 228 w 350"/>
                <a:gd name="T31" fmla="*/ 499 h 538"/>
                <a:gd name="T32" fmla="*/ 232 w 350"/>
                <a:gd name="T33" fmla="*/ 480 h 538"/>
                <a:gd name="T34" fmla="*/ 349 w 350"/>
                <a:gd name="T35" fmla="*/ 10 h 538"/>
                <a:gd name="T36" fmla="*/ 115 w 350"/>
                <a:gd name="T37" fmla="*/ 365 h 538"/>
                <a:gd name="T38" fmla="*/ 60 w 350"/>
                <a:gd name="T39" fmla="*/ 286 h 538"/>
                <a:gd name="T40" fmla="*/ 100 w 350"/>
                <a:gd name="T41" fmla="*/ 117 h 538"/>
                <a:gd name="T42" fmla="*/ 204 w 350"/>
                <a:gd name="T43" fmla="*/ 19 h 538"/>
                <a:gd name="T44" fmla="*/ 271 w 350"/>
                <a:gd name="T45" fmla="*/ 92 h 538"/>
                <a:gd name="T46" fmla="*/ 223 w 350"/>
                <a:gd name="T47" fmla="*/ 286 h 538"/>
                <a:gd name="T48" fmla="*/ 115 w 350"/>
                <a:gd name="T49" fmla="*/ 36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8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59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2"/>
                  </a:cubicBezTo>
                  <a:cubicBezTo>
                    <a:pt x="102" y="512"/>
                    <a:pt x="94" y="512"/>
                    <a:pt x="94" y="530"/>
                  </a:cubicBezTo>
                  <a:cubicBezTo>
                    <a:pt x="94" y="530"/>
                    <a:pt x="94" y="537"/>
                    <a:pt x="104" y="537"/>
                  </a:cubicBezTo>
                  <a:cubicBezTo>
                    <a:pt x="131" y="537"/>
                    <a:pt x="161" y="535"/>
                    <a:pt x="190" y="535"/>
                  </a:cubicBezTo>
                  <a:cubicBezTo>
                    <a:pt x="219" y="535"/>
                    <a:pt x="248" y="537"/>
                    <a:pt x="276" y="537"/>
                  </a:cubicBezTo>
                  <a:cubicBezTo>
                    <a:pt x="280" y="537"/>
                    <a:pt x="292" y="537"/>
                    <a:pt x="292" y="522"/>
                  </a:cubicBezTo>
                  <a:cubicBezTo>
                    <a:pt x="292" y="512"/>
                    <a:pt x="284" y="512"/>
                    <a:pt x="269" y="512"/>
                  </a:cubicBezTo>
                  <a:cubicBezTo>
                    <a:pt x="228" y="512"/>
                    <a:pt x="228" y="507"/>
                    <a:pt x="228" y="499"/>
                  </a:cubicBezTo>
                  <a:cubicBezTo>
                    <a:pt x="228" y="493"/>
                    <a:pt x="230" y="487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99" name="Freeform 643"/>
            <p:cNvSpPr>
              <a:spLocks noChangeArrowheads="1"/>
            </p:cNvSpPr>
            <p:nvPr/>
          </p:nvSpPr>
          <p:spPr bwMode="auto">
            <a:xfrm>
              <a:off x="3199" y="5490"/>
              <a:ext cx="22" cy="57"/>
            </a:xfrm>
            <a:custGeom>
              <a:avLst/>
              <a:gdLst>
                <a:gd name="T0" fmla="*/ 100 w 101"/>
                <a:gd name="T1" fmla="*/ 88 h 254"/>
                <a:gd name="T2" fmla="*/ 46 w 101"/>
                <a:gd name="T3" fmla="*/ 0 h 254"/>
                <a:gd name="T4" fmla="*/ 0 w 101"/>
                <a:gd name="T5" fmla="*/ 44 h 254"/>
                <a:gd name="T6" fmla="*/ 46 w 101"/>
                <a:gd name="T7" fmla="*/ 90 h 254"/>
                <a:gd name="T8" fmla="*/ 75 w 101"/>
                <a:gd name="T9" fmla="*/ 79 h 254"/>
                <a:gd name="T10" fmla="*/ 81 w 101"/>
                <a:gd name="T11" fmla="*/ 77 h 254"/>
                <a:gd name="T12" fmla="*/ 83 w 101"/>
                <a:gd name="T13" fmla="*/ 88 h 254"/>
                <a:gd name="T14" fmla="*/ 23 w 101"/>
                <a:gd name="T15" fmla="*/ 230 h 254"/>
                <a:gd name="T16" fmla="*/ 13 w 101"/>
                <a:gd name="T17" fmla="*/ 244 h 254"/>
                <a:gd name="T18" fmla="*/ 23 w 101"/>
                <a:gd name="T19" fmla="*/ 253 h 254"/>
                <a:gd name="T20" fmla="*/ 100 w 101"/>
                <a:gd name="T21" fmla="*/ 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54">
                  <a:moveTo>
                    <a:pt x="100" y="88"/>
                  </a:moveTo>
                  <a:cubicBezTo>
                    <a:pt x="100" y="33"/>
                    <a:pt x="79" y="0"/>
                    <a:pt x="46" y="0"/>
                  </a:cubicBezTo>
                  <a:cubicBezTo>
                    <a:pt x="17" y="0"/>
                    <a:pt x="0" y="21"/>
                    <a:pt x="0" y="44"/>
                  </a:cubicBezTo>
                  <a:cubicBezTo>
                    <a:pt x="0" y="67"/>
                    <a:pt x="17" y="90"/>
                    <a:pt x="46" y="90"/>
                  </a:cubicBezTo>
                  <a:cubicBezTo>
                    <a:pt x="56" y="90"/>
                    <a:pt x="67" y="86"/>
                    <a:pt x="75" y="79"/>
                  </a:cubicBezTo>
                  <a:cubicBezTo>
                    <a:pt x="79" y="77"/>
                    <a:pt x="79" y="77"/>
                    <a:pt x="81" y="77"/>
                  </a:cubicBezTo>
                  <a:cubicBezTo>
                    <a:pt x="81" y="77"/>
                    <a:pt x="83" y="77"/>
                    <a:pt x="83" y="88"/>
                  </a:cubicBezTo>
                  <a:cubicBezTo>
                    <a:pt x="83" y="152"/>
                    <a:pt x="52" y="203"/>
                    <a:pt x="23" y="230"/>
                  </a:cubicBezTo>
                  <a:cubicBezTo>
                    <a:pt x="13" y="240"/>
                    <a:pt x="13" y="242"/>
                    <a:pt x="13" y="244"/>
                  </a:cubicBezTo>
                  <a:cubicBezTo>
                    <a:pt x="13" y="251"/>
                    <a:pt x="17" y="253"/>
                    <a:pt x="23" y="253"/>
                  </a:cubicBezTo>
                  <a:cubicBezTo>
                    <a:pt x="33" y="253"/>
                    <a:pt x="100" y="188"/>
                    <a:pt x="100" y="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00" name="Freeform 644"/>
            <p:cNvSpPr>
              <a:spLocks noChangeArrowheads="1"/>
            </p:cNvSpPr>
            <p:nvPr/>
          </p:nvSpPr>
          <p:spPr bwMode="auto">
            <a:xfrm>
              <a:off x="3339" y="5426"/>
              <a:ext cx="78" cy="121"/>
            </a:xfrm>
            <a:custGeom>
              <a:avLst/>
              <a:gdLst>
                <a:gd name="T0" fmla="*/ 349 w 350"/>
                <a:gd name="T1" fmla="*/ 10 h 538"/>
                <a:gd name="T2" fmla="*/ 342 w 350"/>
                <a:gd name="T3" fmla="*/ 0 h 538"/>
                <a:gd name="T4" fmla="*/ 284 w 350"/>
                <a:gd name="T5" fmla="*/ 59 h 538"/>
                <a:gd name="T6" fmla="*/ 204 w 350"/>
                <a:gd name="T7" fmla="*/ 0 h 538"/>
                <a:gd name="T8" fmla="*/ 0 w 350"/>
                <a:gd name="T9" fmla="*/ 248 h 538"/>
                <a:gd name="T10" fmla="*/ 111 w 350"/>
                <a:gd name="T11" fmla="*/ 384 h 538"/>
                <a:gd name="T12" fmla="*/ 211 w 350"/>
                <a:gd name="T13" fmla="*/ 332 h 538"/>
                <a:gd name="T14" fmla="*/ 175 w 350"/>
                <a:gd name="T15" fmla="*/ 484 h 538"/>
                <a:gd name="T16" fmla="*/ 113 w 350"/>
                <a:gd name="T17" fmla="*/ 512 h 538"/>
                <a:gd name="T18" fmla="*/ 94 w 350"/>
                <a:gd name="T19" fmla="*/ 530 h 538"/>
                <a:gd name="T20" fmla="*/ 104 w 350"/>
                <a:gd name="T21" fmla="*/ 537 h 538"/>
                <a:gd name="T22" fmla="*/ 190 w 350"/>
                <a:gd name="T23" fmla="*/ 535 h 538"/>
                <a:gd name="T24" fmla="*/ 276 w 350"/>
                <a:gd name="T25" fmla="*/ 537 h 538"/>
                <a:gd name="T26" fmla="*/ 292 w 350"/>
                <a:gd name="T27" fmla="*/ 522 h 538"/>
                <a:gd name="T28" fmla="*/ 271 w 350"/>
                <a:gd name="T29" fmla="*/ 512 h 538"/>
                <a:gd name="T30" fmla="*/ 228 w 350"/>
                <a:gd name="T31" fmla="*/ 499 h 538"/>
                <a:gd name="T32" fmla="*/ 232 w 350"/>
                <a:gd name="T33" fmla="*/ 480 h 538"/>
                <a:gd name="T34" fmla="*/ 349 w 350"/>
                <a:gd name="T35" fmla="*/ 10 h 538"/>
                <a:gd name="T36" fmla="*/ 115 w 350"/>
                <a:gd name="T37" fmla="*/ 365 h 538"/>
                <a:gd name="T38" fmla="*/ 60 w 350"/>
                <a:gd name="T39" fmla="*/ 286 h 538"/>
                <a:gd name="T40" fmla="*/ 100 w 350"/>
                <a:gd name="T41" fmla="*/ 117 h 538"/>
                <a:gd name="T42" fmla="*/ 204 w 350"/>
                <a:gd name="T43" fmla="*/ 19 h 538"/>
                <a:gd name="T44" fmla="*/ 271 w 350"/>
                <a:gd name="T45" fmla="*/ 92 h 538"/>
                <a:gd name="T46" fmla="*/ 223 w 350"/>
                <a:gd name="T47" fmla="*/ 286 h 538"/>
                <a:gd name="T48" fmla="*/ 115 w 350"/>
                <a:gd name="T49" fmla="*/ 36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8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59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0"/>
                    <a:pt x="113" y="512"/>
                  </a:cubicBezTo>
                  <a:cubicBezTo>
                    <a:pt x="102" y="512"/>
                    <a:pt x="94" y="512"/>
                    <a:pt x="94" y="530"/>
                  </a:cubicBezTo>
                  <a:cubicBezTo>
                    <a:pt x="94" y="530"/>
                    <a:pt x="94" y="537"/>
                    <a:pt x="104" y="537"/>
                  </a:cubicBezTo>
                  <a:cubicBezTo>
                    <a:pt x="132" y="537"/>
                    <a:pt x="161" y="535"/>
                    <a:pt x="190" y="535"/>
                  </a:cubicBezTo>
                  <a:cubicBezTo>
                    <a:pt x="219" y="535"/>
                    <a:pt x="248" y="537"/>
                    <a:pt x="276" y="537"/>
                  </a:cubicBezTo>
                  <a:cubicBezTo>
                    <a:pt x="280" y="537"/>
                    <a:pt x="292" y="537"/>
                    <a:pt x="292" y="522"/>
                  </a:cubicBezTo>
                  <a:cubicBezTo>
                    <a:pt x="292" y="512"/>
                    <a:pt x="284" y="512"/>
                    <a:pt x="271" y="512"/>
                  </a:cubicBezTo>
                  <a:cubicBezTo>
                    <a:pt x="228" y="512"/>
                    <a:pt x="228" y="507"/>
                    <a:pt x="228" y="499"/>
                  </a:cubicBezTo>
                  <a:cubicBezTo>
                    <a:pt x="228" y="493"/>
                    <a:pt x="230" y="487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01" name="Freeform 645"/>
            <p:cNvSpPr>
              <a:spLocks noChangeArrowheads="1"/>
            </p:cNvSpPr>
            <p:nvPr/>
          </p:nvSpPr>
          <p:spPr bwMode="auto">
            <a:xfrm>
              <a:off x="3462" y="5424"/>
              <a:ext cx="72" cy="88"/>
            </a:xfrm>
            <a:custGeom>
              <a:avLst/>
              <a:gdLst>
                <a:gd name="T0" fmla="*/ 71 w 324"/>
                <a:gd name="T1" fmla="*/ 196 h 391"/>
                <a:gd name="T2" fmla="*/ 184 w 324"/>
                <a:gd name="T3" fmla="*/ 21 h 391"/>
                <a:gd name="T4" fmla="*/ 276 w 324"/>
                <a:gd name="T5" fmla="*/ 52 h 391"/>
                <a:gd name="T6" fmla="*/ 236 w 324"/>
                <a:gd name="T7" fmla="*/ 92 h 391"/>
                <a:gd name="T8" fmla="*/ 275 w 324"/>
                <a:gd name="T9" fmla="*/ 131 h 391"/>
                <a:gd name="T10" fmla="*/ 315 w 324"/>
                <a:gd name="T11" fmla="*/ 90 h 391"/>
                <a:gd name="T12" fmla="*/ 184 w 324"/>
                <a:gd name="T13" fmla="*/ 0 h 391"/>
                <a:gd name="T14" fmla="*/ 0 w 324"/>
                <a:gd name="T15" fmla="*/ 196 h 391"/>
                <a:gd name="T16" fmla="*/ 182 w 324"/>
                <a:gd name="T17" fmla="*/ 390 h 391"/>
                <a:gd name="T18" fmla="*/ 323 w 324"/>
                <a:gd name="T19" fmla="*/ 278 h 391"/>
                <a:gd name="T20" fmla="*/ 313 w 324"/>
                <a:gd name="T21" fmla="*/ 271 h 391"/>
                <a:gd name="T22" fmla="*/ 301 w 324"/>
                <a:gd name="T23" fmla="*/ 278 h 391"/>
                <a:gd name="T24" fmla="*/ 190 w 324"/>
                <a:gd name="T25" fmla="*/ 368 h 391"/>
                <a:gd name="T26" fmla="*/ 71 w 324"/>
                <a:gd name="T27" fmla="*/ 1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391">
                  <a:moveTo>
                    <a:pt x="71" y="196"/>
                  </a:moveTo>
                  <a:cubicBezTo>
                    <a:pt x="71" y="58"/>
                    <a:pt x="140" y="21"/>
                    <a:pt x="184" y="21"/>
                  </a:cubicBezTo>
                  <a:cubicBezTo>
                    <a:pt x="192" y="21"/>
                    <a:pt x="246" y="21"/>
                    <a:pt x="276" y="52"/>
                  </a:cubicBezTo>
                  <a:cubicBezTo>
                    <a:pt x="240" y="56"/>
                    <a:pt x="236" y="81"/>
                    <a:pt x="236" y="92"/>
                  </a:cubicBezTo>
                  <a:cubicBezTo>
                    <a:pt x="236" y="113"/>
                    <a:pt x="252" y="131"/>
                    <a:pt x="275" y="131"/>
                  </a:cubicBezTo>
                  <a:cubicBezTo>
                    <a:pt x="298" y="131"/>
                    <a:pt x="315" y="115"/>
                    <a:pt x="315" y="90"/>
                  </a:cubicBezTo>
                  <a:cubicBezTo>
                    <a:pt x="315" y="33"/>
                    <a:pt x="250" y="0"/>
                    <a:pt x="184" y="0"/>
                  </a:cubicBezTo>
                  <a:cubicBezTo>
                    <a:pt x="79" y="0"/>
                    <a:pt x="0" y="92"/>
                    <a:pt x="0" y="196"/>
                  </a:cubicBezTo>
                  <a:cubicBezTo>
                    <a:pt x="0" y="305"/>
                    <a:pt x="84" y="390"/>
                    <a:pt x="182" y="390"/>
                  </a:cubicBezTo>
                  <a:cubicBezTo>
                    <a:pt x="296" y="390"/>
                    <a:pt x="323" y="288"/>
                    <a:pt x="323" y="278"/>
                  </a:cubicBezTo>
                  <a:cubicBezTo>
                    <a:pt x="323" y="271"/>
                    <a:pt x="315" y="271"/>
                    <a:pt x="313" y="271"/>
                  </a:cubicBezTo>
                  <a:cubicBezTo>
                    <a:pt x="305" y="271"/>
                    <a:pt x="303" y="274"/>
                    <a:pt x="301" y="278"/>
                  </a:cubicBezTo>
                  <a:cubicBezTo>
                    <a:pt x="276" y="357"/>
                    <a:pt x="221" y="368"/>
                    <a:pt x="190" y="368"/>
                  </a:cubicBezTo>
                  <a:cubicBezTo>
                    <a:pt x="146" y="368"/>
                    <a:pt x="71" y="332"/>
                    <a:pt x="71" y="1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02" name="Freeform 646"/>
            <p:cNvSpPr>
              <a:spLocks noChangeArrowheads="1"/>
            </p:cNvSpPr>
            <p:nvPr/>
          </p:nvSpPr>
          <p:spPr bwMode="auto">
            <a:xfrm>
              <a:off x="3546" y="5424"/>
              <a:ext cx="84" cy="88"/>
            </a:xfrm>
            <a:custGeom>
              <a:avLst/>
              <a:gdLst>
                <a:gd name="T0" fmla="*/ 376 w 377"/>
                <a:gd name="T1" fmla="*/ 198 h 391"/>
                <a:gd name="T2" fmla="*/ 188 w 377"/>
                <a:gd name="T3" fmla="*/ 0 h 391"/>
                <a:gd name="T4" fmla="*/ 0 w 377"/>
                <a:gd name="T5" fmla="*/ 198 h 391"/>
                <a:gd name="T6" fmla="*/ 188 w 377"/>
                <a:gd name="T7" fmla="*/ 390 h 391"/>
                <a:gd name="T8" fmla="*/ 376 w 377"/>
                <a:gd name="T9" fmla="*/ 198 h 391"/>
                <a:gd name="T10" fmla="*/ 188 w 377"/>
                <a:gd name="T11" fmla="*/ 368 h 391"/>
                <a:gd name="T12" fmla="*/ 92 w 377"/>
                <a:gd name="T13" fmla="*/ 311 h 391"/>
                <a:gd name="T14" fmla="*/ 71 w 377"/>
                <a:gd name="T15" fmla="*/ 192 h 391"/>
                <a:gd name="T16" fmla="*/ 90 w 377"/>
                <a:gd name="T17" fmla="*/ 75 h 391"/>
                <a:gd name="T18" fmla="*/ 188 w 377"/>
                <a:gd name="T19" fmla="*/ 19 h 391"/>
                <a:gd name="T20" fmla="*/ 284 w 377"/>
                <a:gd name="T21" fmla="*/ 73 h 391"/>
                <a:gd name="T22" fmla="*/ 305 w 377"/>
                <a:gd name="T23" fmla="*/ 192 h 391"/>
                <a:gd name="T24" fmla="*/ 286 w 377"/>
                <a:gd name="T25" fmla="*/ 305 h 391"/>
                <a:gd name="T26" fmla="*/ 188 w 377"/>
                <a:gd name="T27" fmla="*/ 36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391">
                  <a:moveTo>
                    <a:pt x="376" y="198"/>
                  </a:moveTo>
                  <a:cubicBezTo>
                    <a:pt x="376" y="90"/>
                    <a:pt x="290" y="0"/>
                    <a:pt x="188" y="0"/>
                  </a:cubicBezTo>
                  <a:cubicBezTo>
                    <a:pt x="83" y="0"/>
                    <a:pt x="0" y="92"/>
                    <a:pt x="0" y="198"/>
                  </a:cubicBezTo>
                  <a:cubicBezTo>
                    <a:pt x="0" y="307"/>
                    <a:pt x="88" y="390"/>
                    <a:pt x="188" y="390"/>
                  </a:cubicBezTo>
                  <a:cubicBezTo>
                    <a:pt x="290" y="390"/>
                    <a:pt x="376" y="305"/>
                    <a:pt x="376" y="198"/>
                  </a:cubicBezTo>
                  <a:close/>
                  <a:moveTo>
                    <a:pt x="188" y="368"/>
                  </a:moveTo>
                  <a:cubicBezTo>
                    <a:pt x="152" y="368"/>
                    <a:pt x="115" y="349"/>
                    <a:pt x="92" y="311"/>
                  </a:cubicBezTo>
                  <a:cubicBezTo>
                    <a:pt x="71" y="274"/>
                    <a:pt x="71" y="223"/>
                    <a:pt x="71" y="192"/>
                  </a:cubicBezTo>
                  <a:cubicBezTo>
                    <a:pt x="71" y="159"/>
                    <a:pt x="71" y="113"/>
                    <a:pt x="90" y="75"/>
                  </a:cubicBezTo>
                  <a:cubicBezTo>
                    <a:pt x="113" y="36"/>
                    <a:pt x="154" y="19"/>
                    <a:pt x="188" y="19"/>
                  </a:cubicBezTo>
                  <a:cubicBezTo>
                    <a:pt x="225" y="19"/>
                    <a:pt x="261" y="36"/>
                    <a:pt x="284" y="73"/>
                  </a:cubicBezTo>
                  <a:cubicBezTo>
                    <a:pt x="305" y="109"/>
                    <a:pt x="305" y="159"/>
                    <a:pt x="305" y="192"/>
                  </a:cubicBezTo>
                  <a:cubicBezTo>
                    <a:pt x="305" y="223"/>
                    <a:pt x="305" y="269"/>
                    <a:pt x="286" y="305"/>
                  </a:cubicBezTo>
                  <a:cubicBezTo>
                    <a:pt x="269" y="344"/>
                    <a:pt x="230" y="368"/>
                    <a:pt x="188" y="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03" name="Freeform 647"/>
            <p:cNvSpPr>
              <a:spLocks noChangeArrowheads="1"/>
            </p:cNvSpPr>
            <p:nvPr/>
          </p:nvSpPr>
          <p:spPr bwMode="auto">
            <a:xfrm>
              <a:off x="3640" y="5392"/>
              <a:ext cx="59" cy="119"/>
            </a:xfrm>
            <a:custGeom>
              <a:avLst/>
              <a:gdLst>
                <a:gd name="T0" fmla="*/ 131 w 266"/>
                <a:gd name="T1" fmla="*/ 182 h 531"/>
                <a:gd name="T2" fmla="*/ 252 w 266"/>
                <a:gd name="T3" fmla="*/ 182 h 531"/>
                <a:gd name="T4" fmla="*/ 252 w 266"/>
                <a:gd name="T5" fmla="*/ 155 h 531"/>
                <a:gd name="T6" fmla="*/ 131 w 266"/>
                <a:gd name="T7" fmla="*/ 155 h 531"/>
                <a:gd name="T8" fmla="*/ 131 w 266"/>
                <a:gd name="T9" fmla="*/ 0 h 531"/>
                <a:gd name="T10" fmla="*/ 109 w 266"/>
                <a:gd name="T11" fmla="*/ 0 h 531"/>
                <a:gd name="T12" fmla="*/ 0 w 266"/>
                <a:gd name="T13" fmla="*/ 163 h 531"/>
                <a:gd name="T14" fmla="*/ 0 w 266"/>
                <a:gd name="T15" fmla="*/ 182 h 531"/>
                <a:gd name="T16" fmla="*/ 73 w 266"/>
                <a:gd name="T17" fmla="*/ 182 h 531"/>
                <a:gd name="T18" fmla="*/ 73 w 266"/>
                <a:gd name="T19" fmla="*/ 415 h 531"/>
                <a:gd name="T20" fmla="*/ 182 w 266"/>
                <a:gd name="T21" fmla="*/ 530 h 531"/>
                <a:gd name="T22" fmla="*/ 265 w 266"/>
                <a:gd name="T23" fmla="*/ 415 h 531"/>
                <a:gd name="T24" fmla="*/ 265 w 266"/>
                <a:gd name="T25" fmla="*/ 367 h 531"/>
                <a:gd name="T26" fmla="*/ 244 w 266"/>
                <a:gd name="T27" fmla="*/ 367 h 531"/>
                <a:gd name="T28" fmla="*/ 244 w 266"/>
                <a:gd name="T29" fmla="*/ 415 h 531"/>
                <a:gd name="T30" fmla="*/ 188 w 266"/>
                <a:gd name="T31" fmla="*/ 509 h 531"/>
                <a:gd name="T32" fmla="*/ 131 w 266"/>
                <a:gd name="T33" fmla="*/ 416 h 531"/>
                <a:gd name="T34" fmla="*/ 131 w 266"/>
                <a:gd name="T35" fmla="*/ 18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6" h="531">
                  <a:moveTo>
                    <a:pt x="131" y="182"/>
                  </a:moveTo>
                  <a:lnTo>
                    <a:pt x="252" y="182"/>
                  </a:lnTo>
                  <a:lnTo>
                    <a:pt x="252" y="155"/>
                  </a:lnTo>
                  <a:lnTo>
                    <a:pt x="131" y="155"/>
                  </a:lnTo>
                  <a:lnTo>
                    <a:pt x="131" y="0"/>
                  </a:lnTo>
                  <a:lnTo>
                    <a:pt x="109" y="0"/>
                  </a:lnTo>
                  <a:cubicBezTo>
                    <a:pt x="109" y="69"/>
                    <a:pt x="83" y="159"/>
                    <a:pt x="0" y="163"/>
                  </a:cubicBezTo>
                  <a:lnTo>
                    <a:pt x="0" y="182"/>
                  </a:lnTo>
                  <a:lnTo>
                    <a:pt x="73" y="182"/>
                  </a:lnTo>
                  <a:lnTo>
                    <a:pt x="73" y="415"/>
                  </a:lnTo>
                  <a:cubicBezTo>
                    <a:pt x="73" y="520"/>
                    <a:pt x="152" y="530"/>
                    <a:pt x="182" y="530"/>
                  </a:cubicBezTo>
                  <a:cubicBezTo>
                    <a:pt x="242" y="530"/>
                    <a:pt x="265" y="470"/>
                    <a:pt x="265" y="415"/>
                  </a:cubicBezTo>
                  <a:lnTo>
                    <a:pt x="265" y="367"/>
                  </a:lnTo>
                  <a:lnTo>
                    <a:pt x="244" y="367"/>
                  </a:lnTo>
                  <a:lnTo>
                    <a:pt x="244" y="415"/>
                  </a:lnTo>
                  <a:cubicBezTo>
                    <a:pt x="244" y="476"/>
                    <a:pt x="219" y="509"/>
                    <a:pt x="188" y="509"/>
                  </a:cubicBezTo>
                  <a:cubicBezTo>
                    <a:pt x="131" y="509"/>
                    <a:pt x="131" y="432"/>
                    <a:pt x="131" y="416"/>
                  </a:cubicBezTo>
                  <a:lnTo>
                    <a:pt x="131" y="1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04" name="Freeform 648"/>
            <p:cNvSpPr>
              <a:spLocks noChangeArrowheads="1"/>
            </p:cNvSpPr>
            <p:nvPr/>
          </p:nvSpPr>
          <p:spPr bwMode="auto">
            <a:xfrm>
              <a:off x="3750" y="5374"/>
              <a:ext cx="78" cy="138"/>
            </a:xfrm>
            <a:custGeom>
              <a:avLst/>
              <a:gdLst>
                <a:gd name="T0" fmla="*/ 188 w 349"/>
                <a:gd name="T1" fmla="*/ 232 h 613"/>
                <a:gd name="T2" fmla="*/ 0 w 349"/>
                <a:gd name="T3" fmla="*/ 470 h 613"/>
                <a:gd name="T4" fmla="*/ 134 w 349"/>
                <a:gd name="T5" fmla="*/ 612 h 613"/>
                <a:gd name="T6" fmla="*/ 303 w 349"/>
                <a:gd name="T7" fmla="*/ 363 h 613"/>
                <a:gd name="T8" fmla="*/ 240 w 349"/>
                <a:gd name="T9" fmla="*/ 205 h 613"/>
                <a:gd name="T10" fmla="*/ 159 w 349"/>
                <a:gd name="T11" fmla="*/ 65 h 613"/>
                <a:gd name="T12" fmla="*/ 207 w 349"/>
                <a:gd name="T13" fmla="*/ 27 h 613"/>
                <a:gd name="T14" fmla="*/ 267 w 349"/>
                <a:gd name="T15" fmla="*/ 50 h 613"/>
                <a:gd name="T16" fmla="*/ 313 w 349"/>
                <a:gd name="T17" fmla="*/ 71 h 613"/>
                <a:gd name="T18" fmla="*/ 348 w 349"/>
                <a:gd name="T19" fmla="*/ 36 h 613"/>
                <a:gd name="T20" fmla="*/ 303 w 349"/>
                <a:gd name="T21" fmla="*/ 10 h 613"/>
                <a:gd name="T22" fmla="*/ 234 w 349"/>
                <a:gd name="T23" fmla="*/ 0 h 613"/>
                <a:gd name="T24" fmla="*/ 138 w 349"/>
                <a:gd name="T25" fmla="*/ 86 h 613"/>
                <a:gd name="T26" fmla="*/ 188 w 349"/>
                <a:gd name="T27" fmla="*/ 232 h 613"/>
                <a:gd name="T28" fmla="*/ 198 w 349"/>
                <a:gd name="T29" fmla="*/ 249 h 613"/>
                <a:gd name="T30" fmla="*/ 246 w 349"/>
                <a:gd name="T31" fmla="*/ 395 h 613"/>
                <a:gd name="T32" fmla="*/ 134 w 349"/>
                <a:gd name="T33" fmla="*/ 593 h 613"/>
                <a:gd name="T34" fmla="*/ 52 w 349"/>
                <a:gd name="T35" fmla="*/ 493 h 613"/>
                <a:gd name="T36" fmla="*/ 198 w 349"/>
                <a:gd name="T37" fmla="*/ 249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9" h="613">
                  <a:moveTo>
                    <a:pt x="188" y="232"/>
                  </a:moveTo>
                  <a:cubicBezTo>
                    <a:pt x="83" y="257"/>
                    <a:pt x="0" y="367"/>
                    <a:pt x="0" y="470"/>
                  </a:cubicBezTo>
                  <a:cubicBezTo>
                    <a:pt x="0" y="551"/>
                    <a:pt x="54" y="612"/>
                    <a:pt x="134" y="612"/>
                  </a:cubicBezTo>
                  <a:cubicBezTo>
                    <a:pt x="232" y="612"/>
                    <a:pt x="303" y="478"/>
                    <a:pt x="303" y="363"/>
                  </a:cubicBezTo>
                  <a:cubicBezTo>
                    <a:pt x="303" y="286"/>
                    <a:pt x="269" y="242"/>
                    <a:pt x="240" y="205"/>
                  </a:cubicBezTo>
                  <a:cubicBezTo>
                    <a:pt x="211" y="167"/>
                    <a:pt x="159" y="104"/>
                    <a:pt x="159" y="65"/>
                  </a:cubicBezTo>
                  <a:cubicBezTo>
                    <a:pt x="159" y="48"/>
                    <a:pt x="177" y="27"/>
                    <a:pt x="207" y="27"/>
                  </a:cubicBezTo>
                  <a:cubicBezTo>
                    <a:pt x="232" y="27"/>
                    <a:pt x="250" y="38"/>
                    <a:pt x="267" y="50"/>
                  </a:cubicBezTo>
                  <a:cubicBezTo>
                    <a:pt x="284" y="59"/>
                    <a:pt x="301" y="71"/>
                    <a:pt x="313" y="71"/>
                  </a:cubicBezTo>
                  <a:cubicBezTo>
                    <a:pt x="334" y="71"/>
                    <a:pt x="348" y="50"/>
                    <a:pt x="348" y="36"/>
                  </a:cubicBezTo>
                  <a:cubicBezTo>
                    <a:pt x="348" y="19"/>
                    <a:pt x="334" y="15"/>
                    <a:pt x="303" y="10"/>
                  </a:cubicBezTo>
                  <a:cubicBezTo>
                    <a:pt x="259" y="0"/>
                    <a:pt x="248" y="0"/>
                    <a:pt x="234" y="0"/>
                  </a:cubicBezTo>
                  <a:cubicBezTo>
                    <a:pt x="167" y="0"/>
                    <a:pt x="138" y="36"/>
                    <a:pt x="138" y="86"/>
                  </a:cubicBezTo>
                  <a:cubicBezTo>
                    <a:pt x="138" y="132"/>
                    <a:pt x="161" y="180"/>
                    <a:pt x="188" y="232"/>
                  </a:cubicBezTo>
                  <a:close/>
                  <a:moveTo>
                    <a:pt x="198" y="249"/>
                  </a:moveTo>
                  <a:cubicBezTo>
                    <a:pt x="219" y="290"/>
                    <a:pt x="246" y="336"/>
                    <a:pt x="246" y="395"/>
                  </a:cubicBezTo>
                  <a:cubicBezTo>
                    <a:pt x="246" y="451"/>
                    <a:pt x="213" y="593"/>
                    <a:pt x="134" y="593"/>
                  </a:cubicBezTo>
                  <a:cubicBezTo>
                    <a:pt x="86" y="593"/>
                    <a:pt x="52" y="557"/>
                    <a:pt x="52" y="493"/>
                  </a:cubicBezTo>
                  <a:cubicBezTo>
                    <a:pt x="52" y="439"/>
                    <a:pt x="84" y="280"/>
                    <a:pt x="198" y="2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05" name="Freeform 649"/>
            <p:cNvSpPr>
              <a:spLocks noChangeArrowheads="1"/>
            </p:cNvSpPr>
            <p:nvPr/>
          </p:nvSpPr>
          <p:spPr bwMode="auto">
            <a:xfrm>
              <a:off x="3898" y="5440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06" name="Freeform 650"/>
            <p:cNvSpPr>
              <a:spLocks noChangeArrowheads="1"/>
            </p:cNvSpPr>
            <p:nvPr/>
          </p:nvSpPr>
          <p:spPr bwMode="auto">
            <a:xfrm>
              <a:off x="4105" y="5459"/>
              <a:ext cx="116" cy="7"/>
            </a:xfrm>
            <a:custGeom>
              <a:avLst/>
              <a:gdLst>
                <a:gd name="T0" fmla="*/ 488 w 517"/>
                <a:gd name="T1" fmla="*/ 36 h 37"/>
                <a:gd name="T2" fmla="*/ 516 w 517"/>
                <a:gd name="T3" fmla="*/ 17 h 37"/>
                <a:gd name="T4" fmla="*/ 488 w 517"/>
                <a:gd name="T5" fmla="*/ 0 h 37"/>
                <a:gd name="T6" fmla="*/ 29 w 517"/>
                <a:gd name="T7" fmla="*/ 0 h 37"/>
                <a:gd name="T8" fmla="*/ 0 w 517"/>
                <a:gd name="T9" fmla="*/ 17 h 37"/>
                <a:gd name="T10" fmla="*/ 29 w 517"/>
                <a:gd name="T11" fmla="*/ 36 h 37"/>
                <a:gd name="T12" fmla="*/ 488 w 517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7" h="37">
                  <a:moveTo>
                    <a:pt x="488" y="36"/>
                  </a:moveTo>
                  <a:cubicBezTo>
                    <a:pt x="501" y="36"/>
                    <a:pt x="516" y="36"/>
                    <a:pt x="516" y="17"/>
                  </a:cubicBezTo>
                  <a:cubicBezTo>
                    <a:pt x="516" y="0"/>
                    <a:pt x="501" y="0"/>
                    <a:pt x="488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6"/>
                    <a:pt x="15" y="36"/>
                    <a:pt x="29" y="36"/>
                  </a:cubicBezTo>
                  <a:lnTo>
                    <a:pt x="488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07" name="Freeform 651"/>
            <p:cNvSpPr>
              <a:spLocks noChangeArrowheads="1"/>
            </p:cNvSpPr>
            <p:nvPr/>
          </p:nvSpPr>
          <p:spPr bwMode="auto">
            <a:xfrm>
              <a:off x="4324" y="5253"/>
              <a:ext cx="63" cy="127"/>
            </a:xfrm>
            <a:custGeom>
              <a:avLst/>
              <a:gdLst>
                <a:gd name="T0" fmla="*/ 175 w 281"/>
                <a:gd name="T1" fmla="*/ 21 h 565"/>
                <a:gd name="T2" fmla="*/ 154 w 281"/>
                <a:gd name="T3" fmla="*/ 0 h 565"/>
                <a:gd name="T4" fmla="*/ 0 w 281"/>
                <a:gd name="T5" fmla="*/ 54 h 565"/>
                <a:gd name="T6" fmla="*/ 0 w 281"/>
                <a:gd name="T7" fmla="*/ 81 h 565"/>
                <a:gd name="T8" fmla="*/ 111 w 281"/>
                <a:gd name="T9" fmla="*/ 58 h 565"/>
                <a:gd name="T10" fmla="*/ 111 w 281"/>
                <a:gd name="T11" fmla="*/ 497 h 565"/>
                <a:gd name="T12" fmla="*/ 33 w 281"/>
                <a:gd name="T13" fmla="*/ 537 h 565"/>
                <a:gd name="T14" fmla="*/ 6 w 281"/>
                <a:gd name="T15" fmla="*/ 537 h 565"/>
                <a:gd name="T16" fmla="*/ 6 w 281"/>
                <a:gd name="T17" fmla="*/ 564 h 565"/>
                <a:gd name="T18" fmla="*/ 142 w 281"/>
                <a:gd name="T19" fmla="*/ 560 h 565"/>
                <a:gd name="T20" fmla="*/ 280 w 281"/>
                <a:gd name="T21" fmla="*/ 564 h 565"/>
                <a:gd name="T22" fmla="*/ 280 w 281"/>
                <a:gd name="T23" fmla="*/ 537 h 565"/>
                <a:gd name="T24" fmla="*/ 253 w 281"/>
                <a:gd name="T25" fmla="*/ 537 h 565"/>
                <a:gd name="T26" fmla="*/ 175 w 281"/>
                <a:gd name="T27" fmla="*/ 497 h 565"/>
                <a:gd name="T28" fmla="*/ 175 w 281"/>
                <a:gd name="T29" fmla="*/ 2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565">
                  <a:moveTo>
                    <a:pt x="175" y="21"/>
                  </a:moveTo>
                  <a:cubicBezTo>
                    <a:pt x="175" y="2"/>
                    <a:pt x="175" y="0"/>
                    <a:pt x="154" y="0"/>
                  </a:cubicBezTo>
                  <a:cubicBezTo>
                    <a:pt x="102" y="54"/>
                    <a:pt x="27" y="54"/>
                    <a:pt x="0" y="54"/>
                  </a:cubicBezTo>
                  <a:lnTo>
                    <a:pt x="0" y="81"/>
                  </a:lnTo>
                  <a:cubicBezTo>
                    <a:pt x="17" y="81"/>
                    <a:pt x="67" y="81"/>
                    <a:pt x="111" y="58"/>
                  </a:cubicBezTo>
                  <a:lnTo>
                    <a:pt x="111" y="497"/>
                  </a:lnTo>
                  <a:cubicBezTo>
                    <a:pt x="111" y="528"/>
                    <a:pt x="109" y="537"/>
                    <a:pt x="33" y="537"/>
                  </a:cubicBezTo>
                  <a:lnTo>
                    <a:pt x="6" y="537"/>
                  </a:lnTo>
                  <a:lnTo>
                    <a:pt x="6" y="564"/>
                  </a:lnTo>
                  <a:cubicBezTo>
                    <a:pt x="35" y="560"/>
                    <a:pt x="109" y="560"/>
                    <a:pt x="142" y="560"/>
                  </a:cubicBezTo>
                  <a:cubicBezTo>
                    <a:pt x="177" y="560"/>
                    <a:pt x="250" y="560"/>
                    <a:pt x="280" y="564"/>
                  </a:cubicBezTo>
                  <a:lnTo>
                    <a:pt x="280" y="537"/>
                  </a:lnTo>
                  <a:lnTo>
                    <a:pt x="253" y="537"/>
                  </a:lnTo>
                  <a:cubicBezTo>
                    <a:pt x="177" y="537"/>
                    <a:pt x="175" y="528"/>
                    <a:pt x="175" y="497"/>
                  </a:cubicBezTo>
                  <a:lnTo>
                    <a:pt x="175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08" name="Freeform 652"/>
            <p:cNvSpPr>
              <a:spLocks noChangeArrowheads="1"/>
            </p:cNvSpPr>
            <p:nvPr/>
          </p:nvSpPr>
          <p:spPr bwMode="auto">
            <a:xfrm>
              <a:off x="4261" y="5459"/>
              <a:ext cx="187" cy="7"/>
            </a:xfrm>
            <a:custGeom>
              <a:avLst/>
              <a:gdLst>
                <a:gd name="T0" fmla="*/ 413 w 827"/>
                <a:gd name="T1" fmla="*/ 36 h 37"/>
                <a:gd name="T2" fmla="*/ 0 w 827"/>
                <a:gd name="T3" fmla="*/ 36 h 37"/>
                <a:gd name="T4" fmla="*/ 0 w 827"/>
                <a:gd name="T5" fmla="*/ 0 h 37"/>
                <a:gd name="T6" fmla="*/ 826 w 827"/>
                <a:gd name="T7" fmla="*/ 0 h 37"/>
                <a:gd name="T8" fmla="*/ 826 w 827"/>
                <a:gd name="T9" fmla="*/ 36 h 37"/>
                <a:gd name="T10" fmla="*/ 413 w 827"/>
                <a:gd name="T1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37">
                  <a:moveTo>
                    <a:pt x="413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826" y="0"/>
                  </a:lnTo>
                  <a:lnTo>
                    <a:pt x="826" y="36"/>
                  </a:lnTo>
                  <a:lnTo>
                    <a:pt x="413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09" name="Freeform 653"/>
            <p:cNvSpPr>
              <a:spLocks noChangeArrowheads="1"/>
            </p:cNvSpPr>
            <p:nvPr/>
          </p:nvSpPr>
          <p:spPr bwMode="auto">
            <a:xfrm>
              <a:off x="4269" y="5557"/>
              <a:ext cx="87" cy="86"/>
            </a:xfrm>
            <a:custGeom>
              <a:avLst/>
              <a:gdLst>
                <a:gd name="T0" fmla="*/ 282 w 389"/>
                <a:gd name="T1" fmla="*/ 54 h 385"/>
                <a:gd name="T2" fmla="*/ 204 w 389"/>
                <a:gd name="T3" fmla="*/ 0 h 385"/>
                <a:gd name="T4" fmla="*/ 0 w 389"/>
                <a:gd name="T5" fmla="*/ 248 h 385"/>
                <a:gd name="T6" fmla="*/ 113 w 389"/>
                <a:gd name="T7" fmla="*/ 384 h 385"/>
                <a:gd name="T8" fmla="*/ 223 w 389"/>
                <a:gd name="T9" fmla="*/ 321 h 385"/>
                <a:gd name="T10" fmla="*/ 300 w 389"/>
                <a:gd name="T11" fmla="*/ 384 h 385"/>
                <a:gd name="T12" fmla="*/ 363 w 389"/>
                <a:gd name="T13" fmla="*/ 338 h 385"/>
                <a:gd name="T14" fmla="*/ 388 w 389"/>
                <a:gd name="T15" fmla="*/ 253 h 385"/>
                <a:gd name="T16" fmla="*/ 378 w 389"/>
                <a:gd name="T17" fmla="*/ 246 h 385"/>
                <a:gd name="T18" fmla="*/ 367 w 389"/>
                <a:gd name="T19" fmla="*/ 261 h 385"/>
                <a:gd name="T20" fmla="*/ 301 w 389"/>
                <a:gd name="T21" fmla="*/ 365 h 385"/>
                <a:gd name="T22" fmla="*/ 276 w 389"/>
                <a:gd name="T23" fmla="*/ 326 h 385"/>
                <a:gd name="T24" fmla="*/ 288 w 389"/>
                <a:gd name="T25" fmla="*/ 263 h 385"/>
                <a:gd name="T26" fmla="*/ 305 w 389"/>
                <a:gd name="T27" fmla="*/ 188 h 385"/>
                <a:gd name="T28" fmla="*/ 336 w 389"/>
                <a:gd name="T29" fmla="*/ 69 h 385"/>
                <a:gd name="T30" fmla="*/ 342 w 389"/>
                <a:gd name="T31" fmla="*/ 40 h 385"/>
                <a:gd name="T32" fmla="*/ 319 w 389"/>
                <a:gd name="T33" fmla="*/ 17 h 385"/>
                <a:gd name="T34" fmla="*/ 282 w 389"/>
                <a:gd name="T35" fmla="*/ 54 h 385"/>
                <a:gd name="T36" fmla="*/ 227 w 389"/>
                <a:gd name="T37" fmla="*/ 274 h 385"/>
                <a:gd name="T38" fmla="*/ 211 w 389"/>
                <a:gd name="T39" fmla="*/ 305 h 385"/>
                <a:gd name="T40" fmla="*/ 115 w 389"/>
                <a:gd name="T41" fmla="*/ 365 h 385"/>
                <a:gd name="T42" fmla="*/ 60 w 389"/>
                <a:gd name="T43" fmla="*/ 286 h 385"/>
                <a:gd name="T44" fmla="*/ 108 w 389"/>
                <a:gd name="T45" fmla="*/ 100 h 385"/>
                <a:gd name="T46" fmla="*/ 205 w 389"/>
                <a:gd name="T47" fmla="*/ 19 h 385"/>
                <a:gd name="T48" fmla="*/ 273 w 389"/>
                <a:gd name="T49" fmla="*/ 94 h 385"/>
                <a:gd name="T50" fmla="*/ 269 w 389"/>
                <a:gd name="T51" fmla="*/ 107 h 385"/>
                <a:gd name="T52" fmla="*/ 227 w 389"/>
                <a:gd name="T53" fmla="*/ 27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9" h="385">
                  <a:moveTo>
                    <a:pt x="282" y="54"/>
                  </a:moveTo>
                  <a:cubicBezTo>
                    <a:pt x="267" y="23"/>
                    <a:pt x="242" y="0"/>
                    <a:pt x="204" y="0"/>
                  </a:cubicBezTo>
                  <a:cubicBezTo>
                    <a:pt x="106" y="0"/>
                    <a:pt x="0" y="125"/>
                    <a:pt x="0" y="248"/>
                  </a:cubicBezTo>
                  <a:cubicBezTo>
                    <a:pt x="0" y="328"/>
                    <a:pt x="46" y="384"/>
                    <a:pt x="113" y="384"/>
                  </a:cubicBezTo>
                  <a:cubicBezTo>
                    <a:pt x="131" y="384"/>
                    <a:pt x="173" y="380"/>
                    <a:pt x="223" y="321"/>
                  </a:cubicBezTo>
                  <a:cubicBezTo>
                    <a:pt x="230" y="355"/>
                    <a:pt x="259" y="384"/>
                    <a:pt x="300" y="384"/>
                  </a:cubicBezTo>
                  <a:cubicBezTo>
                    <a:pt x="330" y="384"/>
                    <a:pt x="349" y="365"/>
                    <a:pt x="363" y="338"/>
                  </a:cubicBezTo>
                  <a:cubicBezTo>
                    <a:pt x="376" y="307"/>
                    <a:pt x="388" y="255"/>
                    <a:pt x="388" y="253"/>
                  </a:cubicBezTo>
                  <a:cubicBezTo>
                    <a:pt x="388" y="246"/>
                    <a:pt x="380" y="246"/>
                    <a:pt x="378" y="246"/>
                  </a:cubicBezTo>
                  <a:cubicBezTo>
                    <a:pt x="371" y="246"/>
                    <a:pt x="369" y="248"/>
                    <a:pt x="367" y="261"/>
                  </a:cubicBezTo>
                  <a:cubicBezTo>
                    <a:pt x="351" y="315"/>
                    <a:pt x="336" y="365"/>
                    <a:pt x="301" y="365"/>
                  </a:cubicBezTo>
                  <a:cubicBezTo>
                    <a:pt x="278" y="365"/>
                    <a:pt x="276" y="344"/>
                    <a:pt x="276" y="326"/>
                  </a:cubicBezTo>
                  <a:cubicBezTo>
                    <a:pt x="276" y="307"/>
                    <a:pt x="278" y="301"/>
                    <a:pt x="288" y="263"/>
                  </a:cubicBezTo>
                  <a:cubicBezTo>
                    <a:pt x="298" y="228"/>
                    <a:pt x="298" y="219"/>
                    <a:pt x="305" y="188"/>
                  </a:cubicBezTo>
                  <a:lnTo>
                    <a:pt x="336" y="69"/>
                  </a:lnTo>
                  <a:cubicBezTo>
                    <a:pt x="342" y="44"/>
                    <a:pt x="342" y="44"/>
                    <a:pt x="342" y="40"/>
                  </a:cubicBezTo>
                  <a:cubicBezTo>
                    <a:pt x="342" y="25"/>
                    <a:pt x="332" y="17"/>
                    <a:pt x="319" y="17"/>
                  </a:cubicBezTo>
                  <a:cubicBezTo>
                    <a:pt x="298" y="17"/>
                    <a:pt x="284" y="36"/>
                    <a:pt x="282" y="54"/>
                  </a:cubicBezTo>
                  <a:close/>
                  <a:moveTo>
                    <a:pt x="227" y="274"/>
                  </a:moveTo>
                  <a:cubicBezTo>
                    <a:pt x="223" y="290"/>
                    <a:pt x="223" y="290"/>
                    <a:pt x="211" y="305"/>
                  </a:cubicBezTo>
                  <a:cubicBezTo>
                    <a:pt x="173" y="351"/>
                    <a:pt x="138" y="365"/>
                    <a:pt x="115" y="365"/>
                  </a:cubicBezTo>
                  <a:cubicBezTo>
                    <a:pt x="73" y="365"/>
                    <a:pt x="60" y="319"/>
                    <a:pt x="60" y="286"/>
                  </a:cubicBezTo>
                  <a:cubicBezTo>
                    <a:pt x="60" y="244"/>
                    <a:pt x="86" y="138"/>
                    <a:pt x="108" y="100"/>
                  </a:cubicBezTo>
                  <a:cubicBezTo>
                    <a:pt x="132" y="50"/>
                    <a:pt x="171" y="19"/>
                    <a:pt x="205" y="19"/>
                  </a:cubicBezTo>
                  <a:cubicBezTo>
                    <a:pt x="261" y="19"/>
                    <a:pt x="273" y="88"/>
                    <a:pt x="273" y="94"/>
                  </a:cubicBezTo>
                  <a:cubicBezTo>
                    <a:pt x="273" y="98"/>
                    <a:pt x="271" y="104"/>
                    <a:pt x="269" y="107"/>
                  </a:cubicBezTo>
                  <a:lnTo>
                    <a:pt x="227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10" name="Freeform 654"/>
            <p:cNvSpPr>
              <a:spLocks noChangeArrowheads="1"/>
            </p:cNvSpPr>
            <p:nvPr/>
          </p:nvSpPr>
          <p:spPr bwMode="auto">
            <a:xfrm>
              <a:off x="4369" y="5581"/>
              <a:ext cx="62" cy="91"/>
            </a:xfrm>
            <a:custGeom>
              <a:avLst/>
              <a:gdLst>
                <a:gd name="T0" fmla="*/ 276 w 277"/>
                <a:gd name="T1" fmla="*/ 205 h 406"/>
                <a:gd name="T2" fmla="*/ 240 w 277"/>
                <a:gd name="T3" fmla="*/ 52 h 406"/>
                <a:gd name="T4" fmla="*/ 138 w 277"/>
                <a:gd name="T5" fmla="*/ 0 h 406"/>
                <a:gd name="T6" fmla="*/ 0 w 277"/>
                <a:gd name="T7" fmla="*/ 205 h 406"/>
                <a:gd name="T8" fmla="*/ 138 w 277"/>
                <a:gd name="T9" fmla="*/ 405 h 406"/>
                <a:gd name="T10" fmla="*/ 276 w 277"/>
                <a:gd name="T11" fmla="*/ 205 h 406"/>
                <a:gd name="T12" fmla="*/ 138 w 277"/>
                <a:gd name="T13" fmla="*/ 390 h 406"/>
                <a:gd name="T14" fmla="*/ 63 w 277"/>
                <a:gd name="T15" fmla="*/ 324 h 406"/>
                <a:gd name="T16" fmla="*/ 54 w 277"/>
                <a:gd name="T17" fmla="*/ 198 h 406"/>
                <a:gd name="T18" fmla="*/ 63 w 277"/>
                <a:gd name="T19" fmla="*/ 77 h 406"/>
                <a:gd name="T20" fmla="*/ 138 w 277"/>
                <a:gd name="T21" fmla="*/ 17 h 406"/>
                <a:gd name="T22" fmla="*/ 211 w 277"/>
                <a:gd name="T23" fmla="*/ 71 h 406"/>
                <a:gd name="T24" fmla="*/ 221 w 277"/>
                <a:gd name="T25" fmla="*/ 198 h 406"/>
                <a:gd name="T26" fmla="*/ 213 w 277"/>
                <a:gd name="T27" fmla="*/ 322 h 406"/>
                <a:gd name="T28" fmla="*/ 138 w 277"/>
                <a:gd name="T29" fmla="*/ 39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406">
                  <a:moveTo>
                    <a:pt x="276" y="205"/>
                  </a:moveTo>
                  <a:cubicBezTo>
                    <a:pt x="276" y="140"/>
                    <a:pt x="269" y="92"/>
                    <a:pt x="240" y="52"/>
                  </a:cubicBezTo>
                  <a:cubicBezTo>
                    <a:pt x="223" y="23"/>
                    <a:pt x="186" y="0"/>
                    <a:pt x="138" y="0"/>
                  </a:cubicBezTo>
                  <a:cubicBezTo>
                    <a:pt x="0" y="0"/>
                    <a:pt x="0" y="161"/>
                    <a:pt x="0" y="205"/>
                  </a:cubicBezTo>
                  <a:cubicBezTo>
                    <a:pt x="0" y="248"/>
                    <a:pt x="0" y="405"/>
                    <a:pt x="138" y="405"/>
                  </a:cubicBezTo>
                  <a:cubicBezTo>
                    <a:pt x="276" y="405"/>
                    <a:pt x="276" y="248"/>
                    <a:pt x="276" y="205"/>
                  </a:cubicBezTo>
                  <a:close/>
                  <a:moveTo>
                    <a:pt x="138" y="390"/>
                  </a:moveTo>
                  <a:cubicBezTo>
                    <a:pt x="111" y="390"/>
                    <a:pt x="75" y="372"/>
                    <a:pt x="63" y="324"/>
                  </a:cubicBezTo>
                  <a:cubicBezTo>
                    <a:pt x="54" y="290"/>
                    <a:pt x="54" y="240"/>
                    <a:pt x="54" y="198"/>
                  </a:cubicBezTo>
                  <a:cubicBezTo>
                    <a:pt x="54" y="154"/>
                    <a:pt x="54" y="109"/>
                    <a:pt x="63" y="77"/>
                  </a:cubicBezTo>
                  <a:cubicBezTo>
                    <a:pt x="75" y="29"/>
                    <a:pt x="113" y="17"/>
                    <a:pt x="138" y="17"/>
                  </a:cubicBezTo>
                  <a:cubicBezTo>
                    <a:pt x="171" y="17"/>
                    <a:pt x="202" y="36"/>
                    <a:pt x="211" y="71"/>
                  </a:cubicBezTo>
                  <a:cubicBezTo>
                    <a:pt x="221" y="102"/>
                    <a:pt x="221" y="146"/>
                    <a:pt x="221" y="198"/>
                  </a:cubicBezTo>
                  <a:cubicBezTo>
                    <a:pt x="221" y="240"/>
                    <a:pt x="221" y="284"/>
                    <a:pt x="213" y="322"/>
                  </a:cubicBezTo>
                  <a:cubicBezTo>
                    <a:pt x="202" y="376"/>
                    <a:pt x="161" y="390"/>
                    <a:pt x="138" y="3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11" name="Freeform 655"/>
            <p:cNvSpPr>
              <a:spLocks noChangeArrowheads="1"/>
            </p:cNvSpPr>
            <p:nvPr/>
          </p:nvSpPr>
          <p:spPr bwMode="auto">
            <a:xfrm>
              <a:off x="4524" y="5399"/>
              <a:ext cx="127" cy="127"/>
            </a:xfrm>
            <a:custGeom>
              <a:avLst/>
              <a:gdLst>
                <a:gd name="T0" fmla="*/ 300 w 564"/>
                <a:gd name="T1" fmla="*/ 299 h 565"/>
                <a:gd name="T2" fmla="*/ 536 w 564"/>
                <a:gd name="T3" fmla="*/ 299 h 565"/>
                <a:gd name="T4" fmla="*/ 563 w 564"/>
                <a:gd name="T5" fmla="*/ 282 h 565"/>
                <a:gd name="T6" fmla="*/ 536 w 564"/>
                <a:gd name="T7" fmla="*/ 265 h 565"/>
                <a:gd name="T8" fmla="*/ 300 w 564"/>
                <a:gd name="T9" fmla="*/ 265 h 565"/>
                <a:gd name="T10" fmla="*/ 300 w 564"/>
                <a:gd name="T11" fmla="*/ 29 h 565"/>
                <a:gd name="T12" fmla="*/ 282 w 564"/>
                <a:gd name="T13" fmla="*/ 0 h 565"/>
                <a:gd name="T14" fmla="*/ 265 w 564"/>
                <a:gd name="T15" fmla="*/ 29 h 565"/>
                <a:gd name="T16" fmla="*/ 265 w 564"/>
                <a:gd name="T17" fmla="*/ 265 h 565"/>
                <a:gd name="T18" fmla="*/ 29 w 564"/>
                <a:gd name="T19" fmla="*/ 265 h 565"/>
                <a:gd name="T20" fmla="*/ 0 w 564"/>
                <a:gd name="T21" fmla="*/ 282 h 565"/>
                <a:gd name="T22" fmla="*/ 29 w 564"/>
                <a:gd name="T23" fmla="*/ 299 h 565"/>
                <a:gd name="T24" fmla="*/ 265 w 564"/>
                <a:gd name="T25" fmla="*/ 299 h 565"/>
                <a:gd name="T26" fmla="*/ 265 w 564"/>
                <a:gd name="T27" fmla="*/ 535 h 565"/>
                <a:gd name="T28" fmla="*/ 282 w 564"/>
                <a:gd name="T29" fmla="*/ 564 h 565"/>
                <a:gd name="T30" fmla="*/ 300 w 564"/>
                <a:gd name="T31" fmla="*/ 535 h 565"/>
                <a:gd name="T32" fmla="*/ 300 w 564"/>
                <a:gd name="T33" fmla="*/ 29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565">
                  <a:moveTo>
                    <a:pt x="300" y="299"/>
                  </a:moveTo>
                  <a:lnTo>
                    <a:pt x="536" y="299"/>
                  </a:lnTo>
                  <a:cubicBezTo>
                    <a:pt x="547" y="299"/>
                    <a:pt x="563" y="299"/>
                    <a:pt x="563" y="282"/>
                  </a:cubicBezTo>
                  <a:cubicBezTo>
                    <a:pt x="563" y="265"/>
                    <a:pt x="547" y="265"/>
                    <a:pt x="536" y="265"/>
                  </a:cubicBezTo>
                  <a:lnTo>
                    <a:pt x="300" y="265"/>
                  </a:lnTo>
                  <a:lnTo>
                    <a:pt x="300" y="29"/>
                  </a:lnTo>
                  <a:cubicBezTo>
                    <a:pt x="300" y="15"/>
                    <a:pt x="300" y="0"/>
                    <a:pt x="282" y="0"/>
                  </a:cubicBezTo>
                  <a:cubicBezTo>
                    <a:pt x="265" y="0"/>
                    <a:pt x="265" y="15"/>
                    <a:pt x="265" y="29"/>
                  </a:cubicBezTo>
                  <a:lnTo>
                    <a:pt x="265" y="265"/>
                  </a:lnTo>
                  <a:lnTo>
                    <a:pt x="29" y="265"/>
                  </a:lnTo>
                  <a:cubicBezTo>
                    <a:pt x="15" y="265"/>
                    <a:pt x="0" y="265"/>
                    <a:pt x="0" y="282"/>
                  </a:cubicBezTo>
                  <a:cubicBezTo>
                    <a:pt x="0" y="299"/>
                    <a:pt x="15" y="299"/>
                    <a:pt x="29" y="299"/>
                  </a:cubicBezTo>
                  <a:lnTo>
                    <a:pt x="265" y="299"/>
                  </a:lnTo>
                  <a:lnTo>
                    <a:pt x="265" y="535"/>
                  </a:lnTo>
                  <a:cubicBezTo>
                    <a:pt x="265" y="547"/>
                    <a:pt x="265" y="564"/>
                    <a:pt x="282" y="564"/>
                  </a:cubicBezTo>
                  <a:cubicBezTo>
                    <a:pt x="300" y="564"/>
                    <a:pt x="300" y="547"/>
                    <a:pt x="300" y="535"/>
                  </a:cubicBezTo>
                  <a:lnTo>
                    <a:pt x="300" y="2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12" name="Freeform 656"/>
            <p:cNvSpPr>
              <a:spLocks noChangeArrowheads="1"/>
            </p:cNvSpPr>
            <p:nvPr/>
          </p:nvSpPr>
          <p:spPr bwMode="auto">
            <a:xfrm>
              <a:off x="4745" y="5253"/>
              <a:ext cx="63" cy="127"/>
            </a:xfrm>
            <a:custGeom>
              <a:avLst/>
              <a:gdLst>
                <a:gd name="T0" fmla="*/ 175 w 281"/>
                <a:gd name="T1" fmla="*/ 21 h 565"/>
                <a:gd name="T2" fmla="*/ 156 w 281"/>
                <a:gd name="T3" fmla="*/ 0 h 565"/>
                <a:gd name="T4" fmla="*/ 0 w 281"/>
                <a:gd name="T5" fmla="*/ 54 h 565"/>
                <a:gd name="T6" fmla="*/ 0 w 281"/>
                <a:gd name="T7" fmla="*/ 81 h 565"/>
                <a:gd name="T8" fmla="*/ 111 w 281"/>
                <a:gd name="T9" fmla="*/ 58 h 565"/>
                <a:gd name="T10" fmla="*/ 111 w 281"/>
                <a:gd name="T11" fmla="*/ 497 h 565"/>
                <a:gd name="T12" fmla="*/ 33 w 281"/>
                <a:gd name="T13" fmla="*/ 537 h 565"/>
                <a:gd name="T14" fmla="*/ 6 w 281"/>
                <a:gd name="T15" fmla="*/ 537 h 565"/>
                <a:gd name="T16" fmla="*/ 6 w 281"/>
                <a:gd name="T17" fmla="*/ 564 h 565"/>
                <a:gd name="T18" fmla="*/ 142 w 281"/>
                <a:gd name="T19" fmla="*/ 560 h 565"/>
                <a:gd name="T20" fmla="*/ 280 w 281"/>
                <a:gd name="T21" fmla="*/ 564 h 565"/>
                <a:gd name="T22" fmla="*/ 280 w 281"/>
                <a:gd name="T23" fmla="*/ 537 h 565"/>
                <a:gd name="T24" fmla="*/ 253 w 281"/>
                <a:gd name="T25" fmla="*/ 537 h 565"/>
                <a:gd name="T26" fmla="*/ 175 w 281"/>
                <a:gd name="T27" fmla="*/ 497 h 565"/>
                <a:gd name="T28" fmla="*/ 175 w 281"/>
                <a:gd name="T29" fmla="*/ 2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565">
                  <a:moveTo>
                    <a:pt x="175" y="21"/>
                  </a:moveTo>
                  <a:cubicBezTo>
                    <a:pt x="175" y="2"/>
                    <a:pt x="175" y="0"/>
                    <a:pt x="156" y="0"/>
                  </a:cubicBezTo>
                  <a:cubicBezTo>
                    <a:pt x="102" y="54"/>
                    <a:pt x="27" y="54"/>
                    <a:pt x="0" y="54"/>
                  </a:cubicBezTo>
                  <a:lnTo>
                    <a:pt x="0" y="81"/>
                  </a:lnTo>
                  <a:cubicBezTo>
                    <a:pt x="17" y="81"/>
                    <a:pt x="67" y="81"/>
                    <a:pt x="111" y="58"/>
                  </a:cubicBezTo>
                  <a:lnTo>
                    <a:pt x="111" y="497"/>
                  </a:lnTo>
                  <a:cubicBezTo>
                    <a:pt x="111" y="528"/>
                    <a:pt x="109" y="537"/>
                    <a:pt x="33" y="537"/>
                  </a:cubicBezTo>
                  <a:lnTo>
                    <a:pt x="6" y="537"/>
                  </a:lnTo>
                  <a:lnTo>
                    <a:pt x="6" y="564"/>
                  </a:lnTo>
                  <a:cubicBezTo>
                    <a:pt x="35" y="560"/>
                    <a:pt x="109" y="560"/>
                    <a:pt x="142" y="560"/>
                  </a:cubicBezTo>
                  <a:cubicBezTo>
                    <a:pt x="177" y="560"/>
                    <a:pt x="250" y="560"/>
                    <a:pt x="280" y="564"/>
                  </a:cubicBezTo>
                  <a:lnTo>
                    <a:pt x="280" y="537"/>
                  </a:lnTo>
                  <a:lnTo>
                    <a:pt x="253" y="537"/>
                  </a:lnTo>
                  <a:cubicBezTo>
                    <a:pt x="177" y="537"/>
                    <a:pt x="175" y="528"/>
                    <a:pt x="175" y="497"/>
                  </a:cubicBezTo>
                  <a:lnTo>
                    <a:pt x="175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13" name="Freeform 657"/>
            <p:cNvSpPr>
              <a:spLocks noChangeArrowheads="1"/>
            </p:cNvSpPr>
            <p:nvPr/>
          </p:nvSpPr>
          <p:spPr bwMode="auto">
            <a:xfrm>
              <a:off x="4728" y="5459"/>
              <a:ext cx="95" cy="7"/>
            </a:xfrm>
            <a:custGeom>
              <a:avLst/>
              <a:gdLst>
                <a:gd name="T0" fmla="*/ 211 w 425"/>
                <a:gd name="T1" fmla="*/ 36 h 37"/>
                <a:gd name="T2" fmla="*/ 0 w 425"/>
                <a:gd name="T3" fmla="*/ 36 h 37"/>
                <a:gd name="T4" fmla="*/ 0 w 425"/>
                <a:gd name="T5" fmla="*/ 0 h 37"/>
                <a:gd name="T6" fmla="*/ 424 w 425"/>
                <a:gd name="T7" fmla="*/ 0 h 37"/>
                <a:gd name="T8" fmla="*/ 424 w 425"/>
                <a:gd name="T9" fmla="*/ 36 h 37"/>
                <a:gd name="T10" fmla="*/ 211 w 425"/>
                <a:gd name="T1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37">
                  <a:moveTo>
                    <a:pt x="21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424" y="0"/>
                  </a:lnTo>
                  <a:lnTo>
                    <a:pt x="424" y="36"/>
                  </a:lnTo>
                  <a:lnTo>
                    <a:pt x="211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14" name="Freeform 658"/>
            <p:cNvSpPr>
              <a:spLocks noChangeArrowheads="1"/>
            </p:cNvSpPr>
            <p:nvPr/>
          </p:nvSpPr>
          <p:spPr bwMode="auto">
            <a:xfrm>
              <a:off x="4738" y="5514"/>
              <a:ext cx="76" cy="127"/>
            </a:xfrm>
            <a:custGeom>
              <a:avLst/>
              <a:gdLst>
                <a:gd name="T0" fmla="*/ 65 w 339"/>
                <a:gd name="T1" fmla="*/ 499 h 565"/>
                <a:gd name="T2" fmla="*/ 156 w 339"/>
                <a:gd name="T3" fmla="*/ 411 h 565"/>
                <a:gd name="T4" fmla="*/ 338 w 339"/>
                <a:gd name="T5" fmla="*/ 165 h 565"/>
                <a:gd name="T6" fmla="*/ 159 w 339"/>
                <a:gd name="T7" fmla="*/ 0 h 565"/>
                <a:gd name="T8" fmla="*/ 0 w 339"/>
                <a:gd name="T9" fmla="*/ 154 h 565"/>
                <a:gd name="T10" fmla="*/ 44 w 339"/>
                <a:gd name="T11" fmla="*/ 200 h 565"/>
                <a:gd name="T12" fmla="*/ 88 w 339"/>
                <a:gd name="T13" fmla="*/ 155 h 565"/>
                <a:gd name="T14" fmla="*/ 44 w 339"/>
                <a:gd name="T15" fmla="*/ 111 h 565"/>
                <a:gd name="T16" fmla="*/ 33 w 339"/>
                <a:gd name="T17" fmla="*/ 113 h 565"/>
                <a:gd name="T18" fmla="*/ 148 w 339"/>
                <a:gd name="T19" fmla="*/ 27 h 565"/>
                <a:gd name="T20" fmla="*/ 261 w 339"/>
                <a:gd name="T21" fmla="*/ 165 h 565"/>
                <a:gd name="T22" fmla="*/ 173 w 339"/>
                <a:gd name="T23" fmla="*/ 351 h 565"/>
                <a:gd name="T24" fmla="*/ 10 w 339"/>
                <a:gd name="T25" fmla="*/ 532 h 565"/>
                <a:gd name="T26" fmla="*/ 0 w 339"/>
                <a:gd name="T27" fmla="*/ 564 h 565"/>
                <a:gd name="T28" fmla="*/ 315 w 339"/>
                <a:gd name="T29" fmla="*/ 564 h 565"/>
                <a:gd name="T30" fmla="*/ 338 w 339"/>
                <a:gd name="T31" fmla="*/ 416 h 565"/>
                <a:gd name="T32" fmla="*/ 317 w 339"/>
                <a:gd name="T33" fmla="*/ 416 h 565"/>
                <a:gd name="T34" fmla="*/ 300 w 339"/>
                <a:gd name="T35" fmla="*/ 491 h 565"/>
                <a:gd name="T36" fmla="*/ 219 w 339"/>
                <a:gd name="T37" fmla="*/ 499 h 565"/>
                <a:gd name="T38" fmla="*/ 65 w 339"/>
                <a:gd name="T39" fmla="*/ 49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9" h="565">
                  <a:moveTo>
                    <a:pt x="65" y="499"/>
                  </a:moveTo>
                  <a:lnTo>
                    <a:pt x="156" y="411"/>
                  </a:lnTo>
                  <a:cubicBezTo>
                    <a:pt x="288" y="294"/>
                    <a:pt x="338" y="249"/>
                    <a:pt x="338" y="165"/>
                  </a:cubicBezTo>
                  <a:cubicBezTo>
                    <a:pt x="338" y="67"/>
                    <a:pt x="263" y="0"/>
                    <a:pt x="159" y="0"/>
                  </a:cubicBezTo>
                  <a:cubicBezTo>
                    <a:pt x="63" y="0"/>
                    <a:pt x="0" y="79"/>
                    <a:pt x="0" y="154"/>
                  </a:cubicBezTo>
                  <a:cubicBezTo>
                    <a:pt x="0" y="200"/>
                    <a:pt x="42" y="200"/>
                    <a:pt x="44" y="200"/>
                  </a:cubicBezTo>
                  <a:cubicBezTo>
                    <a:pt x="60" y="200"/>
                    <a:pt x="88" y="190"/>
                    <a:pt x="88" y="155"/>
                  </a:cubicBezTo>
                  <a:cubicBezTo>
                    <a:pt x="88" y="134"/>
                    <a:pt x="73" y="111"/>
                    <a:pt x="44" y="111"/>
                  </a:cubicBezTo>
                  <a:cubicBezTo>
                    <a:pt x="36" y="111"/>
                    <a:pt x="36" y="111"/>
                    <a:pt x="33" y="113"/>
                  </a:cubicBezTo>
                  <a:cubicBezTo>
                    <a:pt x="52" y="58"/>
                    <a:pt x="98" y="27"/>
                    <a:pt x="148" y="27"/>
                  </a:cubicBezTo>
                  <a:cubicBezTo>
                    <a:pt x="225" y="27"/>
                    <a:pt x="261" y="94"/>
                    <a:pt x="261" y="165"/>
                  </a:cubicBezTo>
                  <a:cubicBezTo>
                    <a:pt x="261" y="232"/>
                    <a:pt x="219" y="299"/>
                    <a:pt x="173" y="351"/>
                  </a:cubicBezTo>
                  <a:lnTo>
                    <a:pt x="10" y="532"/>
                  </a:lnTo>
                  <a:cubicBezTo>
                    <a:pt x="0" y="541"/>
                    <a:pt x="0" y="543"/>
                    <a:pt x="0" y="564"/>
                  </a:cubicBezTo>
                  <a:lnTo>
                    <a:pt x="315" y="564"/>
                  </a:lnTo>
                  <a:lnTo>
                    <a:pt x="338" y="416"/>
                  </a:lnTo>
                  <a:lnTo>
                    <a:pt x="317" y="416"/>
                  </a:lnTo>
                  <a:cubicBezTo>
                    <a:pt x="313" y="441"/>
                    <a:pt x="307" y="480"/>
                    <a:pt x="300" y="491"/>
                  </a:cubicBezTo>
                  <a:cubicBezTo>
                    <a:pt x="292" y="499"/>
                    <a:pt x="236" y="499"/>
                    <a:pt x="219" y="499"/>
                  </a:cubicBezTo>
                  <a:lnTo>
                    <a:pt x="65" y="4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15" name="Freeform 659"/>
            <p:cNvSpPr>
              <a:spLocks noChangeArrowheads="1"/>
            </p:cNvSpPr>
            <p:nvPr/>
          </p:nvSpPr>
          <p:spPr bwMode="auto">
            <a:xfrm>
              <a:off x="4852" y="5426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6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298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6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298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59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16" name="Freeform 660"/>
            <p:cNvSpPr>
              <a:spLocks noChangeArrowheads="1"/>
            </p:cNvSpPr>
            <p:nvPr/>
          </p:nvSpPr>
          <p:spPr bwMode="auto">
            <a:xfrm>
              <a:off x="4938" y="5479"/>
              <a:ext cx="57" cy="61"/>
            </a:xfrm>
            <a:custGeom>
              <a:avLst/>
              <a:gdLst>
                <a:gd name="T0" fmla="*/ 238 w 256"/>
                <a:gd name="T1" fmla="*/ 131 h 272"/>
                <a:gd name="T2" fmla="*/ 255 w 256"/>
                <a:gd name="T3" fmla="*/ 117 h 272"/>
                <a:gd name="T4" fmla="*/ 138 w 256"/>
                <a:gd name="T5" fmla="*/ 0 h 272"/>
                <a:gd name="T6" fmla="*/ 0 w 256"/>
                <a:gd name="T7" fmla="*/ 134 h 272"/>
                <a:gd name="T8" fmla="*/ 146 w 256"/>
                <a:gd name="T9" fmla="*/ 271 h 272"/>
                <a:gd name="T10" fmla="*/ 255 w 256"/>
                <a:gd name="T11" fmla="*/ 194 h 272"/>
                <a:gd name="T12" fmla="*/ 246 w 256"/>
                <a:gd name="T13" fmla="*/ 186 h 272"/>
                <a:gd name="T14" fmla="*/ 234 w 256"/>
                <a:gd name="T15" fmla="*/ 196 h 272"/>
                <a:gd name="T16" fmla="*/ 150 w 256"/>
                <a:gd name="T17" fmla="*/ 251 h 272"/>
                <a:gd name="T18" fmla="*/ 77 w 256"/>
                <a:gd name="T19" fmla="*/ 217 h 272"/>
                <a:gd name="T20" fmla="*/ 54 w 256"/>
                <a:gd name="T21" fmla="*/ 131 h 272"/>
                <a:gd name="T22" fmla="*/ 238 w 256"/>
                <a:gd name="T23" fmla="*/ 131 h 272"/>
                <a:gd name="T24" fmla="*/ 56 w 256"/>
                <a:gd name="T25" fmla="*/ 113 h 272"/>
                <a:gd name="T26" fmla="*/ 138 w 256"/>
                <a:gd name="T27" fmla="*/ 17 h 272"/>
                <a:gd name="T28" fmla="*/ 213 w 256"/>
                <a:gd name="T29" fmla="*/ 113 h 272"/>
                <a:gd name="T30" fmla="*/ 56 w 256"/>
                <a:gd name="T31" fmla="*/ 11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272">
                  <a:moveTo>
                    <a:pt x="238" y="131"/>
                  </a:moveTo>
                  <a:cubicBezTo>
                    <a:pt x="252" y="131"/>
                    <a:pt x="255" y="131"/>
                    <a:pt x="255" y="117"/>
                  </a:cubicBezTo>
                  <a:cubicBezTo>
                    <a:pt x="255" y="63"/>
                    <a:pt x="227" y="0"/>
                    <a:pt x="138" y="0"/>
                  </a:cubicBezTo>
                  <a:cubicBezTo>
                    <a:pt x="60" y="0"/>
                    <a:pt x="0" y="61"/>
                    <a:pt x="0" y="134"/>
                  </a:cubicBezTo>
                  <a:cubicBezTo>
                    <a:pt x="0" y="211"/>
                    <a:pt x="65" y="271"/>
                    <a:pt x="146" y="271"/>
                  </a:cubicBezTo>
                  <a:cubicBezTo>
                    <a:pt x="225" y="271"/>
                    <a:pt x="255" y="207"/>
                    <a:pt x="255" y="194"/>
                  </a:cubicBezTo>
                  <a:cubicBezTo>
                    <a:pt x="255" y="192"/>
                    <a:pt x="253" y="186"/>
                    <a:pt x="246" y="186"/>
                  </a:cubicBezTo>
                  <a:cubicBezTo>
                    <a:pt x="238" y="186"/>
                    <a:pt x="236" y="188"/>
                    <a:pt x="234" y="196"/>
                  </a:cubicBezTo>
                  <a:cubicBezTo>
                    <a:pt x="217" y="244"/>
                    <a:pt x="171" y="251"/>
                    <a:pt x="150" y="251"/>
                  </a:cubicBezTo>
                  <a:cubicBezTo>
                    <a:pt x="121" y="251"/>
                    <a:pt x="94" y="240"/>
                    <a:pt x="77" y="217"/>
                  </a:cubicBezTo>
                  <a:cubicBezTo>
                    <a:pt x="56" y="188"/>
                    <a:pt x="54" y="154"/>
                    <a:pt x="54" y="131"/>
                  </a:cubicBezTo>
                  <a:lnTo>
                    <a:pt x="238" y="131"/>
                  </a:lnTo>
                  <a:close/>
                  <a:moveTo>
                    <a:pt x="56" y="113"/>
                  </a:moveTo>
                  <a:cubicBezTo>
                    <a:pt x="61" y="31"/>
                    <a:pt x="115" y="17"/>
                    <a:pt x="138" y="17"/>
                  </a:cubicBezTo>
                  <a:cubicBezTo>
                    <a:pt x="211" y="17"/>
                    <a:pt x="213" y="100"/>
                    <a:pt x="213" y="113"/>
                  </a:cubicBezTo>
                  <a:lnTo>
                    <a:pt x="56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17" name="Freeform 661"/>
            <p:cNvSpPr>
              <a:spLocks noChangeArrowheads="1"/>
            </p:cNvSpPr>
            <p:nvPr/>
          </p:nvSpPr>
          <p:spPr bwMode="auto">
            <a:xfrm>
              <a:off x="5006" y="5445"/>
              <a:ext cx="90" cy="94"/>
            </a:xfrm>
            <a:custGeom>
              <a:avLst/>
              <a:gdLst>
                <a:gd name="T0" fmla="*/ 288 w 402"/>
                <a:gd name="T1" fmla="*/ 182 h 419"/>
                <a:gd name="T2" fmla="*/ 361 w 402"/>
                <a:gd name="T3" fmla="*/ 182 h 419"/>
                <a:gd name="T4" fmla="*/ 361 w 402"/>
                <a:gd name="T5" fmla="*/ 161 h 419"/>
                <a:gd name="T6" fmla="*/ 284 w 402"/>
                <a:gd name="T7" fmla="*/ 161 h 419"/>
                <a:gd name="T8" fmla="*/ 284 w 402"/>
                <a:gd name="T9" fmla="*/ 96 h 419"/>
                <a:gd name="T10" fmla="*/ 344 w 402"/>
                <a:gd name="T11" fmla="*/ 17 h 419"/>
                <a:gd name="T12" fmla="*/ 361 w 402"/>
                <a:gd name="T13" fmla="*/ 19 h 419"/>
                <a:gd name="T14" fmla="*/ 348 w 402"/>
                <a:gd name="T15" fmla="*/ 44 h 419"/>
                <a:gd name="T16" fmla="*/ 374 w 402"/>
                <a:gd name="T17" fmla="*/ 71 h 419"/>
                <a:gd name="T18" fmla="*/ 401 w 402"/>
                <a:gd name="T19" fmla="*/ 44 h 419"/>
                <a:gd name="T20" fmla="*/ 344 w 402"/>
                <a:gd name="T21" fmla="*/ 0 h 419"/>
                <a:gd name="T22" fmla="*/ 275 w 402"/>
                <a:gd name="T23" fmla="*/ 25 h 419"/>
                <a:gd name="T24" fmla="*/ 198 w 402"/>
                <a:gd name="T25" fmla="*/ 0 h 419"/>
                <a:gd name="T26" fmla="*/ 52 w 402"/>
                <a:gd name="T27" fmla="*/ 96 h 419"/>
                <a:gd name="T28" fmla="*/ 52 w 402"/>
                <a:gd name="T29" fmla="*/ 161 h 419"/>
                <a:gd name="T30" fmla="*/ 0 w 402"/>
                <a:gd name="T31" fmla="*/ 161 h 419"/>
                <a:gd name="T32" fmla="*/ 0 w 402"/>
                <a:gd name="T33" fmla="*/ 182 h 419"/>
                <a:gd name="T34" fmla="*/ 52 w 402"/>
                <a:gd name="T35" fmla="*/ 182 h 419"/>
                <a:gd name="T36" fmla="*/ 52 w 402"/>
                <a:gd name="T37" fmla="*/ 370 h 419"/>
                <a:gd name="T38" fmla="*/ 6 w 402"/>
                <a:gd name="T39" fmla="*/ 395 h 419"/>
                <a:gd name="T40" fmla="*/ 6 w 402"/>
                <a:gd name="T41" fmla="*/ 418 h 419"/>
                <a:gd name="T42" fmla="*/ 73 w 402"/>
                <a:gd name="T43" fmla="*/ 415 h 419"/>
                <a:gd name="T44" fmla="*/ 140 w 402"/>
                <a:gd name="T45" fmla="*/ 418 h 419"/>
                <a:gd name="T46" fmla="*/ 140 w 402"/>
                <a:gd name="T47" fmla="*/ 395 h 419"/>
                <a:gd name="T48" fmla="*/ 96 w 402"/>
                <a:gd name="T49" fmla="*/ 370 h 419"/>
                <a:gd name="T50" fmla="*/ 96 w 402"/>
                <a:gd name="T51" fmla="*/ 182 h 419"/>
                <a:gd name="T52" fmla="*/ 242 w 402"/>
                <a:gd name="T53" fmla="*/ 182 h 419"/>
                <a:gd name="T54" fmla="*/ 242 w 402"/>
                <a:gd name="T55" fmla="*/ 370 h 419"/>
                <a:gd name="T56" fmla="*/ 198 w 402"/>
                <a:gd name="T57" fmla="*/ 395 h 419"/>
                <a:gd name="T58" fmla="*/ 198 w 402"/>
                <a:gd name="T59" fmla="*/ 418 h 419"/>
                <a:gd name="T60" fmla="*/ 265 w 402"/>
                <a:gd name="T61" fmla="*/ 415 h 419"/>
                <a:gd name="T62" fmla="*/ 344 w 402"/>
                <a:gd name="T63" fmla="*/ 418 h 419"/>
                <a:gd name="T64" fmla="*/ 344 w 402"/>
                <a:gd name="T65" fmla="*/ 395 h 419"/>
                <a:gd name="T66" fmla="*/ 330 w 402"/>
                <a:gd name="T67" fmla="*/ 395 h 419"/>
                <a:gd name="T68" fmla="*/ 288 w 402"/>
                <a:gd name="T69" fmla="*/ 368 h 419"/>
                <a:gd name="T70" fmla="*/ 288 w 402"/>
                <a:gd name="T71" fmla="*/ 182 h 419"/>
                <a:gd name="T72" fmla="*/ 94 w 402"/>
                <a:gd name="T73" fmla="*/ 161 h 419"/>
                <a:gd name="T74" fmla="*/ 94 w 402"/>
                <a:gd name="T75" fmla="*/ 98 h 419"/>
                <a:gd name="T76" fmla="*/ 196 w 402"/>
                <a:gd name="T77" fmla="*/ 17 h 419"/>
                <a:gd name="T78" fmla="*/ 246 w 402"/>
                <a:gd name="T79" fmla="*/ 27 h 419"/>
                <a:gd name="T80" fmla="*/ 228 w 402"/>
                <a:gd name="T81" fmla="*/ 52 h 419"/>
                <a:gd name="T82" fmla="*/ 244 w 402"/>
                <a:gd name="T83" fmla="*/ 77 h 419"/>
                <a:gd name="T84" fmla="*/ 242 w 402"/>
                <a:gd name="T85" fmla="*/ 96 h 419"/>
                <a:gd name="T86" fmla="*/ 242 w 402"/>
                <a:gd name="T87" fmla="*/ 161 h 419"/>
                <a:gd name="T88" fmla="*/ 94 w 402"/>
                <a:gd name="T89" fmla="*/ 16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2" h="419">
                  <a:moveTo>
                    <a:pt x="288" y="182"/>
                  </a:moveTo>
                  <a:lnTo>
                    <a:pt x="361" y="182"/>
                  </a:lnTo>
                  <a:lnTo>
                    <a:pt x="361" y="161"/>
                  </a:lnTo>
                  <a:lnTo>
                    <a:pt x="284" y="161"/>
                  </a:lnTo>
                  <a:lnTo>
                    <a:pt x="284" y="96"/>
                  </a:lnTo>
                  <a:cubicBezTo>
                    <a:pt x="284" y="42"/>
                    <a:pt x="317" y="17"/>
                    <a:pt x="344" y="17"/>
                  </a:cubicBezTo>
                  <a:cubicBezTo>
                    <a:pt x="348" y="17"/>
                    <a:pt x="353" y="17"/>
                    <a:pt x="361" y="19"/>
                  </a:cubicBezTo>
                  <a:cubicBezTo>
                    <a:pt x="351" y="25"/>
                    <a:pt x="348" y="35"/>
                    <a:pt x="348" y="44"/>
                  </a:cubicBezTo>
                  <a:cubicBezTo>
                    <a:pt x="348" y="59"/>
                    <a:pt x="359" y="71"/>
                    <a:pt x="374" y="71"/>
                  </a:cubicBezTo>
                  <a:cubicBezTo>
                    <a:pt x="390" y="71"/>
                    <a:pt x="401" y="59"/>
                    <a:pt x="401" y="44"/>
                  </a:cubicBezTo>
                  <a:cubicBezTo>
                    <a:pt x="401" y="17"/>
                    <a:pt x="376" y="0"/>
                    <a:pt x="344" y="0"/>
                  </a:cubicBezTo>
                  <a:cubicBezTo>
                    <a:pt x="323" y="0"/>
                    <a:pt x="296" y="6"/>
                    <a:pt x="275" y="25"/>
                  </a:cubicBezTo>
                  <a:cubicBezTo>
                    <a:pt x="255" y="4"/>
                    <a:pt x="221" y="0"/>
                    <a:pt x="198" y="0"/>
                  </a:cubicBezTo>
                  <a:cubicBezTo>
                    <a:pt x="132" y="0"/>
                    <a:pt x="52" y="29"/>
                    <a:pt x="52" y="96"/>
                  </a:cubicBezTo>
                  <a:lnTo>
                    <a:pt x="52" y="161"/>
                  </a:lnTo>
                  <a:lnTo>
                    <a:pt x="0" y="161"/>
                  </a:lnTo>
                  <a:lnTo>
                    <a:pt x="0" y="182"/>
                  </a:lnTo>
                  <a:lnTo>
                    <a:pt x="52" y="182"/>
                  </a:lnTo>
                  <a:lnTo>
                    <a:pt x="52" y="370"/>
                  </a:lnTo>
                  <a:cubicBezTo>
                    <a:pt x="52" y="395"/>
                    <a:pt x="44" y="395"/>
                    <a:pt x="6" y="395"/>
                  </a:cubicBezTo>
                  <a:lnTo>
                    <a:pt x="6" y="418"/>
                  </a:lnTo>
                  <a:cubicBezTo>
                    <a:pt x="8" y="418"/>
                    <a:pt x="50" y="415"/>
                    <a:pt x="73" y="415"/>
                  </a:cubicBezTo>
                  <a:cubicBezTo>
                    <a:pt x="96" y="415"/>
                    <a:pt x="117" y="416"/>
                    <a:pt x="140" y="418"/>
                  </a:cubicBezTo>
                  <a:lnTo>
                    <a:pt x="140" y="395"/>
                  </a:lnTo>
                  <a:cubicBezTo>
                    <a:pt x="102" y="395"/>
                    <a:pt x="96" y="395"/>
                    <a:pt x="96" y="370"/>
                  </a:cubicBezTo>
                  <a:lnTo>
                    <a:pt x="96" y="182"/>
                  </a:lnTo>
                  <a:lnTo>
                    <a:pt x="242" y="182"/>
                  </a:lnTo>
                  <a:lnTo>
                    <a:pt x="242" y="370"/>
                  </a:lnTo>
                  <a:cubicBezTo>
                    <a:pt x="242" y="395"/>
                    <a:pt x="236" y="395"/>
                    <a:pt x="198" y="395"/>
                  </a:cubicBezTo>
                  <a:lnTo>
                    <a:pt x="198" y="418"/>
                  </a:lnTo>
                  <a:cubicBezTo>
                    <a:pt x="202" y="418"/>
                    <a:pt x="242" y="415"/>
                    <a:pt x="265" y="415"/>
                  </a:cubicBezTo>
                  <a:cubicBezTo>
                    <a:pt x="292" y="415"/>
                    <a:pt x="317" y="416"/>
                    <a:pt x="344" y="418"/>
                  </a:cubicBezTo>
                  <a:lnTo>
                    <a:pt x="344" y="395"/>
                  </a:lnTo>
                  <a:lnTo>
                    <a:pt x="330" y="395"/>
                  </a:lnTo>
                  <a:cubicBezTo>
                    <a:pt x="288" y="395"/>
                    <a:pt x="288" y="390"/>
                    <a:pt x="288" y="368"/>
                  </a:cubicBezTo>
                  <a:lnTo>
                    <a:pt x="288" y="182"/>
                  </a:lnTo>
                  <a:close/>
                  <a:moveTo>
                    <a:pt x="94" y="161"/>
                  </a:moveTo>
                  <a:lnTo>
                    <a:pt x="94" y="98"/>
                  </a:lnTo>
                  <a:cubicBezTo>
                    <a:pt x="94" y="40"/>
                    <a:pt x="152" y="17"/>
                    <a:pt x="196" y="17"/>
                  </a:cubicBezTo>
                  <a:cubicBezTo>
                    <a:pt x="200" y="17"/>
                    <a:pt x="227" y="17"/>
                    <a:pt x="246" y="27"/>
                  </a:cubicBezTo>
                  <a:cubicBezTo>
                    <a:pt x="240" y="29"/>
                    <a:pt x="228" y="36"/>
                    <a:pt x="228" y="52"/>
                  </a:cubicBezTo>
                  <a:cubicBezTo>
                    <a:pt x="228" y="59"/>
                    <a:pt x="232" y="69"/>
                    <a:pt x="244" y="77"/>
                  </a:cubicBezTo>
                  <a:cubicBezTo>
                    <a:pt x="242" y="83"/>
                    <a:pt x="242" y="90"/>
                    <a:pt x="242" y="96"/>
                  </a:cubicBezTo>
                  <a:lnTo>
                    <a:pt x="242" y="161"/>
                  </a:lnTo>
                  <a:lnTo>
                    <a:pt x="94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18" name="Freeform 662"/>
            <p:cNvSpPr>
              <a:spLocks noChangeArrowheads="1"/>
            </p:cNvSpPr>
            <p:nvPr/>
          </p:nvSpPr>
          <p:spPr bwMode="auto">
            <a:xfrm>
              <a:off x="5120" y="5426"/>
              <a:ext cx="78" cy="121"/>
            </a:xfrm>
            <a:custGeom>
              <a:avLst/>
              <a:gdLst>
                <a:gd name="T0" fmla="*/ 349 w 350"/>
                <a:gd name="T1" fmla="*/ 10 h 538"/>
                <a:gd name="T2" fmla="*/ 342 w 350"/>
                <a:gd name="T3" fmla="*/ 0 h 538"/>
                <a:gd name="T4" fmla="*/ 284 w 350"/>
                <a:gd name="T5" fmla="*/ 59 h 538"/>
                <a:gd name="T6" fmla="*/ 204 w 350"/>
                <a:gd name="T7" fmla="*/ 0 h 538"/>
                <a:gd name="T8" fmla="*/ 0 w 350"/>
                <a:gd name="T9" fmla="*/ 248 h 538"/>
                <a:gd name="T10" fmla="*/ 111 w 350"/>
                <a:gd name="T11" fmla="*/ 384 h 538"/>
                <a:gd name="T12" fmla="*/ 211 w 350"/>
                <a:gd name="T13" fmla="*/ 332 h 538"/>
                <a:gd name="T14" fmla="*/ 175 w 350"/>
                <a:gd name="T15" fmla="*/ 484 h 538"/>
                <a:gd name="T16" fmla="*/ 113 w 350"/>
                <a:gd name="T17" fmla="*/ 512 h 538"/>
                <a:gd name="T18" fmla="*/ 94 w 350"/>
                <a:gd name="T19" fmla="*/ 530 h 538"/>
                <a:gd name="T20" fmla="*/ 104 w 350"/>
                <a:gd name="T21" fmla="*/ 537 h 538"/>
                <a:gd name="T22" fmla="*/ 188 w 350"/>
                <a:gd name="T23" fmla="*/ 535 h 538"/>
                <a:gd name="T24" fmla="*/ 276 w 350"/>
                <a:gd name="T25" fmla="*/ 537 h 538"/>
                <a:gd name="T26" fmla="*/ 292 w 350"/>
                <a:gd name="T27" fmla="*/ 522 h 538"/>
                <a:gd name="T28" fmla="*/ 269 w 350"/>
                <a:gd name="T29" fmla="*/ 512 h 538"/>
                <a:gd name="T30" fmla="*/ 228 w 350"/>
                <a:gd name="T31" fmla="*/ 499 h 538"/>
                <a:gd name="T32" fmla="*/ 232 w 350"/>
                <a:gd name="T33" fmla="*/ 480 h 538"/>
                <a:gd name="T34" fmla="*/ 349 w 350"/>
                <a:gd name="T35" fmla="*/ 10 h 538"/>
                <a:gd name="T36" fmla="*/ 115 w 350"/>
                <a:gd name="T37" fmla="*/ 365 h 538"/>
                <a:gd name="T38" fmla="*/ 60 w 350"/>
                <a:gd name="T39" fmla="*/ 286 h 538"/>
                <a:gd name="T40" fmla="*/ 100 w 350"/>
                <a:gd name="T41" fmla="*/ 117 h 538"/>
                <a:gd name="T42" fmla="*/ 204 w 350"/>
                <a:gd name="T43" fmla="*/ 19 h 538"/>
                <a:gd name="T44" fmla="*/ 271 w 350"/>
                <a:gd name="T45" fmla="*/ 92 h 538"/>
                <a:gd name="T46" fmla="*/ 223 w 350"/>
                <a:gd name="T47" fmla="*/ 286 h 538"/>
                <a:gd name="T48" fmla="*/ 115 w 350"/>
                <a:gd name="T49" fmla="*/ 36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8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59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0"/>
                    <a:pt x="113" y="512"/>
                  </a:cubicBezTo>
                  <a:cubicBezTo>
                    <a:pt x="102" y="512"/>
                    <a:pt x="94" y="512"/>
                    <a:pt x="94" y="530"/>
                  </a:cubicBezTo>
                  <a:cubicBezTo>
                    <a:pt x="94" y="530"/>
                    <a:pt x="94" y="537"/>
                    <a:pt x="104" y="537"/>
                  </a:cubicBezTo>
                  <a:cubicBezTo>
                    <a:pt x="131" y="537"/>
                    <a:pt x="161" y="535"/>
                    <a:pt x="188" y="535"/>
                  </a:cubicBezTo>
                  <a:cubicBezTo>
                    <a:pt x="219" y="535"/>
                    <a:pt x="248" y="537"/>
                    <a:pt x="276" y="537"/>
                  </a:cubicBezTo>
                  <a:cubicBezTo>
                    <a:pt x="280" y="537"/>
                    <a:pt x="292" y="537"/>
                    <a:pt x="292" y="522"/>
                  </a:cubicBezTo>
                  <a:cubicBezTo>
                    <a:pt x="292" y="512"/>
                    <a:pt x="284" y="512"/>
                    <a:pt x="269" y="512"/>
                  </a:cubicBezTo>
                  <a:cubicBezTo>
                    <a:pt x="228" y="512"/>
                    <a:pt x="228" y="507"/>
                    <a:pt x="228" y="499"/>
                  </a:cubicBezTo>
                  <a:cubicBezTo>
                    <a:pt x="228" y="493"/>
                    <a:pt x="230" y="487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19" name="Freeform 663"/>
            <p:cNvSpPr>
              <a:spLocks noChangeArrowheads="1"/>
            </p:cNvSpPr>
            <p:nvPr/>
          </p:nvSpPr>
          <p:spPr bwMode="auto">
            <a:xfrm>
              <a:off x="5213" y="5342"/>
              <a:ext cx="59" cy="88"/>
            </a:xfrm>
            <a:custGeom>
              <a:avLst/>
              <a:gdLst>
                <a:gd name="T0" fmla="*/ 263 w 264"/>
                <a:gd name="T1" fmla="*/ 286 h 394"/>
                <a:gd name="T2" fmla="*/ 242 w 264"/>
                <a:gd name="T3" fmla="*/ 286 h 394"/>
                <a:gd name="T4" fmla="*/ 227 w 264"/>
                <a:gd name="T5" fmla="*/ 340 h 394"/>
                <a:gd name="T6" fmla="*/ 169 w 264"/>
                <a:gd name="T7" fmla="*/ 344 h 394"/>
                <a:gd name="T8" fmla="*/ 60 w 264"/>
                <a:gd name="T9" fmla="*/ 344 h 394"/>
                <a:gd name="T10" fmla="*/ 179 w 264"/>
                <a:gd name="T11" fmla="*/ 244 h 394"/>
                <a:gd name="T12" fmla="*/ 263 w 264"/>
                <a:gd name="T13" fmla="*/ 115 h 394"/>
                <a:gd name="T14" fmla="*/ 123 w 264"/>
                <a:gd name="T15" fmla="*/ 0 h 394"/>
                <a:gd name="T16" fmla="*/ 0 w 264"/>
                <a:gd name="T17" fmla="*/ 106 h 394"/>
                <a:gd name="T18" fmla="*/ 31 w 264"/>
                <a:gd name="T19" fmla="*/ 140 h 394"/>
                <a:gd name="T20" fmla="*/ 63 w 264"/>
                <a:gd name="T21" fmla="*/ 107 h 394"/>
                <a:gd name="T22" fmla="*/ 29 w 264"/>
                <a:gd name="T23" fmla="*/ 77 h 394"/>
                <a:gd name="T24" fmla="*/ 115 w 264"/>
                <a:gd name="T25" fmla="*/ 21 h 394"/>
                <a:gd name="T26" fmla="*/ 205 w 264"/>
                <a:gd name="T27" fmla="*/ 115 h 394"/>
                <a:gd name="T28" fmla="*/ 150 w 264"/>
                <a:gd name="T29" fmla="*/ 230 h 394"/>
                <a:gd name="T30" fmla="*/ 6 w 264"/>
                <a:gd name="T31" fmla="*/ 370 h 394"/>
                <a:gd name="T32" fmla="*/ 0 w 264"/>
                <a:gd name="T33" fmla="*/ 393 h 394"/>
                <a:gd name="T34" fmla="*/ 246 w 264"/>
                <a:gd name="T35" fmla="*/ 393 h 394"/>
                <a:gd name="T36" fmla="*/ 263 w 264"/>
                <a:gd name="T37" fmla="*/ 28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394">
                  <a:moveTo>
                    <a:pt x="263" y="286"/>
                  </a:moveTo>
                  <a:lnTo>
                    <a:pt x="242" y="286"/>
                  </a:lnTo>
                  <a:cubicBezTo>
                    <a:pt x="240" y="299"/>
                    <a:pt x="234" y="334"/>
                    <a:pt x="227" y="340"/>
                  </a:cubicBezTo>
                  <a:cubicBezTo>
                    <a:pt x="223" y="344"/>
                    <a:pt x="177" y="344"/>
                    <a:pt x="169" y="344"/>
                  </a:cubicBezTo>
                  <a:lnTo>
                    <a:pt x="60" y="344"/>
                  </a:lnTo>
                  <a:cubicBezTo>
                    <a:pt x="121" y="288"/>
                    <a:pt x="142" y="273"/>
                    <a:pt x="179" y="244"/>
                  </a:cubicBezTo>
                  <a:cubicBezTo>
                    <a:pt x="223" y="209"/>
                    <a:pt x="263" y="173"/>
                    <a:pt x="263" y="115"/>
                  </a:cubicBezTo>
                  <a:cubicBezTo>
                    <a:pt x="263" y="44"/>
                    <a:pt x="200" y="0"/>
                    <a:pt x="123" y="0"/>
                  </a:cubicBezTo>
                  <a:cubicBezTo>
                    <a:pt x="50" y="0"/>
                    <a:pt x="0" y="52"/>
                    <a:pt x="0" y="106"/>
                  </a:cubicBezTo>
                  <a:cubicBezTo>
                    <a:pt x="0" y="136"/>
                    <a:pt x="25" y="140"/>
                    <a:pt x="31" y="140"/>
                  </a:cubicBezTo>
                  <a:cubicBezTo>
                    <a:pt x="46" y="140"/>
                    <a:pt x="63" y="129"/>
                    <a:pt x="63" y="107"/>
                  </a:cubicBezTo>
                  <a:cubicBezTo>
                    <a:pt x="63" y="98"/>
                    <a:pt x="60" y="77"/>
                    <a:pt x="29" y="77"/>
                  </a:cubicBezTo>
                  <a:cubicBezTo>
                    <a:pt x="46" y="35"/>
                    <a:pt x="86" y="21"/>
                    <a:pt x="115" y="21"/>
                  </a:cubicBezTo>
                  <a:cubicBezTo>
                    <a:pt x="175" y="21"/>
                    <a:pt x="205" y="67"/>
                    <a:pt x="205" y="115"/>
                  </a:cubicBezTo>
                  <a:cubicBezTo>
                    <a:pt x="205" y="167"/>
                    <a:pt x="169" y="207"/>
                    <a:pt x="150" y="230"/>
                  </a:cubicBezTo>
                  <a:lnTo>
                    <a:pt x="6" y="370"/>
                  </a:lnTo>
                  <a:cubicBezTo>
                    <a:pt x="0" y="376"/>
                    <a:pt x="0" y="378"/>
                    <a:pt x="0" y="393"/>
                  </a:cubicBezTo>
                  <a:lnTo>
                    <a:pt x="246" y="393"/>
                  </a:lnTo>
                  <a:lnTo>
                    <a:pt x="263" y="2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20" name="Freeform 664"/>
            <p:cNvSpPr>
              <a:spLocks noChangeArrowheads="1"/>
            </p:cNvSpPr>
            <p:nvPr/>
          </p:nvSpPr>
          <p:spPr bwMode="auto">
            <a:xfrm>
              <a:off x="5343" y="5399"/>
              <a:ext cx="127" cy="127"/>
            </a:xfrm>
            <a:custGeom>
              <a:avLst/>
              <a:gdLst>
                <a:gd name="T0" fmla="*/ 300 w 564"/>
                <a:gd name="T1" fmla="*/ 299 h 565"/>
                <a:gd name="T2" fmla="*/ 536 w 564"/>
                <a:gd name="T3" fmla="*/ 299 h 565"/>
                <a:gd name="T4" fmla="*/ 563 w 564"/>
                <a:gd name="T5" fmla="*/ 282 h 565"/>
                <a:gd name="T6" fmla="*/ 536 w 564"/>
                <a:gd name="T7" fmla="*/ 265 h 565"/>
                <a:gd name="T8" fmla="*/ 300 w 564"/>
                <a:gd name="T9" fmla="*/ 265 h 565"/>
                <a:gd name="T10" fmla="*/ 300 w 564"/>
                <a:gd name="T11" fmla="*/ 29 h 565"/>
                <a:gd name="T12" fmla="*/ 282 w 564"/>
                <a:gd name="T13" fmla="*/ 0 h 565"/>
                <a:gd name="T14" fmla="*/ 265 w 564"/>
                <a:gd name="T15" fmla="*/ 29 h 565"/>
                <a:gd name="T16" fmla="*/ 265 w 564"/>
                <a:gd name="T17" fmla="*/ 265 h 565"/>
                <a:gd name="T18" fmla="*/ 29 w 564"/>
                <a:gd name="T19" fmla="*/ 265 h 565"/>
                <a:gd name="T20" fmla="*/ 0 w 564"/>
                <a:gd name="T21" fmla="*/ 282 h 565"/>
                <a:gd name="T22" fmla="*/ 29 w 564"/>
                <a:gd name="T23" fmla="*/ 299 h 565"/>
                <a:gd name="T24" fmla="*/ 265 w 564"/>
                <a:gd name="T25" fmla="*/ 299 h 565"/>
                <a:gd name="T26" fmla="*/ 265 w 564"/>
                <a:gd name="T27" fmla="*/ 535 h 565"/>
                <a:gd name="T28" fmla="*/ 282 w 564"/>
                <a:gd name="T29" fmla="*/ 564 h 565"/>
                <a:gd name="T30" fmla="*/ 300 w 564"/>
                <a:gd name="T31" fmla="*/ 535 h 565"/>
                <a:gd name="T32" fmla="*/ 300 w 564"/>
                <a:gd name="T33" fmla="*/ 29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565">
                  <a:moveTo>
                    <a:pt x="300" y="299"/>
                  </a:moveTo>
                  <a:lnTo>
                    <a:pt x="536" y="299"/>
                  </a:lnTo>
                  <a:cubicBezTo>
                    <a:pt x="547" y="299"/>
                    <a:pt x="563" y="299"/>
                    <a:pt x="563" y="282"/>
                  </a:cubicBezTo>
                  <a:cubicBezTo>
                    <a:pt x="563" y="265"/>
                    <a:pt x="547" y="265"/>
                    <a:pt x="536" y="265"/>
                  </a:cubicBezTo>
                  <a:lnTo>
                    <a:pt x="300" y="265"/>
                  </a:lnTo>
                  <a:lnTo>
                    <a:pt x="300" y="29"/>
                  </a:lnTo>
                  <a:cubicBezTo>
                    <a:pt x="300" y="15"/>
                    <a:pt x="300" y="0"/>
                    <a:pt x="282" y="0"/>
                  </a:cubicBezTo>
                  <a:cubicBezTo>
                    <a:pt x="265" y="0"/>
                    <a:pt x="265" y="15"/>
                    <a:pt x="265" y="29"/>
                  </a:cubicBezTo>
                  <a:lnTo>
                    <a:pt x="265" y="265"/>
                  </a:lnTo>
                  <a:lnTo>
                    <a:pt x="29" y="265"/>
                  </a:lnTo>
                  <a:cubicBezTo>
                    <a:pt x="15" y="265"/>
                    <a:pt x="0" y="265"/>
                    <a:pt x="0" y="282"/>
                  </a:cubicBezTo>
                  <a:cubicBezTo>
                    <a:pt x="0" y="299"/>
                    <a:pt x="15" y="299"/>
                    <a:pt x="29" y="299"/>
                  </a:cubicBezTo>
                  <a:lnTo>
                    <a:pt x="265" y="299"/>
                  </a:lnTo>
                  <a:lnTo>
                    <a:pt x="265" y="535"/>
                  </a:lnTo>
                  <a:cubicBezTo>
                    <a:pt x="265" y="547"/>
                    <a:pt x="265" y="564"/>
                    <a:pt x="282" y="564"/>
                  </a:cubicBezTo>
                  <a:cubicBezTo>
                    <a:pt x="300" y="564"/>
                    <a:pt x="300" y="547"/>
                    <a:pt x="300" y="535"/>
                  </a:cubicBezTo>
                  <a:lnTo>
                    <a:pt x="300" y="2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21" name="Freeform 665"/>
            <p:cNvSpPr>
              <a:spLocks noChangeArrowheads="1"/>
            </p:cNvSpPr>
            <p:nvPr/>
          </p:nvSpPr>
          <p:spPr bwMode="auto">
            <a:xfrm>
              <a:off x="5534" y="5375"/>
              <a:ext cx="137" cy="138"/>
            </a:xfrm>
            <a:custGeom>
              <a:avLst/>
              <a:gdLst>
                <a:gd name="T0" fmla="*/ 609 w 610"/>
                <a:gd name="T1" fmla="*/ 188 h 615"/>
                <a:gd name="T2" fmla="*/ 459 w 610"/>
                <a:gd name="T3" fmla="*/ 0 h 615"/>
                <a:gd name="T4" fmla="*/ 290 w 610"/>
                <a:gd name="T5" fmla="*/ 77 h 615"/>
                <a:gd name="T6" fmla="*/ 198 w 610"/>
                <a:gd name="T7" fmla="*/ 221 h 615"/>
                <a:gd name="T8" fmla="*/ 205 w 610"/>
                <a:gd name="T9" fmla="*/ 226 h 615"/>
                <a:gd name="T10" fmla="*/ 248 w 610"/>
                <a:gd name="T11" fmla="*/ 209 h 615"/>
                <a:gd name="T12" fmla="*/ 273 w 610"/>
                <a:gd name="T13" fmla="*/ 177 h 615"/>
                <a:gd name="T14" fmla="*/ 332 w 610"/>
                <a:gd name="T15" fmla="*/ 83 h 615"/>
                <a:gd name="T16" fmla="*/ 403 w 610"/>
                <a:gd name="T17" fmla="*/ 46 h 615"/>
                <a:gd name="T18" fmla="*/ 538 w 610"/>
                <a:gd name="T19" fmla="*/ 225 h 615"/>
                <a:gd name="T20" fmla="*/ 257 w 610"/>
                <a:gd name="T21" fmla="*/ 568 h 615"/>
                <a:gd name="T22" fmla="*/ 71 w 610"/>
                <a:gd name="T23" fmla="*/ 351 h 615"/>
                <a:gd name="T24" fmla="*/ 255 w 610"/>
                <a:gd name="T25" fmla="*/ 36 h 615"/>
                <a:gd name="T26" fmla="*/ 288 w 610"/>
                <a:gd name="T27" fmla="*/ 6 h 615"/>
                <a:gd name="T28" fmla="*/ 280 w 610"/>
                <a:gd name="T29" fmla="*/ 0 h 615"/>
                <a:gd name="T30" fmla="*/ 0 w 610"/>
                <a:gd name="T31" fmla="*/ 388 h 615"/>
                <a:gd name="T32" fmla="*/ 202 w 610"/>
                <a:gd name="T33" fmla="*/ 614 h 615"/>
                <a:gd name="T34" fmla="*/ 609 w 610"/>
                <a:gd name="T35" fmla="*/ 188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0" h="615">
                  <a:moveTo>
                    <a:pt x="609" y="188"/>
                  </a:moveTo>
                  <a:cubicBezTo>
                    <a:pt x="609" y="81"/>
                    <a:pt x="563" y="0"/>
                    <a:pt x="459" y="0"/>
                  </a:cubicBezTo>
                  <a:cubicBezTo>
                    <a:pt x="371" y="0"/>
                    <a:pt x="296" y="71"/>
                    <a:pt x="290" y="77"/>
                  </a:cubicBezTo>
                  <a:cubicBezTo>
                    <a:pt x="223" y="142"/>
                    <a:pt x="198" y="219"/>
                    <a:pt x="198" y="221"/>
                  </a:cubicBezTo>
                  <a:cubicBezTo>
                    <a:pt x="198" y="226"/>
                    <a:pt x="202" y="226"/>
                    <a:pt x="205" y="226"/>
                  </a:cubicBezTo>
                  <a:cubicBezTo>
                    <a:pt x="221" y="226"/>
                    <a:pt x="234" y="219"/>
                    <a:pt x="248" y="209"/>
                  </a:cubicBezTo>
                  <a:cubicBezTo>
                    <a:pt x="263" y="198"/>
                    <a:pt x="263" y="196"/>
                    <a:pt x="273" y="177"/>
                  </a:cubicBezTo>
                  <a:cubicBezTo>
                    <a:pt x="280" y="159"/>
                    <a:pt x="300" y="117"/>
                    <a:pt x="332" y="83"/>
                  </a:cubicBezTo>
                  <a:cubicBezTo>
                    <a:pt x="351" y="59"/>
                    <a:pt x="369" y="46"/>
                    <a:pt x="403" y="46"/>
                  </a:cubicBezTo>
                  <a:cubicBezTo>
                    <a:pt x="486" y="46"/>
                    <a:pt x="538" y="113"/>
                    <a:pt x="538" y="225"/>
                  </a:cubicBezTo>
                  <a:cubicBezTo>
                    <a:pt x="538" y="397"/>
                    <a:pt x="415" y="568"/>
                    <a:pt x="257" y="568"/>
                  </a:cubicBezTo>
                  <a:cubicBezTo>
                    <a:pt x="138" y="568"/>
                    <a:pt x="71" y="472"/>
                    <a:pt x="71" y="351"/>
                  </a:cubicBezTo>
                  <a:cubicBezTo>
                    <a:pt x="71" y="236"/>
                    <a:pt x="131" y="109"/>
                    <a:pt x="255" y="36"/>
                  </a:cubicBezTo>
                  <a:cubicBezTo>
                    <a:pt x="263" y="33"/>
                    <a:pt x="288" y="17"/>
                    <a:pt x="288" y="6"/>
                  </a:cubicBezTo>
                  <a:cubicBezTo>
                    <a:pt x="288" y="0"/>
                    <a:pt x="282" y="0"/>
                    <a:pt x="280" y="0"/>
                  </a:cubicBezTo>
                  <a:cubicBezTo>
                    <a:pt x="250" y="0"/>
                    <a:pt x="0" y="134"/>
                    <a:pt x="0" y="388"/>
                  </a:cubicBezTo>
                  <a:cubicBezTo>
                    <a:pt x="0" y="507"/>
                    <a:pt x="61" y="614"/>
                    <a:pt x="202" y="614"/>
                  </a:cubicBezTo>
                  <a:cubicBezTo>
                    <a:pt x="367" y="614"/>
                    <a:pt x="609" y="449"/>
                    <a:pt x="609" y="1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22" name="Freeform 666"/>
            <p:cNvSpPr>
              <a:spLocks noChangeArrowheads="1"/>
            </p:cNvSpPr>
            <p:nvPr/>
          </p:nvSpPr>
          <p:spPr bwMode="auto">
            <a:xfrm>
              <a:off x="5700" y="5367"/>
              <a:ext cx="44" cy="191"/>
            </a:xfrm>
            <a:custGeom>
              <a:avLst/>
              <a:gdLst>
                <a:gd name="T0" fmla="*/ 198 w 199"/>
                <a:gd name="T1" fmla="*/ 837 h 845"/>
                <a:gd name="T2" fmla="*/ 182 w 199"/>
                <a:gd name="T3" fmla="*/ 818 h 845"/>
                <a:gd name="T4" fmla="*/ 50 w 199"/>
                <a:gd name="T5" fmla="*/ 422 h 845"/>
                <a:gd name="T6" fmla="*/ 186 w 199"/>
                <a:gd name="T7" fmla="*/ 23 h 845"/>
                <a:gd name="T8" fmla="*/ 198 w 199"/>
                <a:gd name="T9" fmla="*/ 8 h 845"/>
                <a:gd name="T10" fmla="*/ 188 w 199"/>
                <a:gd name="T11" fmla="*/ 0 h 845"/>
                <a:gd name="T12" fmla="*/ 54 w 199"/>
                <a:gd name="T13" fmla="*/ 165 h 845"/>
                <a:gd name="T14" fmla="*/ 0 w 199"/>
                <a:gd name="T15" fmla="*/ 422 h 845"/>
                <a:gd name="T16" fmla="*/ 56 w 199"/>
                <a:gd name="T17" fmla="*/ 687 h 845"/>
                <a:gd name="T18" fmla="*/ 188 w 199"/>
                <a:gd name="T19" fmla="*/ 844 h 845"/>
                <a:gd name="T20" fmla="*/ 198 w 199"/>
                <a:gd name="T21" fmla="*/ 83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5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89"/>
                    <a:pt x="10" y="591"/>
                    <a:pt x="56" y="687"/>
                  </a:cubicBezTo>
                  <a:cubicBezTo>
                    <a:pt x="108" y="791"/>
                    <a:pt x="180" y="844"/>
                    <a:pt x="188" y="844"/>
                  </a:cubicBezTo>
                  <a:cubicBezTo>
                    <a:pt x="194" y="844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23" name="Freeform 667"/>
            <p:cNvSpPr>
              <a:spLocks noChangeArrowheads="1"/>
            </p:cNvSpPr>
            <p:nvPr/>
          </p:nvSpPr>
          <p:spPr bwMode="auto">
            <a:xfrm>
              <a:off x="5763" y="5426"/>
              <a:ext cx="78" cy="121"/>
            </a:xfrm>
            <a:custGeom>
              <a:avLst/>
              <a:gdLst>
                <a:gd name="T0" fmla="*/ 349 w 350"/>
                <a:gd name="T1" fmla="*/ 10 h 538"/>
                <a:gd name="T2" fmla="*/ 342 w 350"/>
                <a:gd name="T3" fmla="*/ 0 h 538"/>
                <a:gd name="T4" fmla="*/ 284 w 350"/>
                <a:gd name="T5" fmla="*/ 59 h 538"/>
                <a:gd name="T6" fmla="*/ 204 w 350"/>
                <a:gd name="T7" fmla="*/ 0 h 538"/>
                <a:gd name="T8" fmla="*/ 0 w 350"/>
                <a:gd name="T9" fmla="*/ 248 h 538"/>
                <a:gd name="T10" fmla="*/ 111 w 350"/>
                <a:gd name="T11" fmla="*/ 384 h 538"/>
                <a:gd name="T12" fmla="*/ 211 w 350"/>
                <a:gd name="T13" fmla="*/ 332 h 538"/>
                <a:gd name="T14" fmla="*/ 175 w 350"/>
                <a:gd name="T15" fmla="*/ 484 h 538"/>
                <a:gd name="T16" fmla="*/ 113 w 350"/>
                <a:gd name="T17" fmla="*/ 512 h 538"/>
                <a:gd name="T18" fmla="*/ 94 w 350"/>
                <a:gd name="T19" fmla="*/ 530 h 538"/>
                <a:gd name="T20" fmla="*/ 104 w 350"/>
                <a:gd name="T21" fmla="*/ 537 h 538"/>
                <a:gd name="T22" fmla="*/ 190 w 350"/>
                <a:gd name="T23" fmla="*/ 535 h 538"/>
                <a:gd name="T24" fmla="*/ 276 w 350"/>
                <a:gd name="T25" fmla="*/ 537 h 538"/>
                <a:gd name="T26" fmla="*/ 292 w 350"/>
                <a:gd name="T27" fmla="*/ 522 h 538"/>
                <a:gd name="T28" fmla="*/ 269 w 350"/>
                <a:gd name="T29" fmla="*/ 512 h 538"/>
                <a:gd name="T30" fmla="*/ 228 w 350"/>
                <a:gd name="T31" fmla="*/ 499 h 538"/>
                <a:gd name="T32" fmla="*/ 232 w 350"/>
                <a:gd name="T33" fmla="*/ 480 h 538"/>
                <a:gd name="T34" fmla="*/ 349 w 350"/>
                <a:gd name="T35" fmla="*/ 10 h 538"/>
                <a:gd name="T36" fmla="*/ 115 w 350"/>
                <a:gd name="T37" fmla="*/ 365 h 538"/>
                <a:gd name="T38" fmla="*/ 60 w 350"/>
                <a:gd name="T39" fmla="*/ 286 h 538"/>
                <a:gd name="T40" fmla="*/ 100 w 350"/>
                <a:gd name="T41" fmla="*/ 117 h 538"/>
                <a:gd name="T42" fmla="*/ 204 w 350"/>
                <a:gd name="T43" fmla="*/ 19 h 538"/>
                <a:gd name="T44" fmla="*/ 271 w 350"/>
                <a:gd name="T45" fmla="*/ 92 h 538"/>
                <a:gd name="T46" fmla="*/ 223 w 350"/>
                <a:gd name="T47" fmla="*/ 286 h 538"/>
                <a:gd name="T48" fmla="*/ 115 w 350"/>
                <a:gd name="T49" fmla="*/ 36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8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59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0"/>
                    <a:pt x="113" y="512"/>
                  </a:cubicBezTo>
                  <a:cubicBezTo>
                    <a:pt x="102" y="512"/>
                    <a:pt x="94" y="512"/>
                    <a:pt x="94" y="530"/>
                  </a:cubicBezTo>
                  <a:cubicBezTo>
                    <a:pt x="94" y="530"/>
                    <a:pt x="94" y="537"/>
                    <a:pt x="104" y="537"/>
                  </a:cubicBezTo>
                  <a:cubicBezTo>
                    <a:pt x="131" y="537"/>
                    <a:pt x="161" y="535"/>
                    <a:pt x="190" y="535"/>
                  </a:cubicBezTo>
                  <a:cubicBezTo>
                    <a:pt x="219" y="535"/>
                    <a:pt x="248" y="537"/>
                    <a:pt x="276" y="537"/>
                  </a:cubicBezTo>
                  <a:cubicBezTo>
                    <a:pt x="280" y="537"/>
                    <a:pt x="292" y="537"/>
                    <a:pt x="292" y="522"/>
                  </a:cubicBezTo>
                  <a:cubicBezTo>
                    <a:pt x="292" y="512"/>
                    <a:pt x="284" y="512"/>
                    <a:pt x="269" y="512"/>
                  </a:cubicBezTo>
                  <a:cubicBezTo>
                    <a:pt x="228" y="512"/>
                    <a:pt x="228" y="507"/>
                    <a:pt x="228" y="499"/>
                  </a:cubicBezTo>
                  <a:cubicBezTo>
                    <a:pt x="228" y="493"/>
                    <a:pt x="230" y="487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24" name="Freeform 668"/>
            <p:cNvSpPr>
              <a:spLocks noChangeArrowheads="1"/>
            </p:cNvSpPr>
            <p:nvPr/>
          </p:nvSpPr>
          <p:spPr bwMode="auto">
            <a:xfrm>
              <a:off x="5853" y="5341"/>
              <a:ext cx="65" cy="90"/>
            </a:xfrm>
            <a:custGeom>
              <a:avLst/>
              <a:gdLst>
                <a:gd name="T0" fmla="*/ 292 w 293"/>
                <a:gd name="T1" fmla="*/ 303 h 400"/>
                <a:gd name="T2" fmla="*/ 292 w 293"/>
                <a:gd name="T3" fmla="*/ 280 h 400"/>
                <a:gd name="T4" fmla="*/ 225 w 293"/>
                <a:gd name="T5" fmla="*/ 280 h 400"/>
                <a:gd name="T6" fmla="*/ 225 w 293"/>
                <a:gd name="T7" fmla="*/ 17 h 400"/>
                <a:gd name="T8" fmla="*/ 213 w 293"/>
                <a:gd name="T9" fmla="*/ 0 h 400"/>
                <a:gd name="T10" fmla="*/ 196 w 293"/>
                <a:gd name="T11" fmla="*/ 8 h 400"/>
                <a:gd name="T12" fmla="*/ 0 w 293"/>
                <a:gd name="T13" fmla="*/ 280 h 400"/>
                <a:gd name="T14" fmla="*/ 0 w 293"/>
                <a:gd name="T15" fmla="*/ 303 h 400"/>
                <a:gd name="T16" fmla="*/ 175 w 293"/>
                <a:gd name="T17" fmla="*/ 303 h 400"/>
                <a:gd name="T18" fmla="*/ 175 w 293"/>
                <a:gd name="T19" fmla="*/ 351 h 400"/>
                <a:gd name="T20" fmla="*/ 127 w 293"/>
                <a:gd name="T21" fmla="*/ 378 h 400"/>
                <a:gd name="T22" fmla="*/ 111 w 293"/>
                <a:gd name="T23" fmla="*/ 378 h 400"/>
                <a:gd name="T24" fmla="*/ 111 w 293"/>
                <a:gd name="T25" fmla="*/ 399 h 400"/>
                <a:gd name="T26" fmla="*/ 200 w 293"/>
                <a:gd name="T27" fmla="*/ 397 h 400"/>
                <a:gd name="T28" fmla="*/ 290 w 293"/>
                <a:gd name="T29" fmla="*/ 399 h 400"/>
                <a:gd name="T30" fmla="*/ 290 w 293"/>
                <a:gd name="T31" fmla="*/ 378 h 400"/>
                <a:gd name="T32" fmla="*/ 273 w 293"/>
                <a:gd name="T33" fmla="*/ 378 h 400"/>
                <a:gd name="T34" fmla="*/ 225 w 293"/>
                <a:gd name="T35" fmla="*/ 351 h 400"/>
                <a:gd name="T36" fmla="*/ 225 w 293"/>
                <a:gd name="T37" fmla="*/ 303 h 400"/>
                <a:gd name="T38" fmla="*/ 292 w 293"/>
                <a:gd name="T39" fmla="*/ 303 h 400"/>
                <a:gd name="T40" fmla="*/ 179 w 293"/>
                <a:gd name="T41" fmla="*/ 63 h 400"/>
                <a:gd name="T42" fmla="*/ 179 w 293"/>
                <a:gd name="T43" fmla="*/ 280 h 400"/>
                <a:gd name="T44" fmla="*/ 21 w 293"/>
                <a:gd name="T45" fmla="*/ 280 h 400"/>
                <a:gd name="T46" fmla="*/ 179 w 293"/>
                <a:gd name="T47" fmla="*/ 6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3" h="400">
                  <a:moveTo>
                    <a:pt x="292" y="303"/>
                  </a:moveTo>
                  <a:lnTo>
                    <a:pt x="292" y="280"/>
                  </a:lnTo>
                  <a:lnTo>
                    <a:pt x="225" y="280"/>
                  </a:lnTo>
                  <a:lnTo>
                    <a:pt x="225" y="17"/>
                  </a:lnTo>
                  <a:cubicBezTo>
                    <a:pt x="225" y="4"/>
                    <a:pt x="225" y="0"/>
                    <a:pt x="213" y="0"/>
                  </a:cubicBezTo>
                  <a:cubicBezTo>
                    <a:pt x="205" y="0"/>
                    <a:pt x="204" y="0"/>
                    <a:pt x="196" y="8"/>
                  </a:cubicBezTo>
                  <a:lnTo>
                    <a:pt x="0" y="280"/>
                  </a:lnTo>
                  <a:lnTo>
                    <a:pt x="0" y="303"/>
                  </a:lnTo>
                  <a:lnTo>
                    <a:pt x="175" y="303"/>
                  </a:lnTo>
                  <a:lnTo>
                    <a:pt x="175" y="351"/>
                  </a:lnTo>
                  <a:cubicBezTo>
                    <a:pt x="175" y="370"/>
                    <a:pt x="175" y="378"/>
                    <a:pt x="127" y="378"/>
                  </a:cubicBezTo>
                  <a:lnTo>
                    <a:pt x="111" y="378"/>
                  </a:lnTo>
                  <a:lnTo>
                    <a:pt x="111" y="399"/>
                  </a:lnTo>
                  <a:cubicBezTo>
                    <a:pt x="140" y="399"/>
                    <a:pt x="179" y="397"/>
                    <a:pt x="200" y="397"/>
                  </a:cubicBezTo>
                  <a:cubicBezTo>
                    <a:pt x="223" y="397"/>
                    <a:pt x="259" y="399"/>
                    <a:pt x="290" y="399"/>
                  </a:cubicBezTo>
                  <a:lnTo>
                    <a:pt x="290" y="378"/>
                  </a:lnTo>
                  <a:lnTo>
                    <a:pt x="273" y="378"/>
                  </a:lnTo>
                  <a:cubicBezTo>
                    <a:pt x="225" y="378"/>
                    <a:pt x="225" y="370"/>
                    <a:pt x="225" y="351"/>
                  </a:cubicBezTo>
                  <a:lnTo>
                    <a:pt x="225" y="303"/>
                  </a:lnTo>
                  <a:lnTo>
                    <a:pt x="292" y="303"/>
                  </a:lnTo>
                  <a:close/>
                  <a:moveTo>
                    <a:pt x="179" y="63"/>
                  </a:moveTo>
                  <a:lnTo>
                    <a:pt x="179" y="280"/>
                  </a:lnTo>
                  <a:lnTo>
                    <a:pt x="21" y="280"/>
                  </a:lnTo>
                  <a:lnTo>
                    <a:pt x="17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125" name="Freeform 669"/>
            <p:cNvSpPr>
              <a:spLocks noChangeArrowheads="1"/>
            </p:cNvSpPr>
            <p:nvPr/>
          </p:nvSpPr>
          <p:spPr bwMode="auto">
            <a:xfrm>
              <a:off x="5945" y="5367"/>
              <a:ext cx="44" cy="191"/>
            </a:xfrm>
            <a:custGeom>
              <a:avLst/>
              <a:gdLst>
                <a:gd name="T0" fmla="*/ 198 w 199"/>
                <a:gd name="T1" fmla="*/ 422 h 845"/>
                <a:gd name="T2" fmla="*/ 142 w 199"/>
                <a:gd name="T3" fmla="*/ 159 h 845"/>
                <a:gd name="T4" fmla="*/ 8 w 199"/>
                <a:gd name="T5" fmla="*/ 0 h 845"/>
                <a:gd name="T6" fmla="*/ 0 w 199"/>
                <a:gd name="T7" fmla="*/ 8 h 845"/>
                <a:gd name="T8" fmla="*/ 15 w 199"/>
                <a:gd name="T9" fmla="*/ 29 h 845"/>
                <a:gd name="T10" fmla="*/ 148 w 199"/>
                <a:gd name="T11" fmla="*/ 422 h 845"/>
                <a:gd name="T12" fmla="*/ 12 w 199"/>
                <a:gd name="T13" fmla="*/ 821 h 845"/>
                <a:gd name="T14" fmla="*/ 0 w 199"/>
                <a:gd name="T15" fmla="*/ 837 h 845"/>
                <a:gd name="T16" fmla="*/ 8 w 199"/>
                <a:gd name="T17" fmla="*/ 844 h 845"/>
                <a:gd name="T18" fmla="*/ 144 w 199"/>
                <a:gd name="T19" fmla="*/ 679 h 845"/>
                <a:gd name="T20" fmla="*/ 198 w 199"/>
                <a:gd name="T21" fmla="*/ 42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5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1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4"/>
                    <a:pt x="8" y="844"/>
                  </a:cubicBezTo>
                  <a:cubicBezTo>
                    <a:pt x="17" y="844"/>
                    <a:pt x="94" y="787"/>
                    <a:pt x="144" y="679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575816" y="2843733"/>
            <a:ext cx="9072563" cy="223142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lIns="180000" tIns="180000" rIns="180000" bIns="180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144463" algn="ctr">
              <a:lnSpc>
                <a:spcPct val="116000"/>
              </a:lnSpc>
            </a:pPr>
            <a:r>
              <a:rPr lang="en-US" altLang="ja-JP" sz="3600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Hadron-Hadron Interactions </a:t>
            </a:r>
          </a:p>
          <a:p>
            <a:pPr marL="144463" algn="ctr">
              <a:lnSpc>
                <a:spcPct val="116000"/>
              </a:lnSpc>
            </a:pPr>
            <a:r>
              <a:rPr lang="en-US" altLang="ja-JP" sz="3600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and Bound States</a:t>
            </a:r>
          </a:p>
          <a:p>
            <a:pPr marL="144463" algn="ctr">
              <a:lnSpc>
                <a:spcPct val="116000"/>
              </a:lnSpc>
            </a:pPr>
            <a:r>
              <a:rPr lang="en-US" altLang="ja-JP" sz="3600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with Strangeness using </a:t>
            </a:r>
            <a:r>
              <a:rPr lang="en-US" altLang="ja-JP" sz="3600" i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Femtoscopy</a:t>
            </a:r>
            <a:endParaRPr lang="en-US" altLang="ja-JP" sz="3600" i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20032" y="5940077"/>
            <a:ext cx="576064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c.f. Talk by Harald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Appelshauser</a:t>
            </a:r>
            <a:r>
              <a:rPr kumimoji="1" lang="en-US" altLang="ja-JP" dirty="0" smtClean="0">
                <a:solidFill>
                  <a:schemeClr val="tx1"/>
                </a:solidFill>
              </a:rPr>
              <a:t> (Mon)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 marL="1444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/>
              <a:t>Hadron-Hadron Interactions with Strangeness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Hyperonic matter EOS with empirical Hyperon-Nucleon (YN) interactions cannot support 2 solar mass neutron stars</a:t>
            </a:r>
            <a:br>
              <a:rPr lang="en-US" altLang="ja-JP" sz="2600"/>
            </a:br>
            <a:r>
              <a:rPr lang="en-US" altLang="ja-JP" sz="2600"/>
              <a:t>(Hyperon Puzzle).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YN interaction details ? YNN 3-body int. ? Many-body theories ?</a:t>
            </a:r>
            <a:br>
              <a:rPr lang="en-US" altLang="ja-JP" sz="2400"/>
            </a:br>
            <a:r>
              <a:rPr lang="en-US" altLang="ja-JP" sz="2400"/>
              <a:t>Gradual transition to quark matter ? Modified gravity ?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Anti-kaon Nucleon interaction predicts a bound state Λ(1405),</a:t>
            </a:r>
            <a:br>
              <a:rPr lang="en-US" altLang="ja-JP" sz="2600"/>
            </a:br>
            <a:r>
              <a:rPr lang="en-US" altLang="ja-JP" sz="2600"/>
              <a:t>which is the starting point of “Hadronic Molecule”.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671888"/>
            <a:ext cx="39147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95325" y="6780213"/>
            <a:ext cx="3913188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i="1" dirty="0">
                <a:solidFill>
                  <a:srgbClr val="0000FF"/>
                </a:solidFill>
              </a:rPr>
              <a:t>Demorest et al., Nature 467 (2010)</a:t>
            </a:r>
          </a:p>
          <a:p>
            <a:r>
              <a:rPr lang="en-US" altLang="ja-JP" sz="2000" i="1" dirty="0">
                <a:solidFill>
                  <a:srgbClr val="0000FF"/>
                </a:solidFill>
              </a:rPr>
              <a:t>1081 (Oct.28, 2010).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8496300"/>
            <a:ext cx="160813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816350"/>
            <a:ext cx="29083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S=-1: ΛN interaction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Scattering data exist, but only at high momenta (q&gt;200 MeV/c).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Constrained by hypernuclear spectroscopy, but indirect.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Femtoscopy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High precision data including</a:t>
            </a:r>
            <a:br>
              <a:rPr lang="en-US" altLang="ja-JP" sz="2400"/>
            </a:br>
            <a:r>
              <a:rPr lang="en-US" altLang="ja-JP" sz="2400"/>
              <a:t>low momentum region.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NΣ cusp is clearly seen.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NLO chiral EFT better explains</a:t>
            </a:r>
            <a:br>
              <a:rPr lang="en-US" altLang="ja-JP" sz="2400"/>
            </a:br>
            <a:r>
              <a:rPr lang="en-US" altLang="ja-JP" sz="2400"/>
              <a:t>the data than LO.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489200"/>
            <a:ext cx="444658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343775" y="1955800"/>
            <a:ext cx="273526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i="1" dirty="0">
                <a:solidFill>
                  <a:srgbClr val="0000FF"/>
                </a:solidFill>
              </a:rPr>
              <a:t>S. Acharya+[ALICE], </a:t>
            </a:r>
          </a:p>
          <a:p>
            <a:r>
              <a:rPr lang="en-US" altLang="ja-JP" sz="2000" i="1" dirty="0">
                <a:solidFill>
                  <a:srgbClr val="0000FF"/>
                </a:solidFill>
              </a:rPr>
              <a:t>PLB 833(‘22)137272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92163" y="4464050"/>
            <a:ext cx="4392612" cy="2505075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180000" tIns="96892" rIns="180000" bIns="72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i="1" dirty="0" err="1">
                <a:solidFill>
                  <a:srgbClr val="0000FF"/>
                </a:solidFill>
              </a:rPr>
              <a:t>Femtoscopy</a:t>
            </a:r>
            <a:r>
              <a:rPr lang="en-US" altLang="ja-JP" sz="2800" i="1" dirty="0">
                <a:solidFill>
                  <a:srgbClr val="0000FF"/>
                </a:solidFill>
              </a:rPr>
              <a:t> would be</a:t>
            </a:r>
          </a:p>
          <a:p>
            <a:r>
              <a:rPr lang="en-US" altLang="ja-JP" sz="2800" i="1" dirty="0">
                <a:solidFill>
                  <a:srgbClr val="0000FF"/>
                </a:solidFill>
              </a:rPr>
              <a:t>valid alternative</a:t>
            </a:r>
          </a:p>
          <a:p>
            <a:r>
              <a:rPr lang="en-US" altLang="ja-JP" sz="2800" i="1" dirty="0">
                <a:solidFill>
                  <a:srgbClr val="0000FF"/>
                </a:solidFill>
              </a:rPr>
              <a:t>to scattering experiments</a:t>
            </a:r>
          </a:p>
          <a:p>
            <a:r>
              <a:rPr lang="en-US" altLang="ja-JP" sz="2800" i="1" dirty="0">
                <a:solidFill>
                  <a:srgbClr val="0000FF"/>
                </a:solidFill>
              </a:rPr>
              <a:t>(at least at low energies).</a:t>
            </a:r>
          </a:p>
          <a:p>
            <a:r>
              <a:rPr lang="en-US" altLang="ja-JP" sz="2800" i="1" dirty="0">
                <a:solidFill>
                  <a:srgbClr val="0000FF"/>
                </a:solidFill>
              </a:rPr>
              <a:t>– 	Laura </a:t>
            </a:r>
            <a:r>
              <a:rPr lang="en-US" altLang="ja-JP" sz="2800" i="1" dirty="0" err="1">
                <a:solidFill>
                  <a:srgbClr val="0000FF"/>
                </a:solidFill>
              </a:rPr>
              <a:t>Fabbietti</a:t>
            </a:r>
            <a:r>
              <a:rPr lang="en-US" altLang="ja-JP" sz="2800" i="1" dirty="0">
                <a:solidFill>
                  <a:srgbClr val="0000FF"/>
                </a:solidFill>
              </a:rPr>
              <a:t>, </a:t>
            </a:r>
            <a:br>
              <a:rPr lang="en-US" altLang="ja-JP" sz="2800" i="1" dirty="0">
                <a:solidFill>
                  <a:srgbClr val="0000FF"/>
                </a:solidFill>
              </a:rPr>
            </a:br>
            <a:r>
              <a:rPr lang="en-US" altLang="ja-JP" sz="2800" i="1" dirty="0">
                <a:solidFill>
                  <a:srgbClr val="0000FF"/>
                </a:solidFill>
              </a:rPr>
              <a:t>	ExHIC2016 @ YITP –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Hadron-Hadron Interactions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135188"/>
            <a:ext cx="1839912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 flipV="1">
            <a:off x="5621338" y="3151188"/>
            <a:ext cx="2336800" cy="687387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061325" y="1531938"/>
            <a:ext cx="12525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Neutron</a:t>
            </a:r>
          </a:p>
          <a:p>
            <a:r>
              <a:rPr lang="en-US" altLang="ja-JP" sz="2600" b="0"/>
              <a:t>Stars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749800"/>
            <a:ext cx="34004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7926388" y="3770313"/>
            <a:ext cx="352425" cy="844550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347075" y="4068763"/>
            <a:ext cx="11969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Phase</a:t>
            </a:r>
          </a:p>
          <a:p>
            <a:r>
              <a:rPr lang="en-US" altLang="ja-JP" sz="2600" b="0"/>
              <a:t>diagram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696913"/>
            <a:ext cx="1117600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476375"/>
            <a:ext cx="140652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5311775" y="1473200"/>
            <a:ext cx="1489075" cy="1814513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184900" y="2420938"/>
            <a:ext cx="11271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4" rIns="0" bIns="0"/>
          <a:lstStyle>
            <a:lvl1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YN &amp; YY Int.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834313" y="871538"/>
            <a:ext cx="1355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4" rIns="0" bIns="0"/>
          <a:lstStyle>
            <a:lvl1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Dibaryon</a:t>
            </a: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514600"/>
            <a:ext cx="1468437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225425" y="8072438"/>
            <a:ext cx="2506663" cy="1495425"/>
            <a:chOff x="142" y="5085"/>
            <a:chExt cx="1579" cy="942"/>
          </a:xfrm>
        </p:grpSpPr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" y="5270"/>
              <a:ext cx="599" cy="55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5326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5506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558" y="5093"/>
              <a:ext cx="9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c</a:t>
              </a:r>
            </a:p>
          </p:txBody>
        </p:sp>
        <p:grpSp>
          <p:nvGrpSpPr>
            <p:cNvPr id="5139" name="Group 19"/>
            <p:cNvGrpSpPr>
              <a:grpSpLocks/>
            </p:cNvGrpSpPr>
            <p:nvPr/>
          </p:nvGrpSpPr>
          <p:grpSpPr bwMode="auto">
            <a:xfrm>
              <a:off x="142" y="5727"/>
              <a:ext cx="150" cy="193"/>
              <a:chOff x="142" y="5727"/>
              <a:chExt cx="150" cy="193"/>
            </a:xfrm>
          </p:grpSpPr>
          <p:sp>
            <p:nvSpPr>
              <p:cNvPr id="5140" name="Freeform 20"/>
              <p:cNvSpPr>
                <a:spLocks noChangeArrowheads="1"/>
              </p:cNvSpPr>
              <p:nvPr/>
            </p:nvSpPr>
            <p:spPr bwMode="auto">
              <a:xfrm>
                <a:off x="142" y="5732"/>
                <a:ext cx="150" cy="185"/>
              </a:xfrm>
              <a:custGeom>
                <a:avLst/>
                <a:gdLst>
                  <a:gd name="T0" fmla="*/ 333 w 667"/>
                  <a:gd name="T1" fmla="*/ 820 h 821"/>
                  <a:gd name="T2" fmla="*/ 0 w 667"/>
                  <a:gd name="T3" fmla="*/ 820 h 821"/>
                  <a:gd name="T4" fmla="*/ 0 w 667"/>
                  <a:gd name="T5" fmla="*/ 0 h 821"/>
                  <a:gd name="T6" fmla="*/ 666 w 667"/>
                  <a:gd name="T7" fmla="*/ 0 h 821"/>
                  <a:gd name="T8" fmla="*/ 666 w 667"/>
                  <a:gd name="T9" fmla="*/ 820 h 821"/>
                  <a:gd name="T10" fmla="*/ 333 w 667"/>
                  <a:gd name="T11" fmla="*/ 82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7" h="821">
                    <a:moveTo>
                      <a:pt x="333" y="820"/>
                    </a:moveTo>
                    <a:lnTo>
                      <a:pt x="0" y="820"/>
                    </a:lnTo>
                    <a:lnTo>
                      <a:pt x="0" y="0"/>
                    </a:lnTo>
                    <a:lnTo>
                      <a:pt x="666" y="0"/>
                    </a:lnTo>
                    <a:lnTo>
                      <a:pt x="666" y="820"/>
                    </a:lnTo>
                    <a:lnTo>
                      <a:pt x="333" y="820"/>
                    </a:lnTo>
                  </a:path>
                </a:pathLst>
              </a:custGeom>
              <a:solidFill>
                <a:srgbClr val="FFFFFF">
                  <a:alpha val="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41" name="Freeform 21"/>
              <p:cNvSpPr>
                <a:spLocks noChangeArrowheads="1"/>
              </p:cNvSpPr>
              <p:nvPr/>
            </p:nvSpPr>
            <p:spPr bwMode="auto">
              <a:xfrm>
                <a:off x="197" y="5727"/>
                <a:ext cx="80" cy="7"/>
              </a:xfrm>
              <a:custGeom>
                <a:avLst/>
                <a:gdLst>
                  <a:gd name="T0" fmla="*/ 358 w 359"/>
                  <a:gd name="T1" fmla="*/ 34 h 35"/>
                  <a:gd name="T2" fmla="*/ 358 w 359"/>
                  <a:gd name="T3" fmla="*/ 0 h 35"/>
                  <a:gd name="T4" fmla="*/ 0 w 359"/>
                  <a:gd name="T5" fmla="*/ 0 h 35"/>
                  <a:gd name="T6" fmla="*/ 0 w 359"/>
                  <a:gd name="T7" fmla="*/ 34 h 35"/>
                  <a:gd name="T8" fmla="*/ 358 w 359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9" h="35">
                    <a:moveTo>
                      <a:pt x="358" y="34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58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42" name="Freeform 22"/>
              <p:cNvSpPr>
                <a:spLocks noChangeArrowheads="1"/>
              </p:cNvSpPr>
              <p:nvPr/>
            </p:nvSpPr>
            <p:spPr bwMode="auto">
              <a:xfrm>
                <a:off x="151" y="5763"/>
                <a:ext cx="106" cy="157"/>
              </a:xfrm>
              <a:custGeom>
                <a:avLst/>
                <a:gdLst>
                  <a:gd name="T0" fmla="*/ 469 w 470"/>
                  <a:gd name="T1" fmla="*/ 11 h 698"/>
                  <a:gd name="T2" fmla="*/ 456 w 470"/>
                  <a:gd name="T3" fmla="*/ 0 h 698"/>
                  <a:gd name="T4" fmla="*/ 331 w 470"/>
                  <a:gd name="T5" fmla="*/ 11 h 698"/>
                  <a:gd name="T6" fmla="*/ 317 w 470"/>
                  <a:gd name="T7" fmla="*/ 29 h 698"/>
                  <a:gd name="T8" fmla="*/ 342 w 470"/>
                  <a:gd name="T9" fmla="*/ 43 h 698"/>
                  <a:gd name="T10" fmla="*/ 391 w 470"/>
                  <a:gd name="T11" fmla="*/ 58 h 698"/>
                  <a:gd name="T12" fmla="*/ 387 w 470"/>
                  <a:gd name="T13" fmla="*/ 78 h 698"/>
                  <a:gd name="T14" fmla="*/ 329 w 470"/>
                  <a:gd name="T15" fmla="*/ 312 h 698"/>
                  <a:gd name="T16" fmla="*/ 237 w 470"/>
                  <a:gd name="T17" fmla="*/ 249 h 698"/>
                  <a:gd name="T18" fmla="*/ 0 w 470"/>
                  <a:gd name="T19" fmla="*/ 538 h 698"/>
                  <a:gd name="T20" fmla="*/ 132 w 470"/>
                  <a:gd name="T21" fmla="*/ 697 h 698"/>
                  <a:gd name="T22" fmla="*/ 259 w 470"/>
                  <a:gd name="T23" fmla="*/ 623 h 698"/>
                  <a:gd name="T24" fmla="*/ 349 w 470"/>
                  <a:gd name="T25" fmla="*/ 697 h 698"/>
                  <a:gd name="T26" fmla="*/ 422 w 470"/>
                  <a:gd name="T27" fmla="*/ 641 h 698"/>
                  <a:gd name="T28" fmla="*/ 451 w 470"/>
                  <a:gd name="T29" fmla="*/ 545 h 698"/>
                  <a:gd name="T30" fmla="*/ 440 w 470"/>
                  <a:gd name="T31" fmla="*/ 533 h 698"/>
                  <a:gd name="T32" fmla="*/ 427 w 470"/>
                  <a:gd name="T33" fmla="*/ 551 h 698"/>
                  <a:gd name="T34" fmla="*/ 351 w 470"/>
                  <a:gd name="T35" fmla="*/ 675 h 698"/>
                  <a:gd name="T36" fmla="*/ 322 w 470"/>
                  <a:gd name="T37" fmla="*/ 630 h 698"/>
                  <a:gd name="T38" fmla="*/ 329 w 470"/>
                  <a:gd name="T39" fmla="*/ 583 h 698"/>
                  <a:gd name="T40" fmla="*/ 469 w 470"/>
                  <a:gd name="T41" fmla="*/ 11 h 698"/>
                  <a:gd name="T42" fmla="*/ 264 w 470"/>
                  <a:gd name="T43" fmla="*/ 567 h 698"/>
                  <a:gd name="T44" fmla="*/ 244 w 470"/>
                  <a:gd name="T45" fmla="*/ 605 h 698"/>
                  <a:gd name="T46" fmla="*/ 134 w 470"/>
                  <a:gd name="T47" fmla="*/ 675 h 698"/>
                  <a:gd name="T48" fmla="*/ 69 w 470"/>
                  <a:gd name="T49" fmla="*/ 583 h 698"/>
                  <a:gd name="T50" fmla="*/ 125 w 470"/>
                  <a:gd name="T51" fmla="*/ 365 h 698"/>
                  <a:gd name="T52" fmla="*/ 239 w 470"/>
                  <a:gd name="T53" fmla="*/ 271 h 698"/>
                  <a:gd name="T54" fmla="*/ 317 w 470"/>
                  <a:gd name="T55" fmla="*/ 359 h 698"/>
                  <a:gd name="T56" fmla="*/ 313 w 470"/>
                  <a:gd name="T57" fmla="*/ 374 h 698"/>
                  <a:gd name="T58" fmla="*/ 264 w 470"/>
                  <a:gd name="T59" fmla="*/ 567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0" h="698">
                    <a:moveTo>
                      <a:pt x="469" y="11"/>
                    </a:moveTo>
                    <a:cubicBezTo>
                      <a:pt x="469" y="9"/>
                      <a:pt x="469" y="0"/>
                      <a:pt x="456" y="0"/>
                    </a:cubicBezTo>
                    <a:cubicBezTo>
                      <a:pt x="443" y="0"/>
                      <a:pt x="349" y="9"/>
                      <a:pt x="331" y="11"/>
                    </a:cubicBezTo>
                    <a:cubicBezTo>
                      <a:pt x="324" y="11"/>
                      <a:pt x="317" y="16"/>
                      <a:pt x="317" y="29"/>
                    </a:cubicBezTo>
                    <a:cubicBezTo>
                      <a:pt x="317" y="43"/>
                      <a:pt x="326" y="43"/>
                      <a:pt x="342" y="43"/>
                    </a:cubicBezTo>
                    <a:cubicBezTo>
                      <a:pt x="389" y="43"/>
                      <a:pt x="391" y="49"/>
                      <a:pt x="391" y="58"/>
                    </a:cubicBezTo>
                    <a:lnTo>
                      <a:pt x="387" y="78"/>
                    </a:lnTo>
                    <a:lnTo>
                      <a:pt x="329" y="312"/>
                    </a:lnTo>
                    <a:cubicBezTo>
                      <a:pt x="311" y="276"/>
                      <a:pt x="282" y="249"/>
                      <a:pt x="237" y="249"/>
                    </a:cubicBezTo>
                    <a:cubicBezTo>
                      <a:pt x="123" y="249"/>
                      <a:pt x="0" y="394"/>
                      <a:pt x="0" y="538"/>
                    </a:cubicBezTo>
                    <a:cubicBezTo>
                      <a:pt x="0" y="632"/>
                      <a:pt x="54" y="697"/>
                      <a:pt x="132" y="697"/>
                    </a:cubicBezTo>
                    <a:cubicBezTo>
                      <a:pt x="152" y="697"/>
                      <a:pt x="201" y="693"/>
                      <a:pt x="259" y="623"/>
                    </a:cubicBezTo>
                    <a:cubicBezTo>
                      <a:pt x="268" y="663"/>
                      <a:pt x="302" y="697"/>
                      <a:pt x="349" y="697"/>
                    </a:cubicBezTo>
                    <a:cubicBezTo>
                      <a:pt x="384" y="697"/>
                      <a:pt x="407" y="675"/>
                      <a:pt x="422" y="641"/>
                    </a:cubicBezTo>
                    <a:cubicBezTo>
                      <a:pt x="438" y="607"/>
                      <a:pt x="451" y="547"/>
                      <a:pt x="451" y="545"/>
                    </a:cubicBezTo>
                    <a:cubicBezTo>
                      <a:pt x="451" y="533"/>
                      <a:pt x="443" y="533"/>
                      <a:pt x="440" y="533"/>
                    </a:cubicBezTo>
                    <a:cubicBezTo>
                      <a:pt x="429" y="533"/>
                      <a:pt x="429" y="538"/>
                      <a:pt x="427" y="551"/>
                    </a:cubicBezTo>
                    <a:cubicBezTo>
                      <a:pt x="409" y="616"/>
                      <a:pt x="391" y="675"/>
                      <a:pt x="351" y="675"/>
                    </a:cubicBezTo>
                    <a:cubicBezTo>
                      <a:pt x="324" y="675"/>
                      <a:pt x="322" y="650"/>
                      <a:pt x="322" y="630"/>
                    </a:cubicBezTo>
                    <a:cubicBezTo>
                      <a:pt x="322" y="605"/>
                      <a:pt x="324" y="598"/>
                      <a:pt x="329" y="583"/>
                    </a:cubicBezTo>
                    <a:lnTo>
                      <a:pt x="469" y="11"/>
                    </a:lnTo>
                    <a:close/>
                    <a:moveTo>
                      <a:pt x="264" y="567"/>
                    </a:moveTo>
                    <a:cubicBezTo>
                      <a:pt x="259" y="585"/>
                      <a:pt x="259" y="587"/>
                      <a:pt x="244" y="605"/>
                    </a:cubicBezTo>
                    <a:cubicBezTo>
                      <a:pt x="201" y="659"/>
                      <a:pt x="161" y="675"/>
                      <a:pt x="134" y="675"/>
                    </a:cubicBezTo>
                    <a:cubicBezTo>
                      <a:pt x="85" y="675"/>
                      <a:pt x="69" y="621"/>
                      <a:pt x="69" y="583"/>
                    </a:cubicBezTo>
                    <a:cubicBezTo>
                      <a:pt x="69" y="533"/>
                      <a:pt x="101" y="410"/>
                      <a:pt x="125" y="365"/>
                    </a:cubicBezTo>
                    <a:cubicBezTo>
                      <a:pt x="154" y="307"/>
                      <a:pt x="199" y="271"/>
                      <a:pt x="239" y="271"/>
                    </a:cubicBezTo>
                    <a:cubicBezTo>
                      <a:pt x="304" y="271"/>
                      <a:pt x="317" y="352"/>
                      <a:pt x="317" y="359"/>
                    </a:cubicBezTo>
                    <a:cubicBezTo>
                      <a:pt x="317" y="363"/>
                      <a:pt x="315" y="370"/>
                      <a:pt x="313" y="374"/>
                    </a:cubicBezTo>
                    <a:lnTo>
                      <a:pt x="264" y="5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pic>
          <p:nvPicPr>
            <p:cNvPr id="5143" name="Picture 2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" y="5425"/>
              <a:ext cx="607" cy="60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4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" y="5504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5" name="Picture 2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" y="5732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1259" y="5270"/>
              <a:ext cx="9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c</a:t>
              </a:r>
            </a:p>
          </p:txBody>
        </p:sp>
        <p:grpSp>
          <p:nvGrpSpPr>
            <p:cNvPr id="5147" name="Group 27"/>
            <p:cNvGrpSpPr>
              <a:grpSpLocks/>
            </p:cNvGrpSpPr>
            <p:nvPr/>
          </p:nvGrpSpPr>
          <p:grpSpPr bwMode="auto">
            <a:xfrm>
              <a:off x="776" y="5880"/>
              <a:ext cx="127" cy="134"/>
              <a:chOff x="776" y="5880"/>
              <a:chExt cx="127" cy="134"/>
            </a:xfrm>
          </p:grpSpPr>
          <p:sp>
            <p:nvSpPr>
              <p:cNvPr id="5148" name="Freeform 28"/>
              <p:cNvSpPr>
                <a:spLocks noChangeArrowheads="1"/>
              </p:cNvSpPr>
              <p:nvPr/>
            </p:nvSpPr>
            <p:spPr bwMode="auto">
              <a:xfrm>
                <a:off x="776" y="5884"/>
                <a:ext cx="128" cy="126"/>
              </a:xfrm>
              <a:custGeom>
                <a:avLst/>
                <a:gdLst>
                  <a:gd name="T0" fmla="*/ 283 w 567"/>
                  <a:gd name="T1" fmla="*/ 560 h 561"/>
                  <a:gd name="T2" fmla="*/ 0 w 567"/>
                  <a:gd name="T3" fmla="*/ 560 h 561"/>
                  <a:gd name="T4" fmla="*/ 0 w 567"/>
                  <a:gd name="T5" fmla="*/ 0 h 561"/>
                  <a:gd name="T6" fmla="*/ 566 w 567"/>
                  <a:gd name="T7" fmla="*/ 0 h 561"/>
                  <a:gd name="T8" fmla="*/ 566 w 567"/>
                  <a:gd name="T9" fmla="*/ 560 h 561"/>
                  <a:gd name="T10" fmla="*/ 283 w 567"/>
                  <a:gd name="T11" fmla="*/ 56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561">
                    <a:moveTo>
                      <a:pt x="283" y="560"/>
                    </a:moveTo>
                    <a:lnTo>
                      <a:pt x="0" y="560"/>
                    </a:lnTo>
                    <a:lnTo>
                      <a:pt x="0" y="0"/>
                    </a:lnTo>
                    <a:lnTo>
                      <a:pt x="566" y="0"/>
                    </a:lnTo>
                    <a:lnTo>
                      <a:pt x="566" y="560"/>
                    </a:lnTo>
                    <a:lnTo>
                      <a:pt x="283" y="5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49" name="Freeform 29"/>
              <p:cNvSpPr>
                <a:spLocks noChangeArrowheads="1"/>
              </p:cNvSpPr>
              <p:nvPr/>
            </p:nvSpPr>
            <p:spPr bwMode="auto">
              <a:xfrm>
                <a:off x="806" y="5880"/>
                <a:ext cx="81" cy="7"/>
              </a:xfrm>
              <a:custGeom>
                <a:avLst/>
                <a:gdLst>
                  <a:gd name="T0" fmla="*/ 359 w 360"/>
                  <a:gd name="T1" fmla="*/ 34 h 35"/>
                  <a:gd name="T2" fmla="*/ 359 w 360"/>
                  <a:gd name="T3" fmla="*/ 0 h 35"/>
                  <a:gd name="T4" fmla="*/ 0 w 360"/>
                  <a:gd name="T5" fmla="*/ 0 h 35"/>
                  <a:gd name="T6" fmla="*/ 0 w 360"/>
                  <a:gd name="T7" fmla="*/ 34 h 35"/>
                  <a:gd name="T8" fmla="*/ 359 w 360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35">
                    <a:moveTo>
                      <a:pt x="359" y="34"/>
                    </a:moveTo>
                    <a:lnTo>
                      <a:pt x="359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59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50" name="Freeform 30"/>
              <p:cNvSpPr>
                <a:spLocks noChangeArrowheads="1"/>
              </p:cNvSpPr>
              <p:nvPr/>
            </p:nvSpPr>
            <p:spPr bwMode="auto">
              <a:xfrm>
                <a:off x="783" y="5913"/>
                <a:ext cx="115" cy="101"/>
              </a:xfrm>
              <a:custGeom>
                <a:avLst/>
                <a:gdLst>
                  <a:gd name="T0" fmla="*/ 319 w 511"/>
                  <a:gd name="T1" fmla="*/ 381 h 449"/>
                  <a:gd name="T2" fmla="*/ 407 w 511"/>
                  <a:gd name="T3" fmla="*/ 448 h 449"/>
                  <a:gd name="T4" fmla="*/ 481 w 511"/>
                  <a:gd name="T5" fmla="*/ 395 h 449"/>
                  <a:gd name="T6" fmla="*/ 510 w 511"/>
                  <a:gd name="T7" fmla="*/ 296 h 449"/>
                  <a:gd name="T8" fmla="*/ 499 w 511"/>
                  <a:gd name="T9" fmla="*/ 287 h 449"/>
                  <a:gd name="T10" fmla="*/ 483 w 511"/>
                  <a:gd name="T11" fmla="*/ 305 h 449"/>
                  <a:gd name="T12" fmla="*/ 409 w 511"/>
                  <a:gd name="T13" fmla="*/ 426 h 449"/>
                  <a:gd name="T14" fmla="*/ 380 w 511"/>
                  <a:gd name="T15" fmla="*/ 381 h 449"/>
                  <a:gd name="T16" fmla="*/ 398 w 511"/>
                  <a:gd name="T17" fmla="*/ 278 h 449"/>
                  <a:gd name="T18" fmla="*/ 427 w 511"/>
                  <a:gd name="T19" fmla="*/ 170 h 449"/>
                  <a:gd name="T20" fmla="*/ 442 w 511"/>
                  <a:gd name="T21" fmla="*/ 103 h 449"/>
                  <a:gd name="T22" fmla="*/ 458 w 511"/>
                  <a:gd name="T23" fmla="*/ 38 h 449"/>
                  <a:gd name="T24" fmla="*/ 429 w 511"/>
                  <a:gd name="T25" fmla="*/ 11 h 449"/>
                  <a:gd name="T26" fmla="*/ 391 w 511"/>
                  <a:gd name="T27" fmla="*/ 45 h 449"/>
                  <a:gd name="T28" fmla="*/ 317 w 511"/>
                  <a:gd name="T29" fmla="*/ 343 h 449"/>
                  <a:gd name="T30" fmla="*/ 202 w 511"/>
                  <a:gd name="T31" fmla="*/ 426 h 449"/>
                  <a:gd name="T32" fmla="*/ 142 w 511"/>
                  <a:gd name="T33" fmla="*/ 345 h 449"/>
                  <a:gd name="T34" fmla="*/ 195 w 511"/>
                  <a:gd name="T35" fmla="*/ 143 h 449"/>
                  <a:gd name="T36" fmla="*/ 211 w 511"/>
                  <a:gd name="T37" fmla="*/ 81 h 449"/>
                  <a:gd name="T38" fmla="*/ 130 w 511"/>
                  <a:gd name="T39" fmla="*/ 0 h 449"/>
                  <a:gd name="T40" fmla="*/ 0 w 511"/>
                  <a:gd name="T41" fmla="*/ 152 h 449"/>
                  <a:gd name="T42" fmla="*/ 11 w 511"/>
                  <a:gd name="T43" fmla="*/ 161 h 449"/>
                  <a:gd name="T44" fmla="*/ 27 w 511"/>
                  <a:gd name="T45" fmla="*/ 143 h 449"/>
                  <a:gd name="T46" fmla="*/ 128 w 511"/>
                  <a:gd name="T47" fmla="*/ 22 h 449"/>
                  <a:gd name="T48" fmla="*/ 153 w 511"/>
                  <a:gd name="T49" fmla="*/ 54 h 449"/>
                  <a:gd name="T50" fmla="*/ 135 w 511"/>
                  <a:gd name="T51" fmla="*/ 121 h 449"/>
                  <a:gd name="T52" fmla="*/ 79 w 511"/>
                  <a:gd name="T53" fmla="*/ 330 h 449"/>
                  <a:gd name="T54" fmla="*/ 200 w 511"/>
                  <a:gd name="T55" fmla="*/ 448 h 449"/>
                  <a:gd name="T56" fmla="*/ 319 w 511"/>
                  <a:gd name="T57" fmla="*/ 38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1" h="449">
                    <a:moveTo>
                      <a:pt x="319" y="381"/>
                    </a:moveTo>
                    <a:cubicBezTo>
                      <a:pt x="330" y="424"/>
                      <a:pt x="364" y="448"/>
                      <a:pt x="407" y="448"/>
                    </a:cubicBezTo>
                    <a:cubicBezTo>
                      <a:pt x="440" y="448"/>
                      <a:pt x="465" y="426"/>
                      <a:pt x="481" y="395"/>
                    </a:cubicBezTo>
                    <a:cubicBezTo>
                      <a:pt x="496" y="359"/>
                      <a:pt x="510" y="298"/>
                      <a:pt x="510" y="296"/>
                    </a:cubicBezTo>
                    <a:cubicBezTo>
                      <a:pt x="510" y="287"/>
                      <a:pt x="501" y="287"/>
                      <a:pt x="499" y="287"/>
                    </a:cubicBezTo>
                    <a:cubicBezTo>
                      <a:pt x="487" y="287"/>
                      <a:pt x="487" y="289"/>
                      <a:pt x="483" y="305"/>
                    </a:cubicBezTo>
                    <a:cubicBezTo>
                      <a:pt x="469" y="359"/>
                      <a:pt x="451" y="426"/>
                      <a:pt x="409" y="426"/>
                    </a:cubicBezTo>
                    <a:cubicBezTo>
                      <a:pt x="389" y="426"/>
                      <a:pt x="380" y="415"/>
                      <a:pt x="380" y="381"/>
                    </a:cubicBezTo>
                    <a:cubicBezTo>
                      <a:pt x="380" y="359"/>
                      <a:pt x="391" y="314"/>
                      <a:pt x="398" y="278"/>
                    </a:cubicBezTo>
                    <a:lnTo>
                      <a:pt x="427" y="170"/>
                    </a:lnTo>
                    <a:cubicBezTo>
                      <a:pt x="429" y="157"/>
                      <a:pt x="438" y="119"/>
                      <a:pt x="442" y="103"/>
                    </a:cubicBezTo>
                    <a:cubicBezTo>
                      <a:pt x="447" y="81"/>
                      <a:pt x="458" y="43"/>
                      <a:pt x="458" y="38"/>
                    </a:cubicBezTo>
                    <a:cubicBezTo>
                      <a:pt x="458" y="20"/>
                      <a:pt x="445" y="11"/>
                      <a:pt x="429" y="11"/>
                    </a:cubicBezTo>
                    <a:cubicBezTo>
                      <a:pt x="425" y="11"/>
                      <a:pt x="398" y="11"/>
                      <a:pt x="391" y="45"/>
                    </a:cubicBezTo>
                    <a:cubicBezTo>
                      <a:pt x="371" y="119"/>
                      <a:pt x="328" y="291"/>
                      <a:pt x="317" y="343"/>
                    </a:cubicBezTo>
                    <a:cubicBezTo>
                      <a:pt x="314" y="347"/>
                      <a:pt x="276" y="426"/>
                      <a:pt x="202" y="426"/>
                    </a:cubicBezTo>
                    <a:cubicBezTo>
                      <a:pt x="153" y="426"/>
                      <a:pt x="142" y="381"/>
                      <a:pt x="142" y="345"/>
                    </a:cubicBezTo>
                    <a:cubicBezTo>
                      <a:pt x="142" y="289"/>
                      <a:pt x="168" y="211"/>
                      <a:pt x="195" y="143"/>
                    </a:cubicBezTo>
                    <a:cubicBezTo>
                      <a:pt x="207" y="114"/>
                      <a:pt x="211" y="101"/>
                      <a:pt x="211" y="81"/>
                    </a:cubicBezTo>
                    <a:cubicBezTo>
                      <a:pt x="211" y="36"/>
                      <a:pt x="180" y="0"/>
                      <a:pt x="130" y="0"/>
                    </a:cubicBezTo>
                    <a:cubicBezTo>
                      <a:pt x="36" y="0"/>
                      <a:pt x="0" y="143"/>
                      <a:pt x="0" y="152"/>
                    </a:cubicBezTo>
                    <a:cubicBezTo>
                      <a:pt x="0" y="161"/>
                      <a:pt x="9" y="161"/>
                      <a:pt x="11" y="161"/>
                    </a:cubicBezTo>
                    <a:cubicBezTo>
                      <a:pt x="22" y="161"/>
                      <a:pt x="22" y="161"/>
                      <a:pt x="27" y="143"/>
                    </a:cubicBezTo>
                    <a:cubicBezTo>
                      <a:pt x="52" y="58"/>
                      <a:pt x="90" y="22"/>
                      <a:pt x="128" y="22"/>
                    </a:cubicBezTo>
                    <a:cubicBezTo>
                      <a:pt x="137" y="22"/>
                      <a:pt x="153" y="22"/>
                      <a:pt x="153" y="54"/>
                    </a:cubicBezTo>
                    <a:cubicBezTo>
                      <a:pt x="153" y="78"/>
                      <a:pt x="141" y="108"/>
                      <a:pt x="135" y="121"/>
                    </a:cubicBezTo>
                    <a:cubicBezTo>
                      <a:pt x="99" y="220"/>
                      <a:pt x="79" y="280"/>
                      <a:pt x="79" y="330"/>
                    </a:cubicBezTo>
                    <a:cubicBezTo>
                      <a:pt x="79" y="424"/>
                      <a:pt x="146" y="448"/>
                      <a:pt x="200" y="448"/>
                    </a:cubicBezTo>
                    <a:cubicBezTo>
                      <a:pt x="265" y="448"/>
                      <a:pt x="301" y="403"/>
                      <a:pt x="319" y="38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51" name="Line 31"/>
            <p:cNvSpPr>
              <a:spLocks noChangeShapeType="1"/>
            </p:cNvSpPr>
            <p:nvPr/>
          </p:nvSpPr>
          <p:spPr bwMode="auto">
            <a:xfrm>
              <a:off x="589" y="5555"/>
              <a:ext cx="483" cy="112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152" name="Group 32"/>
            <p:cNvGrpSpPr>
              <a:grpSpLocks/>
            </p:cNvGrpSpPr>
            <p:nvPr/>
          </p:nvGrpSpPr>
          <p:grpSpPr bwMode="auto">
            <a:xfrm>
              <a:off x="884" y="5085"/>
              <a:ext cx="837" cy="223"/>
              <a:chOff x="884" y="5085"/>
              <a:chExt cx="837" cy="223"/>
            </a:xfrm>
          </p:grpSpPr>
          <p:sp>
            <p:nvSpPr>
              <p:cNvPr id="5153" name="Freeform 33"/>
              <p:cNvSpPr>
                <a:spLocks noChangeArrowheads="1"/>
              </p:cNvSpPr>
              <p:nvPr/>
            </p:nvSpPr>
            <p:spPr bwMode="auto">
              <a:xfrm>
                <a:off x="884" y="5085"/>
                <a:ext cx="837" cy="223"/>
              </a:xfrm>
              <a:custGeom>
                <a:avLst/>
                <a:gdLst>
                  <a:gd name="T0" fmla="*/ 1848 w 3697"/>
                  <a:gd name="T1" fmla="*/ 986 h 987"/>
                  <a:gd name="T2" fmla="*/ 0 w 3697"/>
                  <a:gd name="T3" fmla="*/ 986 h 987"/>
                  <a:gd name="T4" fmla="*/ 0 w 3697"/>
                  <a:gd name="T5" fmla="*/ 0 h 987"/>
                  <a:gd name="T6" fmla="*/ 3696 w 3697"/>
                  <a:gd name="T7" fmla="*/ 0 h 987"/>
                  <a:gd name="T8" fmla="*/ 3696 w 3697"/>
                  <a:gd name="T9" fmla="*/ 986 h 987"/>
                  <a:gd name="T10" fmla="*/ 1848 w 3697"/>
                  <a:gd name="T11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97" h="987">
                    <a:moveTo>
                      <a:pt x="1848" y="986"/>
                    </a:moveTo>
                    <a:lnTo>
                      <a:pt x="0" y="986"/>
                    </a:lnTo>
                    <a:lnTo>
                      <a:pt x="0" y="0"/>
                    </a:lnTo>
                    <a:lnTo>
                      <a:pt x="3696" y="0"/>
                    </a:lnTo>
                    <a:lnTo>
                      <a:pt x="3696" y="986"/>
                    </a:lnTo>
                    <a:lnTo>
                      <a:pt x="1848" y="9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54" name="Freeform 34"/>
              <p:cNvSpPr>
                <a:spLocks noChangeArrowheads="1"/>
              </p:cNvSpPr>
              <p:nvPr/>
            </p:nvSpPr>
            <p:spPr bwMode="auto">
              <a:xfrm>
                <a:off x="897" y="5099"/>
                <a:ext cx="159" cy="157"/>
              </a:xfrm>
              <a:custGeom>
                <a:avLst/>
                <a:gdLst>
                  <a:gd name="T0" fmla="*/ 564 w 704"/>
                  <a:gd name="T1" fmla="*/ 112 h 698"/>
                  <a:gd name="T2" fmla="*/ 692 w 704"/>
                  <a:gd name="T3" fmla="*/ 31 h 698"/>
                  <a:gd name="T4" fmla="*/ 703 w 704"/>
                  <a:gd name="T5" fmla="*/ 11 h 698"/>
                  <a:gd name="T6" fmla="*/ 692 w 704"/>
                  <a:gd name="T7" fmla="*/ 0 h 698"/>
                  <a:gd name="T8" fmla="*/ 609 w 704"/>
                  <a:gd name="T9" fmla="*/ 2 h 698"/>
                  <a:gd name="T10" fmla="*/ 513 w 704"/>
                  <a:gd name="T11" fmla="*/ 0 h 698"/>
                  <a:gd name="T12" fmla="*/ 493 w 704"/>
                  <a:gd name="T13" fmla="*/ 18 h 698"/>
                  <a:gd name="T14" fmla="*/ 508 w 704"/>
                  <a:gd name="T15" fmla="*/ 31 h 698"/>
                  <a:gd name="T16" fmla="*/ 556 w 704"/>
                  <a:gd name="T17" fmla="*/ 63 h 698"/>
                  <a:gd name="T18" fmla="*/ 540 w 704"/>
                  <a:gd name="T19" fmla="*/ 101 h 698"/>
                  <a:gd name="T20" fmla="*/ 237 w 704"/>
                  <a:gd name="T21" fmla="*/ 583 h 698"/>
                  <a:gd name="T22" fmla="*/ 170 w 704"/>
                  <a:gd name="T23" fmla="*/ 61 h 698"/>
                  <a:gd name="T24" fmla="*/ 237 w 704"/>
                  <a:gd name="T25" fmla="*/ 31 h 698"/>
                  <a:gd name="T26" fmla="*/ 262 w 704"/>
                  <a:gd name="T27" fmla="*/ 11 h 698"/>
                  <a:gd name="T28" fmla="*/ 249 w 704"/>
                  <a:gd name="T29" fmla="*/ 0 h 698"/>
                  <a:gd name="T30" fmla="*/ 125 w 704"/>
                  <a:gd name="T31" fmla="*/ 2 h 698"/>
                  <a:gd name="T32" fmla="*/ 72 w 704"/>
                  <a:gd name="T33" fmla="*/ 2 h 698"/>
                  <a:gd name="T34" fmla="*/ 18 w 704"/>
                  <a:gd name="T35" fmla="*/ 0 h 698"/>
                  <a:gd name="T36" fmla="*/ 0 w 704"/>
                  <a:gd name="T37" fmla="*/ 18 h 698"/>
                  <a:gd name="T38" fmla="*/ 25 w 704"/>
                  <a:gd name="T39" fmla="*/ 31 h 698"/>
                  <a:gd name="T40" fmla="*/ 83 w 704"/>
                  <a:gd name="T41" fmla="*/ 65 h 698"/>
                  <a:gd name="T42" fmla="*/ 161 w 704"/>
                  <a:gd name="T43" fmla="*/ 675 h 698"/>
                  <a:gd name="T44" fmla="*/ 181 w 704"/>
                  <a:gd name="T45" fmla="*/ 697 h 698"/>
                  <a:gd name="T46" fmla="*/ 208 w 704"/>
                  <a:gd name="T47" fmla="*/ 679 h 698"/>
                  <a:gd name="T48" fmla="*/ 564 w 704"/>
                  <a:gd name="T49" fmla="*/ 11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4" h="698">
                    <a:moveTo>
                      <a:pt x="564" y="112"/>
                    </a:moveTo>
                    <a:cubicBezTo>
                      <a:pt x="614" y="36"/>
                      <a:pt x="654" y="34"/>
                      <a:pt x="692" y="31"/>
                    </a:cubicBezTo>
                    <a:cubicBezTo>
                      <a:pt x="703" y="29"/>
                      <a:pt x="703" y="13"/>
                      <a:pt x="703" y="11"/>
                    </a:cubicBezTo>
                    <a:cubicBezTo>
                      <a:pt x="703" y="4"/>
                      <a:pt x="699" y="0"/>
                      <a:pt x="692" y="0"/>
                    </a:cubicBezTo>
                    <a:cubicBezTo>
                      <a:pt x="665" y="0"/>
                      <a:pt x="636" y="2"/>
                      <a:pt x="609" y="2"/>
                    </a:cubicBezTo>
                    <a:cubicBezTo>
                      <a:pt x="578" y="2"/>
                      <a:pt x="544" y="0"/>
                      <a:pt x="513" y="0"/>
                    </a:cubicBezTo>
                    <a:cubicBezTo>
                      <a:pt x="506" y="0"/>
                      <a:pt x="493" y="0"/>
                      <a:pt x="493" y="18"/>
                    </a:cubicBezTo>
                    <a:cubicBezTo>
                      <a:pt x="493" y="29"/>
                      <a:pt x="502" y="31"/>
                      <a:pt x="508" y="31"/>
                    </a:cubicBezTo>
                    <a:cubicBezTo>
                      <a:pt x="535" y="34"/>
                      <a:pt x="556" y="43"/>
                      <a:pt x="556" y="63"/>
                    </a:cubicBezTo>
                    <a:cubicBezTo>
                      <a:pt x="556" y="78"/>
                      <a:pt x="540" y="101"/>
                      <a:pt x="540" y="101"/>
                    </a:cubicBezTo>
                    <a:lnTo>
                      <a:pt x="237" y="583"/>
                    </a:lnTo>
                    <a:lnTo>
                      <a:pt x="170" y="61"/>
                    </a:lnTo>
                    <a:cubicBezTo>
                      <a:pt x="170" y="43"/>
                      <a:pt x="193" y="31"/>
                      <a:pt x="237" y="31"/>
                    </a:cubicBezTo>
                    <a:cubicBezTo>
                      <a:pt x="251" y="31"/>
                      <a:pt x="262" y="31"/>
                      <a:pt x="262" y="11"/>
                    </a:cubicBezTo>
                    <a:cubicBezTo>
                      <a:pt x="262" y="2"/>
                      <a:pt x="255" y="0"/>
                      <a:pt x="249" y="0"/>
                    </a:cubicBezTo>
                    <a:cubicBezTo>
                      <a:pt x="208" y="0"/>
                      <a:pt x="166" y="2"/>
                      <a:pt x="125" y="2"/>
                    </a:cubicBezTo>
                    <a:cubicBezTo>
                      <a:pt x="108" y="2"/>
                      <a:pt x="90" y="2"/>
                      <a:pt x="72" y="2"/>
                    </a:cubicBezTo>
                    <a:cubicBezTo>
                      <a:pt x="54" y="2"/>
                      <a:pt x="36" y="0"/>
                      <a:pt x="18" y="0"/>
                    </a:cubicBezTo>
                    <a:cubicBezTo>
                      <a:pt x="11" y="0"/>
                      <a:pt x="0" y="0"/>
                      <a:pt x="0" y="18"/>
                    </a:cubicBezTo>
                    <a:cubicBezTo>
                      <a:pt x="0" y="31"/>
                      <a:pt x="9" y="31"/>
                      <a:pt x="25" y="31"/>
                    </a:cubicBezTo>
                    <a:cubicBezTo>
                      <a:pt x="81" y="31"/>
                      <a:pt x="81" y="40"/>
                      <a:pt x="83" y="65"/>
                    </a:cubicBezTo>
                    <a:lnTo>
                      <a:pt x="161" y="675"/>
                    </a:lnTo>
                    <a:cubicBezTo>
                      <a:pt x="166" y="692"/>
                      <a:pt x="168" y="697"/>
                      <a:pt x="181" y="697"/>
                    </a:cubicBezTo>
                    <a:cubicBezTo>
                      <a:pt x="197" y="697"/>
                      <a:pt x="202" y="692"/>
                      <a:pt x="208" y="679"/>
                    </a:cubicBezTo>
                    <a:lnTo>
                      <a:pt x="564" y="11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55" name="Freeform 35"/>
              <p:cNvSpPr>
                <a:spLocks noChangeArrowheads="1"/>
              </p:cNvSpPr>
              <p:nvPr/>
            </p:nvSpPr>
            <p:spPr bwMode="auto">
              <a:xfrm>
                <a:off x="1086" y="5085"/>
                <a:ext cx="52" cy="223"/>
              </a:xfrm>
              <a:custGeom>
                <a:avLst/>
                <a:gdLst>
                  <a:gd name="T0" fmla="*/ 231 w 232"/>
                  <a:gd name="T1" fmla="*/ 977 h 987"/>
                  <a:gd name="T2" fmla="*/ 213 w 232"/>
                  <a:gd name="T3" fmla="*/ 955 h 987"/>
                  <a:gd name="T4" fmla="*/ 58 w 232"/>
                  <a:gd name="T5" fmla="*/ 493 h 987"/>
                  <a:gd name="T6" fmla="*/ 217 w 232"/>
                  <a:gd name="T7" fmla="*/ 27 h 987"/>
                  <a:gd name="T8" fmla="*/ 231 w 232"/>
                  <a:gd name="T9" fmla="*/ 9 h 987"/>
                  <a:gd name="T10" fmla="*/ 220 w 232"/>
                  <a:gd name="T11" fmla="*/ 0 h 987"/>
                  <a:gd name="T12" fmla="*/ 63 w 232"/>
                  <a:gd name="T13" fmla="*/ 193 h 987"/>
                  <a:gd name="T14" fmla="*/ 0 w 232"/>
                  <a:gd name="T15" fmla="*/ 493 h 987"/>
                  <a:gd name="T16" fmla="*/ 65 w 232"/>
                  <a:gd name="T17" fmla="*/ 802 h 987"/>
                  <a:gd name="T18" fmla="*/ 220 w 232"/>
                  <a:gd name="T19" fmla="*/ 986 h 987"/>
                  <a:gd name="T20" fmla="*/ 231 w 232"/>
                  <a:gd name="T21" fmla="*/ 977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987">
                    <a:moveTo>
                      <a:pt x="231" y="977"/>
                    </a:moveTo>
                    <a:cubicBezTo>
                      <a:pt x="231" y="975"/>
                      <a:pt x="231" y="973"/>
                      <a:pt x="213" y="955"/>
                    </a:cubicBezTo>
                    <a:cubicBezTo>
                      <a:pt x="90" y="831"/>
                      <a:pt x="58" y="645"/>
                      <a:pt x="58" y="493"/>
                    </a:cubicBezTo>
                    <a:cubicBezTo>
                      <a:pt x="58" y="323"/>
                      <a:pt x="96" y="150"/>
                      <a:pt x="217" y="27"/>
                    </a:cubicBezTo>
                    <a:cubicBezTo>
                      <a:pt x="231" y="16"/>
                      <a:pt x="231" y="13"/>
                      <a:pt x="231" y="9"/>
                    </a:cubicBezTo>
                    <a:cubicBezTo>
                      <a:pt x="231" y="2"/>
                      <a:pt x="226" y="0"/>
                      <a:pt x="220" y="0"/>
                    </a:cubicBezTo>
                    <a:cubicBezTo>
                      <a:pt x="211" y="0"/>
                      <a:pt x="121" y="67"/>
                      <a:pt x="63" y="193"/>
                    </a:cubicBezTo>
                    <a:cubicBezTo>
                      <a:pt x="11" y="300"/>
                      <a:pt x="0" y="410"/>
                      <a:pt x="0" y="493"/>
                    </a:cubicBezTo>
                    <a:cubicBezTo>
                      <a:pt x="0" y="571"/>
                      <a:pt x="11" y="690"/>
                      <a:pt x="65" y="802"/>
                    </a:cubicBezTo>
                    <a:cubicBezTo>
                      <a:pt x="125" y="923"/>
                      <a:pt x="211" y="986"/>
                      <a:pt x="220" y="986"/>
                    </a:cubicBezTo>
                    <a:cubicBezTo>
                      <a:pt x="226" y="986"/>
                      <a:pt x="231" y="984"/>
                      <a:pt x="231" y="97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56" name="Freeform 36"/>
              <p:cNvSpPr>
                <a:spLocks noChangeArrowheads="1"/>
              </p:cNvSpPr>
              <p:nvPr/>
            </p:nvSpPr>
            <p:spPr bwMode="auto">
              <a:xfrm>
                <a:off x="1159" y="5099"/>
                <a:ext cx="170" cy="152"/>
              </a:xfrm>
              <a:custGeom>
                <a:avLst/>
                <a:gdLst>
                  <a:gd name="T0" fmla="*/ 116 w 756"/>
                  <a:gd name="T1" fmla="*/ 598 h 676"/>
                  <a:gd name="T2" fmla="*/ 27 w 756"/>
                  <a:gd name="T3" fmla="*/ 643 h 676"/>
                  <a:gd name="T4" fmla="*/ 0 w 756"/>
                  <a:gd name="T5" fmla="*/ 663 h 676"/>
                  <a:gd name="T6" fmla="*/ 27 w 756"/>
                  <a:gd name="T7" fmla="*/ 675 h 676"/>
                  <a:gd name="T8" fmla="*/ 354 w 756"/>
                  <a:gd name="T9" fmla="*/ 675 h 676"/>
                  <a:gd name="T10" fmla="*/ 755 w 756"/>
                  <a:gd name="T11" fmla="*/ 251 h 676"/>
                  <a:gd name="T12" fmla="*/ 522 w 756"/>
                  <a:gd name="T13" fmla="*/ 0 h 676"/>
                  <a:gd name="T14" fmla="*/ 190 w 756"/>
                  <a:gd name="T15" fmla="*/ 0 h 676"/>
                  <a:gd name="T16" fmla="*/ 161 w 756"/>
                  <a:gd name="T17" fmla="*/ 18 h 676"/>
                  <a:gd name="T18" fmla="*/ 190 w 756"/>
                  <a:gd name="T19" fmla="*/ 31 h 676"/>
                  <a:gd name="T20" fmla="*/ 233 w 756"/>
                  <a:gd name="T21" fmla="*/ 34 h 676"/>
                  <a:gd name="T22" fmla="*/ 253 w 756"/>
                  <a:gd name="T23" fmla="*/ 49 h 676"/>
                  <a:gd name="T24" fmla="*/ 249 w 756"/>
                  <a:gd name="T25" fmla="*/ 67 h 676"/>
                  <a:gd name="T26" fmla="*/ 116 w 756"/>
                  <a:gd name="T27" fmla="*/ 598 h 676"/>
                  <a:gd name="T28" fmla="*/ 332 w 756"/>
                  <a:gd name="T29" fmla="*/ 67 h 676"/>
                  <a:gd name="T30" fmla="*/ 383 w 756"/>
                  <a:gd name="T31" fmla="*/ 31 h 676"/>
                  <a:gd name="T32" fmla="*/ 491 w 756"/>
                  <a:gd name="T33" fmla="*/ 31 h 676"/>
                  <a:gd name="T34" fmla="*/ 668 w 756"/>
                  <a:gd name="T35" fmla="*/ 213 h 676"/>
                  <a:gd name="T36" fmla="*/ 564 w 756"/>
                  <a:gd name="T37" fmla="*/ 533 h 676"/>
                  <a:gd name="T38" fmla="*/ 336 w 756"/>
                  <a:gd name="T39" fmla="*/ 643 h 676"/>
                  <a:gd name="T40" fmla="*/ 224 w 756"/>
                  <a:gd name="T41" fmla="*/ 643 h 676"/>
                  <a:gd name="T42" fmla="*/ 204 w 756"/>
                  <a:gd name="T43" fmla="*/ 643 h 676"/>
                  <a:gd name="T44" fmla="*/ 190 w 756"/>
                  <a:gd name="T45" fmla="*/ 634 h 676"/>
                  <a:gd name="T46" fmla="*/ 195 w 756"/>
                  <a:gd name="T47" fmla="*/ 610 h 676"/>
                  <a:gd name="T48" fmla="*/ 332 w 756"/>
                  <a:gd name="T49" fmla="*/ 67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6" h="676">
                    <a:moveTo>
                      <a:pt x="116" y="598"/>
                    </a:moveTo>
                    <a:cubicBezTo>
                      <a:pt x="108" y="636"/>
                      <a:pt x="105" y="643"/>
                      <a:pt x="27" y="643"/>
                    </a:cubicBezTo>
                    <a:cubicBezTo>
                      <a:pt x="11" y="643"/>
                      <a:pt x="0" y="643"/>
                      <a:pt x="0" y="663"/>
                    </a:cubicBezTo>
                    <a:cubicBezTo>
                      <a:pt x="0" y="675"/>
                      <a:pt x="9" y="675"/>
                      <a:pt x="27" y="675"/>
                    </a:cubicBezTo>
                    <a:lnTo>
                      <a:pt x="354" y="675"/>
                    </a:lnTo>
                    <a:cubicBezTo>
                      <a:pt x="560" y="675"/>
                      <a:pt x="755" y="466"/>
                      <a:pt x="755" y="251"/>
                    </a:cubicBezTo>
                    <a:cubicBezTo>
                      <a:pt x="755" y="110"/>
                      <a:pt x="670" y="0"/>
                      <a:pt x="522" y="0"/>
                    </a:cubicBezTo>
                    <a:lnTo>
                      <a:pt x="190" y="0"/>
                    </a:lnTo>
                    <a:cubicBezTo>
                      <a:pt x="172" y="0"/>
                      <a:pt x="161" y="0"/>
                      <a:pt x="161" y="18"/>
                    </a:cubicBezTo>
                    <a:cubicBezTo>
                      <a:pt x="161" y="31"/>
                      <a:pt x="170" y="31"/>
                      <a:pt x="190" y="31"/>
                    </a:cubicBezTo>
                    <a:cubicBezTo>
                      <a:pt x="202" y="31"/>
                      <a:pt x="220" y="31"/>
                      <a:pt x="233" y="34"/>
                    </a:cubicBezTo>
                    <a:cubicBezTo>
                      <a:pt x="249" y="34"/>
                      <a:pt x="253" y="38"/>
                      <a:pt x="253" y="49"/>
                    </a:cubicBezTo>
                    <a:cubicBezTo>
                      <a:pt x="253" y="52"/>
                      <a:pt x="253" y="56"/>
                      <a:pt x="249" y="67"/>
                    </a:cubicBezTo>
                    <a:lnTo>
                      <a:pt x="116" y="598"/>
                    </a:lnTo>
                    <a:close/>
                    <a:moveTo>
                      <a:pt x="332" y="67"/>
                    </a:moveTo>
                    <a:cubicBezTo>
                      <a:pt x="340" y="34"/>
                      <a:pt x="340" y="31"/>
                      <a:pt x="383" y="31"/>
                    </a:cubicBezTo>
                    <a:lnTo>
                      <a:pt x="491" y="31"/>
                    </a:lnTo>
                    <a:cubicBezTo>
                      <a:pt x="587" y="31"/>
                      <a:pt x="668" y="83"/>
                      <a:pt x="668" y="213"/>
                    </a:cubicBezTo>
                    <a:cubicBezTo>
                      <a:pt x="668" y="262"/>
                      <a:pt x="647" y="424"/>
                      <a:pt x="564" y="533"/>
                    </a:cubicBezTo>
                    <a:cubicBezTo>
                      <a:pt x="535" y="569"/>
                      <a:pt x="457" y="643"/>
                      <a:pt x="336" y="643"/>
                    </a:cubicBezTo>
                    <a:lnTo>
                      <a:pt x="224" y="643"/>
                    </a:lnTo>
                    <a:cubicBezTo>
                      <a:pt x="211" y="643"/>
                      <a:pt x="208" y="643"/>
                      <a:pt x="204" y="643"/>
                    </a:cubicBezTo>
                    <a:cubicBezTo>
                      <a:pt x="193" y="643"/>
                      <a:pt x="190" y="641"/>
                      <a:pt x="190" y="634"/>
                    </a:cubicBezTo>
                    <a:cubicBezTo>
                      <a:pt x="190" y="630"/>
                      <a:pt x="190" y="627"/>
                      <a:pt x="195" y="610"/>
                    </a:cubicBezTo>
                    <a:lnTo>
                      <a:pt x="332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57" name="Freeform 37"/>
              <p:cNvSpPr>
                <a:spLocks noChangeArrowheads="1"/>
              </p:cNvSpPr>
              <p:nvPr/>
            </p:nvSpPr>
            <p:spPr bwMode="auto">
              <a:xfrm>
                <a:off x="1350" y="5099"/>
                <a:ext cx="170" cy="152"/>
              </a:xfrm>
              <a:custGeom>
                <a:avLst/>
                <a:gdLst>
                  <a:gd name="T0" fmla="*/ 116 w 756"/>
                  <a:gd name="T1" fmla="*/ 598 h 676"/>
                  <a:gd name="T2" fmla="*/ 27 w 756"/>
                  <a:gd name="T3" fmla="*/ 643 h 676"/>
                  <a:gd name="T4" fmla="*/ 0 w 756"/>
                  <a:gd name="T5" fmla="*/ 663 h 676"/>
                  <a:gd name="T6" fmla="*/ 27 w 756"/>
                  <a:gd name="T7" fmla="*/ 675 h 676"/>
                  <a:gd name="T8" fmla="*/ 354 w 756"/>
                  <a:gd name="T9" fmla="*/ 675 h 676"/>
                  <a:gd name="T10" fmla="*/ 755 w 756"/>
                  <a:gd name="T11" fmla="*/ 251 h 676"/>
                  <a:gd name="T12" fmla="*/ 522 w 756"/>
                  <a:gd name="T13" fmla="*/ 0 h 676"/>
                  <a:gd name="T14" fmla="*/ 190 w 756"/>
                  <a:gd name="T15" fmla="*/ 0 h 676"/>
                  <a:gd name="T16" fmla="*/ 161 w 756"/>
                  <a:gd name="T17" fmla="*/ 18 h 676"/>
                  <a:gd name="T18" fmla="*/ 190 w 756"/>
                  <a:gd name="T19" fmla="*/ 31 h 676"/>
                  <a:gd name="T20" fmla="*/ 233 w 756"/>
                  <a:gd name="T21" fmla="*/ 34 h 676"/>
                  <a:gd name="T22" fmla="*/ 253 w 756"/>
                  <a:gd name="T23" fmla="*/ 49 h 676"/>
                  <a:gd name="T24" fmla="*/ 249 w 756"/>
                  <a:gd name="T25" fmla="*/ 67 h 676"/>
                  <a:gd name="T26" fmla="*/ 116 w 756"/>
                  <a:gd name="T27" fmla="*/ 598 h 676"/>
                  <a:gd name="T28" fmla="*/ 332 w 756"/>
                  <a:gd name="T29" fmla="*/ 67 h 676"/>
                  <a:gd name="T30" fmla="*/ 383 w 756"/>
                  <a:gd name="T31" fmla="*/ 31 h 676"/>
                  <a:gd name="T32" fmla="*/ 491 w 756"/>
                  <a:gd name="T33" fmla="*/ 31 h 676"/>
                  <a:gd name="T34" fmla="*/ 668 w 756"/>
                  <a:gd name="T35" fmla="*/ 213 h 676"/>
                  <a:gd name="T36" fmla="*/ 564 w 756"/>
                  <a:gd name="T37" fmla="*/ 533 h 676"/>
                  <a:gd name="T38" fmla="*/ 336 w 756"/>
                  <a:gd name="T39" fmla="*/ 643 h 676"/>
                  <a:gd name="T40" fmla="*/ 224 w 756"/>
                  <a:gd name="T41" fmla="*/ 643 h 676"/>
                  <a:gd name="T42" fmla="*/ 204 w 756"/>
                  <a:gd name="T43" fmla="*/ 643 h 676"/>
                  <a:gd name="T44" fmla="*/ 190 w 756"/>
                  <a:gd name="T45" fmla="*/ 634 h 676"/>
                  <a:gd name="T46" fmla="*/ 195 w 756"/>
                  <a:gd name="T47" fmla="*/ 610 h 676"/>
                  <a:gd name="T48" fmla="*/ 332 w 756"/>
                  <a:gd name="T49" fmla="*/ 67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6" h="676">
                    <a:moveTo>
                      <a:pt x="116" y="598"/>
                    </a:moveTo>
                    <a:cubicBezTo>
                      <a:pt x="108" y="636"/>
                      <a:pt x="105" y="643"/>
                      <a:pt x="27" y="643"/>
                    </a:cubicBezTo>
                    <a:cubicBezTo>
                      <a:pt x="11" y="643"/>
                      <a:pt x="0" y="643"/>
                      <a:pt x="0" y="663"/>
                    </a:cubicBezTo>
                    <a:cubicBezTo>
                      <a:pt x="0" y="675"/>
                      <a:pt x="9" y="675"/>
                      <a:pt x="27" y="675"/>
                    </a:cubicBezTo>
                    <a:lnTo>
                      <a:pt x="354" y="675"/>
                    </a:lnTo>
                    <a:cubicBezTo>
                      <a:pt x="560" y="675"/>
                      <a:pt x="755" y="466"/>
                      <a:pt x="755" y="251"/>
                    </a:cubicBezTo>
                    <a:cubicBezTo>
                      <a:pt x="755" y="110"/>
                      <a:pt x="670" y="0"/>
                      <a:pt x="522" y="0"/>
                    </a:cubicBezTo>
                    <a:lnTo>
                      <a:pt x="190" y="0"/>
                    </a:lnTo>
                    <a:cubicBezTo>
                      <a:pt x="172" y="0"/>
                      <a:pt x="161" y="0"/>
                      <a:pt x="161" y="18"/>
                    </a:cubicBezTo>
                    <a:cubicBezTo>
                      <a:pt x="161" y="31"/>
                      <a:pt x="170" y="31"/>
                      <a:pt x="190" y="31"/>
                    </a:cubicBezTo>
                    <a:cubicBezTo>
                      <a:pt x="202" y="31"/>
                      <a:pt x="220" y="31"/>
                      <a:pt x="233" y="34"/>
                    </a:cubicBezTo>
                    <a:cubicBezTo>
                      <a:pt x="249" y="34"/>
                      <a:pt x="253" y="38"/>
                      <a:pt x="253" y="49"/>
                    </a:cubicBezTo>
                    <a:cubicBezTo>
                      <a:pt x="253" y="52"/>
                      <a:pt x="253" y="56"/>
                      <a:pt x="249" y="67"/>
                    </a:cubicBezTo>
                    <a:lnTo>
                      <a:pt x="116" y="598"/>
                    </a:lnTo>
                    <a:close/>
                    <a:moveTo>
                      <a:pt x="332" y="67"/>
                    </a:moveTo>
                    <a:cubicBezTo>
                      <a:pt x="340" y="34"/>
                      <a:pt x="340" y="31"/>
                      <a:pt x="383" y="31"/>
                    </a:cubicBezTo>
                    <a:lnTo>
                      <a:pt x="491" y="31"/>
                    </a:lnTo>
                    <a:cubicBezTo>
                      <a:pt x="587" y="31"/>
                      <a:pt x="668" y="83"/>
                      <a:pt x="668" y="213"/>
                    </a:cubicBezTo>
                    <a:cubicBezTo>
                      <a:pt x="668" y="262"/>
                      <a:pt x="647" y="424"/>
                      <a:pt x="564" y="533"/>
                    </a:cubicBezTo>
                    <a:cubicBezTo>
                      <a:pt x="535" y="569"/>
                      <a:pt x="457" y="643"/>
                      <a:pt x="336" y="643"/>
                    </a:cubicBezTo>
                    <a:lnTo>
                      <a:pt x="224" y="643"/>
                    </a:lnTo>
                    <a:cubicBezTo>
                      <a:pt x="211" y="643"/>
                      <a:pt x="208" y="643"/>
                      <a:pt x="204" y="643"/>
                    </a:cubicBezTo>
                    <a:cubicBezTo>
                      <a:pt x="193" y="643"/>
                      <a:pt x="190" y="641"/>
                      <a:pt x="190" y="634"/>
                    </a:cubicBezTo>
                    <a:cubicBezTo>
                      <a:pt x="190" y="630"/>
                      <a:pt x="190" y="627"/>
                      <a:pt x="195" y="610"/>
                    </a:cubicBezTo>
                    <a:lnTo>
                      <a:pt x="332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58" name="Freeform 38"/>
              <p:cNvSpPr>
                <a:spLocks noChangeArrowheads="1"/>
              </p:cNvSpPr>
              <p:nvPr/>
            </p:nvSpPr>
            <p:spPr bwMode="auto">
              <a:xfrm>
                <a:off x="1546" y="5087"/>
                <a:ext cx="63" cy="67"/>
              </a:xfrm>
              <a:custGeom>
                <a:avLst/>
                <a:gdLst>
                  <a:gd name="T0" fmla="*/ 164 w 283"/>
                  <a:gd name="T1" fmla="*/ 150 h 301"/>
                  <a:gd name="T2" fmla="*/ 262 w 283"/>
                  <a:gd name="T3" fmla="*/ 108 h 301"/>
                  <a:gd name="T4" fmla="*/ 282 w 283"/>
                  <a:gd name="T5" fmla="*/ 85 h 301"/>
                  <a:gd name="T6" fmla="*/ 260 w 283"/>
                  <a:gd name="T7" fmla="*/ 63 h 301"/>
                  <a:gd name="T8" fmla="*/ 246 w 283"/>
                  <a:gd name="T9" fmla="*/ 69 h 301"/>
                  <a:gd name="T10" fmla="*/ 152 w 283"/>
                  <a:gd name="T11" fmla="*/ 132 h 301"/>
                  <a:gd name="T12" fmla="*/ 161 w 283"/>
                  <a:gd name="T13" fmla="*/ 29 h 301"/>
                  <a:gd name="T14" fmla="*/ 141 w 283"/>
                  <a:gd name="T15" fmla="*/ 0 h 301"/>
                  <a:gd name="T16" fmla="*/ 119 w 283"/>
                  <a:gd name="T17" fmla="*/ 20 h 301"/>
                  <a:gd name="T18" fmla="*/ 123 w 283"/>
                  <a:gd name="T19" fmla="*/ 54 h 301"/>
                  <a:gd name="T20" fmla="*/ 130 w 283"/>
                  <a:gd name="T21" fmla="*/ 132 h 301"/>
                  <a:gd name="T22" fmla="*/ 36 w 283"/>
                  <a:gd name="T23" fmla="*/ 69 h 301"/>
                  <a:gd name="T24" fmla="*/ 22 w 283"/>
                  <a:gd name="T25" fmla="*/ 63 h 301"/>
                  <a:gd name="T26" fmla="*/ 0 w 283"/>
                  <a:gd name="T27" fmla="*/ 85 h 301"/>
                  <a:gd name="T28" fmla="*/ 13 w 283"/>
                  <a:gd name="T29" fmla="*/ 105 h 301"/>
                  <a:gd name="T30" fmla="*/ 119 w 283"/>
                  <a:gd name="T31" fmla="*/ 150 h 301"/>
                  <a:gd name="T32" fmla="*/ 20 w 283"/>
                  <a:gd name="T33" fmla="*/ 193 h 301"/>
                  <a:gd name="T34" fmla="*/ 0 w 283"/>
                  <a:gd name="T35" fmla="*/ 213 h 301"/>
                  <a:gd name="T36" fmla="*/ 22 w 283"/>
                  <a:gd name="T37" fmla="*/ 235 h 301"/>
                  <a:gd name="T38" fmla="*/ 36 w 283"/>
                  <a:gd name="T39" fmla="*/ 231 h 301"/>
                  <a:gd name="T40" fmla="*/ 130 w 283"/>
                  <a:gd name="T41" fmla="*/ 166 h 301"/>
                  <a:gd name="T42" fmla="*/ 119 w 283"/>
                  <a:gd name="T43" fmla="*/ 278 h 301"/>
                  <a:gd name="T44" fmla="*/ 141 w 283"/>
                  <a:gd name="T45" fmla="*/ 300 h 301"/>
                  <a:gd name="T46" fmla="*/ 164 w 283"/>
                  <a:gd name="T47" fmla="*/ 278 h 301"/>
                  <a:gd name="T48" fmla="*/ 159 w 283"/>
                  <a:gd name="T49" fmla="*/ 244 h 301"/>
                  <a:gd name="T50" fmla="*/ 152 w 283"/>
                  <a:gd name="T51" fmla="*/ 166 h 301"/>
                  <a:gd name="T52" fmla="*/ 235 w 283"/>
                  <a:gd name="T53" fmla="*/ 222 h 301"/>
                  <a:gd name="T54" fmla="*/ 260 w 283"/>
                  <a:gd name="T55" fmla="*/ 235 h 301"/>
                  <a:gd name="T56" fmla="*/ 282 w 283"/>
                  <a:gd name="T57" fmla="*/ 213 h 301"/>
                  <a:gd name="T58" fmla="*/ 267 w 283"/>
                  <a:gd name="T59" fmla="*/ 193 h 301"/>
                  <a:gd name="T60" fmla="*/ 164 w 283"/>
                  <a:gd name="T61" fmla="*/ 15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3" h="301">
                    <a:moveTo>
                      <a:pt x="164" y="150"/>
                    </a:moveTo>
                    <a:cubicBezTo>
                      <a:pt x="220" y="125"/>
                      <a:pt x="244" y="114"/>
                      <a:pt x="262" y="108"/>
                    </a:cubicBezTo>
                    <a:cubicBezTo>
                      <a:pt x="276" y="101"/>
                      <a:pt x="282" y="99"/>
                      <a:pt x="282" y="85"/>
                    </a:cubicBezTo>
                    <a:cubicBezTo>
                      <a:pt x="282" y="74"/>
                      <a:pt x="273" y="63"/>
                      <a:pt x="260" y="63"/>
                    </a:cubicBezTo>
                    <a:cubicBezTo>
                      <a:pt x="255" y="63"/>
                      <a:pt x="253" y="63"/>
                      <a:pt x="246" y="69"/>
                    </a:cubicBezTo>
                    <a:lnTo>
                      <a:pt x="152" y="132"/>
                    </a:lnTo>
                    <a:lnTo>
                      <a:pt x="161" y="29"/>
                    </a:lnTo>
                    <a:cubicBezTo>
                      <a:pt x="164" y="18"/>
                      <a:pt x="161" y="0"/>
                      <a:pt x="141" y="0"/>
                    </a:cubicBezTo>
                    <a:cubicBezTo>
                      <a:pt x="132" y="0"/>
                      <a:pt x="119" y="4"/>
                      <a:pt x="119" y="20"/>
                    </a:cubicBezTo>
                    <a:cubicBezTo>
                      <a:pt x="119" y="27"/>
                      <a:pt x="123" y="47"/>
                      <a:pt x="123" y="54"/>
                    </a:cubicBezTo>
                    <a:cubicBezTo>
                      <a:pt x="123" y="67"/>
                      <a:pt x="130" y="117"/>
                      <a:pt x="130" y="132"/>
                    </a:cubicBezTo>
                    <a:lnTo>
                      <a:pt x="36" y="69"/>
                    </a:lnTo>
                    <a:cubicBezTo>
                      <a:pt x="29" y="65"/>
                      <a:pt x="27" y="63"/>
                      <a:pt x="22" y="63"/>
                    </a:cubicBezTo>
                    <a:cubicBezTo>
                      <a:pt x="9" y="63"/>
                      <a:pt x="0" y="74"/>
                      <a:pt x="0" y="85"/>
                    </a:cubicBezTo>
                    <a:cubicBezTo>
                      <a:pt x="0" y="99"/>
                      <a:pt x="9" y="103"/>
                      <a:pt x="13" y="105"/>
                    </a:cubicBezTo>
                    <a:lnTo>
                      <a:pt x="119" y="150"/>
                    </a:lnTo>
                    <a:cubicBezTo>
                      <a:pt x="63" y="175"/>
                      <a:pt x="36" y="184"/>
                      <a:pt x="20" y="193"/>
                    </a:cubicBezTo>
                    <a:cubicBezTo>
                      <a:pt x="7" y="197"/>
                      <a:pt x="0" y="202"/>
                      <a:pt x="0" y="213"/>
                    </a:cubicBezTo>
                    <a:cubicBezTo>
                      <a:pt x="0" y="226"/>
                      <a:pt x="9" y="235"/>
                      <a:pt x="22" y="235"/>
                    </a:cubicBezTo>
                    <a:cubicBezTo>
                      <a:pt x="27" y="235"/>
                      <a:pt x="27" y="235"/>
                      <a:pt x="36" y="231"/>
                    </a:cubicBezTo>
                    <a:lnTo>
                      <a:pt x="130" y="166"/>
                    </a:lnTo>
                    <a:lnTo>
                      <a:pt x="119" y="278"/>
                    </a:lnTo>
                    <a:cubicBezTo>
                      <a:pt x="119" y="294"/>
                      <a:pt x="132" y="300"/>
                      <a:pt x="141" y="300"/>
                    </a:cubicBezTo>
                    <a:cubicBezTo>
                      <a:pt x="150" y="300"/>
                      <a:pt x="164" y="294"/>
                      <a:pt x="164" y="278"/>
                    </a:cubicBezTo>
                    <a:cubicBezTo>
                      <a:pt x="164" y="271"/>
                      <a:pt x="159" y="251"/>
                      <a:pt x="159" y="244"/>
                    </a:cubicBezTo>
                    <a:cubicBezTo>
                      <a:pt x="157" y="233"/>
                      <a:pt x="152" y="182"/>
                      <a:pt x="152" y="166"/>
                    </a:cubicBezTo>
                    <a:lnTo>
                      <a:pt x="235" y="222"/>
                    </a:lnTo>
                    <a:cubicBezTo>
                      <a:pt x="253" y="235"/>
                      <a:pt x="253" y="235"/>
                      <a:pt x="260" y="235"/>
                    </a:cubicBezTo>
                    <a:cubicBezTo>
                      <a:pt x="273" y="235"/>
                      <a:pt x="282" y="226"/>
                      <a:pt x="282" y="213"/>
                    </a:cubicBezTo>
                    <a:cubicBezTo>
                      <a:pt x="282" y="199"/>
                      <a:pt x="273" y="197"/>
                      <a:pt x="267" y="193"/>
                    </a:cubicBezTo>
                    <a:lnTo>
                      <a:pt x="164" y="1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59" name="Freeform 39"/>
              <p:cNvSpPr>
                <a:spLocks noChangeArrowheads="1"/>
              </p:cNvSpPr>
              <p:nvPr/>
            </p:nvSpPr>
            <p:spPr bwMode="auto">
              <a:xfrm>
                <a:off x="1648" y="5085"/>
                <a:ext cx="52" cy="223"/>
              </a:xfrm>
              <a:custGeom>
                <a:avLst/>
                <a:gdLst>
                  <a:gd name="T0" fmla="*/ 231 w 232"/>
                  <a:gd name="T1" fmla="*/ 493 h 987"/>
                  <a:gd name="T2" fmla="*/ 166 w 232"/>
                  <a:gd name="T3" fmla="*/ 186 h 987"/>
                  <a:gd name="T4" fmla="*/ 9 w 232"/>
                  <a:gd name="T5" fmla="*/ 0 h 987"/>
                  <a:gd name="T6" fmla="*/ 0 w 232"/>
                  <a:gd name="T7" fmla="*/ 9 h 987"/>
                  <a:gd name="T8" fmla="*/ 18 w 232"/>
                  <a:gd name="T9" fmla="*/ 34 h 987"/>
                  <a:gd name="T10" fmla="*/ 172 w 232"/>
                  <a:gd name="T11" fmla="*/ 493 h 987"/>
                  <a:gd name="T12" fmla="*/ 13 w 232"/>
                  <a:gd name="T13" fmla="*/ 959 h 987"/>
                  <a:gd name="T14" fmla="*/ 0 w 232"/>
                  <a:gd name="T15" fmla="*/ 977 h 987"/>
                  <a:gd name="T16" fmla="*/ 9 w 232"/>
                  <a:gd name="T17" fmla="*/ 986 h 987"/>
                  <a:gd name="T18" fmla="*/ 168 w 232"/>
                  <a:gd name="T19" fmla="*/ 793 h 987"/>
                  <a:gd name="T20" fmla="*/ 231 w 232"/>
                  <a:gd name="T21" fmla="*/ 493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987">
                    <a:moveTo>
                      <a:pt x="231" y="493"/>
                    </a:moveTo>
                    <a:cubicBezTo>
                      <a:pt x="231" y="417"/>
                      <a:pt x="220" y="298"/>
                      <a:pt x="166" y="186"/>
                    </a:cubicBezTo>
                    <a:cubicBezTo>
                      <a:pt x="105" y="65"/>
                      <a:pt x="20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6"/>
                      <a:pt x="18" y="34"/>
                    </a:cubicBezTo>
                    <a:cubicBezTo>
                      <a:pt x="116" y="130"/>
                      <a:pt x="172" y="287"/>
                      <a:pt x="172" y="493"/>
                    </a:cubicBezTo>
                    <a:cubicBezTo>
                      <a:pt x="172" y="661"/>
                      <a:pt x="137" y="836"/>
                      <a:pt x="13" y="959"/>
                    </a:cubicBezTo>
                    <a:cubicBezTo>
                      <a:pt x="0" y="973"/>
                      <a:pt x="0" y="975"/>
                      <a:pt x="0" y="977"/>
                    </a:cubicBezTo>
                    <a:cubicBezTo>
                      <a:pt x="0" y="984"/>
                      <a:pt x="4" y="986"/>
                      <a:pt x="9" y="986"/>
                    </a:cubicBezTo>
                    <a:cubicBezTo>
                      <a:pt x="20" y="986"/>
                      <a:pt x="110" y="919"/>
                      <a:pt x="168" y="793"/>
                    </a:cubicBezTo>
                    <a:cubicBezTo>
                      <a:pt x="220" y="686"/>
                      <a:pt x="231" y="576"/>
                      <a:pt x="231" y="49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5160" name="Line 40"/>
          <p:cNvSpPr>
            <a:spLocks noChangeShapeType="1"/>
          </p:cNvSpPr>
          <p:nvPr/>
        </p:nvSpPr>
        <p:spPr bwMode="auto">
          <a:xfrm flipH="1" flipV="1">
            <a:off x="2292350" y="3875088"/>
            <a:ext cx="2082800" cy="17462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 flipH="1" flipV="1">
            <a:off x="2762250" y="1782763"/>
            <a:ext cx="1760538" cy="1585912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162" name="Group 42"/>
          <p:cNvGrpSpPr>
            <a:grpSpLocks/>
          </p:cNvGrpSpPr>
          <p:nvPr/>
        </p:nvGrpSpPr>
        <p:grpSpPr bwMode="auto">
          <a:xfrm>
            <a:off x="4559300" y="8586788"/>
            <a:ext cx="2387600" cy="1495425"/>
            <a:chOff x="2872" y="5409"/>
            <a:chExt cx="1504" cy="942"/>
          </a:xfrm>
        </p:grpSpPr>
        <p:pic>
          <p:nvPicPr>
            <p:cNvPr id="5163" name="Picture 4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" y="5594"/>
              <a:ext cx="599" cy="55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64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" y="5830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165" name="Group 45"/>
            <p:cNvGrpSpPr>
              <a:grpSpLocks/>
            </p:cNvGrpSpPr>
            <p:nvPr/>
          </p:nvGrpSpPr>
          <p:grpSpPr bwMode="auto">
            <a:xfrm>
              <a:off x="2872" y="6051"/>
              <a:ext cx="150" cy="193"/>
              <a:chOff x="2872" y="6051"/>
              <a:chExt cx="150" cy="193"/>
            </a:xfrm>
          </p:grpSpPr>
          <p:sp>
            <p:nvSpPr>
              <p:cNvPr id="5166" name="Freeform 46"/>
              <p:cNvSpPr>
                <a:spLocks noChangeArrowheads="1"/>
              </p:cNvSpPr>
              <p:nvPr/>
            </p:nvSpPr>
            <p:spPr bwMode="auto">
              <a:xfrm>
                <a:off x="2872" y="6056"/>
                <a:ext cx="150" cy="185"/>
              </a:xfrm>
              <a:custGeom>
                <a:avLst/>
                <a:gdLst>
                  <a:gd name="T0" fmla="*/ 333 w 667"/>
                  <a:gd name="T1" fmla="*/ 820 h 821"/>
                  <a:gd name="T2" fmla="*/ 0 w 667"/>
                  <a:gd name="T3" fmla="*/ 820 h 821"/>
                  <a:gd name="T4" fmla="*/ 0 w 667"/>
                  <a:gd name="T5" fmla="*/ 0 h 821"/>
                  <a:gd name="T6" fmla="*/ 666 w 667"/>
                  <a:gd name="T7" fmla="*/ 0 h 821"/>
                  <a:gd name="T8" fmla="*/ 666 w 667"/>
                  <a:gd name="T9" fmla="*/ 820 h 821"/>
                  <a:gd name="T10" fmla="*/ 333 w 667"/>
                  <a:gd name="T11" fmla="*/ 82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7" h="821">
                    <a:moveTo>
                      <a:pt x="333" y="820"/>
                    </a:moveTo>
                    <a:lnTo>
                      <a:pt x="0" y="820"/>
                    </a:lnTo>
                    <a:lnTo>
                      <a:pt x="0" y="0"/>
                    </a:lnTo>
                    <a:lnTo>
                      <a:pt x="666" y="0"/>
                    </a:lnTo>
                    <a:lnTo>
                      <a:pt x="666" y="820"/>
                    </a:lnTo>
                    <a:lnTo>
                      <a:pt x="333" y="820"/>
                    </a:lnTo>
                  </a:path>
                </a:pathLst>
              </a:custGeom>
              <a:solidFill>
                <a:srgbClr val="FFFFFF">
                  <a:alpha val="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7" name="Freeform 47"/>
              <p:cNvSpPr>
                <a:spLocks noChangeArrowheads="1"/>
              </p:cNvSpPr>
              <p:nvPr/>
            </p:nvSpPr>
            <p:spPr bwMode="auto">
              <a:xfrm>
                <a:off x="2926" y="6051"/>
                <a:ext cx="80" cy="7"/>
              </a:xfrm>
              <a:custGeom>
                <a:avLst/>
                <a:gdLst>
                  <a:gd name="T0" fmla="*/ 358 w 359"/>
                  <a:gd name="T1" fmla="*/ 34 h 35"/>
                  <a:gd name="T2" fmla="*/ 358 w 359"/>
                  <a:gd name="T3" fmla="*/ 0 h 35"/>
                  <a:gd name="T4" fmla="*/ 0 w 359"/>
                  <a:gd name="T5" fmla="*/ 0 h 35"/>
                  <a:gd name="T6" fmla="*/ 0 w 359"/>
                  <a:gd name="T7" fmla="*/ 34 h 35"/>
                  <a:gd name="T8" fmla="*/ 358 w 359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9" h="35">
                    <a:moveTo>
                      <a:pt x="358" y="34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58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8" name="Freeform 48"/>
              <p:cNvSpPr>
                <a:spLocks noChangeArrowheads="1"/>
              </p:cNvSpPr>
              <p:nvPr/>
            </p:nvSpPr>
            <p:spPr bwMode="auto">
              <a:xfrm>
                <a:off x="2881" y="6087"/>
                <a:ext cx="106" cy="157"/>
              </a:xfrm>
              <a:custGeom>
                <a:avLst/>
                <a:gdLst>
                  <a:gd name="T0" fmla="*/ 469 w 470"/>
                  <a:gd name="T1" fmla="*/ 11 h 698"/>
                  <a:gd name="T2" fmla="*/ 456 w 470"/>
                  <a:gd name="T3" fmla="*/ 0 h 698"/>
                  <a:gd name="T4" fmla="*/ 331 w 470"/>
                  <a:gd name="T5" fmla="*/ 11 h 698"/>
                  <a:gd name="T6" fmla="*/ 317 w 470"/>
                  <a:gd name="T7" fmla="*/ 29 h 698"/>
                  <a:gd name="T8" fmla="*/ 342 w 470"/>
                  <a:gd name="T9" fmla="*/ 43 h 698"/>
                  <a:gd name="T10" fmla="*/ 391 w 470"/>
                  <a:gd name="T11" fmla="*/ 58 h 698"/>
                  <a:gd name="T12" fmla="*/ 387 w 470"/>
                  <a:gd name="T13" fmla="*/ 78 h 698"/>
                  <a:gd name="T14" fmla="*/ 329 w 470"/>
                  <a:gd name="T15" fmla="*/ 312 h 698"/>
                  <a:gd name="T16" fmla="*/ 237 w 470"/>
                  <a:gd name="T17" fmla="*/ 249 h 698"/>
                  <a:gd name="T18" fmla="*/ 0 w 470"/>
                  <a:gd name="T19" fmla="*/ 538 h 698"/>
                  <a:gd name="T20" fmla="*/ 132 w 470"/>
                  <a:gd name="T21" fmla="*/ 697 h 698"/>
                  <a:gd name="T22" fmla="*/ 259 w 470"/>
                  <a:gd name="T23" fmla="*/ 623 h 698"/>
                  <a:gd name="T24" fmla="*/ 349 w 470"/>
                  <a:gd name="T25" fmla="*/ 697 h 698"/>
                  <a:gd name="T26" fmla="*/ 422 w 470"/>
                  <a:gd name="T27" fmla="*/ 641 h 698"/>
                  <a:gd name="T28" fmla="*/ 451 w 470"/>
                  <a:gd name="T29" fmla="*/ 545 h 698"/>
                  <a:gd name="T30" fmla="*/ 440 w 470"/>
                  <a:gd name="T31" fmla="*/ 533 h 698"/>
                  <a:gd name="T32" fmla="*/ 427 w 470"/>
                  <a:gd name="T33" fmla="*/ 551 h 698"/>
                  <a:gd name="T34" fmla="*/ 351 w 470"/>
                  <a:gd name="T35" fmla="*/ 675 h 698"/>
                  <a:gd name="T36" fmla="*/ 322 w 470"/>
                  <a:gd name="T37" fmla="*/ 630 h 698"/>
                  <a:gd name="T38" fmla="*/ 329 w 470"/>
                  <a:gd name="T39" fmla="*/ 583 h 698"/>
                  <a:gd name="T40" fmla="*/ 469 w 470"/>
                  <a:gd name="T41" fmla="*/ 11 h 698"/>
                  <a:gd name="T42" fmla="*/ 264 w 470"/>
                  <a:gd name="T43" fmla="*/ 567 h 698"/>
                  <a:gd name="T44" fmla="*/ 244 w 470"/>
                  <a:gd name="T45" fmla="*/ 605 h 698"/>
                  <a:gd name="T46" fmla="*/ 134 w 470"/>
                  <a:gd name="T47" fmla="*/ 675 h 698"/>
                  <a:gd name="T48" fmla="*/ 69 w 470"/>
                  <a:gd name="T49" fmla="*/ 583 h 698"/>
                  <a:gd name="T50" fmla="*/ 125 w 470"/>
                  <a:gd name="T51" fmla="*/ 365 h 698"/>
                  <a:gd name="T52" fmla="*/ 239 w 470"/>
                  <a:gd name="T53" fmla="*/ 271 h 698"/>
                  <a:gd name="T54" fmla="*/ 317 w 470"/>
                  <a:gd name="T55" fmla="*/ 359 h 698"/>
                  <a:gd name="T56" fmla="*/ 313 w 470"/>
                  <a:gd name="T57" fmla="*/ 374 h 698"/>
                  <a:gd name="T58" fmla="*/ 264 w 470"/>
                  <a:gd name="T59" fmla="*/ 567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0" h="698">
                    <a:moveTo>
                      <a:pt x="469" y="11"/>
                    </a:moveTo>
                    <a:cubicBezTo>
                      <a:pt x="469" y="9"/>
                      <a:pt x="469" y="0"/>
                      <a:pt x="456" y="0"/>
                    </a:cubicBezTo>
                    <a:cubicBezTo>
                      <a:pt x="443" y="0"/>
                      <a:pt x="349" y="9"/>
                      <a:pt x="331" y="11"/>
                    </a:cubicBezTo>
                    <a:cubicBezTo>
                      <a:pt x="324" y="11"/>
                      <a:pt x="317" y="16"/>
                      <a:pt x="317" y="29"/>
                    </a:cubicBezTo>
                    <a:cubicBezTo>
                      <a:pt x="317" y="43"/>
                      <a:pt x="326" y="43"/>
                      <a:pt x="342" y="43"/>
                    </a:cubicBezTo>
                    <a:cubicBezTo>
                      <a:pt x="389" y="43"/>
                      <a:pt x="391" y="49"/>
                      <a:pt x="391" y="58"/>
                    </a:cubicBezTo>
                    <a:lnTo>
                      <a:pt x="387" y="78"/>
                    </a:lnTo>
                    <a:lnTo>
                      <a:pt x="329" y="312"/>
                    </a:lnTo>
                    <a:cubicBezTo>
                      <a:pt x="311" y="276"/>
                      <a:pt x="282" y="249"/>
                      <a:pt x="237" y="249"/>
                    </a:cubicBezTo>
                    <a:cubicBezTo>
                      <a:pt x="123" y="249"/>
                      <a:pt x="0" y="394"/>
                      <a:pt x="0" y="538"/>
                    </a:cubicBezTo>
                    <a:cubicBezTo>
                      <a:pt x="0" y="632"/>
                      <a:pt x="54" y="697"/>
                      <a:pt x="132" y="697"/>
                    </a:cubicBezTo>
                    <a:cubicBezTo>
                      <a:pt x="152" y="697"/>
                      <a:pt x="201" y="693"/>
                      <a:pt x="259" y="623"/>
                    </a:cubicBezTo>
                    <a:cubicBezTo>
                      <a:pt x="268" y="663"/>
                      <a:pt x="302" y="697"/>
                      <a:pt x="349" y="697"/>
                    </a:cubicBezTo>
                    <a:cubicBezTo>
                      <a:pt x="384" y="697"/>
                      <a:pt x="407" y="675"/>
                      <a:pt x="422" y="641"/>
                    </a:cubicBezTo>
                    <a:cubicBezTo>
                      <a:pt x="438" y="607"/>
                      <a:pt x="451" y="547"/>
                      <a:pt x="451" y="545"/>
                    </a:cubicBezTo>
                    <a:cubicBezTo>
                      <a:pt x="451" y="533"/>
                      <a:pt x="443" y="533"/>
                      <a:pt x="440" y="533"/>
                    </a:cubicBezTo>
                    <a:cubicBezTo>
                      <a:pt x="429" y="533"/>
                      <a:pt x="429" y="538"/>
                      <a:pt x="427" y="551"/>
                    </a:cubicBezTo>
                    <a:cubicBezTo>
                      <a:pt x="409" y="616"/>
                      <a:pt x="391" y="675"/>
                      <a:pt x="351" y="675"/>
                    </a:cubicBezTo>
                    <a:cubicBezTo>
                      <a:pt x="324" y="675"/>
                      <a:pt x="322" y="650"/>
                      <a:pt x="322" y="630"/>
                    </a:cubicBezTo>
                    <a:cubicBezTo>
                      <a:pt x="322" y="605"/>
                      <a:pt x="324" y="598"/>
                      <a:pt x="329" y="583"/>
                    </a:cubicBezTo>
                    <a:lnTo>
                      <a:pt x="469" y="11"/>
                    </a:lnTo>
                    <a:close/>
                    <a:moveTo>
                      <a:pt x="264" y="567"/>
                    </a:moveTo>
                    <a:cubicBezTo>
                      <a:pt x="259" y="585"/>
                      <a:pt x="259" y="587"/>
                      <a:pt x="244" y="605"/>
                    </a:cubicBezTo>
                    <a:cubicBezTo>
                      <a:pt x="201" y="659"/>
                      <a:pt x="161" y="675"/>
                      <a:pt x="134" y="675"/>
                    </a:cubicBezTo>
                    <a:cubicBezTo>
                      <a:pt x="85" y="675"/>
                      <a:pt x="69" y="621"/>
                      <a:pt x="69" y="583"/>
                    </a:cubicBezTo>
                    <a:cubicBezTo>
                      <a:pt x="69" y="533"/>
                      <a:pt x="101" y="410"/>
                      <a:pt x="125" y="365"/>
                    </a:cubicBezTo>
                    <a:cubicBezTo>
                      <a:pt x="154" y="307"/>
                      <a:pt x="199" y="271"/>
                      <a:pt x="239" y="271"/>
                    </a:cubicBezTo>
                    <a:cubicBezTo>
                      <a:pt x="304" y="271"/>
                      <a:pt x="317" y="352"/>
                      <a:pt x="317" y="359"/>
                    </a:cubicBezTo>
                    <a:cubicBezTo>
                      <a:pt x="317" y="363"/>
                      <a:pt x="315" y="370"/>
                      <a:pt x="313" y="374"/>
                    </a:cubicBezTo>
                    <a:lnTo>
                      <a:pt x="264" y="5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pic>
          <p:nvPicPr>
            <p:cNvPr id="5169" name="Picture 4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" y="5749"/>
              <a:ext cx="607" cy="60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70" name="Picture 5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5828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71" name="Picture 5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" y="6056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172" name="Group 52"/>
            <p:cNvGrpSpPr>
              <a:grpSpLocks/>
            </p:cNvGrpSpPr>
            <p:nvPr/>
          </p:nvGrpSpPr>
          <p:grpSpPr bwMode="auto">
            <a:xfrm>
              <a:off x="3506" y="6204"/>
              <a:ext cx="127" cy="134"/>
              <a:chOff x="3506" y="6204"/>
              <a:chExt cx="127" cy="134"/>
            </a:xfrm>
          </p:grpSpPr>
          <p:sp>
            <p:nvSpPr>
              <p:cNvPr id="5173" name="Freeform 53"/>
              <p:cNvSpPr>
                <a:spLocks noChangeArrowheads="1"/>
              </p:cNvSpPr>
              <p:nvPr/>
            </p:nvSpPr>
            <p:spPr bwMode="auto">
              <a:xfrm>
                <a:off x="3506" y="6209"/>
                <a:ext cx="128" cy="126"/>
              </a:xfrm>
              <a:custGeom>
                <a:avLst/>
                <a:gdLst>
                  <a:gd name="T0" fmla="*/ 283 w 567"/>
                  <a:gd name="T1" fmla="*/ 560 h 561"/>
                  <a:gd name="T2" fmla="*/ 0 w 567"/>
                  <a:gd name="T3" fmla="*/ 560 h 561"/>
                  <a:gd name="T4" fmla="*/ 0 w 567"/>
                  <a:gd name="T5" fmla="*/ 0 h 561"/>
                  <a:gd name="T6" fmla="*/ 566 w 567"/>
                  <a:gd name="T7" fmla="*/ 0 h 561"/>
                  <a:gd name="T8" fmla="*/ 566 w 567"/>
                  <a:gd name="T9" fmla="*/ 560 h 561"/>
                  <a:gd name="T10" fmla="*/ 283 w 567"/>
                  <a:gd name="T11" fmla="*/ 56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561">
                    <a:moveTo>
                      <a:pt x="283" y="560"/>
                    </a:moveTo>
                    <a:lnTo>
                      <a:pt x="0" y="560"/>
                    </a:lnTo>
                    <a:lnTo>
                      <a:pt x="0" y="0"/>
                    </a:lnTo>
                    <a:lnTo>
                      <a:pt x="566" y="0"/>
                    </a:lnTo>
                    <a:lnTo>
                      <a:pt x="566" y="560"/>
                    </a:lnTo>
                    <a:lnTo>
                      <a:pt x="283" y="5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74" name="Freeform 54"/>
              <p:cNvSpPr>
                <a:spLocks noChangeArrowheads="1"/>
              </p:cNvSpPr>
              <p:nvPr/>
            </p:nvSpPr>
            <p:spPr bwMode="auto">
              <a:xfrm>
                <a:off x="3536" y="6204"/>
                <a:ext cx="81" cy="7"/>
              </a:xfrm>
              <a:custGeom>
                <a:avLst/>
                <a:gdLst>
                  <a:gd name="T0" fmla="*/ 359 w 360"/>
                  <a:gd name="T1" fmla="*/ 34 h 35"/>
                  <a:gd name="T2" fmla="*/ 359 w 360"/>
                  <a:gd name="T3" fmla="*/ 0 h 35"/>
                  <a:gd name="T4" fmla="*/ 0 w 360"/>
                  <a:gd name="T5" fmla="*/ 0 h 35"/>
                  <a:gd name="T6" fmla="*/ 0 w 360"/>
                  <a:gd name="T7" fmla="*/ 34 h 35"/>
                  <a:gd name="T8" fmla="*/ 359 w 360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35">
                    <a:moveTo>
                      <a:pt x="359" y="34"/>
                    </a:moveTo>
                    <a:lnTo>
                      <a:pt x="359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59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75" name="Freeform 55"/>
              <p:cNvSpPr>
                <a:spLocks noChangeArrowheads="1"/>
              </p:cNvSpPr>
              <p:nvPr/>
            </p:nvSpPr>
            <p:spPr bwMode="auto">
              <a:xfrm>
                <a:off x="3513" y="6237"/>
                <a:ext cx="115" cy="101"/>
              </a:xfrm>
              <a:custGeom>
                <a:avLst/>
                <a:gdLst>
                  <a:gd name="T0" fmla="*/ 319 w 511"/>
                  <a:gd name="T1" fmla="*/ 381 h 449"/>
                  <a:gd name="T2" fmla="*/ 407 w 511"/>
                  <a:gd name="T3" fmla="*/ 448 h 449"/>
                  <a:gd name="T4" fmla="*/ 481 w 511"/>
                  <a:gd name="T5" fmla="*/ 395 h 449"/>
                  <a:gd name="T6" fmla="*/ 510 w 511"/>
                  <a:gd name="T7" fmla="*/ 296 h 449"/>
                  <a:gd name="T8" fmla="*/ 499 w 511"/>
                  <a:gd name="T9" fmla="*/ 287 h 449"/>
                  <a:gd name="T10" fmla="*/ 483 w 511"/>
                  <a:gd name="T11" fmla="*/ 305 h 449"/>
                  <a:gd name="T12" fmla="*/ 409 w 511"/>
                  <a:gd name="T13" fmla="*/ 426 h 449"/>
                  <a:gd name="T14" fmla="*/ 380 w 511"/>
                  <a:gd name="T15" fmla="*/ 381 h 449"/>
                  <a:gd name="T16" fmla="*/ 398 w 511"/>
                  <a:gd name="T17" fmla="*/ 278 h 449"/>
                  <a:gd name="T18" fmla="*/ 427 w 511"/>
                  <a:gd name="T19" fmla="*/ 170 h 449"/>
                  <a:gd name="T20" fmla="*/ 442 w 511"/>
                  <a:gd name="T21" fmla="*/ 103 h 449"/>
                  <a:gd name="T22" fmla="*/ 458 w 511"/>
                  <a:gd name="T23" fmla="*/ 38 h 449"/>
                  <a:gd name="T24" fmla="*/ 429 w 511"/>
                  <a:gd name="T25" fmla="*/ 11 h 449"/>
                  <a:gd name="T26" fmla="*/ 391 w 511"/>
                  <a:gd name="T27" fmla="*/ 45 h 449"/>
                  <a:gd name="T28" fmla="*/ 317 w 511"/>
                  <a:gd name="T29" fmla="*/ 343 h 449"/>
                  <a:gd name="T30" fmla="*/ 202 w 511"/>
                  <a:gd name="T31" fmla="*/ 426 h 449"/>
                  <a:gd name="T32" fmla="*/ 142 w 511"/>
                  <a:gd name="T33" fmla="*/ 345 h 449"/>
                  <a:gd name="T34" fmla="*/ 195 w 511"/>
                  <a:gd name="T35" fmla="*/ 143 h 449"/>
                  <a:gd name="T36" fmla="*/ 211 w 511"/>
                  <a:gd name="T37" fmla="*/ 81 h 449"/>
                  <a:gd name="T38" fmla="*/ 130 w 511"/>
                  <a:gd name="T39" fmla="*/ 0 h 449"/>
                  <a:gd name="T40" fmla="*/ 0 w 511"/>
                  <a:gd name="T41" fmla="*/ 152 h 449"/>
                  <a:gd name="T42" fmla="*/ 11 w 511"/>
                  <a:gd name="T43" fmla="*/ 161 h 449"/>
                  <a:gd name="T44" fmla="*/ 27 w 511"/>
                  <a:gd name="T45" fmla="*/ 143 h 449"/>
                  <a:gd name="T46" fmla="*/ 128 w 511"/>
                  <a:gd name="T47" fmla="*/ 22 h 449"/>
                  <a:gd name="T48" fmla="*/ 153 w 511"/>
                  <a:gd name="T49" fmla="*/ 54 h 449"/>
                  <a:gd name="T50" fmla="*/ 135 w 511"/>
                  <a:gd name="T51" fmla="*/ 121 h 449"/>
                  <a:gd name="T52" fmla="*/ 79 w 511"/>
                  <a:gd name="T53" fmla="*/ 330 h 449"/>
                  <a:gd name="T54" fmla="*/ 200 w 511"/>
                  <a:gd name="T55" fmla="*/ 448 h 449"/>
                  <a:gd name="T56" fmla="*/ 319 w 511"/>
                  <a:gd name="T57" fmla="*/ 38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1" h="449">
                    <a:moveTo>
                      <a:pt x="319" y="381"/>
                    </a:moveTo>
                    <a:cubicBezTo>
                      <a:pt x="330" y="424"/>
                      <a:pt x="364" y="448"/>
                      <a:pt x="407" y="448"/>
                    </a:cubicBezTo>
                    <a:cubicBezTo>
                      <a:pt x="440" y="448"/>
                      <a:pt x="465" y="426"/>
                      <a:pt x="481" y="395"/>
                    </a:cubicBezTo>
                    <a:cubicBezTo>
                      <a:pt x="496" y="359"/>
                      <a:pt x="510" y="298"/>
                      <a:pt x="510" y="296"/>
                    </a:cubicBezTo>
                    <a:cubicBezTo>
                      <a:pt x="510" y="287"/>
                      <a:pt x="501" y="287"/>
                      <a:pt x="499" y="287"/>
                    </a:cubicBezTo>
                    <a:cubicBezTo>
                      <a:pt x="487" y="287"/>
                      <a:pt x="487" y="289"/>
                      <a:pt x="483" y="305"/>
                    </a:cubicBezTo>
                    <a:cubicBezTo>
                      <a:pt x="469" y="359"/>
                      <a:pt x="451" y="426"/>
                      <a:pt x="409" y="426"/>
                    </a:cubicBezTo>
                    <a:cubicBezTo>
                      <a:pt x="389" y="426"/>
                      <a:pt x="380" y="415"/>
                      <a:pt x="380" y="381"/>
                    </a:cubicBezTo>
                    <a:cubicBezTo>
                      <a:pt x="380" y="359"/>
                      <a:pt x="391" y="314"/>
                      <a:pt x="398" y="278"/>
                    </a:cubicBezTo>
                    <a:lnTo>
                      <a:pt x="427" y="170"/>
                    </a:lnTo>
                    <a:cubicBezTo>
                      <a:pt x="429" y="157"/>
                      <a:pt x="438" y="119"/>
                      <a:pt x="442" y="103"/>
                    </a:cubicBezTo>
                    <a:cubicBezTo>
                      <a:pt x="447" y="81"/>
                      <a:pt x="458" y="43"/>
                      <a:pt x="458" y="38"/>
                    </a:cubicBezTo>
                    <a:cubicBezTo>
                      <a:pt x="458" y="20"/>
                      <a:pt x="445" y="11"/>
                      <a:pt x="429" y="11"/>
                    </a:cubicBezTo>
                    <a:cubicBezTo>
                      <a:pt x="425" y="11"/>
                      <a:pt x="398" y="11"/>
                      <a:pt x="391" y="45"/>
                    </a:cubicBezTo>
                    <a:cubicBezTo>
                      <a:pt x="371" y="119"/>
                      <a:pt x="328" y="291"/>
                      <a:pt x="317" y="343"/>
                    </a:cubicBezTo>
                    <a:cubicBezTo>
                      <a:pt x="314" y="347"/>
                      <a:pt x="276" y="426"/>
                      <a:pt x="202" y="426"/>
                    </a:cubicBezTo>
                    <a:cubicBezTo>
                      <a:pt x="153" y="426"/>
                      <a:pt x="142" y="381"/>
                      <a:pt x="142" y="345"/>
                    </a:cubicBezTo>
                    <a:cubicBezTo>
                      <a:pt x="142" y="289"/>
                      <a:pt x="168" y="211"/>
                      <a:pt x="195" y="143"/>
                    </a:cubicBezTo>
                    <a:cubicBezTo>
                      <a:pt x="207" y="114"/>
                      <a:pt x="211" y="101"/>
                      <a:pt x="211" y="81"/>
                    </a:cubicBezTo>
                    <a:cubicBezTo>
                      <a:pt x="211" y="36"/>
                      <a:pt x="180" y="0"/>
                      <a:pt x="130" y="0"/>
                    </a:cubicBezTo>
                    <a:cubicBezTo>
                      <a:pt x="36" y="0"/>
                      <a:pt x="0" y="143"/>
                      <a:pt x="0" y="152"/>
                    </a:cubicBezTo>
                    <a:cubicBezTo>
                      <a:pt x="0" y="161"/>
                      <a:pt x="9" y="161"/>
                      <a:pt x="11" y="161"/>
                    </a:cubicBezTo>
                    <a:cubicBezTo>
                      <a:pt x="22" y="161"/>
                      <a:pt x="22" y="161"/>
                      <a:pt x="27" y="143"/>
                    </a:cubicBezTo>
                    <a:cubicBezTo>
                      <a:pt x="52" y="58"/>
                      <a:pt x="90" y="22"/>
                      <a:pt x="128" y="22"/>
                    </a:cubicBezTo>
                    <a:cubicBezTo>
                      <a:pt x="137" y="22"/>
                      <a:pt x="153" y="22"/>
                      <a:pt x="153" y="54"/>
                    </a:cubicBezTo>
                    <a:cubicBezTo>
                      <a:pt x="153" y="78"/>
                      <a:pt x="141" y="108"/>
                      <a:pt x="135" y="121"/>
                    </a:cubicBezTo>
                    <a:cubicBezTo>
                      <a:pt x="99" y="220"/>
                      <a:pt x="79" y="280"/>
                      <a:pt x="79" y="330"/>
                    </a:cubicBezTo>
                    <a:cubicBezTo>
                      <a:pt x="79" y="424"/>
                      <a:pt x="146" y="448"/>
                      <a:pt x="200" y="448"/>
                    </a:cubicBezTo>
                    <a:cubicBezTo>
                      <a:pt x="265" y="448"/>
                      <a:pt x="301" y="403"/>
                      <a:pt x="319" y="38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76" name="Line 56"/>
            <p:cNvSpPr>
              <a:spLocks noChangeShapeType="1"/>
            </p:cNvSpPr>
            <p:nvPr/>
          </p:nvSpPr>
          <p:spPr bwMode="auto">
            <a:xfrm>
              <a:off x="3319" y="5879"/>
              <a:ext cx="483" cy="112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177" name="Group 57"/>
            <p:cNvGrpSpPr>
              <a:grpSpLocks/>
            </p:cNvGrpSpPr>
            <p:nvPr/>
          </p:nvGrpSpPr>
          <p:grpSpPr bwMode="auto">
            <a:xfrm>
              <a:off x="3613" y="5409"/>
              <a:ext cx="762" cy="243"/>
              <a:chOff x="3613" y="5409"/>
              <a:chExt cx="762" cy="243"/>
            </a:xfrm>
          </p:grpSpPr>
          <p:sp>
            <p:nvSpPr>
              <p:cNvPr id="5178" name="Freeform 58"/>
              <p:cNvSpPr>
                <a:spLocks noChangeArrowheads="1"/>
              </p:cNvSpPr>
              <p:nvPr/>
            </p:nvSpPr>
            <p:spPr bwMode="auto">
              <a:xfrm>
                <a:off x="3613" y="5414"/>
                <a:ext cx="763" cy="239"/>
              </a:xfrm>
              <a:custGeom>
                <a:avLst/>
                <a:gdLst>
                  <a:gd name="T0" fmla="*/ 1683 w 3367"/>
                  <a:gd name="T1" fmla="*/ 1056 h 1057"/>
                  <a:gd name="T2" fmla="*/ 0 w 3367"/>
                  <a:gd name="T3" fmla="*/ 1056 h 1057"/>
                  <a:gd name="T4" fmla="*/ 0 w 3367"/>
                  <a:gd name="T5" fmla="*/ 0 h 1057"/>
                  <a:gd name="T6" fmla="*/ 3366 w 3367"/>
                  <a:gd name="T7" fmla="*/ 0 h 1057"/>
                  <a:gd name="T8" fmla="*/ 3366 w 3367"/>
                  <a:gd name="T9" fmla="*/ 1056 h 1057"/>
                  <a:gd name="T10" fmla="*/ 1683 w 3367"/>
                  <a:gd name="T11" fmla="*/ 105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7" h="1057">
                    <a:moveTo>
                      <a:pt x="1683" y="1056"/>
                    </a:moveTo>
                    <a:lnTo>
                      <a:pt x="0" y="1056"/>
                    </a:lnTo>
                    <a:lnTo>
                      <a:pt x="0" y="0"/>
                    </a:lnTo>
                    <a:lnTo>
                      <a:pt x="3366" y="0"/>
                    </a:lnTo>
                    <a:lnTo>
                      <a:pt x="3366" y="1056"/>
                    </a:lnTo>
                    <a:lnTo>
                      <a:pt x="1683" y="105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79" name="Freeform 59"/>
              <p:cNvSpPr>
                <a:spLocks noChangeArrowheads="1"/>
              </p:cNvSpPr>
              <p:nvPr/>
            </p:nvSpPr>
            <p:spPr bwMode="auto">
              <a:xfrm>
                <a:off x="3626" y="5444"/>
                <a:ext cx="159" cy="157"/>
              </a:xfrm>
              <a:custGeom>
                <a:avLst/>
                <a:gdLst>
                  <a:gd name="T0" fmla="*/ 565 w 705"/>
                  <a:gd name="T1" fmla="*/ 112 h 698"/>
                  <a:gd name="T2" fmla="*/ 692 w 705"/>
                  <a:gd name="T3" fmla="*/ 31 h 698"/>
                  <a:gd name="T4" fmla="*/ 704 w 705"/>
                  <a:gd name="T5" fmla="*/ 11 h 698"/>
                  <a:gd name="T6" fmla="*/ 692 w 705"/>
                  <a:gd name="T7" fmla="*/ 0 h 698"/>
                  <a:gd name="T8" fmla="*/ 610 w 705"/>
                  <a:gd name="T9" fmla="*/ 2 h 698"/>
                  <a:gd name="T10" fmla="*/ 513 w 705"/>
                  <a:gd name="T11" fmla="*/ 0 h 698"/>
                  <a:gd name="T12" fmla="*/ 493 w 705"/>
                  <a:gd name="T13" fmla="*/ 18 h 698"/>
                  <a:gd name="T14" fmla="*/ 509 w 705"/>
                  <a:gd name="T15" fmla="*/ 31 h 698"/>
                  <a:gd name="T16" fmla="*/ 556 w 705"/>
                  <a:gd name="T17" fmla="*/ 63 h 698"/>
                  <a:gd name="T18" fmla="*/ 540 w 705"/>
                  <a:gd name="T19" fmla="*/ 101 h 698"/>
                  <a:gd name="T20" fmla="*/ 238 w 705"/>
                  <a:gd name="T21" fmla="*/ 583 h 698"/>
                  <a:gd name="T22" fmla="*/ 170 w 705"/>
                  <a:gd name="T23" fmla="*/ 61 h 698"/>
                  <a:gd name="T24" fmla="*/ 238 w 705"/>
                  <a:gd name="T25" fmla="*/ 31 h 698"/>
                  <a:gd name="T26" fmla="*/ 262 w 705"/>
                  <a:gd name="T27" fmla="*/ 11 h 698"/>
                  <a:gd name="T28" fmla="*/ 249 w 705"/>
                  <a:gd name="T29" fmla="*/ 0 h 698"/>
                  <a:gd name="T30" fmla="*/ 125 w 705"/>
                  <a:gd name="T31" fmla="*/ 2 h 698"/>
                  <a:gd name="T32" fmla="*/ 72 w 705"/>
                  <a:gd name="T33" fmla="*/ 2 h 698"/>
                  <a:gd name="T34" fmla="*/ 18 w 705"/>
                  <a:gd name="T35" fmla="*/ 0 h 698"/>
                  <a:gd name="T36" fmla="*/ 0 w 705"/>
                  <a:gd name="T37" fmla="*/ 18 h 698"/>
                  <a:gd name="T38" fmla="*/ 25 w 705"/>
                  <a:gd name="T39" fmla="*/ 31 h 698"/>
                  <a:gd name="T40" fmla="*/ 83 w 705"/>
                  <a:gd name="T41" fmla="*/ 65 h 698"/>
                  <a:gd name="T42" fmla="*/ 161 w 705"/>
                  <a:gd name="T43" fmla="*/ 675 h 698"/>
                  <a:gd name="T44" fmla="*/ 182 w 705"/>
                  <a:gd name="T45" fmla="*/ 697 h 698"/>
                  <a:gd name="T46" fmla="*/ 208 w 705"/>
                  <a:gd name="T47" fmla="*/ 679 h 698"/>
                  <a:gd name="T48" fmla="*/ 565 w 705"/>
                  <a:gd name="T49" fmla="*/ 11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5" h="698">
                    <a:moveTo>
                      <a:pt x="565" y="112"/>
                    </a:moveTo>
                    <a:cubicBezTo>
                      <a:pt x="614" y="36"/>
                      <a:pt x="654" y="34"/>
                      <a:pt x="692" y="31"/>
                    </a:cubicBezTo>
                    <a:cubicBezTo>
                      <a:pt x="704" y="29"/>
                      <a:pt x="704" y="13"/>
                      <a:pt x="704" y="11"/>
                    </a:cubicBezTo>
                    <a:cubicBezTo>
                      <a:pt x="704" y="4"/>
                      <a:pt x="699" y="0"/>
                      <a:pt x="692" y="0"/>
                    </a:cubicBezTo>
                    <a:cubicBezTo>
                      <a:pt x="666" y="0"/>
                      <a:pt x="636" y="2"/>
                      <a:pt x="610" y="2"/>
                    </a:cubicBezTo>
                    <a:cubicBezTo>
                      <a:pt x="578" y="2"/>
                      <a:pt x="545" y="0"/>
                      <a:pt x="513" y="0"/>
                    </a:cubicBezTo>
                    <a:cubicBezTo>
                      <a:pt x="506" y="0"/>
                      <a:pt x="493" y="0"/>
                      <a:pt x="493" y="18"/>
                    </a:cubicBezTo>
                    <a:cubicBezTo>
                      <a:pt x="493" y="29"/>
                      <a:pt x="502" y="31"/>
                      <a:pt x="509" y="31"/>
                    </a:cubicBezTo>
                    <a:cubicBezTo>
                      <a:pt x="536" y="34"/>
                      <a:pt x="556" y="43"/>
                      <a:pt x="556" y="63"/>
                    </a:cubicBezTo>
                    <a:cubicBezTo>
                      <a:pt x="556" y="78"/>
                      <a:pt x="540" y="101"/>
                      <a:pt x="540" y="101"/>
                    </a:cubicBezTo>
                    <a:lnTo>
                      <a:pt x="238" y="583"/>
                    </a:lnTo>
                    <a:lnTo>
                      <a:pt x="170" y="61"/>
                    </a:lnTo>
                    <a:cubicBezTo>
                      <a:pt x="170" y="43"/>
                      <a:pt x="193" y="31"/>
                      <a:pt x="238" y="31"/>
                    </a:cubicBezTo>
                    <a:cubicBezTo>
                      <a:pt x="251" y="31"/>
                      <a:pt x="262" y="31"/>
                      <a:pt x="262" y="11"/>
                    </a:cubicBezTo>
                    <a:cubicBezTo>
                      <a:pt x="262" y="2"/>
                      <a:pt x="255" y="0"/>
                      <a:pt x="249" y="0"/>
                    </a:cubicBezTo>
                    <a:cubicBezTo>
                      <a:pt x="208" y="0"/>
                      <a:pt x="166" y="2"/>
                      <a:pt x="125" y="2"/>
                    </a:cubicBezTo>
                    <a:cubicBezTo>
                      <a:pt x="108" y="2"/>
                      <a:pt x="90" y="2"/>
                      <a:pt x="72" y="2"/>
                    </a:cubicBezTo>
                    <a:cubicBezTo>
                      <a:pt x="54" y="2"/>
                      <a:pt x="36" y="0"/>
                      <a:pt x="18" y="0"/>
                    </a:cubicBezTo>
                    <a:cubicBezTo>
                      <a:pt x="11" y="0"/>
                      <a:pt x="0" y="0"/>
                      <a:pt x="0" y="18"/>
                    </a:cubicBezTo>
                    <a:cubicBezTo>
                      <a:pt x="0" y="31"/>
                      <a:pt x="9" y="31"/>
                      <a:pt x="25" y="31"/>
                    </a:cubicBezTo>
                    <a:cubicBezTo>
                      <a:pt x="81" y="31"/>
                      <a:pt x="81" y="40"/>
                      <a:pt x="83" y="65"/>
                    </a:cubicBezTo>
                    <a:lnTo>
                      <a:pt x="161" y="675"/>
                    </a:lnTo>
                    <a:cubicBezTo>
                      <a:pt x="166" y="693"/>
                      <a:pt x="168" y="697"/>
                      <a:pt x="182" y="697"/>
                    </a:cubicBezTo>
                    <a:cubicBezTo>
                      <a:pt x="197" y="697"/>
                      <a:pt x="202" y="693"/>
                      <a:pt x="208" y="679"/>
                    </a:cubicBezTo>
                    <a:lnTo>
                      <a:pt x="565" y="11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80" name="Freeform 60"/>
              <p:cNvSpPr>
                <a:spLocks noChangeArrowheads="1"/>
              </p:cNvSpPr>
              <p:nvPr/>
            </p:nvSpPr>
            <p:spPr bwMode="auto">
              <a:xfrm>
                <a:off x="3815" y="5430"/>
                <a:ext cx="52" cy="223"/>
              </a:xfrm>
              <a:custGeom>
                <a:avLst/>
                <a:gdLst>
                  <a:gd name="T0" fmla="*/ 231 w 232"/>
                  <a:gd name="T1" fmla="*/ 977 h 987"/>
                  <a:gd name="T2" fmla="*/ 213 w 232"/>
                  <a:gd name="T3" fmla="*/ 955 h 987"/>
                  <a:gd name="T4" fmla="*/ 58 w 232"/>
                  <a:gd name="T5" fmla="*/ 493 h 987"/>
                  <a:gd name="T6" fmla="*/ 217 w 232"/>
                  <a:gd name="T7" fmla="*/ 27 h 987"/>
                  <a:gd name="T8" fmla="*/ 231 w 232"/>
                  <a:gd name="T9" fmla="*/ 9 h 987"/>
                  <a:gd name="T10" fmla="*/ 220 w 232"/>
                  <a:gd name="T11" fmla="*/ 0 h 987"/>
                  <a:gd name="T12" fmla="*/ 63 w 232"/>
                  <a:gd name="T13" fmla="*/ 193 h 987"/>
                  <a:gd name="T14" fmla="*/ 0 w 232"/>
                  <a:gd name="T15" fmla="*/ 493 h 987"/>
                  <a:gd name="T16" fmla="*/ 65 w 232"/>
                  <a:gd name="T17" fmla="*/ 802 h 987"/>
                  <a:gd name="T18" fmla="*/ 220 w 232"/>
                  <a:gd name="T19" fmla="*/ 986 h 987"/>
                  <a:gd name="T20" fmla="*/ 231 w 232"/>
                  <a:gd name="T21" fmla="*/ 977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987">
                    <a:moveTo>
                      <a:pt x="231" y="977"/>
                    </a:moveTo>
                    <a:cubicBezTo>
                      <a:pt x="231" y="975"/>
                      <a:pt x="231" y="973"/>
                      <a:pt x="213" y="955"/>
                    </a:cubicBezTo>
                    <a:cubicBezTo>
                      <a:pt x="90" y="831"/>
                      <a:pt x="58" y="645"/>
                      <a:pt x="58" y="493"/>
                    </a:cubicBezTo>
                    <a:cubicBezTo>
                      <a:pt x="58" y="323"/>
                      <a:pt x="96" y="150"/>
                      <a:pt x="217" y="27"/>
                    </a:cubicBezTo>
                    <a:cubicBezTo>
                      <a:pt x="231" y="16"/>
                      <a:pt x="231" y="13"/>
                      <a:pt x="231" y="9"/>
                    </a:cubicBezTo>
                    <a:cubicBezTo>
                      <a:pt x="231" y="2"/>
                      <a:pt x="226" y="0"/>
                      <a:pt x="220" y="0"/>
                    </a:cubicBezTo>
                    <a:cubicBezTo>
                      <a:pt x="211" y="0"/>
                      <a:pt x="121" y="67"/>
                      <a:pt x="63" y="193"/>
                    </a:cubicBezTo>
                    <a:cubicBezTo>
                      <a:pt x="11" y="300"/>
                      <a:pt x="0" y="410"/>
                      <a:pt x="0" y="493"/>
                    </a:cubicBezTo>
                    <a:cubicBezTo>
                      <a:pt x="0" y="571"/>
                      <a:pt x="11" y="690"/>
                      <a:pt x="65" y="802"/>
                    </a:cubicBezTo>
                    <a:cubicBezTo>
                      <a:pt x="125" y="923"/>
                      <a:pt x="211" y="986"/>
                      <a:pt x="220" y="986"/>
                    </a:cubicBezTo>
                    <a:cubicBezTo>
                      <a:pt x="226" y="986"/>
                      <a:pt x="231" y="984"/>
                      <a:pt x="231" y="97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81" name="Freeform 61"/>
              <p:cNvSpPr>
                <a:spLocks noChangeArrowheads="1"/>
              </p:cNvSpPr>
              <p:nvPr/>
            </p:nvSpPr>
            <p:spPr bwMode="auto">
              <a:xfrm>
                <a:off x="3955" y="5409"/>
                <a:ext cx="81" cy="7"/>
              </a:xfrm>
              <a:custGeom>
                <a:avLst/>
                <a:gdLst>
                  <a:gd name="T0" fmla="*/ 359 w 360"/>
                  <a:gd name="T1" fmla="*/ 34 h 35"/>
                  <a:gd name="T2" fmla="*/ 359 w 360"/>
                  <a:gd name="T3" fmla="*/ 0 h 35"/>
                  <a:gd name="T4" fmla="*/ 0 w 360"/>
                  <a:gd name="T5" fmla="*/ 0 h 35"/>
                  <a:gd name="T6" fmla="*/ 0 w 360"/>
                  <a:gd name="T7" fmla="*/ 34 h 35"/>
                  <a:gd name="T8" fmla="*/ 359 w 360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35">
                    <a:moveTo>
                      <a:pt x="359" y="34"/>
                    </a:moveTo>
                    <a:lnTo>
                      <a:pt x="359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59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82" name="Freeform 62"/>
              <p:cNvSpPr>
                <a:spLocks noChangeArrowheads="1"/>
              </p:cNvSpPr>
              <p:nvPr/>
            </p:nvSpPr>
            <p:spPr bwMode="auto">
              <a:xfrm>
                <a:off x="3888" y="5444"/>
                <a:ext cx="190" cy="152"/>
              </a:xfrm>
              <a:custGeom>
                <a:avLst/>
                <a:gdLst>
                  <a:gd name="T0" fmla="*/ 464 w 841"/>
                  <a:gd name="T1" fmla="*/ 276 h 676"/>
                  <a:gd name="T2" fmla="*/ 459 w 841"/>
                  <a:gd name="T3" fmla="*/ 262 h 676"/>
                  <a:gd name="T4" fmla="*/ 489 w 841"/>
                  <a:gd name="T5" fmla="*/ 240 h 676"/>
                  <a:gd name="T6" fmla="*/ 661 w 841"/>
                  <a:gd name="T7" fmla="*/ 105 h 676"/>
                  <a:gd name="T8" fmla="*/ 822 w 841"/>
                  <a:gd name="T9" fmla="*/ 31 h 676"/>
                  <a:gd name="T10" fmla="*/ 840 w 841"/>
                  <a:gd name="T11" fmla="*/ 11 h 676"/>
                  <a:gd name="T12" fmla="*/ 829 w 841"/>
                  <a:gd name="T13" fmla="*/ 0 h 676"/>
                  <a:gd name="T14" fmla="*/ 760 w 841"/>
                  <a:gd name="T15" fmla="*/ 2 h 676"/>
                  <a:gd name="T16" fmla="*/ 650 w 841"/>
                  <a:gd name="T17" fmla="*/ 0 h 676"/>
                  <a:gd name="T18" fmla="*/ 630 w 841"/>
                  <a:gd name="T19" fmla="*/ 20 h 676"/>
                  <a:gd name="T20" fmla="*/ 643 w 841"/>
                  <a:gd name="T21" fmla="*/ 31 h 676"/>
                  <a:gd name="T22" fmla="*/ 672 w 841"/>
                  <a:gd name="T23" fmla="*/ 52 h 676"/>
                  <a:gd name="T24" fmla="*/ 639 w 841"/>
                  <a:gd name="T25" fmla="*/ 96 h 676"/>
                  <a:gd name="T26" fmla="*/ 253 w 841"/>
                  <a:gd name="T27" fmla="*/ 392 h 676"/>
                  <a:gd name="T28" fmla="*/ 332 w 841"/>
                  <a:gd name="T29" fmla="*/ 76 h 676"/>
                  <a:gd name="T30" fmla="*/ 415 w 841"/>
                  <a:gd name="T31" fmla="*/ 31 h 676"/>
                  <a:gd name="T32" fmla="*/ 448 w 841"/>
                  <a:gd name="T33" fmla="*/ 11 h 676"/>
                  <a:gd name="T34" fmla="*/ 435 w 841"/>
                  <a:gd name="T35" fmla="*/ 0 h 676"/>
                  <a:gd name="T36" fmla="*/ 307 w 841"/>
                  <a:gd name="T37" fmla="*/ 2 h 676"/>
                  <a:gd name="T38" fmla="*/ 182 w 841"/>
                  <a:gd name="T39" fmla="*/ 0 h 676"/>
                  <a:gd name="T40" fmla="*/ 161 w 841"/>
                  <a:gd name="T41" fmla="*/ 18 h 676"/>
                  <a:gd name="T42" fmla="*/ 190 w 841"/>
                  <a:gd name="T43" fmla="*/ 31 h 676"/>
                  <a:gd name="T44" fmla="*/ 233 w 841"/>
                  <a:gd name="T45" fmla="*/ 34 h 676"/>
                  <a:gd name="T46" fmla="*/ 253 w 841"/>
                  <a:gd name="T47" fmla="*/ 49 h 676"/>
                  <a:gd name="T48" fmla="*/ 249 w 841"/>
                  <a:gd name="T49" fmla="*/ 67 h 676"/>
                  <a:gd name="T50" fmla="*/ 117 w 841"/>
                  <a:gd name="T51" fmla="*/ 598 h 676"/>
                  <a:gd name="T52" fmla="*/ 27 w 841"/>
                  <a:gd name="T53" fmla="*/ 643 h 676"/>
                  <a:gd name="T54" fmla="*/ 0 w 841"/>
                  <a:gd name="T55" fmla="*/ 663 h 676"/>
                  <a:gd name="T56" fmla="*/ 16 w 841"/>
                  <a:gd name="T57" fmla="*/ 675 h 676"/>
                  <a:gd name="T58" fmla="*/ 141 w 841"/>
                  <a:gd name="T59" fmla="*/ 672 h 676"/>
                  <a:gd name="T60" fmla="*/ 204 w 841"/>
                  <a:gd name="T61" fmla="*/ 672 h 676"/>
                  <a:gd name="T62" fmla="*/ 267 w 841"/>
                  <a:gd name="T63" fmla="*/ 675 h 676"/>
                  <a:gd name="T64" fmla="*/ 287 w 841"/>
                  <a:gd name="T65" fmla="*/ 654 h 676"/>
                  <a:gd name="T66" fmla="*/ 260 w 841"/>
                  <a:gd name="T67" fmla="*/ 643 h 676"/>
                  <a:gd name="T68" fmla="*/ 195 w 841"/>
                  <a:gd name="T69" fmla="*/ 625 h 676"/>
                  <a:gd name="T70" fmla="*/ 204 w 841"/>
                  <a:gd name="T71" fmla="*/ 583 h 676"/>
                  <a:gd name="T72" fmla="*/ 244 w 841"/>
                  <a:gd name="T73" fmla="*/ 428 h 676"/>
                  <a:gd name="T74" fmla="*/ 390 w 841"/>
                  <a:gd name="T75" fmla="*/ 314 h 676"/>
                  <a:gd name="T76" fmla="*/ 506 w 841"/>
                  <a:gd name="T77" fmla="*/ 578 h 676"/>
                  <a:gd name="T78" fmla="*/ 518 w 841"/>
                  <a:gd name="T79" fmla="*/ 614 h 676"/>
                  <a:gd name="T80" fmla="*/ 466 w 841"/>
                  <a:gd name="T81" fmla="*/ 643 h 676"/>
                  <a:gd name="T82" fmla="*/ 444 w 841"/>
                  <a:gd name="T83" fmla="*/ 663 h 676"/>
                  <a:gd name="T84" fmla="*/ 457 w 841"/>
                  <a:gd name="T85" fmla="*/ 675 h 676"/>
                  <a:gd name="T86" fmla="*/ 578 w 841"/>
                  <a:gd name="T87" fmla="*/ 672 h 676"/>
                  <a:gd name="T88" fmla="*/ 675 w 841"/>
                  <a:gd name="T89" fmla="*/ 675 h 676"/>
                  <a:gd name="T90" fmla="*/ 692 w 841"/>
                  <a:gd name="T91" fmla="*/ 654 h 676"/>
                  <a:gd name="T92" fmla="*/ 672 w 841"/>
                  <a:gd name="T93" fmla="*/ 643 h 676"/>
                  <a:gd name="T94" fmla="*/ 605 w 841"/>
                  <a:gd name="T95" fmla="*/ 601 h 676"/>
                  <a:gd name="T96" fmla="*/ 464 w 841"/>
                  <a:gd name="T97" fmla="*/ 2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1" h="676">
                    <a:moveTo>
                      <a:pt x="464" y="276"/>
                    </a:moveTo>
                    <a:cubicBezTo>
                      <a:pt x="464" y="273"/>
                      <a:pt x="459" y="264"/>
                      <a:pt x="459" y="262"/>
                    </a:cubicBezTo>
                    <a:cubicBezTo>
                      <a:pt x="459" y="260"/>
                      <a:pt x="477" y="247"/>
                      <a:pt x="489" y="240"/>
                    </a:cubicBezTo>
                    <a:lnTo>
                      <a:pt x="661" y="105"/>
                    </a:lnTo>
                    <a:cubicBezTo>
                      <a:pt x="755" y="38"/>
                      <a:pt x="793" y="34"/>
                      <a:pt x="822" y="31"/>
                    </a:cubicBezTo>
                    <a:cubicBezTo>
                      <a:pt x="829" y="29"/>
                      <a:pt x="840" y="29"/>
                      <a:pt x="840" y="11"/>
                    </a:cubicBezTo>
                    <a:cubicBezTo>
                      <a:pt x="840" y="7"/>
                      <a:pt x="838" y="0"/>
                      <a:pt x="829" y="0"/>
                    </a:cubicBezTo>
                    <a:cubicBezTo>
                      <a:pt x="807" y="0"/>
                      <a:pt x="782" y="2"/>
                      <a:pt x="760" y="2"/>
                    </a:cubicBezTo>
                    <a:cubicBezTo>
                      <a:pt x="724" y="2"/>
                      <a:pt x="686" y="0"/>
                      <a:pt x="650" y="0"/>
                    </a:cubicBezTo>
                    <a:cubicBezTo>
                      <a:pt x="643" y="0"/>
                      <a:pt x="630" y="0"/>
                      <a:pt x="630" y="20"/>
                    </a:cubicBezTo>
                    <a:cubicBezTo>
                      <a:pt x="630" y="27"/>
                      <a:pt x="636" y="29"/>
                      <a:pt x="643" y="31"/>
                    </a:cubicBezTo>
                    <a:cubicBezTo>
                      <a:pt x="663" y="34"/>
                      <a:pt x="672" y="38"/>
                      <a:pt x="672" y="52"/>
                    </a:cubicBezTo>
                    <a:cubicBezTo>
                      <a:pt x="672" y="69"/>
                      <a:pt x="643" y="92"/>
                      <a:pt x="639" y="96"/>
                    </a:cubicBezTo>
                    <a:lnTo>
                      <a:pt x="253" y="392"/>
                    </a:lnTo>
                    <a:lnTo>
                      <a:pt x="332" y="76"/>
                    </a:lnTo>
                    <a:cubicBezTo>
                      <a:pt x="341" y="40"/>
                      <a:pt x="343" y="31"/>
                      <a:pt x="415" y="31"/>
                    </a:cubicBezTo>
                    <a:cubicBezTo>
                      <a:pt x="439" y="31"/>
                      <a:pt x="448" y="31"/>
                      <a:pt x="448" y="11"/>
                    </a:cubicBezTo>
                    <a:cubicBezTo>
                      <a:pt x="448" y="2"/>
                      <a:pt x="439" y="0"/>
                      <a:pt x="435" y="0"/>
                    </a:cubicBezTo>
                    <a:cubicBezTo>
                      <a:pt x="406" y="0"/>
                      <a:pt x="336" y="2"/>
                      <a:pt x="307" y="2"/>
                    </a:cubicBezTo>
                    <a:cubicBezTo>
                      <a:pt x="280" y="2"/>
                      <a:pt x="208" y="0"/>
                      <a:pt x="182" y="0"/>
                    </a:cubicBezTo>
                    <a:cubicBezTo>
                      <a:pt x="175" y="0"/>
                      <a:pt x="161" y="0"/>
                      <a:pt x="161" y="18"/>
                    </a:cubicBezTo>
                    <a:cubicBezTo>
                      <a:pt x="161" y="31"/>
                      <a:pt x="170" y="31"/>
                      <a:pt x="190" y="31"/>
                    </a:cubicBezTo>
                    <a:cubicBezTo>
                      <a:pt x="202" y="31"/>
                      <a:pt x="220" y="31"/>
                      <a:pt x="233" y="34"/>
                    </a:cubicBezTo>
                    <a:cubicBezTo>
                      <a:pt x="249" y="34"/>
                      <a:pt x="253" y="38"/>
                      <a:pt x="253" y="49"/>
                    </a:cubicBezTo>
                    <a:cubicBezTo>
                      <a:pt x="253" y="52"/>
                      <a:pt x="253" y="56"/>
                      <a:pt x="249" y="67"/>
                    </a:cubicBezTo>
                    <a:lnTo>
                      <a:pt x="117" y="598"/>
                    </a:lnTo>
                    <a:cubicBezTo>
                      <a:pt x="108" y="636"/>
                      <a:pt x="105" y="643"/>
                      <a:pt x="27" y="643"/>
                    </a:cubicBezTo>
                    <a:cubicBezTo>
                      <a:pt x="11" y="643"/>
                      <a:pt x="0" y="643"/>
                      <a:pt x="0" y="663"/>
                    </a:cubicBezTo>
                    <a:cubicBezTo>
                      <a:pt x="0" y="675"/>
                      <a:pt x="11" y="675"/>
                      <a:pt x="16" y="675"/>
                    </a:cubicBezTo>
                    <a:cubicBezTo>
                      <a:pt x="43" y="675"/>
                      <a:pt x="112" y="672"/>
                      <a:pt x="141" y="672"/>
                    </a:cubicBezTo>
                    <a:cubicBezTo>
                      <a:pt x="161" y="672"/>
                      <a:pt x="182" y="672"/>
                      <a:pt x="204" y="672"/>
                    </a:cubicBezTo>
                    <a:cubicBezTo>
                      <a:pt x="224" y="672"/>
                      <a:pt x="247" y="675"/>
                      <a:pt x="267" y="675"/>
                    </a:cubicBezTo>
                    <a:cubicBezTo>
                      <a:pt x="273" y="675"/>
                      <a:pt x="287" y="675"/>
                      <a:pt x="287" y="654"/>
                    </a:cubicBezTo>
                    <a:cubicBezTo>
                      <a:pt x="287" y="643"/>
                      <a:pt x="278" y="643"/>
                      <a:pt x="260" y="643"/>
                    </a:cubicBezTo>
                    <a:cubicBezTo>
                      <a:pt x="224" y="643"/>
                      <a:pt x="195" y="643"/>
                      <a:pt x="195" y="625"/>
                    </a:cubicBezTo>
                    <a:cubicBezTo>
                      <a:pt x="195" y="619"/>
                      <a:pt x="202" y="598"/>
                      <a:pt x="204" y="583"/>
                    </a:cubicBezTo>
                    <a:cubicBezTo>
                      <a:pt x="217" y="531"/>
                      <a:pt x="231" y="480"/>
                      <a:pt x="244" y="428"/>
                    </a:cubicBezTo>
                    <a:lnTo>
                      <a:pt x="390" y="314"/>
                    </a:lnTo>
                    <a:lnTo>
                      <a:pt x="506" y="578"/>
                    </a:lnTo>
                    <a:cubicBezTo>
                      <a:pt x="518" y="605"/>
                      <a:pt x="518" y="607"/>
                      <a:pt x="518" y="614"/>
                    </a:cubicBezTo>
                    <a:cubicBezTo>
                      <a:pt x="518" y="643"/>
                      <a:pt x="475" y="643"/>
                      <a:pt x="466" y="643"/>
                    </a:cubicBezTo>
                    <a:cubicBezTo>
                      <a:pt x="455" y="643"/>
                      <a:pt x="444" y="643"/>
                      <a:pt x="444" y="663"/>
                    </a:cubicBezTo>
                    <a:cubicBezTo>
                      <a:pt x="444" y="675"/>
                      <a:pt x="457" y="675"/>
                      <a:pt x="457" y="675"/>
                    </a:cubicBezTo>
                    <a:cubicBezTo>
                      <a:pt x="498" y="675"/>
                      <a:pt x="540" y="672"/>
                      <a:pt x="578" y="672"/>
                    </a:cubicBezTo>
                    <a:cubicBezTo>
                      <a:pt x="601" y="672"/>
                      <a:pt x="654" y="675"/>
                      <a:pt x="675" y="675"/>
                    </a:cubicBezTo>
                    <a:cubicBezTo>
                      <a:pt x="681" y="675"/>
                      <a:pt x="692" y="675"/>
                      <a:pt x="692" y="654"/>
                    </a:cubicBezTo>
                    <a:cubicBezTo>
                      <a:pt x="692" y="643"/>
                      <a:pt x="681" y="643"/>
                      <a:pt x="672" y="643"/>
                    </a:cubicBezTo>
                    <a:cubicBezTo>
                      <a:pt x="632" y="643"/>
                      <a:pt x="621" y="634"/>
                      <a:pt x="605" y="601"/>
                    </a:cubicBezTo>
                    <a:lnTo>
                      <a:pt x="464" y="27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83" name="Freeform 63"/>
              <p:cNvSpPr>
                <a:spLocks noChangeArrowheads="1"/>
              </p:cNvSpPr>
              <p:nvPr/>
            </p:nvSpPr>
            <p:spPr bwMode="auto">
              <a:xfrm>
                <a:off x="4094" y="5444"/>
                <a:ext cx="188" cy="152"/>
              </a:xfrm>
              <a:custGeom>
                <a:avLst/>
                <a:gdLst>
                  <a:gd name="T0" fmla="*/ 708 w 832"/>
                  <a:gd name="T1" fmla="*/ 103 h 676"/>
                  <a:gd name="T2" fmla="*/ 813 w 832"/>
                  <a:gd name="T3" fmla="*/ 31 h 676"/>
                  <a:gd name="T4" fmla="*/ 831 w 832"/>
                  <a:gd name="T5" fmla="*/ 11 h 676"/>
                  <a:gd name="T6" fmla="*/ 818 w 832"/>
                  <a:gd name="T7" fmla="*/ 0 h 676"/>
                  <a:gd name="T8" fmla="*/ 719 w 832"/>
                  <a:gd name="T9" fmla="*/ 2 h 676"/>
                  <a:gd name="T10" fmla="*/ 619 w 832"/>
                  <a:gd name="T11" fmla="*/ 0 h 676"/>
                  <a:gd name="T12" fmla="*/ 601 w 832"/>
                  <a:gd name="T13" fmla="*/ 20 h 676"/>
                  <a:gd name="T14" fmla="*/ 619 w 832"/>
                  <a:gd name="T15" fmla="*/ 31 h 676"/>
                  <a:gd name="T16" fmla="*/ 686 w 832"/>
                  <a:gd name="T17" fmla="*/ 74 h 676"/>
                  <a:gd name="T18" fmla="*/ 681 w 832"/>
                  <a:gd name="T19" fmla="*/ 94 h 676"/>
                  <a:gd name="T20" fmla="*/ 571 w 832"/>
                  <a:gd name="T21" fmla="*/ 533 h 676"/>
                  <a:gd name="T22" fmla="*/ 354 w 832"/>
                  <a:gd name="T23" fmla="*/ 18 h 676"/>
                  <a:gd name="T24" fmla="*/ 323 w 832"/>
                  <a:gd name="T25" fmla="*/ 0 h 676"/>
                  <a:gd name="T26" fmla="*/ 190 w 832"/>
                  <a:gd name="T27" fmla="*/ 0 h 676"/>
                  <a:gd name="T28" fmla="*/ 161 w 832"/>
                  <a:gd name="T29" fmla="*/ 20 h 676"/>
                  <a:gd name="T30" fmla="*/ 188 w 832"/>
                  <a:gd name="T31" fmla="*/ 31 h 676"/>
                  <a:gd name="T32" fmla="*/ 255 w 832"/>
                  <a:gd name="T33" fmla="*/ 40 h 676"/>
                  <a:gd name="T34" fmla="*/ 123 w 832"/>
                  <a:gd name="T35" fmla="*/ 569 h 676"/>
                  <a:gd name="T36" fmla="*/ 16 w 832"/>
                  <a:gd name="T37" fmla="*/ 643 h 676"/>
                  <a:gd name="T38" fmla="*/ 0 w 832"/>
                  <a:gd name="T39" fmla="*/ 663 h 676"/>
                  <a:gd name="T40" fmla="*/ 13 w 832"/>
                  <a:gd name="T41" fmla="*/ 675 h 676"/>
                  <a:gd name="T42" fmla="*/ 112 w 832"/>
                  <a:gd name="T43" fmla="*/ 672 h 676"/>
                  <a:gd name="T44" fmla="*/ 213 w 832"/>
                  <a:gd name="T45" fmla="*/ 675 h 676"/>
                  <a:gd name="T46" fmla="*/ 231 w 832"/>
                  <a:gd name="T47" fmla="*/ 654 h 676"/>
                  <a:gd name="T48" fmla="*/ 211 w 832"/>
                  <a:gd name="T49" fmla="*/ 643 h 676"/>
                  <a:gd name="T50" fmla="*/ 146 w 832"/>
                  <a:gd name="T51" fmla="*/ 601 h 676"/>
                  <a:gd name="T52" fmla="*/ 150 w 832"/>
                  <a:gd name="T53" fmla="*/ 578 h 676"/>
                  <a:gd name="T54" fmla="*/ 280 w 832"/>
                  <a:gd name="T55" fmla="*/ 56 h 676"/>
                  <a:gd name="T56" fmla="*/ 289 w 832"/>
                  <a:gd name="T57" fmla="*/ 74 h 676"/>
                  <a:gd name="T58" fmla="*/ 536 w 832"/>
                  <a:gd name="T59" fmla="*/ 657 h 676"/>
                  <a:gd name="T60" fmla="*/ 554 w 832"/>
                  <a:gd name="T61" fmla="*/ 675 h 676"/>
                  <a:gd name="T62" fmla="*/ 569 w 832"/>
                  <a:gd name="T63" fmla="*/ 654 h 676"/>
                  <a:gd name="T64" fmla="*/ 708 w 832"/>
                  <a:gd name="T65" fmla="*/ 103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676">
                    <a:moveTo>
                      <a:pt x="708" y="103"/>
                    </a:moveTo>
                    <a:cubicBezTo>
                      <a:pt x="717" y="65"/>
                      <a:pt x="735" y="34"/>
                      <a:pt x="813" y="31"/>
                    </a:cubicBezTo>
                    <a:cubicBezTo>
                      <a:pt x="820" y="31"/>
                      <a:pt x="831" y="29"/>
                      <a:pt x="831" y="11"/>
                    </a:cubicBezTo>
                    <a:cubicBezTo>
                      <a:pt x="831" y="9"/>
                      <a:pt x="831" y="0"/>
                      <a:pt x="818" y="0"/>
                    </a:cubicBezTo>
                    <a:cubicBezTo>
                      <a:pt x="787" y="0"/>
                      <a:pt x="751" y="2"/>
                      <a:pt x="719" y="2"/>
                    </a:cubicBezTo>
                    <a:cubicBezTo>
                      <a:pt x="686" y="2"/>
                      <a:pt x="650" y="0"/>
                      <a:pt x="619" y="0"/>
                    </a:cubicBezTo>
                    <a:cubicBezTo>
                      <a:pt x="612" y="0"/>
                      <a:pt x="601" y="0"/>
                      <a:pt x="601" y="20"/>
                    </a:cubicBezTo>
                    <a:cubicBezTo>
                      <a:pt x="601" y="31"/>
                      <a:pt x="610" y="31"/>
                      <a:pt x="619" y="31"/>
                    </a:cubicBezTo>
                    <a:cubicBezTo>
                      <a:pt x="675" y="31"/>
                      <a:pt x="686" y="52"/>
                      <a:pt x="686" y="74"/>
                    </a:cubicBezTo>
                    <a:cubicBezTo>
                      <a:pt x="686" y="76"/>
                      <a:pt x="684" y="92"/>
                      <a:pt x="681" y="94"/>
                    </a:cubicBezTo>
                    <a:lnTo>
                      <a:pt x="571" y="533"/>
                    </a:lnTo>
                    <a:lnTo>
                      <a:pt x="354" y="18"/>
                    </a:lnTo>
                    <a:cubicBezTo>
                      <a:pt x="345" y="0"/>
                      <a:pt x="345" y="0"/>
                      <a:pt x="323" y="0"/>
                    </a:cubicBezTo>
                    <a:lnTo>
                      <a:pt x="190" y="0"/>
                    </a:lnTo>
                    <a:cubicBezTo>
                      <a:pt x="170" y="0"/>
                      <a:pt x="161" y="0"/>
                      <a:pt x="161" y="20"/>
                    </a:cubicBezTo>
                    <a:cubicBezTo>
                      <a:pt x="161" y="31"/>
                      <a:pt x="170" y="31"/>
                      <a:pt x="188" y="31"/>
                    </a:cubicBezTo>
                    <a:cubicBezTo>
                      <a:pt x="193" y="31"/>
                      <a:pt x="255" y="31"/>
                      <a:pt x="255" y="40"/>
                    </a:cubicBezTo>
                    <a:lnTo>
                      <a:pt x="123" y="569"/>
                    </a:lnTo>
                    <a:cubicBezTo>
                      <a:pt x="114" y="610"/>
                      <a:pt x="96" y="641"/>
                      <a:pt x="16" y="643"/>
                    </a:cubicBezTo>
                    <a:cubicBezTo>
                      <a:pt x="11" y="643"/>
                      <a:pt x="0" y="645"/>
                      <a:pt x="0" y="663"/>
                    </a:cubicBezTo>
                    <a:cubicBezTo>
                      <a:pt x="0" y="670"/>
                      <a:pt x="4" y="675"/>
                      <a:pt x="13" y="675"/>
                    </a:cubicBezTo>
                    <a:cubicBezTo>
                      <a:pt x="45" y="675"/>
                      <a:pt x="78" y="672"/>
                      <a:pt x="112" y="672"/>
                    </a:cubicBezTo>
                    <a:cubicBezTo>
                      <a:pt x="146" y="672"/>
                      <a:pt x="182" y="675"/>
                      <a:pt x="213" y="675"/>
                    </a:cubicBezTo>
                    <a:cubicBezTo>
                      <a:pt x="217" y="675"/>
                      <a:pt x="231" y="675"/>
                      <a:pt x="231" y="654"/>
                    </a:cubicBezTo>
                    <a:cubicBezTo>
                      <a:pt x="231" y="645"/>
                      <a:pt x="222" y="643"/>
                      <a:pt x="211" y="643"/>
                    </a:cubicBezTo>
                    <a:cubicBezTo>
                      <a:pt x="155" y="643"/>
                      <a:pt x="146" y="621"/>
                      <a:pt x="146" y="601"/>
                    </a:cubicBezTo>
                    <a:cubicBezTo>
                      <a:pt x="146" y="594"/>
                      <a:pt x="148" y="589"/>
                      <a:pt x="150" y="578"/>
                    </a:cubicBezTo>
                    <a:lnTo>
                      <a:pt x="280" y="56"/>
                    </a:lnTo>
                    <a:cubicBezTo>
                      <a:pt x="285" y="63"/>
                      <a:pt x="285" y="65"/>
                      <a:pt x="289" y="74"/>
                    </a:cubicBezTo>
                    <a:lnTo>
                      <a:pt x="536" y="657"/>
                    </a:lnTo>
                    <a:cubicBezTo>
                      <a:pt x="542" y="672"/>
                      <a:pt x="545" y="675"/>
                      <a:pt x="554" y="675"/>
                    </a:cubicBezTo>
                    <a:cubicBezTo>
                      <a:pt x="565" y="675"/>
                      <a:pt x="565" y="672"/>
                      <a:pt x="569" y="654"/>
                    </a:cubicBezTo>
                    <a:lnTo>
                      <a:pt x="708" y="10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84" name="Freeform 64"/>
              <p:cNvSpPr>
                <a:spLocks noChangeArrowheads="1"/>
              </p:cNvSpPr>
              <p:nvPr/>
            </p:nvSpPr>
            <p:spPr bwMode="auto">
              <a:xfrm>
                <a:off x="4302" y="5430"/>
                <a:ext cx="52" cy="223"/>
              </a:xfrm>
              <a:custGeom>
                <a:avLst/>
                <a:gdLst>
                  <a:gd name="T0" fmla="*/ 231 w 232"/>
                  <a:gd name="T1" fmla="*/ 493 h 987"/>
                  <a:gd name="T2" fmla="*/ 166 w 232"/>
                  <a:gd name="T3" fmla="*/ 186 h 987"/>
                  <a:gd name="T4" fmla="*/ 9 w 232"/>
                  <a:gd name="T5" fmla="*/ 0 h 987"/>
                  <a:gd name="T6" fmla="*/ 0 w 232"/>
                  <a:gd name="T7" fmla="*/ 9 h 987"/>
                  <a:gd name="T8" fmla="*/ 18 w 232"/>
                  <a:gd name="T9" fmla="*/ 34 h 987"/>
                  <a:gd name="T10" fmla="*/ 173 w 232"/>
                  <a:gd name="T11" fmla="*/ 493 h 987"/>
                  <a:gd name="T12" fmla="*/ 13 w 232"/>
                  <a:gd name="T13" fmla="*/ 959 h 987"/>
                  <a:gd name="T14" fmla="*/ 0 w 232"/>
                  <a:gd name="T15" fmla="*/ 977 h 987"/>
                  <a:gd name="T16" fmla="*/ 9 w 232"/>
                  <a:gd name="T17" fmla="*/ 986 h 987"/>
                  <a:gd name="T18" fmla="*/ 168 w 232"/>
                  <a:gd name="T19" fmla="*/ 793 h 987"/>
                  <a:gd name="T20" fmla="*/ 231 w 232"/>
                  <a:gd name="T21" fmla="*/ 493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987">
                    <a:moveTo>
                      <a:pt x="231" y="493"/>
                    </a:moveTo>
                    <a:cubicBezTo>
                      <a:pt x="231" y="417"/>
                      <a:pt x="220" y="298"/>
                      <a:pt x="166" y="186"/>
                    </a:cubicBezTo>
                    <a:cubicBezTo>
                      <a:pt x="105" y="65"/>
                      <a:pt x="20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6"/>
                      <a:pt x="18" y="34"/>
                    </a:cubicBezTo>
                    <a:cubicBezTo>
                      <a:pt x="117" y="130"/>
                      <a:pt x="173" y="287"/>
                      <a:pt x="173" y="493"/>
                    </a:cubicBezTo>
                    <a:cubicBezTo>
                      <a:pt x="173" y="661"/>
                      <a:pt x="137" y="836"/>
                      <a:pt x="13" y="959"/>
                    </a:cubicBezTo>
                    <a:cubicBezTo>
                      <a:pt x="0" y="973"/>
                      <a:pt x="0" y="975"/>
                      <a:pt x="0" y="977"/>
                    </a:cubicBezTo>
                    <a:cubicBezTo>
                      <a:pt x="0" y="984"/>
                      <a:pt x="4" y="986"/>
                      <a:pt x="9" y="986"/>
                    </a:cubicBezTo>
                    <a:cubicBezTo>
                      <a:pt x="20" y="986"/>
                      <a:pt x="110" y="919"/>
                      <a:pt x="168" y="793"/>
                    </a:cubicBezTo>
                    <a:cubicBezTo>
                      <a:pt x="220" y="686"/>
                      <a:pt x="231" y="576"/>
                      <a:pt x="231" y="49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185" name="Group 65"/>
            <p:cNvGrpSpPr>
              <a:grpSpLocks/>
            </p:cNvGrpSpPr>
            <p:nvPr/>
          </p:nvGrpSpPr>
          <p:grpSpPr bwMode="auto">
            <a:xfrm>
              <a:off x="4148" y="5726"/>
              <a:ext cx="104" cy="101"/>
              <a:chOff x="4148" y="5726"/>
              <a:chExt cx="104" cy="101"/>
            </a:xfrm>
          </p:grpSpPr>
          <p:sp>
            <p:nvSpPr>
              <p:cNvPr id="5186" name="Freeform 66"/>
              <p:cNvSpPr>
                <a:spLocks noChangeArrowheads="1"/>
              </p:cNvSpPr>
              <p:nvPr/>
            </p:nvSpPr>
            <p:spPr bwMode="auto">
              <a:xfrm>
                <a:off x="4148" y="5729"/>
                <a:ext cx="105" cy="96"/>
              </a:xfrm>
              <a:custGeom>
                <a:avLst/>
                <a:gdLst>
                  <a:gd name="T0" fmla="*/ 231 w 466"/>
                  <a:gd name="T1" fmla="*/ 426 h 427"/>
                  <a:gd name="T2" fmla="*/ 0 w 466"/>
                  <a:gd name="T3" fmla="*/ 426 h 427"/>
                  <a:gd name="T4" fmla="*/ 0 w 466"/>
                  <a:gd name="T5" fmla="*/ 0 h 427"/>
                  <a:gd name="T6" fmla="*/ 465 w 466"/>
                  <a:gd name="T7" fmla="*/ 0 h 427"/>
                  <a:gd name="T8" fmla="*/ 465 w 466"/>
                  <a:gd name="T9" fmla="*/ 426 h 427"/>
                  <a:gd name="T10" fmla="*/ 231 w 466"/>
                  <a:gd name="T11" fmla="*/ 426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6" h="427">
                    <a:moveTo>
                      <a:pt x="231" y="426"/>
                    </a:moveTo>
                    <a:lnTo>
                      <a:pt x="0" y="426"/>
                    </a:lnTo>
                    <a:lnTo>
                      <a:pt x="0" y="0"/>
                    </a:lnTo>
                    <a:lnTo>
                      <a:pt x="465" y="0"/>
                    </a:lnTo>
                    <a:lnTo>
                      <a:pt x="465" y="426"/>
                    </a:lnTo>
                    <a:lnTo>
                      <a:pt x="231" y="42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87" name="Freeform 67"/>
              <p:cNvSpPr>
                <a:spLocks noChangeArrowheads="1"/>
              </p:cNvSpPr>
              <p:nvPr/>
            </p:nvSpPr>
            <p:spPr bwMode="auto">
              <a:xfrm>
                <a:off x="4160" y="5726"/>
                <a:ext cx="82" cy="101"/>
              </a:xfrm>
              <a:custGeom>
                <a:avLst/>
                <a:gdLst>
                  <a:gd name="T0" fmla="*/ 337 w 367"/>
                  <a:gd name="T1" fmla="*/ 67 h 449"/>
                  <a:gd name="T2" fmla="*/ 290 w 367"/>
                  <a:gd name="T3" fmla="*/ 112 h 449"/>
                  <a:gd name="T4" fmla="*/ 319 w 367"/>
                  <a:gd name="T5" fmla="*/ 141 h 449"/>
                  <a:gd name="T6" fmla="*/ 366 w 367"/>
                  <a:gd name="T7" fmla="*/ 85 h 449"/>
                  <a:gd name="T8" fmla="*/ 247 w 367"/>
                  <a:gd name="T9" fmla="*/ 0 h 449"/>
                  <a:gd name="T10" fmla="*/ 79 w 367"/>
                  <a:gd name="T11" fmla="*/ 143 h 449"/>
                  <a:gd name="T12" fmla="*/ 182 w 367"/>
                  <a:gd name="T13" fmla="*/ 242 h 449"/>
                  <a:gd name="T14" fmla="*/ 285 w 367"/>
                  <a:gd name="T15" fmla="*/ 318 h 449"/>
                  <a:gd name="T16" fmla="*/ 144 w 367"/>
                  <a:gd name="T17" fmla="*/ 426 h 449"/>
                  <a:gd name="T18" fmla="*/ 29 w 367"/>
                  <a:gd name="T19" fmla="*/ 374 h 449"/>
                  <a:gd name="T20" fmla="*/ 92 w 367"/>
                  <a:gd name="T21" fmla="*/ 320 h 449"/>
                  <a:gd name="T22" fmla="*/ 56 w 367"/>
                  <a:gd name="T23" fmla="*/ 287 h 449"/>
                  <a:gd name="T24" fmla="*/ 0 w 367"/>
                  <a:gd name="T25" fmla="*/ 352 h 449"/>
                  <a:gd name="T26" fmla="*/ 142 w 367"/>
                  <a:gd name="T27" fmla="*/ 448 h 449"/>
                  <a:gd name="T28" fmla="*/ 341 w 367"/>
                  <a:gd name="T29" fmla="*/ 284 h 449"/>
                  <a:gd name="T30" fmla="*/ 310 w 367"/>
                  <a:gd name="T31" fmla="*/ 211 h 449"/>
                  <a:gd name="T32" fmla="*/ 211 w 367"/>
                  <a:gd name="T33" fmla="*/ 170 h 449"/>
                  <a:gd name="T34" fmla="*/ 137 w 367"/>
                  <a:gd name="T35" fmla="*/ 110 h 449"/>
                  <a:gd name="T36" fmla="*/ 247 w 367"/>
                  <a:gd name="T37" fmla="*/ 22 h 449"/>
                  <a:gd name="T38" fmla="*/ 337 w 367"/>
                  <a:gd name="T39" fmla="*/ 67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7" h="449">
                    <a:moveTo>
                      <a:pt x="337" y="67"/>
                    </a:moveTo>
                    <a:cubicBezTo>
                      <a:pt x="308" y="67"/>
                      <a:pt x="290" y="90"/>
                      <a:pt x="290" y="112"/>
                    </a:cubicBezTo>
                    <a:cubicBezTo>
                      <a:pt x="290" y="125"/>
                      <a:pt x="299" y="141"/>
                      <a:pt x="319" y="141"/>
                    </a:cubicBezTo>
                    <a:cubicBezTo>
                      <a:pt x="341" y="141"/>
                      <a:pt x="366" y="123"/>
                      <a:pt x="366" y="85"/>
                    </a:cubicBezTo>
                    <a:cubicBezTo>
                      <a:pt x="366" y="40"/>
                      <a:pt x="323" y="0"/>
                      <a:pt x="247" y="0"/>
                    </a:cubicBezTo>
                    <a:cubicBezTo>
                      <a:pt x="117" y="0"/>
                      <a:pt x="79" y="101"/>
                      <a:pt x="79" y="143"/>
                    </a:cubicBezTo>
                    <a:cubicBezTo>
                      <a:pt x="79" y="222"/>
                      <a:pt x="153" y="237"/>
                      <a:pt x="182" y="242"/>
                    </a:cubicBezTo>
                    <a:cubicBezTo>
                      <a:pt x="234" y="253"/>
                      <a:pt x="285" y="262"/>
                      <a:pt x="285" y="318"/>
                    </a:cubicBezTo>
                    <a:cubicBezTo>
                      <a:pt x="285" y="343"/>
                      <a:pt x="263" y="426"/>
                      <a:pt x="144" y="426"/>
                    </a:cubicBezTo>
                    <a:cubicBezTo>
                      <a:pt x="128" y="426"/>
                      <a:pt x="52" y="426"/>
                      <a:pt x="29" y="374"/>
                    </a:cubicBezTo>
                    <a:cubicBezTo>
                      <a:pt x="67" y="379"/>
                      <a:pt x="92" y="349"/>
                      <a:pt x="92" y="320"/>
                    </a:cubicBezTo>
                    <a:cubicBezTo>
                      <a:pt x="92" y="298"/>
                      <a:pt x="76" y="287"/>
                      <a:pt x="56" y="287"/>
                    </a:cubicBezTo>
                    <a:cubicBezTo>
                      <a:pt x="29" y="287"/>
                      <a:pt x="0" y="307"/>
                      <a:pt x="0" y="352"/>
                    </a:cubicBezTo>
                    <a:cubicBezTo>
                      <a:pt x="0" y="408"/>
                      <a:pt x="56" y="448"/>
                      <a:pt x="142" y="448"/>
                    </a:cubicBezTo>
                    <a:cubicBezTo>
                      <a:pt x="303" y="448"/>
                      <a:pt x="341" y="329"/>
                      <a:pt x="341" y="284"/>
                    </a:cubicBezTo>
                    <a:cubicBezTo>
                      <a:pt x="341" y="249"/>
                      <a:pt x="323" y="224"/>
                      <a:pt x="310" y="211"/>
                    </a:cubicBezTo>
                    <a:cubicBezTo>
                      <a:pt x="283" y="184"/>
                      <a:pt x="256" y="179"/>
                      <a:pt x="211" y="170"/>
                    </a:cubicBezTo>
                    <a:cubicBezTo>
                      <a:pt x="175" y="161"/>
                      <a:pt x="137" y="155"/>
                      <a:pt x="137" y="110"/>
                    </a:cubicBezTo>
                    <a:cubicBezTo>
                      <a:pt x="137" y="83"/>
                      <a:pt x="159" y="22"/>
                      <a:pt x="247" y="22"/>
                    </a:cubicBezTo>
                    <a:cubicBezTo>
                      <a:pt x="272" y="22"/>
                      <a:pt x="321" y="29"/>
                      <a:pt x="337" y="6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pic>
          <p:nvPicPr>
            <p:cNvPr id="5188" name="Picture 6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" y="5650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89" name="Picture 6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5650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190" name="Group 70"/>
            <p:cNvGrpSpPr>
              <a:grpSpLocks/>
            </p:cNvGrpSpPr>
            <p:nvPr/>
          </p:nvGrpSpPr>
          <p:grpSpPr bwMode="auto">
            <a:xfrm>
              <a:off x="3370" y="5478"/>
              <a:ext cx="127" cy="134"/>
              <a:chOff x="3370" y="5478"/>
              <a:chExt cx="127" cy="134"/>
            </a:xfrm>
          </p:grpSpPr>
          <p:sp>
            <p:nvSpPr>
              <p:cNvPr id="5191" name="Freeform 71"/>
              <p:cNvSpPr>
                <a:spLocks noChangeArrowheads="1"/>
              </p:cNvSpPr>
              <p:nvPr/>
            </p:nvSpPr>
            <p:spPr bwMode="auto">
              <a:xfrm>
                <a:off x="3370" y="5483"/>
                <a:ext cx="128" cy="126"/>
              </a:xfrm>
              <a:custGeom>
                <a:avLst/>
                <a:gdLst>
                  <a:gd name="T0" fmla="*/ 283 w 567"/>
                  <a:gd name="T1" fmla="*/ 560 h 561"/>
                  <a:gd name="T2" fmla="*/ 0 w 567"/>
                  <a:gd name="T3" fmla="*/ 560 h 561"/>
                  <a:gd name="T4" fmla="*/ 0 w 567"/>
                  <a:gd name="T5" fmla="*/ 0 h 561"/>
                  <a:gd name="T6" fmla="*/ 566 w 567"/>
                  <a:gd name="T7" fmla="*/ 0 h 561"/>
                  <a:gd name="T8" fmla="*/ 566 w 567"/>
                  <a:gd name="T9" fmla="*/ 560 h 561"/>
                  <a:gd name="T10" fmla="*/ 283 w 567"/>
                  <a:gd name="T11" fmla="*/ 56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561">
                    <a:moveTo>
                      <a:pt x="283" y="560"/>
                    </a:moveTo>
                    <a:lnTo>
                      <a:pt x="0" y="560"/>
                    </a:lnTo>
                    <a:lnTo>
                      <a:pt x="0" y="0"/>
                    </a:lnTo>
                    <a:lnTo>
                      <a:pt x="566" y="0"/>
                    </a:lnTo>
                    <a:lnTo>
                      <a:pt x="566" y="560"/>
                    </a:lnTo>
                    <a:lnTo>
                      <a:pt x="283" y="5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92" name="Freeform 72"/>
              <p:cNvSpPr>
                <a:spLocks noChangeArrowheads="1"/>
              </p:cNvSpPr>
              <p:nvPr/>
            </p:nvSpPr>
            <p:spPr bwMode="auto">
              <a:xfrm>
                <a:off x="3400" y="5478"/>
                <a:ext cx="81" cy="7"/>
              </a:xfrm>
              <a:custGeom>
                <a:avLst/>
                <a:gdLst>
                  <a:gd name="T0" fmla="*/ 359 w 360"/>
                  <a:gd name="T1" fmla="*/ 34 h 35"/>
                  <a:gd name="T2" fmla="*/ 359 w 360"/>
                  <a:gd name="T3" fmla="*/ 0 h 35"/>
                  <a:gd name="T4" fmla="*/ 0 w 360"/>
                  <a:gd name="T5" fmla="*/ 0 h 35"/>
                  <a:gd name="T6" fmla="*/ 0 w 360"/>
                  <a:gd name="T7" fmla="*/ 34 h 35"/>
                  <a:gd name="T8" fmla="*/ 359 w 360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35">
                    <a:moveTo>
                      <a:pt x="359" y="34"/>
                    </a:moveTo>
                    <a:lnTo>
                      <a:pt x="359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59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93" name="Freeform 73"/>
              <p:cNvSpPr>
                <a:spLocks noChangeArrowheads="1"/>
              </p:cNvSpPr>
              <p:nvPr/>
            </p:nvSpPr>
            <p:spPr bwMode="auto">
              <a:xfrm>
                <a:off x="3377" y="5511"/>
                <a:ext cx="115" cy="101"/>
              </a:xfrm>
              <a:custGeom>
                <a:avLst/>
                <a:gdLst>
                  <a:gd name="T0" fmla="*/ 319 w 511"/>
                  <a:gd name="T1" fmla="*/ 381 h 449"/>
                  <a:gd name="T2" fmla="*/ 407 w 511"/>
                  <a:gd name="T3" fmla="*/ 448 h 449"/>
                  <a:gd name="T4" fmla="*/ 481 w 511"/>
                  <a:gd name="T5" fmla="*/ 395 h 449"/>
                  <a:gd name="T6" fmla="*/ 510 w 511"/>
                  <a:gd name="T7" fmla="*/ 296 h 449"/>
                  <a:gd name="T8" fmla="*/ 499 w 511"/>
                  <a:gd name="T9" fmla="*/ 287 h 449"/>
                  <a:gd name="T10" fmla="*/ 483 w 511"/>
                  <a:gd name="T11" fmla="*/ 305 h 449"/>
                  <a:gd name="T12" fmla="*/ 409 w 511"/>
                  <a:gd name="T13" fmla="*/ 426 h 449"/>
                  <a:gd name="T14" fmla="*/ 380 w 511"/>
                  <a:gd name="T15" fmla="*/ 381 h 449"/>
                  <a:gd name="T16" fmla="*/ 398 w 511"/>
                  <a:gd name="T17" fmla="*/ 278 h 449"/>
                  <a:gd name="T18" fmla="*/ 427 w 511"/>
                  <a:gd name="T19" fmla="*/ 170 h 449"/>
                  <a:gd name="T20" fmla="*/ 442 w 511"/>
                  <a:gd name="T21" fmla="*/ 103 h 449"/>
                  <a:gd name="T22" fmla="*/ 458 w 511"/>
                  <a:gd name="T23" fmla="*/ 38 h 449"/>
                  <a:gd name="T24" fmla="*/ 429 w 511"/>
                  <a:gd name="T25" fmla="*/ 11 h 449"/>
                  <a:gd name="T26" fmla="*/ 391 w 511"/>
                  <a:gd name="T27" fmla="*/ 45 h 449"/>
                  <a:gd name="T28" fmla="*/ 317 w 511"/>
                  <a:gd name="T29" fmla="*/ 343 h 449"/>
                  <a:gd name="T30" fmla="*/ 202 w 511"/>
                  <a:gd name="T31" fmla="*/ 426 h 449"/>
                  <a:gd name="T32" fmla="*/ 142 w 511"/>
                  <a:gd name="T33" fmla="*/ 345 h 449"/>
                  <a:gd name="T34" fmla="*/ 195 w 511"/>
                  <a:gd name="T35" fmla="*/ 143 h 449"/>
                  <a:gd name="T36" fmla="*/ 211 w 511"/>
                  <a:gd name="T37" fmla="*/ 81 h 449"/>
                  <a:gd name="T38" fmla="*/ 130 w 511"/>
                  <a:gd name="T39" fmla="*/ 0 h 449"/>
                  <a:gd name="T40" fmla="*/ 0 w 511"/>
                  <a:gd name="T41" fmla="*/ 152 h 449"/>
                  <a:gd name="T42" fmla="*/ 11 w 511"/>
                  <a:gd name="T43" fmla="*/ 161 h 449"/>
                  <a:gd name="T44" fmla="*/ 27 w 511"/>
                  <a:gd name="T45" fmla="*/ 143 h 449"/>
                  <a:gd name="T46" fmla="*/ 128 w 511"/>
                  <a:gd name="T47" fmla="*/ 22 h 449"/>
                  <a:gd name="T48" fmla="*/ 153 w 511"/>
                  <a:gd name="T49" fmla="*/ 54 h 449"/>
                  <a:gd name="T50" fmla="*/ 135 w 511"/>
                  <a:gd name="T51" fmla="*/ 121 h 449"/>
                  <a:gd name="T52" fmla="*/ 79 w 511"/>
                  <a:gd name="T53" fmla="*/ 330 h 449"/>
                  <a:gd name="T54" fmla="*/ 200 w 511"/>
                  <a:gd name="T55" fmla="*/ 448 h 449"/>
                  <a:gd name="T56" fmla="*/ 319 w 511"/>
                  <a:gd name="T57" fmla="*/ 38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1" h="449">
                    <a:moveTo>
                      <a:pt x="319" y="381"/>
                    </a:moveTo>
                    <a:cubicBezTo>
                      <a:pt x="330" y="424"/>
                      <a:pt x="364" y="448"/>
                      <a:pt x="407" y="448"/>
                    </a:cubicBezTo>
                    <a:cubicBezTo>
                      <a:pt x="440" y="448"/>
                      <a:pt x="465" y="426"/>
                      <a:pt x="481" y="395"/>
                    </a:cubicBezTo>
                    <a:cubicBezTo>
                      <a:pt x="496" y="359"/>
                      <a:pt x="510" y="298"/>
                      <a:pt x="510" y="296"/>
                    </a:cubicBezTo>
                    <a:cubicBezTo>
                      <a:pt x="510" y="287"/>
                      <a:pt x="501" y="287"/>
                      <a:pt x="499" y="287"/>
                    </a:cubicBezTo>
                    <a:cubicBezTo>
                      <a:pt x="487" y="287"/>
                      <a:pt x="487" y="289"/>
                      <a:pt x="483" y="305"/>
                    </a:cubicBezTo>
                    <a:cubicBezTo>
                      <a:pt x="469" y="359"/>
                      <a:pt x="451" y="426"/>
                      <a:pt x="409" y="426"/>
                    </a:cubicBezTo>
                    <a:cubicBezTo>
                      <a:pt x="389" y="426"/>
                      <a:pt x="380" y="415"/>
                      <a:pt x="380" y="381"/>
                    </a:cubicBezTo>
                    <a:cubicBezTo>
                      <a:pt x="380" y="359"/>
                      <a:pt x="391" y="314"/>
                      <a:pt x="398" y="278"/>
                    </a:cubicBezTo>
                    <a:lnTo>
                      <a:pt x="427" y="170"/>
                    </a:lnTo>
                    <a:cubicBezTo>
                      <a:pt x="429" y="157"/>
                      <a:pt x="438" y="119"/>
                      <a:pt x="442" y="103"/>
                    </a:cubicBezTo>
                    <a:cubicBezTo>
                      <a:pt x="447" y="81"/>
                      <a:pt x="458" y="43"/>
                      <a:pt x="458" y="38"/>
                    </a:cubicBezTo>
                    <a:cubicBezTo>
                      <a:pt x="458" y="20"/>
                      <a:pt x="445" y="11"/>
                      <a:pt x="429" y="11"/>
                    </a:cubicBezTo>
                    <a:cubicBezTo>
                      <a:pt x="425" y="11"/>
                      <a:pt x="398" y="11"/>
                      <a:pt x="391" y="45"/>
                    </a:cubicBezTo>
                    <a:cubicBezTo>
                      <a:pt x="371" y="119"/>
                      <a:pt x="328" y="291"/>
                      <a:pt x="317" y="343"/>
                    </a:cubicBezTo>
                    <a:cubicBezTo>
                      <a:pt x="314" y="347"/>
                      <a:pt x="276" y="426"/>
                      <a:pt x="202" y="426"/>
                    </a:cubicBezTo>
                    <a:cubicBezTo>
                      <a:pt x="153" y="426"/>
                      <a:pt x="142" y="381"/>
                      <a:pt x="142" y="345"/>
                    </a:cubicBezTo>
                    <a:cubicBezTo>
                      <a:pt x="142" y="289"/>
                      <a:pt x="168" y="211"/>
                      <a:pt x="195" y="143"/>
                    </a:cubicBezTo>
                    <a:cubicBezTo>
                      <a:pt x="207" y="114"/>
                      <a:pt x="211" y="101"/>
                      <a:pt x="211" y="81"/>
                    </a:cubicBezTo>
                    <a:cubicBezTo>
                      <a:pt x="211" y="36"/>
                      <a:pt x="180" y="0"/>
                      <a:pt x="130" y="0"/>
                    </a:cubicBezTo>
                    <a:cubicBezTo>
                      <a:pt x="36" y="0"/>
                      <a:pt x="0" y="143"/>
                      <a:pt x="0" y="152"/>
                    </a:cubicBezTo>
                    <a:cubicBezTo>
                      <a:pt x="0" y="161"/>
                      <a:pt x="9" y="161"/>
                      <a:pt x="11" y="161"/>
                    </a:cubicBezTo>
                    <a:cubicBezTo>
                      <a:pt x="22" y="161"/>
                      <a:pt x="22" y="161"/>
                      <a:pt x="27" y="143"/>
                    </a:cubicBezTo>
                    <a:cubicBezTo>
                      <a:pt x="52" y="58"/>
                      <a:pt x="90" y="22"/>
                      <a:pt x="128" y="22"/>
                    </a:cubicBezTo>
                    <a:cubicBezTo>
                      <a:pt x="137" y="22"/>
                      <a:pt x="153" y="22"/>
                      <a:pt x="153" y="54"/>
                    </a:cubicBezTo>
                    <a:cubicBezTo>
                      <a:pt x="153" y="78"/>
                      <a:pt x="141" y="108"/>
                      <a:pt x="135" y="121"/>
                    </a:cubicBezTo>
                    <a:cubicBezTo>
                      <a:pt x="99" y="220"/>
                      <a:pt x="79" y="280"/>
                      <a:pt x="79" y="330"/>
                    </a:cubicBezTo>
                    <a:cubicBezTo>
                      <a:pt x="79" y="424"/>
                      <a:pt x="146" y="448"/>
                      <a:pt x="200" y="448"/>
                    </a:cubicBezTo>
                    <a:cubicBezTo>
                      <a:pt x="265" y="448"/>
                      <a:pt x="301" y="403"/>
                      <a:pt x="319" y="38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194" name="Group 74"/>
            <p:cNvGrpSpPr>
              <a:grpSpLocks/>
            </p:cNvGrpSpPr>
            <p:nvPr/>
          </p:nvGrpSpPr>
          <p:grpSpPr bwMode="auto">
            <a:xfrm>
              <a:off x="2985" y="5478"/>
              <a:ext cx="127" cy="134"/>
              <a:chOff x="2985" y="5478"/>
              <a:chExt cx="127" cy="134"/>
            </a:xfrm>
          </p:grpSpPr>
          <p:sp>
            <p:nvSpPr>
              <p:cNvPr id="5195" name="Freeform 75"/>
              <p:cNvSpPr>
                <a:spLocks noChangeArrowheads="1"/>
              </p:cNvSpPr>
              <p:nvPr/>
            </p:nvSpPr>
            <p:spPr bwMode="auto">
              <a:xfrm>
                <a:off x="2985" y="5483"/>
                <a:ext cx="128" cy="126"/>
              </a:xfrm>
              <a:custGeom>
                <a:avLst/>
                <a:gdLst>
                  <a:gd name="T0" fmla="*/ 283 w 567"/>
                  <a:gd name="T1" fmla="*/ 560 h 561"/>
                  <a:gd name="T2" fmla="*/ 0 w 567"/>
                  <a:gd name="T3" fmla="*/ 560 h 561"/>
                  <a:gd name="T4" fmla="*/ 0 w 567"/>
                  <a:gd name="T5" fmla="*/ 0 h 561"/>
                  <a:gd name="T6" fmla="*/ 566 w 567"/>
                  <a:gd name="T7" fmla="*/ 0 h 561"/>
                  <a:gd name="T8" fmla="*/ 566 w 567"/>
                  <a:gd name="T9" fmla="*/ 560 h 561"/>
                  <a:gd name="T10" fmla="*/ 283 w 567"/>
                  <a:gd name="T11" fmla="*/ 56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561">
                    <a:moveTo>
                      <a:pt x="283" y="560"/>
                    </a:moveTo>
                    <a:lnTo>
                      <a:pt x="0" y="560"/>
                    </a:lnTo>
                    <a:lnTo>
                      <a:pt x="0" y="0"/>
                    </a:lnTo>
                    <a:lnTo>
                      <a:pt x="566" y="0"/>
                    </a:lnTo>
                    <a:lnTo>
                      <a:pt x="566" y="560"/>
                    </a:lnTo>
                    <a:lnTo>
                      <a:pt x="283" y="5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96" name="Freeform 76"/>
              <p:cNvSpPr>
                <a:spLocks noChangeArrowheads="1"/>
              </p:cNvSpPr>
              <p:nvPr/>
            </p:nvSpPr>
            <p:spPr bwMode="auto">
              <a:xfrm>
                <a:off x="3014" y="5478"/>
                <a:ext cx="81" cy="7"/>
              </a:xfrm>
              <a:custGeom>
                <a:avLst/>
                <a:gdLst>
                  <a:gd name="T0" fmla="*/ 359 w 360"/>
                  <a:gd name="T1" fmla="*/ 34 h 35"/>
                  <a:gd name="T2" fmla="*/ 359 w 360"/>
                  <a:gd name="T3" fmla="*/ 0 h 35"/>
                  <a:gd name="T4" fmla="*/ 0 w 360"/>
                  <a:gd name="T5" fmla="*/ 0 h 35"/>
                  <a:gd name="T6" fmla="*/ 0 w 360"/>
                  <a:gd name="T7" fmla="*/ 34 h 35"/>
                  <a:gd name="T8" fmla="*/ 359 w 360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35">
                    <a:moveTo>
                      <a:pt x="359" y="34"/>
                    </a:moveTo>
                    <a:lnTo>
                      <a:pt x="359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59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97" name="Freeform 77"/>
              <p:cNvSpPr>
                <a:spLocks noChangeArrowheads="1"/>
              </p:cNvSpPr>
              <p:nvPr/>
            </p:nvSpPr>
            <p:spPr bwMode="auto">
              <a:xfrm>
                <a:off x="2991" y="5511"/>
                <a:ext cx="115" cy="101"/>
              </a:xfrm>
              <a:custGeom>
                <a:avLst/>
                <a:gdLst>
                  <a:gd name="T0" fmla="*/ 319 w 511"/>
                  <a:gd name="T1" fmla="*/ 381 h 449"/>
                  <a:gd name="T2" fmla="*/ 407 w 511"/>
                  <a:gd name="T3" fmla="*/ 448 h 449"/>
                  <a:gd name="T4" fmla="*/ 481 w 511"/>
                  <a:gd name="T5" fmla="*/ 395 h 449"/>
                  <a:gd name="T6" fmla="*/ 510 w 511"/>
                  <a:gd name="T7" fmla="*/ 296 h 449"/>
                  <a:gd name="T8" fmla="*/ 499 w 511"/>
                  <a:gd name="T9" fmla="*/ 287 h 449"/>
                  <a:gd name="T10" fmla="*/ 483 w 511"/>
                  <a:gd name="T11" fmla="*/ 305 h 449"/>
                  <a:gd name="T12" fmla="*/ 409 w 511"/>
                  <a:gd name="T13" fmla="*/ 426 h 449"/>
                  <a:gd name="T14" fmla="*/ 380 w 511"/>
                  <a:gd name="T15" fmla="*/ 381 h 449"/>
                  <a:gd name="T16" fmla="*/ 398 w 511"/>
                  <a:gd name="T17" fmla="*/ 278 h 449"/>
                  <a:gd name="T18" fmla="*/ 427 w 511"/>
                  <a:gd name="T19" fmla="*/ 170 h 449"/>
                  <a:gd name="T20" fmla="*/ 442 w 511"/>
                  <a:gd name="T21" fmla="*/ 103 h 449"/>
                  <a:gd name="T22" fmla="*/ 458 w 511"/>
                  <a:gd name="T23" fmla="*/ 38 h 449"/>
                  <a:gd name="T24" fmla="*/ 429 w 511"/>
                  <a:gd name="T25" fmla="*/ 11 h 449"/>
                  <a:gd name="T26" fmla="*/ 391 w 511"/>
                  <a:gd name="T27" fmla="*/ 45 h 449"/>
                  <a:gd name="T28" fmla="*/ 317 w 511"/>
                  <a:gd name="T29" fmla="*/ 343 h 449"/>
                  <a:gd name="T30" fmla="*/ 202 w 511"/>
                  <a:gd name="T31" fmla="*/ 426 h 449"/>
                  <a:gd name="T32" fmla="*/ 142 w 511"/>
                  <a:gd name="T33" fmla="*/ 345 h 449"/>
                  <a:gd name="T34" fmla="*/ 195 w 511"/>
                  <a:gd name="T35" fmla="*/ 143 h 449"/>
                  <a:gd name="T36" fmla="*/ 211 w 511"/>
                  <a:gd name="T37" fmla="*/ 81 h 449"/>
                  <a:gd name="T38" fmla="*/ 130 w 511"/>
                  <a:gd name="T39" fmla="*/ 0 h 449"/>
                  <a:gd name="T40" fmla="*/ 0 w 511"/>
                  <a:gd name="T41" fmla="*/ 152 h 449"/>
                  <a:gd name="T42" fmla="*/ 11 w 511"/>
                  <a:gd name="T43" fmla="*/ 161 h 449"/>
                  <a:gd name="T44" fmla="*/ 27 w 511"/>
                  <a:gd name="T45" fmla="*/ 143 h 449"/>
                  <a:gd name="T46" fmla="*/ 128 w 511"/>
                  <a:gd name="T47" fmla="*/ 22 h 449"/>
                  <a:gd name="T48" fmla="*/ 153 w 511"/>
                  <a:gd name="T49" fmla="*/ 54 h 449"/>
                  <a:gd name="T50" fmla="*/ 135 w 511"/>
                  <a:gd name="T51" fmla="*/ 121 h 449"/>
                  <a:gd name="T52" fmla="*/ 79 w 511"/>
                  <a:gd name="T53" fmla="*/ 330 h 449"/>
                  <a:gd name="T54" fmla="*/ 200 w 511"/>
                  <a:gd name="T55" fmla="*/ 448 h 449"/>
                  <a:gd name="T56" fmla="*/ 319 w 511"/>
                  <a:gd name="T57" fmla="*/ 38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1" h="449">
                    <a:moveTo>
                      <a:pt x="319" y="381"/>
                    </a:moveTo>
                    <a:cubicBezTo>
                      <a:pt x="330" y="424"/>
                      <a:pt x="364" y="448"/>
                      <a:pt x="407" y="448"/>
                    </a:cubicBezTo>
                    <a:cubicBezTo>
                      <a:pt x="440" y="448"/>
                      <a:pt x="465" y="426"/>
                      <a:pt x="481" y="395"/>
                    </a:cubicBezTo>
                    <a:cubicBezTo>
                      <a:pt x="496" y="359"/>
                      <a:pt x="510" y="298"/>
                      <a:pt x="510" y="296"/>
                    </a:cubicBezTo>
                    <a:cubicBezTo>
                      <a:pt x="510" y="287"/>
                      <a:pt x="501" y="287"/>
                      <a:pt x="499" y="287"/>
                    </a:cubicBezTo>
                    <a:cubicBezTo>
                      <a:pt x="487" y="287"/>
                      <a:pt x="487" y="289"/>
                      <a:pt x="483" y="305"/>
                    </a:cubicBezTo>
                    <a:cubicBezTo>
                      <a:pt x="469" y="359"/>
                      <a:pt x="451" y="426"/>
                      <a:pt x="409" y="426"/>
                    </a:cubicBezTo>
                    <a:cubicBezTo>
                      <a:pt x="389" y="426"/>
                      <a:pt x="380" y="415"/>
                      <a:pt x="380" y="381"/>
                    </a:cubicBezTo>
                    <a:cubicBezTo>
                      <a:pt x="380" y="359"/>
                      <a:pt x="391" y="314"/>
                      <a:pt x="398" y="278"/>
                    </a:cubicBezTo>
                    <a:lnTo>
                      <a:pt x="427" y="170"/>
                    </a:lnTo>
                    <a:cubicBezTo>
                      <a:pt x="429" y="157"/>
                      <a:pt x="438" y="119"/>
                      <a:pt x="442" y="103"/>
                    </a:cubicBezTo>
                    <a:cubicBezTo>
                      <a:pt x="447" y="81"/>
                      <a:pt x="458" y="43"/>
                      <a:pt x="458" y="38"/>
                    </a:cubicBezTo>
                    <a:cubicBezTo>
                      <a:pt x="458" y="20"/>
                      <a:pt x="445" y="11"/>
                      <a:pt x="429" y="11"/>
                    </a:cubicBezTo>
                    <a:cubicBezTo>
                      <a:pt x="425" y="11"/>
                      <a:pt x="398" y="11"/>
                      <a:pt x="391" y="45"/>
                    </a:cubicBezTo>
                    <a:cubicBezTo>
                      <a:pt x="371" y="119"/>
                      <a:pt x="328" y="291"/>
                      <a:pt x="317" y="343"/>
                    </a:cubicBezTo>
                    <a:cubicBezTo>
                      <a:pt x="314" y="347"/>
                      <a:pt x="276" y="426"/>
                      <a:pt x="202" y="426"/>
                    </a:cubicBezTo>
                    <a:cubicBezTo>
                      <a:pt x="153" y="426"/>
                      <a:pt x="142" y="381"/>
                      <a:pt x="142" y="345"/>
                    </a:cubicBezTo>
                    <a:cubicBezTo>
                      <a:pt x="142" y="289"/>
                      <a:pt x="168" y="211"/>
                      <a:pt x="195" y="143"/>
                    </a:cubicBezTo>
                    <a:cubicBezTo>
                      <a:pt x="207" y="114"/>
                      <a:pt x="211" y="101"/>
                      <a:pt x="211" y="81"/>
                    </a:cubicBezTo>
                    <a:cubicBezTo>
                      <a:pt x="211" y="36"/>
                      <a:pt x="180" y="0"/>
                      <a:pt x="130" y="0"/>
                    </a:cubicBezTo>
                    <a:cubicBezTo>
                      <a:pt x="36" y="0"/>
                      <a:pt x="0" y="143"/>
                      <a:pt x="0" y="152"/>
                    </a:cubicBezTo>
                    <a:cubicBezTo>
                      <a:pt x="0" y="161"/>
                      <a:pt x="9" y="161"/>
                      <a:pt x="11" y="161"/>
                    </a:cubicBezTo>
                    <a:cubicBezTo>
                      <a:pt x="22" y="161"/>
                      <a:pt x="22" y="161"/>
                      <a:pt x="27" y="143"/>
                    </a:cubicBezTo>
                    <a:cubicBezTo>
                      <a:pt x="52" y="58"/>
                      <a:pt x="90" y="22"/>
                      <a:pt x="128" y="22"/>
                    </a:cubicBezTo>
                    <a:cubicBezTo>
                      <a:pt x="137" y="22"/>
                      <a:pt x="153" y="22"/>
                      <a:pt x="153" y="54"/>
                    </a:cubicBezTo>
                    <a:cubicBezTo>
                      <a:pt x="153" y="78"/>
                      <a:pt x="141" y="108"/>
                      <a:pt x="135" y="121"/>
                    </a:cubicBezTo>
                    <a:cubicBezTo>
                      <a:pt x="99" y="220"/>
                      <a:pt x="79" y="280"/>
                      <a:pt x="79" y="330"/>
                    </a:cubicBezTo>
                    <a:cubicBezTo>
                      <a:pt x="79" y="424"/>
                      <a:pt x="146" y="448"/>
                      <a:pt x="200" y="448"/>
                    </a:cubicBezTo>
                    <a:cubicBezTo>
                      <a:pt x="265" y="448"/>
                      <a:pt x="301" y="403"/>
                      <a:pt x="319" y="38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pic>
        <p:nvPicPr>
          <p:cNvPr id="5198" name="Picture 7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465263"/>
            <a:ext cx="160813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99" name="Group 79"/>
          <p:cNvGrpSpPr>
            <a:grpSpLocks/>
          </p:cNvGrpSpPr>
          <p:nvPr/>
        </p:nvGrpSpPr>
        <p:grpSpPr bwMode="auto">
          <a:xfrm>
            <a:off x="7294563" y="8315325"/>
            <a:ext cx="2784475" cy="2063750"/>
            <a:chOff x="4595" y="5238"/>
            <a:chExt cx="1754" cy="1300"/>
          </a:xfrm>
        </p:grpSpPr>
        <p:pic>
          <p:nvPicPr>
            <p:cNvPr id="5200" name="Picture 8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5550"/>
              <a:ext cx="599" cy="55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01" name="Picture 8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" y="5786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02" name="Picture 8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" y="5705"/>
              <a:ext cx="607" cy="60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03" name="Picture 8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" y="5784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04" name="Picture 8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" y="6012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05" name="Line 85"/>
            <p:cNvSpPr>
              <a:spLocks noChangeShapeType="1"/>
            </p:cNvSpPr>
            <p:nvPr/>
          </p:nvSpPr>
          <p:spPr bwMode="auto">
            <a:xfrm>
              <a:off x="5200" y="5835"/>
              <a:ext cx="483" cy="112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5206" name="Picture 8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" y="5606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07" name="Picture 8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" y="5606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08" name="Oval 88"/>
            <p:cNvSpPr>
              <a:spLocks noChangeArrowheads="1"/>
            </p:cNvSpPr>
            <p:nvPr/>
          </p:nvSpPr>
          <p:spPr bwMode="auto">
            <a:xfrm rot="900000">
              <a:off x="4676" y="5511"/>
              <a:ext cx="1593" cy="833"/>
            </a:xfrm>
            <a:prstGeom prst="ellips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209" name="Group 89"/>
            <p:cNvGrpSpPr>
              <a:grpSpLocks/>
            </p:cNvGrpSpPr>
            <p:nvPr/>
          </p:nvGrpSpPr>
          <p:grpSpPr bwMode="auto">
            <a:xfrm>
              <a:off x="5427" y="5238"/>
              <a:ext cx="774" cy="223"/>
              <a:chOff x="5427" y="5238"/>
              <a:chExt cx="774" cy="223"/>
            </a:xfrm>
          </p:grpSpPr>
          <p:sp>
            <p:nvSpPr>
              <p:cNvPr id="5210" name="Freeform 90"/>
              <p:cNvSpPr>
                <a:spLocks noChangeArrowheads="1"/>
              </p:cNvSpPr>
              <p:nvPr/>
            </p:nvSpPr>
            <p:spPr bwMode="auto">
              <a:xfrm>
                <a:off x="5427" y="5238"/>
                <a:ext cx="775" cy="223"/>
              </a:xfrm>
              <a:custGeom>
                <a:avLst/>
                <a:gdLst>
                  <a:gd name="T0" fmla="*/ 1710 w 3420"/>
                  <a:gd name="T1" fmla="*/ 986 h 987"/>
                  <a:gd name="T2" fmla="*/ 0 w 3420"/>
                  <a:gd name="T3" fmla="*/ 986 h 987"/>
                  <a:gd name="T4" fmla="*/ 0 w 3420"/>
                  <a:gd name="T5" fmla="*/ 0 h 987"/>
                  <a:gd name="T6" fmla="*/ 3419 w 3420"/>
                  <a:gd name="T7" fmla="*/ 0 h 987"/>
                  <a:gd name="T8" fmla="*/ 3419 w 3420"/>
                  <a:gd name="T9" fmla="*/ 986 h 987"/>
                  <a:gd name="T10" fmla="*/ 1710 w 3420"/>
                  <a:gd name="T11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0" h="987">
                    <a:moveTo>
                      <a:pt x="1710" y="986"/>
                    </a:moveTo>
                    <a:lnTo>
                      <a:pt x="0" y="986"/>
                    </a:lnTo>
                    <a:lnTo>
                      <a:pt x="0" y="0"/>
                    </a:lnTo>
                    <a:lnTo>
                      <a:pt x="3419" y="0"/>
                    </a:lnTo>
                    <a:lnTo>
                      <a:pt x="3419" y="986"/>
                    </a:lnTo>
                    <a:lnTo>
                      <a:pt x="1710" y="9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11" name="Freeform 91"/>
              <p:cNvSpPr>
                <a:spLocks noChangeArrowheads="1"/>
              </p:cNvSpPr>
              <p:nvPr/>
            </p:nvSpPr>
            <p:spPr bwMode="auto">
              <a:xfrm>
                <a:off x="5434" y="5245"/>
                <a:ext cx="140" cy="160"/>
              </a:xfrm>
              <a:custGeom>
                <a:avLst/>
                <a:gdLst>
                  <a:gd name="T0" fmla="*/ 334 w 622"/>
                  <a:gd name="T1" fmla="*/ 20 h 709"/>
                  <a:gd name="T2" fmla="*/ 311 w 622"/>
                  <a:gd name="T3" fmla="*/ 0 h 709"/>
                  <a:gd name="T4" fmla="*/ 289 w 622"/>
                  <a:gd name="T5" fmla="*/ 20 h 709"/>
                  <a:gd name="T6" fmla="*/ 99 w 622"/>
                  <a:gd name="T7" fmla="*/ 607 h 709"/>
                  <a:gd name="T8" fmla="*/ 0 w 622"/>
                  <a:gd name="T9" fmla="*/ 677 h 709"/>
                  <a:gd name="T10" fmla="*/ 0 w 622"/>
                  <a:gd name="T11" fmla="*/ 708 h 709"/>
                  <a:gd name="T12" fmla="*/ 92 w 622"/>
                  <a:gd name="T13" fmla="*/ 704 h 709"/>
                  <a:gd name="T14" fmla="*/ 204 w 622"/>
                  <a:gd name="T15" fmla="*/ 708 h 709"/>
                  <a:gd name="T16" fmla="*/ 204 w 622"/>
                  <a:gd name="T17" fmla="*/ 677 h 709"/>
                  <a:gd name="T18" fmla="*/ 128 w 622"/>
                  <a:gd name="T19" fmla="*/ 625 h 709"/>
                  <a:gd name="T20" fmla="*/ 132 w 622"/>
                  <a:gd name="T21" fmla="*/ 603 h 709"/>
                  <a:gd name="T22" fmla="*/ 280 w 622"/>
                  <a:gd name="T23" fmla="*/ 143 h 709"/>
                  <a:gd name="T24" fmla="*/ 437 w 622"/>
                  <a:gd name="T25" fmla="*/ 630 h 709"/>
                  <a:gd name="T26" fmla="*/ 441 w 622"/>
                  <a:gd name="T27" fmla="*/ 648 h 709"/>
                  <a:gd name="T28" fmla="*/ 358 w 622"/>
                  <a:gd name="T29" fmla="*/ 677 h 709"/>
                  <a:gd name="T30" fmla="*/ 358 w 622"/>
                  <a:gd name="T31" fmla="*/ 708 h 709"/>
                  <a:gd name="T32" fmla="*/ 500 w 622"/>
                  <a:gd name="T33" fmla="*/ 704 h 709"/>
                  <a:gd name="T34" fmla="*/ 621 w 622"/>
                  <a:gd name="T35" fmla="*/ 708 h 709"/>
                  <a:gd name="T36" fmla="*/ 621 w 622"/>
                  <a:gd name="T37" fmla="*/ 677 h 709"/>
                  <a:gd name="T38" fmla="*/ 531 w 622"/>
                  <a:gd name="T39" fmla="*/ 634 h 709"/>
                  <a:gd name="T40" fmla="*/ 334 w 622"/>
                  <a:gd name="T41" fmla="*/ 2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2" h="709">
                    <a:moveTo>
                      <a:pt x="334" y="20"/>
                    </a:moveTo>
                    <a:cubicBezTo>
                      <a:pt x="327" y="2"/>
                      <a:pt x="323" y="0"/>
                      <a:pt x="311" y="0"/>
                    </a:cubicBezTo>
                    <a:cubicBezTo>
                      <a:pt x="296" y="0"/>
                      <a:pt x="294" y="4"/>
                      <a:pt x="289" y="20"/>
                    </a:cubicBezTo>
                    <a:lnTo>
                      <a:pt x="99" y="607"/>
                    </a:lnTo>
                    <a:cubicBezTo>
                      <a:pt x="90" y="639"/>
                      <a:pt x="69" y="677"/>
                      <a:pt x="0" y="677"/>
                    </a:cubicBezTo>
                    <a:lnTo>
                      <a:pt x="0" y="708"/>
                    </a:lnTo>
                    <a:cubicBezTo>
                      <a:pt x="34" y="706"/>
                      <a:pt x="83" y="704"/>
                      <a:pt x="92" y="704"/>
                    </a:cubicBezTo>
                    <a:cubicBezTo>
                      <a:pt x="121" y="704"/>
                      <a:pt x="173" y="706"/>
                      <a:pt x="204" y="708"/>
                    </a:cubicBezTo>
                    <a:lnTo>
                      <a:pt x="204" y="677"/>
                    </a:lnTo>
                    <a:cubicBezTo>
                      <a:pt x="150" y="675"/>
                      <a:pt x="128" y="650"/>
                      <a:pt x="128" y="625"/>
                    </a:cubicBezTo>
                    <a:cubicBezTo>
                      <a:pt x="128" y="621"/>
                      <a:pt x="128" y="616"/>
                      <a:pt x="132" y="603"/>
                    </a:cubicBezTo>
                    <a:lnTo>
                      <a:pt x="280" y="143"/>
                    </a:lnTo>
                    <a:lnTo>
                      <a:pt x="437" y="630"/>
                    </a:lnTo>
                    <a:cubicBezTo>
                      <a:pt x="441" y="643"/>
                      <a:pt x="441" y="645"/>
                      <a:pt x="441" y="648"/>
                    </a:cubicBezTo>
                    <a:cubicBezTo>
                      <a:pt x="441" y="677"/>
                      <a:pt x="383" y="677"/>
                      <a:pt x="358" y="677"/>
                    </a:cubicBezTo>
                    <a:lnTo>
                      <a:pt x="358" y="708"/>
                    </a:lnTo>
                    <a:cubicBezTo>
                      <a:pt x="392" y="704"/>
                      <a:pt x="462" y="704"/>
                      <a:pt x="500" y="704"/>
                    </a:cubicBezTo>
                    <a:cubicBezTo>
                      <a:pt x="538" y="704"/>
                      <a:pt x="583" y="706"/>
                      <a:pt x="621" y="708"/>
                    </a:cubicBezTo>
                    <a:lnTo>
                      <a:pt x="621" y="677"/>
                    </a:lnTo>
                    <a:cubicBezTo>
                      <a:pt x="547" y="677"/>
                      <a:pt x="544" y="670"/>
                      <a:pt x="531" y="634"/>
                    </a:cubicBezTo>
                    <a:lnTo>
                      <a:pt x="334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12" name="Freeform 92"/>
              <p:cNvSpPr>
                <a:spLocks noChangeArrowheads="1"/>
              </p:cNvSpPr>
              <p:nvPr/>
            </p:nvSpPr>
            <p:spPr bwMode="auto">
              <a:xfrm>
                <a:off x="5604" y="5238"/>
                <a:ext cx="52" cy="223"/>
              </a:xfrm>
              <a:custGeom>
                <a:avLst/>
                <a:gdLst>
                  <a:gd name="T0" fmla="*/ 231 w 232"/>
                  <a:gd name="T1" fmla="*/ 977 h 987"/>
                  <a:gd name="T2" fmla="*/ 213 w 232"/>
                  <a:gd name="T3" fmla="*/ 955 h 987"/>
                  <a:gd name="T4" fmla="*/ 58 w 232"/>
                  <a:gd name="T5" fmla="*/ 493 h 987"/>
                  <a:gd name="T6" fmla="*/ 217 w 232"/>
                  <a:gd name="T7" fmla="*/ 27 h 987"/>
                  <a:gd name="T8" fmla="*/ 231 w 232"/>
                  <a:gd name="T9" fmla="*/ 9 h 987"/>
                  <a:gd name="T10" fmla="*/ 220 w 232"/>
                  <a:gd name="T11" fmla="*/ 0 h 987"/>
                  <a:gd name="T12" fmla="*/ 63 w 232"/>
                  <a:gd name="T13" fmla="*/ 193 h 987"/>
                  <a:gd name="T14" fmla="*/ 0 w 232"/>
                  <a:gd name="T15" fmla="*/ 493 h 987"/>
                  <a:gd name="T16" fmla="*/ 65 w 232"/>
                  <a:gd name="T17" fmla="*/ 802 h 987"/>
                  <a:gd name="T18" fmla="*/ 220 w 232"/>
                  <a:gd name="T19" fmla="*/ 986 h 987"/>
                  <a:gd name="T20" fmla="*/ 231 w 232"/>
                  <a:gd name="T21" fmla="*/ 977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987">
                    <a:moveTo>
                      <a:pt x="231" y="977"/>
                    </a:moveTo>
                    <a:cubicBezTo>
                      <a:pt x="231" y="975"/>
                      <a:pt x="231" y="973"/>
                      <a:pt x="213" y="955"/>
                    </a:cubicBezTo>
                    <a:cubicBezTo>
                      <a:pt x="90" y="831"/>
                      <a:pt x="58" y="645"/>
                      <a:pt x="58" y="493"/>
                    </a:cubicBezTo>
                    <a:cubicBezTo>
                      <a:pt x="58" y="323"/>
                      <a:pt x="96" y="150"/>
                      <a:pt x="217" y="27"/>
                    </a:cubicBezTo>
                    <a:cubicBezTo>
                      <a:pt x="231" y="16"/>
                      <a:pt x="231" y="13"/>
                      <a:pt x="231" y="9"/>
                    </a:cubicBezTo>
                    <a:cubicBezTo>
                      <a:pt x="231" y="2"/>
                      <a:pt x="226" y="0"/>
                      <a:pt x="220" y="0"/>
                    </a:cubicBezTo>
                    <a:cubicBezTo>
                      <a:pt x="211" y="0"/>
                      <a:pt x="121" y="67"/>
                      <a:pt x="63" y="193"/>
                    </a:cubicBezTo>
                    <a:cubicBezTo>
                      <a:pt x="11" y="300"/>
                      <a:pt x="0" y="410"/>
                      <a:pt x="0" y="493"/>
                    </a:cubicBezTo>
                    <a:cubicBezTo>
                      <a:pt x="0" y="571"/>
                      <a:pt x="11" y="690"/>
                      <a:pt x="65" y="802"/>
                    </a:cubicBezTo>
                    <a:cubicBezTo>
                      <a:pt x="125" y="923"/>
                      <a:pt x="211" y="986"/>
                      <a:pt x="220" y="986"/>
                    </a:cubicBezTo>
                    <a:cubicBezTo>
                      <a:pt x="226" y="986"/>
                      <a:pt x="231" y="984"/>
                      <a:pt x="231" y="97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13" name="Freeform 93"/>
              <p:cNvSpPr>
                <a:spLocks noChangeArrowheads="1"/>
              </p:cNvSpPr>
              <p:nvPr/>
            </p:nvSpPr>
            <p:spPr bwMode="auto">
              <a:xfrm>
                <a:off x="5689" y="5256"/>
                <a:ext cx="73" cy="149"/>
              </a:xfrm>
              <a:custGeom>
                <a:avLst/>
                <a:gdLst>
                  <a:gd name="T0" fmla="*/ 204 w 328"/>
                  <a:gd name="T1" fmla="*/ 25 h 660"/>
                  <a:gd name="T2" fmla="*/ 181 w 328"/>
                  <a:gd name="T3" fmla="*/ 0 h 660"/>
                  <a:gd name="T4" fmla="*/ 0 w 328"/>
                  <a:gd name="T5" fmla="*/ 63 h 660"/>
                  <a:gd name="T6" fmla="*/ 0 w 328"/>
                  <a:gd name="T7" fmla="*/ 94 h 660"/>
                  <a:gd name="T8" fmla="*/ 130 w 328"/>
                  <a:gd name="T9" fmla="*/ 67 h 660"/>
                  <a:gd name="T10" fmla="*/ 130 w 328"/>
                  <a:gd name="T11" fmla="*/ 580 h 660"/>
                  <a:gd name="T12" fmla="*/ 38 w 328"/>
                  <a:gd name="T13" fmla="*/ 627 h 660"/>
                  <a:gd name="T14" fmla="*/ 7 w 328"/>
                  <a:gd name="T15" fmla="*/ 627 h 660"/>
                  <a:gd name="T16" fmla="*/ 7 w 328"/>
                  <a:gd name="T17" fmla="*/ 659 h 660"/>
                  <a:gd name="T18" fmla="*/ 166 w 328"/>
                  <a:gd name="T19" fmla="*/ 654 h 660"/>
                  <a:gd name="T20" fmla="*/ 327 w 328"/>
                  <a:gd name="T21" fmla="*/ 659 h 660"/>
                  <a:gd name="T22" fmla="*/ 327 w 328"/>
                  <a:gd name="T23" fmla="*/ 627 h 660"/>
                  <a:gd name="T24" fmla="*/ 296 w 328"/>
                  <a:gd name="T25" fmla="*/ 627 h 660"/>
                  <a:gd name="T26" fmla="*/ 204 w 328"/>
                  <a:gd name="T27" fmla="*/ 580 h 660"/>
                  <a:gd name="T28" fmla="*/ 204 w 328"/>
                  <a:gd name="T29" fmla="*/ 25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8" h="660">
                    <a:moveTo>
                      <a:pt x="204" y="25"/>
                    </a:moveTo>
                    <a:cubicBezTo>
                      <a:pt x="204" y="2"/>
                      <a:pt x="204" y="0"/>
                      <a:pt x="181" y="0"/>
                    </a:cubicBezTo>
                    <a:cubicBezTo>
                      <a:pt x="119" y="63"/>
                      <a:pt x="31" y="63"/>
                      <a:pt x="0" y="63"/>
                    </a:cubicBezTo>
                    <a:lnTo>
                      <a:pt x="0" y="94"/>
                    </a:lnTo>
                    <a:cubicBezTo>
                      <a:pt x="20" y="94"/>
                      <a:pt x="78" y="94"/>
                      <a:pt x="130" y="67"/>
                    </a:cubicBezTo>
                    <a:lnTo>
                      <a:pt x="130" y="580"/>
                    </a:lnTo>
                    <a:cubicBezTo>
                      <a:pt x="130" y="616"/>
                      <a:pt x="128" y="627"/>
                      <a:pt x="38" y="627"/>
                    </a:cubicBezTo>
                    <a:lnTo>
                      <a:pt x="7" y="627"/>
                    </a:lnTo>
                    <a:lnTo>
                      <a:pt x="7" y="659"/>
                    </a:lnTo>
                    <a:cubicBezTo>
                      <a:pt x="40" y="654"/>
                      <a:pt x="128" y="654"/>
                      <a:pt x="166" y="654"/>
                    </a:cubicBezTo>
                    <a:cubicBezTo>
                      <a:pt x="206" y="654"/>
                      <a:pt x="291" y="654"/>
                      <a:pt x="327" y="659"/>
                    </a:cubicBezTo>
                    <a:lnTo>
                      <a:pt x="327" y="627"/>
                    </a:lnTo>
                    <a:lnTo>
                      <a:pt x="296" y="627"/>
                    </a:lnTo>
                    <a:cubicBezTo>
                      <a:pt x="206" y="627"/>
                      <a:pt x="204" y="616"/>
                      <a:pt x="204" y="580"/>
                    </a:cubicBezTo>
                    <a:lnTo>
                      <a:pt x="204" y="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14" name="Freeform 94"/>
              <p:cNvSpPr>
                <a:spLocks noChangeArrowheads="1"/>
              </p:cNvSpPr>
              <p:nvPr/>
            </p:nvSpPr>
            <p:spPr bwMode="auto">
              <a:xfrm>
                <a:off x="5787" y="5254"/>
                <a:ext cx="99" cy="151"/>
              </a:xfrm>
              <a:custGeom>
                <a:avLst/>
                <a:gdLst>
                  <a:gd name="T0" fmla="*/ 262 w 440"/>
                  <a:gd name="T1" fmla="*/ 506 h 669"/>
                  <a:gd name="T2" fmla="*/ 262 w 440"/>
                  <a:gd name="T3" fmla="*/ 592 h 669"/>
                  <a:gd name="T4" fmla="*/ 188 w 440"/>
                  <a:gd name="T5" fmla="*/ 639 h 669"/>
                  <a:gd name="T6" fmla="*/ 168 w 440"/>
                  <a:gd name="T7" fmla="*/ 639 h 669"/>
                  <a:gd name="T8" fmla="*/ 168 w 440"/>
                  <a:gd name="T9" fmla="*/ 668 h 669"/>
                  <a:gd name="T10" fmla="*/ 300 w 440"/>
                  <a:gd name="T11" fmla="*/ 666 h 669"/>
                  <a:gd name="T12" fmla="*/ 435 w 440"/>
                  <a:gd name="T13" fmla="*/ 668 h 669"/>
                  <a:gd name="T14" fmla="*/ 435 w 440"/>
                  <a:gd name="T15" fmla="*/ 639 h 669"/>
                  <a:gd name="T16" fmla="*/ 414 w 440"/>
                  <a:gd name="T17" fmla="*/ 639 h 669"/>
                  <a:gd name="T18" fmla="*/ 338 w 440"/>
                  <a:gd name="T19" fmla="*/ 592 h 669"/>
                  <a:gd name="T20" fmla="*/ 338 w 440"/>
                  <a:gd name="T21" fmla="*/ 506 h 669"/>
                  <a:gd name="T22" fmla="*/ 439 w 440"/>
                  <a:gd name="T23" fmla="*/ 506 h 669"/>
                  <a:gd name="T24" fmla="*/ 439 w 440"/>
                  <a:gd name="T25" fmla="*/ 475 h 669"/>
                  <a:gd name="T26" fmla="*/ 338 w 440"/>
                  <a:gd name="T27" fmla="*/ 475 h 669"/>
                  <a:gd name="T28" fmla="*/ 338 w 440"/>
                  <a:gd name="T29" fmla="*/ 25 h 669"/>
                  <a:gd name="T30" fmla="*/ 323 w 440"/>
                  <a:gd name="T31" fmla="*/ 0 h 669"/>
                  <a:gd name="T32" fmla="*/ 305 w 440"/>
                  <a:gd name="T33" fmla="*/ 11 h 669"/>
                  <a:gd name="T34" fmla="*/ 0 w 440"/>
                  <a:gd name="T35" fmla="*/ 475 h 669"/>
                  <a:gd name="T36" fmla="*/ 0 w 440"/>
                  <a:gd name="T37" fmla="*/ 506 h 669"/>
                  <a:gd name="T38" fmla="*/ 262 w 440"/>
                  <a:gd name="T39" fmla="*/ 506 h 669"/>
                  <a:gd name="T40" fmla="*/ 269 w 440"/>
                  <a:gd name="T41" fmla="*/ 475 h 669"/>
                  <a:gd name="T42" fmla="*/ 27 w 440"/>
                  <a:gd name="T43" fmla="*/ 475 h 669"/>
                  <a:gd name="T44" fmla="*/ 269 w 440"/>
                  <a:gd name="T45" fmla="*/ 108 h 669"/>
                  <a:gd name="T46" fmla="*/ 269 w 440"/>
                  <a:gd name="T47" fmla="*/ 475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0" h="669">
                    <a:moveTo>
                      <a:pt x="262" y="506"/>
                    </a:moveTo>
                    <a:lnTo>
                      <a:pt x="262" y="592"/>
                    </a:lnTo>
                    <a:cubicBezTo>
                      <a:pt x="262" y="627"/>
                      <a:pt x="262" y="639"/>
                      <a:pt x="188" y="639"/>
                    </a:cubicBezTo>
                    <a:lnTo>
                      <a:pt x="168" y="639"/>
                    </a:lnTo>
                    <a:lnTo>
                      <a:pt x="168" y="668"/>
                    </a:lnTo>
                    <a:cubicBezTo>
                      <a:pt x="208" y="666"/>
                      <a:pt x="260" y="666"/>
                      <a:pt x="300" y="666"/>
                    </a:cubicBezTo>
                    <a:cubicBezTo>
                      <a:pt x="343" y="666"/>
                      <a:pt x="394" y="666"/>
                      <a:pt x="435" y="668"/>
                    </a:cubicBezTo>
                    <a:lnTo>
                      <a:pt x="435" y="639"/>
                    </a:lnTo>
                    <a:lnTo>
                      <a:pt x="414" y="639"/>
                    </a:lnTo>
                    <a:cubicBezTo>
                      <a:pt x="341" y="639"/>
                      <a:pt x="338" y="627"/>
                      <a:pt x="338" y="592"/>
                    </a:cubicBezTo>
                    <a:lnTo>
                      <a:pt x="338" y="506"/>
                    </a:lnTo>
                    <a:lnTo>
                      <a:pt x="439" y="506"/>
                    </a:lnTo>
                    <a:lnTo>
                      <a:pt x="439" y="475"/>
                    </a:lnTo>
                    <a:lnTo>
                      <a:pt x="338" y="475"/>
                    </a:lnTo>
                    <a:lnTo>
                      <a:pt x="338" y="25"/>
                    </a:lnTo>
                    <a:cubicBezTo>
                      <a:pt x="338" y="7"/>
                      <a:pt x="338" y="0"/>
                      <a:pt x="323" y="0"/>
                    </a:cubicBezTo>
                    <a:cubicBezTo>
                      <a:pt x="314" y="0"/>
                      <a:pt x="311" y="0"/>
                      <a:pt x="305" y="11"/>
                    </a:cubicBezTo>
                    <a:lnTo>
                      <a:pt x="0" y="475"/>
                    </a:lnTo>
                    <a:lnTo>
                      <a:pt x="0" y="506"/>
                    </a:lnTo>
                    <a:lnTo>
                      <a:pt x="262" y="506"/>
                    </a:lnTo>
                    <a:close/>
                    <a:moveTo>
                      <a:pt x="269" y="475"/>
                    </a:moveTo>
                    <a:lnTo>
                      <a:pt x="27" y="475"/>
                    </a:lnTo>
                    <a:lnTo>
                      <a:pt x="269" y="108"/>
                    </a:lnTo>
                    <a:lnTo>
                      <a:pt x="269" y="4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15" name="Freeform 95"/>
              <p:cNvSpPr>
                <a:spLocks noChangeArrowheads="1"/>
              </p:cNvSpPr>
              <p:nvPr/>
            </p:nvSpPr>
            <p:spPr bwMode="auto">
              <a:xfrm>
                <a:off x="5900" y="5256"/>
                <a:ext cx="94" cy="153"/>
              </a:xfrm>
              <a:custGeom>
                <a:avLst/>
                <a:gdLst>
                  <a:gd name="T0" fmla="*/ 417 w 418"/>
                  <a:gd name="T1" fmla="*/ 343 h 680"/>
                  <a:gd name="T2" fmla="*/ 376 w 418"/>
                  <a:gd name="T3" fmla="*/ 110 h 680"/>
                  <a:gd name="T4" fmla="*/ 208 w 418"/>
                  <a:gd name="T5" fmla="*/ 0 h 680"/>
                  <a:gd name="T6" fmla="*/ 36 w 418"/>
                  <a:gd name="T7" fmla="*/ 117 h 680"/>
                  <a:gd name="T8" fmla="*/ 0 w 418"/>
                  <a:gd name="T9" fmla="*/ 343 h 680"/>
                  <a:gd name="T10" fmla="*/ 45 w 418"/>
                  <a:gd name="T11" fmla="*/ 580 h 680"/>
                  <a:gd name="T12" fmla="*/ 208 w 418"/>
                  <a:gd name="T13" fmla="*/ 679 h 680"/>
                  <a:gd name="T14" fmla="*/ 381 w 418"/>
                  <a:gd name="T15" fmla="*/ 565 h 680"/>
                  <a:gd name="T16" fmla="*/ 417 w 418"/>
                  <a:gd name="T17" fmla="*/ 343 h 680"/>
                  <a:gd name="T18" fmla="*/ 208 w 418"/>
                  <a:gd name="T19" fmla="*/ 659 h 680"/>
                  <a:gd name="T20" fmla="*/ 94 w 418"/>
                  <a:gd name="T21" fmla="*/ 538 h 680"/>
                  <a:gd name="T22" fmla="*/ 83 w 418"/>
                  <a:gd name="T23" fmla="*/ 329 h 680"/>
                  <a:gd name="T24" fmla="*/ 90 w 418"/>
                  <a:gd name="T25" fmla="*/ 148 h 680"/>
                  <a:gd name="T26" fmla="*/ 208 w 418"/>
                  <a:gd name="T27" fmla="*/ 22 h 680"/>
                  <a:gd name="T28" fmla="*/ 325 w 418"/>
                  <a:gd name="T29" fmla="*/ 137 h 680"/>
                  <a:gd name="T30" fmla="*/ 334 w 418"/>
                  <a:gd name="T31" fmla="*/ 329 h 680"/>
                  <a:gd name="T32" fmla="*/ 323 w 418"/>
                  <a:gd name="T33" fmla="*/ 533 h 680"/>
                  <a:gd name="T34" fmla="*/ 208 w 418"/>
                  <a:gd name="T35" fmla="*/ 659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8" h="680">
                    <a:moveTo>
                      <a:pt x="417" y="343"/>
                    </a:moveTo>
                    <a:cubicBezTo>
                      <a:pt x="417" y="262"/>
                      <a:pt x="412" y="184"/>
                      <a:pt x="376" y="110"/>
                    </a:cubicBezTo>
                    <a:cubicBezTo>
                      <a:pt x="332" y="16"/>
                      <a:pt x="251" y="0"/>
                      <a:pt x="208" y="0"/>
                    </a:cubicBezTo>
                    <a:cubicBezTo>
                      <a:pt x="150" y="0"/>
                      <a:pt x="76" y="25"/>
                      <a:pt x="36" y="117"/>
                    </a:cubicBezTo>
                    <a:cubicBezTo>
                      <a:pt x="4" y="186"/>
                      <a:pt x="0" y="262"/>
                      <a:pt x="0" y="343"/>
                    </a:cubicBezTo>
                    <a:cubicBezTo>
                      <a:pt x="0" y="417"/>
                      <a:pt x="4" y="504"/>
                      <a:pt x="45" y="580"/>
                    </a:cubicBezTo>
                    <a:cubicBezTo>
                      <a:pt x="87" y="659"/>
                      <a:pt x="159" y="679"/>
                      <a:pt x="208" y="679"/>
                    </a:cubicBezTo>
                    <a:cubicBezTo>
                      <a:pt x="262" y="679"/>
                      <a:pt x="336" y="659"/>
                      <a:pt x="381" y="565"/>
                    </a:cubicBezTo>
                    <a:cubicBezTo>
                      <a:pt x="412" y="497"/>
                      <a:pt x="417" y="419"/>
                      <a:pt x="417" y="343"/>
                    </a:cubicBezTo>
                    <a:close/>
                    <a:moveTo>
                      <a:pt x="208" y="659"/>
                    </a:moveTo>
                    <a:cubicBezTo>
                      <a:pt x="170" y="659"/>
                      <a:pt x="110" y="634"/>
                      <a:pt x="94" y="538"/>
                    </a:cubicBezTo>
                    <a:cubicBezTo>
                      <a:pt x="83" y="480"/>
                      <a:pt x="83" y="388"/>
                      <a:pt x="83" y="329"/>
                    </a:cubicBezTo>
                    <a:cubicBezTo>
                      <a:pt x="83" y="267"/>
                      <a:pt x="83" y="202"/>
                      <a:pt x="90" y="148"/>
                    </a:cubicBezTo>
                    <a:cubicBezTo>
                      <a:pt x="110" y="31"/>
                      <a:pt x="184" y="22"/>
                      <a:pt x="208" y="22"/>
                    </a:cubicBezTo>
                    <a:cubicBezTo>
                      <a:pt x="240" y="22"/>
                      <a:pt x="305" y="40"/>
                      <a:pt x="325" y="137"/>
                    </a:cubicBezTo>
                    <a:cubicBezTo>
                      <a:pt x="334" y="193"/>
                      <a:pt x="334" y="267"/>
                      <a:pt x="334" y="329"/>
                    </a:cubicBezTo>
                    <a:cubicBezTo>
                      <a:pt x="334" y="403"/>
                      <a:pt x="334" y="471"/>
                      <a:pt x="323" y="533"/>
                    </a:cubicBezTo>
                    <a:cubicBezTo>
                      <a:pt x="309" y="627"/>
                      <a:pt x="253" y="659"/>
                      <a:pt x="208" y="6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16" name="Freeform 96"/>
              <p:cNvSpPr>
                <a:spLocks noChangeArrowheads="1"/>
              </p:cNvSpPr>
              <p:nvPr/>
            </p:nvSpPr>
            <p:spPr bwMode="auto">
              <a:xfrm>
                <a:off x="6015" y="5256"/>
                <a:ext cx="89" cy="153"/>
              </a:xfrm>
              <a:custGeom>
                <a:avLst/>
                <a:gdLst>
                  <a:gd name="T0" fmla="*/ 394 w 395"/>
                  <a:gd name="T1" fmla="*/ 459 h 680"/>
                  <a:gd name="T2" fmla="*/ 206 w 395"/>
                  <a:gd name="T3" fmla="*/ 242 h 680"/>
                  <a:gd name="T4" fmla="*/ 81 w 395"/>
                  <a:gd name="T5" fmla="*/ 294 h 680"/>
                  <a:gd name="T6" fmla="*/ 81 w 395"/>
                  <a:gd name="T7" fmla="*/ 101 h 680"/>
                  <a:gd name="T8" fmla="*/ 166 w 395"/>
                  <a:gd name="T9" fmla="*/ 114 h 680"/>
                  <a:gd name="T10" fmla="*/ 356 w 395"/>
                  <a:gd name="T11" fmla="*/ 11 h 680"/>
                  <a:gd name="T12" fmla="*/ 347 w 395"/>
                  <a:gd name="T13" fmla="*/ 0 h 680"/>
                  <a:gd name="T14" fmla="*/ 338 w 395"/>
                  <a:gd name="T15" fmla="*/ 2 h 680"/>
                  <a:gd name="T16" fmla="*/ 204 w 395"/>
                  <a:gd name="T17" fmla="*/ 31 h 680"/>
                  <a:gd name="T18" fmla="*/ 72 w 395"/>
                  <a:gd name="T19" fmla="*/ 4 h 680"/>
                  <a:gd name="T20" fmla="*/ 60 w 395"/>
                  <a:gd name="T21" fmla="*/ 0 h 680"/>
                  <a:gd name="T22" fmla="*/ 52 w 395"/>
                  <a:gd name="T23" fmla="*/ 25 h 680"/>
                  <a:gd name="T24" fmla="*/ 52 w 395"/>
                  <a:gd name="T25" fmla="*/ 316 h 680"/>
                  <a:gd name="T26" fmla="*/ 65 w 395"/>
                  <a:gd name="T27" fmla="*/ 343 h 680"/>
                  <a:gd name="T28" fmla="*/ 76 w 395"/>
                  <a:gd name="T29" fmla="*/ 334 h 680"/>
                  <a:gd name="T30" fmla="*/ 204 w 395"/>
                  <a:gd name="T31" fmla="*/ 264 h 680"/>
                  <a:gd name="T32" fmla="*/ 289 w 395"/>
                  <a:gd name="T33" fmla="*/ 327 h 680"/>
                  <a:gd name="T34" fmla="*/ 307 w 395"/>
                  <a:gd name="T35" fmla="*/ 453 h 680"/>
                  <a:gd name="T36" fmla="*/ 282 w 395"/>
                  <a:gd name="T37" fmla="*/ 587 h 680"/>
                  <a:gd name="T38" fmla="*/ 177 w 395"/>
                  <a:gd name="T39" fmla="*/ 652 h 680"/>
                  <a:gd name="T40" fmla="*/ 31 w 395"/>
                  <a:gd name="T41" fmla="*/ 542 h 680"/>
                  <a:gd name="T42" fmla="*/ 49 w 395"/>
                  <a:gd name="T43" fmla="*/ 542 h 680"/>
                  <a:gd name="T44" fmla="*/ 99 w 395"/>
                  <a:gd name="T45" fmla="*/ 495 h 680"/>
                  <a:gd name="T46" fmla="*/ 49 w 395"/>
                  <a:gd name="T47" fmla="*/ 446 h 680"/>
                  <a:gd name="T48" fmla="*/ 0 w 395"/>
                  <a:gd name="T49" fmla="*/ 500 h 680"/>
                  <a:gd name="T50" fmla="*/ 179 w 395"/>
                  <a:gd name="T51" fmla="*/ 679 h 680"/>
                  <a:gd name="T52" fmla="*/ 394 w 395"/>
                  <a:gd name="T53" fmla="*/ 459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5" h="680">
                    <a:moveTo>
                      <a:pt x="394" y="459"/>
                    </a:moveTo>
                    <a:cubicBezTo>
                      <a:pt x="394" y="343"/>
                      <a:pt x="314" y="242"/>
                      <a:pt x="206" y="242"/>
                    </a:cubicBezTo>
                    <a:cubicBezTo>
                      <a:pt x="159" y="242"/>
                      <a:pt x="117" y="258"/>
                      <a:pt x="81" y="294"/>
                    </a:cubicBezTo>
                    <a:lnTo>
                      <a:pt x="81" y="101"/>
                    </a:lnTo>
                    <a:cubicBezTo>
                      <a:pt x="101" y="108"/>
                      <a:pt x="134" y="114"/>
                      <a:pt x="166" y="114"/>
                    </a:cubicBezTo>
                    <a:cubicBezTo>
                      <a:pt x="287" y="114"/>
                      <a:pt x="356" y="25"/>
                      <a:pt x="356" y="11"/>
                    </a:cubicBezTo>
                    <a:cubicBezTo>
                      <a:pt x="356" y="4"/>
                      <a:pt x="354" y="0"/>
                      <a:pt x="347" y="0"/>
                    </a:cubicBezTo>
                    <a:cubicBezTo>
                      <a:pt x="345" y="0"/>
                      <a:pt x="343" y="0"/>
                      <a:pt x="338" y="2"/>
                    </a:cubicBezTo>
                    <a:cubicBezTo>
                      <a:pt x="318" y="11"/>
                      <a:pt x="271" y="31"/>
                      <a:pt x="204" y="31"/>
                    </a:cubicBezTo>
                    <a:cubicBezTo>
                      <a:pt x="164" y="31"/>
                      <a:pt x="119" y="25"/>
                      <a:pt x="72" y="4"/>
                    </a:cubicBezTo>
                    <a:cubicBezTo>
                      <a:pt x="65" y="0"/>
                      <a:pt x="63" y="0"/>
                      <a:pt x="60" y="0"/>
                    </a:cubicBezTo>
                    <a:cubicBezTo>
                      <a:pt x="52" y="0"/>
                      <a:pt x="52" y="9"/>
                      <a:pt x="52" y="25"/>
                    </a:cubicBezTo>
                    <a:lnTo>
                      <a:pt x="52" y="316"/>
                    </a:lnTo>
                    <a:cubicBezTo>
                      <a:pt x="52" y="334"/>
                      <a:pt x="52" y="343"/>
                      <a:pt x="65" y="343"/>
                    </a:cubicBezTo>
                    <a:cubicBezTo>
                      <a:pt x="72" y="343"/>
                      <a:pt x="74" y="341"/>
                      <a:pt x="76" y="334"/>
                    </a:cubicBezTo>
                    <a:cubicBezTo>
                      <a:pt x="87" y="318"/>
                      <a:pt x="125" y="264"/>
                      <a:pt x="204" y="264"/>
                    </a:cubicBezTo>
                    <a:cubicBezTo>
                      <a:pt x="255" y="264"/>
                      <a:pt x="282" y="309"/>
                      <a:pt x="289" y="327"/>
                    </a:cubicBezTo>
                    <a:cubicBezTo>
                      <a:pt x="305" y="365"/>
                      <a:pt x="307" y="403"/>
                      <a:pt x="307" y="453"/>
                    </a:cubicBezTo>
                    <a:cubicBezTo>
                      <a:pt x="307" y="486"/>
                      <a:pt x="307" y="547"/>
                      <a:pt x="282" y="587"/>
                    </a:cubicBezTo>
                    <a:cubicBezTo>
                      <a:pt x="260" y="625"/>
                      <a:pt x="222" y="652"/>
                      <a:pt x="177" y="652"/>
                    </a:cubicBezTo>
                    <a:cubicBezTo>
                      <a:pt x="105" y="652"/>
                      <a:pt x="49" y="601"/>
                      <a:pt x="31" y="542"/>
                    </a:cubicBezTo>
                    <a:cubicBezTo>
                      <a:pt x="34" y="542"/>
                      <a:pt x="38" y="542"/>
                      <a:pt x="49" y="542"/>
                    </a:cubicBezTo>
                    <a:cubicBezTo>
                      <a:pt x="81" y="542"/>
                      <a:pt x="99" y="518"/>
                      <a:pt x="99" y="495"/>
                    </a:cubicBezTo>
                    <a:cubicBezTo>
                      <a:pt x="99" y="471"/>
                      <a:pt x="81" y="446"/>
                      <a:pt x="49" y="446"/>
                    </a:cubicBezTo>
                    <a:cubicBezTo>
                      <a:pt x="34" y="446"/>
                      <a:pt x="0" y="453"/>
                      <a:pt x="0" y="500"/>
                    </a:cubicBezTo>
                    <a:cubicBezTo>
                      <a:pt x="0" y="583"/>
                      <a:pt x="69" y="679"/>
                      <a:pt x="179" y="679"/>
                    </a:cubicBezTo>
                    <a:cubicBezTo>
                      <a:pt x="294" y="679"/>
                      <a:pt x="394" y="585"/>
                      <a:pt x="394" y="4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17" name="Freeform 97"/>
              <p:cNvSpPr>
                <a:spLocks noChangeArrowheads="1"/>
              </p:cNvSpPr>
              <p:nvPr/>
            </p:nvSpPr>
            <p:spPr bwMode="auto">
              <a:xfrm>
                <a:off x="6128" y="5238"/>
                <a:ext cx="52" cy="223"/>
              </a:xfrm>
              <a:custGeom>
                <a:avLst/>
                <a:gdLst>
                  <a:gd name="T0" fmla="*/ 231 w 232"/>
                  <a:gd name="T1" fmla="*/ 493 h 987"/>
                  <a:gd name="T2" fmla="*/ 166 w 232"/>
                  <a:gd name="T3" fmla="*/ 186 h 987"/>
                  <a:gd name="T4" fmla="*/ 9 w 232"/>
                  <a:gd name="T5" fmla="*/ 0 h 987"/>
                  <a:gd name="T6" fmla="*/ 0 w 232"/>
                  <a:gd name="T7" fmla="*/ 9 h 987"/>
                  <a:gd name="T8" fmla="*/ 18 w 232"/>
                  <a:gd name="T9" fmla="*/ 34 h 987"/>
                  <a:gd name="T10" fmla="*/ 173 w 232"/>
                  <a:gd name="T11" fmla="*/ 493 h 987"/>
                  <a:gd name="T12" fmla="*/ 13 w 232"/>
                  <a:gd name="T13" fmla="*/ 959 h 987"/>
                  <a:gd name="T14" fmla="*/ 0 w 232"/>
                  <a:gd name="T15" fmla="*/ 977 h 987"/>
                  <a:gd name="T16" fmla="*/ 9 w 232"/>
                  <a:gd name="T17" fmla="*/ 986 h 987"/>
                  <a:gd name="T18" fmla="*/ 168 w 232"/>
                  <a:gd name="T19" fmla="*/ 793 h 987"/>
                  <a:gd name="T20" fmla="*/ 231 w 232"/>
                  <a:gd name="T21" fmla="*/ 493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987">
                    <a:moveTo>
                      <a:pt x="231" y="493"/>
                    </a:moveTo>
                    <a:cubicBezTo>
                      <a:pt x="231" y="417"/>
                      <a:pt x="220" y="298"/>
                      <a:pt x="166" y="186"/>
                    </a:cubicBezTo>
                    <a:cubicBezTo>
                      <a:pt x="105" y="65"/>
                      <a:pt x="20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6"/>
                      <a:pt x="18" y="34"/>
                    </a:cubicBezTo>
                    <a:cubicBezTo>
                      <a:pt x="117" y="130"/>
                      <a:pt x="173" y="287"/>
                      <a:pt x="173" y="493"/>
                    </a:cubicBezTo>
                    <a:cubicBezTo>
                      <a:pt x="173" y="661"/>
                      <a:pt x="137" y="836"/>
                      <a:pt x="13" y="959"/>
                    </a:cubicBezTo>
                    <a:cubicBezTo>
                      <a:pt x="0" y="973"/>
                      <a:pt x="0" y="975"/>
                      <a:pt x="0" y="977"/>
                    </a:cubicBezTo>
                    <a:cubicBezTo>
                      <a:pt x="0" y="984"/>
                      <a:pt x="4" y="986"/>
                      <a:pt x="9" y="986"/>
                    </a:cubicBezTo>
                    <a:cubicBezTo>
                      <a:pt x="20" y="986"/>
                      <a:pt x="110" y="919"/>
                      <a:pt x="168" y="793"/>
                    </a:cubicBezTo>
                    <a:cubicBezTo>
                      <a:pt x="220" y="686"/>
                      <a:pt x="231" y="576"/>
                      <a:pt x="231" y="49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pic>
        <p:nvPicPr>
          <p:cNvPr id="5218" name="Picture 9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752475"/>
            <a:ext cx="1755775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19" name="Text Box 99"/>
          <p:cNvSpPr txBox="1">
            <a:spLocks noChangeArrowheads="1"/>
          </p:cNvSpPr>
          <p:nvPr/>
        </p:nvSpPr>
        <p:spPr bwMode="auto">
          <a:xfrm>
            <a:off x="3268663" y="733425"/>
            <a:ext cx="12858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Hadron</a:t>
            </a:r>
          </a:p>
          <a:p>
            <a:r>
              <a:rPr lang="en-US" altLang="ja-JP" sz="2600" b="0"/>
              <a:t>Molecule</a:t>
            </a:r>
          </a:p>
        </p:txBody>
      </p:sp>
      <p:grpSp>
        <p:nvGrpSpPr>
          <p:cNvPr id="5220" name="Group 100"/>
          <p:cNvGrpSpPr>
            <a:grpSpLocks/>
          </p:cNvGrpSpPr>
          <p:nvPr/>
        </p:nvGrpSpPr>
        <p:grpSpPr bwMode="auto">
          <a:xfrm>
            <a:off x="2646363" y="9474200"/>
            <a:ext cx="1538287" cy="1609725"/>
            <a:chOff x="1667" y="5968"/>
            <a:chExt cx="969" cy="1014"/>
          </a:xfrm>
        </p:grpSpPr>
        <p:pic>
          <p:nvPicPr>
            <p:cNvPr id="5221" name="Picture 1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" y="6264"/>
              <a:ext cx="717" cy="71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" name="Picture 10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" y="6320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3" name="Picture 10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" y="6365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4" name="Picture 10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6593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5" name="Picture 10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" y="6681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26" name="Text Box 106"/>
            <p:cNvSpPr txBox="1">
              <a:spLocks noChangeArrowheads="1"/>
            </p:cNvSpPr>
            <p:nvPr/>
          </p:nvSpPr>
          <p:spPr bwMode="auto">
            <a:xfrm>
              <a:off x="2243" y="6087"/>
              <a:ext cx="9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5227" name="Text Box 107"/>
            <p:cNvSpPr txBox="1">
              <a:spLocks noChangeArrowheads="1"/>
            </p:cNvSpPr>
            <p:nvPr/>
          </p:nvSpPr>
          <p:spPr bwMode="auto">
            <a:xfrm>
              <a:off x="1854" y="6264"/>
              <a:ext cx="9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c</a:t>
              </a:r>
            </a:p>
          </p:txBody>
        </p:sp>
        <p:grpSp>
          <p:nvGrpSpPr>
            <p:cNvPr id="5228" name="Group 108"/>
            <p:cNvGrpSpPr>
              <a:grpSpLocks/>
            </p:cNvGrpSpPr>
            <p:nvPr/>
          </p:nvGrpSpPr>
          <p:grpSpPr bwMode="auto">
            <a:xfrm>
              <a:off x="2508" y="6696"/>
              <a:ext cx="127" cy="134"/>
              <a:chOff x="2508" y="6696"/>
              <a:chExt cx="127" cy="134"/>
            </a:xfrm>
          </p:grpSpPr>
          <p:sp>
            <p:nvSpPr>
              <p:cNvPr id="5229" name="Freeform 109"/>
              <p:cNvSpPr>
                <a:spLocks noChangeArrowheads="1"/>
              </p:cNvSpPr>
              <p:nvPr/>
            </p:nvSpPr>
            <p:spPr bwMode="auto">
              <a:xfrm>
                <a:off x="2508" y="6701"/>
                <a:ext cx="128" cy="126"/>
              </a:xfrm>
              <a:custGeom>
                <a:avLst/>
                <a:gdLst>
                  <a:gd name="T0" fmla="*/ 283 w 567"/>
                  <a:gd name="T1" fmla="*/ 560 h 561"/>
                  <a:gd name="T2" fmla="*/ 0 w 567"/>
                  <a:gd name="T3" fmla="*/ 560 h 561"/>
                  <a:gd name="T4" fmla="*/ 0 w 567"/>
                  <a:gd name="T5" fmla="*/ 0 h 561"/>
                  <a:gd name="T6" fmla="*/ 566 w 567"/>
                  <a:gd name="T7" fmla="*/ 0 h 561"/>
                  <a:gd name="T8" fmla="*/ 566 w 567"/>
                  <a:gd name="T9" fmla="*/ 560 h 561"/>
                  <a:gd name="T10" fmla="*/ 283 w 567"/>
                  <a:gd name="T11" fmla="*/ 56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561">
                    <a:moveTo>
                      <a:pt x="283" y="560"/>
                    </a:moveTo>
                    <a:lnTo>
                      <a:pt x="0" y="560"/>
                    </a:lnTo>
                    <a:lnTo>
                      <a:pt x="0" y="0"/>
                    </a:lnTo>
                    <a:lnTo>
                      <a:pt x="566" y="0"/>
                    </a:lnTo>
                    <a:lnTo>
                      <a:pt x="566" y="560"/>
                    </a:lnTo>
                    <a:lnTo>
                      <a:pt x="283" y="5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30" name="Freeform 110"/>
              <p:cNvSpPr>
                <a:spLocks noChangeArrowheads="1"/>
              </p:cNvSpPr>
              <p:nvPr/>
            </p:nvSpPr>
            <p:spPr bwMode="auto">
              <a:xfrm>
                <a:off x="2538" y="6696"/>
                <a:ext cx="81" cy="7"/>
              </a:xfrm>
              <a:custGeom>
                <a:avLst/>
                <a:gdLst>
                  <a:gd name="T0" fmla="*/ 359 w 360"/>
                  <a:gd name="T1" fmla="*/ 34 h 35"/>
                  <a:gd name="T2" fmla="*/ 359 w 360"/>
                  <a:gd name="T3" fmla="*/ 0 h 35"/>
                  <a:gd name="T4" fmla="*/ 0 w 360"/>
                  <a:gd name="T5" fmla="*/ 0 h 35"/>
                  <a:gd name="T6" fmla="*/ 0 w 360"/>
                  <a:gd name="T7" fmla="*/ 34 h 35"/>
                  <a:gd name="T8" fmla="*/ 359 w 360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35">
                    <a:moveTo>
                      <a:pt x="359" y="34"/>
                    </a:moveTo>
                    <a:lnTo>
                      <a:pt x="359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59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31" name="Freeform 111"/>
              <p:cNvSpPr>
                <a:spLocks noChangeArrowheads="1"/>
              </p:cNvSpPr>
              <p:nvPr/>
            </p:nvSpPr>
            <p:spPr bwMode="auto">
              <a:xfrm>
                <a:off x="2515" y="6729"/>
                <a:ext cx="115" cy="101"/>
              </a:xfrm>
              <a:custGeom>
                <a:avLst/>
                <a:gdLst>
                  <a:gd name="T0" fmla="*/ 319 w 511"/>
                  <a:gd name="T1" fmla="*/ 381 h 449"/>
                  <a:gd name="T2" fmla="*/ 407 w 511"/>
                  <a:gd name="T3" fmla="*/ 448 h 449"/>
                  <a:gd name="T4" fmla="*/ 481 w 511"/>
                  <a:gd name="T5" fmla="*/ 395 h 449"/>
                  <a:gd name="T6" fmla="*/ 510 w 511"/>
                  <a:gd name="T7" fmla="*/ 296 h 449"/>
                  <a:gd name="T8" fmla="*/ 499 w 511"/>
                  <a:gd name="T9" fmla="*/ 287 h 449"/>
                  <a:gd name="T10" fmla="*/ 483 w 511"/>
                  <a:gd name="T11" fmla="*/ 305 h 449"/>
                  <a:gd name="T12" fmla="*/ 409 w 511"/>
                  <a:gd name="T13" fmla="*/ 426 h 449"/>
                  <a:gd name="T14" fmla="*/ 380 w 511"/>
                  <a:gd name="T15" fmla="*/ 381 h 449"/>
                  <a:gd name="T16" fmla="*/ 398 w 511"/>
                  <a:gd name="T17" fmla="*/ 278 h 449"/>
                  <a:gd name="T18" fmla="*/ 427 w 511"/>
                  <a:gd name="T19" fmla="*/ 170 h 449"/>
                  <a:gd name="T20" fmla="*/ 442 w 511"/>
                  <a:gd name="T21" fmla="*/ 103 h 449"/>
                  <a:gd name="T22" fmla="*/ 458 w 511"/>
                  <a:gd name="T23" fmla="*/ 38 h 449"/>
                  <a:gd name="T24" fmla="*/ 429 w 511"/>
                  <a:gd name="T25" fmla="*/ 11 h 449"/>
                  <a:gd name="T26" fmla="*/ 391 w 511"/>
                  <a:gd name="T27" fmla="*/ 45 h 449"/>
                  <a:gd name="T28" fmla="*/ 317 w 511"/>
                  <a:gd name="T29" fmla="*/ 343 h 449"/>
                  <a:gd name="T30" fmla="*/ 202 w 511"/>
                  <a:gd name="T31" fmla="*/ 426 h 449"/>
                  <a:gd name="T32" fmla="*/ 142 w 511"/>
                  <a:gd name="T33" fmla="*/ 345 h 449"/>
                  <a:gd name="T34" fmla="*/ 195 w 511"/>
                  <a:gd name="T35" fmla="*/ 143 h 449"/>
                  <a:gd name="T36" fmla="*/ 211 w 511"/>
                  <a:gd name="T37" fmla="*/ 81 h 449"/>
                  <a:gd name="T38" fmla="*/ 130 w 511"/>
                  <a:gd name="T39" fmla="*/ 0 h 449"/>
                  <a:gd name="T40" fmla="*/ 0 w 511"/>
                  <a:gd name="T41" fmla="*/ 152 h 449"/>
                  <a:gd name="T42" fmla="*/ 11 w 511"/>
                  <a:gd name="T43" fmla="*/ 161 h 449"/>
                  <a:gd name="T44" fmla="*/ 27 w 511"/>
                  <a:gd name="T45" fmla="*/ 143 h 449"/>
                  <a:gd name="T46" fmla="*/ 128 w 511"/>
                  <a:gd name="T47" fmla="*/ 22 h 449"/>
                  <a:gd name="T48" fmla="*/ 153 w 511"/>
                  <a:gd name="T49" fmla="*/ 54 h 449"/>
                  <a:gd name="T50" fmla="*/ 135 w 511"/>
                  <a:gd name="T51" fmla="*/ 121 h 449"/>
                  <a:gd name="T52" fmla="*/ 79 w 511"/>
                  <a:gd name="T53" fmla="*/ 330 h 449"/>
                  <a:gd name="T54" fmla="*/ 200 w 511"/>
                  <a:gd name="T55" fmla="*/ 448 h 449"/>
                  <a:gd name="T56" fmla="*/ 319 w 511"/>
                  <a:gd name="T57" fmla="*/ 38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1" h="449">
                    <a:moveTo>
                      <a:pt x="319" y="381"/>
                    </a:moveTo>
                    <a:cubicBezTo>
                      <a:pt x="330" y="424"/>
                      <a:pt x="364" y="448"/>
                      <a:pt x="407" y="448"/>
                    </a:cubicBezTo>
                    <a:cubicBezTo>
                      <a:pt x="440" y="448"/>
                      <a:pt x="465" y="426"/>
                      <a:pt x="481" y="395"/>
                    </a:cubicBezTo>
                    <a:cubicBezTo>
                      <a:pt x="496" y="359"/>
                      <a:pt x="510" y="298"/>
                      <a:pt x="510" y="296"/>
                    </a:cubicBezTo>
                    <a:cubicBezTo>
                      <a:pt x="510" y="287"/>
                      <a:pt x="501" y="287"/>
                      <a:pt x="499" y="287"/>
                    </a:cubicBezTo>
                    <a:cubicBezTo>
                      <a:pt x="487" y="287"/>
                      <a:pt x="487" y="289"/>
                      <a:pt x="483" y="305"/>
                    </a:cubicBezTo>
                    <a:cubicBezTo>
                      <a:pt x="469" y="359"/>
                      <a:pt x="451" y="426"/>
                      <a:pt x="409" y="426"/>
                    </a:cubicBezTo>
                    <a:cubicBezTo>
                      <a:pt x="389" y="426"/>
                      <a:pt x="380" y="415"/>
                      <a:pt x="380" y="381"/>
                    </a:cubicBezTo>
                    <a:cubicBezTo>
                      <a:pt x="380" y="359"/>
                      <a:pt x="391" y="314"/>
                      <a:pt x="398" y="278"/>
                    </a:cubicBezTo>
                    <a:lnTo>
                      <a:pt x="427" y="170"/>
                    </a:lnTo>
                    <a:cubicBezTo>
                      <a:pt x="429" y="157"/>
                      <a:pt x="438" y="119"/>
                      <a:pt x="442" y="103"/>
                    </a:cubicBezTo>
                    <a:cubicBezTo>
                      <a:pt x="447" y="81"/>
                      <a:pt x="458" y="43"/>
                      <a:pt x="458" y="38"/>
                    </a:cubicBezTo>
                    <a:cubicBezTo>
                      <a:pt x="458" y="20"/>
                      <a:pt x="445" y="11"/>
                      <a:pt x="429" y="11"/>
                    </a:cubicBezTo>
                    <a:cubicBezTo>
                      <a:pt x="425" y="11"/>
                      <a:pt x="398" y="11"/>
                      <a:pt x="391" y="45"/>
                    </a:cubicBezTo>
                    <a:cubicBezTo>
                      <a:pt x="371" y="119"/>
                      <a:pt x="328" y="291"/>
                      <a:pt x="317" y="343"/>
                    </a:cubicBezTo>
                    <a:cubicBezTo>
                      <a:pt x="314" y="347"/>
                      <a:pt x="276" y="426"/>
                      <a:pt x="202" y="426"/>
                    </a:cubicBezTo>
                    <a:cubicBezTo>
                      <a:pt x="153" y="426"/>
                      <a:pt x="142" y="381"/>
                      <a:pt x="142" y="345"/>
                    </a:cubicBezTo>
                    <a:cubicBezTo>
                      <a:pt x="142" y="289"/>
                      <a:pt x="168" y="211"/>
                      <a:pt x="195" y="143"/>
                    </a:cubicBezTo>
                    <a:cubicBezTo>
                      <a:pt x="207" y="114"/>
                      <a:pt x="211" y="101"/>
                      <a:pt x="211" y="81"/>
                    </a:cubicBezTo>
                    <a:cubicBezTo>
                      <a:pt x="211" y="36"/>
                      <a:pt x="180" y="0"/>
                      <a:pt x="130" y="0"/>
                    </a:cubicBezTo>
                    <a:cubicBezTo>
                      <a:pt x="36" y="0"/>
                      <a:pt x="0" y="143"/>
                      <a:pt x="0" y="152"/>
                    </a:cubicBezTo>
                    <a:cubicBezTo>
                      <a:pt x="0" y="161"/>
                      <a:pt x="9" y="161"/>
                      <a:pt x="11" y="161"/>
                    </a:cubicBezTo>
                    <a:cubicBezTo>
                      <a:pt x="22" y="161"/>
                      <a:pt x="22" y="161"/>
                      <a:pt x="27" y="143"/>
                    </a:cubicBezTo>
                    <a:cubicBezTo>
                      <a:pt x="52" y="58"/>
                      <a:pt x="90" y="22"/>
                      <a:pt x="128" y="22"/>
                    </a:cubicBezTo>
                    <a:cubicBezTo>
                      <a:pt x="137" y="22"/>
                      <a:pt x="153" y="22"/>
                      <a:pt x="153" y="54"/>
                    </a:cubicBezTo>
                    <a:cubicBezTo>
                      <a:pt x="153" y="78"/>
                      <a:pt x="141" y="108"/>
                      <a:pt x="135" y="121"/>
                    </a:cubicBezTo>
                    <a:cubicBezTo>
                      <a:pt x="99" y="220"/>
                      <a:pt x="79" y="280"/>
                      <a:pt x="79" y="330"/>
                    </a:cubicBezTo>
                    <a:cubicBezTo>
                      <a:pt x="79" y="424"/>
                      <a:pt x="146" y="448"/>
                      <a:pt x="200" y="448"/>
                    </a:cubicBezTo>
                    <a:cubicBezTo>
                      <a:pt x="265" y="448"/>
                      <a:pt x="301" y="403"/>
                      <a:pt x="319" y="38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232" name="Group 112"/>
            <p:cNvGrpSpPr>
              <a:grpSpLocks/>
            </p:cNvGrpSpPr>
            <p:nvPr/>
          </p:nvGrpSpPr>
          <p:grpSpPr bwMode="auto">
            <a:xfrm>
              <a:off x="1827" y="6789"/>
              <a:ext cx="150" cy="193"/>
              <a:chOff x="1827" y="6789"/>
              <a:chExt cx="150" cy="193"/>
            </a:xfrm>
          </p:grpSpPr>
          <p:sp>
            <p:nvSpPr>
              <p:cNvPr id="5233" name="Freeform 113"/>
              <p:cNvSpPr>
                <a:spLocks noChangeArrowheads="1"/>
              </p:cNvSpPr>
              <p:nvPr/>
            </p:nvSpPr>
            <p:spPr bwMode="auto">
              <a:xfrm>
                <a:off x="1827" y="6794"/>
                <a:ext cx="150" cy="185"/>
              </a:xfrm>
              <a:custGeom>
                <a:avLst/>
                <a:gdLst>
                  <a:gd name="T0" fmla="*/ 333 w 667"/>
                  <a:gd name="T1" fmla="*/ 820 h 821"/>
                  <a:gd name="T2" fmla="*/ 0 w 667"/>
                  <a:gd name="T3" fmla="*/ 820 h 821"/>
                  <a:gd name="T4" fmla="*/ 0 w 667"/>
                  <a:gd name="T5" fmla="*/ 0 h 821"/>
                  <a:gd name="T6" fmla="*/ 666 w 667"/>
                  <a:gd name="T7" fmla="*/ 0 h 821"/>
                  <a:gd name="T8" fmla="*/ 666 w 667"/>
                  <a:gd name="T9" fmla="*/ 820 h 821"/>
                  <a:gd name="T10" fmla="*/ 333 w 667"/>
                  <a:gd name="T11" fmla="*/ 82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7" h="821">
                    <a:moveTo>
                      <a:pt x="333" y="820"/>
                    </a:moveTo>
                    <a:lnTo>
                      <a:pt x="0" y="820"/>
                    </a:lnTo>
                    <a:lnTo>
                      <a:pt x="0" y="0"/>
                    </a:lnTo>
                    <a:lnTo>
                      <a:pt x="666" y="0"/>
                    </a:lnTo>
                    <a:lnTo>
                      <a:pt x="666" y="820"/>
                    </a:lnTo>
                    <a:lnTo>
                      <a:pt x="333" y="820"/>
                    </a:lnTo>
                  </a:path>
                </a:pathLst>
              </a:custGeom>
              <a:solidFill>
                <a:srgbClr val="FFFFFF">
                  <a:alpha val="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34" name="Freeform 114"/>
              <p:cNvSpPr>
                <a:spLocks noChangeArrowheads="1"/>
              </p:cNvSpPr>
              <p:nvPr/>
            </p:nvSpPr>
            <p:spPr bwMode="auto">
              <a:xfrm>
                <a:off x="1882" y="6789"/>
                <a:ext cx="80" cy="7"/>
              </a:xfrm>
              <a:custGeom>
                <a:avLst/>
                <a:gdLst>
                  <a:gd name="T0" fmla="*/ 358 w 359"/>
                  <a:gd name="T1" fmla="*/ 34 h 35"/>
                  <a:gd name="T2" fmla="*/ 358 w 359"/>
                  <a:gd name="T3" fmla="*/ 0 h 35"/>
                  <a:gd name="T4" fmla="*/ 0 w 359"/>
                  <a:gd name="T5" fmla="*/ 0 h 35"/>
                  <a:gd name="T6" fmla="*/ 0 w 359"/>
                  <a:gd name="T7" fmla="*/ 34 h 35"/>
                  <a:gd name="T8" fmla="*/ 358 w 359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9" h="35">
                    <a:moveTo>
                      <a:pt x="358" y="34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58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35" name="Freeform 115"/>
              <p:cNvSpPr>
                <a:spLocks noChangeArrowheads="1"/>
              </p:cNvSpPr>
              <p:nvPr/>
            </p:nvSpPr>
            <p:spPr bwMode="auto">
              <a:xfrm>
                <a:off x="1836" y="6824"/>
                <a:ext cx="106" cy="157"/>
              </a:xfrm>
              <a:custGeom>
                <a:avLst/>
                <a:gdLst>
                  <a:gd name="T0" fmla="*/ 469 w 470"/>
                  <a:gd name="T1" fmla="*/ 11 h 698"/>
                  <a:gd name="T2" fmla="*/ 456 w 470"/>
                  <a:gd name="T3" fmla="*/ 0 h 698"/>
                  <a:gd name="T4" fmla="*/ 331 w 470"/>
                  <a:gd name="T5" fmla="*/ 11 h 698"/>
                  <a:gd name="T6" fmla="*/ 317 w 470"/>
                  <a:gd name="T7" fmla="*/ 29 h 698"/>
                  <a:gd name="T8" fmla="*/ 342 w 470"/>
                  <a:gd name="T9" fmla="*/ 43 h 698"/>
                  <a:gd name="T10" fmla="*/ 391 w 470"/>
                  <a:gd name="T11" fmla="*/ 58 h 698"/>
                  <a:gd name="T12" fmla="*/ 387 w 470"/>
                  <a:gd name="T13" fmla="*/ 78 h 698"/>
                  <a:gd name="T14" fmla="*/ 329 w 470"/>
                  <a:gd name="T15" fmla="*/ 312 h 698"/>
                  <a:gd name="T16" fmla="*/ 237 w 470"/>
                  <a:gd name="T17" fmla="*/ 249 h 698"/>
                  <a:gd name="T18" fmla="*/ 0 w 470"/>
                  <a:gd name="T19" fmla="*/ 538 h 698"/>
                  <a:gd name="T20" fmla="*/ 132 w 470"/>
                  <a:gd name="T21" fmla="*/ 697 h 698"/>
                  <a:gd name="T22" fmla="*/ 259 w 470"/>
                  <a:gd name="T23" fmla="*/ 623 h 698"/>
                  <a:gd name="T24" fmla="*/ 349 w 470"/>
                  <a:gd name="T25" fmla="*/ 697 h 698"/>
                  <a:gd name="T26" fmla="*/ 422 w 470"/>
                  <a:gd name="T27" fmla="*/ 641 h 698"/>
                  <a:gd name="T28" fmla="*/ 451 w 470"/>
                  <a:gd name="T29" fmla="*/ 545 h 698"/>
                  <a:gd name="T30" fmla="*/ 440 w 470"/>
                  <a:gd name="T31" fmla="*/ 533 h 698"/>
                  <a:gd name="T32" fmla="*/ 427 w 470"/>
                  <a:gd name="T33" fmla="*/ 551 h 698"/>
                  <a:gd name="T34" fmla="*/ 351 w 470"/>
                  <a:gd name="T35" fmla="*/ 675 h 698"/>
                  <a:gd name="T36" fmla="*/ 322 w 470"/>
                  <a:gd name="T37" fmla="*/ 630 h 698"/>
                  <a:gd name="T38" fmla="*/ 329 w 470"/>
                  <a:gd name="T39" fmla="*/ 583 h 698"/>
                  <a:gd name="T40" fmla="*/ 469 w 470"/>
                  <a:gd name="T41" fmla="*/ 11 h 698"/>
                  <a:gd name="T42" fmla="*/ 264 w 470"/>
                  <a:gd name="T43" fmla="*/ 567 h 698"/>
                  <a:gd name="T44" fmla="*/ 244 w 470"/>
                  <a:gd name="T45" fmla="*/ 605 h 698"/>
                  <a:gd name="T46" fmla="*/ 134 w 470"/>
                  <a:gd name="T47" fmla="*/ 675 h 698"/>
                  <a:gd name="T48" fmla="*/ 69 w 470"/>
                  <a:gd name="T49" fmla="*/ 583 h 698"/>
                  <a:gd name="T50" fmla="*/ 125 w 470"/>
                  <a:gd name="T51" fmla="*/ 365 h 698"/>
                  <a:gd name="T52" fmla="*/ 239 w 470"/>
                  <a:gd name="T53" fmla="*/ 271 h 698"/>
                  <a:gd name="T54" fmla="*/ 317 w 470"/>
                  <a:gd name="T55" fmla="*/ 359 h 698"/>
                  <a:gd name="T56" fmla="*/ 313 w 470"/>
                  <a:gd name="T57" fmla="*/ 374 h 698"/>
                  <a:gd name="T58" fmla="*/ 264 w 470"/>
                  <a:gd name="T59" fmla="*/ 567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0" h="698">
                    <a:moveTo>
                      <a:pt x="469" y="11"/>
                    </a:moveTo>
                    <a:cubicBezTo>
                      <a:pt x="469" y="9"/>
                      <a:pt x="469" y="0"/>
                      <a:pt x="456" y="0"/>
                    </a:cubicBezTo>
                    <a:cubicBezTo>
                      <a:pt x="443" y="0"/>
                      <a:pt x="349" y="9"/>
                      <a:pt x="331" y="11"/>
                    </a:cubicBezTo>
                    <a:cubicBezTo>
                      <a:pt x="324" y="11"/>
                      <a:pt x="317" y="16"/>
                      <a:pt x="317" y="29"/>
                    </a:cubicBezTo>
                    <a:cubicBezTo>
                      <a:pt x="317" y="43"/>
                      <a:pt x="326" y="43"/>
                      <a:pt x="342" y="43"/>
                    </a:cubicBezTo>
                    <a:cubicBezTo>
                      <a:pt x="389" y="43"/>
                      <a:pt x="391" y="49"/>
                      <a:pt x="391" y="58"/>
                    </a:cubicBezTo>
                    <a:lnTo>
                      <a:pt x="387" y="78"/>
                    </a:lnTo>
                    <a:lnTo>
                      <a:pt x="329" y="312"/>
                    </a:lnTo>
                    <a:cubicBezTo>
                      <a:pt x="311" y="276"/>
                      <a:pt x="282" y="249"/>
                      <a:pt x="237" y="249"/>
                    </a:cubicBezTo>
                    <a:cubicBezTo>
                      <a:pt x="123" y="249"/>
                      <a:pt x="0" y="394"/>
                      <a:pt x="0" y="538"/>
                    </a:cubicBezTo>
                    <a:cubicBezTo>
                      <a:pt x="0" y="632"/>
                      <a:pt x="54" y="697"/>
                      <a:pt x="132" y="697"/>
                    </a:cubicBezTo>
                    <a:cubicBezTo>
                      <a:pt x="152" y="697"/>
                      <a:pt x="201" y="693"/>
                      <a:pt x="259" y="623"/>
                    </a:cubicBezTo>
                    <a:cubicBezTo>
                      <a:pt x="268" y="663"/>
                      <a:pt x="302" y="697"/>
                      <a:pt x="349" y="697"/>
                    </a:cubicBezTo>
                    <a:cubicBezTo>
                      <a:pt x="384" y="697"/>
                      <a:pt x="407" y="675"/>
                      <a:pt x="422" y="641"/>
                    </a:cubicBezTo>
                    <a:cubicBezTo>
                      <a:pt x="438" y="607"/>
                      <a:pt x="451" y="547"/>
                      <a:pt x="451" y="545"/>
                    </a:cubicBezTo>
                    <a:cubicBezTo>
                      <a:pt x="451" y="533"/>
                      <a:pt x="443" y="533"/>
                      <a:pt x="440" y="533"/>
                    </a:cubicBezTo>
                    <a:cubicBezTo>
                      <a:pt x="429" y="533"/>
                      <a:pt x="429" y="538"/>
                      <a:pt x="427" y="551"/>
                    </a:cubicBezTo>
                    <a:cubicBezTo>
                      <a:pt x="409" y="616"/>
                      <a:pt x="391" y="675"/>
                      <a:pt x="351" y="675"/>
                    </a:cubicBezTo>
                    <a:cubicBezTo>
                      <a:pt x="324" y="675"/>
                      <a:pt x="322" y="650"/>
                      <a:pt x="322" y="630"/>
                    </a:cubicBezTo>
                    <a:cubicBezTo>
                      <a:pt x="322" y="605"/>
                      <a:pt x="324" y="598"/>
                      <a:pt x="329" y="583"/>
                    </a:cubicBezTo>
                    <a:lnTo>
                      <a:pt x="469" y="11"/>
                    </a:lnTo>
                    <a:close/>
                    <a:moveTo>
                      <a:pt x="264" y="567"/>
                    </a:moveTo>
                    <a:cubicBezTo>
                      <a:pt x="259" y="585"/>
                      <a:pt x="259" y="587"/>
                      <a:pt x="244" y="605"/>
                    </a:cubicBezTo>
                    <a:cubicBezTo>
                      <a:pt x="201" y="659"/>
                      <a:pt x="161" y="675"/>
                      <a:pt x="134" y="675"/>
                    </a:cubicBezTo>
                    <a:cubicBezTo>
                      <a:pt x="85" y="675"/>
                      <a:pt x="69" y="621"/>
                      <a:pt x="69" y="583"/>
                    </a:cubicBezTo>
                    <a:cubicBezTo>
                      <a:pt x="69" y="533"/>
                      <a:pt x="101" y="410"/>
                      <a:pt x="125" y="365"/>
                    </a:cubicBezTo>
                    <a:cubicBezTo>
                      <a:pt x="154" y="307"/>
                      <a:pt x="199" y="271"/>
                      <a:pt x="239" y="271"/>
                    </a:cubicBezTo>
                    <a:cubicBezTo>
                      <a:pt x="304" y="271"/>
                      <a:pt x="317" y="352"/>
                      <a:pt x="317" y="359"/>
                    </a:cubicBezTo>
                    <a:cubicBezTo>
                      <a:pt x="317" y="363"/>
                      <a:pt x="315" y="370"/>
                      <a:pt x="313" y="374"/>
                    </a:cubicBezTo>
                    <a:lnTo>
                      <a:pt x="264" y="5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236" name="Group 116"/>
            <p:cNvGrpSpPr>
              <a:grpSpLocks/>
            </p:cNvGrpSpPr>
            <p:nvPr/>
          </p:nvGrpSpPr>
          <p:grpSpPr bwMode="auto">
            <a:xfrm>
              <a:off x="1667" y="5968"/>
              <a:ext cx="290" cy="187"/>
              <a:chOff x="1667" y="5968"/>
              <a:chExt cx="290" cy="187"/>
            </a:xfrm>
          </p:grpSpPr>
          <p:sp>
            <p:nvSpPr>
              <p:cNvPr id="5237" name="Freeform 117"/>
              <p:cNvSpPr>
                <a:spLocks noChangeArrowheads="1"/>
              </p:cNvSpPr>
              <p:nvPr/>
            </p:nvSpPr>
            <p:spPr bwMode="auto">
              <a:xfrm>
                <a:off x="1667" y="5968"/>
                <a:ext cx="290" cy="186"/>
              </a:xfrm>
              <a:custGeom>
                <a:avLst/>
                <a:gdLst>
                  <a:gd name="T0" fmla="*/ 641 w 1283"/>
                  <a:gd name="T1" fmla="*/ 822 h 823"/>
                  <a:gd name="T2" fmla="*/ 0 w 1283"/>
                  <a:gd name="T3" fmla="*/ 822 h 823"/>
                  <a:gd name="T4" fmla="*/ 0 w 1283"/>
                  <a:gd name="T5" fmla="*/ 0 h 823"/>
                  <a:gd name="T6" fmla="*/ 1282 w 1283"/>
                  <a:gd name="T7" fmla="*/ 0 h 823"/>
                  <a:gd name="T8" fmla="*/ 1282 w 1283"/>
                  <a:gd name="T9" fmla="*/ 822 h 823"/>
                  <a:gd name="T10" fmla="*/ 641 w 1283"/>
                  <a:gd name="T11" fmla="*/ 822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3" h="823">
                    <a:moveTo>
                      <a:pt x="641" y="822"/>
                    </a:moveTo>
                    <a:lnTo>
                      <a:pt x="0" y="822"/>
                    </a:lnTo>
                    <a:lnTo>
                      <a:pt x="0" y="0"/>
                    </a:lnTo>
                    <a:lnTo>
                      <a:pt x="1282" y="0"/>
                    </a:lnTo>
                    <a:lnTo>
                      <a:pt x="1282" y="822"/>
                    </a:lnTo>
                    <a:lnTo>
                      <a:pt x="641" y="82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38" name="Freeform 118"/>
              <p:cNvSpPr>
                <a:spLocks noChangeArrowheads="1"/>
              </p:cNvSpPr>
              <p:nvPr/>
            </p:nvSpPr>
            <p:spPr bwMode="auto">
              <a:xfrm>
                <a:off x="1672" y="5969"/>
                <a:ext cx="152" cy="151"/>
              </a:xfrm>
              <a:custGeom>
                <a:avLst/>
                <a:gdLst>
                  <a:gd name="T0" fmla="*/ 399 w 673"/>
                  <a:gd name="T1" fmla="*/ 69 h 669"/>
                  <a:gd name="T2" fmla="*/ 421 w 673"/>
                  <a:gd name="T3" fmla="*/ 34 h 669"/>
                  <a:gd name="T4" fmla="*/ 484 w 673"/>
                  <a:gd name="T5" fmla="*/ 31 h 669"/>
                  <a:gd name="T6" fmla="*/ 628 w 673"/>
                  <a:gd name="T7" fmla="*/ 112 h 669"/>
                  <a:gd name="T8" fmla="*/ 619 w 673"/>
                  <a:gd name="T9" fmla="*/ 190 h 669"/>
                  <a:gd name="T10" fmla="*/ 616 w 673"/>
                  <a:gd name="T11" fmla="*/ 208 h 669"/>
                  <a:gd name="T12" fmla="*/ 628 w 673"/>
                  <a:gd name="T13" fmla="*/ 222 h 669"/>
                  <a:gd name="T14" fmla="*/ 643 w 673"/>
                  <a:gd name="T15" fmla="*/ 199 h 669"/>
                  <a:gd name="T16" fmla="*/ 670 w 673"/>
                  <a:gd name="T17" fmla="*/ 27 h 669"/>
                  <a:gd name="T18" fmla="*/ 672 w 673"/>
                  <a:gd name="T19" fmla="*/ 11 h 669"/>
                  <a:gd name="T20" fmla="*/ 645 w 673"/>
                  <a:gd name="T21" fmla="*/ 0 h 669"/>
                  <a:gd name="T22" fmla="*/ 96 w 673"/>
                  <a:gd name="T23" fmla="*/ 0 h 669"/>
                  <a:gd name="T24" fmla="*/ 65 w 673"/>
                  <a:gd name="T25" fmla="*/ 20 h 669"/>
                  <a:gd name="T26" fmla="*/ 7 w 673"/>
                  <a:gd name="T27" fmla="*/ 193 h 669"/>
                  <a:gd name="T28" fmla="*/ 0 w 673"/>
                  <a:gd name="T29" fmla="*/ 211 h 669"/>
                  <a:gd name="T30" fmla="*/ 11 w 673"/>
                  <a:gd name="T31" fmla="*/ 222 h 669"/>
                  <a:gd name="T32" fmla="*/ 29 w 673"/>
                  <a:gd name="T33" fmla="*/ 202 h 669"/>
                  <a:gd name="T34" fmla="*/ 253 w 673"/>
                  <a:gd name="T35" fmla="*/ 31 h 669"/>
                  <a:gd name="T36" fmla="*/ 291 w 673"/>
                  <a:gd name="T37" fmla="*/ 31 h 669"/>
                  <a:gd name="T38" fmla="*/ 321 w 673"/>
                  <a:gd name="T39" fmla="*/ 43 h 669"/>
                  <a:gd name="T40" fmla="*/ 316 w 673"/>
                  <a:gd name="T41" fmla="*/ 63 h 669"/>
                  <a:gd name="T42" fmla="*/ 184 w 673"/>
                  <a:gd name="T43" fmla="*/ 592 h 669"/>
                  <a:gd name="T44" fmla="*/ 67 w 673"/>
                  <a:gd name="T45" fmla="*/ 639 h 669"/>
                  <a:gd name="T46" fmla="*/ 25 w 673"/>
                  <a:gd name="T47" fmla="*/ 656 h 669"/>
                  <a:gd name="T48" fmla="*/ 43 w 673"/>
                  <a:gd name="T49" fmla="*/ 668 h 669"/>
                  <a:gd name="T50" fmla="*/ 123 w 673"/>
                  <a:gd name="T51" fmla="*/ 668 h 669"/>
                  <a:gd name="T52" fmla="*/ 206 w 673"/>
                  <a:gd name="T53" fmla="*/ 665 h 669"/>
                  <a:gd name="T54" fmla="*/ 289 w 673"/>
                  <a:gd name="T55" fmla="*/ 668 h 669"/>
                  <a:gd name="T56" fmla="*/ 374 w 673"/>
                  <a:gd name="T57" fmla="*/ 668 h 669"/>
                  <a:gd name="T58" fmla="*/ 397 w 673"/>
                  <a:gd name="T59" fmla="*/ 650 h 669"/>
                  <a:gd name="T60" fmla="*/ 363 w 673"/>
                  <a:gd name="T61" fmla="*/ 639 h 669"/>
                  <a:gd name="T62" fmla="*/ 300 w 673"/>
                  <a:gd name="T63" fmla="*/ 636 h 669"/>
                  <a:gd name="T64" fmla="*/ 262 w 673"/>
                  <a:gd name="T65" fmla="*/ 614 h 669"/>
                  <a:gd name="T66" fmla="*/ 267 w 673"/>
                  <a:gd name="T67" fmla="*/ 594 h 669"/>
                  <a:gd name="T68" fmla="*/ 399 w 673"/>
                  <a:gd name="T69" fmla="*/ 69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3" h="669">
                    <a:moveTo>
                      <a:pt x="399" y="69"/>
                    </a:moveTo>
                    <a:cubicBezTo>
                      <a:pt x="406" y="43"/>
                      <a:pt x="408" y="36"/>
                      <a:pt x="421" y="34"/>
                    </a:cubicBezTo>
                    <a:cubicBezTo>
                      <a:pt x="430" y="31"/>
                      <a:pt x="462" y="31"/>
                      <a:pt x="484" y="31"/>
                    </a:cubicBezTo>
                    <a:cubicBezTo>
                      <a:pt x="583" y="31"/>
                      <a:pt x="628" y="34"/>
                      <a:pt x="628" y="112"/>
                    </a:cubicBezTo>
                    <a:cubicBezTo>
                      <a:pt x="628" y="125"/>
                      <a:pt x="623" y="166"/>
                      <a:pt x="619" y="190"/>
                    </a:cubicBezTo>
                    <a:cubicBezTo>
                      <a:pt x="619" y="195"/>
                      <a:pt x="616" y="206"/>
                      <a:pt x="616" y="208"/>
                    </a:cubicBezTo>
                    <a:cubicBezTo>
                      <a:pt x="616" y="215"/>
                      <a:pt x="619" y="222"/>
                      <a:pt x="628" y="222"/>
                    </a:cubicBezTo>
                    <a:cubicBezTo>
                      <a:pt x="639" y="222"/>
                      <a:pt x="641" y="215"/>
                      <a:pt x="643" y="199"/>
                    </a:cubicBezTo>
                    <a:lnTo>
                      <a:pt x="670" y="27"/>
                    </a:lnTo>
                    <a:cubicBezTo>
                      <a:pt x="670" y="25"/>
                      <a:pt x="672" y="13"/>
                      <a:pt x="672" y="11"/>
                    </a:cubicBezTo>
                    <a:cubicBezTo>
                      <a:pt x="672" y="0"/>
                      <a:pt x="661" y="0"/>
                      <a:pt x="645" y="0"/>
                    </a:cubicBezTo>
                    <a:lnTo>
                      <a:pt x="96" y="0"/>
                    </a:lnTo>
                    <a:cubicBezTo>
                      <a:pt x="74" y="0"/>
                      <a:pt x="72" y="0"/>
                      <a:pt x="65" y="20"/>
                    </a:cubicBezTo>
                    <a:lnTo>
                      <a:pt x="7" y="193"/>
                    </a:lnTo>
                    <a:cubicBezTo>
                      <a:pt x="4" y="195"/>
                      <a:pt x="0" y="208"/>
                      <a:pt x="0" y="211"/>
                    </a:cubicBezTo>
                    <a:cubicBezTo>
                      <a:pt x="0" y="217"/>
                      <a:pt x="4" y="222"/>
                      <a:pt x="11" y="222"/>
                    </a:cubicBezTo>
                    <a:cubicBezTo>
                      <a:pt x="22" y="222"/>
                      <a:pt x="22" y="217"/>
                      <a:pt x="29" y="202"/>
                    </a:cubicBezTo>
                    <a:cubicBezTo>
                      <a:pt x="83" y="49"/>
                      <a:pt x="108" y="31"/>
                      <a:pt x="253" y="31"/>
                    </a:cubicBezTo>
                    <a:lnTo>
                      <a:pt x="291" y="31"/>
                    </a:lnTo>
                    <a:cubicBezTo>
                      <a:pt x="321" y="31"/>
                      <a:pt x="321" y="34"/>
                      <a:pt x="321" y="43"/>
                    </a:cubicBezTo>
                    <a:cubicBezTo>
                      <a:pt x="321" y="49"/>
                      <a:pt x="316" y="60"/>
                      <a:pt x="316" y="63"/>
                    </a:cubicBezTo>
                    <a:lnTo>
                      <a:pt x="184" y="592"/>
                    </a:lnTo>
                    <a:cubicBezTo>
                      <a:pt x="175" y="627"/>
                      <a:pt x="173" y="639"/>
                      <a:pt x="67" y="639"/>
                    </a:cubicBezTo>
                    <a:cubicBezTo>
                      <a:pt x="31" y="639"/>
                      <a:pt x="25" y="639"/>
                      <a:pt x="25" y="656"/>
                    </a:cubicBezTo>
                    <a:cubicBezTo>
                      <a:pt x="25" y="668"/>
                      <a:pt x="36" y="668"/>
                      <a:pt x="43" y="668"/>
                    </a:cubicBezTo>
                    <a:cubicBezTo>
                      <a:pt x="67" y="668"/>
                      <a:pt x="96" y="668"/>
                      <a:pt x="123" y="668"/>
                    </a:cubicBezTo>
                    <a:cubicBezTo>
                      <a:pt x="150" y="668"/>
                      <a:pt x="179" y="665"/>
                      <a:pt x="206" y="665"/>
                    </a:cubicBezTo>
                    <a:cubicBezTo>
                      <a:pt x="233" y="665"/>
                      <a:pt x="262" y="668"/>
                      <a:pt x="289" y="668"/>
                    </a:cubicBezTo>
                    <a:cubicBezTo>
                      <a:pt x="316" y="668"/>
                      <a:pt x="347" y="668"/>
                      <a:pt x="374" y="668"/>
                    </a:cubicBezTo>
                    <a:cubicBezTo>
                      <a:pt x="383" y="668"/>
                      <a:pt x="397" y="668"/>
                      <a:pt x="397" y="650"/>
                    </a:cubicBezTo>
                    <a:cubicBezTo>
                      <a:pt x="397" y="639"/>
                      <a:pt x="388" y="639"/>
                      <a:pt x="363" y="639"/>
                    </a:cubicBezTo>
                    <a:cubicBezTo>
                      <a:pt x="338" y="639"/>
                      <a:pt x="325" y="639"/>
                      <a:pt x="300" y="636"/>
                    </a:cubicBezTo>
                    <a:cubicBezTo>
                      <a:pt x="271" y="634"/>
                      <a:pt x="262" y="630"/>
                      <a:pt x="262" y="614"/>
                    </a:cubicBezTo>
                    <a:cubicBezTo>
                      <a:pt x="262" y="614"/>
                      <a:pt x="262" y="609"/>
                      <a:pt x="267" y="594"/>
                    </a:cubicBezTo>
                    <a:lnTo>
                      <a:pt x="399" y="6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39" name="Freeform 119"/>
              <p:cNvSpPr>
                <a:spLocks noChangeArrowheads="1"/>
              </p:cNvSpPr>
              <p:nvPr/>
            </p:nvSpPr>
            <p:spPr bwMode="auto">
              <a:xfrm>
                <a:off x="1807" y="6085"/>
                <a:ext cx="67" cy="70"/>
              </a:xfrm>
              <a:custGeom>
                <a:avLst/>
                <a:gdLst>
                  <a:gd name="T0" fmla="*/ 262 w 301"/>
                  <a:gd name="T1" fmla="*/ 40 h 315"/>
                  <a:gd name="T2" fmla="*/ 226 w 301"/>
                  <a:gd name="T3" fmla="*/ 78 h 315"/>
                  <a:gd name="T4" fmla="*/ 253 w 301"/>
                  <a:gd name="T5" fmla="*/ 105 h 315"/>
                  <a:gd name="T6" fmla="*/ 291 w 301"/>
                  <a:gd name="T7" fmla="*/ 60 h 315"/>
                  <a:gd name="T8" fmla="*/ 202 w 301"/>
                  <a:gd name="T9" fmla="*/ 0 h 315"/>
                  <a:gd name="T10" fmla="*/ 0 w 301"/>
                  <a:gd name="T11" fmla="*/ 193 h 315"/>
                  <a:gd name="T12" fmla="*/ 128 w 301"/>
                  <a:gd name="T13" fmla="*/ 314 h 315"/>
                  <a:gd name="T14" fmla="*/ 300 w 301"/>
                  <a:gd name="T15" fmla="*/ 235 h 315"/>
                  <a:gd name="T16" fmla="*/ 289 w 301"/>
                  <a:gd name="T17" fmla="*/ 222 h 315"/>
                  <a:gd name="T18" fmla="*/ 278 w 301"/>
                  <a:gd name="T19" fmla="*/ 231 h 315"/>
                  <a:gd name="T20" fmla="*/ 130 w 301"/>
                  <a:gd name="T21" fmla="*/ 294 h 315"/>
                  <a:gd name="T22" fmla="*/ 58 w 301"/>
                  <a:gd name="T23" fmla="*/ 217 h 315"/>
                  <a:gd name="T24" fmla="*/ 103 w 301"/>
                  <a:gd name="T25" fmla="*/ 74 h 315"/>
                  <a:gd name="T26" fmla="*/ 202 w 301"/>
                  <a:gd name="T27" fmla="*/ 20 h 315"/>
                  <a:gd name="T28" fmla="*/ 262 w 301"/>
                  <a:gd name="T29" fmla="*/ 4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1" h="315">
                    <a:moveTo>
                      <a:pt x="262" y="40"/>
                    </a:moveTo>
                    <a:cubicBezTo>
                      <a:pt x="235" y="45"/>
                      <a:pt x="226" y="63"/>
                      <a:pt x="226" y="78"/>
                    </a:cubicBezTo>
                    <a:cubicBezTo>
                      <a:pt x="226" y="99"/>
                      <a:pt x="240" y="105"/>
                      <a:pt x="253" y="105"/>
                    </a:cubicBezTo>
                    <a:cubicBezTo>
                      <a:pt x="269" y="105"/>
                      <a:pt x="291" y="94"/>
                      <a:pt x="291" y="60"/>
                    </a:cubicBezTo>
                    <a:cubicBezTo>
                      <a:pt x="291" y="13"/>
                      <a:pt x="238" y="0"/>
                      <a:pt x="202" y="0"/>
                    </a:cubicBezTo>
                    <a:cubicBezTo>
                      <a:pt x="96" y="0"/>
                      <a:pt x="0" y="96"/>
                      <a:pt x="0" y="193"/>
                    </a:cubicBezTo>
                    <a:cubicBezTo>
                      <a:pt x="0" y="251"/>
                      <a:pt x="43" y="314"/>
                      <a:pt x="128" y="314"/>
                    </a:cubicBezTo>
                    <a:cubicBezTo>
                      <a:pt x="247" y="314"/>
                      <a:pt x="300" y="244"/>
                      <a:pt x="300" y="235"/>
                    </a:cubicBezTo>
                    <a:cubicBezTo>
                      <a:pt x="300" y="231"/>
                      <a:pt x="294" y="222"/>
                      <a:pt x="289" y="222"/>
                    </a:cubicBezTo>
                    <a:cubicBezTo>
                      <a:pt x="285" y="222"/>
                      <a:pt x="282" y="224"/>
                      <a:pt x="278" y="231"/>
                    </a:cubicBezTo>
                    <a:cubicBezTo>
                      <a:pt x="224" y="294"/>
                      <a:pt x="143" y="294"/>
                      <a:pt x="130" y="294"/>
                    </a:cubicBezTo>
                    <a:cubicBezTo>
                      <a:pt x="81" y="294"/>
                      <a:pt x="58" y="260"/>
                      <a:pt x="58" y="217"/>
                    </a:cubicBezTo>
                    <a:cubicBezTo>
                      <a:pt x="58" y="197"/>
                      <a:pt x="67" y="121"/>
                      <a:pt x="103" y="74"/>
                    </a:cubicBezTo>
                    <a:cubicBezTo>
                      <a:pt x="130" y="38"/>
                      <a:pt x="166" y="20"/>
                      <a:pt x="202" y="20"/>
                    </a:cubicBezTo>
                    <a:cubicBezTo>
                      <a:pt x="211" y="20"/>
                      <a:pt x="244" y="20"/>
                      <a:pt x="262" y="4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40" name="Freeform 120"/>
              <p:cNvSpPr>
                <a:spLocks noChangeArrowheads="1"/>
              </p:cNvSpPr>
              <p:nvPr/>
            </p:nvSpPr>
            <p:spPr bwMode="auto">
              <a:xfrm>
                <a:off x="1887" y="6085"/>
                <a:ext cx="67" cy="70"/>
              </a:xfrm>
              <a:custGeom>
                <a:avLst/>
                <a:gdLst>
                  <a:gd name="T0" fmla="*/ 262 w 301"/>
                  <a:gd name="T1" fmla="*/ 40 h 315"/>
                  <a:gd name="T2" fmla="*/ 226 w 301"/>
                  <a:gd name="T3" fmla="*/ 78 h 315"/>
                  <a:gd name="T4" fmla="*/ 253 w 301"/>
                  <a:gd name="T5" fmla="*/ 105 h 315"/>
                  <a:gd name="T6" fmla="*/ 291 w 301"/>
                  <a:gd name="T7" fmla="*/ 60 h 315"/>
                  <a:gd name="T8" fmla="*/ 202 w 301"/>
                  <a:gd name="T9" fmla="*/ 0 h 315"/>
                  <a:gd name="T10" fmla="*/ 0 w 301"/>
                  <a:gd name="T11" fmla="*/ 193 h 315"/>
                  <a:gd name="T12" fmla="*/ 128 w 301"/>
                  <a:gd name="T13" fmla="*/ 314 h 315"/>
                  <a:gd name="T14" fmla="*/ 300 w 301"/>
                  <a:gd name="T15" fmla="*/ 235 h 315"/>
                  <a:gd name="T16" fmla="*/ 289 w 301"/>
                  <a:gd name="T17" fmla="*/ 222 h 315"/>
                  <a:gd name="T18" fmla="*/ 278 w 301"/>
                  <a:gd name="T19" fmla="*/ 231 h 315"/>
                  <a:gd name="T20" fmla="*/ 130 w 301"/>
                  <a:gd name="T21" fmla="*/ 294 h 315"/>
                  <a:gd name="T22" fmla="*/ 58 w 301"/>
                  <a:gd name="T23" fmla="*/ 217 h 315"/>
                  <a:gd name="T24" fmla="*/ 103 w 301"/>
                  <a:gd name="T25" fmla="*/ 74 h 315"/>
                  <a:gd name="T26" fmla="*/ 202 w 301"/>
                  <a:gd name="T27" fmla="*/ 20 h 315"/>
                  <a:gd name="T28" fmla="*/ 262 w 301"/>
                  <a:gd name="T29" fmla="*/ 4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1" h="315">
                    <a:moveTo>
                      <a:pt x="262" y="40"/>
                    </a:moveTo>
                    <a:cubicBezTo>
                      <a:pt x="235" y="45"/>
                      <a:pt x="226" y="63"/>
                      <a:pt x="226" y="78"/>
                    </a:cubicBezTo>
                    <a:cubicBezTo>
                      <a:pt x="226" y="99"/>
                      <a:pt x="240" y="105"/>
                      <a:pt x="253" y="105"/>
                    </a:cubicBezTo>
                    <a:cubicBezTo>
                      <a:pt x="269" y="105"/>
                      <a:pt x="291" y="94"/>
                      <a:pt x="291" y="60"/>
                    </a:cubicBezTo>
                    <a:cubicBezTo>
                      <a:pt x="291" y="13"/>
                      <a:pt x="238" y="0"/>
                      <a:pt x="202" y="0"/>
                    </a:cubicBezTo>
                    <a:cubicBezTo>
                      <a:pt x="96" y="0"/>
                      <a:pt x="0" y="96"/>
                      <a:pt x="0" y="193"/>
                    </a:cubicBezTo>
                    <a:cubicBezTo>
                      <a:pt x="0" y="251"/>
                      <a:pt x="43" y="314"/>
                      <a:pt x="128" y="314"/>
                    </a:cubicBezTo>
                    <a:cubicBezTo>
                      <a:pt x="247" y="314"/>
                      <a:pt x="300" y="244"/>
                      <a:pt x="300" y="235"/>
                    </a:cubicBezTo>
                    <a:cubicBezTo>
                      <a:pt x="300" y="231"/>
                      <a:pt x="294" y="222"/>
                      <a:pt x="289" y="222"/>
                    </a:cubicBezTo>
                    <a:cubicBezTo>
                      <a:pt x="285" y="222"/>
                      <a:pt x="282" y="224"/>
                      <a:pt x="278" y="231"/>
                    </a:cubicBezTo>
                    <a:cubicBezTo>
                      <a:pt x="224" y="294"/>
                      <a:pt x="143" y="294"/>
                      <a:pt x="130" y="294"/>
                    </a:cubicBezTo>
                    <a:cubicBezTo>
                      <a:pt x="81" y="294"/>
                      <a:pt x="58" y="260"/>
                      <a:pt x="58" y="217"/>
                    </a:cubicBezTo>
                    <a:cubicBezTo>
                      <a:pt x="58" y="197"/>
                      <a:pt x="67" y="121"/>
                      <a:pt x="103" y="74"/>
                    </a:cubicBezTo>
                    <a:cubicBezTo>
                      <a:pt x="130" y="38"/>
                      <a:pt x="166" y="20"/>
                      <a:pt x="202" y="20"/>
                    </a:cubicBezTo>
                    <a:cubicBezTo>
                      <a:pt x="211" y="20"/>
                      <a:pt x="244" y="20"/>
                      <a:pt x="262" y="4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5241" name="Text Box 121"/>
          <p:cNvSpPr txBox="1">
            <a:spLocks noChangeArrowheads="1"/>
          </p:cNvSpPr>
          <p:nvPr/>
        </p:nvSpPr>
        <p:spPr bwMode="auto">
          <a:xfrm>
            <a:off x="303213" y="1925638"/>
            <a:ext cx="123348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Exotic</a:t>
            </a:r>
          </a:p>
          <a:p>
            <a:r>
              <a:rPr lang="en-US" altLang="ja-JP" sz="2600" b="0"/>
              <a:t>Hadrons</a:t>
            </a:r>
          </a:p>
        </p:txBody>
      </p:sp>
      <p:pic>
        <p:nvPicPr>
          <p:cNvPr id="5242" name="Picture 1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2665413"/>
            <a:ext cx="160178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43" name="Group 123"/>
          <p:cNvGrpSpPr>
            <a:grpSpLocks/>
          </p:cNvGrpSpPr>
          <p:nvPr/>
        </p:nvGrpSpPr>
        <p:grpSpPr bwMode="auto">
          <a:xfrm>
            <a:off x="10663238" y="523875"/>
            <a:ext cx="2271712" cy="1495425"/>
            <a:chOff x="6717" y="330"/>
            <a:chExt cx="1431" cy="942"/>
          </a:xfrm>
        </p:grpSpPr>
        <p:pic>
          <p:nvPicPr>
            <p:cNvPr id="5244" name="Picture 1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" y="516"/>
              <a:ext cx="599" cy="55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45" name="Picture 1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" y="752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246" name="Group 126"/>
            <p:cNvGrpSpPr>
              <a:grpSpLocks/>
            </p:cNvGrpSpPr>
            <p:nvPr/>
          </p:nvGrpSpPr>
          <p:grpSpPr bwMode="auto">
            <a:xfrm>
              <a:off x="6717" y="972"/>
              <a:ext cx="150" cy="193"/>
              <a:chOff x="6717" y="972"/>
              <a:chExt cx="150" cy="193"/>
            </a:xfrm>
          </p:grpSpPr>
          <p:sp>
            <p:nvSpPr>
              <p:cNvPr id="5247" name="Freeform 127"/>
              <p:cNvSpPr>
                <a:spLocks noChangeArrowheads="1"/>
              </p:cNvSpPr>
              <p:nvPr/>
            </p:nvSpPr>
            <p:spPr bwMode="auto">
              <a:xfrm>
                <a:off x="6717" y="977"/>
                <a:ext cx="150" cy="185"/>
              </a:xfrm>
              <a:custGeom>
                <a:avLst/>
                <a:gdLst>
                  <a:gd name="T0" fmla="*/ 333 w 667"/>
                  <a:gd name="T1" fmla="*/ 820 h 821"/>
                  <a:gd name="T2" fmla="*/ 0 w 667"/>
                  <a:gd name="T3" fmla="*/ 820 h 821"/>
                  <a:gd name="T4" fmla="*/ 0 w 667"/>
                  <a:gd name="T5" fmla="*/ 0 h 821"/>
                  <a:gd name="T6" fmla="*/ 666 w 667"/>
                  <a:gd name="T7" fmla="*/ 0 h 821"/>
                  <a:gd name="T8" fmla="*/ 666 w 667"/>
                  <a:gd name="T9" fmla="*/ 820 h 821"/>
                  <a:gd name="T10" fmla="*/ 333 w 667"/>
                  <a:gd name="T11" fmla="*/ 82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7" h="821">
                    <a:moveTo>
                      <a:pt x="333" y="820"/>
                    </a:moveTo>
                    <a:lnTo>
                      <a:pt x="0" y="820"/>
                    </a:lnTo>
                    <a:lnTo>
                      <a:pt x="0" y="0"/>
                    </a:lnTo>
                    <a:lnTo>
                      <a:pt x="666" y="0"/>
                    </a:lnTo>
                    <a:lnTo>
                      <a:pt x="666" y="820"/>
                    </a:lnTo>
                    <a:lnTo>
                      <a:pt x="333" y="820"/>
                    </a:lnTo>
                  </a:path>
                </a:pathLst>
              </a:custGeom>
              <a:solidFill>
                <a:srgbClr val="FFFFFF">
                  <a:alpha val="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48" name="Freeform 128"/>
              <p:cNvSpPr>
                <a:spLocks noChangeArrowheads="1"/>
              </p:cNvSpPr>
              <p:nvPr/>
            </p:nvSpPr>
            <p:spPr bwMode="auto">
              <a:xfrm>
                <a:off x="6772" y="972"/>
                <a:ext cx="80" cy="7"/>
              </a:xfrm>
              <a:custGeom>
                <a:avLst/>
                <a:gdLst>
                  <a:gd name="T0" fmla="*/ 358 w 359"/>
                  <a:gd name="T1" fmla="*/ 34 h 35"/>
                  <a:gd name="T2" fmla="*/ 358 w 359"/>
                  <a:gd name="T3" fmla="*/ 0 h 35"/>
                  <a:gd name="T4" fmla="*/ 0 w 359"/>
                  <a:gd name="T5" fmla="*/ 0 h 35"/>
                  <a:gd name="T6" fmla="*/ 0 w 359"/>
                  <a:gd name="T7" fmla="*/ 34 h 35"/>
                  <a:gd name="T8" fmla="*/ 358 w 359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9" h="35">
                    <a:moveTo>
                      <a:pt x="358" y="34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58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49" name="Freeform 129"/>
              <p:cNvSpPr>
                <a:spLocks noChangeArrowheads="1"/>
              </p:cNvSpPr>
              <p:nvPr/>
            </p:nvSpPr>
            <p:spPr bwMode="auto">
              <a:xfrm>
                <a:off x="6726" y="1008"/>
                <a:ext cx="106" cy="157"/>
              </a:xfrm>
              <a:custGeom>
                <a:avLst/>
                <a:gdLst>
                  <a:gd name="T0" fmla="*/ 469 w 470"/>
                  <a:gd name="T1" fmla="*/ 11 h 698"/>
                  <a:gd name="T2" fmla="*/ 456 w 470"/>
                  <a:gd name="T3" fmla="*/ 0 h 698"/>
                  <a:gd name="T4" fmla="*/ 331 w 470"/>
                  <a:gd name="T5" fmla="*/ 11 h 698"/>
                  <a:gd name="T6" fmla="*/ 317 w 470"/>
                  <a:gd name="T7" fmla="*/ 29 h 698"/>
                  <a:gd name="T8" fmla="*/ 342 w 470"/>
                  <a:gd name="T9" fmla="*/ 43 h 698"/>
                  <a:gd name="T10" fmla="*/ 391 w 470"/>
                  <a:gd name="T11" fmla="*/ 58 h 698"/>
                  <a:gd name="T12" fmla="*/ 387 w 470"/>
                  <a:gd name="T13" fmla="*/ 78 h 698"/>
                  <a:gd name="T14" fmla="*/ 329 w 470"/>
                  <a:gd name="T15" fmla="*/ 312 h 698"/>
                  <a:gd name="T16" fmla="*/ 237 w 470"/>
                  <a:gd name="T17" fmla="*/ 249 h 698"/>
                  <a:gd name="T18" fmla="*/ 0 w 470"/>
                  <a:gd name="T19" fmla="*/ 538 h 698"/>
                  <a:gd name="T20" fmla="*/ 132 w 470"/>
                  <a:gd name="T21" fmla="*/ 697 h 698"/>
                  <a:gd name="T22" fmla="*/ 259 w 470"/>
                  <a:gd name="T23" fmla="*/ 623 h 698"/>
                  <a:gd name="T24" fmla="*/ 349 w 470"/>
                  <a:gd name="T25" fmla="*/ 697 h 698"/>
                  <a:gd name="T26" fmla="*/ 422 w 470"/>
                  <a:gd name="T27" fmla="*/ 641 h 698"/>
                  <a:gd name="T28" fmla="*/ 451 w 470"/>
                  <a:gd name="T29" fmla="*/ 545 h 698"/>
                  <a:gd name="T30" fmla="*/ 440 w 470"/>
                  <a:gd name="T31" fmla="*/ 533 h 698"/>
                  <a:gd name="T32" fmla="*/ 427 w 470"/>
                  <a:gd name="T33" fmla="*/ 551 h 698"/>
                  <a:gd name="T34" fmla="*/ 351 w 470"/>
                  <a:gd name="T35" fmla="*/ 675 h 698"/>
                  <a:gd name="T36" fmla="*/ 322 w 470"/>
                  <a:gd name="T37" fmla="*/ 630 h 698"/>
                  <a:gd name="T38" fmla="*/ 329 w 470"/>
                  <a:gd name="T39" fmla="*/ 583 h 698"/>
                  <a:gd name="T40" fmla="*/ 469 w 470"/>
                  <a:gd name="T41" fmla="*/ 11 h 698"/>
                  <a:gd name="T42" fmla="*/ 264 w 470"/>
                  <a:gd name="T43" fmla="*/ 567 h 698"/>
                  <a:gd name="T44" fmla="*/ 244 w 470"/>
                  <a:gd name="T45" fmla="*/ 605 h 698"/>
                  <a:gd name="T46" fmla="*/ 134 w 470"/>
                  <a:gd name="T47" fmla="*/ 675 h 698"/>
                  <a:gd name="T48" fmla="*/ 69 w 470"/>
                  <a:gd name="T49" fmla="*/ 583 h 698"/>
                  <a:gd name="T50" fmla="*/ 125 w 470"/>
                  <a:gd name="T51" fmla="*/ 365 h 698"/>
                  <a:gd name="T52" fmla="*/ 239 w 470"/>
                  <a:gd name="T53" fmla="*/ 271 h 698"/>
                  <a:gd name="T54" fmla="*/ 317 w 470"/>
                  <a:gd name="T55" fmla="*/ 359 h 698"/>
                  <a:gd name="T56" fmla="*/ 313 w 470"/>
                  <a:gd name="T57" fmla="*/ 374 h 698"/>
                  <a:gd name="T58" fmla="*/ 264 w 470"/>
                  <a:gd name="T59" fmla="*/ 567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0" h="698">
                    <a:moveTo>
                      <a:pt x="469" y="11"/>
                    </a:moveTo>
                    <a:cubicBezTo>
                      <a:pt x="469" y="9"/>
                      <a:pt x="469" y="0"/>
                      <a:pt x="456" y="0"/>
                    </a:cubicBezTo>
                    <a:cubicBezTo>
                      <a:pt x="443" y="0"/>
                      <a:pt x="349" y="9"/>
                      <a:pt x="331" y="11"/>
                    </a:cubicBezTo>
                    <a:cubicBezTo>
                      <a:pt x="324" y="11"/>
                      <a:pt x="317" y="16"/>
                      <a:pt x="317" y="29"/>
                    </a:cubicBezTo>
                    <a:cubicBezTo>
                      <a:pt x="317" y="43"/>
                      <a:pt x="326" y="43"/>
                      <a:pt x="342" y="43"/>
                    </a:cubicBezTo>
                    <a:cubicBezTo>
                      <a:pt x="389" y="43"/>
                      <a:pt x="391" y="49"/>
                      <a:pt x="391" y="58"/>
                    </a:cubicBezTo>
                    <a:lnTo>
                      <a:pt x="387" y="78"/>
                    </a:lnTo>
                    <a:lnTo>
                      <a:pt x="329" y="312"/>
                    </a:lnTo>
                    <a:cubicBezTo>
                      <a:pt x="311" y="276"/>
                      <a:pt x="282" y="249"/>
                      <a:pt x="237" y="249"/>
                    </a:cubicBezTo>
                    <a:cubicBezTo>
                      <a:pt x="123" y="249"/>
                      <a:pt x="0" y="394"/>
                      <a:pt x="0" y="538"/>
                    </a:cubicBezTo>
                    <a:cubicBezTo>
                      <a:pt x="0" y="632"/>
                      <a:pt x="54" y="697"/>
                      <a:pt x="132" y="697"/>
                    </a:cubicBezTo>
                    <a:cubicBezTo>
                      <a:pt x="152" y="697"/>
                      <a:pt x="201" y="693"/>
                      <a:pt x="259" y="623"/>
                    </a:cubicBezTo>
                    <a:cubicBezTo>
                      <a:pt x="268" y="663"/>
                      <a:pt x="302" y="697"/>
                      <a:pt x="349" y="697"/>
                    </a:cubicBezTo>
                    <a:cubicBezTo>
                      <a:pt x="384" y="697"/>
                      <a:pt x="407" y="675"/>
                      <a:pt x="422" y="641"/>
                    </a:cubicBezTo>
                    <a:cubicBezTo>
                      <a:pt x="438" y="607"/>
                      <a:pt x="451" y="547"/>
                      <a:pt x="451" y="545"/>
                    </a:cubicBezTo>
                    <a:cubicBezTo>
                      <a:pt x="451" y="533"/>
                      <a:pt x="443" y="533"/>
                      <a:pt x="440" y="533"/>
                    </a:cubicBezTo>
                    <a:cubicBezTo>
                      <a:pt x="429" y="533"/>
                      <a:pt x="429" y="538"/>
                      <a:pt x="427" y="551"/>
                    </a:cubicBezTo>
                    <a:cubicBezTo>
                      <a:pt x="409" y="616"/>
                      <a:pt x="391" y="675"/>
                      <a:pt x="351" y="675"/>
                    </a:cubicBezTo>
                    <a:cubicBezTo>
                      <a:pt x="324" y="675"/>
                      <a:pt x="322" y="650"/>
                      <a:pt x="322" y="630"/>
                    </a:cubicBezTo>
                    <a:cubicBezTo>
                      <a:pt x="322" y="605"/>
                      <a:pt x="324" y="598"/>
                      <a:pt x="329" y="583"/>
                    </a:cubicBezTo>
                    <a:lnTo>
                      <a:pt x="469" y="11"/>
                    </a:lnTo>
                    <a:close/>
                    <a:moveTo>
                      <a:pt x="264" y="567"/>
                    </a:moveTo>
                    <a:cubicBezTo>
                      <a:pt x="259" y="585"/>
                      <a:pt x="259" y="587"/>
                      <a:pt x="244" y="605"/>
                    </a:cubicBezTo>
                    <a:cubicBezTo>
                      <a:pt x="201" y="659"/>
                      <a:pt x="161" y="675"/>
                      <a:pt x="134" y="675"/>
                    </a:cubicBezTo>
                    <a:cubicBezTo>
                      <a:pt x="85" y="675"/>
                      <a:pt x="69" y="621"/>
                      <a:pt x="69" y="583"/>
                    </a:cubicBezTo>
                    <a:cubicBezTo>
                      <a:pt x="69" y="533"/>
                      <a:pt x="101" y="410"/>
                      <a:pt x="125" y="365"/>
                    </a:cubicBezTo>
                    <a:cubicBezTo>
                      <a:pt x="154" y="307"/>
                      <a:pt x="199" y="271"/>
                      <a:pt x="239" y="271"/>
                    </a:cubicBezTo>
                    <a:cubicBezTo>
                      <a:pt x="304" y="271"/>
                      <a:pt x="317" y="352"/>
                      <a:pt x="317" y="359"/>
                    </a:cubicBezTo>
                    <a:cubicBezTo>
                      <a:pt x="317" y="363"/>
                      <a:pt x="315" y="370"/>
                      <a:pt x="313" y="374"/>
                    </a:cubicBezTo>
                    <a:lnTo>
                      <a:pt x="264" y="5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pic>
          <p:nvPicPr>
            <p:cNvPr id="5250" name="Picture 13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" y="670"/>
              <a:ext cx="607" cy="60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1" name="Picture 13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2" y="749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252" name="Group 132"/>
            <p:cNvGrpSpPr>
              <a:grpSpLocks/>
            </p:cNvGrpSpPr>
            <p:nvPr/>
          </p:nvGrpSpPr>
          <p:grpSpPr bwMode="auto">
            <a:xfrm>
              <a:off x="7351" y="1125"/>
              <a:ext cx="120" cy="134"/>
              <a:chOff x="7351" y="1125"/>
              <a:chExt cx="120" cy="134"/>
            </a:xfrm>
          </p:grpSpPr>
          <p:sp>
            <p:nvSpPr>
              <p:cNvPr id="5253" name="Freeform 133"/>
              <p:cNvSpPr>
                <a:spLocks noChangeArrowheads="1"/>
              </p:cNvSpPr>
              <p:nvPr/>
            </p:nvSpPr>
            <p:spPr bwMode="auto">
              <a:xfrm>
                <a:off x="7351" y="1130"/>
                <a:ext cx="120" cy="126"/>
              </a:xfrm>
              <a:custGeom>
                <a:avLst/>
                <a:gdLst>
                  <a:gd name="T0" fmla="*/ 266 w 533"/>
                  <a:gd name="T1" fmla="*/ 560 h 561"/>
                  <a:gd name="T2" fmla="*/ 0 w 533"/>
                  <a:gd name="T3" fmla="*/ 560 h 561"/>
                  <a:gd name="T4" fmla="*/ 0 w 533"/>
                  <a:gd name="T5" fmla="*/ 0 h 561"/>
                  <a:gd name="T6" fmla="*/ 532 w 533"/>
                  <a:gd name="T7" fmla="*/ 0 h 561"/>
                  <a:gd name="T8" fmla="*/ 532 w 533"/>
                  <a:gd name="T9" fmla="*/ 560 h 561"/>
                  <a:gd name="T10" fmla="*/ 266 w 533"/>
                  <a:gd name="T11" fmla="*/ 56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3" h="561">
                    <a:moveTo>
                      <a:pt x="266" y="560"/>
                    </a:moveTo>
                    <a:lnTo>
                      <a:pt x="0" y="560"/>
                    </a:lnTo>
                    <a:lnTo>
                      <a:pt x="0" y="0"/>
                    </a:lnTo>
                    <a:lnTo>
                      <a:pt x="532" y="0"/>
                    </a:lnTo>
                    <a:lnTo>
                      <a:pt x="532" y="560"/>
                    </a:lnTo>
                    <a:lnTo>
                      <a:pt x="266" y="5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54" name="Freeform 134"/>
              <p:cNvSpPr>
                <a:spLocks noChangeArrowheads="1"/>
              </p:cNvSpPr>
              <p:nvPr/>
            </p:nvSpPr>
            <p:spPr bwMode="auto">
              <a:xfrm>
                <a:off x="7376" y="1125"/>
                <a:ext cx="80" cy="7"/>
              </a:xfrm>
              <a:custGeom>
                <a:avLst/>
                <a:gdLst>
                  <a:gd name="T0" fmla="*/ 358 w 359"/>
                  <a:gd name="T1" fmla="*/ 34 h 35"/>
                  <a:gd name="T2" fmla="*/ 358 w 359"/>
                  <a:gd name="T3" fmla="*/ 0 h 35"/>
                  <a:gd name="T4" fmla="*/ 0 w 359"/>
                  <a:gd name="T5" fmla="*/ 0 h 35"/>
                  <a:gd name="T6" fmla="*/ 0 w 359"/>
                  <a:gd name="T7" fmla="*/ 34 h 35"/>
                  <a:gd name="T8" fmla="*/ 358 w 359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9" h="35">
                    <a:moveTo>
                      <a:pt x="358" y="34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58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55" name="Freeform 135"/>
              <p:cNvSpPr>
                <a:spLocks noChangeArrowheads="1"/>
              </p:cNvSpPr>
              <p:nvPr/>
            </p:nvSpPr>
            <p:spPr bwMode="auto">
              <a:xfrm>
                <a:off x="7363" y="1158"/>
                <a:ext cx="82" cy="101"/>
              </a:xfrm>
              <a:custGeom>
                <a:avLst/>
                <a:gdLst>
                  <a:gd name="T0" fmla="*/ 335 w 365"/>
                  <a:gd name="T1" fmla="*/ 67 h 449"/>
                  <a:gd name="T2" fmla="*/ 288 w 365"/>
                  <a:gd name="T3" fmla="*/ 112 h 449"/>
                  <a:gd name="T4" fmla="*/ 317 w 365"/>
                  <a:gd name="T5" fmla="*/ 141 h 449"/>
                  <a:gd name="T6" fmla="*/ 364 w 365"/>
                  <a:gd name="T7" fmla="*/ 85 h 449"/>
                  <a:gd name="T8" fmla="*/ 246 w 365"/>
                  <a:gd name="T9" fmla="*/ 0 h 449"/>
                  <a:gd name="T10" fmla="*/ 78 w 365"/>
                  <a:gd name="T11" fmla="*/ 143 h 449"/>
                  <a:gd name="T12" fmla="*/ 181 w 365"/>
                  <a:gd name="T13" fmla="*/ 242 h 449"/>
                  <a:gd name="T14" fmla="*/ 284 w 365"/>
                  <a:gd name="T15" fmla="*/ 318 h 449"/>
                  <a:gd name="T16" fmla="*/ 143 w 365"/>
                  <a:gd name="T17" fmla="*/ 426 h 449"/>
                  <a:gd name="T18" fmla="*/ 29 w 365"/>
                  <a:gd name="T19" fmla="*/ 374 h 449"/>
                  <a:gd name="T20" fmla="*/ 92 w 365"/>
                  <a:gd name="T21" fmla="*/ 321 h 449"/>
                  <a:gd name="T22" fmla="*/ 56 w 365"/>
                  <a:gd name="T23" fmla="*/ 287 h 449"/>
                  <a:gd name="T24" fmla="*/ 0 w 365"/>
                  <a:gd name="T25" fmla="*/ 352 h 449"/>
                  <a:gd name="T26" fmla="*/ 141 w 365"/>
                  <a:gd name="T27" fmla="*/ 448 h 449"/>
                  <a:gd name="T28" fmla="*/ 340 w 365"/>
                  <a:gd name="T29" fmla="*/ 285 h 449"/>
                  <a:gd name="T30" fmla="*/ 308 w 365"/>
                  <a:gd name="T31" fmla="*/ 211 h 449"/>
                  <a:gd name="T32" fmla="*/ 210 w 365"/>
                  <a:gd name="T33" fmla="*/ 170 h 449"/>
                  <a:gd name="T34" fmla="*/ 136 w 365"/>
                  <a:gd name="T35" fmla="*/ 110 h 449"/>
                  <a:gd name="T36" fmla="*/ 246 w 365"/>
                  <a:gd name="T37" fmla="*/ 22 h 449"/>
                  <a:gd name="T38" fmla="*/ 335 w 365"/>
                  <a:gd name="T39" fmla="*/ 67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5" h="449">
                    <a:moveTo>
                      <a:pt x="335" y="67"/>
                    </a:moveTo>
                    <a:cubicBezTo>
                      <a:pt x="306" y="67"/>
                      <a:pt x="288" y="90"/>
                      <a:pt x="288" y="112"/>
                    </a:cubicBezTo>
                    <a:cubicBezTo>
                      <a:pt x="288" y="126"/>
                      <a:pt x="297" y="141"/>
                      <a:pt x="317" y="141"/>
                    </a:cubicBezTo>
                    <a:cubicBezTo>
                      <a:pt x="340" y="141"/>
                      <a:pt x="364" y="123"/>
                      <a:pt x="364" y="85"/>
                    </a:cubicBezTo>
                    <a:cubicBezTo>
                      <a:pt x="364" y="40"/>
                      <a:pt x="322" y="0"/>
                      <a:pt x="246" y="0"/>
                    </a:cubicBezTo>
                    <a:cubicBezTo>
                      <a:pt x="116" y="0"/>
                      <a:pt x="78" y="101"/>
                      <a:pt x="78" y="143"/>
                    </a:cubicBezTo>
                    <a:cubicBezTo>
                      <a:pt x="78" y="222"/>
                      <a:pt x="152" y="238"/>
                      <a:pt x="181" y="242"/>
                    </a:cubicBezTo>
                    <a:cubicBezTo>
                      <a:pt x="232" y="253"/>
                      <a:pt x="284" y="262"/>
                      <a:pt x="284" y="318"/>
                    </a:cubicBezTo>
                    <a:cubicBezTo>
                      <a:pt x="284" y="343"/>
                      <a:pt x="262" y="426"/>
                      <a:pt x="143" y="426"/>
                    </a:cubicBezTo>
                    <a:cubicBezTo>
                      <a:pt x="127" y="426"/>
                      <a:pt x="51" y="426"/>
                      <a:pt x="29" y="374"/>
                    </a:cubicBezTo>
                    <a:cubicBezTo>
                      <a:pt x="67" y="379"/>
                      <a:pt x="92" y="350"/>
                      <a:pt x="92" y="321"/>
                    </a:cubicBezTo>
                    <a:cubicBezTo>
                      <a:pt x="92" y="298"/>
                      <a:pt x="76" y="287"/>
                      <a:pt x="56" y="287"/>
                    </a:cubicBezTo>
                    <a:cubicBezTo>
                      <a:pt x="29" y="287"/>
                      <a:pt x="0" y="307"/>
                      <a:pt x="0" y="352"/>
                    </a:cubicBezTo>
                    <a:cubicBezTo>
                      <a:pt x="0" y="408"/>
                      <a:pt x="56" y="448"/>
                      <a:pt x="141" y="448"/>
                    </a:cubicBezTo>
                    <a:cubicBezTo>
                      <a:pt x="302" y="448"/>
                      <a:pt x="340" y="330"/>
                      <a:pt x="340" y="285"/>
                    </a:cubicBezTo>
                    <a:cubicBezTo>
                      <a:pt x="340" y="249"/>
                      <a:pt x="322" y="224"/>
                      <a:pt x="308" y="211"/>
                    </a:cubicBezTo>
                    <a:cubicBezTo>
                      <a:pt x="282" y="184"/>
                      <a:pt x="255" y="179"/>
                      <a:pt x="210" y="170"/>
                    </a:cubicBezTo>
                    <a:cubicBezTo>
                      <a:pt x="174" y="161"/>
                      <a:pt x="136" y="155"/>
                      <a:pt x="136" y="110"/>
                    </a:cubicBezTo>
                    <a:cubicBezTo>
                      <a:pt x="136" y="83"/>
                      <a:pt x="159" y="22"/>
                      <a:pt x="246" y="22"/>
                    </a:cubicBezTo>
                    <a:cubicBezTo>
                      <a:pt x="270" y="22"/>
                      <a:pt x="320" y="29"/>
                      <a:pt x="335" y="6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256" name="Line 136"/>
            <p:cNvSpPr>
              <a:spLocks noChangeShapeType="1"/>
            </p:cNvSpPr>
            <p:nvPr/>
          </p:nvSpPr>
          <p:spPr bwMode="auto">
            <a:xfrm>
              <a:off x="7164" y="800"/>
              <a:ext cx="483" cy="112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257" name="Group 137"/>
            <p:cNvGrpSpPr>
              <a:grpSpLocks/>
            </p:cNvGrpSpPr>
            <p:nvPr/>
          </p:nvGrpSpPr>
          <p:grpSpPr bwMode="auto">
            <a:xfrm>
              <a:off x="7459" y="330"/>
              <a:ext cx="689" cy="223"/>
              <a:chOff x="7459" y="330"/>
              <a:chExt cx="689" cy="223"/>
            </a:xfrm>
          </p:grpSpPr>
          <p:sp>
            <p:nvSpPr>
              <p:cNvPr id="5258" name="Freeform 138"/>
              <p:cNvSpPr>
                <a:spLocks noChangeArrowheads="1"/>
              </p:cNvSpPr>
              <p:nvPr/>
            </p:nvSpPr>
            <p:spPr bwMode="auto">
              <a:xfrm>
                <a:off x="7459" y="330"/>
                <a:ext cx="690" cy="223"/>
              </a:xfrm>
              <a:custGeom>
                <a:avLst/>
                <a:gdLst>
                  <a:gd name="T0" fmla="*/ 1523 w 3045"/>
                  <a:gd name="T1" fmla="*/ 986 h 987"/>
                  <a:gd name="T2" fmla="*/ 0 w 3045"/>
                  <a:gd name="T3" fmla="*/ 986 h 987"/>
                  <a:gd name="T4" fmla="*/ 0 w 3045"/>
                  <a:gd name="T5" fmla="*/ 0 h 987"/>
                  <a:gd name="T6" fmla="*/ 3044 w 3045"/>
                  <a:gd name="T7" fmla="*/ 0 h 987"/>
                  <a:gd name="T8" fmla="*/ 3044 w 3045"/>
                  <a:gd name="T9" fmla="*/ 986 h 987"/>
                  <a:gd name="T10" fmla="*/ 1523 w 3045"/>
                  <a:gd name="T11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5" h="987">
                    <a:moveTo>
                      <a:pt x="1523" y="986"/>
                    </a:moveTo>
                    <a:lnTo>
                      <a:pt x="0" y="986"/>
                    </a:lnTo>
                    <a:lnTo>
                      <a:pt x="0" y="0"/>
                    </a:lnTo>
                    <a:lnTo>
                      <a:pt x="3044" y="0"/>
                    </a:lnTo>
                    <a:lnTo>
                      <a:pt x="3044" y="986"/>
                    </a:lnTo>
                    <a:lnTo>
                      <a:pt x="1523" y="9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59" name="Freeform 139"/>
              <p:cNvSpPr>
                <a:spLocks noChangeArrowheads="1"/>
              </p:cNvSpPr>
              <p:nvPr/>
            </p:nvSpPr>
            <p:spPr bwMode="auto">
              <a:xfrm>
                <a:off x="7471" y="345"/>
                <a:ext cx="159" cy="157"/>
              </a:xfrm>
              <a:custGeom>
                <a:avLst/>
                <a:gdLst>
                  <a:gd name="T0" fmla="*/ 564 w 704"/>
                  <a:gd name="T1" fmla="*/ 112 h 698"/>
                  <a:gd name="T2" fmla="*/ 692 w 704"/>
                  <a:gd name="T3" fmla="*/ 31 h 698"/>
                  <a:gd name="T4" fmla="*/ 703 w 704"/>
                  <a:gd name="T5" fmla="*/ 11 h 698"/>
                  <a:gd name="T6" fmla="*/ 692 w 704"/>
                  <a:gd name="T7" fmla="*/ 0 h 698"/>
                  <a:gd name="T8" fmla="*/ 609 w 704"/>
                  <a:gd name="T9" fmla="*/ 2 h 698"/>
                  <a:gd name="T10" fmla="*/ 513 w 704"/>
                  <a:gd name="T11" fmla="*/ 0 h 698"/>
                  <a:gd name="T12" fmla="*/ 493 w 704"/>
                  <a:gd name="T13" fmla="*/ 18 h 698"/>
                  <a:gd name="T14" fmla="*/ 508 w 704"/>
                  <a:gd name="T15" fmla="*/ 31 h 698"/>
                  <a:gd name="T16" fmla="*/ 555 w 704"/>
                  <a:gd name="T17" fmla="*/ 63 h 698"/>
                  <a:gd name="T18" fmla="*/ 540 w 704"/>
                  <a:gd name="T19" fmla="*/ 101 h 698"/>
                  <a:gd name="T20" fmla="*/ 237 w 704"/>
                  <a:gd name="T21" fmla="*/ 583 h 698"/>
                  <a:gd name="T22" fmla="*/ 170 w 704"/>
                  <a:gd name="T23" fmla="*/ 61 h 698"/>
                  <a:gd name="T24" fmla="*/ 237 w 704"/>
                  <a:gd name="T25" fmla="*/ 31 h 698"/>
                  <a:gd name="T26" fmla="*/ 262 w 704"/>
                  <a:gd name="T27" fmla="*/ 11 h 698"/>
                  <a:gd name="T28" fmla="*/ 249 w 704"/>
                  <a:gd name="T29" fmla="*/ 0 h 698"/>
                  <a:gd name="T30" fmla="*/ 125 w 704"/>
                  <a:gd name="T31" fmla="*/ 2 h 698"/>
                  <a:gd name="T32" fmla="*/ 72 w 704"/>
                  <a:gd name="T33" fmla="*/ 2 h 698"/>
                  <a:gd name="T34" fmla="*/ 18 w 704"/>
                  <a:gd name="T35" fmla="*/ 0 h 698"/>
                  <a:gd name="T36" fmla="*/ 0 w 704"/>
                  <a:gd name="T37" fmla="*/ 18 h 698"/>
                  <a:gd name="T38" fmla="*/ 25 w 704"/>
                  <a:gd name="T39" fmla="*/ 31 h 698"/>
                  <a:gd name="T40" fmla="*/ 83 w 704"/>
                  <a:gd name="T41" fmla="*/ 65 h 698"/>
                  <a:gd name="T42" fmla="*/ 161 w 704"/>
                  <a:gd name="T43" fmla="*/ 675 h 698"/>
                  <a:gd name="T44" fmla="*/ 181 w 704"/>
                  <a:gd name="T45" fmla="*/ 697 h 698"/>
                  <a:gd name="T46" fmla="*/ 208 w 704"/>
                  <a:gd name="T47" fmla="*/ 679 h 698"/>
                  <a:gd name="T48" fmla="*/ 564 w 704"/>
                  <a:gd name="T49" fmla="*/ 11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4" h="698">
                    <a:moveTo>
                      <a:pt x="564" y="112"/>
                    </a:moveTo>
                    <a:cubicBezTo>
                      <a:pt x="614" y="36"/>
                      <a:pt x="654" y="34"/>
                      <a:pt x="692" y="31"/>
                    </a:cubicBezTo>
                    <a:cubicBezTo>
                      <a:pt x="703" y="29"/>
                      <a:pt x="703" y="13"/>
                      <a:pt x="703" y="11"/>
                    </a:cubicBezTo>
                    <a:cubicBezTo>
                      <a:pt x="703" y="4"/>
                      <a:pt x="699" y="0"/>
                      <a:pt x="692" y="0"/>
                    </a:cubicBezTo>
                    <a:cubicBezTo>
                      <a:pt x="665" y="0"/>
                      <a:pt x="636" y="2"/>
                      <a:pt x="609" y="2"/>
                    </a:cubicBezTo>
                    <a:cubicBezTo>
                      <a:pt x="578" y="2"/>
                      <a:pt x="544" y="0"/>
                      <a:pt x="513" y="0"/>
                    </a:cubicBezTo>
                    <a:cubicBezTo>
                      <a:pt x="506" y="0"/>
                      <a:pt x="493" y="0"/>
                      <a:pt x="493" y="18"/>
                    </a:cubicBezTo>
                    <a:cubicBezTo>
                      <a:pt x="493" y="29"/>
                      <a:pt x="502" y="31"/>
                      <a:pt x="508" y="31"/>
                    </a:cubicBezTo>
                    <a:cubicBezTo>
                      <a:pt x="535" y="34"/>
                      <a:pt x="555" y="43"/>
                      <a:pt x="555" y="63"/>
                    </a:cubicBezTo>
                    <a:cubicBezTo>
                      <a:pt x="555" y="78"/>
                      <a:pt x="540" y="101"/>
                      <a:pt x="540" y="101"/>
                    </a:cubicBezTo>
                    <a:lnTo>
                      <a:pt x="237" y="583"/>
                    </a:lnTo>
                    <a:lnTo>
                      <a:pt x="170" y="61"/>
                    </a:lnTo>
                    <a:cubicBezTo>
                      <a:pt x="170" y="43"/>
                      <a:pt x="193" y="31"/>
                      <a:pt x="237" y="31"/>
                    </a:cubicBezTo>
                    <a:cubicBezTo>
                      <a:pt x="251" y="31"/>
                      <a:pt x="262" y="31"/>
                      <a:pt x="262" y="11"/>
                    </a:cubicBezTo>
                    <a:cubicBezTo>
                      <a:pt x="262" y="2"/>
                      <a:pt x="255" y="0"/>
                      <a:pt x="249" y="0"/>
                    </a:cubicBezTo>
                    <a:cubicBezTo>
                      <a:pt x="208" y="0"/>
                      <a:pt x="166" y="2"/>
                      <a:pt x="125" y="2"/>
                    </a:cubicBezTo>
                    <a:cubicBezTo>
                      <a:pt x="108" y="2"/>
                      <a:pt x="90" y="2"/>
                      <a:pt x="72" y="2"/>
                    </a:cubicBezTo>
                    <a:cubicBezTo>
                      <a:pt x="54" y="2"/>
                      <a:pt x="36" y="0"/>
                      <a:pt x="18" y="0"/>
                    </a:cubicBezTo>
                    <a:cubicBezTo>
                      <a:pt x="11" y="0"/>
                      <a:pt x="0" y="0"/>
                      <a:pt x="0" y="18"/>
                    </a:cubicBezTo>
                    <a:cubicBezTo>
                      <a:pt x="0" y="31"/>
                      <a:pt x="9" y="31"/>
                      <a:pt x="25" y="31"/>
                    </a:cubicBezTo>
                    <a:cubicBezTo>
                      <a:pt x="81" y="31"/>
                      <a:pt x="81" y="40"/>
                      <a:pt x="83" y="65"/>
                    </a:cubicBezTo>
                    <a:lnTo>
                      <a:pt x="161" y="675"/>
                    </a:lnTo>
                    <a:cubicBezTo>
                      <a:pt x="166" y="692"/>
                      <a:pt x="168" y="697"/>
                      <a:pt x="181" y="697"/>
                    </a:cubicBezTo>
                    <a:cubicBezTo>
                      <a:pt x="197" y="697"/>
                      <a:pt x="202" y="692"/>
                      <a:pt x="208" y="679"/>
                    </a:cubicBezTo>
                    <a:lnTo>
                      <a:pt x="564" y="11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60" name="Freeform 140"/>
              <p:cNvSpPr>
                <a:spLocks noChangeArrowheads="1"/>
              </p:cNvSpPr>
              <p:nvPr/>
            </p:nvSpPr>
            <p:spPr bwMode="auto">
              <a:xfrm>
                <a:off x="7660" y="330"/>
                <a:ext cx="52" cy="223"/>
              </a:xfrm>
              <a:custGeom>
                <a:avLst/>
                <a:gdLst>
                  <a:gd name="T0" fmla="*/ 231 w 232"/>
                  <a:gd name="T1" fmla="*/ 977 h 987"/>
                  <a:gd name="T2" fmla="*/ 213 w 232"/>
                  <a:gd name="T3" fmla="*/ 955 h 987"/>
                  <a:gd name="T4" fmla="*/ 58 w 232"/>
                  <a:gd name="T5" fmla="*/ 493 h 987"/>
                  <a:gd name="T6" fmla="*/ 217 w 232"/>
                  <a:gd name="T7" fmla="*/ 27 h 987"/>
                  <a:gd name="T8" fmla="*/ 231 w 232"/>
                  <a:gd name="T9" fmla="*/ 9 h 987"/>
                  <a:gd name="T10" fmla="*/ 220 w 232"/>
                  <a:gd name="T11" fmla="*/ 0 h 987"/>
                  <a:gd name="T12" fmla="*/ 63 w 232"/>
                  <a:gd name="T13" fmla="*/ 193 h 987"/>
                  <a:gd name="T14" fmla="*/ 0 w 232"/>
                  <a:gd name="T15" fmla="*/ 493 h 987"/>
                  <a:gd name="T16" fmla="*/ 65 w 232"/>
                  <a:gd name="T17" fmla="*/ 802 h 987"/>
                  <a:gd name="T18" fmla="*/ 220 w 232"/>
                  <a:gd name="T19" fmla="*/ 986 h 987"/>
                  <a:gd name="T20" fmla="*/ 231 w 232"/>
                  <a:gd name="T21" fmla="*/ 977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987">
                    <a:moveTo>
                      <a:pt x="231" y="977"/>
                    </a:moveTo>
                    <a:cubicBezTo>
                      <a:pt x="231" y="975"/>
                      <a:pt x="231" y="973"/>
                      <a:pt x="213" y="955"/>
                    </a:cubicBezTo>
                    <a:cubicBezTo>
                      <a:pt x="90" y="831"/>
                      <a:pt x="58" y="645"/>
                      <a:pt x="58" y="493"/>
                    </a:cubicBezTo>
                    <a:cubicBezTo>
                      <a:pt x="58" y="323"/>
                      <a:pt x="96" y="150"/>
                      <a:pt x="217" y="27"/>
                    </a:cubicBezTo>
                    <a:cubicBezTo>
                      <a:pt x="231" y="16"/>
                      <a:pt x="231" y="13"/>
                      <a:pt x="231" y="9"/>
                    </a:cubicBezTo>
                    <a:cubicBezTo>
                      <a:pt x="231" y="2"/>
                      <a:pt x="226" y="0"/>
                      <a:pt x="220" y="0"/>
                    </a:cubicBezTo>
                    <a:cubicBezTo>
                      <a:pt x="211" y="0"/>
                      <a:pt x="121" y="67"/>
                      <a:pt x="63" y="193"/>
                    </a:cubicBezTo>
                    <a:cubicBezTo>
                      <a:pt x="11" y="300"/>
                      <a:pt x="0" y="410"/>
                      <a:pt x="0" y="493"/>
                    </a:cubicBezTo>
                    <a:cubicBezTo>
                      <a:pt x="0" y="571"/>
                      <a:pt x="11" y="690"/>
                      <a:pt x="65" y="802"/>
                    </a:cubicBezTo>
                    <a:cubicBezTo>
                      <a:pt x="125" y="923"/>
                      <a:pt x="211" y="986"/>
                      <a:pt x="220" y="986"/>
                    </a:cubicBezTo>
                    <a:cubicBezTo>
                      <a:pt x="226" y="986"/>
                      <a:pt x="231" y="984"/>
                      <a:pt x="231" y="97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61" name="Freeform 141"/>
              <p:cNvSpPr>
                <a:spLocks noChangeArrowheads="1"/>
              </p:cNvSpPr>
              <p:nvPr/>
            </p:nvSpPr>
            <p:spPr bwMode="auto">
              <a:xfrm>
                <a:off x="7736" y="343"/>
                <a:ext cx="116" cy="200"/>
              </a:xfrm>
              <a:custGeom>
                <a:avLst/>
                <a:gdLst>
                  <a:gd name="T0" fmla="*/ 383 w 518"/>
                  <a:gd name="T1" fmla="*/ 25 h 888"/>
                  <a:gd name="T2" fmla="*/ 387 w 518"/>
                  <a:gd name="T3" fmla="*/ 9 h 888"/>
                  <a:gd name="T4" fmla="*/ 374 w 518"/>
                  <a:gd name="T5" fmla="*/ 0 h 888"/>
                  <a:gd name="T6" fmla="*/ 361 w 518"/>
                  <a:gd name="T7" fmla="*/ 20 h 888"/>
                  <a:gd name="T8" fmla="*/ 302 w 518"/>
                  <a:gd name="T9" fmla="*/ 249 h 888"/>
                  <a:gd name="T10" fmla="*/ 0 w 518"/>
                  <a:gd name="T11" fmla="*/ 518 h 888"/>
                  <a:gd name="T12" fmla="*/ 190 w 518"/>
                  <a:gd name="T13" fmla="*/ 697 h 888"/>
                  <a:gd name="T14" fmla="*/ 168 w 518"/>
                  <a:gd name="T15" fmla="*/ 789 h 888"/>
                  <a:gd name="T16" fmla="*/ 146 w 518"/>
                  <a:gd name="T17" fmla="*/ 876 h 888"/>
                  <a:gd name="T18" fmla="*/ 157 w 518"/>
                  <a:gd name="T19" fmla="*/ 887 h 888"/>
                  <a:gd name="T20" fmla="*/ 168 w 518"/>
                  <a:gd name="T21" fmla="*/ 883 h 888"/>
                  <a:gd name="T22" fmla="*/ 177 w 518"/>
                  <a:gd name="T23" fmla="*/ 845 h 888"/>
                  <a:gd name="T24" fmla="*/ 215 w 518"/>
                  <a:gd name="T25" fmla="*/ 697 h 888"/>
                  <a:gd name="T26" fmla="*/ 517 w 518"/>
                  <a:gd name="T27" fmla="*/ 426 h 888"/>
                  <a:gd name="T28" fmla="*/ 327 w 518"/>
                  <a:gd name="T29" fmla="*/ 249 h 888"/>
                  <a:gd name="T30" fmla="*/ 383 w 518"/>
                  <a:gd name="T31" fmla="*/ 25 h 888"/>
                  <a:gd name="T32" fmla="*/ 195 w 518"/>
                  <a:gd name="T33" fmla="*/ 675 h 888"/>
                  <a:gd name="T34" fmla="*/ 65 w 518"/>
                  <a:gd name="T35" fmla="*/ 538 h 888"/>
                  <a:gd name="T36" fmla="*/ 296 w 518"/>
                  <a:gd name="T37" fmla="*/ 269 h 888"/>
                  <a:gd name="T38" fmla="*/ 195 w 518"/>
                  <a:gd name="T39" fmla="*/ 675 h 888"/>
                  <a:gd name="T40" fmla="*/ 323 w 518"/>
                  <a:gd name="T41" fmla="*/ 269 h 888"/>
                  <a:gd name="T42" fmla="*/ 455 w 518"/>
                  <a:gd name="T43" fmla="*/ 406 h 888"/>
                  <a:gd name="T44" fmla="*/ 220 w 518"/>
                  <a:gd name="T45" fmla="*/ 675 h 888"/>
                  <a:gd name="T46" fmla="*/ 323 w 518"/>
                  <a:gd name="T47" fmla="*/ 269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8" h="888">
                    <a:moveTo>
                      <a:pt x="383" y="25"/>
                    </a:moveTo>
                    <a:cubicBezTo>
                      <a:pt x="383" y="22"/>
                      <a:pt x="387" y="11"/>
                      <a:pt x="387" y="9"/>
                    </a:cubicBezTo>
                    <a:cubicBezTo>
                      <a:pt x="387" y="9"/>
                      <a:pt x="387" y="0"/>
                      <a:pt x="374" y="0"/>
                    </a:cubicBezTo>
                    <a:cubicBezTo>
                      <a:pt x="365" y="0"/>
                      <a:pt x="363" y="2"/>
                      <a:pt x="361" y="20"/>
                    </a:cubicBezTo>
                    <a:lnTo>
                      <a:pt x="302" y="249"/>
                    </a:lnTo>
                    <a:cubicBezTo>
                      <a:pt x="146" y="253"/>
                      <a:pt x="0" y="383"/>
                      <a:pt x="0" y="518"/>
                    </a:cubicBezTo>
                    <a:cubicBezTo>
                      <a:pt x="0" y="612"/>
                      <a:pt x="69" y="690"/>
                      <a:pt x="190" y="697"/>
                    </a:cubicBezTo>
                    <a:cubicBezTo>
                      <a:pt x="181" y="728"/>
                      <a:pt x="175" y="760"/>
                      <a:pt x="168" y="789"/>
                    </a:cubicBezTo>
                    <a:cubicBezTo>
                      <a:pt x="155" y="836"/>
                      <a:pt x="146" y="874"/>
                      <a:pt x="146" y="876"/>
                    </a:cubicBezTo>
                    <a:cubicBezTo>
                      <a:pt x="146" y="887"/>
                      <a:pt x="152" y="887"/>
                      <a:pt x="157" y="887"/>
                    </a:cubicBezTo>
                    <a:cubicBezTo>
                      <a:pt x="161" y="887"/>
                      <a:pt x="164" y="887"/>
                      <a:pt x="168" y="883"/>
                    </a:cubicBezTo>
                    <a:cubicBezTo>
                      <a:pt x="168" y="881"/>
                      <a:pt x="175" y="858"/>
                      <a:pt x="177" y="845"/>
                    </a:cubicBezTo>
                    <a:lnTo>
                      <a:pt x="215" y="697"/>
                    </a:lnTo>
                    <a:cubicBezTo>
                      <a:pt x="374" y="692"/>
                      <a:pt x="517" y="558"/>
                      <a:pt x="517" y="426"/>
                    </a:cubicBezTo>
                    <a:cubicBezTo>
                      <a:pt x="517" y="347"/>
                      <a:pt x="466" y="258"/>
                      <a:pt x="327" y="249"/>
                    </a:cubicBezTo>
                    <a:lnTo>
                      <a:pt x="383" y="25"/>
                    </a:lnTo>
                    <a:close/>
                    <a:moveTo>
                      <a:pt x="195" y="675"/>
                    </a:moveTo>
                    <a:cubicBezTo>
                      <a:pt x="134" y="672"/>
                      <a:pt x="65" y="639"/>
                      <a:pt x="65" y="538"/>
                    </a:cubicBezTo>
                    <a:cubicBezTo>
                      <a:pt x="65" y="421"/>
                      <a:pt x="150" y="282"/>
                      <a:pt x="296" y="269"/>
                    </a:cubicBezTo>
                    <a:lnTo>
                      <a:pt x="195" y="675"/>
                    </a:lnTo>
                    <a:close/>
                    <a:moveTo>
                      <a:pt x="323" y="269"/>
                    </a:moveTo>
                    <a:cubicBezTo>
                      <a:pt x="396" y="273"/>
                      <a:pt x="455" y="318"/>
                      <a:pt x="455" y="406"/>
                    </a:cubicBezTo>
                    <a:cubicBezTo>
                      <a:pt x="455" y="522"/>
                      <a:pt x="370" y="663"/>
                      <a:pt x="220" y="675"/>
                    </a:cubicBezTo>
                    <a:lnTo>
                      <a:pt x="323" y="2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62" name="Freeform 142"/>
              <p:cNvSpPr>
                <a:spLocks noChangeArrowheads="1"/>
              </p:cNvSpPr>
              <p:nvPr/>
            </p:nvSpPr>
            <p:spPr bwMode="auto">
              <a:xfrm>
                <a:off x="7867" y="345"/>
                <a:ext cx="188" cy="152"/>
              </a:xfrm>
              <a:custGeom>
                <a:avLst/>
                <a:gdLst>
                  <a:gd name="T0" fmla="*/ 708 w 832"/>
                  <a:gd name="T1" fmla="*/ 103 h 676"/>
                  <a:gd name="T2" fmla="*/ 813 w 832"/>
                  <a:gd name="T3" fmla="*/ 31 h 676"/>
                  <a:gd name="T4" fmla="*/ 831 w 832"/>
                  <a:gd name="T5" fmla="*/ 11 h 676"/>
                  <a:gd name="T6" fmla="*/ 818 w 832"/>
                  <a:gd name="T7" fmla="*/ 0 h 676"/>
                  <a:gd name="T8" fmla="*/ 719 w 832"/>
                  <a:gd name="T9" fmla="*/ 2 h 676"/>
                  <a:gd name="T10" fmla="*/ 618 w 832"/>
                  <a:gd name="T11" fmla="*/ 0 h 676"/>
                  <a:gd name="T12" fmla="*/ 600 w 832"/>
                  <a:gd name="T13" fmla="*/ 20 h 676"/>
                  <a:gd name="T14" fmla="*/ 618 w 832"/>
                  <a:gd name="T15" fmla="*/ 31 h 676"/>
                  <a:gd name="T16" fmla="*/ 685 w 832"/>
                  <a:gd name="T17" fmla="*/ 74 h 676"/>
                  <a:gd name="T18" fmla="*/ 681 w 832"/>
                  <a:gd name="T19" fmla="*/ 94 h 676"/>
                  <a:gd name="T20" fmla="*/ 571 w 832"/>
                  <a:gd name="T21" fmla="*/ 533 h 676"/>
                  <a:gd name="T22" fmla="*/ 354 w 832"/>
                  <a:gd name="T23" fmla="*/ 18 h 676"/>
                  <a:gd name="T24" fmla="*/ 323 w 832"/>
                  <a:gd name="T25" fmla="*/ 0 h 676"/>
                  <a:gd name="T26" fmla="*/ 190 w 832"/>
                  <a:gd name="T27" fmla="*/ 0 h 676"/>
                  <a:gd name="T28" fmla="*/ 161 w 832"/>
                  <a:gd name="T29" fmla="*/ 20 h 676"/>
                  <a:gd name="T30" fmla="*/ 188 w 832"/>
                  <a:gd name="T31" fmla="*/ 31 h 676"/>
                  <a:gd name="T32" fmla="*/ 255 w 832"/>
                  <a:gd name="T33" fmla="*/ 40 h 676"/>
                  <a:gd name="T34" fmla="*/ 123 w 832"/>
                  <a:gd name="T35" fmla="*/ 569 h 676"/>
                  <a:gd name="T36" fmla="*/ 16 w 832"/>
                  <a:gd name="T37" fmla="*/ 643 h 676"/>
                  <a:gd name="T38" fmla="*/ 0 w 832"/>
                  <a:gd name="T39" fmla="*/ 663 h 676"/>
                  <a:gd name="T40" fmla="*/ 13 w 832"/>
                  <a:gd name="T41" fmla="*/ 675 h 676"/>
                  <a:gd name="T42" fmla="*/ 112 w 832"/>
                  <a:gd name="T43" fmla="*/ 672 h 676"/>
                  <a:gd name="T44" fmla="*/ 213 w 832"/>
                  <a:gd name="T45" fmla="*/ 675 h 676"/>
                  <a:gd name="T46" fmla="*/ 231 w 832"/>
                  <a:gd name="T47" fmla="*/ 654 h 676"/>
                  <a:gd name="T48" fmla="*/ 211 w 832"/>
                  <a:gd name="T49" fmla="*/ 643 h 676"/>
                  <a:gd name="T50" fmla="*/ 146 w 832"/>
                  <a:gd name="T51" fmla="*/ 601 h 676"/>
                  <a:gd name="T52" fmla="*/ 150 w 832"/>
                  <a:gd name="T53" fmla="*/ 578 h 676"/>
                  <a:gd name="T54" fmla="*/ 280 w 832"/>
                  <a:gd name="T55" fmla="*/ 56 h 676"/>
                  <a:gd name="T56" fmla="*/ 289 w 832"/>
                  <a:gd name="T57" fmla="*/ 74 h 676"/>
                  <a:gd name="T58" fmla="*/ 535 w 832"/>
                  <a:gd name="T59" fmla="*/ 657 h 676"/>
                  <a:gd name="T60" fmla="*/ 553 w 832"/>
                  <a:gd name="T61" fmla="*/ 675 h 676"/>
                  <a:gd name="T62" fmla="*/ 569 w 832"/>
                  <a:gd name="T63" fmla="*/ 654 h 676"/>
                  <a:gd name="T64" fmla="*/ 708 w 832"/>
                  <a:gd name="T65" fmla="*/ 103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676">
                    <a:moveTo>
                      <a:pt x="708" y="103"/>
                    </a:moveTo>
                    <a:cubicBezTo>
                      <a:pt x="717" y="65"/>
                      <a:pt x="735" y="34"/>
                      <a:pt x="813" y="31"/>
                    </a:cubicBezTo>
                    <a:cubicBezTo>
                      <a:pt x="820" y="31"/>
                      <a:pt x="831" y="29"/>
                      <a:pt x="831" y="11"/>
                    </a:cubicBezTo>
                    <a:cubicBezTo>
                      <a:pt x="831" y="9"/>
                      <a:pt x="831" y="0"/>
                      <a:pt x="818" y="0"/>
                    </a:cubicBezTo>
                    <a:cubicBezTo>
                      <a:pt x="786" y="0"/>
                      <a:pt x="750" y="2"/>
                      <a:pt x="719" y="2"/>
                    </a:cubicBezTo>
                    <a:cubicBezTo>
                      <a:pt x="685" y="2"/>
                      <a:pt x="650" y="0"/>
                      <a:pt x="618" y="0"/>
                    </a:cubicBezTo>
                    <a:cubicBezTo>
                      <a:pt x="611" y="0"/>
                      <a:pt x="600" y="0"/>
                      <a:pt x="600" y="20"/>
                    </a:cubicBezTo>
                    <a:cubicBezTo>
                      <a:pt x="600" y="31"/>
                      <a:pt x="609" y="31"/>
                      <a:pt x="618" y="31"/>
                    </a:cubicBezTo>
                    <a:cubicBezTo>
                      <a:pt x="674" y="31"/>
                      <a:pt x="685" y="52"/>
                      <a:pt x="685" y="74"/>
                    </a:cubicBezTo>
                    <a:cubicBezTo>
                      <a:pt x="685" y="76"/>
                      <a:pt x="683" y="92"/>
                      <a:pt x="681" y="94"/>
                    </a:cubicBezTo>
                    <a:lnTo>
                      <a:pt x="571" y="533"/>
                    </a:lnTo>
                    <a:lnTo>
                      <a:pt x="354" y="18"/>
                    </a:lnTo>
                    <a:cubicBezTo>
                      <a:pt x="345" y="0"/>
                      <a:pt x="345" y="0"/>
                      <a:pt x="323" y="0"/>
                    </a:cubicBezTo>
                    <a:lnTo>
                      <a:pt x="190" y="0"/>
                    </a:lnTo>
                    <a:cubicBezTo>
                      <a:pt x="170" y="0"/>
                      <a:pt x="161" y="0"/>
                      <a:pt x="161" y="20"/>
                    </a:cubicBezTo>
                    <a:cubicBezTo>
                      <a:pt x="161" y="31"/>
                      <a:pt x="170" y="31"/>
                      <a:pt x="188" y="31"/>
                    </a:cubicBezTo>
                    <a:cubicBezTo>
                      <a:pt x="193" y="31"/>
                      <a:pt x="255" y="31"/>
                      <a:pt x="255" y="40"/>
                    </a:cubicBezTo>
                    <a:lnTo>
                      <a:pt x="123" y="569"/>
                    </a:lnTo>
                    <a:cubicBezTo>
                      <a:pt x="114" y="610"/>
                      <a:pt x="96" y="641"/>
                      <a:pt x="16" y="643"/>
                    </a:cubicBezTo>
                    <a:cubicBezTo>
                      <a:pt x="11" y="643"/>
                      <a:pt x="0" y="645"/>
                      <a:pt x="0" y="663"/>
                    </a:cubicBezTo>
                    <a:cubicBezTo>
                      <a:pt x="0" y="670"/>
                      <a:pt x="4" y="675"/>
                      <a:pt x="13" y="675"/>
                    </a:cubicBezTo>
                    <a:cubicBezTo>
                      <a:pt x="45" y="675"/>
                      <a:pt x="78" y="672"/>
                      <a:pt x="112" y="672"/>
                    </a:cubicBezTo>
                    <a:cubicBezTo>
                      <a:pt x="146" y="672"/>
                      <a:pt x="181" y="675"/>
                      <a:pt x="213" y="675"/>
                    </a:cubicBezTo>
                    <a:cubicBezTo>
                      <a:pt x="217" y="675"/>
                      <a:pt x="231" y="675"/>
                      <a:pt x="231" y="654"/>
                    </a:cubicBezTo>
                    <a:cubicBezTo>
                      <a:pt x="231" y="645"/>
                      <a:pt x="222" y="643"/>
                      <a:pt x="211" y="643"/>
                    </a:cubicBezTo>
                    <a:cubicBezTo>
                      <a:pt x="155" y="643"/>
                      <a:pt x="146" y="621"/>
                      <a:pt x="146" y="601"/>
                    </a:cubicBezTo>
                    <a:cubicBezTo>
                      <a:pt x="146" y="594"/>
                      <a:pt x="148" y="589"/>
                      <a:pt x="150" y="578"/>
                    </a:cubicBezTo>
                    <a:lnTo>
                      <a:pt x="280" y="56"/>
                    </a:lnTo>
                    <a:cubicBezTo>
                      <a:pt x="284" y="63"/>
                      <a:pt x="284" y="65"/>
                      <a:pt x="289" y="74"/>
                    </a:cubicBezTo>
                    <a:lnTo>
                      <a:pt x="535" y="657"/>
                    </a:lnTo>
                    <a:cubicBezTo>
                      <a:pt x="542" y="672"/>
                      <a:pt x="544" y="675"/>
                      <a:pt x="553" y="675"/>
                    </a:cubicBezTo>
                    <a:cubicBezTo>
                      <a:pt x="564" y="675"/>
                      <a:pt x="564" y="672"/>
                      <a:pt x="569" y="654"/>
                    </a:cubicBezTo>
                    <a:lnTo>
                      <a:pt x="708" y="10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63" name="Freeform 143"/>
              <p:cNvSpPr>
                <a:spLocks noChangeArrowheads="1"/>
              </p:cNvSpPr>
              <p:nvPr/>
            </p:nvSpPr>
            <p:spPr bwMode="auto">
              <a:xfrm>
                <a:off x="8074" y="330"/>
                <a:ext cx="52" cy="223"/>
              </a:xfrm>
              <a:custGeom>
                <a:avLst/>
                <a:gdLst>
                  <a:gd name="T0" fmla="*/ 231 w 232"/>
                  <a:gd name="T1" fmla="*/ 493 h 987"/>
                  <a:gd name="T2" fmla="*/ 166 w 232"/>
                  <a:gd name="T3" fmla="*/ 186 h 987"/>
                  <a:gd name="T4" fmla="*/ 9 w 232"/>
                  <a:gd name="T5" fmla="*/ 0 h 987"/>
                  <a:gd name="T6" fmla="*/ 0 w 232"/>
                  <a:gd name="T7" fmla="*/ 9 h 987"/>
                  <a:gd name="T8" fmla="*/ 18 w 232"/>
                  <a:gd name="T9" fmla="*/ 34 h 987"/>
                  <a:gd name="T10" fmla="*/ 172 w 232"/>
                  <a:gd name="T11" fmla="*/ 493 h 987"/>
                  <a:gd name="T12" fmla="*/ 13 w 232"/>
                  <a:gd name="T13" fmla="*/ 959 h 987"/>
                  <a:gd name="T14" fmla="*/ 0 w 232"/>
                  <a:gd name="T15" fmla="*/ 977 h 987"/>
                  <a:gd name="T16" fmla="*/ 9 w 232"/>
                  <a:gd name="T17" fmla="*/ 986 h 987"/>
                  <a:gd name="T18" fmla="*/ 168 w 232"/>
                  <a:gd name="T19" fmla="*/ 793 h 987"/>
                  <a:gd name="T20" fmla="*/ 231 w 232"/>
                  <a:gd name="T21" fmla="*/ 493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987">
                    <a:moveTo>
                      <a:pt x="231" y="493"/>
                    </a:moveTo>
                    <a:cubicBezTo>
                      <a:pt x="231" y="417"/>
                      <a:pt x="220" y="298"/>
                      <a:pt x="166" y="186"/>
                    </a:cubicBezTo>
                    <a:cubicBezTo>
                      <a:pt x="105" y="65"/>
                      <a:pt x="20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6"/>
                      <a:pt x="18" y="34"/>
                    </a:cubicBezTo>
                    <a:cubicBezTo>
                      <a:pt x="116" y="130"/>
                      <a:pt x="172" y="287"/>
                      <a:pt x="172" y="493"/>
                    </a:cubicBezTo>
                    <a:cubicBezTo>
                      <a:pt x="172" y="661"/>
                      <a:pt x="137" y="836"/>
                      <a:pt x="13" y="959"/>
                    </a:cubicBezTo>
                    <a:cubicBezTo>
                      <a:pt x="0" y="973"/>
                      <a:pt x="0" y="975"/>
                      <a:pt x="0" y="977"/>
                    </a:cubicBezTo>
                    <a:cubicBezTo>
                      <a:pt x="0" y="984"/>
                      <a:pt x="4" y="986"/>
                      <a:pt x="9" y="986"/>
                    </a:cubicBezTo>
                    <a:cubicBezTo>
                      <a:pt x="20" y="986"/>
                      <a:pt x="110" y="919"/>
                      <a:pt x="168" y="793"/>
                    </a:cubicBezTo>
                    <a:cubicBezTo>
                      <a:pt x="220" y="686"/>
                      <a:pt x="231" y="576"/>
                      <a:pt x="231" y="49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264" name="Group 144"/>
            <p:cNvGrpSpPr>
              <a:grpSpLocks/>
            </p:cNvGrpSpPr>
            <p:nvPr/>
          </p:nvGrpSpPr>
          <p:grpSpPr bwMode="auto">
            <a:xfrm>
              <a:off x="7993" y="647"/>
              <a:ext cx="104" cy="101"/>
              <a:chOff x="7993" y="647"/>
              <a:chExt cx="104" cy="101"/>
            </a:xfrm>
          </p:grpSpPr>
          <p:sp>
            <p:nvSpPr>
              <p:cNvPr id="5265" name="Freeform 145"/>
              <p:cNvSpPr>
                <a:spLocks noChangeArrowheads="1"/>
              </p:cNvSpPr>
              <p:nvPr/>
            </p:nvSpPr>
            <p:spPr bwMode="auto">
              <a:xfrm>
                <a:off x="7993" y="650"/>
                <a:ext cx="105" cy="96"/>
              </a:xfrm>
              <a:custGeom>
                <a:avLst/>
                <a:gdLst>
                  <a:gd name="T0" fmla="*/ 231 w 466"/>
                  <a:gd name="T1" fmla="*/ 426 h 427"/>
                  <a:gd name="T2" fmla="*/ 0 w 466"/>
                  <a:gd name="T3" fmla="*/ 426 h 427"/>
                  <a:gd name="T4" fmla="*/ 0 w 466"/>
                  <a:gd name="T5" fmla="*/ 0 h 427"/>
                  <a:gd name="T6" fmla="*/ 465 w 466"/>
                  <a:gd name="T7" fmla="*/ 0 h 427"/>
                  <a:gd name="T8" fmla="*/ 465 w 466"/>
                  <a:gd name="T9" fmla="*/ 426 h 427"/>
                  <a:gd name="T10" fmla="*/ 231 w 466"/>
                  <a:gd name="T11" fmla="*/ 426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6" h="427">
                    <a:moveTo>
                      <a:pt x="231" y="426"/>
                    </a:moveTo>
                    <a:lnTo>
                      <a:pt x="0" y="426"/>
                    </a:lnTo>
                    <a:lnTo>
                      <a:pt x="0" y="0"/>
                    </a:lnTo>
                    <a:lnTo>
                      <a:pt x="465" y="0"/>
                    </a:lnTo>
                    <a:lnTo>
                      <a:pt x="465" y="426"/>
                    </a:lnTo>
                    <a:lnTo>
                      <a:pt x="231" y="42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66" name="Freeform 146"/>
              <p:cNvSpPr>
                <a:spLocks noChangeArrowheads="1"/>
              </p:cNvSpPr>
              <p:nvPr/>
            </p:nvSpPr>
            <p:spPr bwMode="auto">
              <a:xfrm>
                <a:off x="8005" y="647"/>
                <a:ext cx="82" cy="101"/>
              </a:xfrm>
              <a:custGeom>
                <a:avLst/>
                <a:gdLst>
                  <a:gd name="T0" fmla="*/ 337 w 367"/>
                  <a:gd name="T1" fmla="*/ 67 h 449"/>
                  <a:gd name="T2" fmla="*/ 290 w 367"/>
                  <a:gd name="T3" fmla="*/ 112 h 449"/>
                  <a:gd name="T4" fmla="*/ 319 w 367"/>
                  <a:gd name="T5" fmla="*/ 141 h 449"/>
                  <a:gd name="T6" fmla="*/ 366 w 367"/>
                  <a:gd name="T7" fmla="*/ 85 h 449"/>
                  <a:gd name="T8" fmla="*/ 247 w 367"/>
                  <a:gd name="T9" fmla="*/ 0 h 449"/>
                  <a:gd name="T10" fmla="*/ 79 w 367"/>
                  <a:gd name="T11" fmla="*/ 143 h 449"/>
                  <a:gd name="T12" fmla="*/ 182 w 367"/>
                  <a:gd name="T13" fmla="*/ 242 h 449"/>
                  <a:gd name="T14" fmla="*/ 285 w 367"/>
                  <a:gd name="T15" fmla="*/ 318 h 449"/>
                  <a:gd name="T16" fmla="*/ 144 w 367"/>
                  <a:gd name="T17" fmla="*/ 426 h 449"/>
                  <a:gd name="T18" fmla="*/ 29 w 367"/>
                  <a:gd name="T19" fmla="*/ 374 h 449"/>
                  <a:gd name="T20" fmla="*/ 92 w 367"/>
                  <a:gd name="T21" fmla="*/ 320 h 449"/>
                  <a:gd name="T22" fmla="*/ 56 w 367"/>
                  <a:gd name="T23" fmla="*/ 287 h 449"/>
                  <a:gd name="T24" fmla="*/ 0 w 367"/>
                  <a:gd name="T25" fmla="*/ 352 h 449"/>
                  <a:gd name="T26" fmla="*/ 142 w 367"/>
                  <a:gd name="T27" fmla="*/ 448 h 449"/>
                  <a:gd name="T28" fmla="*/ 341 w 367"/>
                  <a:gd name="T29" fmla="*/ 284 h 449"/>
                  <a:gd name="T30" fmla="*/ 310 w 367"/>
                  <a:gd name="T31" fmla="*/ 211 h 449"/>
                  <a:gd name="T32" fmla="*/ 211 w 367"/>
                  <a:gd name="T33" fmla="*/ 170 h 449"/>
                  <a:gd name="T34" fmla="*/ 137 w 367"/>
                  <a:gd name="T35" fmla="*/ 110 h 449"/>
                  <a:gd name="T36" fmla="*/ 247 w 367"/>
                  <a:gd name="T37" fmla="*/ 22 h 449"/>
                  <a:gd name="T38" fmla="*/ 337 w 367"/>
                  <a:gd name="T39" fmla="*/ 67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7" h="449">
                    <a:moveTo>
                      <a:pt x="337" y="67"/>
                    </a:moveTo>
                    <a:cubicBezTo>
                      <a:pt x="308" y="67"/>
                      <a:pt x="290" y="90"/>
                      <a:pt x="290" y="112"/>
                    </a:cubicBezTo>
                    <a:cubicBezTo>
                      <a:pt x="290" y="125"/>
                      <a:pt x="299" y="141"/>
                      <a:pt x="319" y="141"/>
                    </a:cubicBezTo>
                    <a:cubicBezTo>
                      <a:pt x="341" y="141"/>
                      <a:pt x="366" y="123"/>
                      <a:pt x="366" y="85"/>
                    </a:cubicBezTo>
                    <a:cubicBezTo>
                      <a:pt x="366" y="40"/>
                      <a:pt x="323" y="0"/>
                      <a:pt x="247" y="0"/>
                    </a:cubicBezTo>
                    <a:cubicBezTo>
                      <a:pt x="117" y="0"/>
                      <a:pt x="79" y="101"/>
                      <a:pt x="79" y="143"/>
                    </a:cubicBezTo>
                    <a:cubicBezTo>
                      <a:pt x="79" y="222"/>
                      <a:pt x="153" y="237"/>
                      <a:pt x="182" y="242"/>
                    </a:cubicBezTo>
                    <a:cubicBezTo>
                      <a:pt x="234" y="253"/>
                      <a:pt x="285" y="262"/>
                      <a:pt x="285" y="318"/>
                    </a:cubicBezTo>
                    <a:cubicBezTo>
                      <a:pt x="285" y="343"/>
                      <a:pt x="263" y="426"/>
                      <a:pt x="144" y="426"/>
                    </a:cubicBezTo>
                    <a:cubicBezTo>
                      <a:pt x="128" y="426"/>
                      <a:pt x="52" y="426"/>
                      <a:pt x="29" y="374"/>
                    </a:cubicBezTo>
                    <a:cubicBezTo>
                      <a:pt x="67" y="379"/>
                      <a:pt x="92" y="349"/>
                      <a:pt x="92" y="320"/>
                    </a:cubicBezTo>
                    <a:cubicBezTo>
                      <a:pt x="92" y="298"/>
                      <a:pt x="76" y="287"/>
                      <a:pt x="56" y="287"/>
                    </a:cubicBezTo>
                    <a:cubicBezTo>
                      <a:pt x="29" y="287"/>
                      <a:pt x="0" y="307"/>
                      <a:pt x="0" y="352"/>
                    </a:cubicBezTo>
                    <a:cubicBezTo>
                      <a:pt x="0" y="408"/>
                      <a:pt x="56" y="448"/>
                      <a:pt x="142" y="448"/>
                    </a:cubicBezTo>
                    <a:cubicBezTo>
                      <a:pt x="303" y="448"/>
                      <a:pt x="341" y="329"/>
                      <a:pt x="341" y="284"/>
                    </a:cubicBezTo>
                    <a:cubicBezTo>
                      <a:pt x="341" y="249"/>
                      <a:pt x="323" y="224"/>
                      <a:pt x="310" y="211"/>
                    </a:cubicBezTo>
                    <a:cubicBezTo>
                      <a:pt x="283" y="184"/>
                      <a:pt x="256" y="179"/>
                      <a:pt x="211" y="170"/>
                    </a:cubicBezTo>
                    <a:cubicBezTo>
                      <a:pt x="175" y="161"/>
                      <a:pt x="137" y="155"/>
                      <a:pt x="137" y="110"/>
                    </a:cubicBezTo>
                    <a:cubicBezTo>
                      <a:pt x="137" y="83"/>
                      <a:pt x="159" y="22"/>
                      <a:pt x="247" y="22"/>
                    </a:cubicBezTo>
                    <a:cubicBezTo>
                      <a:pt x="272" y="22"/>
                      <a:pt x="321" y="29"/>
                      <a:pt x="337" y="6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pic>
          <p:nvPicPr>
            <p:cNvPr id="5267" name="Picture 14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" y="572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68" name="Picture 14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3" y="572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269" name="Group 149"/>
            <p:cNvGrpSpPr>
              <a:grpSpLocks/>
            </p:cNvGrpSpPr>
            <p:nvPr/>
          </p:nvGrpSpPr>
          <p:grpSpPr bwMode="auto">
            <a:xfrm>
              <a:off x="7215" y="399"/>
              <a:ext cx="127" cy="134"/>
              <a:chOff x="7215" y="399"/>
              <a:chExt cx="127" cy="134"/>
            </a:xfrm>
          </p:grpSpPr>
          <p:sp>
            <p:nvSpPr>
              <p:cNvPr id="5270" name="Freeform 150"/>
              <p:cNvSpPr>
                <a:spLocks noChangeArrowheads="1"/>
              </p:cNvSpPr>
              <p:nvPr/>
            </p:nvSpPr>
            <p:spPr bwMode="auto">
              <a:xfrm>
                <a:off x="7215" y="404"/>
                <a:ext cx="128" cy="126"/>
              </a:xfrm>
              <a:custGeom>
                <a:avLst/>
                <a:gdLst>
                  <a:gd name="T0" fmla="*/ 283 w 567"/>
                  <a:gd name="T1" fmla="*/ 560 h 561"/>
                  <a:gd name="T2" fmla="*/ 0 w 567"/>
                  <a:gd name="T3" fmla="*/ 560 h 561"/>
                  <a:gd name="T4" fmla="*/ 0 w 567"/>
                  <a:gd name="T5" fmla="*/ 0 h 561"/>
                  <a:gd name="T6" fmla="*/ 566 w 567"/>
                  <a:gd name="T7" fmla="*/ 0 h 561"/>
                  <a:gd name="T8" fmla="*/ 566 w 567"/>
                  <a:gd name="T9" fmla="*/ 560 h 561"/>
                  <a:gd name="T10" fmla="*/ 283 w 567"/>
                  <a:gd name="T11" fmla="*/ 56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561">
                    <a:moveTo>
                      <a:pt x="283" y="560"/>
                    </a:moveTo>
                    <a:lnTo>
                      <a:pt x="0" y="560"/>
                    </a:lnTo>
                    <a:lnTo>
                      <a:pt x="0" y="0"/>
                    </a:lnTo>
                    <a:lnTo>
                      <a:pt x="566" y="0"/>
                    </a:lnTo>
                    <a:lnTo>
                      <a:pt x="566" y="560"/>
                    </a:lnTo>
                    <a:lnTo>
                      <a:pt x="283" y="5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71" name="Freeform 151"/>
              <p:cNvSpPr>
                <a:spLocks noChangeArrowheads="1"/>
              </p:cNvSpPr>
              <p:nvPr/>
            </p:nvSpPr>
            <p:spPr bwMode="auto">
              <a:xfrm>
                <a:off x="7245" y="399"/>
                <a:ext cx="81" cy="7"/>
              </a:xfrm>
              <a:custGeom>
                <a:avLst/>
                <a:gdLst>
                  <a:gd name="T0" fmla="*/ 359 w 360"/>
                  <a:gd name="T1" fmla="*/ 34 h 35"/>
                  <a:gd name="T2" fmla="*/ 359 w 360"/>
                  <a:gd name="T3" fmla="*/ 0 h 35"/>
                  <a:gd name="T4" fmla="*/ 0 w 360"/>
                  <a:gd name="T5" fmla="*/ 0 h 35"/>
                  <a:gd name="T6" fmla="*/ 0 w 360"/>
                  <a:gd name="T7" fmla="*/ 34 h 35"/>
                  <a:gd name="T8" fmla="*/ 359 w 360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35">
                    <a:moveTo>
                      <a:pt x="359" y="34"/>
                    </a:moveTo>
                    <a:lnTo>
                      <a:pt x="359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59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72" name="Freeform 152"/>
              <p:cNvSpPr>
                <a:spLocks noChangeArrowheads="1"/>
              </p:cNvSpPr>
              <p:nvPr/>
            </p:nvSpPr>
            <p:spPr bwMode="auto">
              <a:xfrm>
                <a:off x="7222" y="432"/>
                <a:ext cx="115" cy="101"/>
              </a:xfrm>
              <a:custGeom>
                <a:avLst/>
                <a:gdLst>
                  <a:gd name="T0" fmla="*/ 319 w 511"/>
                  <a:gd name="T1" fmla="*/ 381 h 449"/>
                  <a:gd name="T2" fmla="*/ 407 w 511"/>
                  <a:gd name="T3" fmla="*/ 448 h 449"/>
                  <a:gd name="T4" fmla="*/ 481 w 511"/>
                  <a:gd name="T5" fmla="*/ 395 h 449"/>
                  <a:gd name="T6" fmla="*/ 510 w 511"/>
                  <a:gd name="T7" fmla="*/ 296 h 449"/>
                  <a:gd name="T8" fmla="*/ 499 w 511"/>
                  <a:gd name="T9" fmla="*/ 287 h 449"/>
                  <a:gd name="T10" fmla="*/ 483 w 511"/>
                  <a:gd name="T11" fmla="*/ 305 h 449"/>
                  <a:gd name="T12" fmla="*/ 409 w 511"/>
                  <a:gd name="T13" fmla="*/ 426 h 449"/>
                  <a:gd name="T14" fmla="*/ 380 w 511"/>
                  <a:gd name="T15" fmla="*/ 381 h 449"/>
                  <a:gd name="T16" fmla="*/ 398 w 511"/>
                  <a:gd name="T17" fmla="*/ 278 h 449"/>
                  <a:gd name="T18" fmla="*/ 427 w 511"/>
                  <a:gd name="T19" fmla="*/ 170 h 449"/>
                  <a:gd name="T20" fmla="*/ 442 w 511"/>
                  <a:gd name="T21" fmla="*/ 103 h 449"/>
                  <a:gd name="T22" fmla="*/ 458 w 511"/>
                  <a:gd name="T23" fmla="*/ 38 h 449"/>
                  <a:gd name="T24" fmla="*/ 429 w 511"/>
                  <a:gd name="T25" fmla="*/ 11 h 449"/>
                  <a:gd name="T26" fmla="*/ 391 w 511"/>
                  <a:gd name="T27" fmla="*/ 45 h 449"/>
                  <a:gd name="T28" fmla="*/ 317 w 511"/>
                  <a:gd name="T29" fmla="*/ 343 h 449"/>
                  <a:gd name="T30" fmla="*/ 202 w 511"/>
                  <a:gd name="T31" fmla="*/ 426 h 449"/>
                  <a:gd name="T32" fmla="*/ 142 w 511"/>
                  <a:gd name="T33" fmla="*/ 345 h 449"/>
                  <a:gd name="T34" fmla="*/ 195 w 511"/>
                  <a:gd name="T35" fmla="*/ 143 h 449"/>
                  <a:gd name="T36" fmla="*/ 211 w 511"/>
                  <a:gd name="T37" fmla="*/ 81 h 449"/>
                  <a:gd name="T38" fmla="*/ 130 w 511"/>
                  <a:gd name="T39" fmla="*/ 0 h 449"/>
                  <a:gd name="T40" fmla="*/ 0 w 511"/>
                  <a:gd name="T41" fmla="*/ 152 h 449"/>
                  <a:gd name="T42" fmla="*/ 11 w 511"/>
                  <a:gd name="T43" fmla="*/ 161 h 449"/>
                  <a:gd name="T44" fmla="*/ 27 w 511"/>
                  <a:gd name="T45" fmla="*/ 143 h 449"/>
                  <a:gd name="T46" fmla="*/ 128 w 511"/>
                  <a:gd name="T47" fmla="*/ 22 h 449"/>
                  <a:gd name="T48" fmla="*/ 153 w 511"/>
                  <a:gd name="T49" fmla="*/ 54 h 449"/>
                  <a:gd name="T50" fmla="*/ 135 w 511"/>
                  <a:gd name="T51" fmla="*/ 121 h 449"/>
                  <a:gd name="T52" fmla="*/ 79 w 511"/>
                  <a:gd name="T53" fmla="*/ 330 h 449"/>
                  <a:gd name="T54" fmla="*/ 200 w 511"/>
                  <a:gd name="T55" fmla="*/ 448 h 449"/>
                  <a:gd name="T56" fmla="*/ 319 w 511"/>
                  <a:gd name="T57" fmla="*/ 38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1" h="449">
                    <a:moveTo>
                      <a:pt x="319" y="381"/>
                    </a:moveTo>
                    <a:cubicBezTo>
                      <a:pt x="330" y="424"/>
                      <a:pt x="364" y="448"/>
                      <a:pt x="407" y="448"/>
                    </a:cubicBezTo>
                    <a:cubicBezTo>
                      <a:pt x="440" y="448"/>
                      <a:pt x="465" y="426"/>
                      <a:pt x="481" y="395"/>
                    </a:cubicBezTo>
                    <a:cubicBezTo>
                      <a:pt x="496" y="359"/>
                      <a:pt x="510" y="298"/>
                      <a:pt x="510" y="296"/>
                    </a:cubicBezTo>
                    <a:cubicBezTo>
                      <a:pt x="510" y="287"/>
                      <a:pt x="501" y="287"/>
                      <a:pt x="499" y="287"/>
                    </a:cubicBezTo>
                    <a:cubicBezTo>
                      <a:pt x="487" y="287"/>
                      <a:pt x="487" y="289"/>
                      <a:pt x="483" y="305"/>
                    </a:cubicBezTo>
                    <a:cubicBezTo>
                      <a:pt x="469" y="359"/>
                      <a:pt x="451" y="426"/>
                      <a:pt x="409" y="426"/>
                    </a:cubicBezTo>
                    <a:cubicBezTo>
                      <a:pt x="389" y="426"/>
                      <a:pt x="380" y="415"/>
                      <a:pt x="380" y="381"/>
                    </a:cubicBezTo>
                    <a:cubicBezTo>
                      <a:pt x="380" y="359"/>
                      <a:pt x="391" y="314"/>
                      <a:pt x="398" y="278"/>
                    </a:cubicBezTo>
                    <a:lnTo>
                      <a:pt x="427" y="170"/>
                    </a:lnTo>
                    <a:cubicBezTo>
                      <a:pt x="429" y="157"/>
                      <a:pt x="438" y="119"/>
                      <a:pt x="442" y="103"/>
                    </a:cubicBezTo>
                    <a:cubicBezTo>
                      <a:pt x="447" y="81"/>
                      <a:pt x="458" y="43"/>
                      <a:pt x="458" y="38"/>
                    </a:cubicBezTo>
                    <a:cubicBezTo>
                      <a:pt x="458" y="20"/>
                      <a:pt x="445" y="11"/>
                      <a:pt x="429" y="11"/>
                    </a:cubicBezTo>
                    <a:cubicBezTo>
                      <a:pt x="425" y="11"/>
                      <a:pt x="398" y="11"/>
                      <a:pt x="391" y="45"/>
                    </a:cubicBezTo>
                    <a:cubicBezTo>
                      <a:pt x="371" y="119"/>
                      <a:pt x="328" y="291"/>
                      <a:pt x="317" y="343"/>
                    </a:cubicBezTo>
                    <a:cubicBezTo>
                      <a:pt x="314" y="347"/>
                      <a:pt x="276" y="426"/>
                      <a:pt x="202" y="426"/>
                    </a:cubicBezTo>
                    <a:cubicBezTo>
                      <a:pt x="153" y="426"/>
                      <a:pt x="142" y="381"/>
                      <a:pt x="142" y="345"/>
                    </a:cubicBezTo>
                    <a:cubicBezTo>
                      <a:pt x="142" y="289"/>
                      <a:pt x="168" y="211"/>
                      <a:pt x="195" y="143"/>
                    </a:cubicBezTo>
                    <a:cubicBezTo>
                      <a:pt x="207" y="114"/>
                      <a:pt x="211" y="101"/>
                      <a:pt x="211" y="81"/>
                    </a:cubicBezTo>
                    <a:cubicBezTo>
                      <a:pt x="211" y="36"/>
                      <a:pt x="180" y="0"/>
                      <a:pt x="130" y="0"/>
                    </a:cubicBezTo>
                    <a:cubicBezTo>
                      <a:pt x="36" y="0"/>
                      <a:pt x="0" y="143"/>
                      <a:pt x="0" y="152"/>
                    </a:cubicBezTo>
                    <a:cubicBezTo>
                      <a:pt x="0" y="161"/>
                      <a:pt x="9" y="161"/>
                      <a:pt x="11" y="161"/>
                    </a:cubicBezTo>
                    <a:cubicBezTo>
                      <a:pt x="22" y="161"/>
                      <a:pt x="22" y="161"/>
                      <a:pt x="27" y="143"/>
                    </a:cubicBezTo>
                    <a:cubicBezTo>
                      <a:pt x="52" y="58"/>
                      <a:pt x="90" y="22"/>
                      <a:pt x="128" y="22"/>
                    </a:cubicBezTo>
                    <a:cubicBezTo>
                      <a:pt x="137" y="22"/>
                      <a:pt x="153" y="22"/>
                      <a:pt x="153" y="54"/>
                    </a:cubicBezTo>
                    <a:cubicBezTo>
                      <a:pt x="153" y="78"/>
                      <a:pt x="141" y="108"/>
                      <a:pt x="135" y="121"/>
                    </a:cubicBezTo>
                    <a:cubicBezTo>
                      <a:pt x="99" y="220"/>
                      <a:pt x="79" y="280"/>
                      <a:pt x="79" y="330"/>
                    </a:cubicBezTo>
                    <a:cubicBezTo>
                      <a:pt x="79" y="424"/>
                      <a:pt x="146" y="448"/>
                      <a:pt x="200" y="448"/>
                    </a:cubicBezTo>
                    <a:cubicBezTo>
                      <a:pt x="265" y="448"/>
                      <a:pt x="301" y="403"/>
                      <a:pt x="319" y="38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273" name="Group 153"/>
            <p:cNvGrpSpPr>
              <a:grpSpLocks/>
            </p:cNvGrpSpPr>
            <p:nvPr/>
          </p:nvGrpSpPr>
          <p:grpSpPr bwMode="auto">
            <a:xfrm>
              <a:off x="6830" y="399"/>
              <a:ext cx="127" cy="134"/>
              <a:chOff x="6830" y="399"/>
              <a:chExt cx="127" cy="134"/>
            </a:xfrm>
          </p:grpSpPr>
          <p:sp>
            <p:nvSpPr>
              <p:cNvPr id="5274" name="Freeform 154"/>
              <p:cNvSpPr>
                <a:spLocks noChangeArrowheads="1"/>
              </p:cNvSpPr>
              <p:nvPr/>
            </p:nvSpPr>
            <p:spPr bwMode="auto">
              <a:xfrm>
                <a:off x="6830" y="404"/>
                <a:ext cx="128" cy="126"/>
              </a:xfrm>
              <a:custGeom>
                <a:avLst/>
                <a:gdLst>
                  <a:gd name="T0" fmla="*/ 283 w 567"/>
                  <a:gd name="T1" fmla="*/ 560 h 561"/>
                  <a:gd name="T2" fmla="*/ 0 w 567"/>
                  <a:gd name="T3" fmla="*/ 560 h 561"/>
                  <a:gd name="T4" fmla="*/ 0 w 567"/>
                  <a:gd name="T5" fmla="*/ 0 h 561"/>
                  <a:gd name="T6" fmla="*/ 566 w 567"/>
                  <a:gd name="T7" fmla="*/ 0 h 561"/>
                  <a:gd name="T8" fmla="*/ 566 w 567"/>
                  <a:gd name="T9" fmla="*/ 560 h 561"/>
                  <a:gd name="T10" fmla="*/ 283 w 567"/>
                  <a:gd name="T11" fmla="*/ 56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561">
                    <a:moveTo>
                      <a:pt x="283" y="560"/>
                    </a:moveTo>
                    <a:lnTo>
                      <a:pt x="0" y="560"/>
                    </a:lnTo>
                    <a:lnTo>
                      <a:pt x="0" y="0"/>
                    </a:lnTo>
                    <a:lnTo>
                      <a:pt x="566" y="0"/>
                    </a:lnTo>
                    <a:lnTo>
                      <a:pt x="566" y="560"/>
                    </a:lnTo>
                    <a:lnTo>
                      <a:pt x="283" y="5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75" name="Freeform 155"/>
              <p:cNvSpPr>
                <a:spLocks noChangeArrowheads="1"/>
              </p:cNvSpPr>
              <p:nvPr/>
            </p:nvSpPr>
            <p:spPr bwMode="auto">
              <a:xfrm>
                <a:off x="6859" y="399"/>
                <a:ext cx="81" cy="7"/>
              </a:xfrm>
              <a:custGeom>
                <a:avLst/>
                <a:gdLst>
                  <a:gd name="T0" fmla="*/ 359 w 360"/>
                  <a:gd name="T1" fmla="*/ 34 h 35"/>
                  <a:gd name="T2" fmla="*/ 359 w 360"/>
                  <a:gd name="T3" fmla="*/ 0 h 35"/>
                  <a:gd name="T4" fmla="*/ 0 w 360"/>
                  <a:gd name="T5" fmla="*/ 0 h 35"/>
                  <a:gd name="T6" fmla="*/ 0 w 360"/>
                  <a:gd name="T7" fmla="*/ 34 h 35"/>
                  <a:gd name="T8" fmla="*/ 359 w 360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35">
                    <a:moveTo>
                      <a:pt x="359" y="34"/>
                    </a:moveTo>
                    <a:lnTo>
                      <a:pt x="359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59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76" name="Freeform 156"/>
              <p:cNvSpPr>
                <a:spLocks noChangeArrowheads="1"/>
              </p:cNvSpPr>
              <p:nvPr/>
            </p:nvSpPr>
            <p:spPr bwMode="auto">
              <a:xfrm>
                <a:off x="6836" y="432"/>
                <a:ext cx="115" cy="101"/>
              </a:xfrm>
              <a:custGeom>
                <a:avLst/>
                <a:gdLst>
                  <a:gd name="T0" fmla="*/ 319 w 511"/>
                  <a:gd name="T1" fmla="*/ 381 h 449"/>
                  <a:gd name="T2" fmla="*/ 407 w 511"/>
                  <a:gd name="T3" fmla="*/ 448 h 449"/>
                  <a:gd name="T4" fmla="*/ 481 w 511"/>
                  <a:gd name="T5" fmla="*/ 395 h 449"/>
                  <a:gd name="T6" fmla="*/ 510 w 511"/>
                  <a:gd name="T7" fmla="*/ 296 h 449"/>
                  <a:gd name="T8" fmla="*/ 499 w 511"/>
                  <a:gd name="T9" fmla="*/ 287 h 449"/>
                  <a:gd name="T10" fmla="*/ 483 w 511"/>
                  <a:gd name="T11" fmla="*/ 305 h 449"/>
                  <a:gd name="T12" fmla="*/ 409 w 511"/>
                  <a:gd name="T13" fmla="*/ 426 h 449"/>
                  <a:gd name="T14" fmla="*/ 380 w 511"/>
                  <a:gd name="T15" fmla="*/ 381 h 449"/>
                  <a:gd name="T16" fmla="*/ 398 w 511"/>
                  <a:gd name="T17" fmla="*/ 278 h 449"/>
                  <a:gd name="T18" fmla="*/ 427 w 511"/>
                  <a:gd name="T19" fmla="*/ 170 h 449"/>
                  <a:gd name="T20" fmla="*/ 442 w 511"/>
                  <a:gd name="T21" fmla="*/ 103 h 449"/>
                  <a:gd name="T22" fmla="*/ 458 w 511"/>
                  <a:gd name="T23" fmla="*/ 38 h 449"/>
                  <a:gd name="T24" fmla="*/ 429 w 511"/>
                  <a:gd name="T25" fmla="*/ 11 h 449"/>
                  <a:gd name="T26" fmla="*/ 391 w 511"/>
                  <a:gd name="T27" fmla="*/ 45 h 449"/>
                  <a:gd name="T28" fmla="*/ 317 w 511"/>
                  <a:gd name="T29" fmla="*/ 343 h 449"/>
                  <a:gd name="T30" fmla="*/ 202 w 511"/>
                  <a:gd name="T31" fmla="*/ 426 h 449"/>
                  <a:gd name="T32" fmla="*/ 142 w 511"/>
                  <a:gd name="T33" fmla="*/ 345 h 449"/>
                  <a:gd name="T34" fmla="*/ 195 w 511"/>
                  <a:gd name="T35" fmla="*/ 143 h 449"/>
                  <a:gd name="T36" fmla="*/ 211 w 511"/>
                  <a:gd name="T37" fmla="*/ 81 h 449"/>
                  <a:gd name="T38" fmla="*/ 130 w 511"/>
                  <a:gd name="T39" fmla="*/ 0 h 449"/>
                  <a:gd name="T40" fmla="*/ 0 w 511"/>
                  <a:gd name="T41" fmla="*/ 152 h 449"/>
                  <a:gd name="T42" fmla="*/ 11 w 511"/>
                  <a:gd name="T43" fmla="*/ 161 h 449"/>
                  <a:gd name="T44" fmla="*/ 27 w 511"/>
                  <a:gd name="T45" fmla="*/ 143 h 449"/>
                  <a:gd name="T46" fmla="*/ 128 w 511"/>
                  <a:gd name="T47" fmla="*/ 22 h 449"/>
                  <a:gd name="T48" fmla="*/ 153 w 511"/>
                  <a:gd name="T49" fmla="*/ 54 h 449"/>
                  <a:gd name="T50" fmla="*/ 135 w 511"/>
                  <a:gd name="T51" fmla="*/ 121 h 449"/>
                  <a:gd name="T52" fmla="*/ 79 w 511"/>
                  <a:gd name="T53" fmla="*/ 330 h 449"/>
                  <a:gd name="T54" fmla="*/ 200 w 511"/>
                  <a:gd name="T55" fmla="*/ 448 h 449"/>
                  <a:gd name="T56" fmla="*/ 319 w 511"/>
                  <a:gd name="T57" fmla="*/ 38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1" h="449">
                    <a:moveTo>
                      <a:pt x="319" y="381"/>
                    </a:moveTo>
                    <a:cubicBezTo>
                      <a:pt x="330" y="424"/>
                      <a:pt x="364" y="448"/>
                      <a:pt x="407" y="448"/>
                    </a:cubicBezTo>
                    <a:cubicBezTo>
                      <a:pt x="440" y="448"/>
                      <a:pt x="465" y="426"/>
                      <a:pt x="481" y="395"/>
                    </a:cubicBezTo>
                    <a:cubicBezTo>
                      <a:pt x="496" y="359"/>
                      <a:pt x="510" y="298"/>
                      <a:pt x="510" y="296"/>
                    </a:cubicBezTo>
                    <a:cubicBezTo>
                      <a:pt x="510" y="287"/>
                      <a:pt x="501" y="287"/>
                      <a:pt x="499" y="287"/>
                    </a:cubicBezTo>
                    <a:cubicBezTo>
                      <a:pt x="487" y="287"/>
                      <a:pt x="487" y="289"/>
                      <a:pt x="483" y="305"/>
                    </a:cubicBezTo>
                    <a:cubicBezTo>
                      <a:pt x="469" y="359"/>
                      <a:pt x="451" y="426"/>
                      <a:pt x="409" y="426"/>
                    </a:cubicBezTo>
                    <a:cubicBezTo>
                      <a:pt x="389" y="426"/>
                      <a:pt x="380" y="415"/>
                      <a:pt x="380" y="381"/>
                    </a:cubicBezTo>
                    <a:cubicBezTo>
                      <a:pt x="380" y="359"/>
                      <a:pt x="391" y="314"/>
                      <a:pt x="398" y="278"/>
                    </a:cubicBezTo>
                    <a:lnTo>
                      <a:pt x="427" y="170"/>
                    </a:lnTo>
                    <a:cubicBezTo>
                      <a:pt x="429" y="157"/>
                      <a:pt x="438" y="119"/>
                      <a:pt x="442" y="103"/>
                    </a:cubicBezTo>
                    <a:cubicBezTo>
                      <a:pt x="447" y="81"/>
                      <a:pt x="458" y="43"/>
                      <a:pt x="458" y="38"/>
                    </a:cubicBezTo>
                    <a:cubicBezTo>
                      <a:pt x="458" y="20"/>
                      <a:pt x="445" y="11"/>
                      <a:pt x="429" y="11"/>
                    </a:cubicBezTo>
                    <a:cubicBezTo>
                      <a:pt x="425" y="11"/>
                      <a:pt x="398" y="11"/>
                      <a:pt x="391" y="45"/>
                    </a:cubicBezTo>
                    <a:cubicBezTo>
                      <a:pt x="371" y="119"/>
                      <a:pt x="328" y="291"/>
                      <a:pt x="317" y="343"/>
                    </a:cubicBezTo>
                    <a:cubicBezTo>
                      <a:pt x="314" y="347"/>
                      <a:pt x="276" y="426"/>
                      <a:pt x="202" y="426"/>
                    </a:cubicBezTo>
                    <a:cubicBezTo>
                      <a:pt x="153" y="426"/>
                      <a:pt x="142" y="381"/>
                      <a:pt x="142" y="345"/>
                    </a:cubicBezTo>
                    <a:cubicBezTo>
                      <a:pt x="142" y="289"/>
                      <a:pt x="168" y="211"/>
                      <a:pt x="195" y="143"/>
                    </a:cubicBezTo>
                    <a:cubicBezTo>
                      <a:pt x="207" y="114"/>
                      <a:pt x="211" y="101"/>
                      <a:pt x="211" y="81"/>
                    </a:cubicBezTo>
                    <a:cubicBezTo>
                      <a:pt x="211" y="36"/>
                      <a:pt x="180" y="0"/>
                      <a:pt x="130" y="0"/>
                    </a:cubicBezTo>
                    <a:cubicBezTo>
                      <a:pt x="36" y="0"/>
                      <a:pt x="0" y="143"/>
                      <a:pt x="0" y="152"/>
                    </a:cubicBezTo>
                    <a:cubicBezTo>
                      <a:pt x="0" y="161"/>
                      <a:pt x="9" y="161"/>
                      <a:pt x="11" y="161"/>
                    </a:cubicBezTo>
                    <a:cubicBezTo>
                      <a:pt x="22" y="161"/>
                      <a:pt x="22" y="161"/>
                      <a:pt x="27" y="143"/>
                    </a:cubicBezTo>
                    <a:cubicBezTo>
                      <a:pt x="52" y="58"/>
                      <a:pt x="90" y="22"/>
                      <a:pt x="128" y="22"/>
                    </a:cubicBezTo>
                    <a:cubicBezTo>
                      <a:pt x="137" y="22"/>
                      <a:pt x="153" y="22"/>
                      <a:pt x="153" y="54"/>
                    </a:cubicBezTo>
                    <a:cubicBezTo>
                      <a:pt x="153" y="78"/>
                      <a:pt x="141" y="108"/>
                      <a:pt x="135" y="121"/>
                    </a:cubicBezTo>
                    <a:cubicBezTo>
                      <a:pt x="99" y="220"/>
                      <a:pt x="79" y="280"/>
                      <a:pt x="79" y="330"/>
                    </a:cubicBezTo>
                    <a:cubicBezTo>
                      <a:pt x="79" y="424"/>
                      <a:pt x="146" y="448"/>
                      <a:pt x="200" y="448"/>
                    </a:cubicBezTo>
                    <a:cubicBezTo>
                      <a:pt x="265" y="448"/>
                      <a:pt x="301" y="403"/>
                      <a:pt x="319" y="38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pic>
          <p:nvPicPr>
            <p:cNvPr id="5277" name="Picture 15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" y="977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78" name="Picture 15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4065588"/>
            <a:ext cx="1363662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79" name="Line 159"/>
          <p:cNvSpPr>
            <a:spLocks noChangeShapeType="1"/>
          </p:cNvSpPr>
          <p:nvPr/>
        </p:nvSpPr>
        <p:spPr bwMode="auto">
          <a:xfrm flipH="1">
            <a:off x="2024063" y="4306888"/>
            <a:ext cx="2498725" cy="925512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280" name="Group 160"/>
          <p:cNvGrpSpPr>
            <a:grpSpLocks/>
          </p:cNvGrpSpPr>
          <p:nvPr/>
        </p:nvGrpSpPr>
        <p:grpSpPr bwMode="auto">
          <a:xfrm>
            <a:off x="11396663" y="3236913"/>
            <a:ext cx="1789112" cy="1752600"/>
            <a:chOff x="7179" y="2039"/>
            <a:chExt cx="1127" cy="1104"/>
          </a:xfrm>
        </p:grpSpPr>
        <p:pic>
          <p:nvPicPr>
            <p:cNvPr id="5281" name="Picture 16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" y="2039"/>
              <a:ext cx="1127" cy="110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82" name="Picture 16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" y="2281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283" name="Group 163"/>
            <p:cNvGrpSpPr>
              <a:grpSpLocks/>
            </p:cNvGrpSpPr>
            <p:nvPr/>
          </p:nvGrpSpPr>
          <p:grpSpPr bwMode="auto">
            <a:xfrm>
              <a:off x="7675" y="2142"/>
              <a:ext cx="132" cy="200"/>
              <a:chOff x="7675" y="2142"/>
              <a:chExt cx="132" cy="200"/>
            </a:xfrm>
          </p:grpSpPr>
          <p:sp>
            <p:nvSpPr>
              <p:cNvPr id="5284" name="Freeform 164"/>
              <p:cNvSpPr>
                <a:spLocks noChangeArrowheads="1"/>
              </p:cNvSpPr>
              <p:nvPr/>
            </p:nvSpPr>
            <p:spPr bwMode="auto">
              <a:xfrm>
                <a:off x="7675" y="2142"/>
                <a:ext cx="133" cy="199"/>
              </a:xfrm>
              <a:custGeom>
                <a:avLst/>
                <a:gdLst>
                  <a:gd name="T0" fmla="*/ 293 w 589"/>
                  <a:gd name="T1" fmla="*/ 879 h 880"/>
                  <a:gd name="T2" fmla="*/ 0 w 589"/>
                  <a:gd name="T3" fmla="*/ 879 h 880"/>
                  <a:gd name="T4" fmla="*/ 0 w 589"/>
                  <a:gd name="T5" fmla="*/ 0 h 880"/>
                  <a:gd name="T6" fmla="*/ 588 w 589"/>
                  <a:gd name="T7" fmla="*/ 0 h 880"/>
                  <a:gd name="T8" fmla="*/ 588 w 589"/>
                  <a:gd name="T9" fmla="*/ 879 h 880"/>
                  <a:gd name="T10" fmla="*/ 293 w 589"/>
                  <a:gd name="T11" fmla="*/ 879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880">
                    <a:moveTo>
                      <a:pt x="293" y="879"/>
                    </a:moveTo>
                    <a:lnTo>
                      <a:pt x="0" y="879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879"/>
                    </a:lnTo>
                    <a:lnTo>
                      <a:pt x="293" y="879"/>
                    </a:lnTo>
                  </a:path>
                </a:pathLst>
              </a:custGeom>
              <a:solidFill>
                <a:srgbClr val="FFFFFF">
                  <a:alpha val="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85" name="Freeform 165"/>
              <p:cNvSpPr>
                <a:spLocks noChangeArrowheads="1"/>
              </p:cNvSpPr>
              <p:nvPr/>
            </p:nvSpPr>
            <p:spPr bwMode="auto">
              <a:xfrm>
                <a:off x="7686" y="2142"/>
                <a:ext cx="116" cy="201"/>
              </a:xfrm>
              <a:custGeom>
                <a:avLst/>
                <a:gdLst>
                  <a:gd name="T0" fmla="*/ 382 w 517"/>
                  <a:gd name="T1" fmla="*/ 25 h 889"/>
                  <a:gd name="T2" fmla="*/ 387 w 517"/>
                  <a:gd name="T3" fmla="*/ 9 h 889"/>
                  <a:gd name="T4" fmla="*/ 373 w 517"/>
                  <a:gd name="T5" fmla="*/ 0 h 889"/>
                  <a:gd name="T6" fmla="*/ 360 w 517"/>
                  <a:gd name="T7" fmla="*/ 20 h 889"/>
                  <a:gd name="T8" fmla="*/ 302 w 517"/>
                  <a:gd name="T9" fmla="*/ 249 h 889"/>
                  <a:gd name="T10" fmla="*/ 0 w 517"/>
                  <a:gd name="T11" fmla="*/ 518 h 889"/>
                  <a:gd name="T12" fmla="*/ 190 w 517"/>
                  <a:gd name="T13" fmla="*/ 697 h 889"/>
                  <a:gd name="T14" fmla="*/ 168 w 517"/>
                  <a:gd name="T15" fmla="*/ 789 h 889"/>
                  <a:gd name="T16" fmla="*/ 145 w 517"/>
                  <a:gd name="T17" fmla="*/ 877 h 889"/>
                  <a:gd name="T18" fmla="*/ 157 w 517"/>
                  <a:gd name="T19" fmla="*/ 888 h 889"/>
                  <a:gd name="T20" fmla="*/ 168 w 517"/>
                  <a:gd name="T21" fmla="*/ 884 h 889"/>
                  <a:gd name="T22" fmla="*/ 177 w 517"/>
                  <a:gd name="T23" fmla="*/ 845 h 889"/>
                  <a:gd name="T24" fmla="*/ 215 w 517"/>
                  <a:gd name="T25" fmla="*/ 697 h 889"/>
                  <a:gd name="T26" fmla="*/ 516 w 517"/>
                  <a:gd name="T27" fmla="*/ 426 h 889"/>
                  <a:gd name="T28" fmla="*/ 326 w 517"/>
                  <a:gd name="T29" fmla="*/ 249 h 889"/>
                  <a:gd name="T30" fmla="*/ 382 w 517"/>
                  <a:gd name="T31" fmla="*/ 25 h 889"/>
                  <a:gd name="T32" fmla="*/ 195 w 517"/>
                  <a:gd name="T33" fmla="*/ 675 h 889"/>
                  <a:gd name="T34" fmla="*/ 65 w 517"/>
                  <a:gd name="T35" fmla="*/ 538 h 889"/>
                  <a:gd name="T36" fmla="*/ 295 w 517"/>
                  <a:gd name="T37" fmla="*/ 269 h 889"/>
                  <a:gd name="T38" fmla="*/ 195 w 517"/>
                  <a:gd name="T39" fmla="*/ 675 h 889"/>
                  <a:gd name="T40" fmla="*/ 322 w 517"/>
                  <a:gd name="T41" fmla="*/ 269 h 889"/>
                  <a:gd name="T42" fmla="*/ 454 w 517"/>
                  <a:gd name="T43" fmla="*/ 406 h 889"/>
                  <a:gd name="T44" fmla="*/ 219 w 517"/>
                  <a:gd name="T45" fmla="*/ 675 h 889"/>
                  <a:gd name="T46" fmla="*/ 322 w 517"/>
                  <a:gd name="T47" fmla="*/ 26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7" h="889">
                    <a:moveTo>
                      <a:pt x="382" y="25"/>
                    </a:moveTo>
                    <a:cubicBezTo>
                      <a:pt x="382" y="22"/>
                      <a:pt x="387" y="11"/>
                      <a:pt x="387" y="9"/>
                    </a:cubicBezTo>
                    <a:cubicBezTo>
                      <a:pt x="387" y="9"/>
                      <a:pt x="387" y="0"/>
                      <a:pt x="373" y="0"/>
                    </a:cubicBezTo>
                    <a:cubicBezTo>
                      <a:pt x="364" y="0"/>
                      <a:pt x="362" y="2"/>
                      <a:pt x="360" y="20"/>
                    </a:cubicBezTo>
                    <a:lnTo>
                      <a:pt x="302" y="249"/>
                    </a:lnTo>
                    <a:cubicBezTo>
                      <a:pt x="145" y="253"/>
                      <a:pt x="0" y="383"/>
                      <a:pt x="0" y="518"/>
                    </a:cubicBezTo>
                    <a:cubicBezTo>
                      <a:pt x="0" y="612"/>
                      <a:pt x="69" y="691"/>
                      <a:pt x="190" y="697"/>
                    </a:cubicBezTo>
                    <a:cubicBezTo>
                      <a:pt x="181" y="729"/>
                      <a:pt x="174" y="760"/>
                      <a:pt x="168" y="789"/>
                    </a:cubicBezTo>
                    <a:cubicBezTo>
                      <a:pt x="154" y="836"/>
                      <a:pt x="145" y="875"/>
                      <a:pt x="145" y="877"/>
                    </a:cubicBezTo>
                    <a:cubicBezTo>
                      <a:pt x="145" y="888"/>
                      <a:pt x="152" y="888"/>
                      <a:pt x="157" y="888"/>
                    </a:cubicBezTo>
                    <a:cubicBezTo>
                      <a:pt x="161" y="888"/>
                      <a:pt x="163" y="888"/>
                      <a:pt x="168" y="884"/>
                    </a:cubicBezTo>
                    <a:cubicBezTo>
                      <a:pt x="168" y="881"/>
                      <a:pt x="174" y="859"/>
                      <a:pt x="177" y="845"/>
                    </a:cubicBezTo>
                    <a:lnTo>
                      <a:pt x="215" y="697"/>
                    </a:lnTo>
                    <a:cubicBezTo>
                      <a:pt x="373" y="693"/>
                      <a:pt x="516" y="558"/>
                      <a:pt x="516" y="426"/>
                    </a:cubicBezTo>
                    <a:cubicBezTo>
                      <a:pt x="516" y="348"/>
                      <a:pt x="465" y="258"/>
                      <a:pt x="326" y="249"/>
                    </a:cubicBezTo>
                    <a:lnTo>
                      <a:pt x="382" y="25"/>
                    </a:lnTo>
                    <a:close/>
                    <a:moveTo>
                      <a:pt x="195" y="675"/>
                    </a:moveTo>
                    <a:cubicBezTo>
                      <a:pt x="134" y="673"/>
                      <a:pt x="65" y="639"/>
                      <a:pt x="65" y="538"/>
                    </a:cubicBezTo>
                    <a:cubicBezTo>
                      <a:pt x="65" y="422"/>
                      <a:pt x="150" y="283"/>
                      <a:pt x="295" y="269"/>
                    </a:cubicBezTo>
                    <a:lnTo>
                      <a:pt x="195" y="675"/>
                    </a:lnTo>
                    <a:close/>
                    <a:moveTo>
                      <a:pt x="322" y="269"/>
                    </a:moveTo>
                    <a:cubicBezTo>
                      <a:pt x="396" y="274"/>
                      <a:pt x="454" y="318"/>
                      <a:pt x="454" y="406"/>
                    </a:cubicBezTo>
                    <a:cubicBezTo>
                      <a:pt x="454" y="522"/>
                      <a:pt x="369" y="664"/>
                      <a:pt x="219" y="675"/>
                    </a:cubicBezTo>
                    <a:lnTo>
                      <a:pt x="322" y="2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pic>
        <p:nvPicPr>
          <p:cNvPr id="5286" name="Picture 16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932363"/>
            <a:ext cx="12858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87" name="Text Box 167"/>
          <p:cNvSpPr txBox="1">
            <a:spLocks noChangeArrowheads="1"/>
          </p:cNvSpPr>
          <p:nvPr/>
        </p:nvSpPr>
        <p:spPr bwMode="auto">
          <a:xfrm>
            <a:off x="120650" y="4306888"/>
            <a:ext cx="20208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medium mass </a:t>
            </a:r>
          </a:p>
          <a:p>
            <a:r>
              <a:rPr lang="en-US" altLang="ja-JP" sz="2600" b="0"/>
              <a:t>modification</a:t>
            </a:r>
          </a:p>
        </p:txBody>
      </p:sp>
      <p:sp>
        <p:nvSpPr>
          <p:cNvPr id="5288" name="Line 168"/>
          <p:cNvSpPr>
            <a:spLocks noChangeShapeType="1"/>
          </p:cNvSpPr>
          <p:nvPr/>
        </p:nvSpPr>
        <p:spPr bwMode="auto">
          <a:xfrm>
            <a:off x="5003800" y="4454525"/>
            <a:ext cx="322263" cy="482600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289" name="Group 169"/>
          <p:cNvGrpSpPr>
            <a:grpSpLocks/>
          </p:cNvGrpSpPr>
          <p:nvPr/>
        </p:nvGrpSpPr>
        <p:grpSpPr bwMode="auto">
          <a:xfrm>
            <a:off x="11329988" y="5181600"/>
            <a:ext cx="1789112" cy="1752600"/>
            <a:chOff x="7137" y="3264"/>
            <a:chExt cx="1127" cy="1104"/>
          </a:xfrm>
        </p:grpSpPr>
        <p:pic>
          <p:nvPicPr>
            <p:cNvPr id="5290" name="Picture 170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7" y="3264"/>
              <a:ext cx="1127" cy="110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91" name="Picture 171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" y="3506"/>
              <a:ext cx="227" cy="2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292" name="Group 172"/>
            <p:cNvGrpSpPr>
              <a:grpSpLocks/>
            </p:cNvGrpSpPr>
            <p:nvPr/>
          </p:nvGrpSpPr>
          <p:grpSpPr bwMode="auto">
            <a:xfrm>
              <a:off x="7633" y="3367"/>
              <a:ext cx="155" cy="160"/>
              <a:chOff x="7633" y="3367"/>
              <a:chExt cx="155" cy="160"/>
            </a:xfrm>
          </p:grpSpPr>
          <p:sp>
            <p:nvSpPr>
              <p:cNvPr id="5293" name="Freeform 173"/>
              <p:cNvSpPr>
                <a:spLocks noChangeArrowheads="1"/>
              </p:cNvSpPr>
              <p:nvPr/>
            </p:nvSpPr>
            <p:spPr bwMode="auto">
              <a:xfrm>
                <a:off x="7633" y="3374"/>
                <a:ext cx="155" cy="152"/>
              </a:xfrm>
              <a:custGeom>
                <a:avLst/>
                <a:gdLst>
                  <a:gd name="T0" fmla="*/ 343 w 687"/>
                  <a:gd name="T1" fmla="*/ 674 h 675"/>
                  <a:gd name="T2" fmla="*/ 0 w 687"/>
                  <a:gd name="T3" fmla="*/ 674 h 675"/>
                  <a:gd name="T4" fmla="*/ 0 w 687"/>
                  <a:gd name="T5" fmla="*/ 0 h 675"/>
                  <a:gd name="T6" fmla="*/ 686 w 687"/>
                  <a:gd name="T7" fmla="*/ 0 h 675"/>
                  <a:gd name="T8" fmla="*/ 686 w 687"/>
                  <a:gd name="T9" fmla="*/ 674 h 675"/>
                  <a:gd name="T10" fmla="*/ 343 w 687"/>
                  <a:gd name="T11" fmla="*/ 674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7" h="675">
                    <a:moveTo>
                      <a:pt x="343" y="674"/>
                    </a:moveTo>
                    <a:lnTo>
                      <a:pt x="0" y="674"/>
                    </a:lnTo>
                    <a:lnTo>
                      <a:pt x="0" y="0"/>
                    </a:lnTo>
                    <a:lnTo>
                      <a:pt x="686" y="0"/>
                    </a:lnTo>
                    <a:lnTo>
                      <a:pt x="686" y="674"/>
                    </a:lnTo>
                    <a:lnTo>
                      <a:pt x="343" y="674"/>
                    </a:lnTo>
                  </a:path>
                </a:pathLst>
              </a:custGeom>
              <a:solidFill>
                <a:srgbClr val="FFFFFF">
                  <a:alpha val="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94" name="Freeform 174"/>
              <p:cNvSpPr>
                <a:spLocks noChangeArrowheads="1"/>
              </p:cNvSpPr>
              <p:nvPr/>
            </p:nvSpPr>
            <p:spPr bwMode="auto">
              <a:xfrm>
                <a:off x="7640" y="3367"/>
                <a:ext cx="140" cy="160"/>
              </a:xfrm>
              <a:custGeom>
                <a:avLst/>
                <a:gdLst>
                  <a:gd name="T0" fmla="*/ 334 w 622"/>
                  <a:gd name="T1" fmla="*/ 20 h 709"/>
                  <a:gd name="T2" fmla="*/ 312 w 622"/>
                  <a:gd name="T3" fmla="*/ 0 h 709"/>
                  <a:gd name="T4" fmla="*/ 289 w 622"/>
                  <a:gd name="T5" fmla="*/ 20 h 709"/>
                  <a:gd name="T6" fmla="*/ 99 w 622"/>
                  <a:gd name="T7" fmla="*/ 607 h 709"/>
                  <a:gd name="T8" fmla="*/ 0 w 622"/>
                  <a:gd name="T9" fmla="*/ 677 h 709"/>
                  <a:gd name="T10" fmla="*/ 0 w 622"/>
                  <a:gd name="T11" fmla="*/ 708 h 709"/>
                  <a:gd name="T12" fmla="*/ 92 w 622"/>
                  <a:gd name="T13" fmla="*/ 704 h 709"/>
                  <a:gd name="T14" fmla="*/ 204 w 622"/>
                  <a:gd name="T15" fmla="*/ 708 h 709"/>
                  <a:gd name="T16" fmla="*/ 204 w 622"/>
                  <a:gd name="T17" fmla="*/ 677 h 709"/>
                  <a:gd name="T18" fmla="*/ 128 w 622"/>
                  <a:gd name="T19" fmla="*/ 625 h 709"/>
                  <a:gd name="T20" fmla="*/ 132 w 622"/>
                  <a:gd name="T21" fmla="*/ 603 h 709"/>
                  <a:gd name="T22" fmla="*/ 280 w 622"/>
                  <a:gd name="T23" fmla="*/ 143 h 709"/>
                  <a:gd name="T24" fmla="*/ 437 w 622"/>
                  <a:gd name="T25" fmla="*/ 630 h 709"/>
                  <a:gd name="T26" fmla="*/ 442 w 622"/>
                  <a:gd name="T27" fmla="*/ 648 h 709"/>
                  <a:gd name="T28" fmla="*/ 359 w 622"/>
                  <a:gd name="T29" fmla="*/ 677 h 709"/>
                  <a:gd name="T30" fmla="*/ 359 w 622"/>
                  <a:gd name="T31" fmla="*/ 708 h 709"/>
                  <a:gd name="T32" fmla="*/ 500 w 622"/>
                  <a:gd name="T33" fmla="*/ 704 h 709"/>
                  <a:gd name="T34" fmla="*/ 621 w 622"/>
                  <a:gd name="T35" fmla="*/ 708 h 709"/>
                  <a:gd name="T36" fmla="*/ 621 w 622"/>
                  <a:gd name="T37" fmla="*/ 677 h 709"/>
                  <a:gd name="T38" fmla="*/ 531 w 622"/>
                  <a:gd name="T39" fmla="*/ 634 h 709"/>
                  <a:gd name="T40" fmla="*/ 334 w 622"/>
                  <a:gd name="T41" fmla="*/ 2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2" h="709">
                    <a:moveTo>
                      <a:pt x="334" y="20"/>
                    </a:moveTo>
                    <a:cubicBezTo>
                      <a:pt x="327" y="2"/>
                      <a:pt x="323" y="0"/>
                      <a:pt x="312" y="0"/>
                    </a:cubicBezTo>
                    <a:cubicBezTo>
                      <a:pt x="296" y="0"/>
                      <a:pt x="294" y="4"/>
                      <a:pt x="289" y="20"/>
                    </a:cubicBezTo>
                    <a:lnTo>
                      <a:pt x="99" y="607"/>
                    </a:lnTo>
                    <a:cubicBezTo>
                      <a:pt x="90" y="639"/>
                      <a:pt x="69" y="677"/>
                      <a:pt x="0" y="677"/>
                    </a:cubicBezTo>
                    <a:lnTo>
                      <a:pt x="0" y="708"/>
                    </a:lnTo>
                    <a:cubicBezTo>
                      <a:pt x="34" y="706"/>
                      <a:pt x="83" y="704"/>
                      <a:pt x="92" y="704"/>
                    </a:cubicBezTo>
                    <a:cubicBezTo>
                      <a:pt x="121" y="704"/>
                      <a:pt x="173" y="706"/>
                      <a:pt x="204" y="708"/>
                    </a:cubicBezTo>
                    <a:lnTo>
                      <a:pt x="204" y="677"/>
                    </a:lnTo>
                    <a:cubicBezTo>
                      <a:pt x="150" y="674"/>
                      <a:pt x="128" y="650"/>
                      <a:pt x="128" y="625"/>
                    </a:cubicBezTo>
                    <a:cubicBezTo>
                      <a:pt x="128" y="621"/>
                      <a:pt x="128" y="616"/>
                      <a:pt x="132" y="603"/>
                    </a:cubicBezTo>
                    <a:lnTo>
                      <a:pt x="280" y="143"/>
                    </a:lnTo>
                    <a:lnTo>
                      <a:pt x="437" y="630"/>
                    </a:lnTo>
                    <a:cubicBezTo>
                      <a:pt x="442" y="643"/>
                      <a:pt x="442" y="645"/>
                      <a:pt x="442" y="648"/>
                    </a:cubicBezTo>
                    <a:cubicBezTo>
                      <a:pt x="442" y="677"/>
                      <a:pt x="383" y="677"/>
                      <a:pt x="359" y="677"/>
                    </a:cubicBezTo>
                    <a:lnTo>
                      <a:pt x="359" y="708"/>
                    </a:lnTo>
                    <a:cubicBezTo>
                      <a:pt x="392" y="704"/>
                      <a:pt x="462" y="704"/>
                      <a:pt x="500" y="704"/>
                    </a:cubicBezTo>
                    <a:cubicBezTo>
                      <a:pt x="538" y="704"/>
                      <a:pt x="583" y="706"/>
                      <a:pt x="621" y="708"/>
                    </a:cubicBezTo>
                    <a:lnTo>
                      <a:pt x="621" y="677"/>
                    </a:lnTo>
                    <a:cubicBezTo>
                      <a:pt x="547" y="677"/>
                      <a:pt x="545" y="670"/>
                      <a:pt x="531" y="634"/>
                    </a:cubicBezTo>
                    <a:lnTo>
                      <a:pt x="334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pic>
        <p:nvPicPr>
          <p:cNvPr id="5295" name="Picture 17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4781550"/>
            <a:ext cx="1382713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96" name="Text Box 176"/>
          <p:cNvSpPr txBox="1">
            <a:spLocks noChangeArrowheads="1"/>
          </p:cNvSpPr>
          <p:nvPr/>
        </p:nvSpPr>
        <p:spPr bwMode="auto">
          <a:xfrm>
            <a:off x="3352800" y="5124450"/>
            <a:ext cx="17462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Nuclei,</a:t>
            </a:r>
          </a:p>
          <a:p>
            <a:r>
              <a:rPr lang="en-US" altLang="ja-JP" sz="2600" b="0"/>
              <a:t>Hypernuclei</a:t>
            </a:r>
          </a:p>
        </p:txBody>
      </p:sp>
      <p:sp>
        <p:nvSpPr>
          <p:cNvPr id="5297" name="Text Box 177"/>
          <p:cNvSpPr txBox="1">
            <a:spLocks noChangeArrowheads="1"/>
          </p:cNvSpPr>
          <p:nvPr/>
        </p:nvSpPr>
        <p:spPr bwMode="auto">
          <a:xfrm>
            <a:off x="503238" y="6264275"/>
            <a:ext cx="5327650" cy="1079500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180000" tIns="168892" rIns="180000" bIns="144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b="0" i="1">
                <a:solidFill>
                  <a:srgbClr val="0000FF"/>
                </a:solidFill>
              </a:rPr>
              <a:t>HHIs are the basic inputs</a:t>
            </a:r>
          </a:p>
          <a:p>
            <a:r>
              <a:rPr lang="en-US" altLang="ja-JP" sz="2800" b="0" i="1">
                <a:solidFill>
                  <a:srgbClr val="0000FF"/>
                </a:solidFill>
              </a:rPr>
              <a:t>for hadron many-body systems</a:t>
            </a:r>
          </a:p>
        </p:txBody>
      </p:sp>
      <p:sp>
        <p:nvSpPr>
          <p:cNvPr id="5298" name="AutoShape 178"/>
          <p:cNvSpPr>
            <a:spLocks noChangeArrowheads="1"/>
          </p:cNvSpPr>
          <p:nvPr/>
        </p:nvSpPr>
        <p:spPr bwMode="auto">
          <a:xfrm>
            <a:off x="3902075" y="3133725"/>
            <a:ext cx="2522538" cy="13954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altLang="ja-JP" b="0">
                <a:latin typeface="Comic Sans MS" panose="030F0702030302020204" pitchFamily="66" charset="0"/>
              </a:rPr>
              <a:t>Hadron-Hadron</a:t>
            </a:r>
          </a:p>
          <a:p>
            <a:pPr algn="ctr">
              <a:lnSpc>
                <a:spcPct val="116000"/>
              </a:lnSpc>
            </a:pPr>
            <a:r>
              <a:rPr lang="en-US" altLang="ja-JP" b="0">
                <a:latin typeface="Comic Sans MS" panose="030F0702030302020204" pitchFamily="66" charset="0"/>
              </a:rPr>
              <a:t>Interactions</a:t>
            </a:r>
          </a:p>
        </p:txBody>
      </p:sp>
      <p:grpSp>
        <p:nvGrpSpPr>
          <p:cNvPr id="5299" name="Group 179"/>
          <p:cNvGrpSpPr>
            <a:grpSpLocks/>
          </p:cNvGrpSpPr>
          <p:nvPr/>
        </p:nvGrpSpPr>
        <p:grpSpPr bwMode="auto">
          <a:xfrm>
            <a:off x="12857163" y="1812925"/>
            <a:ext cx="1838325" cy="1836738"/>
            <a:chOff x="8099" y="1142"/>
            <a:chExt cx="1158" cy="1157"/>
          </a:xfrm>
        </p:grpSpPr>
        <p:pic>
          <p:nvPicPr>
            <p:cNvPr id="5300" name="Picture 18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" y="1142"/>
              <a:ext cx="1158" cy="115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01" name="Freeform 181"/>
            <p:cNvSpPr>
              <a:spLocks noChangeArrowheads="1"/>
            </p:cNvSpPr>
            <p:nvPr/>
          </p:nvSpPr>
          <p:spPr bwMode="auto">
            <a:xfrm>
              <a:off x="8605" y="1223"/>
              <a:ext cx="444" cy="621"/>
            </a:xfrm>
            <a:custGeom>
              <a:avLst/>
              <a:gdLst>
                <a:gd name="T0" fmla="*/ 278 w 1962"/>
                <a:gd name="T1" fmla="*/ 0 h 2743"/>
                <a:gd name="T2" fmla="*/ 46 w 1962"/>
                <a:gd name="T3" fmla="*/ 773 h 2743"/>
                <a:gd name="T4" fmla="*/ 46 w 1962"/>
                <a:gd name="T5" fmla="*/ 2742 h 2743"/>
                <a:gd name="T6" fmla="*/ 1146 w 1962"/>
                <a:gd name="T7" fmla="*/ 2661 h 2743"/>
                <a:gd name="T8" fmla="*/ 1916 w 1962"/>
                <a:gd name="T9" fmla="*/ 2511 h 2743"/>
                <a:gd name="T10" fmla="*/ 1692 w 1962"/>
                <a:gd name="T11" fmla="*/ 857 h 2743"/>
                <a:gd name="T12" fmla="*/ 278 w 1962"/>
                <a:gd name="T13" fmla="*/ 0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2" h="2743">
                  <a:moveTo>
                    <a:pt x="278" y="0"/>
                  </a:moveTo>
                  <a:cubicBezTo>
                    <a:pt x="93" y="349"/>
                    <a:pt x="77" y="524"/>
                    <a:pt x="46" y="773"/>
                  </a:cubicBezTo>
                  <a:cubicBezTo>
                    <a:pt x="4" y="1073"/>
                    <a:pt x="0" y="1928"/>
                    <a:pt x="46" y="2742"/>
                  </a:cubicBezTo>
                  <a:cubicBezTo>
                    <a:pt x="435" y="2742"/>
                    <a:pt x="722" y="2709"/>
                    <a:pt x="1146" y="2661"/>
                  </a:cubicBezTo>
                  <a:cubicBezTo>
                    <a:pt x="1570" y="2611"/>
                    <a:pt x="1430" y="2611"/>
                    <a:pt x="1916" y="2511"/>
                  </a:cubicBezTo>
                  <a:cubicBezTo>
                    <a:pt x="1961" y="1996"/>
                    <a:pt x="1948" y="1224"/>
                    <a:pt x="1692" y="857"/>
                  </a:cubicBezTo>
                  <a:cubicBezTo>
                    <a:pt x="1330" y="339"/>
                    <a:pt x="931" y="0"/>
                    <a:pt x="278" y="0"/>
                  </a:cubicBezTo>
                </a:path>
              </a:pathLst>
            </a:cu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02" name="Freeform 182"/>
            <p:cNvSpPr>
              <a:spLocks noChangeArrowheads="1"/>
            </p:cNvSpPr>
            <p:nvPr/>
          </p:nvSpPr>
          <p:spPr bwMode="auto">
            <a:xfrm>
              <a:off x="8620" y="1265"/>
              <a:ext cx="396" cy="553"/>
            </a:xfrm>
            <a:custGeom>
              <a:avLst/>
              <a:gdLst>
                <a:gd name="T0" fmla="*/ 275 w 1751"/>
                <a:gd name="T1" fmla="*/ 0 h 2444"/>
                <a:gd name="T2" fmla="*/ 69 w 1751"/>
                <a:gd name="T3" fmla="*/ 691 h 2444"/>
                <a:gd name="T4" fmla="*/ 71 w 1751"/>
                <a:gd name="T5" fmla="*/ 2443 h 2444"/>
                <a:gd name="T6" fmla="*/ 1050 w 1751"/>
                <a:gd name="T7" fmla="*/ 2371 h 2444"/>
                <a:gd name="T8" fmla="*/ 1691 w 1751"/>
                <a:gd name="T9" fmla="*/ 2232 h 2444"/>
                <a:gd name="T10" fmla="*/ 1548 w 1751"/>
                <a:gd name="T11" fmla="*/ 871 h 2444"/>
                <a:gd name="T12" fmla="*/ 275 w 1751"/>
                <a:gd name="T13" fmla="*/ 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1" h="2444">
                  <a:moveTo>
                    <a:pt x="275" y="0"/>
                  </a:moveTo>
                  <a:cubicBezTo>
                    <a:pt x="113" y="311"/>
                    <a:pt x="97" y="469"/>
                    <a:pt x="69" y="691"/>
                  </a:cubicBezTo>
                  <a:cubicBezTo>
                    <a:pt x="33" y="955"/>
                    <a:pt x="0" y="1763"/>
                    <a:pt x="71" y="2443"/>
                  </a:cubicBezTo>
                  <a:cubicBezTo>
                    <a:pt x="388" y="2443"/>
                    <a:pt x="672" y="2415"/>
                    <a:pt x="1050" y="2371"/>
                  </a:cubicBezTo>
                  <a:cubicBezTo>
                    <a:pt x="1428" y="2327"/>
                    <a:pt x="1258" y="2320"/>
                    <a:pt x="1691" y="2232"/>
                  </a:cubicBezTo>
                  <a:cubicBezTo>
                    <a:pt x="1731" y="1774"/>
                    <a:pt x="1750" y="1235"/>
                    <a:pt x="1548" y="871"/>
                  </a:cubicBezTo>
                  <a:cubicBezTo>
                    <a:pt x="1275" y="378"/>
                    <a:pt x="859" y="0"/>
                    <a:pt x="275" y="0"/>
                  </a:cubicBezTo>
                </a:path>
              </a:pathLst>
            </a:custGeom>
            <a:solidFill>
              <a:srgbClr val="99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03" name="Freeform 183"/>
            <p:cNvSpPr>
              <a:spLocks noChangeArrowheads="1"/>
            </p:cNvSpPr>
            <p:nvPr/>
          </p:nvSpPr>
          <p:spPr bwMode="auto">
            <a:xfrm>
              <a:off x="8640" y="1399"/>
              <a:ext cx="268" cy="379"/>
            </a:xfrm>
            <a:custGeom>
              <a:avLst/>
              <a:gdLst>
                <a:gd name="T0" fmla="*/ 187 w 1185"/>
                <a:gd name="T1" fmla="*/ 0 h 1676"/>
                <a:gd name="T2" fmla="*/ 48 w 1185"/>
                <a:gd name="T3" fmla="*/ 464 h 1676"/>
                <a:gd name="T4" fmla="*/ 49 w 1185"/>
                <a:gd name="T5" fmla="*/ 1646 h 1676"/>
                <a:gd name="T6" fmla="*/ 633 w 1185"/>
                <a:gd name="T7" fmla="*/ 1646 h 1676"/>
                <a:gd name="T8" fmla="*/ 1157 w 1185"/>
                <a:gd name="T9" fmla="*/ 1528 h 1676"/>
                <a:gd name="T10" fmla="*/ 1004 w 1185"/>
                <a:gd name="T11" fmla="*/ 588 h 1676"/>
                <a:gd name="T12" fmla="*/ 187 w 1185"/>
                <a:gd name="T13" fmla="*/ 0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676">
                  <a:moveTo>
                    <a:pt x="187" y="0"/>
                  </a:moveTo>
                  <a:cubicBezTo>
                    <a:pt x="76" y="209"/>
                    <a:pt x="67" y="315"/>
                    <a:pt x="48" y="464"/>
                  </a:cubicBezTo>
                  <a:cubicBezTo>
                    <a:pt x="23" y="641"/>
                    <a:pt x="0" y="1186"/>
                    <a:pt x="49" y="1646"/>
                  </a:cubicBezTo>
                  <a:cubicBezTo>
                    <a:pt x="262" y="1646"/>
                    <a:pt x="379" y="1675"/>
                    <a:pt x="633" y="1646"/>
                  </a:cubicBezTo>
                  <a:cubicBezTo>
                    <a:pt x="887" y="1616"/>
                    <a:pt x="837" y="1623"/>
                    <a:pt x="1157" y="1528"/>
                  </a:cubicBezTo>
                  <a:cubicBezTo>
                    <a:pt x="1184" y="1219"/>
                    <a:pt x="1137" y="835"/>
                    <a:pt x="1004" y="588"/>
                  </a:cubicBezTo>
                  <a:cubicBezTo>
                    <a:pt x="819" y="258"/>
                    <a:pt x="580" y="0"/>
                    <a:pt x="187" y="0"/>
                  </a:cubicBezTo>
                </a:path>
              </a:pathLst>
            </a:custGeom>
            <a:blipFill dpi="0" rotWithShape="0">
              <a:blip r:embed="rId2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5304" name="Picture 18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688" y="5407025"/>
            <a:ext cx="34004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175"/>
            <a:ext cx="10080625" cy="604838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S=-2: ΞN interaction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Lattice S=-2 BB interaction </a:t>
            </a:r>
            <a:r>
              <a:rPr lang="en-US" altLang="ja-JP" sz="2000" i="1">
                <a:solidFill>
                  <a:srgbClr val="0000FF"/>
                </a:solidFill>
              </a:rPr>
              <a:t>K. Sasaki+[HAL QCD], NPA 998 (‘20) 121737.</a:t>
            </a:r>
          </a:p>
          <a:p>
            <a:pPr marL="431800" indent="-323850">
              <a:buSzPct val="69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Corr. Fn. data (from pp collisions)		</a:t>
            </a:r>
            <a:r>
              <a:rPr lang="en-US" altLang="ja-JP" sz="2000" i="1">
                <a:solidFill>
                  <a:srgbClr val="0000FF"/>
                </a:solidFill>
              </a:rPr>
              <a:t>S. Acharya+ [ALICE] (Nature, ‘20)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50813" y="3036888"/>
            <a:ext cx="4959350" cy="4125912"/>
            <a:chOff x="95" y="1913"/>
            <a:chExt cx="3124" cy="2599"/>
          </a:xfrm>
        </p:grpSpPr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95" y="1913"/>
              <a:ext cx="3124" cy="2599"/>
              <a:chOff x="95" y="1913"/>
              <a:chExt cx="3124" cy="2599"/>
            </a:xfrm>
          </p:grpSpPr>
          <p:pic>
            <p:nvPicPr>
              <p:cNvPr id="2355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" y="1913"/>
                <a:ext cx="3124" cy="2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3558" name="Text Box 6"/>
              <p:cNvSpPr txBox="1">
                <a:spLocks noChangeArrowheads="1"/>
              </p:cNvSpPr>
              <p:nvPr/>
            </p:nvSpPr>
            <p:spPr bwMode="auto">
              <a:xfrm>
                <a:off x="426" y="3961"/>
                <a:ext cx="2684" cy="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17780" rIns="0" bIns="0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2000" b="0" i="1">
                    <a:solidFill>
                      <a:srgbClr val="0000FF"/>
                    </a:solidFill>
                  </a:rPr>
                  <a:t>K. Sasaki+ [HAL QCD](‘20)</a:t>
                </a:r>
              </a:p>
              <a:p>
                <a:r>
                  <a:rPr lang="en-US" altLang="ja-JP" sz="2000" b="0" i="1">
                    <a:solidFill>
                      <a:srgbClr val="0000FF"/>
                    </a:solidFill>
                  </a:rPr>
                  <a:t>Taken from L. Fabbietti+, </a:t>
                </a:r>
                <a:br>
                  <a:rPr lang="en-US" altLang="ja-JP" sz="2000" b="0" i="1">
                    <a:solidFill>
                      <a:srgbClr val="0000FF"/>
                    </a:solidFill>
                  </a:rPr>
                </a:br>
                <a:r>
                  <a:rPr lang="en-US" altLang="ja-JP" sz="2000" b="0" i="1">
                    <a:solidFill>
                      <a:srgbClr val="0000FF"/>
                    </a:solidFill>
                  </a:rPr>
                  <a:t>Ann. Rev. Nucl. Part. Sci. 71 (‘21) 377.</a:t>
                </a:r>
              </a:p>
            </p:txBody>
          </p:sp>
        </p:grpSp>
      </p:grp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4443413" y="3203575"/>
            <a:ext cx="5057775" cy="3778250"/>
            <a:chOff x="2799" y="2018"/>
            <a:chExt cx="3186" cy="2380"/>
          </a:xfrm>
        </p:grpSpPr>
        <p:grpSp>
          <p:nvGrpSpPr>
            <p:cNvPr id="23560" name="Group 8"/>
            <p:cNvGrpSpPr>
              <a:grpSpLocks/>
            </p:cNvGrpSpPr>
            <p:nvPr/>
          </p:nvGrpSpPr>
          <p:grpSpPr bwMode="auto">
            <a:xfrm>
              <a:off x="2799" y="2018"/>
              <a:ext cx="3186" cy="2380"/>
              <a:chOff x="2799" y="2018"/>
              <a:chExt cx="3186" cy="2380"/>
            </a:xfrm>
          </p:grpSpPr>
          <p:pic>
            <p:nvPicPr>
              <p:cNvPr id="23561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9" y="2018"/>
                <a:ext cx="3186" cy="2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3562" name="Text Box 10"/>
              <p:cNvSpPr txBox="1">
                <a:spLocks noChangeArrowheads="1"/>
              </p:cNvSpPr>
              <p:nvPr/>
            </p:nvSpPr>
            <p:spPr bwMode="auto">
              <a:xfrm>
                <a:off x="4299" y="3297"/>
                <a:ext cx="1321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17780" rIns="0" bIns="0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2000" b="0" i="1">
                    <a:solidFill>
                      <a:srgbClr val="0000FF"/>
                    </a:solidFill>
                  </a:rPr>
                  <a:t>Acharya+(ALICE), </a:t>
                </a:r>
              </a:p>
              <a:p>
                <a:r>
                  <a:rPr lang="en-US" altLang="ja-JP" sz="2000" b="0" i="1">
                    <a:solidFill>
                      <a:srgbClr val="0000FF"/>
                    </a:solidFill>
                  </a:rPr>
                  <a:t>Nature (‘20)</a:t>
                </a:r>
              </a:p>
            </p:txBody>
          </p:sp>
        </p:grpSp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>
              <a:off x="5398" y="2262"/>
              <a:ext cx="407" cy="231"/>
              <a:chOff x="5398" y="2262"/>
              <a:chExt cx="407" cy="231"/>
            </a:xfrm>
          </p:grpSpPr>
          <p:sp>
            <p:nvSpPr>
              <p:cNvPr id="23564" name="Freeform 12"/>
              <p:cNvSpPr>
                <a:spLocks noChangeArrowheads="1"/>
              </p:cNvSpPr>
              <p:nvPr/>
            </p:nvSpPr>
            <p:spPr bwMode="auto">
              <a:xfrm>
                <a:off x="5405" y="2262"/>
                <a:ext cx="400" cy="232"/>
              </a:xfrm>
              <a:custGeom>
                <a:avLst/>
                <a:gdLst>
                  <a:gd name="T0" fmla="*/ 884 w 1768"/>
                  <a:gd name="T1" fmla="*/ 1025 h 1026"/>
                  <a:gd name="T2" fmla="*/ 0 w 1768"/>
                  <a:gd name="T3" fmla="*/ 1025 h 1026"/>
                  <a:gd name="T4" fmla="*/ 0 w 1768"/>
                  <a:gd name="T5" fmla="*/ 0 h 1026"/>
                  <a:gd name="T6" fmla="*/ 1767 w 1768"/>
                  <a:gd name="T7" fmla="*/ 0 h 1026"/>
                  <a:gd name="T8" fmla="*/ 1767 w 1768"/>
                  <a:gd name="T9" fmla="*/ 1025 h 1026"/>
                  <a:gd name="T10" fmla="*/ 884 w 1768"/>
                  <a:gd name="T11" fmla="*/ 1025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8" h="1026">
                    <a:moveTo>
                      <a:pt x="884" y="1025"/>
                    </a:moveTo>
                    <a:lnTo>
                      <a:pt x="0" y="1025"/>
                    </a:lnTo>
                    <a:lnTo>
                      <a:pt x="0" y="0"/>
                    </a:lnTo>
                    <a:lnTo>
                      <a:pt x="1767" y="0"/>
                    </a:lnTo>
                    <a:lnTo>
                      <a:pt x="1767" y="1025"/>
                    </a:lnTo>
                    <a:lnTo>
                      <a:pt x="884" y="102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65" name="Freeform 13"/>
              <p:cNvSpPr>
                <a:spLocks noChangeArrowheads="1"/>
              </p:cNvSpPr>
              <p:nvPr/>
            </p:nvSpPr>
            <p:spPr bwMode="auto">
              <a:xfrm>
                <a:off x="5398" y="2352"/>
                <a:ext cx="116" cy="141"/>
              </a:xfrm>
              <a:custGeom>
                <a:avLst/>
                <a:gdLst>
                  <a:gd name="T0" fmla="*/ 76 w 516"/>
                  <a:gd name="T1" fmla="*/ 557 h 628"/>
                  <a:gd name="T2" fmla="*/ 22 w 516"/>
                  <a:gd name="T3" fmla="*/ 598 h 628"/>
                  <a:gd name="T4" fmla="*/ 0 w 516"/>
                  <a:gd name="T5" fmla="*/ 615 h 628"/>
                  <a:gd name="T6" fmla="*/ 13 w 516"/>
                  <a:gd name="T7" fmla="*/ 627 h 628"/>
                  <a:gd name="T8" fmla="*/ 96 w 516"/>
                  <a:gd name="T9" fmla="*/ 624 h 628"/>
                  <a:gd name="T10" fmla="*/ 193 w 516"/>
                  <a:gd name="T11" fmla="*/ 627 h 628"/>
                  <a:gd name="T12" fmla="*/ 210 w 516"/>
                  <a:gd name="T13" fmla="*/ 609 h 628"/>
                  <a:gd name="T14" fmla="*/ 188 w 516"/>
                  <a:gd name="T15" fmla="*/ 598 h 628"/>
                  <a:gd name="T16" fmla="*/ 139 w 516"/>
                  <a:gd name="T17" fmla="*/ 582 h 628"/>
                  <a:gd name="T18" fmla="*/ 186 w 516"/>
                  <a:gd name="T19" fmla="*/ 385 h 628"/>
                  <a:gd name="T20" fmla="*/ 278 w 516"/>
                  <a:gd name="T21" fmla="*/ 448 h 628"/>
                  <a:gd name="T22" fmla="*/ 515 w 516"/>
                  <a:gd name="T23" fmla="*/ 159 h 628"/>
                  <a:gd name="T24" fmla="*/ 385 w 516"/>
                  <a:gd name="T25" fmla="*/ 0 h 628"/>
                  <a:gd name="T26" fmla="*/ 255 w 516"/>
                  <a:gd name="T27" fmla="*/ 74 h 628"/>
                  <a:gd name="T28" fmla="*/ 166 w 516"/>
                  <a:gd name="T29" fmla="*/ 0 h 628"/>
                  <a:gd name="T30" fmla="*/ 92 w 516"/>
                  <a:gd name="T31" fmla="*/ 56 h 628"/>
                  <a:gd name="T32" fmla="*/ 63 w 516"/>
                  <a:gd name="T33" fmla="*/ 152 h 628"/>
                  <a:gd name="T34" fmla="*/ 74 w 516"/>
                  <a:gd name="T35" fmla="*/ 161 h 628"/>
                  <a:gd name="T36" fmla="*/ 92 w 516"/>
                  <a:gd name="T37" fmla="*/ 139 h 628"/>
                  <a:gd name="T38" fmla="*/ 163 w 516"/>
                  <a:gd name="T39" fmla="*/ 22 h 628"/>
                  <a:gd name="T40" fmla="*/ 193 w 516"/>
                  <a:gd name="T41" fmla="*/ 67 h 628"/>
                  <a:gd name="T42" fmla="*/ 186 w 516"/>
                  <a:gd name="T43" fmla="*/ 116 h 628"/>
                  <a:gd name="T44" fmla="*/ 76 w 516"/>
                  <a:gd name="T45" fmla="*/ 557 h 628"/>
                  <a:gd name="T46" fmla="*/ 251 w 516"/>
                  <a:gd name="T47" fmla="*/ 128 h 628"/>
                  <a:gd name="T48" fmla="*/ 302 w 516"/>
                  <a:gd name="T49" fmla="*/ 58 h 628"/>
                  <a:gd name="T50" fmla="*/ 381 w 516"/>
                  <a:gd name="T51" fmla="*/ 22 h 628"/>
                  <a:gd name="T52" fmla="*/ 446 w 516"/>
                  <a:gd name="T53" fmla="*/ 114 h 628"/>
                  <a:gd name="T54" fmla="*/ 394 w 516"/>
                  <a:gd name="T55" fmla="*/ 325 h 628"/>
                  <a:gd name="T56" fmla="*/ 278 w 516"/>
                  <a:gd name="T57" fmla="*/ 425 h 628"/>
                  <a:gd name="T58" fmla="*/ 199 w 516"/>
                  <a:gd name="T59" fmla="*/ 338 h 628"/>
                  <a:gd name="T60" fmla="*/ 202 w 516"/>
                  <a:gd name="T61" fmla="*/ 322 h 628"/>
                  <a:gd name="T62" fmla="*/ 251 w 516"/>
                  <a:gd name="T63" fmla="*/ 1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6" h="628">
                    <a:moveTo>
                      <a:pt x="76" y="557"/>
                    </a:moveTo>
                    <a:cubicBezTo>
                      <a:pt x="67" y="591"/>
                      <a:pt x="67" y="598"/>
                      <a:pt x="22" y="598"/>
                    </a:cubicBezTo>
                    <a:cubicBezTo>
                      <a:pt x="11" y="598"/>
                      <a:pt x="0" y="598"/>
                      <a:pt x="0" y="615"/>
                    </a:cubicBezTo>
                    <a:cubicBezTo>
                      <a:pt x="0" y="624"/>
                      <a:pt x="4" y="627"/>
                      <a:pt x="13" y="627"/>
                    </a:cubicBezTo>
                    <a:cubicBezTo>
                      <a:pt x="40" y="627"/>
                      <a:pt x="67" y="624"/>
                      <a:pt x="96" y="624"/>
                    </a:cubicBezTo>
                    <a:cubicBezTo>
                      <a:pt x="128" y="624"/>
                      <a:pt x="161" y="627"/>
                      <a:pt x="193" y="627"/>
                    </a:cubicBezTo>
                    <a:cubicBezTo>
                      <a:pt x="199" y="627"/>
                      <a:pt x="210" y="627"/>
                      <a:pt x="210" y="609"/>
                    </a:cubicBezTo>
                    <a:cubicBezTo>
                      <a:pt x="210" y="598"/>
                      <a:pt x="202" y="598"/>
                      <a:pt x="188" y="598"/>
                    </a:cubicBezTo>
                    <a:cubicBezTo>
                      <a:pt x="139" y="598"/>
                      <a:pt x="139" y="591"/>
                      <a:pt x="139" y="582"/>
                    </a:cubicBezTo>
                    <a:cubicBezTo>
                      <a:pt x="139" y="568"/>
                      <a:pt x="179" y="410"/>
                      <a:pt x="186" y="385"/>
                    </a:cubicBezTo>
                    <a:cubicBezTo>
                      <a:pt x="199" y="412"/>
                      <a:pt x="226" y="448"/>
                      <a:pt x="278" y="448"/>
                    </a:cubicBezTo>
                    <a:cubicBezTo>
                      <a:pt x="392" y="448"/>
                      <a:pt x="515" y="302"/>
                      <a:pt x="515" y="159"/>
                    </a:cubicBezTo>
                    <a:cubicBezTo>
                      <a:pt x="515" y="65"/>
                      <a:pt x="459" y="0"/>
                      <a:pt x="385" y="0"/>
                    </a:cubicBezTo>
                    <a:cubicBezTo>
                      <a:pt x="336" y="0"/>
                      <a:pt x="287" y="36"/>
                      <a:pt x="255" y="74"/>
                    </a:cubicBezTo>
                    <a:cubicBezTo>
                      <a:pt x="244" y="20"/>
                      <a:pt x="202" y="0"/>
                      <a:pt x="166" y="0"/>
                    </a:cubicBezTo>
                    <a:cubicBezTo>
                      <a:pt x="121" y="0"/>
                      <a:pt x="101" y="38"/>
                      <a:pt x="92" y="56"/>
                    </a:cubicBezTo>
                    <a:cubicBezTo>
                      <a:pt x="76" y="90"/>
                      <a:pt x="63" y="150"/>
                      <a:pt x="63" y="152"/>
                    </a:cubicBezTo>
                    <a:cubicBezTo>
                      <a:pt x="63" y="161"/>
                      <a:pt x="72" y="161"/>
                      <a:pt x="74" y="161"/>
                    </a:cubicBezTo>
                    <a:cubicBezTo>
                      <a:pt x="85" y="161"/>
                      <a:pt x="85" y="161"/>
                      <a:pt x="92" y="139"/>
                    </a:cubicBezTo>
                    <a:cubicBezTo>
                      <a:pt x="107" y="69"/>
                      <a:pt x="128" y="22"/>
                      <a:pt x="163" y="22"/>
                    </a:cubicBezTo>
                    <a:cubicBezTo>
                      <a:pt x="179" y="22"/>
                      <a:pt x="193" y="29"/>
                      <a:pt x="193" y="67"/>
                    </a:cubicBezTo>
                    <a:cubicBezTo>
                      <a:pt x="193" y="90"/>
                      <a:pt x="190" y="101"/>
                      <a:pt x="186" y="116"/>
                    </a:cubicBezTo>
                    <a:lnTo>
                      <a:pt x="76" y="557"/>
                    </a:lnTo>
                    <a:close/>
                    <a:moveTo>
                      <a:pt x="251" y="128"/>
                    </a:moveTo>
                    <a:cubicBezTo>
                      <a:pt x="257" y="101"/>
                      <a:pt x="284" y="74"/>
                      <a:pt x="302" y="58"/>
                    </a:cubicBezTo>
                    <a:cubicBezTo>
                      <a:pt x="336" y="29"/>
                      <a:pt x="365" y="22"/>
                      <a:pt x="381" y="22"/>
                    </a:cubicBezTo>
                    <a:cubicBezTo>
                      <a:pt x="421" y="22"/>
                      <a:pt x="446" y="56"/>
                      <a:pt x="446" y="114"/>
                    </a:cubicBezTo>
                    <a:cubicBezTo>
                      <a:pt x="446" y="172"/>
                      <a:pt x="412" y="286"/>
                      <a:pt x="394" y="325"/>
                    </a:cubicBezTo>
                    <a:cubicBezTo>
                      <a:pt x="360" y="392"/>
                      <a:pt x="313" y="425"/>
                      <a:pt x="278" y="425"/>
                    </a:cubicBezTo>
                    <a:cubicBezTo>
                      <a:pt x="210" y="425"/>
                      <a:pt x="199" y="342"/>
                      <a:pt x="199" y="338"/>
                    </a:cubicBezTo>
                    <a:cubicBezTo>
                      <a:pt x="199" y="336"/>
                      <a:pt x="199" y="333"/>
                      <a:pt x="202" y="322"/>
                    </a:cubicBezTo>
                    <a:lnTo>
                      <a:pt x="251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66" name="Freeform 14"/>
              <p:cNvSpPr>
                <a:spLocks noChangeArrowheads="1"/>
              </p:cNvSpPr>
              <p:nvPr/>
            </p:nvSpPr>
            <p:spPr bwMode="auto">
              <a:xfrm>
                <a:off x="5526" y="2300"/>
                <a:ext cx="130" cy="150"/>
              </a:xfrm>
              <a:custGeom>
                <a:avLst/>
                <a:gdLst>
                  <a:gd name="T0" fmla="*/ 562 w 576"/>
                  <a:gd name="T1" fmla="*/ 0 h 668"/>
                  <a:gd name="T2" fmla="*/ 13 w 576"/>
                  <a:gd name="T3" fmla="*/ 0 h 668"/>
                  <a:gd name="T4" fmla="*/ 4 w 576"/>
                  <a:gd name="T5" fmla="*/ 154 h 668"/>
                  <a:gd name="T6" fmla="*/ 29 w 576"/>
                  <a:gd name="T7" fmla="*/ 154 h 668"/>
                  <a:gd name="T8" fmla="*/ 43 w 576"/>
                  <a:gd name="T9" fmla="*/ 76 h 668"/>
                  <a:gd name="T10" fmla="*/ 116 w 576"/>
                  <a:gd name="T11" fmla="*/ 69 h 668"/>
                  <a:gd name="T12" fmla="*/ 459 w 576"/>
                  <a:gd name="T13" fmla="*/ 69 h 668"/>
                  <a:gd name="T14" fmla="*/ 533 w 576"/>
                  <a:gd name="T15" fmla="*/ 76 h 668"/>
                  <a:gd name="T16" fmla="*/ 544 w 576"/>
                  <a:gd name="T17" fmla="*/ 154 h 668"/>
                  <a:gd name="T18" fmla="*/ 569 w 576"/>
                  <a:gd name="T19" fmla="*/ 154 h 668"/>
                  <a:gd name="T20" fmla="*/ 562 w 576"/>
                  <a:gd name="T21" fmla="*/ 0 h 668"/>
                  <a:gd name="T22" fmla="*/ 9 w 576"/>
                  <a:gd name="T23" fmla="*/ 667 h 668"/>
                  <a:gd name="T24" fmla="*/ 566 w 576"/>
                  <a:gd name="T25" fmla="*/ 667 h 668"/>
                  <a:gd name="T26" fmla="*/ 575 w 576"/>
                  <a:gd name="T27" fmla="*/ 504 h 668"/>
                  <a:gd name="T28" fmla="*/ 551 w 576"/>
                  <a:gd name="T29" fmla="*/ 504 h 668"/>
                  <a:gd name="T30" fmla="*/ 537 w 576"/>
                  <a:gd name="T31" fmla="*/ 589 h 668"/>
                  <a:gd name="T32" fmla="*/ 459 w 576"/>
                  <a:gd name="T33" fmla="*/ 600 h 668"/>
                  <a:gd name="T34" fmla="*/ 116 w 576"/>
                  <a:gd name="T35" fmla="*/ 600 h 668"/>
                  <a:gd name="T36" fmla="*/ 36 w 576"/>
                  <a:gd name="T37" fmla="*/ 589 h 668"/>
                  <a:gd name="T38" fmla="*/ 25 w 576"/>
                  <a:gd name="T39" fmla="*/ 504 h 668"/>
                  <a:gd name="T40" fmla="*/ 0 w 576"/>
                  <a:gd name="T41" fmla="*/ 504 h 668"/>
                  <a:gd name="T42" fmla="*/ 9 w 576"/>
                  <a:gd name="T43" fmla="*/ 667 h 668"/>
                  <a:gd name="T44" fmla="*/ 479 w 576"/>
                  <a:gd name="T45" fmla="*/ 235 h 668"/>
                  <a:gd name="T46" fmla="*/ 455 w 576"/>
                  <a:gd name="T47" fmla="*/ 235 h 668"/>
                  <a:gd name="T48" fmla="*/ 455 w 576"/>
                  <a:gd name="T49" fmla="*/ 286 h 668"/>
                  <a:gd name="T50" fmla="*/ 121 w 576"/>
                  <a:gd name="T51" fmla="*/ 286 h 668"/>
                  <a:gd name="T52" fmla="*/ 121 w 576"/>
                  <a:gd name="T53" fmla="*/ 235 h 668"/>
                  <a:gd name="T54" fmla="*/ 96 w 576"/>
                  <a:gd name="T55" fmla="*/ 235 h 668"/>
                  <a:gd name="T56" fmla="*/ 96 w 576"/>
                  <a:gd name="T57" fmla="*/ 405 h 668"/>
                  <a:gd name="T58" fmla="*/ 121 w 576"/>
                  <a:gd name="T59" fmla="*/ 405 h 668"/>
                  <a:gd name="T60" fmla="*/ 121 w 576"/>
                  <a:gd name="T61" fmla="*/ 356 h 668"/>
                  <a:gd name="T62" fmla="*/ 455 w 576"/>
                  <a:gd name="T63" fmla="*/ 356 h 668"/>
                  <a:gd name="T64" fmla="*/ 455 w 576"/>
                  <a:gd name="T65" fmla="*/ 405 h 668"/>
                  <a:gd name="T66" fmla="*/ 479 w 576"/>
                  <a:gd name="T67" fmla="*/ 405 h 668"/>
                  <a:gd name="T68" fmla="*/ 479 w 576"/>
                  <a:gd name="T69" fmla="*/ 235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6" h="668">
                    <a:moveTo>
                      <a:pt x="562" y="0"/>
                    </a:moveTo>
                    <a:lnTo>
                      <a:pt x="13" y="0"/>
                    </a:lnTo>
                    <a:lnTo>
                      <a:pt x="4" y="154"/>
                    </a:lnTo>
                    <a:lnTo>
                      <a:pt x="29" y="154"/>
                    </a:lnTo>
                    <a:cubicBezTo>
                      <a:pt x="31" y="114"/>
                      <a:pt x="34" y="87"/>
                      <a:pt x="43" y="76"/>
                    </a:cubicBezTo>
                    <a:cubicBezTo>
                      <a:pt x="47" y="69"/>
                      <a:pt x="107" y="69"/>
                      <a:pt x="116" y="69"/>
                    </a:cubicBezTo>
                    <a:lnTo>
                      <a:pt x="459" y="69"/>
                    </a:lnTo>
                    <a:cubicBezTo>
                      <a:pt x="468" y="69"/>
                      <a:pt x="528" y="69"/>
                      <a:pt x="533" y="76"/>
                    </a:cubicBezTo>
                    <a:cubicBezTo>
                      <a:pt x="540" y="87"/>
                      <a:pt x="544" y="114"/>
                      <a:pt x="544" y="154"/>
                    </a:cubicBezTo>
                    <a:lnTo>
                      <a:pt x="569" y="154"/>
                    </a:lnTo>
                    <a:lnTo>
                      <a:pt x="562" y="0"/>
                    </a:lnTo>
                    <a:close/>
                    <a:moveTo>
                      <a:pt x="9" y="667"/>
                    </a:moveTo>
                    <a:lnTo>
                      <a:pt x="566" y="667"/>
                    </a:lnTo>
                    <a:lnTo>
                      <a:pt x="575" y="504"/>
                    </a:lnTo>
                    <a:lnTo>
                      <a:pt x="551" y="504"/>
                    </a:lnTo>
                    <a:cubicBezTo>
                      <a:pt x="546" y="548"/>
                      <a:pt x="546" y="575"/>
                      <a:pt x="537" y="589"/>
                    </a:cubicBezTo>
                    <a:cubicBezTo>
                      <a:pt x="533" y="600"/>
                      <a:pt x="481" y="600"/>
                      <a:pt x="459" y="600"/>
                    </a:cubicBezTo>
                    <a:lnTo>
                      <a:pt x="116" y="600"/>
                    </a:lnTo>
                    <a:cubicBezTo>
                      <a:pt x="99" y="600"/>
                      <a:pt x="43" y="600"/>
                      <a:pt x="36" y="589"/>
                    </a:cubicBezTo>
                    <a:cubicBezTo>
                      <a:pt x="29" y="575"/>
                      <a:pt x="27" y="546"/>
                      <a:pt x="25" y="504"/>
                    </a:cubicBezTo>
                    <a:lnTo>
                      <a:pt x="0" y="504"/>
                    </a:lnTo>
                    <a:lnTo>
                      <a:pt x="9" y="667"/>
                    </a:lnTo>
                    <a:close/>
                    <a:moveTo>
                      <a:pt x="479" y="235"/>
                    </a:moveTo>
                    <a:lnTo>
                      <a:pt x="455" y="235"/>
                    </a:lnTo>
                    <a:lnTo>
                      <a:pt x="455" y="286"/>
                    </a:lnTo>
                    <a:lnTo>
                      <a:pt x="121" y="286"/>
                    </a:lnTo>
                    <a:lnTo>
                      <a:pt x="121" y="235"/>
                    </a:lnTo>
                    <a:lnTo>
                      <a:pt x="96" y="235"/>
                    </a:lnTo>
                    <a:lnTo>
                      <a:pt x="96" y="405"/>
                    </a:lnTo>
                    <a:lnTo>
                      <a:pt x="121" y="405"/>
                    </a:lnTo>
                    <a:lnTo>
                      <a:pt x="121" y="356"/>
                    </a:lnTo>
                    <a:lnTo>
                      <a:pt x="455" y="356"/>
                    </a:lnTo>
                    <a:lnTo>
                      <a:pt x="455" y="405"/>
                    </a:lnTo>
                    <a:lnTo>
                      <a:pt x="479" y="405"/>
                    </a:lnTo>
                    <a:lnTo>
                      <a:pt x="479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67" name="Freeform 15"/>
              <p:cNvSpPr>
                <a:spLocks noChangeArrowheads="1"/>
              </p:cNvSpPr>
              <p:nvPr/>
            </p:nvSpPr>
            <p:spPr bwMode="auto">
              <a:xfrm>
                <a:off x="5682" y="2316"/>
                <a:ext cx="105" cy="7"/>
              </a:xfrm>
              <a:custGeom>
                <a:avLst/>
                <a:gdLst>
                  <a:gd name="T0" fmla="*/ 441 w 469"/>
                  <a:gd name="T1" fmla="*/ 36 h 37"/>
                  <a:gd name="T2" fmla="*/ 468 w 469"/>
                  <a:gd name="T3" fmla="*/ 18 h 37"/>
                  <a:gd name="T4" fmla="*/ 441 w 469"/>
                  <a:gd name="T5" fmla="*/ 0 h 37"/>
                  <a:gd name="T6" fmla="*/ 27 w 469"/>
                  <a:gd name="T7" fmla="*/ 0 h 37"/>
                  <a:gd name="T8" fmla="*/ 0 w 469"/>
                  <a:gd name="T9" fmla="*/ 18 h 37"/>
                  <a:gd name="T10" fmla="*/ 27 w 469"/>
                  <a:gd name="T11" fmla="*/ 36 h 37"/>
                  <a:gd name="T12" fmla="*/ 441 w 469"/>
                  <a:gd name="T1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9" h="37">
                    <a:moveTo>
                      <a:pt x="441" y="36"/>
                    </a:moveTo>
                    <a:cubicBezTo>
                      <a:pt x="450" y="36"/>
                      <a:pt x="468" y="36"/>
                      <a:pt x="468" y="18"/>
                    </a:cubicBezTo>
                    <a:cubicBezTo>
                      <a:pt x="468" y="0"/>
                      <a:pt x="452" y="0"/>
                      <a:pt x="441" y="0"/>
                    </a:cubicBezTo>
                    <a:lnTo>
                      <a:pt x="27" y="0"/>
                    </a:lnTo>
                    <a:cubicBezTo>
                      <a:pt x="16" y="0"/>
                      <a:pt x="0" y="0"/>
                      <a:pt x="0" y="18"/>
                    </a:cubicBezTo>
                    <a:cubicBezTo>
                      <a:pt x="0" y="36"/>
                      <a:pt x="16" y="36"/>
                      <a:pt x="27" y="36"/>
                    </a:cubicBezTo>
                    <a:lnTo>
                      <a:pt x="441" y="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764463"/>
            <a:ext cx="433070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356322" y="2005809"/>
            <a:ext cx="7416204" cy="671511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180000" tIns="96892" rIns="180000" bIns="72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i="1" dirty="0">
                <a:solidFill>
                  <a:srgbClr val="0000FF"/>
                </a:solidFill>
              </a:rPr>
              <a:t>L</a:t>
            </a:r>
            <a:r>
              <a:rPr lang="en-US" altLang="ja-JP" sz="2800" i="1" dirty="0" smtClean="0">
                <a:solidFill>
                  <a:srgbClr val="0000FF"/>
                </a:solidFill>
              </a:rPr>
              <a:t>attice QCD S= –2 BB potential is examined!</a:t>
            </a:r>
            <a:endParaRPr lang="en-US" altLang="ja-JP" sz="2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239713" y="720725"/>
            <a:ext cx="9704387" cy="1366838"/>
            <a:chOff x="151" y="454"/>
            <a:chExt cx="6113" cy="861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499"/>
              <a:ext cx="2993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1996" y="454"/>
              <a:ext cx="426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i="1">
                  <a:solidFill>
                    <a:srgbClr val="0000FF"/>
                  </a:solidFill>
                </a:rPr>
                <a:t>K.Nakazawa+, PTEP2015(‘15)033D02. Ξ hypernucleus (2015) </a:t>
              </a:r>
            </a:p>
          </p:txBody>
        </p:sp>
      </p:grpSp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Comparison with other results</a:t>
            </a: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906463" y="1009650"/>
            <a:ext cx="8378825" cy="2552700"/>
            <a:chOff x="571" y="636"/>
            <a:chExt cx="5278" cy="1608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" y="636"/>
              <a:ext cx="2149" cy="1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3039" y="688"/>
              <a:ext cx="2811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i="1">
                  <a:solidFill>
                    <a:srgbClr val="0000FF"/>
                  </a:solidFill>
                </a:rPr>
                <a:t>T. Hatsuda, K. Morita, AO, K. Sasaki, </a:t>
              </a:r>
              <a:br>
                <a:rPr lang="en-US" altLang="ja-JP" sz="2000" i="1">
                  <a:solidFill>
                    <a:srgbClr val="0000FF"/>
                  </a:solidFill>
                </a:rPr>
              </a:br>
              <a:r>
                <a:rPr lang="en-US" altLang="ja-JP" sz="2000" i="1">
                  <a:solidFill>
                    <a:srgbClr val="0000FF"/>
                  </a:solidFill>
                </a:rPr>
                <a:t>NPA967(‘17)856. (heavier quark mass)</a:t>
              </a: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1619250" y="1692275"/>
            <a:ext cx="8423275" cy="2741613"/>
            <a:chOff x="1020" y="1066"/>
            <a:chExt cx="5306" cy="1727"/>
          </a:xfrm>
        </p:grpSpPr>
        <p:pic>
          <p:nvPicPr>
            <p:cNvPr id="2458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066"/>
              <a:ext cx="2302" cy="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3233" y="1122"/>
              <a:ext cx="3093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i="1">
                  <a:solidFill>
                    <a:srgbClr val="0000FF"/>
                  </a:solidFill>
                </a:rPr>
                <a:t> J. Haidenbauer, NPA981(‘19)1.</a:t>
              </a:r>
            </a:p>
            <a:p>
              <a:r>
                <a:rPr lang="en-US" altLang="ja-JP" sz="2000" i="1">
                  <a:solidFill>
                    <a:srgbClr val="0000FF"/>
                  </a:solidFill>
                </a:rPr>
                <a:t>(NLO(600), w/ CC effects, w/o Coulomb)</a:t>
              </a:r>
            </a:p>
            <a:p>
              <a:r>
                <a:rPr lang="en-US" altLang="ja-JP" sz="2000" i="1">
                  <a:solidFill>
                    <a:srgbClr val="0000FF"/>
                  </a:solidFill>
                </a:rPr>
                <a:t>(w/ Coulomb, it will be comparable with data.)</a:t>
              </a:r>
            </a:p>
          </p:txBody>
        </p:sp>
      </p:grp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5" y="3132138"/>
            <a:ext cx="461486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360363" y="2800350"/>
            <a:ext cx="6478587" cy="2851150"/>
            <a:chOff x="227" y="1764"/>
            <a:chExt cx="4081" cy="1796"/>
          </a:xfrm>
        </p:grpSpPr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227" y="2831"/>
              <a:ext cx="2310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i="1">
                  <a:solidFill>
                    <a:srgbClr val="0000FF"/>
                  </a:solidFill>
                </a:rPr>
                <a:t>D. L. Mihairov+[ALICE], NPA1005(‘21)121760</a:t>
              </a:r>
              <a:br>
                <a:rPr lang="en-US" altLang="ja-JP" sz="2000" i="1">
                  <a:solidFill>
                    <a:srgbClr val="0000FF"/>
                  </a:solidFill>
                </a:rPr>
              </a:br>
              <a:r>
                <a:rPr lang="en-US" altLang="ja-JP" sz="2000" i="1">
                  <a:solidFill>
                    <a:srgbClr val="0000FF"/>
                  </a:solidFill>
                </a:rPr>
                <a:t>(QM2019). (Nijmegen pot.</a:t>
              </a:r>
              <a:br>
                <a:rPr lang="en-US" altLang="ja-JP" sz="2000" i="1">
                  <a:solidFill>
                    <a:srgbClr val="0000FF"/>
                  </a:solidFill>
                </a:rPr>
              </a:br>
              <a:r>
                <a:rPr lang="en-US" altLang="ja-JP" sz="2000" i="1">
                  <a:solidFill>
                    <a:srgbClr val="0000FF"/>
                  </a:solidFill>
                </a:rPr>
                <a:t>does not explain the data.)</a:t>
              </a:r>
            </a:p>
          </p:txBody>
        </p:sp>
        <p:pic>
          <p:nvPicPr>
            <p:cNvPr id="24590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" y="1791"/>
              <a:ext cx="2176" cy="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591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" y="1764"/>
              <a:ext cx="2260" cy="1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 flipV="1">
              <a:off x="2222" y="3129"/>
              <a:ext cx="725" cy="182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4593" name="Group 17"/>
          <p:cNvGrpSpPr>
            <a:grpSpLocks/>
          </p:cNvGrpSpPr>
          <p:nvPr/>
        </p:nvGrpSpPr>
        <p:grpSpPr bwMode="auto">
          <a:xfrm>
            <a:off x="3024188" y="3552825"/>
            <a:ext cx="7054850" cy="3575050"/>
            <a:chOff x="1905" y="2238"/>
            <a:chExt cx="4444" cy="2252"/>
          </a:xfrm>
        </p:grpSpPr>
        <p:grpSp>
          <p:nvGrpSpPr>
            <p:cNvPr id="24594" name="Group 18"/>
            <p:cNvGrpSpPr>
              <a:grpSpLocks/>
            </p:cNvGrpSpPr>
            <p:nvPr/>
          </p:nvGrpSpPr>
          <p:grpSpPr bwMode="auto">
            <a:xfrm>
              <a:off x="3084" y="2238"/>
              <a:ext cx="3265" cy="1662"/>
              <a:chOff x="3084" y="2238"/>
              <a:chExt cx="3265" cy="1662"/>
            </a:xfrm>
          </p:grpSpPr>
          <p:pic>
            <p:nvPicPr>
              <p:cNvPr id="24595" name="Picture 1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4" y="2358"/>
                <a:ext cx="1593" cy="1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4596" name="Text Box 20"/>
              <p:cNvSpPr txBox="1">
                <a:spLocks noChangeArrowheads="1"/>
              </p:cNvSpPr>
              <p:nvPr/>
            </p:nvSpPr>
            <p:spPr bwMode="auto">
              <a:xfrm>
                <a:off x="4671" y="2238"/>
                <a:ext cx="1677" cy="7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17780" rIns="0" bIns="0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2000" i="1">
                    <a:solidFill>
                      <a:srgbClr val="0000FF"/>
                    </a:solidFill>
                  </a:rPr>
                  <a:t>Kamiya+(‘22)</a:t>
                </a:r>
                <a:br>
                  <a:rPr lang="en-US" altLang="ja-JP" sz="2000" i="1">
                    <a:solidFill>
                      <a:srgbClr val="0000FF"/>
                    </a:solidFill>
                  </a:rPr>
                </a:br>
                <a:r>
                  <a:rPr lang="en-US" altLang="ja-JP" sz="2000" i="1">
                    <a:solidFill>
                      <a:srgbClr val="0000FF"/>
                    </a:solidFill>
                  </a:rPr>
                  <a:t>(w/ Lattice BB pot. at phys. m</a:t>
                </a:r>
                <a:r>
                  <a:rPr lang="en-US" altLang="ja-JP" sz="2000" i="1" baseline="-8000">
                    <a:solidFill>
                      <a:srgbClr val="0000FF"/>
                    </a:solidFill>
                  </a:rPr>
                  <a:t>q</a:t>
                </a:r>
                <a:r>
                  <a:rPr lang="en-US" altLang="ja-JP" sz="2000" i="1">
                    <a:solidFill>
                      <a:srgbClr val="0000FF"/>
                    </a:solidFill>
                  </a:rPr>
                  <a:t> </a:t>
                </a:r>
                <a:br>
                  <a:rPr lang="en-US" altLang="ja-JP" sz="2000" i="1">
                    <a:solidFill>
                      <a:srgbClr val="0000FF"/>
                    </a:solidFill>
                  </a:rPr>
                </a:br>
                <a:r>
                  <a:rPr lang="en-US" altLang="ja-JP" sz="2000" i="1">
                    <a:solidFill>
                      <a:srgbClr val="0000FF"/>
                    </a:solidFill>
                  </a:rPr>
                  <a:t>and CC effects with ΛΛ)</a:t>
                </a:r>
              </a:p>
            </p:txBody>
          </p:sp>
        </p:grpSp>
        <p:grpSp>
          <p:nvGrpSpPr>
            <p:cNvPr id="24597" name="Group 21"/>
            <p:cNvGrpSpPr>
              <a:grpSpLocks/>
            </p:cNvGrpSpPr>
            <p:nvPr/>
          </p:nvGrpSpPr>
          <p:grpSpPr bwMode="auto">
            <a:xfrm>
              <a:off x="1905" y="3356"/>
              <a:ext cx="4392" cy="1133"/>
              <a:chOff x="1905" y="3356"/>
              <a:chExt cx="4392" cy="1133"/>
            </a:xfrm>
          </p:grpSpPr>
          <p:pic>
            <p:nvPicPr>
              <p:cNvPr id="24598" name="Picture 2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2" y="3356"/>
                <a:ext cx="2315" cy="10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4599" name="Text Box 23"/>
              <p:cNvSpPr txBox="1">
                <a:spLocks noChangeArrowheads="1"/>
              </p:cNvSpPr>
              <p:nvPr/>
            </p:nvSpPr>
            <p:spPr bwMode="auto">
              <a:xfrm>
                <a:off x="1905" y="3957"/>
                <a:ext cx="2064" cy="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17780" rIns="0" bIns="0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2000" i="1">
                    <a:solidFill>
                      <a:srgbClr val="0000FF"/>
                    </a:solidFill>
                  </a:rPr>
                  <a:t>K. Mi+(STAR, preliminary),</a:t>
                </a:r>
              </a:p>
              <a:p>
                <a:r>
                  <a:rPr lang="en-US" altLang="ja-JP" sz="2000" i="1">
                    <a:solidFill>
                      <a:srgbClr val="0000FF"/>
                    </a:solidFill>
                  </a:rPr>
                  <a:t>Au+Au 200 AGeV, APS2021.</a:t>
                </a:r>
                <a:br>
                  <a:rPr lang="en-US" altLang="ja-JP" sz="2000" i="1">
                    <a:solidFill>
                      <a:srgbClr val="0000FF"/>
                    </a:solidFill>
                  </a:rPr>
                </a:br>
                <a:r>
                  <a:rPr lang="en-US" altLang="ja-JP" sz="2000" i="1">
                    <a:solidFill>
                      <a:srgbClr val="CE181E"/>
                    </a:solidFill>
                  </a:rPr>
                  <a:t>(No Dip at larger R)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S </a:t>
            </a:r>
            <a:r>
              <a:rPr lang="en-US" altLang="ja-JP" sz="3200">
                <a:ea typeface="Comic Sans MS" panose="030F0702030302020204" pitchFamily="66" charset="0"/>
                <a:cs typeface="Comic Sans MS" panose="030F0702030302020204" pitchFamily="66" charset="0"/>
              </a:rPr>
              <a:t>≤</a:t>
            </a:r>
            <a:r>
              <a:rPr lang="en-US" altLang="ja-JP" sz="3200"/>
              <a:t>-4 BB interactions: How far can we go?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S=–4 (ΞΞ)</a:t>
            </a:r>
          </a:p>
          <a:p>
            <a:pPr marL="863600" lvl="1" indent="-287338">
              <a:spcAft>
                <a:spcPct val="0"/>
              </a:spcAft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Chiral EFT and Lattice QCD predict</a:t>
            </a:r>
            <a:br>
              <a:rPr lang="en-US" altLang="ja-JP" sz="2400"/>
            </a:br>
            <a:r>
              <a:rPr lang="en-US" altLang="ja-JP" sz="2400"/>
              <a:t>attraction (no bound state)</a:t>
            </a:r>
            <a:br>
              <a:rPr lang="en-US" altLang="ja-JP" sz="2400"/>
            </a:br>
            <a:r>
              <a:rPr lang="en-US" altLang="ja-JP" sz="2400"/>
              <a:t>J. Haidenbauer+(‘15); T. Doi+(‘18)</a:t>
            </a:r>
          </a:p>
          <a:p>
            <a:pPr marL="863600" lvl="1" indent="-287338">
              <a:spcAft>
                <a:spcPct val="0"/>
              </a:spcAft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STAR preliminary data seems to</a:t>
            </a:r>
            <a:br>
              <a:rPr lang="en-US" altLang="ja-JP" sz="2400"/>
            </a:br>
            <a:r>
              <a:rPr lang="en-US" altLang="ja-JP" sz="2400"/>
              <a:t>agree with pure Coulomb results.</a:t>
            </a:r>
            <a:br>
              <a:rPr lang="en-US" altLang="ja-JP" sz="2400"/>
            </a:br>
            <a:r>
              <a:rPr lang="en-US" altLang="ja-JP" sz="2400"/>
              <a:t>(Attraction compensate quantum statistics)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S=-6 (ΩΩ, most strange BB pair)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Lattice QCD predicts a bound state (J=0)	  </a:t>
            </a:r>
            <a:r>
              <a:rPr lang="en-US" altLang="ja-JP" i="1">
                <a:solidFill>
                  <a:srgbClr val="0000FF"/>
                </a:solidFill>
              </a:rPr>
              <a:t>S. Gongyo+[HAL QCD](‘18)</a:t>
            </a:r>
            <a:r>
              <a:rPr lang="en-US" altLang="ja-JP" sz="2400"/>
              <a:t> 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Prediction of the correlation function						</a:t>
            </a:r>
            <a:r>
              <a:rPr lang="en-US" altLang="ja-JP" i="1">
                <a:solidFill>
                  <a:srgbClr val="0000FF"/>
                </a:solidFill>
              </a:rPr>
              <a:t>Morita+(‘20)</a:t>
            </a:r>
            <a:r>
              <a:rPr lang="en-US" altLang="ja-JP" sz="2400"/>
              <a:t> 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To be measured in LHC Run3 							</a:t>
            </a:r>
            <a:r>
              <a:rPr lang="en-US" altLang="ja-JP" i="1">
                <a:solidFill>
                  <a:srgbClr val="0000FF"/>
                </a:solidFill>
              </a:rPr>
              <a:t>L.Fabbietti+(‘21)</a:t>
            </a:r>
            <a:r>
              <a:rPr lang="en-US" altLang="ja-JP" sz="2400"/>
              <a:t>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806450"/>
            <a:ext cx="2998787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822825"/>
            <a:ext cx="221297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24413"/>
            <a:ext cx="229393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741863"/>
            <a:ext cx="240665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232025" y="6335713"/>
            <a:ext cx="14811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Gongyo+(‘18)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813300" y="4973638"/>
            <a:ext cx="13779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Morita+(‘20)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704138" y="6197600"/>
            <a:ext cx="1603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Fabbietti+(‘21)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S=-3: ΩN interactions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>
                <a:cs typeface="Times New Roman" panose="02020603050405020304" pitchFamily="18" charset="0"/>
              </a:rPr>
              <a:t>Ω : quark content=sss, J</a:t>
            </a:r>
            <a:r>
              <a:rPr lang="en-US" altLang="ja-JP" sz="2600" baseline="33000">
                <a:cs typeface="Times New Roman" panose="02020603050405020304" pitchFamily="18" charset="0"/>
              </a:rPr>
              <a:t>π</a:t>
            </a:r>
            <a:r>
              <a:rPr lang="en-US" altLang="ja-JP" sz="2600">
                <a:cs typeface="Times New Roman" panose="02020603050405020304" pitchFamily="18" charset="0"/>
              </a:rPr>
              <a:t>=3/2+, M=1672 MeV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>
                <a:cs typeface="Times New Roman" panose="02020603050405020304" pitchFamily="18" charset="0"/>
              </a:rPr>
              <a:t>ΩN bound state as a S= –3 dibaryon ? 	</a:t>
            </a:r>
            <a:r>
              <a:rPr lang="en-US" altLang="ja-JP" sz="2000" i="1">
                <a:solidFill>
                  <a:srgbClr val="0000FF"/>
                </a:solidFill>
                <a:cs typeface="Times New Roman" panose="02020603050405020304" pitchFamily="18" charset="0"/>
              </a:rPr>
              <a:t>T.Goldman+(‘87); M.Oka(‘88).</a:t>
            </a:r>
            <a:r>
              <a:rPr lang="en-US" altLang="ja-JP" sz="2600">
                <a:cs typeface="Times New Roman" panose="02020603050405020304" pitchFamily="18" charset="0"/>
              </a:rPr>
              <a:t/>
            </a:r>
            <a:br>
              <a:rPr lang="en-US" altLang="ja-JP" sz="2600">
                <a:cs typeface="Times New Roman" panose="02020603050405020304" pitchFamily="18" charset="0"/>
              </a:rPr>
            </a:br>
            <a:r>
              <a:rPr lang="en-US" altLang="ja-JP" sz="2600">
                <a:cs typeface="Times New Roman" panose="02020603050405020304" pitchFamily="18" charset="0"/>
              </a:rPr>
              <a:t>(No Pauli blocking, Attractive one gluon exch. pot)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>
                <a:cs typeface="Times New Roman" panose="02020603050405020304" pitchFamily="18" charset="0"/>
              </a:rPr>
              <a:t>Lattice QCD potential (HAL QCD, J=2) </a:t>
            </a:r>
            <a:r>
              <a:rPr lang="en-US" altLang="ja-JP" sz="2000" i="1">
                <a:solidFill>
                  <a:srgbClr val="0000FF"/>
                </a:solidFill>
              </a:rPr>
              <a:t>F.Etminan+(‘14);T.Iritani+(‘19)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pΩ correlation functions 							   </a:t>
            </a:r>
            <a:r>
              <a:rPr lang="en-US" altLang="ja-JP" sz="2000" i="1">
                <a:solidFill>
                  <a:srgbClr val="0000FF"/>
                </a:solidFill>
              </a:rPr>
              <a:t>STAR(‘19); ALICE(‘20)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Prediction using lattice potential 						</a:t>
            </a:r>
            <a:r>
              <a:rPr lang="en-US" altLang="ja-JP" i="1">
                <a:solidFill>
                  <a:srgbClr val="0000FF"/>
                </a:solidFill>
              </a:rPr>
              <a:t>Morita+(‘16, ‘20)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Lattice NΩ potential (J=2) seems reasonable.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J=1 component will fill the dip.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Source size dependence → Bound state?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3527425" y="4389438"/>
            <a:ext cx="2014538" cy="2663825"/>
            <a:chOff x="2222" y="2765"/>
            <a:chExt cx="1269" cy="1678"/>
          </a:xfrm>
        </p:grpSpPr>
        <p:grpSp>
          <p:nvGrpSpPr>
            <p:cNvPr id="26628" name="Group 4"/>
            <p:cNvGrpSpPr>
              <a:grpSpLocks/>
            </p:cNvGrpSpPr>
            <p:nvPr/>
          </p:nvGrpSpPr>
          <p:grpSpPr bwMode="auto">
            <a:xfrm>
              <a:off x="2222" y="2765"/>
              <a:ext cx="1269" cy="1678"/>
              <a:chOff x="2222" y="2765"/>
              <a:chExt cx="1269" cy="1678"/>
            </a:xfrm>
          </p:grpSpPr>
          <p:pic>
            <p:nvPicPr>
              <p:cNvPr id="2662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2" y="2765"/>
                <a:ext cx="1269" cy="1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6630" name="Text Box 6"/>
              <p:cNvSpPr txBox="1">
                <a:spLocks noChangeArrowheads="1"/>
              </p:cNvSpPr>
              <p:nvPr/>
            </p:nvSpPr>
            <p:spPr bwMode="auto">
              <a:xfrm>
                <a:off x="2653" y="4104"/>
                <a:ext cx="81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17780" rIns="0" bIns="0"/>
              <a:lstStyle>
                <a:lvl1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2000" i="1">
                    <a:solidFill>
                      <a:srgbClr val="0000FF"/>
                    </a:solidFill>
                  </a:rPr>
                  <a:t>STAR (‘19)</a:t>
                </a:r>
              </a:p>
            </p:txBody>
          </p:sp>
        </p:grpSp>
      </p:grp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36513" y="4535488"/>
            <a:ext cx="3376612" cy="2409825"/>
            <a:chOff x="23" y="2857"/>
            <a:chExt cx="2127" cy="1518"/>
          </a:xfrm>
        </p:grpSpPr>
        <p:pic>
          <p:nvPicPr>
            <p:cNvPr id="266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857"/>
              <a:ext cx="2127" cy="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367" y="2900"/>
              <a:ext cx="88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i="1">
                  <a:solidFill>
                    <a:srgbClr val="0000FF"/>
                  </a:solidFill>
                </a:rPr>
                <a:t>ALICE (‘20)</a:t>
              </a:r>
            </a:p>
          </p:txBody>
        </p:sp>
      </p:grp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5616575" y="4484688"/>
            <a:ext cx="4462463" cy="2443162"/>
            <a:chOff x="3538" y="2825"/>
            <a:chExt cx="2811" cy="1539"/>
          </a:xfrm>
        </p:grpSpPr>
        <p:pic>
          <p:nvPicPr>
            <p:cNvPr id="2663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" y="2825"/>
              <a:ext cx="1496" cy="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636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2847"/>
              <a:ext cx="1480" cy="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4535" y="3240"/>
              <a:ext cx="154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i="1">
                  <a:solidFill>
                    <a:srgbClr val="0000FF"/>
                  </a:solidFill>
                </a:rPr>
                <a:t>Morita, Gongyo (‘20)</a:t>
              </a:r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4082" y="2925"/>
              <a:ext cx="825" cy="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/>
                <a:t>R=1.2 fm</a:t>
              </a:r>
            </a:p>
          </p:txBody>
        </p:sp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5559" y="2926"/>
              <a:ext cx="669" cy="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/>
                <a:t>R=3 fm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R Dependence of Correlation Function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With a bound state, |w.f.|</a:t>
            </a:r>
            <a:r>
              <a:rPr lang="en-US" altLang="ja-JP" sz="2600" baseline="33000"/>
              <a:t>2</a:t>
            </a:r>
            <a:r>
              <a:rPr lang="en-US" altLang="ja-JP" sz="2600"/>
              <a:t> is suppressed at r ~ |a</a:t>
            </a:r>
            <a:r>
              <a:rPr lang="en-US" altLang="ja-JP" sz="2600" baseline="-33000"/>
              <a:t>0</a:t>
            </a:r>
            <a:r>
              <a:rPr lang="en-US" altLang="ja-JP" sz="2600"/>
              <a:t>|</a:t>
            </a:r>
            <a:br>
              <a:rPr lang="en-US" altLang="ja-JP" sz="2600"/>
            </a:br>
            <a:r>
              <a:rPr lang="en-US" altLang="ja-JP" sz="2600"/>
              <a:t>→ C(q) is suppressed at small q when R ~ |a</a:t>
            </a:r>
            <a:r>
              <a:rPr lang="en-US" altLang="ja-JP" sz="2600" baseline="-33000"/>
              <a:t>0</a:t>
            </a:r>
            <a:r>
              <a:rPr lang="en-US" altLang="ja-JP" sz="2600"/>
              <a:t>| </a:t>
            </a:r>
            <a:br>
              <a:rPr lang="en-US" altLang="ja-JP" sz="2600"/>
            </a:br>
            <a:r>
              <a:rPr lang="en-US" altLang="ja-JP" sz="2000" i="1">
                <a:solidFill>
                  <a:srgbClr val="0000FF"/>
                </a:solidFill>
              </a:rPr>
              <a:t>Morita+(‘16, ‘20), Kamiya+(‘20, ‘22)</a:t>
            </a:r>
            <a:r>
              <a:rPr lang="en-US" altLang="ja-JP" sz="2600"/>
              <a:t> </a:t>
            </a:r>
          </a:p>
          <a:p>
            <a:pPr marL="431800" indent="-323850">
              <a:buSzPct val="64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en-US" altLang="ja-JP" sz="260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6048375" y="2833688"/>
            <a:ext cx="3924300" cy="3860800"/>
            <a:chOff x="3810" y="1785"/>
            <a:chExt cx="2472" cy="2432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" y="1785"/>
              <a:ext cx="2472" cy="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524750" y="6845300"/>
            <a:ext cx="2051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Y.Kamiya+(‘22)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3600450"/>
            <a:ext cx="45799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743325" y="6696075"/>
            <a:ext cx="2051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K.Morita+(‘20)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76263" y="2232025"/>
            <a:ext cx="5759450" cy="931863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180000" tIns="96892" rIns="180000" bIns="72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i="1" dirty="0">
                <a:solidFill>
                  <a:srgbClr val="0000FF"/>
                </a:solidFill>
              </a:rPr>
              <a:t>One can guess the existence of a bound state from R dep. of C(q)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R Dependence of Correlation Function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36625" y="917575"/>
            <a:ext cx="34861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LL model with Coulomb</a:t>
            </a:r>
          </a:p>
          <a:p>
            <a:r>
              <a:rPr lang="en-US" altLang="ja-JP" sz="2600" b="0"/>
              <a:t>(r</a:t>
            </a:r>
            <a:r>
              <a:rPr lang="en-US" altLang="ja-JP" sz="2600" b="0" baseline="-33000"/>
              <a:t>eff</a:t>
            </a:r>
            <a:r>
              <a:rPr lang="en-US" altLang="ja-JP" sz="2600" b="0"/>
              <a:t>=0)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472113" y="828675"/>
            <a:ext cx="4176712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4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 dirty="0"/>
              <a:t>Realistic NΩ potential </a:t>
            </a:r>
          </a:p>
          <a:p>
            <a:r>
              <a:rPr lang="en-US" altLang="ja-JP" sz="2600" b="0" dirty="0"/>
              <a:t>(J=2, HAL QCD, a</a:t>
            </a:r>
            <a:r>
              <a:rPr lang="en-US" altLang="ja-JP" sz="2600" b="0" baseline="-33000" dirty="0"/>
              <a:t>0</a:t>
            </a:r>
            <a:r>
              <a:rPr lang="en-US" altLang="ja-JP" sz="2600" b="0" dirty="0"/>
              <a:t>=3.4 </a:t>
            </a:r>
            <a:r>
              <a:rPr lang="en-US" altLang="ja-JP" sz="2600" b="0" dirty="0" err="1"/>
              <a:t>fm</a:t>
            </a:r>
            <a:r>
              <a:rPr lang="en-US" altLang="ja-JP" sz="2600" b="0" dirty="0"/>
              <a:t>)</a:t>
            </a:r>
          </a:p>
          <a:p>
            <a:r>
              <a:rPr lang="en-US" altLang="ja-JP" sz="2600" b="0" dirty="0"/>
              <a:t>+ Coulomb, Coupled-channel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488238" y="2016125"/>
            <a:ext cx="23637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Courtesy of Y. Kamiya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1927225"/>
            <a:ext cx="5454651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040313" y="5543550"/>
            <a:ext cx="4895850" cy="1501775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180000" tIns="168892" rIns="180000" bIns="144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i="1" dirty="0">
                <a:solidFill>
                  <a:srgbClr val="0000FF"/>
                </a:solidFill>
              </a:rPr>
              <a:t>Qualitative feature remains</a:t>
            </a:r>
          </a:p>
          <a:p>
            <a:r>
              <a:rPr lang="en-US" altLang="ja-JP" sz="2800" i="1" dirty="0">
                <a:solidFill>
                  <a:srgbClr val="0000FF"/>
                </a:solidFill>
              </a:rPr>
              <a:t>with realistic interactions</a:t>
            </a:r>
          </a:p>
          <a:p>
            <a:r>
              <a:rPr lang="en-US" altLang="ja-JP" sz="2800" i="1" dirty="0">
                <a:solidFill>
                  <a:srgbClr val="0000FF"/>
                </a:solidFill>
              </a:rPr>
              <a:t>(and coupled-channel effects)</a:t>
            </a: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5111750" y="2411413"/>
            <a:ext cx="4725988" cy="2159000"/>
            <a:chOff x="3220" y="1519"/>
            <a:chExt cx="2977" cy="1360"/>
          </a:xfrm>
        </p:grpSpPr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" y="1519"/>
              <a:ext cx="2977" cy="1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81" name="Freeform 9"/>
            <p:cNvSpPr>
              <a:spLocks noChangeArrowheads="1"/>
            </p:cNvSpPr>
            <p:nvPr/>
          </p:nvSpPr>
          <p:spPr bwMode="auto">
            <a:xfrm>
              <a:off x="4445" y="2517"/>
              <a:ext cx="1315" cy="181"/>
            </a:xfrm>
            <a:custGeom>
              <a:avLst/>
              <a:gdLst>
                <a:gd name="T0" fmla="*/ 0 w 5801"/>
                <a:gd name="T1" fmla="*/ 800 h 801"/>
                <a:gd name="T2" fmla="*/ 5800 w 5801"/>
                <a:gd name="T3" fmla="*/ 0 h 801"/>
                <a:gd name="T4" fmla="*/ 5800 w 5801"/>
                <a:gd name="T5" fmla="*/ 800 h 801"/>
                <a:gd name="T6" fmla="*/ 0 w 5801"/>
                <a:gd name="T7" fmla="*/ 80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01" h="801">
                  <a:moveTo>
                    <a:pt x="0" y="800"/>
                  </a:moveTo>
                  <a:lnTo>
                    <a:pt x="5800" y="0"/>
                  </a:lnTo>
                  <a:lnTo>
                    <a:pt x="5800" y="800"/>
                  </a:lnTo>
                  <a:lnTo>
                    <a:pt x="0" y="800"/>
                  </a:lnTo>
                </a:path>
              </a:pathLst>
            </a:custGeom>
            <a:solidFill>
              <a:srgbClr val="00FF00"/>
            </a:solidFill>
            <a:ln w="36000" cap="flat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Bound State Dip</a:t>
            </a:r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008063" y="792163"/>
            <a:ext cx="1943100" cy="2232025"/>
            <a:chOff x="635" y="499"/>
            <a:chExt cx="1224" cy="1406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" y="499"/>
              <a:ext cx="1063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010" y="1546"/>
              <a:ext cx="849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STAR (‘19)</a:t>
              </a:r>
            </a:p>
          </p:txBody>
        </p:sp>
      </p:grp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306388" y="3357563"/>
            <a:ext cx="2771775" cy="1978025"/>
            <a:chOff x="193" y="2115"/>
            <a:chExt cx="1746" cy="1246"/>
          </a:xfrm>
        </p:grpSpPr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2115"/>
              <a:ext cx="1746" cy="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537" y="2158"/>
              <a:ext cx="88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ALICE (‘20)</a:t>
              </a:r>
            </a:p>
          </p:txBody>
        </p:sp>
      </p:grp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6121400" y="766763"/>
            <a:ext cx="4035425" cy="2011362"/>
            <a:chOff x="3856" y="483"/>
            <a:chExt cx="2542" cy="1267"/>
          </a:xfrm>
        </p:grpSpPr>
        <p:grpSp>
          <p:nvGrpSpPr>
            <p:cNvPr id="29705" name="Group 9"/>
            <p:cNvGrpSpPr>
              <a:grpSpLocks/>
            </p:cNvGrpSpPr>
            <p:nvPr/>
          </p:nvGrpSpPr>
          <p:grpSpPr bwMode="auto">
            <a:xfrm>
              <a:off x="3856" y="483"/>
              <a:ext cx="1413" cy="1267"/>
              <a:chOff x="3856" y="483"/>
              <a:chExt cx="1413" cy="1267"/>
            </a:xfrm>
          </p:grpSpPr>
          <p:pic>
            <p:nvPicPr>
              <p:cNvPr id="29706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6" y="483"/>
                <a:ext cx="1413" cy="1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5376" y="620"/>
              <a:ext cx="1022" cy="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Acharya+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[ALICE], PLB822(‘21),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136708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[2105.05683]</a:t>
              </a:r>
            </a:p>
          </p:txBody>
        </p:sp>
      </p:grpSp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1844675"/>
            <a:ext cx="2849563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3797300" y="2362200"/>
            <a:ext cx="1958975" cy="161925"/>
          </a:xfrm>
          <a:prstGeom prst="rect">
            <a:avLst/>
          </a:prstGeom>
          <a:solidFill>
            <a:srgbClr val="FFFFFF">
              <a:alpha val="50000"/>
            </a:srgbClr>
          </a:solidFill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797300" y="2828925"/>
            <a:ext cx="1958975" cy="144463"/>
          </a:xfrm>
          <a:prstGeom prst="rect">
            <a:avLst/>
          </a:prstGeom>
          <a:solidFill>
            <a:srgbClr val="FFFFFF">
              <a:alpha val="50000"/>
            </a:srgbClr>
          </a:solidFill>
          <a:ln w="36000" cap="flat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5756275" y="2230438"/>
            <a:ext cx="939800" cy="204787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1582738" y="2362200"/>
            <a:ext cx="2216150" cy="1588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804863" y="2974975"/>
            <a:ext cx="2994025" cy="1149350"/>
          </a:xfrm>
          <a:prstGeom prst="line">
            <a:avLst/>
          </a:prstGeom>
          <a:noFill/>
          <a:ln w="36000" cap="flat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6654800" y="5040313"/>
            <a:ext cx="3160713" cy="1990725"/>
            <a:chOff x="4192" y="3175"/>
            <a:chExt cx="1991" cy="1254"/>
          </a:xfrm>
        </p:grpSpPr>
        <p:grpSp>
          <p:nvGrpSpPr>
            <p:cNvPr id="29715" name="Group 19"/>
            <p:cNvGrpSpPr>
              <a:grpSpLocks/>
            </p:cNvGrpSpPr>
            <p:nvPr/>
          </p:nvGrpSpPr>
          <p:grpSpPr bwMode="auto">
            <a:xfrm>
              <a:off x="4192" y="3175"/>
              <a:ext cx="1991" cy="1254"/>
              <a:chOff x="4192" y="3175"/>
              <a:chExt cx="1991" cy="1254"/>
            </a:xfrm>
          </p:grpSpPr>
          <p:pic>
            <p:nvPicPr>
              <p:cNvPr id="29716" name="Picture 2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2" y="3175"/>
                <a:ext cx="1991" cy="1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9717" name="Text Box 21"/>
              <p:cNvSpPr txBox="1">
                <a:spLocks noChangeArrowheads="1"/>
              </p:cNvSpPr>
              <p:nvPr/>
            </p:nvSpPr>
            <p:spPr bwMode="auto">
              <a:xfrm>
                <a:off x="5069" y="3878"/>
                <a:ext cx="92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17780" rIns="0" bIns="0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2000" b="0" i="1">
                    <a:solidFill>
                      <a:srgbClr val="0000FF"/>
                    </a:solidFill>
                  </a:rPr>
                  <a:t>Kamiya+(‘20)</a:t>
                </a:r>
              </a:p>
            </p:txBody>
          </p:sp>
        </p:grp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4943" y="3700"/>
              <a:ext cx="903" cy="1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ALICE(‘20)</a:t>
              </a:r>
            </a:p>
          </p:txBody>
        </p:sp>
      </p:grpSp>
      <p:grpSp>
        <p:nvGrpSpPr>
          <p:cNvPr id="29719" name="Group 23"/>
          <p:cNvGrpSpPr>
            <a:grpSpLocks/>
          </p:cNvGrpSpPr>
          <p:nvPr/>
        </p:nvGrpSpPr>
        <p:grpSpPr bwMode="auto">
          <a:xfrm>
            <a:off x="476250" y="2820988"/>
            <a:ext cx="444500" cy="319087"/>
            <a:chOff x="300" y="1777"/>
            <a:chExt cx="280" cy="201"/>
          </a:xfrm>
        </p:grpSpPr>
        <p:sp>
          <p:nvSpPr>
            <p:cNvPr id="29720" name="Freeform 24"/>
            <p:cNvSpPr>
              <a:spLocks noChangeArrowheads="1"/>
            </p:cNvSpPr>
            <p:nvPr/>
          </p:nvSpPr>
          <p:spPr bwMode="auto">
            <a:xfrm>
              <a:off x="307" y="1782"/>
              <a:ext cx="273" cy="196"/>
            </a:xfrm>
            <a:custGeom>
              <a:avLst/>
              <a:gdLst>
                <a:gd name="T0" fmla="*/ 604 w 1208"/>
                <a:gd name="T1" fmla="*/ 868 h 869"/>
                <a:gd name="T2" fmla="*/ 0 w 1208"/>
                <a:gd name="T3" fmla="*/ 868 h 869"/>
                <a:gd name="T4" fmla="*/ 0 w 1208"/>
                <a:gd name="T5" fmla="*/ 0 h 869"/>
                <a:gd name="T6" fmla="*/ 1207 w 1208"/>
                <a:gd name="T7" fmla="*/ 0 h 869"/>
                <a:gd name="T8" fmla="*/ 1207 w 1208"/>
                <a:gd name="T9" fmla="*/ 868 h 869"/>
                <a:gd name="T10" fmla="*/ 604 w 1208"/>
                <a:gd name="T11" fmla="*/ 868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8" h="869">
                  <a:moveTo>
                    <a:pt x="604" y="868"/>
                  </a:moveTo>
                  <a:lnTo>
                    <a:pt x="0" y="868"/>
                  </a:lnTo>
                  <a:lnTo>
                    <a:pt x="0" y="0"/>
                  </a:lnTo>
                  <a:lnTo>
                    <a:pt x="1207" y="0"/>
                  </a:lnTo>
                  <a:lnTo>
                    <a:pt x="1207" y="868"/>
                  </a:lnTo>
                  <a:lnTo>
                    <a:pt x="604" y="8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21" name="Freeform 25"/>
            <p:cNvSpPr>
              <a:spLocks noChangeArrowheads="1"/>
            </p:cNvSpPr>
            <p:nvPr/>
          </p:nvSpPr>
          <p:spPr bwMode="auto">
            <a:xfrm>
              <a:off x="300" y="1836"/>
              <a:ext cx="116" cy="142"/>
            </a:xfrm>
            <a:custGeom>
              <a:avLst/>
              <a:gdLst>
                <a:gd name="T0" fmla="*/ 76 w 516"/>
                <a:gd name="T1" fmla="*/ 558 h 629"/>
                <a:gd name="T2" fmla="*/ 22 w 516"/>
                <a:gd name="T3" fmla="*/ 599 h 629"/>
                <a:gd name="T4" fmla="*/ 0 w 516"/>
                <a:gd name="T5" fmla="*/ 616 h 629"/>
                <a:gd name="T6" fmla="*/ 13 w 516"/>
                <a:gd name="T7" fmla="*/ 628 h 629"/>
                <a:gd name="T8" fmla="*/ 96 w 516"/>
                <a:gd name="T9" fmla="*/ 625 h 629"/>
                <a:gd name="T10" fmla="*/ 193 w 516"/>
                <a:gd name="T11" fmla="*/ 628 h 629"/>
                <a:gd name="T12" fmla="*/ 210 w 516"/>
                <a:gd name="T13" fmla="*/ 610 h 629"/>
                <a:gd name="T14" fmla="*/ 188 w 516"/>
                <a:gd name="T15" fmla="*/ 599 h 629"/>
                <a:gd name="T16" fmla="*/ 139 w 516"/>
                <a:gd name="T17" fmla="*/ 583 h 629"/>
                <a:gd name="T18" fmla="*/ 186 w 516"/>
                <a:gd name="T19" fmla="*/ 386 h 629"/>
                <a:gd name="T20" fmla="*/ 278 w 516"/>
                <a:gd name="T21" fmla="*/ 448 h 629"/>
                <a:gd name="T22" fmla="*/ 515 w 516"/>
                <a:gd name="T23" fmla="*/ 159 h 629"/>
                <a:gd name="T24" fmla="*/ 385 w 516"/>
                <a:gd name="T25" fmla="*/ 0 h 629"/>
                <a:gd name="T26" fmla="*/ 255 w 516"/>
                <a:gd name="T27" fmla="*/ 74 h 629"/>
                <a:gd name="T28" fmla="*/ 166 w 516"/>
                <a:gd name="T29" fmla="*/ 0 h 629"/>
                <a:gd name="T30" fmla="*/ 92 w 516"/>
                <a:gd name="T31" fmla="*/ 56 h 629"/>
                <a:gd name="T32" fmla="*/ 63 w 516"/>
                <a:gd name="T33" fmla="*/ 152 h 629"/>
                <a:gd name="T34" fmla="*/ 74 w 516"/>
                <a:gd name="T35" fmla="*/ 161 h 629"/>
                <a:gd name="T36" fmla="*/ 92 w 516"/>
                <a:gd name="T37" fmla="*/ 139 h 629"/>
                <a:gd name="T38" fmla="*/ 163 w 516"/>
                <a:gd name="T39" fmla="*/ 22 h 629"/>
                <a:gd name="T40" fmla="*/ 193 w 516"/>
                <a:gd name="T41" fmla="*/ 67 h 629"/>
                <a:gd name="T42" fmla="*/ 186 w 516"/>
                <a:gd name="T43" fmla="*/ 117 h 629"/>
                <a:gd name="T44" fmla="*/ 76 w 516"/>
                <a:gd name="T45" fmla="*/ 558 h 629"/>
                <a:gd name="T46" fmla="*/ 251 w 516"/>
                <a:gd name="T47" fmla="*/ 128 h 629"/>
                <a:gd name="T48" fmla="*/ 302 w 516"/>
                <a:gd name="T49" fmla="*/ 58 h 629"/>
                <a:gd name="T50" fmla="*/ 381 w 516"/>
                <a:gd name="T51" fmla="*/ 22 h 629"/>
                <a:gd name="T52" fmla="*/ 446 w 516"/>
                <a:gd name="T53" fmla="*/ 114 h 629"/>
                <a:gd name="T54" fmla="*/ 394 w 516"/>
                <a:gd name="T55" fmla="*/ 325 h 629"/>
                <a:gd name="T56" fmla="*/ 278 w 516"/>
                <a:gd name="T57" fmla="*/ 426 h 629"/>
                <a:gd name="T58" fmla="*/ 199 w 516"/>
                <a:gd name="T59" fmla="*/ 339 h 629"/>
                <a:gd name="T60" fmla="*/ 201 w 516"/>
                <a:gd name="T61" fmla="*/ 323 h 629"/>
                <a:gd name="T62" fmla="*/ 251 w 516"/>
                <a:gd name="T63" fmla="*/ 128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6" h="629">
                  <a:moveTo>
                    <a:pt x="76" y="558"/>
                  </a:moveTo>
                  <a:cubicBezTo>
                    <a:pt x="67" y="592"/>
                    <a:pt x="67" y="599"/>
                    <a:pt x="22" y="599"/>
                  </a:cubicBezTo>
                  <a:cubicBezTo>
                    <a:pt x="11" y="599"/>
                    <a:pt x="0" y="599"/>
                    <a:pt x="0" y="616"/>
                  </a:cubicBezTo>
                  <a:cubicBezTo>
                    <a:pt x="0" y="625"/>
                    <a:pt x="4" y="628"/>
                    <a:pt x="13" y="628"/>
                  </a:cubicBezTo>
                  <a:cubicBezTo>
                    <a:pt x="40" y="628"/>
                    <a:pt x="67" y="625"/>
                    <a:pt x="96" y="625"/>
                  </a:cubicBezTo>
                  <a:cubicBezTo>
                    <a:pt x="128" y="625"/>
                    <a:pt x="161" y="628"/>
                    <a:pt x="193" y="628"/>
                  </a:cubicBezTo>
                  <a:cubicBezTo>
                    <a:pt x="199" y="628"/>
                    <a:pt x="210" y="628"/>
                    <a:pt x="210" y="610"/>
                  </a:cubicBezTo>
                  <a:cubicBezTo>
                    <a:pt x="210" y="599"/>
                    <a:pt x="201" y="599"/>
                    <a:pt x="188" y="599"/>
                  </a:cubicBezTo>
                  <a:cubicBezTo>
                    <a:pt x="139" y="599"/>
                    <a:pt x="139" y="592"/>
                    <a:pt x="139" y="583"/>
                  </a:cubicBezTo>
                  <a:cubicBezTo>
                    <a:pt x="139" y="569"/>
                    <a:pt x="179" y="410"/>
                    <a:pt x="186" y="386"/>
                  </a:cubicBezTo>
                  <a:cubicBezTo>
                    <a:pt x="199" y="412"/>
                    <a:pt x="226" y="448"/>
                    <a:pt x="278" y="448"/>
                  </a:cubicBezTo>
                  <a:cubicBezTo>
                    <a:pt x="392" y="448"/>
                    <a:pt x="515" y="303"/>
                    <a:pt x="515" y="159"/>
                  </a:cubicBezTo>
                  <a:cubicBezTo>
                    <a:pt x="515" y="65"/>
                    <a:pt x="459" y="0"/>
                    <a:pt x="385" y="0"/>
                  </a:cubicBezTo>
                  <a:cubicBezTo>
                    <a:pt x="336" y="0"/>
                    <a:pt x="287" y="36"/>
                    <a:pt x="255" y="74"/>
                  </a:cubicBezTo>
                  <a:cubicBezTo>
                    <a:pt x="244" y="20"/>
                    <a:pt x="201" y="0"/>
                    <a:pt x="166" y="0"/>
                  </a:cubicBezTo>
                  <a:cubicBezTo>
                    <a:pt x="121" y="0"/>
                    <a:pt x="101" y="38"/>
                    <a:pt x="92" y="56"/>
                  </a:cubicBezTo>
                  <a:cubicBezTo>
                    <a:pt x="76" y="90"/>
                    <a:pt x="63" y="150"/>
                    <a:pt x="63" y="152"/>
                  </a:cubicBezTo>
                  <a:cubicBezTo>
                    <a:pt x="63" y="161"/>
                    <a:pt x="72" y="161"/>
                    <a:pt x="74" y="161"/>
                  </a:cubicBezTo>
                  <a:cubicBezTo>
                    <a:pt x="85" y="161"/>
                    <a:pt x="85" y="161"/>
                    <a:pt x="92" y="139"/>
                  </a:cubicBezTo>
                  <a:cubicBezTo>
                    <a:pt x="107" y="69"/>
                    <a:pt x="128" y="22"/>
                    <a:pt x="163" y="22"/>
                  </a:cubicBezTo>
                  <a:cubicBezTo>
                    <a:pt x="179" y="22"/>
                    <a:pt x="193" y="29"/>
                    <a:pt x="193" y="67"/>
                  </a:cubicBezTo>
                  <a:cubicBezTo>
                    <a:pt x="193" y="90"/>
                    <a:pt x="190" y="101"/>
                    <a:pt x="186" y="117"/>
                  </a:cubicBezTo>
                  <a:lnTo>
                    <a:pt x="76" y="558"/>
                  </a:lnTo>
                  <a:close/>
                  <a:moveTo>
                    <a:pt x="251" y="128"/>
                  </a:moveTo>
                  <a:cubicBezTo>
                    <a:pt x="257" y="101"/>
                    <a:pt x="284" y="74"/>
                    <a:pt x="302" y="58"/>
                  </a:cubicBezTo>
                  <a:cubicBezTo>
                    <a:pt x="336" y="29"/>
                    <a:pt x="365" y="22"/>
                    <a:pt x="381" y="22"/>
                  </a:cubicBezTo>
                  <a:cubicBezTo>
                    <a:pt x="421" y="22"/>
                    <a:pt x="446" y="56"/>
                    <a:pt x="446" y="114"/>
                  </a:cubicBezTo>
                  <a:cubicBezTo>
                    <a:pt x="446" y="173"/>
                    <a:pt x="412" y="287"/>
                    <a:pt x="394" y="325"/>
                  </a:cubicBezTo>
                  <a:cubicBezTo>
                    <a:pt x="360" y="392"/>
                    <a:pt x="313" y="426"/>
                    <a:pt x="278" y="426"/>
                  </a:cubicBezTo>
                  <a:cubicBezTo>
                    <a:pt x="210" y="426"/>
                    <a:pt x="199" y="343"/>
                    <a:pt x="199" y="339"/>
                  </a:cubicBezTo>
                  <a:cubicBezTo>
                    <a:pt x="199" y="336"/>
                    <a:pt x="199" y="334"/>
                    <a:pt x="201" y="323"/>
                  </a:cubicBezTo>
                  <a:lnTo>
                    <a:pt x="25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22" name="Freeform 26"/>
            <p:cNvSpPr>
              <a:spLocks noChangeArrowheads="1"/>
            </p:cNvSpPr>
            <p:nvPr/>
          </p:nvSpPr>
          <p:spPr bwMode="auto">
            <a:xfrm>
              <a:off x="429" y="1777"/>
              <a:ext cx="141" cy="157"/>
            </a:xfrm>
            <a:custGeom>
              <a:avLst/>
              <a:gdLst>
                <a:gd name="T0" fmla="*/ 625 w 626"/>
                <a:gd name="T1" fmla="*/ 536 h 698"/>
                <a:gd name="T2" fmla="*/ 600 w 626"/>
                <a:gd name="T3" fmla="*/ 536 h 698"/>
                <a:gd name="T4" fmla="*/ 582 w 626"/>
                <a:gd name="T5" fmla="*/ 608 h 698"/>
                <a:gd name="T6" fmla="*/ 517 w 626"/>
                <a:gd name="T7" fmla="*/ 632 h 698"/>
                <a:gd name="T8" fmla="*/ 439 w 626"/>
                <a:gd name="T9" fmla="*/ 632 h 698"/>
                <a:gd name="T10" fmla="*/ 526 w 626"/>
                <a:gd name="T11" fmla="*/ 464 h 698"/>
                <a:gd name="T12" fmla="*/ 613 w 626"/>
                <a:gd name="T13" fmla="*/ 249 h 698"/>
                <a:gd name="T14" fmla="*/ 313 w 626"/>
                <a:gd name="T15" fmla="*/ 0 h 698"/>
                <a:gd name="T16" fmla="*/ 11 w 626"/>
                <a:gd name="T17" fmla="*/ 249 h 698"/>
                <a:gd name="T18" fmla="*/ 99 w 626"/>
                <a:gd name="T19" fmla="*/ 464 h 698"/>
                <a:gd name="T20" fmla="*/ 186 w 626"/>
                <a:gd name="T21" fmla="*/ 632 h 698"/>
                <a:gd name="T22" fmla="*/ 107 w 626"/>
                <a:gd name="T23" fmla="*/ 632 h 698"/>
                <a:gd name="T24" fmla="*/ 43 w 626"/>
                <a:gd name="T25" fmla="*/ 610 h 698"/>
                <a:gd name="T26" fmla="*/ 25 w 626"/>
                <a:gd name="T27" fmla="*/ 536 h 698"/>
                <a:gd name="T28" fmla="*/ 0 w 626"/>
                <a:gd name="T29" fmla="*/ 536 h 698"/>
                <a:gd name="T30" fmla="*/ 34 w 626"/>
                <a:gd name="T31" fmla="*/ 697 h 698"/>
                <a:gd name="T32" fmla="*/ 190 w 626"/>
                <a:gd name="T33" fmla="*/ 697 h 698"/>
                <a:gd name="T34" fmla="*/ 215 w 626"/>
                <a:gd name="T35" fmla="*/ 675 h 698"/>
                <a:gd name="T36" fmla="*/ 161 w 626"/>
                <a:gd name="T37" fmla="*/ 457 h 698"/>
                <a:gd name="T38" fmla="*/ 114 w 626"/>
                <a:gd name="T39" fmla="*/ 247 h 698"/>
                <a:gd name="T40" fmla="*/ 311 w 626"/>
                <a:gd name="T41" fmla="*/ 22 h 698"/>
                <a:gd name="T42" fmla="*/ 510 w 626"/>
                <a:gd name="T43" fmla="*/ 247 h 698"/>
                <a:gd name="T44" fmla="*/ 457 w 626"/>
                <a:gd name="T45" fmla="*/ 478 h 698"/>
                <a:gd name="T46" fmla="*/ 410 w 626"/>
                <a:gd name="T47" fmla="*/ 675 h 698"/>
                <a:gd name="T48" fmla="*/ 434 w 626"/>
                <a:gd name="T49" fmla="*/ 697 h 698"/>
                <a:gd name="T50" fmla="*/ 593 w 626"/>
                <a:gd name="T51" fmla="*/ 697 h 698"/>
                <a:gd name="T52" fmla="*/ 625 w 626"/>
                <a:gd name="T53" fmla="*/ 53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6" h="698">
                  <a:moveTo>
                    <a:pt x="625" y="536"/>
                  </a:moveTo>
                  <a:lnTo>
                    <a:pt x="600" y="536"/>
                  </a:lnTo>
                  <a:cubicBezTo>
                    <a:pt x="595" y="563"/>
                    <a:pt x="591" y="585"/>
                    <a:pt x="582" y="608"/>
                  </a:cubicBezTo>
                  <a:cubicBezTo>
                    <a:pt x="578" y="625"/>
                    <a:pt x="575" y="632"/>
                    <a:pt x="517" y="632"/>
                  </a:cubicBezTo>
                  <a:lnTo>
                    <a:pt x="439" y="632"/>
                  </a:lnTo>
                  <a:cubicBezTo>
                    <a:pt x="450" y="576"/>
                    <a:pt x="481" y="529"/>
                    <a:pt x="526" y="464"/>
                  </a:cubicBezTo>
                  <a:cubicBezTo>
                    <a:pt x="573" y="395"/>
                    <a:pt x="613" y="325"/>
                    <a:pt x="613" y="249"/>
                  </a:cubicBezTo>
                  <a:cubicBezTo>
                    <a:pt x="613" y="110"/>
                    <a:pt x="479" y="0"/>
                    <a:pt x="313" y="0"/>
                  </a:cubicBezTo>
                  <a:cubicBezTo>
                    <a:pt x="143" y="0"/>
                    <a:pt x="11" y="112"/>
                    <a:pt x="11" y="249"/>
                  </a:cubicBezTo>
                  <a:cubicBezTo>
                    <a:pt x="11" y="325"/>
                    <a:pt x="51" y="395"/>
                    <a:pt x="99" y="464"/>
                  </a:cubicBezTo>
                  <a:cubicBezTo>
                    <a:pt x="141" y="529"/>
                    <a:pt x="175" y="576"/>
                    <a:pt x="186" y="632"/>
                  </a:cubicBezTo>
                  <a:lnTo>
                    <a:pt x="107" y="632"/>
                  </a:lnTo>
                  <a:cubicBezTo>
                    <a:pt x="49" y="632"/>
                    <a:pt x="47" y="625"/>
                    <a:pt x="43" y="610"/>
                  </a:cubicBezTo>
                  <a:cubicBezTo>
                    <a:pt x="34" y="587"/>
                    <a:pt x="29" y="560"/>
                    <a:pt x="25" y="536"/>
                  </a:cubicBezTo>
                  <a:lnTo>
                    <a:pt x="0" y="536"/>
                  </a:lnTo>
                  <a:lnTo>
                    <a:pt x="34" y="697"/>
                  </a:lnTo>
                  <a:lnTo>
                    <a:pt x="190" y="697"/>
                  </a:lnTo>
                  <a:cubicBezTo>
                    <a:pt x="213" y="697"/>
                    <a:pt x="215" y="697"/>
                    <a:pt x="215" y="675"/>
                  </a:cubicBezTo>
                  <a:cubicBezTo>
                    <a:pt x="215" y="608"/>
                    <a:pt x="184" y="520"/>
                    <a:pt x="161" y="457"/>
                  </a:cubicBezTo>
                  <a:cubicBezTo>
                    <a:pt x="141" y="399"/>
                    <a:pt x="114" y="321"/>
                    <a:pt x="114" y="247"/>
                  </a:cubicBezTo>
                  <a:cubicBezTo>
                    <a:pt x="114" y="90"/>
                    <a:pt x="222" y="22"/>
                    <a:pt x="311" y="22"/>
                  </a:cubicBezTo>
                  <a:cubicBezTo>
                    <a:pt x="407" y="22"/>
                    <a:pt x="510" y="92"/>
                    <a:pt x="510" y="247"/>
                  </a:cubicBezTo>
                  <a:cubicBezTo>
                    <a:pt x="510" y="321"/>
                    <a:pt x="484" y="397"/>
                    <a:pt x="457" y="478"/>
                  </a:cubicBezTo>
                  <a:cubicBezTo>
                    <a:pt x="441" y="518"/>
                    <a:pt x="410" y="608"/>
                    <a:pt x="410" y="675"/>
                  </a:cubicBezTo>
                  <a:cubicBezTo>
                    <a:pt x="410" y="697"/>
                    <a:pt x="412" y="697"/>
                    <a:pt x="434" y="697"/>
                  </a:cubicBezTo>
                  <a:lnTo>
                    <a:pt x="593" y="697"/>
                  </a:lnTo>
                  <a:lnTo>
                    <a:pt x="625" y="5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9723" name="Group 27"/>
          <p:cNvGrpSpPr>
            <a:grpSpLocks/>
          </p:cNvGrpSpPr>
          <p:nvPr/>
        </p:nvGrpSpPr>
        <p:grpSpPr bwMode="auto">
          <a:xfrm>
            <a:off x="8543925" y="2447925"/>
            <a:ext cx="742950" cy="366713"/>
            <a:chOff x="5382" y="1542"/>
            <a:chExt cx="468" cy="231"/>
          </a:xfrm>
        </p:grpSpPr>
        <p:sp>
          <p:nvSpPr>
            <p:cNvPr id="29724" name="Freeform 28"/>
            <p:cNvSpPr>
              <a:spLocks noChangeArrowheads="1"/>
            </p:cNvSpPr>
            <p:nvPr/>
          </p:nvSpPr>
          <p:spPr bwMode="auto">
            <a:xfrm>
              <a:off x="5382" y="1542"/>
              <a:ext cx="468" cy="232"/>
            </a:xfrm>
            <a:custGeom>
              <a:avLst/>
              <a:gdLst>
                <a:gd name="T0" fmla="*/ 1034 w 2067"/>
                <a:gd name="T1" fmla="*/ 1025 h 1026"/>
                <a:gd name="T2" fmla="*/ 0 w 2067"/>
                <a:gd name="T3" fmla="*/ 1025 h 1026"/>
                <a:gd name="T4" fmla="*/ 0 w 2067"/>
                <a:gd name="T5" fmla="*/ 0 h 1026"/>
                <a:gd name="T6" fmla="*/ 2066 w 2067"/>
                <a:gd name="T7" fmla="*/ 0 h 1026"/>
                <a:gd name="T8" fmla="*/ 2066 w 2067"/>
                <a:gd name="T9" fmla="*/ 1025 h 1026"/>
                <a:gd name="T10" fmla="*/ 1034 w 2067"/>
                <a:gd name="T11" fmla="*/ 10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7" h="1026">
                  <a:moveTo>
                    <a:pt x="1034" y="1025"/>
                  </a:moveTo>
                  <a:lnTo>
                    <a:pt x="0" y="1025"/>
                  </a:lnTo>
                  <a:lnTo>
                    <a:pt x="0" y="0"/>
                  </a:lnTo>
                  <a:lnTo>
                    <a:pt x="2066" y="0"/>
                  </a:lnTo>
                  <a:lnTo>
                    <a:pt x="2066" y="1025"/>
                  </a:lnTo>
                  <a:lnTo>
                    <a:pt x="1034" y="102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25" name="Freeform 29"/>
            <p:cNvSpPr>
              <a:spLocks noChangeArrowheads="1"/>
            </p:cNvSpPr>
            <p:nvPr/>
          </p:nvSpPr>
          <p:spPr bwMode="auto">
            <a:xfrm>
              <a:off x="5391" y="1579"/>
              <a:ext cx="189" cy="152"/>
            </a:xfrm>
            <a:custGeom>
              <a:avLst/>
              <a:gdLst>
                <a:gd name="T0" fmla="*/ 463 w 840"/>
                <a:gd name="T1" fmla="*/ 275 h 675"/>
                <a:gd name="T2" fmla="*/ 459 w 840"/>
                <a:gd name="T3" fmla="*/ 262 h 675"/>
                <a:gd name="T4" fmla="*/ 488 w 840"/>
                <a:gd name="T5" fmla="*/ 239 h 675"/>
                <a:gd name="T6" fmla="*/ 660 w 840"/>
                <a:gd name="T7" fmla="*/ 105 h 675"/>
                <a:gd name="T8" fmla="*/ 821 w 840"/>
                <a:gd name="T9" fmla="*/ 31 h 675"/>
                <a:gd name="T10" fmla="*/ 839 w 840"/>
                <a:gd name="T11" fmla="*/ 11 h 675"/>
                <a:gd name="T12" fmla="*/ 828 w 840"/>
                <a:gd name="T13" fmla="*/ 0 h 675"/>
                <a:gd name="T14" fmla="*/ 759 w 840"/>
                <a:gd name="T15" fmla="*/ 2 h 675"/>
                <a:gd name="T16" fmla="*/ 649 w 840"/>
                <a:gd name="T17" fmla="*/ 0 h 675"/>
                <a:gd name="T18" fmla="*/ 629 w 840"/>
                <a:gd name="T19" fmla="*/ 20 h 675"/>
                <a:gd name="T20" fmla="*/ 642 w 840"/>
                <a:gd name="T21" fmla="*/ 31 h 675"/>
                <a:gd name="T22" fmla="*/ 672 w 840"/>
                <a:gd name="T23" fmla="*/ 51 h 675"/>
                <a:gd name="T24" fmla="*/ 638 w 840"/>
                <a:gd name="T25" fmla="*/ 96 h 675"/>
                <a:gd name="T26" fmla="*/ 253 w 840"/>
                <a:gd name="T27" fmla="*/ 392 h 675"/>
                <a:gd name="T28" fmla="*/ 331 w 840"/>
                <a:gd name="T29" fmla="*/ 76 h 675"/>
                <a:gd name="T30" fmla="*/ 414 w 840"/>
                <a:gd name="T31" fmla="*/ 31 h 675"/>
                <a:gd name="T32" fmla="*/ 448 w 840"/>
                <a:gd name="T33" fmla="*/ 11 h 675"/>
                <a:gd name="T34" fmla="*/ 434 w 840"/>
                <a:gd name="T35" fmla="*/ 0 h 675"/>
                <a:gd name="T36" fmla="*/ 307 w 840"/>
                <a:gd name="T37" fmla="*/ 2 h 675"/>
                <a:gd name="T38" fmla="*/ 181 w 840"/>
                <a:gd name="T39" fmla="*/ 0 h 675"/>
                <a:gd name="T40" fmla="*/ 161 w 840"/>
                <a:gd name="T41" fmla="*/ 18 h 675"/>
                <a:gd name="T42" fmla="*/ 190 w 840"/>
                <a:gd name="T43" fmla="*/ 31 h 675"/>
                <a:gd name="T44" fmla="*/ 233 w 840"/>
                <a:gd name="T45" fmla="*/ 34 h 675"/>
                <a:gd name="T46" fmla="*/ 253 w 840"/>
                <a:gd name="T47" fmla="*/ 49 h 675"/>
                <a:gd name="T48" fmla="*/ 248 w 840"/>
                <a:gd name="T49" fmla="*/ 67 h 675"/>
                <a:gd name="T50" fmla="*/ 116 w 840"/>
                <a:gd name="T51" fmla="*/ 598 h 675"/>
                <a:gd name="T52" fmla="*/ 27 w 840"/>
                <a:gd name="T53" fmla="*/ 642 h 675"/>
                <a:gd name="T54" fmla="*/ 0 w 840"/>
                <a:gd name="T55" fmla="*/ 662 h 675"/>
                <a:gd name="T56" fmla="*/ 16 w 840"/>
                <a:gd name="T57" fmla="*/ 674 h 675"/>
                <a:gd name="T58" fmla="*/ 141 w 840"/>
                <a:gd name="T59" fmla="*/ 671 h 675"/>
                <a:gd name="T60" fmla="*/ 204 w 840"/>
                <a:gd name="T61" fmla="*/ 671 h 675"/>
                <a:gd name="T62" fmla="*/ 266 w 840"/>
                <a:gd name="T63" fmla="*/ 674 h 675"/>
                <a:gd name="T64" fmla="*/ 287 w 840"/>
                <a:gd name="T65" fmla="*/ 653 h 675"/>
                <a:gd name="T66" fmla="*/ 260 w 840"/>
                <a:gd name="T67" fmla="*/ 642 h 675"/>
                <a:gd name="T68" fmla="*/ 195 w 840"/>
                <a:gd name="T69" fmla="*/ 624 h 675"/>
                <a:gd name="T70" fmla="*/ 204 w 840"/>
                <a:gd name="T71" fmla="*/ 582 h 675"/>
                <a:gd name="T72" fmla="*/ 244 w 840"/>
                <a:gd name="T73" fmla="*/ 427 h 675"/>
                <a:gd name="T74" fmla="*/ 389 w 840"/>
                <a:gd name="T75" fmla="*/ 313 h 675"/>
                <a:gd name="T76" fmla="*/ 506 w 840"/>
                <a:gd name="T77" fmla="*/ 577 h 675"/>
                <a:gd name="T78" fmla="*/ 517 w 840"/>
                <a:gd name="T79" fmla="*/ 613 h 675"/>
                <a:gd name="T80" fmla="*/ 466 w 840"/>
                <a:gd name="T81" fmla="*/ 642 h 675"/>
                <a:gd name="T82" fmla="*/ 443 w 840"/>
                <a:gd name="T83" fmla="*/ 662 h 675"/>
                <a:gd name="T84" fmla="*/ 457 w 840"/>
                <a:gd name="T85" fmla="*/ 674 h 675"/>
                <a:gd name="T86" fmla="*/ 577 w 840"/>
                <a:gd name="T87" fmla="*/ 671 h 675"/>
                <a:gd name="T88" fmla="*/ 674 w 840"/>
                <a:gd name="T89" fmla="*/ 674 h 675"/>
                <a:gd name="T90" fmla="*/ 692 w 840"/>
                <a:gd name="T91" fmla="*/ 653 h 675"/>
                <a:gd name="T92" fmla="*/ 672 w 840"/>
                <a:gd name="T93" fmla="*/ 642 h 675"/>
                <a:gd name="T94" fmla="*/ 604 w 840"/>
                <a:gd name="T95" fmla="*/ 600 h 675"/>
                <a:gd name="T96" fmla="*/ 463 w 840"/>
                <a:gd name="T97" fmla="*/ 2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0" h="675">
                  <a:moveTo>
                    <a:pt x="463" y="275"/>
                  </a:moveTo>
                  <a:cubicBezTo>
                    <a:pt x="463" y="273"/>
                    <a:pt x="459" y="264"/>
                    <a:pt x="459" y="262"/>
                  </a:cubicBezTo>
                  <a:cubicBezTo>
                    <a:pt x="459" y="260"/>
                    <a:pt x="477" y="246"/>
                    <a:pt x="488" y="239"/>
                  </a:cubicBezTo>
                  <a:lnTo>
                    <a:pt x="660" y="105"/>
                  </a:lnTo>
                  <a:cubicBezTo>
                    <a:pt x="754" y="38"/>
                    <a:pt x="792" y="34"/>
                    <a:pt x="821" y="31"/>
                  </a:cubicBezTo>
                  <a:cubicBezTo>
                    <a:pt x="828" y="29"/>
                    <a:pt x="839" y="29"/>
                    <a:pt x="839" y="11"/>
                  </a:cubicBezTo>
                  <a:cubicBezTo>
                    <a:pt x="839" y="7"/>
                    <a:pt x="837" y="0"/>
                    <a:pt x="828" y="0"/>
                  </a:cubicBezTo>
                  <a:cubicBezTo>
                    <a:pt x="806" y="0"/>
                    <a:pt x="781" y="2"/>
                    <a:pt x="759" y="2"/>
                  </a:cubicBezTo>
                  <a:cubicBezTo>
                    <a:pt x="723" y="2"/>
                    <a:pt x="685" y="0"/>
                    <a:pt x="649" y="0"/>
                  </a:cubicBezTo>
                  <a:cubicBezTo>
                    <a:pt x="642" y="0"/>
                    <a:pt x="629" y="0"/>
                    <a:pt x="629" y="20"/>
                  </a:cubicBezTo>
                  <a:cubicBezTo>
                    <a:pt x="629" y="27"/>
                    <a:pt x="636" y="29"/>
                    <a:pt x="642" y="31"/>
                  </a:cubicBezTo>
                  <a:cubicBezTo>
                    <a:pt x="663" y="34"/>
                    <a:pt x="672" y="38"/>
                    <a:pt x="672" y="51"/>
                  </a:cubicBezTo>
                  <a:cubicBezTo>
                    <a:pt x="672" y="69"/>
                    <a:pt x="642" y="92"/>
                    <a:pt x="638" y="96"/>
                  </a:cubicBezTo>
                  <a:lnTo>
                    <a:pt x="253" y="392"/>
                  </a:lnTo>
                  <a:lnTo>
                    <a:pt x="331" y="76"/>
                  </a:lnTo>
                  <a:cubicBezTo>
                    <a:pt x="340" y="40"/>
                    <a:pt x="342" y="31"/>
                    <a:pt x="414" y="31"/>
                  </a:cubicBezTo>
                  <a:cubicBezTo>
                    <a:pt x="439" y="31"/>
                    <a:pt x="448" y="31"/>
                    <a:pt x="448" y="11"/>
                  </a:cubicBezTo>
                  <a:cubicBezTo>
                    <a:pt x="448" y="2"/>
                    <a:pt x="439" y="0"/>
                    <a:pt x="434" y="0"/>
                  </a:cubicBezTo>
                  <a:cubicBezTo>
                    <a:pt x="405" y="0"/>
                    <a:pt x="336" y="2"/>
                    <a:pt x="307" y="2"/>
                  </a:cubicBezTo>
                  <a:cubicBezTo>
                    <a:pt x="280" y="2"/>
                    <a:pt x="208" y="0"/>
                    <a:pt x="181" y="0"/>
                  </a:cubicBezTo>
                  <a:cubicBezTo>
                    <a:pt x="175" y="0"/>
                    <a:pt x="161" y="0"/>
                    <a:pt x="161" y="18"/>
                  </a:cubicBezTo>
                  <a:cubicBezTo>
                    <a:pt x="161" y="31"/>
                    <a:pt x="170" y="31"/>
                    <a:pt x="190" y="31"/>
                  </a:cubicBezTo>
                  <a:cubicBezTo>
                    <a:pt x="201" y="31"/>
                    <a:pt x="219" y="31"/>
                    <a:pt x="233" y="34"/>
                  </a:cubicBezTo>
                  <a:cubicBezTo>
                    <a:pt x="248" y="34"/>
                    <a:pt x="253" y="38"/>
                    <a:pt x="253" y="49"/>
                  </a:cubicBezTo>
                  <a:cubicBezTo>
                    <a:pt x="253" y="51"/>
                    <a:pt x="253" y="56"/>
                    <a:pt x="248" y="67"/>
                  </a:cubicBezTo>
                  <a:lnTo>
                    <a:pt x="116" y="598"/>
                  </a:lnTo>
                  <a:cubicBezTo>
                    <a:pt x="107" y="636"/>
                    <a:pt x="105" y="642"/>
                    <a:pt x="27" y="642"/>
                  </a:cubicBezTo>
                  <a:cubicBezTo>
                    <a:pt x="11" y="642"/>
                    <a:pt x="0" y="642"/>
                    <a:pt x="0" y="662"/>
                  </a:cubicBezTo>
                  <a:cubicBezTo>
                    <a:pt x="0" y="674"/>
                    <a:pt x="11" y="674"/>
                    <a:pt x="16" y="674"/>
                  </a:cubicBezTo>
                  <a:cubicBezTo>
                    <a:pt x="43" y="674"/>
                    <a:pt x="112" y="671"/>
                    <a:pt x="141" y="671"/>
                  </a:cubicBezTo>
                  <a:cubicBezTo>
                    <a:pt x="161" y="671"/>
                    <a:pt x="181" y="671"/>
                    <a:pt x="204" y="671"/>
                  </a:cubicBezTo>
                  <a:cubicBezTo>
                    <a:pt x="224" y="671"/>
                    <a:pt x="246" y="674"/>
                    <a:pt x="266" y="674"/>
                  </a:cubicBezTo>
                  <a:cubicBezTo>
                    <a:pt x="273" y="674"/>
                    <a:pt x="287" y="674"/>
                    <a:pt x="287" y="653"/>
                  </a:cubicBezTo>
                  <a:cubicBezTo>
                    <a:pt x="287" y="642"/>
                    <a:pt x="278" y="642"/>
                    <a:pt x="260" y="642"/>
                  </a:cubicBezTo>
                  <a:cubicBezTo>
                    <a:pt x="224" y="642"/>
                    <a:pt x="195" y="642"/>
                    <a:pt x="195" y="624"/>
                  </a:cubicBezTo>
                  <a:cubicBezTo>
                    <a:pt x="195" y="618"/>
                    <a:pt x="201" y="598"/>
                    <a:pt x="204" y="582"/>
                  </a:cubicBezTo>
                  <a:cubicBezTo>
                    <a:pt x="217" y="530"/>
                    <a:pt x="231" y="479"/>
                    <a:pt x="244" y="427"/>
                  </a:cubicBezTo>
                  <a:lnTo>
                    <a:pt x="389" y="313"/>
                  </a:lnTo>
                  <a:lnTo>
                    <a:pt x="506" y="577"/>
                  </a:lnTo>
                  <a:cubicBezTo>
                    <a:pt x="517" y="604"/>
                    <a:pt x="517" y="606"/>
                    <a:pt x="517" y="613"/>
                  </a:cubicBezTo>
                  <a:cubicBezTo>
                    <a:pt x="517" y="642"/>
                    <a:pt x="475" y="642"/>
                    <a:pt x="466" y="642"/>
                  </a:cubicBezTo>
                  <a:cubicBezTo>
                    <a:pt x="454" y="642"/>
                    <a:pt x="443" y="642"/>
                    <a:pt x="443" y="662"/>
                  </a:cubicBezTo>
                  <a:cubicBezTo>
                    <a:pt x="443" y="674"/>
                    <a:pt x="457" y="674"/>
                    <a:pt x="457" y="674"/>
                  </a:cubicBezTo>
                  <a:cubicBezTo>
                    <a:pt x="497" y="674"/>
                    <a:pt x="539" y="671"/>
                    <a:pt x="577" y="671"/>
                  </a:cubicBezTo>
                  <a:cubicBezTo>
                    <a:pt x="600" y="671"/>
                    <a:pt x="654" y="674"/>
                    <a:pt x="674" y="674"/>
                  </a:cubicBezTo>
                  <a:cubicBezTo>
                    <a:pt x="680" y="674"/>
                    <a:pt x="692" y="674"/>
                    <a:pt x="692" y="653"/>
                  </a:cubicBezTo>
                  <a:cubicBezTo>
                    <a:pt x="692" y="642"/>
                    <a:pt x="680" y="642"/>
                    <a:pt x="672" y="642"/>
                  </a:cubicBezTo>
                  <a:cubicBezTo>
                    <a:pt x="631" y="642"/>
                    <a:pt x="620" y="633"/>
                    <a:pt x="604" y="600"/>
                  </a:cubicBezTo>
                  <a:lnTo>
                    <a:pt x="463" y="2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26" name="Freeform 30"/>
            <p:cNvSpPr>
              <a:spLocks noChangeArrowheads="1"/>
            </p:cNvSpPr>
            <p:nvPr/>
          </p:nvSpPr>
          <p:spPr bwMode="auto">
            <a:xfrm>
              <a:off x="5604" y="1596"/>
              <a:ext cx="105" cy="7"/>
            </a:xfrm>
            <a:custGeom>
              <a:avLst/>
              <a:gdLst>
                <a:gd name="T0" fmla="*/ 441 w 469"/>
                <a:gd name="T1" fmla="*/ 36 h 37"/>
                <a:gd name="T2" fmla="*/ 468 w 469"/>
                <a:gd name="T3" fmla="*/ 18 h 37"/>
                <a:gd name="T4" fmla="*/ 441 w 469"/>
                <a:gd name="T5" fmla="*/ 0 h 37"/>
                <a:gd name="T6" fmla="*/ 27 w 469"/>
                <a:gd name="T7" fmla="*/ 0 h 37"/>
                <a:gd name="T8" fmla="*/ 0 w 469"/>
                <a:gd name="T9" fmla="*/ 18 h 37"/>
                <a:gd name="T10" fmla="*/ 27 w 469"/>
                <a:gd name="T11" fmla="*/ 36 h 37"/>
                <a:gd name="T12" fmla="*/ 441 w 469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9" h="37">
                  <a:moveTo>
                    <a:pt x="441" y="36"/>
                  </a:moveTo>
                  <a:cubicBezTo>
                    <a:pt x="450" y="36"/>
                    <a:pt x="468" y="36"/>
                    <a:pt x="468" y="18"/>
                  </a:cubicBezTo>
                  <a:cubicBezTo>
                    <a:pt x="468" y="0"/>
                    <a:pt x="452" y="0"/>
                    <a:pt x="441" y="0"/>
                  </a:cubicBezTo>
                  <a:lnTo>
                    <a:pt x="27" y="0"/>
                  </a:lnTo>
                  <a:cubicBezTo>
                    <a:pt x="16" y="0"/>
                    <a:pt x="0" y="0"/>
                    <a:pt x="0" y="18"/>
                  </a:cubicBezTo>
                  <a:cubicBezTo>
                    <a:pt x="0" y="36"/>
                    <a:pt x="16" y="36"/>
                    <a:pt x="27" y="36"/>
                  </a:cubicBezTo>
                  <a:lnTo>
                    <a:pt x="441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27" name="Freeform 31"/>
            <p:cNvSpPr>
              <a:spLocks noChangeArrowheads="1"/>
            </p:cNvSpPr>
            <p:nvPr/>
          </p:nvSpPr>
          <p:spPr bwMode="auto">
            <a:xfrm>
              <a:off x="5731" y="1632"/>
              <a:ext cx="116" cy="141"/>
            </a:xfrm>
            <a:custGeom>
              <a:avLst/>
              <a:gdLst>
                <a:gd name="T0" fmla="*/ 76 w 516"/>
                <a:gd name="T1" fmla="*/ 557 h 628"/>
                <a:gd name="T2" fmla="*/ 22 w 516"/>
                <a:gd name="T3" fmla="*/ 598 h 628"/>
                <a:gd name="T4" fmla="*/ 0 w 516"/>
                <a:gd name="T5" fmla="*/ 615 h 628"/>
                <a:gd name="T6" fmla="*/ 13 w 516"/>
                <a:gd name="T7" fmla="*/ 627 h 628"/>
                <a:gd name="T8" fmla="*/ 96 w 516"/>
                <a:gd name="T9" fmla="*/ 624 h 628"/>
                <a:gd name="T10" fmla="*/ 192 w 516"/>
                <a:gd name="T11" fmla="*/ 627 h 628"/>
                <a:gd name="T12" fmla="*/ 210 w 516"/>
                <a:gd name="T13" fmla="*/ 609 h 628"/>
                <a:gd name="T14" fmla="*/ 188 w 516"/>
                <a:gd name="T15" fmla="*/ 598 h 628"/>
                <a:gd name="T16" fmla="*/ 139 w 516"/>
                <a:gd name="T17" fmla="*/ 582 h 628"/>
                <a:gd name="T18" fmla="*/ 186 w 516"/>
                <a:gd name="T19" fmla="*/ 385 h 628"/>
                <a:gd name="T20" fmla="*/ 278 w 516"/>
                <a:gd name="T21" fmla="*/ 448 h 628"/>
                <a:gd name="T22" fmla="*/ 515 w 516"/>
                <a:gd name="T23" fmla="*/ 159 h 628"/>
                <a:gd name="T24" fmla="*/ 385 w 516"/>
                <a:gd name="T25" fmla="*/ 0 h 628"/>
                <a:gd name="T26" fmla="*/ 255 w 516"/>
                <a:gd name="T27" fmla="*/ 74 h 628"/>
                <a:gd name="T28" fmla="*/ 166 w 516"/>
                <a:gd name="T29" fmla="*/ 0 h 628"/>
                <a:gd name="T30" fmla="*/ 92 w 516"/>
                <a:gd name="T31" fmla="*/ 56 h 628"/>
                <a:gd name="T32" fmla="*/ 63 w 516"/>
                <a:gd name="T33" fmla="*/ 152 h 628"/>
                <a:gd name="T34" fmla="*/ 74 w 516"/>
                <a:gd name="T35" fmla="*/ 161 h 628"/>
                <a:gd name="T36" fmla="*/ 92 w 516"/>
                <a:gd name="T37" fmla="*/ 139 h 628"/>
                <a:gd name="T38" fmla="*/ 163 w 516"/>
                <a:gd name="T39" fmla="*/ 22 h 628"/>
                <a:gd name="T40" fmla="*/ 192 w 516"/>
                <a:gd name="T41" fmla="*/ 67 h 628"/>
                <a:gd name="T42" fmla="*/ 186 w 516"/>
                <a:gd name="T43" fmla="*/ 116 h 628"/>
                <a:gd name="T44" fmla="*/ 76 w 516"/>
                <a:gd name="T45" fmla="*/ 557 h 628"/>
                <a:gd name="T46" fmla="*/ 251 w 516"/>
                <a:gd name="T47" fmla="*/ 128 h 628"/>
                <a:gd name="T48" fmla="*/ 302 w 516"/>
                <a:gd name="T49" fmla="*/ 58 h 628"/>
                <a:gd name="T50" fmla="*/ 381 w 516"/>
                <a:gd name="T51" fmla="*/ 22 h 628"/>
                <a:gd name="T52" fmla="*/ 445 w 516"/>
                <a:gd name="T53" fmla="*/ 114 h 628"/>
                <a:gd name="T54" fmla="*/ 394 w 516"/>
                <a:gd name="T55" fmla="*/ 325 h 628"/>
                <a:gd name="T56" fmla="*/ 278 w 516"/>
                <a:gd name="T57" fmla="*/ 425 h 628"/>
                <a:gd name="T58" fmla="*/ 199 w 516"/>
                <a:gd name="T59" fmla="*/ 338 h 628"/>
                <a:gd name="T60" fmla="*/ 201 w 516"/>
                <a:gd name="T61" fmla="*/ 322 h 628"/>
                <a:gd name="T62" fmla="*/ 251 w 516"/>
                <a:gd name="T63" fmla="*/ 1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6" h="628">
                  <a:moveTo>
                    <a:pt x="76" y="557"/>
                  </a:moveTo>
                  <a:cubicBezTo>
                    <a:pt x="67" y="591"/>
                    <a:pt x="67" y="598"/>
                    <a:pt x="22" y="598"/>
                  </a:cubicBezTo>
                  <a:cubicBezTo>
                    <a:pt x="11" y="598"/>
                    <a:pt x="0" y="598"/>
                    <a:pt x="0" y="615"/>
                  </a:cubicBezTo>
                  <a:cubicBezTo>
                    <a:pt x="0" y="624"/>
                    <a:pt x="4" y="627"/>
                    <a:pt x="13" y="627"/>
                  </a:cubicBezTo>
                  <a:cubicBezTo>
                    <a:pt x="40" y="627"/>
                    <a:pt x="67" y="624"/>
                    <a:pt x="96" y="624"/>
                  </a:cubicBezTo>
                  <a:cubicBezTo>
                    <a:pt x="128" y="624"/>
                    <a:pt x="161" y="627"/>
                    <a:pt x="192" y="627"/>
                  </a:cubicBezTo>
                  <a:cubicBezTo>
                    <a:pt x="199" y="627"/>
                    <a:pt x="210" y="627"/>
                    <a:pt x="210" y="609"/>
                  </a:cubicBezTo>
                  <a:cubicBezTo>
                    <a:pt x="210" y="598"/>
                    <a:pt x="201" y="598"/>
                    <a:pt x="188" y="598"/>
                  </a:cubicBezTo>
                  <a:cubicBezTo>
                    <a:pt x="139" y="598"/>
                    <a:pt x="139" y="591"/>
                    <a:pt x="139" y="582"/>
                  </a:cubicBezTo>
                  <a:cubicBezTo>
                    <a:pt x="139" y="568"/>
                    <a:pt x="179" y="410"/>
                    <a:pt x="186" y="385"/>
                  </a:cubicBezTo>
                  <a:cubicBezTo>
                    <a:pt x="199" y="412"/>
                    <a:pt x="226" y="448"/>
                    <a:pt x="278" y="448"/>
                  </a:cubicBezTo>
                  <a:cubicBezTo>
                    <a:pt x="392" y="448"/>
                    <a:pt x="515" y="302"/>
                    <a:pt x="515" y="159"/>
                  </a:cubicBezTo>
                  <a:cubicBezTo>
                    <a:pt x="515" y="65"/>
                    <a:pt x="459" y="0"/>
                    <a:pt x="385" y="0"/>
                  </a:cubicBezTo>
                  <a:cubicBezTo>
                    <a:pt x="336" y="0"/>
                    <a:pt x="287" y="36"/>
                    <a:pt x="255" y="74"/>
                  </a:cubicBezTo>
                  <a:cubicBezTo>
                    <a:pt x="244" y="20"/>
                    <a:pt x="201" y="0"/>
                    <a:pt x="166" y="0"/>
                  </a:cubicBezTo>
                  <a:cubicBezTo>
                    <a:pt x="121" y="0"/>
                    <a:pt x="101" y="38"/>
                    <a:pt x="92" y="56"/>
                  </a:cubicBezTo>
                  <a:cubicBezTo>
                    <a:pt x="76" y="90"/>
                    <a:pt x="63" y="150"/>
                    <a:pt x="63" y="152"/>
                  </a:cubicBezTo>
                  <a:cubicBezTo>
                    <a:pt x="63" y="161"/>
                    <a:pt x="72" y="161"/>
                    <a:pt x="74" y="161"/>
                  </a:cubicBezTo>
                  <a:cubicBezTo>
                    <a:pt x="85" y="161"/>
                    <a:pt x="85" y="161"/>
                    <a:pt x="92" y="139"/>
                  </a:cubicBezTo>
                  <a:cubicBezTo>
                    <a:pt x="107" y="69"/>
                    <a:pt x="128" y="22"/>
                    <a:pt x="163" y="22"/>
                  </a:cubicBezTo>
                  <a:cubicBezTo>
                    <a:pt x="179" y="22"/>
                    <a:pt x="192" y="29"/>
                    <a:pt x="192" y="67"/>
                  </a:cubicBezTo>
                  <a:cubicBezTo>
                    <a:pt x="192" y="90"/>
                    <a:pt x="190" y="101"/>
                    <a:pt x="186" y="116"/>
                  </a:cubicBezTo>
                  <a:lnTo>
                    <a:pt x="76" y="557"/>
                  </a:lnTo>
                  <a:close/>
                  <a:moveTo>
                    <a:pt x="251" y="128"/>
                  </a:moveTo>
                  <a:cubicBezTo>
                    <a:pt x="257" y="101"/>
                    <a:pt x="284" y="74"/>
                    <a:pt x="302" y="58"/>
                  </a:cubicBezTo>
                  <a:cubicBezTo>
                    <a:pt x="336" y="29"/>
                    <a:pt x="365" y="22"/>
                    <a:pt x="381" y="22"/>
                  </a:cubicBezTo>
                  <a:cubicBezTo>
                    <a:pt x="421" y="22"/>
                    <a:pt x="445" y="56"/>
                    <a:pt x="445" y="114"/>
                  </a:cubicBezTo>
                  <a:cubicBezTo>
                    <a:pt x="445" y="172"/>
                    <a:pt x="412" y="286"/>
                    <a:pt x="394" y="325"/>
                  </a:cubicBezTo>
                  <a:cubicBezTo>
                    <a:pt x="360" y="392"/>
                    <a:pt x="313" y="425"/>
                    <a:pt x="278" y="425"/>
                  </a:cubicBezTo>
                  <a:cubicBezTo>
                    <a:pt x="210" y="425"/>
                    <a:pt x="199" y="342"/>
                    <a:pt x="199" y="338"/>
                  </a:cubicBezTo>
                  <a:cubicBezTo>
                    <a:pt x="199" y="336"/>
                    <a:pt x="199" y="333"/>
                    <a:pt x="201" y="322"/>
                  </a:cubicBezTo>
                  <a:lnTo>
                    <a:pt x="25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3743325" y="8372475"/>
            <a:ext cx="4319588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336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0"/>
              <a:t>Scattering length a0(ΩN)=3.4 fm (Iritani+(‘19, HAL QCD)</a:t>
            </a:r>
          </a:p>
          <a:p>
            <a:r>
              <a:rPr lang="en-US" altLang="ja-JP" b="0"/>
              <a:t>a0(K- p)=-0.65 + 0.80i fm (SIDDHARTA)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3671888" y="1547813"/>
            <a:ext cx="2268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>
                <a:solidFill>
                  <a:srgbClr val="FF0000"/>
                </a:solidFill>
              </a:rPr>
              <a:t>AA (Au+Au, Pb+Pb)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3517900" y="4284663"/>
            <a:ext cx="26019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>
                <a:solidFill>
                  <a:srgbClr val="006400"/>
                </a:solidFill>
              </a:rPr>
              <a:t>pp (High-Multiplicity)</a:t>
            </a:r>
          </a:p>
        </p:txBody>
      </p:sp>
      <p:grpSp>
        <p:nvGrpSpPr>
          <p:cNvPr id="29731" name="Group 35"/>
          <p:cNvGrpSpPr>
            <a:grpSpLocks/>
          </p:cNvGrpSpPr>
          <p:nvPr/>
        </p:nvGrpSpPr>
        <p:grpSpPr bwMode="auto">
          <a:xfrm>
            <a:off x="6840538" y="2808288"/>
            <a:ext cx="3167062" cy="2230437"/>
            <a:chOff x="4309" y="1769"/>
            <a:chExt cx="1995" cy="1405"/>
          </a:xfrm>
        </p:grpSpPr>
        <p:sp>
          <p:nvSpPr>
            <p:cNvPr id="29732" name="Text Box 36"/>
            <p:cNvSpPr txBox="1">
              <a:spLocks noChangeArrowheads="1"/>
            </p:cNvSpPr>
            <p:nvPr/>
          </p:nvSpPr>
          <p:spPr bwMode="auto">
            <a:xfrm>
              <a:off x="4309" y="2819"/>
              <a:ext cx="1995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Siejka+[STAR, preliminary], 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NPA982 (‘19)359.</a:t>
              </a:r>
            </a:p>
          </p:txBody>
        </p:sp>
        <p:grpSp>
          <p:nvGrpSpPr>
            <p:cNvPr id="29733" name="Group 37"/>
            <p:cNvGrpSpPr>
              <a:grpSpLocks/>
            </p:cNvGrpSpPr>
            <p:nvPr/>
          </p:nvGrpSpPr>
          <p:grpSpPr bwMode="auto">
            <a:xfrm>
              <a:off x="4346" y="1769"/>
              <a:ext cx="1594" cy="1060"/>
              <a:chOff x="4346" y="1769"/>
              <a:chExt cx="1594" cy="1060"/>
            </a:xfrm>
          </p:grpSpPr>
          <p:pic>
            <p:nvPicPr>
              <p:cNvPr id="29734" name="Picture 3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" y="1769"/>
                <a:ext cx="1594" cy="1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9735" name="Text Box 39"/>
              <p:cNvSpPr txBox="1">
                <a:spLocks noChangeArrowheads="1"/>
              </p:cNvSpPr>
              <p:nvPr/>
            </p:nvSpPr>
            <p:spPr bwMode="auto">
              <a:xfrm>
                <a:off x="5237" y="2337"/>
                <a:ext cx="65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23114" rIns="0" bIns="0"/>
              <a:lstStyle>
                <a:lvl1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2600" b="0"/>
                  <a:t>Au+Au</a:t>
                </a:r>
              </a:p>
            </p:txBody>
          </p:sp>
        </p:grpSp>
      </p:grp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5746750" y="2433638"/>
            <a:ext cx="1812925" cy="1814512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5756275" y="2974975"/>
            <a:ext cx="1444625" cy="3144838"/>
          </a:xfrm>
          <a:prstGeom prst="line">
            <a:avLst/>
          </a:prstGeom>
          <a:noFill/>
          <a:ln w="36000" cap="flat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How about D</a:t>
            </a:r>
            <a:r>
              <a:rPr lang="en-US" altLang="ja-JP" sz="3200" baseline="33000"/>
              <a:t>- </a:t>
            </a:r>
            <a:r>
              <a:rPr lang="en-US" altLang="ja-JP" sz="3200"/>
              <a:t>p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Rectangle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27000" y="762000"/>
                <a:ext cx="9752013" cy="6438900"/>
              </a:xfrm>
              <a:ln/>
            </p:spPr>
            <p:txBody>
              <a:bodyPr/>
              <a:lstStyle/>
              <a:p>
                <a:pPr marL="431800" indent="-323850">
                  <a:buSzPct val="64000"/>
                  <a:buFont typeface="Times New Roman" panose="02020603050405020304" pitchFamily="18" charset="0"/>
                  <a:buBlip>
                    <a:blip r:embed="rId3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600" dirty="0" smtClean="0"/>
                  <a:t>“First study of the two-body scattering involving charm hadrons”</a:t>
                </a:r>
                <a:br>
                  <a:rPr lang="en-US" altLang="ja-JP" sz="2600" dirty="0" smtClean="0"/>
                </a:br>
                <a:r>
                  <a:rPr lang="en-US" altLang="ja-JP" sz="2600" dirty="0" smtClean="0"/>
                  <a:t> </a:t>
                </a:r>
                <a:r>
                  <a:rPr lang="en-US" altLang="ja-JP" sz="2000" i="1" dirty="0">
                    <a:solidFill>
                      <a:srgbClr val="0000FF"/>
                    </a:solidFill>
                  </a:rPr>
                  <a:t>Acharya+[ALICE] (2201.05352)</a:t>
                </a:r>
              </a:p>
              <a:p>
                <a:pPr marL="863600" lvl="1" indent="-287338">
                  <a:buSzPct val="61000"/>
                  <a:buFont typeface="Times New Roman" panose="02020603050405020304" pitchFamily="18" charset="0"/>
                  <a:buBlip>
                    <a:blip r:embed="rId4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400" dirty="0"/>
                  <a:t>Enhanced CF from Coulomb → attractive potentials are favored</a:t>
                </a:r>
              </a:p>
              <a:p>
                <a:pPr marL="863600" lvl="1" indent="-287338">
                  <a:buSzPct val="61000"/>
                  <a:buFont typeface="Times New Roman" panose="02020603050405020304" pitchFamily="18" charset="0"/>
                  <a:buBlip>
                    <a:blip r:embed="rId4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400" dirty="0"/>
                  <a:t>If bound,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0" smtClean="0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b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(=</m:t>
                    </m:r>
                    <m:acc>
                      <m:accPr>
                        <m:chr m:val="̅"/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𝒖𝒖𝒅𝒅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 smtClean="0"/>
                  <a:t> </a:t>
                </a:r>
                <a:r>
                  <a:rPr lang="en-US" altLang="ja-JP" sz="2400" dirty="0"/>
                  <a:t>is a bound hadronic molecule</a:t>
                </a:r>
                <a:br>
                  <a:rPr lang="en-US" altLang="ja-JP" sz="2400" dirty="0"/>
                </a:br>
                <a:endParaRPr lang="en-US" altLang="ja-JP" sz="2400" dirty="0"/>
              </a:p>
            </p:txBody>
          </p:sp>
        </mc:Choice>
        <mc:Fallback xmlns="">
          <p:sp>
            <p:nvSpPr>
              <p:cNvPr id="307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27000" y="762000"/>
                <a:ext cx="9752013" cy="6438900"/>
              </a:xfrm>
              <a:blipFill rotWithShape="0">
                <a:blip r:embed="rId5"/>
                <a:stretch>
                  <a:fillRect t="-1610" r="-938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966075"/>
            <a:ext cx="54292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5435600" y="2447925"/>
            <a:ext cx="3382963" cy="3081338"/>
            <a:chOff x="3424" y="1542"/>
            <a:chExt cx="2131" cy="1941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542"/>
              <a:ext cx="2131" cy="1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3773" y="2703"/>
              <a:ext cx="1696" cy="0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4754" y="3001"/>
              <a:ext cx="66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Bound</a:t>
              </a: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4592" y="1999"/>
              <a:ext cx="83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Unbound</a:t>
              </a:r>
            </a:p>
          </p:txBody>
        </p:sp>
      </p:grp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1368425" y="2339975"/>
            <a:ext cx="3482975" cy="3335338"/>
            <a:chOff x="862" y="1474"/>
            <a:chExt cx="2194" cy="2101"/>
          </a:xfrm>
        </p:grpSpPr>
        <p:pic>
          <p:nvPicPr>
            <p:cNvPr id="30730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" y="1474"/>
              <a:ext cx="2194" cy="2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070" y="1891"/>
              <a:ext cx="95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i="1" dirty="0">
                  <a:solidFill>
                    <a:srgbClr val="0000FF"/>
                  </a:solidFill>
                </a:rPr>
                <a:t>ALICE (‘22)</a:t>
              </a:r>
            </a:p>
          </p:txBody>
        </p:sp>
      </p:grp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39750" y="5832475"/>
            <a:ext cx="93599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Aft>
                <a:spcPts val="288"/>
              </a:spcAft>
            </a:pPr>
            <a:r>
              <a:rPr lang="en-US" altLang="ja-JP" sz="2000" b="0" i="1">
                <a:solidFill>
                  <a:srgbClr val="0000FF"/>
                </a:solidFill>
              </a:rPr>
              <a:t>Fontoura+(1208.4058) (weakly attractive (I=0)) n</a:t>
            </a:r>
            <a:r>
              <a:rPr lang="en-US" altLang="ja-JP" sz="2000" b="0" i="1" baseline="-33000">
                <a:solidFill>
                  <a:srgbClr val="0000FF"/>
                </a:solidFill>
              </a:rPr>
              <a:t>σ</a:t>
            </a:r>
            <a:r>
              <a:rPr lang="en-US" altLang="ja-JP" sz="2000" b="0" i="1">
                <a:solidFill>
                  <a:srgbClr val="0000FF"/>
                </a:solidFill>
              </a:rPr>
              <a:t>=(1.1-1.5) </a:t>
            </a:r>
            <a:br>
              <a:rPr lang="en-US" altLang="ja-JP" sz="2000" b="0" i="1">
                <a:solidFill>
                  <a:srgbClr val="0000FF"/>
                </a:solidFill>
              </a:rPr>
            </a:br>
            <a:r>
              <a:rPr lang="en-US" altLang="ja-JP" sz="2000" b="0" i="1">
                <a:solidFill>
                  <a:srgbClr val="0000FF"/>
                </a:solidFill>
              </a:rPr>
              <a:t>Yamaguchi+ (1105.0734) (att., w/ bound state (I=0))n</a:t>
            </a:r>
            <a:r>
              <a:rPr lang="en-US" altLang="ja-JP" sz="2000" b="0" i="1" baseline="-33000">
                <a:solidFill>
                  <a:srgbClr val="0000FF"/>
                </a:solidFill>
              </a:rPr>
              <a:t>σ</a:t>
            </a:r>
            <a:r>
              <a:rPr lang="en-US" altLang="ja-JP" sz="2000" b="0" i="1">
                <a:solidFill>
                  <a:srgbClr val="0000FF"/>
                </a:solidFill>
              </a:rPr>
              <a:t>=(0.6-1.1) </a:t>
            </a:r>
            <a:br>
              <a:rPr lang="en-US" altLang="ja-JP" sz="2000" b="0" i="1">
                <a:solidFill>
                  <a:srgbClr val="0000FF"/>
                </a:solidFill>
              </a:rPr>
            </a:br>
            <a:r>
              <a:rPr lang="en-US" altLang="ja-JP" sz="2000" b="0" i="1">
                <a:solidFill>
                  <a:srgbClr val="0000FF"/>
                </a:solidFill>
              </a:rPr>
              <a:t>Hofmann, Lutz (hep-ph/0507071) (repulsive (I=0)) n</a:t>
            </a:r>
            <a:r>
              <a:rPr lang="en-US" altLang="ja-JP" sz="2000" b="0" i="1" baseline="-33000">
                <a:solidFill>
                  <a:srgbClr val="0000FF"/>
                </a:solidFill>
              </a:rPr>
              <a:t>σ</a:t>
            </a:r>
            <a:r>
              <a:rPr lang="en-US" altLang="ja-JP" sz="2000" b="0" i="1">
                <a:solidFill>
                  <a:srgbClr val="0000FF"/>
                </a:solidFill>
              </a:rPr>
              <a:t>=(1.3-1.6) </a:t>
            </a:r>
            <a:br>
              <a:rPr lang="en-US" altLang="ja-JP" sz="2000" b="0" i="1">
                <a:solidFill>
                  <a:srgbClr val="0000FF"/>
                </a:solidFill>
              </a:rPr>
            </a:br>
            <a:r>
              <a:rPr lang="en-US" altLang="ja-JP" sz="2000" b="0" i="1">
                <a:solidFill>
                  <a:srgbClr val="0000FF"/>
                </a:solidFill>
              </a:rPr>
              <a:t>Haidenbauer+(0704.3668) (weakly / mildly attractive (I=0)) n</a:t>
            </a:r>
            <a:r>
              <a:rPr lang="en-US" altLang="ja-JP" sz="2000" b="0" i="1" baseline="-33000">
                <a:solidFill>
                  <a:srgbClr val="0000FF"/>
                </a:solidFill>
              </a:rPr>
              <a:t>σ</a:t>
            </a:r>
            <a:r>
              <a:rPr lang="en-US" altLang="ja-JP" sz="2000" b="0" i="1">
                <a:solidFill>
                  <a:srgbClr val="0000FF"/>
                </a:solidFill>
              </a:rPr>
              <a:t>=(1.2-1.5 / 0.8-1.3)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Case without a bound state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ΛΛ and NΞ seem to be unbound from lattice QCD calculation !</a:t>
            </a:r>
            <a:br>
              <a:rPr lang="en-US" altLang="ja-JP" sz="2600"/>
            </a:br>
            <a:r>
              <a:rPr lang="en-US" altLang="ja-JP" sz="2000" i="1">
                <a:solidFill>
                  <a:srgbClr val="0000FF"/>
                </a:solidFill>
              </a:rPr>
              <a:t>Sasaki+ [HAL], NPA998 (‘20)121737 [1912.08630]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Source size dependence of ΛΛ and pΞ</a:t>
            </a:r>
            <a:r>
              <a:rPr lang="en-US" altLang="ja-JP" sz="2600" baseline="33000"/>
              <a:t>–</a:t>
            </a:r>
            <a:r>
              <a:rPr lang="en-US" altLang="ja-JP" sz="2600"/>
              <a:t> correlation functions</a:t>
            </a:r>
            <a:br>
              <a:rPr lang="en-US" altLang="ja-JP" sz="2600"/>
            </a:br>
            <a:r>
              <a:rPr lang="en-US" altLang="ja-JP" sz="2600"/>
              <a:t>→ No dip or suppressed behavior in AA collisions.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4291013" y="5435600"/>
            <a:ext cx="5643562" cy="1760538"/>
            <a:chOff x="2703" y="3424"/>
            <a:chExt cx="3555" cy="1109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" y="3424"/>
              <a:ext cx="2399" cy="1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5170" y="3719"/>
              <a:ext cx="1088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K. Mi+ (STAR,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  preliminary),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Au+Au,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APS2021.</a:t>
              </a:r>
            </a:p>
          </p:txBody>
        </p:sp>
      </p:grp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7254875" y="2447925"/>
            <a:ext cx="2620963" cy="2978150"/>
            <a:chOff x="4570" y="1542"/>
            <a:chExt cx="1651" cy="1876"/>
          </a:xfrm>
        </p:grpSpPr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570" y="1542"/>
              <a:ext cx="1632" cy="1517"/>
              <a:chOff x="4570" y="1542"/>
              <a:chExt cx="1632" cy="1517"/>
            </a:xfrm>
          </p:grpSpPr>
          <p:pic>
            <p:nvPicPr>
              <p:cNvPr id="3175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4" y="1572"/>
                <a:ext cx="1545" cy="1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1753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0" y="1542"/>
                <a:ext cx="1632" cy="15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4712" y="3063"/>
              <a:ext cx="1510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Moe Isshiki+ (STAR, prelim., 2109.10953).</a:t>
              </a:r>
            </a:p>
          </p:txBody>
        </p:sp>
      </p:grp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211638" y="2771775"/>
            <a:ext cx="3078162" cy="2590800"/>
            <a:chOff x="2653" y="1746"/>
            <a:chExt cx="1939" cy="1632"/>
          </a:xfrm>
        </p:grpSpPr>
        <p:pic>
          <p:nvPicPr>
            <p:cNvPr id="3175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" y="1746"/>
              <a:ext cx="1812" cy="1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2653" y="3201"/>
              <a:ext cx="193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STAR, PRL(‘15) [1408.4360]</a:t>
              </a:r>
            </a:p>
          </p:txBody>
        </p:sp>
      </p:grpSp>
      <p:grpSp>
        <p:nvGrpSpPr>
          <p:cNvPr id="31758" name="Group 14"/>
          <p:cNvGrpSpPr>
            <a:grpSpLocks/>
          </p:cNvGrpSpPr>
          <p:nvPr/>
        </p:nvGrpSpPr>
        <p:grpSpPr bwMode="auto">
          <a:xfrm>
            <a:off x="252413" y="2519363"/>
            <a:ext cx="2662237" cy="2593975"/>
            <a:chOff x="159" y="1587"/>
            <a:chExt cx="1677" cy="1634"/>
          </a:xfrm>
        </p:grpSpPr>
        <p:pic>
          <p:nvPicPr>
            <p:cNvPr id="31759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1587"/>
              <a:ext cx="1677" cy="1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827" y="2094"/>
              <a:ext cx="873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ALICE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[1805.12455]</a:t>
              </a:r>
            </a:p>
          </p:txBody>
        </p:sp>
      </p:grpSp>
      <p:grpSp>
        <p:nvGrpSpPr>
          <p:cNvPr id="31761" name="Group 17"/>
          <p:cNvGrpSpPr>
            <a:grpSpLocks/>
          </p:cNvGrpSpPr>
          <p:nvPr/>
        </p:nvGrpSpPr>
        <p:grpSpPr bwMode="auto">
          <a:xfrm>
            <a:off x="1079500" y="4248150"/>
            <a:ext cx="2808288" cy="2687638"/>
            <a:chOff x="680" y="2676"/>
            <a:chExt cx="1769" cy="1693"/>
          </a:xfrm>
        </p:grpSpPr>
        <p:pic>
          <p:nvPicPr>
            <p:cNvPr id="31762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2676"/>
              <a:ext cx="1769" cy="1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1303" y="3311"/>
              <a:ext cx="873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ALICE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Nature (‘21)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[2005.11495]</a:t>
              </a:r>
            </a:p>
          </p:txBody>
        </p:sp>
      </p:grp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215900" y="6372225"/>
            <a:ext cx="13874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Kamiya+</a:t>
            </a:r>
          </a:p>
          <a:p>
            <a:r>
              <a:rPr lang="en-US" altLang="ja-JP" sz="2000" b="0" i="1">
                <a:solidFill>
                  <a:srgbClr val="0000FF"/>
                </a:solidFill>
              </a:rPr>
              <a:t>[2108.09644]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024188" y="2519363"/>
            <a:ext cx="6223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9116" rIns="0" bIns="0"/>
          <a:lstStyle>
            <a:lvl1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4400" b="0"/>
              <a:t>pp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5378450" y="2405063"/>
            <a:ext cx="17494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9116" rIns="0" bIns="0"/>
          <a:lstStyle>
            <a:lvl1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4400" b="0"/>
              <a:t>Au+Au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079500" y="3117850"/>
            <a:ext cx="7848600" cy="16351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lIns="180000" tIns="180000" rIns="180000" bIns="180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144463" algn="ctr">
              <a:lnSpc>
                <a:spcPct val="116000"/>
              </a:lnSpc>
            </a:pPr>
            <a:r>
              <a:rPr lang="en-US" altLang="ja-JP" sz="3600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Homeworks</a:t>
            </a:r>
            <a:r>
              <a:rPr lang="en-US" altLang="ja-JP" sz="3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 to hadron physicists</a:t>
            </a:r>
          </a:p>
          <a:p>
            <a:pPr marL="144463" algn="ctr">
              <a:lnSpc>
                <a:spcPct val="116000"/>
              </a:lnSpc>
            </a:pPr>
            <a:r>
              <a:rPr lang="en-US" altLang="ja-JP" sz="3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from </a:t>
            </a:r>
            <a:r>
              <a:rPr lang="en-US" altLang="ja-JP" sz="3600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femtoscopy</a:t>
            </a:r>
            <a:endParaRPr lang="en-US" altLang="ja-JP" sz="3600" i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But info. is limited on flavored hadron int.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3513" y="762000"/>
            <a:ext cx="9752012" cy="6342063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Nucleon-Nucleon (NN) Interactions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Based on rich NN phase shift data,</a:t>
            </a:r>
            <a:br>
              <a:rPr lang="en-US" altLang="ja-JP" sz="2400"/>
            </a:br>
            <a:r>
              <a:rPr lang="en-US" altLang="ja-JP" sz="2400"/>
              <a:t>high-quality potentials are obtained.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Scattering experiments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Targets need to be stable (p, nuclei)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Beam particles need to fly a few cm or more.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NN, πN, K</a:t>
            </a:r>
            <a:r>
              <a:rPr lang="en-US" altLang="ja-JP" sz="2400" baseline="33000"/>
              <a:t>+</a:t>
            </a:r>
            <a:r>
              <a:rPr lang="en-US" altLang="ja-JP" sz="2400"/>
              <a:t>N, K</a:t>
            </a:r>
            <a:r>
              <a:rPr lang="en-US" altLang="ja-JP" sz="2400" baseline="33000"/>
              <a:t>–</a:t>
            </a:r>
            <a:r>
              <a:rPr lang="en-US" altLang="ja-JP" sz="2400"/>
              <a:t>N, YN (Hyperon-N)</a:t>
            </a:r>
            <a:br>
              <a:rPr lang="en-US" altLang="ja-JP" sz="2400"/>
            </a:br>
            <a:r>
              <a:rPr lang="en-US" altLang="ja-JP" i="1">
                <a:solidFill>
                  <a:srgbClr val="0000FF"/>
                </a:solidFill>
              </a:rPr>
              <a:t>E.g. J-PARC E40 (ΣN scattering)</a:t>
            </a:r>
          </a:p>
          <a:p>
            <a:pPr marL="431800" indent="-323850">
              <a:buSzPct val="69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Hypernuclei, Exotic Nuclei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Interactions from bound states</a:t>
            </a:r>
            <a:br>
              <a:rPr lang="en-US" altLang="ja-JP" sz="2400"/>
            </a:br>
            <a:r>
              <a:rPr lang="en-US" altLang="ja-JP" sz="2400"/>
              <a:t>Exotic atoms (π, K</a:t>
            </a:r>
            <a:r>
              <a:rPr lang="en-US" altLang="ja-JP" sz="2400" baseline="33000"/>
              <a:t>–</a:t>
            </a:r>
            <a:r>
              <a:rPr lang="en-US" altLang="ja-JP" sz="2400"/>
              <a:t>, Σ</a:t>
            </a:r>
            <a:r>
              <a:rPr lang="en-US" altLang="ja-JP" sz="2400" baseline="33000"/>
              <a:t>–</a:t>
            </a:r>
            <a:r>
              <a:rPr lang="en-US" altLang="ja-JP" sz="2400"/>
              <a:t>), </a:t>
            </a:r>
            <a:br>
              <a:rPr lang="en-US" altLang="ja-JP" sz="2400"/>
            </a:br>
            <a:r>
              <a:rPr lang="en-US" altLang="ja-JP" sz="2400"/>
              <a:t>Hypernuclei (Λ, Σ, Ξ, ΛΛ).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>
                <a:solidFill>
                  <a:srgbClr val="FF0000"/>
                </a:solidFill>
              </a:rPr>
              <a:t>Femtoscopy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>
                <a:solidFill>
                  <a:srgbClr val="FF0000"/>
                </a:solidFill>
              </a:rPr>
              <a:t>Correlation function contains info.</a:t>
            </a:r>
            <a:br>
              <a:rPr lang="en-US" altLang="ja-JP" sz="2400">
                <a:solidFill>
                  <a:srgbClr val="FF0000"/>
                </a:solidFill>
              </a:rPr>
            </a:br>
            <a:r>
              <a:rPr lang="en-US" altLang="ja-JP" sz="2400">
                <a:solidFill>
                  <a:srgbClr val="FF0000"/>
                </a:solidFill>
              </a:rPr>
              <a:t>on Scattering via Final State Interaction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>
                <a:solidFill>
                  <a:srgbClr val="FF0000"/>
                </a:solidFill>
              </a:rPr>
              <a:t>Any pair is accessible if PID is possible.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762000"/>
            <a:ext cx="28956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065963" y="3376613"/>
            <a:ext cx="2905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Ishii, Aoki, Hatsuda (‘07)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43325"/>
            <a:ext cx="35528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972300" y="6562725"/>
            <a:ext cx="290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Miwa+[J-PARC E40](‘21)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175"/>
            <a:ext cx="10080625" cy="604838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Homework to Hadron Physics (1)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Present chiral models do not explain                        correlation.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Overestimate C(D</a:t>
            </a:r>
            <a:r>
              <a:rPr lang="en-US" altLang="ja-JP" sz="2400" baseline="33000"/>
              <a:t>+</a:t>
            </a:r>
            <a:r>
              <a:rPr lang="en-US" altLang="ja-JP" sz="2400"/>
              <a:t>π</a:t>
            </a:r>
            <a:r>
              <a:rPr lang="en-US" altLang="ja-JP" sz="2400" baseline="33000"/>
              <a:t>–</a:t>
            </a:r>
            <a:r>
              <a:rPr lang="en-US" altLang="ja-JP" sz="2400"/>
              <a:t>) → </a:t>
            </a:r>
            <a:r>
              <a:rPr lang="en-US" altLang="ja-JP" sz="2400">
                <a:solidFill>
                  <a:srgbClr val="0000FF"/>
                </a:solidFill>
              </a:rPr>
              <a:t>Mystery ? Extrapolation to phys. mass ?</a:t>
            </a:r>
            <a:br>
              <a:rPr lang="en-US" altLang="ja-JP" sz="2400">
                <a:solidFill>
                  <a:srgbClr val="0000FF"/>
                </a:solidFill>
              </a:rPr>
            </a:br>
            <a:r>
              <a:rPr lang="en-US" altLang="ja-JP" sz="2400"/>
              <a:t>Leading order = Weinberg-Tomozawa (vector exch., repulsive)</a:t>
            </a:r>
            <a:br>
              <a:rPr lang="en-US" altLang="ja-JP" sz="2400"/>
            </a:br>
            <a:r>
              <a:rPr lang="en-US" altLang="ja-JP" sz="2400"/>
              <a:t>Further repulsive interaction ?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Overestimate C(D</a:t>
            </a:r>
            <a:r>
              <a:rPr lang="en-US" altLang="ja-JP" sz="2400" baseline="33000"/>
              <a:t>+</a:t>
            </a:r>
            <a:r>
              <a:rPr lang="en-US" altLang="ja-JP" sz="2400"/>
              <a:t>K</a:t>
            </a:r>
            <a:r>
              <a:rPr lang="en-US" altLang="ja-JP" sz="2400" baseline="33000"/>
              <a:t>–</a:t>
            </a:r>
            <a:r>
              <a:rPr lang="en-US" altLang="ja-JP" sz="2400"/>
              <a:t>) → Further repulsion or bound state ?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744788"/>
            <a:ext cx="5975350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127875" y="6773863"/>
            <a:ext cx="27289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Fabrizio Grosa@QM2022</a:t>
            </a: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5832475" y="819150"/>
            <a:ext cx="1673225" cy="258763"/>
            <a:chOff x="3674" y="516"/>
            <a:chExt cx="1054" cy="163"/>
          </a:xfrm>
        </p:grpSpPr>
        <p:sp>
          <p:nvSpPr>
            <p:cNvPr id="33798" name="Freeform 6"/>
            <p:cNvSpPr>
              <a:spLocks noChangeArrowheads="1"/>
            </p:cNvSpPr>
            <p:nvPr/>
          </p:nvSpPr>
          <p:spPr bwMode="auto">
            <a:xfrm>
              <a:off x="3674" y="520"/>
              <a:ext cx="1055" cy="157"/>
            </a:xfrm>
            <a:custGeom>
              <a:avLst/>
              <a:gdLst>
                <a:gd name="T0" fmla="*/ 2327 w 4655"/>
                <a:gd name="T1" fmla="*/ 694 h 695"/>
                <a:gd name="T2" fmla="*/ 0 w 4655"/>
                <a:gd name="T3" fmla="*/ 694 h 695"/>
                <a:gd name="T4" fmla="*/ 0 w 4655"/>
                <a:gd name="T5" fmla="*/ 0 h 695"/>
                <a:gd name="T6" fmla="*/ 4654 w 4655"/>
                <a:gd name="T7" fmla="*/ 0 h 695"/>
                <a:gd name="T8" fmla="*/ 4654 w 4655"/>
                <a:gd name="T9" fmla="*/ 694 h 695"/>
                <a:gd name="T10" fmla="*/ 2327 w 4655"/>
                <a:gd name="T11" fmla="*/ 69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5" h="695">
                  <a:moveTo>
                    <a:pt x="2327" y="694"/>
                  </a:moveTo>
                  <a:lnTo>
                    <a:pt x="0" y="694"/>
                  </a:lnTo>
                  <a:lnTo>
                    <a:pt x="0" y="0"/>
                  </a:lnTo>
                  <a:lnTo>
                    <a:pt x="4654" y="0"/>
                  </a:lnTo>
                  <a:lnTo>
                    <a:pt x="4654" y="694"/>
                  </a:lnTo>
                  <a:lnTo>
                    <a:pt x="2327" y="69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799" name="Freeform 7"/>
            <p:cNvSpPr>
              <a:spLocks noChangeArrowheads="1"/>
            </p:cNvSpPr>
            <p:nvPr/>
          </p:nvSpPr>
          <p:spPr bwMode="auto">
            <a:xfrm>
              <a:off x="3682" y="547"/>
              <a:ext cx="146" cy="131"/>
            </a:xfrm>
            <a:custGeom>
              <a:avLst/>
              <a:gdLst>
                <a:gd name="T0" fmla="*/ 100 w 648"/>
                <a:gd name="T1" fmla="*/ 513 h 580"/>
                <a:gd name="T2" fmla="*/ 23 w 648"/>
                <a:gd name="T3" fmla="*/ 552 h 580"/>
                <a:gd name="T4" fmla="*/ 0 w 648"/>
                <a:gd name="T5" fmla="*/ 569 h 580"/>
                <a:gd name="T6" fmla="*/ 23 w 648"/>
                <a:gd name="T7" fmla="*/ 579 h 580"/>
                <a:gd name="T8" fmla="*/ 303 w 648"/>
                <a:gd name="T9" fmla="*/ 579 h 580"/>
                <a:gd name="T10" fmla="*/ 647 w 648"/>
                <a:gd name="T11" fmla="*/ 215 h 580"/>
                <a:gd name="T12" fmla="*/ 447 w 648"/>
                <a:gd name="T13" fmla="*/ 0 h 580"/>
                <a:gd name="T14" fmla="*/ 163 w 648"/>
                <a:gd name="T15" fmla="*/ 0 h 580"/>
                <a:gd name="T16" fmla="*/ 138 w 648"/>
                <a:gd name="T17" fmla="*/ 15 h 580"/>
                <a:gd name="T18" fmla="*/ 163 w 648"/>
                <a:gd name="T19" fmla="*/ 27 h 580"/>
                <a:gd name="T20" fmla="*/ 200 w 648"/>
                <a:gd name="T21" fmla="*/ 29 h 580"/>
                <a:gd name="T22" fmla="*/ 217 w 648"/>
                <a:gd name="T23" fmla="*/ 42 h 580"/>
                <a:gd name="T24" fmla="*/ 213 w 648"/>
                <a:gd name="T25" fmla="*/ 58 h 580"/>
                <a:gd name="T26" fmla="*/ 100 w 648"/>
                <a:gd name="T27" fmla="*/ 513 h 580"/>
                <a:gd name="T28" fmla="*/ 284 w 648"/>
                <a:gd name="T29" fmla="*/ 58 h 580"/>
                <a:gd name="T30" fmla="*/ 328 w 648"/>
                <a:gd name="T31" fmla="*/ 27 h 580"/>
                <a:gd name="T32" fmla="*/ 420 w 648"/>
                <a:gd name="T33" fmla="*/ 27 h 580"/>
                <a:gd name="T34" fmla="*/ 572 w 648"/>
                <a:gd name="T35" fmla="*/ 183 h 580"/>
                <a:gd name="T36" fmla="*/ 484 w 648"/>
                <a:gd name="T37" fmla="*/ 458 h 580"/>
                <a:gd name="T38" fmla="*/ 288 w 648"/>
                <a:gd name="T39" fmla="*/ 552 h 580"/>
                <a:gd name="T40" fmla="*/ 192 w 648"/>
                <a:gd name="T41" fmla="*/ 552 h 580"/>
                <a:gd name="T42" fmla="*/ 175 w 648"/>
                <a:gd name="T43" fmla="*/ 552 h 580"/>
                <a:gd name="T44" fmla="*/ 163 w 648"/>
                <a:gd name="T45" fmla="*/ 544 h 580"/>
                <a:gd name="T46" fmla="*/ 167 w 648"/>
                <a:gd name="T47" fmla="*/ 523 h 580"/>
                <a:gd name="T48" fmla="*/ 284 w 648"/>
                <a:gd name="T49" fmla="*/ 5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8" h="580">
                  <a:moveTo>
                    <a:pt x="100" y="513"/>
                  </a:moveTo>
                  <a:cubicBezTo>
                    <a:pt x="92" y="546"/>
                    <a:pt x="90" y="552"/>
                    <a:pt x="23" y="552"/>
                  </a:cubicBezTo>
                  <a:cubicBezTo>
                    <a:pt x="10" y="552"/>
                    <a:pt x="0" y="552"/>
                    <a:pt x="0" y="569"/>
                  </a:cubicBezTo>
                  <a:cubicBezTo>
                    <a:pt x="0" y="579"/>
                    <a:pt x="8" y="579"/>
                    <a:pt x="23" y="579"/>
                  </a:cubicBezTo>
                  <a:lnTo>
                    <a:pt x="303" y="579"/>
                  </a:lnTo>
                  <a:cubicBezTo>
                    <a:pt x="480" y="579"/>
                    <a:pt x="647" y="400"/>
                    <a:pt x="647" y="215"/>
                  </a:cubicBezTo>
                  <a:cubicBezTo>
                    <a:pt x="647" y="94"/>
                    <a:pt x="574" y="0"/>
                    <a:pt x="447" y="0"/>
                  </a:cubicBezTo>
                  <a:lnTo>
                    <a:pt x="163" y="0"/>
                  </a:lnTo>
                  <a:cubicBezTo>
                    <a:pt x="148" y="0"/>
                    <a:pt x="138" y="0"/>
                    <a:pt x="138" y="15"/>
                  </a:cubicBezTo>
                  <a:cubicBezTo>
                    <a:pt x="138" y="27"/>
                    <a:pt x="146" y="27"/>
                    <a:pt x="163" y="27"/>
                  </a:cubicBezTo>
                  <a:cubicBezTo>
                    <a:pt x="173" y="27"/>
                    <a:pt x="188" y="27"/>
                    <a:pt x="200" y="29"/>
                  </a:cubicBezTo>
                  <a:cubicBezTo>
                    <a:pt x="213" y="29"/>
                    <a:pt x="217" y="33"/>
                    <a:pt x="217" y="42"/>
                  </a:cubicBezTo>
                  <a:cubicBezTo>
                    <a:pt x="217" y="44"/>
                    <a:pt x="217" y="48"/>
                    <a:pt x="213" y="58"/>
                  </a:cubicBezTo>
                  <a:lnTo>
                    <a:pt x="100" y="513"/>
                  </a:lnTo>
                  <a:close/>
                  <a:moveTo>
                    <a:pt x="284" y="58"/>
                  </a:moveTo>
                  <a:cubicBezTo>
                    <a:pt x="292" y="29"/>
                    <a:pt x="292" y="27"/>
                    <a:pt x="328" y="27"/>
                  </a:cubicBezTo>
                  <a:lnTo>
                    <a:pt x="420" y="27"/>
                  </a:lnTo>
                  <a:cubicBezTo>
                    <a:pt x="503" y="27"/>
                    <a:pt x="572" y="71"/>
                    <a:pt x="572" y="183"/>
                  </a:cubicBezTo>
                  <a:cubicBezTo>
                    <a:pt x="572" y="225"/>
                    <a:pt x="555" y="363"/>
                    <a:pt x="484" y="458"/>
                  </a:cubicBezTo>
                  <a:cubicBezTo>
                    <a:pt x="459" y="488"/>
                    <a:pt x="392" y="552"/>
                    <a:pt x="288" y="552"/>
                  </a:cubicBezTo>
                  <a:lnTo>
                    <a:pt x="192" y="552"/>
                  </a:lnTo>
                  <a:cubicBezTo>
                    <a:pt x="180" y="552"/>
                    <a:pt x="179" y="552"/>
                    <a:pt x="175" y="552"/>
                  </a:cubicBezTo>
                  <a:cubicBezTo>
                    <a:pt x="165" y="552"/>
                    <a:pt x="163" y="550"/>
                    <a:pt x="163" y="544"/>
                  </a:cubicBezTo>
                  <a:cubicBezTo>
                    <a:pt x="163" y="540"/>
                    <a:pt x="163" y="538"/>
                    <a:pt x="167" y="523"/>
                  </a:cubicBezTo>
                  <a:lnTo>
                    <a:pt x="2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0" name="Freeform 8"/>
            <p:cNvSpPr>
              <a:spLocks noChangeArrowheads="1"/>
            </p:cNvSpPr>
            <p:nvPr/>
          </p:nvSpPr>
          <p:spPr bwMode="auto">
            <a:xfrm>
              <a:off x="3843" y="595"/>
              <a:ext cx="103" cy="84"/>
            </a:xfrm>
            <a:custGeom>
              <a:avLst/>
              <a:gdLst>
                <a:gd name="T0" fmla="*/ 202 w 458"/>
                <a:gd name="T1" fmla="*/ 50 h 376"/>
                <a:gd name="T2" fmla="*/ 298 w 458"/>
                <a:gd name="T3" fmla="*/ 50 h 376"/>
                <a:gd name="T4" fmla="*/ 261 w 458"/>
                <a:gd name="T5" fmla="*/ 269 h 376"/>
                <a:gd name="T6" fmla="*/ 269 w 458"/>
                <a:gd name="T7" fmla="*/ 333 h 376"/>
                <a:gd name="T8" fmla="*/ 300 w 458"/>
                <a:gd name="T9" fmla="*/ 375 h 376"/>
                <a:gd name="T10" fmla="*/ 334 w 458"/>
                <a:gd name="T11" fmla="*/ 342 h 376"/>
                <a:gd name="T12" fmla="*/ 328 w 458"/>
                <a:gd name="T13" fmla="*/ 325 h 376"/>
                <a:gd name="T14" fmla="*/ 303 w 458"/>
                <a:gd name="T15" fmla="*/ 185 h 376"/>
                <a:gd name="T16" fmla="*/ 319 w 458"/>
                <a:gd name="T17" fmla="*/ 50 h 376"/>
                <a:gd name="T18" fmla="*/ 417 w 458"/>
                <a:gd name="T19" fmla="*/ 50 h 376"/>
                <a:gd name="T20" fmla="*/ 457 w 458"/>
                <a:gd name="T21" fmla="*/ 21 h 376"/>
                <a:gd name="T22" fmla="*/ 424 w 458"/>
                <a:gd name="T23" fmla="*/ 0 h 376"/>
                <a:gd name="T24" fmla="*/ 140 w 458"/>
                <a:gd name="T25" fmla="*/ 0 h 376"/>
                <a:gd name="T26" fmla="*/ 52 w 458"/>
                <a:gd name="T27" fmla="*/ 40 h 376"/>
                <a:gd name="T28" fmla="*/ 0 w 458"/>
                <a:gd name="T29" fmla="*/ 115 h 376"/>
                <a:gd name="T30" fmla="*/ 10 w 458"/>
                <a:gd name="T31" fmla="*/ 125 h 376"/>
                <a:gd name="T32" fmla="*/ 23 w 458"/>
                <a:gd name="T33" fmla="*/ 115 h 376"/>
                <a:gd name="T34" fmla="*/ 131 w 458"/>
                <a:gd name="T35" fmla="*/ 50 h 376"/>
                <a:gd name="T36" fmla="*/ 180 w 458"/>
                <a:gd name="T37" fmla="*/ 50 h 376"/>
                <a:gd name="T38" fmla="*/ 71 w 458"/>
                <a:gd name="T39" fmla="*/ 333 h 376"/>
                <a:gd name="T40" fmla="*/ 65 w 458"/>
                <a:gd name="T41" fmla="*/ 352 h 376"/>
                <a:gd name="T42" fmla="*/ 88 w 458"/>
                <a:gd name="T43" fmla="*/ 375 h 376"/>
                <a:gd name="T44" fmla="*/ 131 w 458"/>
                <a:gd name="T45" fmla="*/ 319 h 376"/>
                <a:gd name="T46" fmla="*/ 154 w 458"/>
                <a:gd name="T47" fmla="*/ 237 h 376"/>
                <a:gd name="T48" fmla="*/ 202 w 458"/>
                <a:gd name="T49" fmla="*/ 5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8" h="376">
                  <a:moveTo>
                    <a:pt x="202" y="50"/>
                  </a:moveTo>
                  <a:lnTo>
                    <a:pt x="298" y="50"/>
                  </a:lnTo>
                  <a:cubicBezTo>
                    <a:pt x="269" y="175"/>
                    <a:pt x="261" y="212"/>
                    <a:pt x="261" y="269"/>
                  </a:cubicBezTo>
                  <a:cubicBezTo>
                    <a:pt x="261" y="281"/>
                    <a:pt x="261" y="304"/>
                    <a:pt x="269" y="333"/>
                  </a:cubicBezTo>
                  <a:cubicBezTo>
                    <a:pt x="276" y="371"/>
                    <a:pt x="286" y="375"/>
                    <a:pt x="300" y="375"/>
                  </a:cubicBezTo>
                  <a:cubicBezTo>
                    <a:pt x="317" y="375"/>
                    <a:pt x="334" y="360"/>
                    <a:pt x="334" y="342"/>
                  </a:cubicBezTo>
                  <a:cubicBezTo>
                    <a:pt x="334" y="338"/>
                    <a:pt x="334" y="337"/>
                    <a:pt x="328" y="325"/>
                  </a:cubicBezTo>
                  <a:cubicBezTo>
                    <a:pt x="303" y="263"/>
                    <a:pt x="303" y="208"/>
                    <a:pt x="303" y="185"/>
                  </a:cubicBezTo>
                  <a:cubicBezTo>
                    <a:pt x="303" y="138"/>
                    <a:pt x="309" y="94"/>
                    <a:pt x="319" y="50"/>
                  </a:cubicBezTo>
                  <a:lnTo>
                    <a:pt x="417" y="50"/>
                  </a:lnTo>
                  <a:cubicBezTo>
                    <a:pt x="426" y="50"/>
                    <a:pt x="457" y="50"/>
                    <a:pt x="457" y="21"/>
                  </a:cubicBezTo>
                  <a:cubicBezTo>
                    <a:pt x="457" y="0"/>
                    <a:pt x="440" y="0"/>
                    <a:pt x="424" y="0"/>
                  </a:cubicBezTo>
                  <a:lnTo>
                    <a:pt x="140" y="0"/>
                  </a:lnTo>
                  <a:cubicBezTo>
                    <a:pt x="121" y="0"/>
                    <a:pt x="88" y="0"/>
                    <a:pt x="52" y="40"/>
                  </a:cubicBezTo>
                  <a:cubicBezTo>
                    <a:pt x="21" y="73"/>
                    <a:pt x="0" y="112"/>
                    <a:pt x="0" y="115"/>
                  </a:cubicBezTo>
                  <a:cubicBezTo>
                    <a:pt x="0" y="117"/>
                    <a:pt x="0" y="125"/>
                    <a:pt x="10" y="125"/>
                  </a:cubicBezTo>
                  <a:cubicBezTo>
                    <a:pt x="17" y="125"/>
                    <a:pt x="19" y="121"/>
                    <a:pt x="23" y="115"/>
                  </a:cubicBezTo>
                  <a:cubicBezTo>
                    <a:pt x="65" y="50"/>
                    <a:pt x="115" y="50"/>
                    <a:pt x="131" y="50"/>
                  </a:cubicBezTo>
                  <a:lnTo>
                    <a:pt x="180" y="50"/>
                  </a:lnTo>
                  <a:cubicBezTo>
                    <a:pt x="152" y="152"/>
                    <a:pt x="108" y="254"/>
                    <a:pt x="71" y="333"/>
                  </a:cubicBezTo>
                  <a:cubicBezTo>
                    <a:pt x="65" y="344"/>
                    <a:pt x="65" y="346"/>
                    <a:pt x="65" y="352"/>
                  </a:cubicBezTo>
                  <a:cubicBezTo>
                    <a:pt x="65" y="369"/>
                    <a:pt x="79" y="375"/>
                    <a:pt x="88" y="375"/>
                  </a:cubicBezTo>
                  <a:cubicBezTo>
                    <a:pt x="115" y="375"/>
                    <a:pt x="121" y="352"/>
                    <a:pt x="131" y="319"/>
                  </a:cubicBezTo>
                  <a:cubicBezTo>
                    <a:pt x="144" y="281"/>
                    <a:pt x="144" y="279"/>
                    <a:pt x="154" y="237"/>
                  </a:cubicBezTo>
                  <a:lnTo>
                    <a:pt x="202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1" name="Freeform 9"/>
            <p:cNvSpPr>
              <a:spLocks noChangeArrowheads="1"/>
            </p:cNvSpPr>
            <p:nvPr/>
          </p:nvSpPr>
          <p:spPr bwMode="auto">
            <a:xfrm>
              <a:off x="4025" y="592"/>
              <a:ext cx="86" cy="88"/>
            </a:xfrm>
            <a:custGeom>
              <a:avLst/>
              <a:gdLst>
                <a:gd name="T0" fmla="*/ 246 w 383"/>
                <a:gd name="T1" fmla="*/ 315 h 391"/>
                <a:gd name="T2" fmla="*/ 313 w 383"/>
                <a:gd name="T3" fmla="*/ 385 h 391"/>
                <a:gd name="T4" fmla="*/ 382 w 383"/>
                <a:gd name="T5" fmla="*/ 304 h 391"/>
                <a:gd name="T6" fmla="*/ 382 w 383"/>
                <a:gd name="T7" fmla="*/ 258 h 391"/>
                <a:gd name="T8" fmla="*/ 361 w 383"/>
                <a:gd name="T9" fmla="*/ 258 h 391"/>
                <a:gd name="T10" fmla="*/ 361 w 383"/>
                <a:gd name="T11" fmla="*/ 304 h 391"/>
                <a:gd name="T12" fmla="*/ 330 w 383"/>
                <a:gd name="T13" fmla="*/ 360 h 391"/>
                <a:gd name="T14" fmla="*/ 300 w 383"/>
                <a:gd name="T15" fmla="*/ 317 h 391"/>
                <a:gd name="T16" fmla="*/ 300 w 383"/>
                <a:gd name="T17" fmla="*/ 146 h 391"/>
                <a:gd name="T18" fmla="*/ 269 w 383"/>
                <a:gd name="T19" fmla="*/ 46 h 391"/>
                <a:gd name="T20" fmla="*/ 152 w 383"/>
                <a:gd name="T21" fmla="*/ 0 h 391"/>
                <a:gd name="T22" fmla="*/ 25 w 383"/>
                <a:gd name="T23" fmla="*/ 96 h 391"/>
                <a:gd name="T24" fmla="*/ 63 w 383"/>
                <a:gd name="T25" fmla="*/ 137 h 391"/>
                <a:gd name="T26" fmla="*/ 102 w 383"/>
                <a:gd name="T27" fmla="*/ 96 h 391"/>
                <a:gd name="T28" fmla="*/ 60 w 383"/>
                <a:gd name="T29" fmla="*/ 58 h 391"/>
                <a:gd name="T30" fmla="*/ 152 w 383"/>
                <a:gd name="T31" fmla="*/ 19 h 391"/>
                <a:gd name="T32" fmla="*/ 240 w 383"/>
                <a:gd name="T33" fmla="*/ 127 h 391"/>
                <a:gd name="T34" fmla="*/ 240 w 383"/>
                <a:gd name="T35" fmla="*/ 160 h 391"/>
                <a:gd name="T36" fmla="*/ 84 w 383"/>
                <a:gd name="T37" fmla="*/ 188 h 391"/>
                <a:gd name="T38" fmla="*/ 0 w 383"/>
                <a:gd name="T39" fmla="*/ 300 h 391"/>
                <a:gd name="T40" fmla="*/ 136 w 383"/>
                <a:gd name="T41" fmla="*/ 390 h 391"/>
                <a:gd name="T42" fmla="*/ 246 w 383"/>
                <a:gd name="T43" fmla="*/ 315 h 391"/>
                <a:gd name="T44" fmla="*/ 240 w 383"/>
                <a:gd name="T45" fmla="*/ 177 h 391"/>
                <a:gd name="T46" fmla="*/ 240 w 383"/>
                <a:gd name="T47" fmla="*/ 262 h 391"/>
                <a:gd name="T48" fmla="*/ 142 w 383"/>
                <a:gd name="T49" fmla="*/ 371 h 391"/>
                <a:gd name="T50" fmla="*/ 65 w 383"/>
                <a:gd name="T51" fmla="*/ 298 h 391"/>
                <a:gd name="T52" fmla="*/ 240 w 383"/>
                <a:gd name="T53" fmla="*/ 17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3" h="391">
                  <a:moveTo>
                    <a:pt x="246" y="315"/>
                  </a:moveTo>
                  <a:cubicBezTo>
                    <a:pt x="250" y="350"/>
                    <a:pt x="273" y="385"/>
                    <a:pt x="313" y="385"/>
                  </a:cubicBezTo>
                  <a:cubicBezTo>
                    <a:pt x="330" y="385"/>
                    <a:pt x="382" y="373"/>
                    <a:pt x="382" y="304"/>
                  </a:cubicBezTo>
                  <a:lnTo>
                    <a:pt x="382" y="258"/>
                  </a:lnTo>
                  <a:lnTo>
                    <a:pt x="361" y="258"/>
                  </a:lnTo>
                  <a:lnTo>
                    <a:pt x="361" y="304"/>
                  </a:lnTo>
                  <a:cubicBezTo>
                    <a:pt x="361" y="354"/>
                    <a:pt x="340" y="360"/>
                    <a:pt x="330" y="360"/>
                  </a:cubicBezTo>
                  <a:cubicBezTo>
                    <a:pt x="303" y="360"/>
                    <a:pt x="300" y="321"/>
                    <a:pt x="300" y="317"/>
                  </a:cubicBezTo>
                  <a:lnTo>
                    <a:pt x="300" y="146"/>
                  </a:lnTo>
                  <a:cubicBezTo>
                    <a:pt x="300" y="112"/>
                    <a:pt x="300" y="79"/>
                    <a:pt x="269" y="46"/>
                  </a:cubicBezTo>
                  <a:cubicBezTo>
                    <a:pt x="236" y="13"/>
                    <a:pt x="194" y="0"/>
                    <a:pt x="152" y="0"/>
                  </a:cubicBezTo>
                  <a:cubicBezTo>
                    <a:pt x="83" y="0"/>
                    <a:pt x="25" y="40"/>
                    <a:pt x="25" y="96"/>
                  </a:cubicBezTo>
                  <a:cubicBezTo>
                    <a:pt x="25" y="121"/>
                    <a:pt x="42" y="137"/>
                    <a:pt x="63" y="137"/>
                  </a:cubicBezTo>
                  <a:cubicBezTo>
                    <a:pt x="86" y="137"/>
                    <a:pt x="102" y="119"/>
                    <a:pt x="102" y="96"/>
                  </a:cubicBezTo>
                  <a:cubicBezTo>
                    <a:pt x="102" y="87"/>
                    <a:pt x="98" y="58"/>
                    <a:pt x="60" y="58"/>
                  </a:cubicBezTo>
                  <a:cubicBezTo>
                    <a:pt x="83" y="29"/>
                    <a:pt x="123" y="19"/>
                    <a:pt x="152" y="19"/>
                  </a:cubicBezTo>
                  <a:cubicBezTo>
                    <a:pt x="192" y="19"/>
                    <a:pt x="240" y="52"/>
                    <a:pt x="240" y="127"/>
                  </a:cubicBezTo>
                  <a:lnTo>
                    <a:pt x="240" y="160"/>
                  </a:lnTo>
                  <a:cubicBezTo>
                    <a:pt x="198" y="162"/>
                    <a:pt x="138" y="163"/>
                    <a:pt x="84" y="188"/>
                  </a:cubicBezTo>
                  <a:cubicBezTo>
                    <a:pt x="21" y="217"/>
                    <a:pt x="0" y="262"/>
                    <a:pt x="0" y="300"/>
                  </a:cubicBezTo>
                  <a:cubicBezTo>
                    <a:pt x="0" y="369"/>
                    <a:pt x="83" y="390"/>
                    <a:pt x="136" y="390"/>
                  </a:cubicBezTo>
                  <a:cubicBezTo>
                    <a:pt x="192" y="390"/>
                    <a:pt x="230" y="356"/>
                    <a:pt x="246" y="315"/>
                  </a:cubicBezTo>
                  <a:close/>
                  <a:moveTo>
                    <a:pt x="240" y="177"/>
                  </a:moveTo>
                  <a:lnTo>
                    <a:pt x="240" y="262"/>
                  </a:lnTo>
                  <a:cubicBezTo>
                    <a:pt x="240" y="342"/>
                    <a:pt x="180" y="371"/>
                    <a:pt x="142" y="371"/>
                  </a:cubicBezTo>
                  <a:cubicBezTo>
                    <a:pt x="100" y="371"/>
                    <a:pt x="65" y="340"/>
                    <a:pt x="65" y="298"/>
                  </a:cubicBezTo>
                  <a:cubicBezTo>
                    <a:pt x="65" y="252"/>
                    <a:pt x="102" y="181"/>
                    <a:pt x="240" y="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2" name="Freeform 10"/>
            <p:cNvSpPr>
              <a:spLocks noChangeArrowheads="1"/>
            </p:cNvSpPr>
            <p:nvPr/>
          </p:nvSpPr>
          <p:spPr bwMode="auto">
            <a:xfrm>
              <a:off x="4119" y="593"/>
              <a:ext cx="96" cy="84"/>
            </a:xfrm>
            <a:custGeom>
              <a:avLst/>
              <a:gdLst>
                <a:gd name="T0" fmla="*/ 65 w 427"/>
                <a:gd name="T1" fmla="*/ 83 h 376"/>
                <a:gd name="T2" fmla="*/ 65 w 427"/>
                <a:gd name="T3" fmla="*/ 312 h 376"/>
                <a:gd name="T4" fmla="*/ 0 w 427"/>
                <a:gd name="T5" fmla="*/ 348 h 376"/>
                <a:gd name="T6" fmla="*/ 0 w 427"/>
                <a:gd name="T7" fmla="*/ 375 h 376"/>
                <a:gd name="T8" fmla="*/ 96 w 427"/>
                <a:gd name="T9" fmla="*/ 373 h 376"/>
                <a:gd name="T10" fmla="*/ 190 w 427"/>
                <a:gd name="T11" fmla="*/ 375 h 376"/>
                <a:gd name="T12" fmla="*/ 190 w 427"/>
                <a:gd name="T13" fmla="*/ 348 h 376"/>
                <a:gd name="T14" fmla="*/ 125 w 427"/>
                <a:gd name="T15" fmla="*/ 312 h 376"/>
                <a:gd name="T16" fmla="*/ 125 w 427"/>
                <a:gd name="T17" fmla="*/ 154 h 376"/>
                <a:gd name="T18" fmla="*/ 238 w 427"/>
                <a:gd name="T19" fmla="*/ 19 h 376"/>
                <a:gd name="T20" fmla="*/ 301 w 427"/>
                <a:gd name="T21" fmla="*/ 113 h 376"/>
                <a:gd name="T22" fmla="*/ 301 w 427"/>
                <a:gd name="T23" fmla="*/ 312 h 376"/>
                <a:gd name="T24" fmla="*/ 236 w 427"/>
                <a:gd name="T25" fmla="*/ 348 h 376"/>
                <a:gd name="T26" fmla="*/ 236 w 427"/>
                <a:gd name="T27" fmla="*/ 375 h 376"/>
                <a:gd name="T28" fmla="*/ 332 w 427"/>
                <a:gd name="T29" fmla="*/ 373 h 376"/>
                <a:gd name="T30" fmla="*/ 426 w 427"/>
                <a:gd name="T31" fmla="*/ 375 h 376"/>
                <a:gd name="T32" fmla="*/ 426 w 427"/>
                <a:gd name="T33" fmla="*/ 348 h 376"/>
                <a:gd name="T34" fmla="*/ 361 w 427"/>
                <a:gd name="T35" fmla="*/ 323 h 376"/>
                <a:gd name="T36" fmla="*/ 361 w 427"/>
                <a:gd name="T37" fmla="*/ 162 h 376"/>
                <a:gd name="T38" fmla="*/ 334 w 427"/>
                <a:gd name="T39" fmla="*/ 31 h 376"/>
                <a:gd name="T40" fmla="*/ 246 w 427"/>
                <a:gd name="T41" fmla="*/ 0 h 376"/>
                <a:gd name="T42" fmla="*/ 119 w 427"/>
                <a:gd name="T43" fmla="*/ 88 h 376"/>
                <a:gd name="T44" fmla="*/ 119 w 427"/>
                <a:gd name="T45" fmla="*/ 0 h 376"/>
                <a:gd name="T46" fmla="*/ 0 w 427"/>
                <a:gd name="T47" fmla="*/ 10 h 376"/>
                <a:gd name="T48" fmla="*/ 0 w 427"/>
                <a:gd name="T49" fmla="*/ 37 h 376"/>
                <a:gd name="T50" fmla="*/ 65 w 427"/>
                <a:gd name="T51" fmla="*/ 8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376">
                  <a:moveTo>
                    <a:pt x="65" y="83"/>
                  </a:moveTo>
                  <a:lnTo>
                    <a:pt x="65" y="312"/>
                  </a:lnTo>
                  <a:cubicBezTo>
                    <a:pt x="65" y="348"/>
                    <a:pt x="58" y="348"/>
                    <a:pt x="0" y="348"/>
                  </a:cubicBezTo>
                  <a:lnTo>
                    <a:pt x="0" y="375"/>
                  </a:lnTo>
                  <a:cubicBezTo>
                    <a:pt x="29" y="375"/>
                    <a:pt x="73" y="373"/>
                    <a:pt x="96" y="373"/>
                  </a:cubicBezTo>
                  <a:cubicBezTo>
                    <a:pt x="117" y="373"/>
                    <a:pt x="161" y="375"/>
                    <a:pt x="190" y="375"/>
                  </a:cubicBezTo>
                  <a:lnTo>
                    <a:pt x="190" y="348"/>
                  </a:lnTo>
                  <a:cubicBezTo>
                    <a:pt x="134" y="348"/>
                    <a:pt x="125" y="348"/>
                    <a:pt x="125" y="312"/>
                  </a:cubicBezTo>
                  <a:lnTo>
                    <a:pt x="125" y="154"/>
                  </a:lnTo>
                  <a:cubicBezTo>
                    <a:pt x="125" y="65"/>
                    <a:pt x="184" y="19"/>
                    <a:pt x="238" y="19"/>
                  </a:cubicBezTo>
                  <a:cubicBezTo>
                    <a:pt x="292" y="19"/>
                    <a:pt x="301" y="65"/>
                    <a:pt x="301" y="113"/>
                  </a:cubicBezTo>
                  <a:lnTo>
                    <a:pt x="301" y="312"/>
                  </a:lnTo>
                  <a:cubicBezTo>
                    <a:pt x="301" y="348"/>
                    <a:pt x="292" y="348"/>
                    <a:pt x="236" y="348"/>
                  </a:cubicBezTo>
                  <a:lnTo>
                    <a:pt x="236" y="375"/>
                  </a:lnTo>
                  <a:cubicBezTo>
                    <a:pt x="265" y="375"/>
                    <a:pt x="309" y="373"/>
                    <a:pt x="332" y="373"/>
                  </a:cubicBezTo>
                  <a:cubicBezTo>
                    <a:pt x="353" y="373"/>
                    <a:pt x="397" y="375"/>
                    <a:pt x="426" y="375"/>
                  </a:cubicBezTo>
                  <a:lnTo>
                    <a:pt x="426" y="348"/>
                  </a:lnTo>
                  <a:cubicBezTo>
                    <a:pt x="382" y="348"/>
                    <a:pt x="361" y="348"/>
                    <a:pt x="361" y="323"/>
                  </a:cubicBezTo>
                  <a:lnTo>
                    <a:pt x="361" y="162"/>
                  </a:lnTo>
                  <a:cubicBezTo>
                    <a:pt x="361" y="88"/>
                    <a:pt x="361" y="62"/>
                    <a:pt x="334" y="31"/>
                  </a:cubicBezTo>
                  <a:cubicBezTo>
                    <a:pt x="323" y="17"/>
                    <a:pt x="294" y="0"/>
                    <a:pt x="246" y="0"/>
                  </a:cubicBezTo>
                  <a:cubicBezTo>
                    <a:pt x="182" y="0"/>
                    <a:pt x="144" y="37"/>
                    <a:pt x="119" y="88"/>
                  </a:cubicBezTo>
                  <a:lnTo>
                    <a:pt x="119" y="0"/>
                  </a:lnTo>
                  <a:lnTo>
                    <a:pt x="0" y="10"/>
                  </a:lnTo>
                  <a:lnTo>
                    <a:pt x="0" y="37"/>
                  </a:lnTo>
                  <a:cubicBezTo>
                    <a:pt x="60" y="37"/>
                    <a:pt x="65" y="42"/>
                    <a:pt x="65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3" name="Freeform 11"/>
            <p:cNvSpPr>
              <a:spLocks noChangeArrowheads="1"/>
            </p:cNvSpPr>
            <p:nvPr/>
          </p:nvSpPr>
          <p:spPr bwMode="auto">
            <a:xfrm>
              <a:off x="4225" y="545"/>
              <a:ext cx="94" cy="135"/>
            </a:xfrm>
            <a:custGeom>
              <a:avLst/>
              <a:gdLst>
                <a:gd name="T0" fmla="*/ 294 w 420"/>
                <a:gd name="T1" fmla="*/ 542 h 599"/>
                <a:gd name="T2" fmla="*/ 294 w 420"/>
                <a:gd name="T3" fmla="*/ 598 h 599"/>
                <a:gd name="T4" fmla="*/ 419 w 420"/>
                <a:gd name="T5" fmla="*/ 588 h 599"/>
                <a:gd name="T6" fmla="*/ 419 w 420"/>
                <a:gd name="T7" fmla="*/ 562 h 599"/>
                <a:gd name="T8" fmla="*/ 351 w 420"/>
                <a:gd name="T9" fmla="*/ 515 h 599"/>
                <a:gd name="T10" fmla="*/ 351 w 420"/>
                <a:gd name="T11" fmla="*/ 0 h 599"/>
                <a:gd name="T12" fmla="*/ 230 w 420"/>
                <a:gd name="T13" fmla="*/ 10 h 599"/>
                <a:gd name="T14" fmla="*/ 230 w 420"/>
                <a:gd name="T15" fmla="*/ 37 h 599"/>
                <a:gd name="T16" fmla="*/ 296 w 420"/>
                <a:gd name="T17" fmla="*/ 83 h 599"/>
                <a:gd name="T18" fmla="*/ 296 w 420"/>
                <a:gd name="T19" fmla="*/ 265 h 599"/>
                <a:gd name="T20" fmla="*/ 188 w 420"/>
                <a:gd name="T21" fmla="*/ 213 h 599"/>
                <a:gd name="T22" fmla="*/ 0 w 420"/>
                <a:gd name="T23" fmla="*/ 406 h 599"/>
                <a:gd name="T24" fmla="*/ 180 w 420"/>
                <a:gd name="T25" fmla="*/ 598 h 599"/>
                <a:gd name="T26" fmla="*/ 294 w 420"/>
                <a:gd name="T27" fmla="*/ 542 h 599"/>
                <a:gd name="T28" fmla="*/ 294 w 420"/>
                <a:gd name="T29" fmla="*/ 315 h 599"/>
                <a:gd name="T30" fmla="*/ 294 w 420"/>
                <a:gd name="T31" fmla="*/ 488 h 599"/>
                <a:gd name="T32" fmla="*/ 284 w 420"/>
                <a:gd name="T33" fmla="*/ 519 h 599"/>
                <a:gd name="T34" fmla="*/ 184 w 420"/>
                <a:gd name="T35" fmla="*/ 579 h 599"/>
                <a:gd name="T36" fmla="*/ 94 w 420"/>
                <a:gd name="T37" fmla="*/ 525 h 599"/>
                <a:gd name="T38" fmla="*/ 71 w 420"/>
                <a:gd name="T39" fmla="*/ 408 h 599"/>
                <a:gd name="T40" fmla="*/ 96 w 420"/>
                <a:gd name="T41" fmla="*/ 287 h 599"/>
                <a:gd name="T42" fmla="*/ 192 w 420"/>
                <a:gd name="T43" fmla="*/ 233 h 599"/>
                <a:gd name="T44" fmla="*/ 284 w 420"/>
                <a:gd name="T45" fmla="*/ 283 h 599"/>
                <a:gd name="T46" fmla="*/ 294 w 420"/>
                <a:gd name="T47" fmla="*/ 31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0" h="599">
                  <a:moveTo>
                    <a:pt x="294" y="542"/>
                  </a:moveTo>
                  <a:lnTo>
                    <a:pt x="294" y="598"/>
                  </a:lnTo>
                  <a:lnTo>
                    <a:pt x="419" y="588"/>
                  </a:lnTo>
                  <a:lnTo>
                    <a:pt x="419" y="562"/>
                  </a:lnTo>
                  <a:cubicBezTo>
                    <a:pt x="359" y="562"/>
                    <a:pt x="351" y="556"/>
                    <a:pt x="351" y="515"/>
                  </a:cubicBezTo>
                  <a:lnTo>
                    <a:pt x="351" y="0"/>
                  </a:lnTo>
                  <a:lnTo>
                    <a:pt x="230" y="10"/>
                  </a:lnTo>
                  <a:lnTo>
                    <a:pt x="230" y="37"/>
                  </a:lnTo>
                  <a:cubicBezTo>
                    <a:pt x="290" y="37"/>
                    <a:pt x="296" y="42"/>
                    <a:pt x="296" y="83"/>
                  </a:cubicBezTo>
                  <a:lnTo>
                    <a:pt x="296" y="265"/>
                  </a:lnTo>
                  <a:cubicBezTo>
                    <a:pt x="271" y="237"/>
                    <a:pt x="234" y="213"/>
                    <a:pt x="188" y="213"/>
                  </a:cubicBezTo>
                  <a:cubicBezTo>
                    <a:pt x="88" y="213"/>
                    <a:pt x="0" y="296"/>
                    <a:pt x="0" y="406"/>
                  </a:cubicBezTo>
                  <a:cubicBezTo>
                    <a:pt x="0" y="513"/>
                    <a:pt x="83" y="598"/>
                    <a:pt x="180" y="598"/>
                  </a:cubicBezTo>
                  <a:cubicBezTo>
                    <a:pt x="234" y="598"/>
                    <a:pt x="273" y="569"/>
                    <a:pt x="294" y="542"/>
                  </a:cubicBezTo>
                  <a:close/>
                  <a:moveTo>
                    <a:pt x="294" y="315"/>
                  </a:moveTo>
                  <a:lnTo>
                    <a:pt x="294" y="488"/>
                  </a:lnTo>
                  <a:cubicBezTo>
                    <a:pt x="294" y="504"/>
                    <a:pt x="294" y="506"/>
                    <a:pt x="284" y="519"/>
                  </a:cubicBezTo>
                  <a:cubicBezTo>
                    <a:pt x="259" y="560"/>
                    <a:pt x="221" y="579"/>
                    <a:pt x="184" y="579"/>
                  </a:cubicBezTo>
                  <a:cubicBezTo>
                    <a:pt x="146" y="579"/>
                    <a:pt x="115" y="558"/>
                    <a:pt x="94" y="525"/>
                  </a:cubicBezTo>
                  <a:cubicBezTo>
                    <a:pt x="73" y="490"/>
                    <a:pt x="71" y="442"/>
                    <a:pt x="71" y="408"/>
                  </a:cubicBezTo>
                  <a:cubicBezTo>
                    <a:pt x="71" y="375"/>
                    <a:pt x="73" y="325"/>
                    <a:pt x="96" y="287"/>
                  </a:cubicBezTo>
                  <a:cubicBezTo>
                    <a:pt x="115" y="260"/>
                    <a:pt x="146" y="233"/>
                    <a:pt x="192" y="233"/>
                  </a:cubicBezTo>
                  <a:cubicBezTo>
                    <a:pt x="223" y="233"/>
                    <a:pt x="257" y="244"/>
                    <a:pt x="284" y="283"/>
                  </a:cubicBezTo>
                  <a:cubicBezTo>
                    <a:pt x="294" y="298"/>
                    <a:pt x="294" y="300"/>
                    <a:pt x="294" y="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4" name="Freeform 12"/>
            <p:cNvSpPr>
              <a:spLocks noChangeArrowheads="1"/>
            </p:cNvSpPr>
            <p:nvPr/>
          </p:nvSpPr>
          <p:spPr bwMode="auto">
            <a:xfrm>
              <a:off x="4396" y="547"/>
              <a:ext cx="146" cy="131"/>
            </a:xfrm>
            <a:custGeom>
              <a:avLst/>
              <a:gdLst>
                <a:gd name="T0" fmla="*/ 100 w 648"/>
                <a:gd name="T1" fmla="*/ 513 h 580"/>
                <a:gd name="T2" fmla="*/ 23 w 648"/>
                <a:gd name="T3" fmla="*/ 552 h 580"/>
                <a:gd name="T4" fmla="*/ 0 w 648"/>
                <a:gd name="T5" fmla="*/ 569 h 580"/>
                <a:gd name="T6" fmla="*/ 23 w 648"/>
                <a:gd name="T7" fmla="*/ 579 h 580"/>
                <a:gd name="T8" fmla="*/ 303 w 648"/>
                <a:gd name="T9" fmla="*/ 579 h 580"/>
                <a:gd name="T10" fmla="*/ 647 w 648"/>
                <a:gd name="T11" fmla="*/ 215 h 580"/>
                <a:gd name="T12" fmla="*/ 447 w 648"/>
                <a:gd name="T13" fmla="*/ 0 h 580"/>
                <a:gd name="T14" fmla="*/ 163 w 648"/>
                <a:gd name="T15" fmla="*/ 0 h 580"/>
                <a:gd name="T16" fmla="*/ 138 w 648"/>
                <a:gd name="T17" fmla="*/ 15 h 580"/>
                <a:gd name="T18" fmla="*/ 163 w 648"/>
                <a:gd name="T19" fmla="*/ 27 h 580"/>
                <a:gd name="T20" fmla="*/ 200 w 648"/>
                <a:gd name="T21" fmla="*/ 29 h 580"/>
                <a:gd name="T22" fmla="*/ 217 w 648"/>
                <a:gd name="T23" fmla="*/ 42 h 580"/>
                <a:gd name="T24" fmla="*/ 213 w 648"/>
                <a:gd name="T25" fmla="*/ 58 h 580"/>
                <a:gd name="T26" fmla="*/ 100 w 648"/>
                <a:gd name="T27" fmla="*/ 513 h 580"/>
                <a:gd name="T28" fmla="*/ 284 w 648"/>
                <a:gd name="T29" fmla="*/ 58 h 580"/>
                <a:gd name="T30" fmla="*/ 328 w 648"/>
                <a:gd name="T31" fmla="*/ 27 h 580"/>
                <a:gd name="T32" fmla="*/ 420 w 648"/>
                <a:gd name="T33" fmla="*/ 27 h 580"/>
                <a:gd name="T34" fmla="*/ 572 w 648"/>
                <a:gd name="T35" fmla="*/ 183 h 580"/>
                <a:gd name="T36" fmla="*/ 484 w 648"/>
                <a:gd name="T37" fmla="*/ 458 h 580"/>
                <a:gd name="T38" fmla="*/ 288 w 648"/>
                <a:gd name="T39" fmla="*/ 552 h 580"/>
                <a:gd name="T40" fmla="*/ 192 w 648"/>
                <a:gd name="T41" fmla="*/ 552 h 580"/>
                <a:gd name="T42" fmla="*/ 175 w 648"/>
                <a:gd name="T43" fmla="*/ 552 h 580"/>
                <a:gd name="T44" fmla="*/ 163 w 648"/>
                <a:gd name="T45" fmla="*/ 544 h 580"/>
                <a:gd name="T46" fmla="*/ 167 w 648"/>
                <a:gd name="T47" fmla="*/ 523 h 580"/>
                <a:gd name="T48" fmla="*/ 284 w 648"/>
                <a:gd name="T49" fmla="*/ 5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8" h="580">
                  <a:moveTo>
                    <a:pt x="100" y="513"/>
                  </a:moveTo>
                  <a:cubicBezTo>
                    <a:pt x="92" y="546"/>
                    <a:pt x="90" y="552"/>
                    <a:pt x="23" y="552"/>
                  </a:cubicBezTo>
                  <a:cubicBezTo>
                    <a:pt x="10" y="552"/>
                    <a:pt x="0" y="552"/>
                    <a:pt x="0" y="569"/>
                  </a:cubicBezTo>
                  <a:cubicBezTo>
                    <a:pt x="0" y="579"/>
                    <a:pt x="8" y="579"/>
                    <a:pt x="23" y="579"/>
                  </a:cubicBezTo>
                  <a:lnTo>
                    <a:pt x="303" y="579"/>
                  </a:lnTo>
                  <a:cubicBezTo>
                    <a:pt x="480" y="579"/>
                    <a:pt x="647" y="400"/>
                    <a:pt x="647" y="215"/>
                  </a:cubicBezTo>
                  <a:cubicBezTo>
                    <a:pt x="647" y="94"/>
                    <a:pt x="574" y="0"/>
                    <a:pt x="447" y="0"/>
                  </a:cubicBezTo>
                  <a:lnTo>
                    <a:pt x="163" y="0"/>
                  </a:lnTo>
                  <a:cubicBezTo>
                    <a:pt x="148" y="0"/>
                    <a:pt x="138" y="0"/>
                    <a:pt x="138" y="15"/>
                  </a:cubicBezTo>
                  <a:cubicBezTo>
                    <a:pt x="138" y="27"/>
                    <a:pt x="146" y="27"/>
                    <a:pt x="163" y="27"/>
                  </a:cubicBezTo>
                  <a:cubicBezTo>
                    <a:pt x="173" y="27"/>
                    <a:pt x="188" y="27"/>
                    <a:pt x="200" y="29"/>
                  </a:cubicBezTo>
                  <a:cubicBezTo>
                    <a:pt x="213" y="29"/>
                    <a:pt x="217" y="33"/>
                    <a:pt x="217" y="42"/>
                  </a:cubicBezTo>
                  <a:cubicBezTo>
                    <a:pt x="217" y="44"/>
                    <a:pt x="217" y="48"/>
                    <a:pt x="213" y="58"/>
                  </a:cubicBezTo>
                  <a:lnTo>
                    <a:pt x="100" y="513"/>
                  </a:lnTo>
                  <a:close/>
                  <a:moveTo>
                    <a:pt x="284" y="58"/>
                  </a:moveTo>
                  <a:cubicBezTo>
                    <a:pt x="292" y="29"/>
                    <a:pt x="292" y="27"/>
                    <a:pt x="328" y="27"/>
                  </a:cubicBezTo>
                  <a:lnTo>
                    <a:pt x="420" y="27"/>
                  </a:lnTo>
                  <a:cubicBezTo>
                    <a:pt x="503" y="27"/>
                    <a:pt x="572" y="71"/>
                    <a:pt x="572" y="183"/>
                  </a:cubicBezTo>
                  <a:cubicBezTo>
                    <a:pt x="572" y="225"/>
                    <a:pt x="555" y="363"/>
                    <a:pt x="484" y="458"/>
                  </a:cubicBezTo>
                  <a:cubicBezTo>
                    <a:pt x="459" y="488"/>
                    <a:pt x="392" y="552"/>
                    <a:pt x="288" y="552"/>
                  </a:cubicBezTo>
                  <a:lnTo>
                    <a:pt x="192" y="552"/>
                  </a:lnTo>
                  <a:cubicBezTo>
                    <a:pt x="180" y="552"/>
                    <a:pt x="179" y="552"/>
                    <a:pt x="175" y="552"/>
                  </a:cubicBezTo>
                  <a:cubicBezTo>
                    <a:pt x="165" y="552"/>
                    <a:pt x="163" y="550"/>
                    <a:pt x="163" y="544"/>
                  </a:cubicBezTo>
                  <a:cubicBezTo>
                    <a:pt x="163" y="540"/>
                    <a:pt x="163" y="538"/>
                    <a:pt x="167" y="523"/>
                  </a:cubicBezTo>
                  <a:lnTo>
                    <a:pt x="2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5" name="Freeform 13"/>
            <p:cNvSpPr>
              <a:spLocks noChangeArrowheads="1"/>
            </p:cNvSpPr>
            <p:nvPr/>
          </p:nvSpPr>
          <p:spPr bwMode="auto">
            <a:xfrm>
              <a:off x="4617" y="516"/>
              <a:ext cx="69" cy="6"/>
            </a:xfrm>
            <a:custGeom>
              <a:avLst/>
              <a:gdLst>
                <a:gd name="T0" fmla="*/ 307 w 308"/>
                <a:gd name="T1" fmla="*/ 29 h 30"/>
                <a:gd name="T2" fmla="*/ 307 w 308"/>
                <a:gd name="T3" fmla="*/ 0 h 30"/>
                <a:gd name="T4" fmla="*/ 0 w 308"/>
                <a:gd name="T5" fmla="*/ 0 h 30"/>
                <a:gd name="T6" fmla="*/ 0 w 308"/>
                <a:gd name="T7" fmla="*/ 29 h 30"/>
                <a:gd name="T8" fmla="*/ 307 w 308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0">
                  <a:moveTo>
                    <a:pt x="307" y="29"/>
                  </a:moveTo>
                  <a:lnTo>
                    <a:pt x="307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307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6" name="Freeform 14"/>
            <p:cNvSpPr>
              <a:spLocks noChangeArrowheads="1"/>
            </p:cNvSpPr>
            <p:nvPr/>
          </p:nvSpPr>
          <p:spPr bwMode="auto">
            <a:xfrm>
              <a:off x="4560" y="547"/>
              <a:ext cx="163" cy="131"/>
            </a:xfrm>
            <a:custGeom>
              <a:avLst/>
              <a:gdLst>
                <a:gd name="T0" fmla="*/ 397 w 721"/>
                <a:gd name="T1" fmla="*/ 237 h 580"/>
                <a:gd name="T2" fmla="*/ 394 w 721"/>
                <a:gd name="T3" fmla="*/ 225 h 580"/>
                <a:gd name="T4" fmla="*/ 419 w 721"/>
                <a:gd name="T5" fmla="*/ 206 h 580"/>
                <a:gd name="T6" fmla="*/ 566 w 721"/>
                <a:gd name="T7" fmla="*/ 90 h 580"/>
                <a:gd name="T8" fmla="*/ 705 w 721"/>
                <a:gd name="T9" fmla="*/ 27 h 580"/>
                <a:gd name="T10" fmla="*/ 720 w 721"/>
                <a:gd name="T11" fmla="*/ 10 h 580"/>
                <a:gd name="T12" fmla="*/ 710 w 721"/>
                <a:gd name="T13" fmla="*/ 0 h 580"/>
                <a:gd name="T14" fmla="*/ 651 w 721"/>
                <a:gd name="T15" fmla="*/ 2 h 580"/>
                <a:gd name="T16" fmla="*/ 557 w 721"/>
                <a:gd name="T17" fmla="*/ 0 h 580"/>
                <a:gd name="T18" fmla="*/ 540 w 721"/>
                <a:gd name="T19" fmla="*/ 17 h 580"/>
                <a:gd name="T20" fmla="*/ 551 w 721"/>
                <a:gd name="T21" fmla="*/ 27 h 580"/>
                <a:gd name="T22" fmla="*/ 576 w 721"/>
                <a:gd name="T23" fmla="*/ 44 h 580"/>
                <a:gd name="T24" fmla="*/ 547 w 721"/>
                <a:gd name="T25" fmla="*/ 83 h 580"/>
                <a:gd name="T26" fmla="*/ 217 w 721"/>
                <a:gd name="T27" fmla="*/ 337 h 580"/>
                <a:gd name="T28" fmla="*/ 284 w 721"/>
                <a:gd name="T29" fmla="*/ 65 h 580"/>
                <a:gd name="T30" fmla="*/ 355 w 721"/>
                <a:gd name="T31" fmla="*/ 27 h 580"/>
                <a:gd name="T32" fmla="*/ 384 w 721"/>
                <a:gd name="T33" fmla="*/ 10 h 580"/>
                <a:gd name="T34" fmla="*/ 372 w 721"/>
                <a:gd name="T35" fmla="*/ 0 h 580"/>
                <a:gd name="T36" fmla="*/ 263 w 721"/>
                <a:gd name="T37" fmla="*/ 2 h 580"/>
                <a:gd name="T38" fmla="*/ 156 w 721"/>
                <a:gd name="T39" fmla="*/ 0 h 580"/>
                <a:gd name="T40" fmla="*/ 138 w 721"/>
                <a:gd name="T41" fmla="*/ 15 h 580"/>
                <a:gd name="T42" fmla="*/ 163 w 721"/>
                <a:gd name="T43" fmla="*/ 27 h 580"/>
                <a:gd name="T44" fmla="*/ 200 w 721"/>
                <a:gd name="T45" fmla="*/ 29 h 580"/>
                <a:gd name="T46" fmla="*/ 217 w 721"/>
                <a:gd name="T47" fmla="*/ 42 h 580"/>
                <a:gd name="T48" fmla="*/ 213 w 721"/>
                <a:gd name="T49" fmla="*/ 58 h 580"/>
                <a:gd name="T50" fmla="*/ 100 w 721"/>
                <a:gd name="T51" fmla="*/ 513 h 580"/>
                <a:gd name="T52" fmla="*/ 23 w 721"/>
                <a:gd name="T53" fmla="*/ 552 h 580"/>
                <a:gd name="T54" fmla="*/ 0 w 721"/>
                <a:gd name="T55" fmla="*/ 569 h 580"/>
                <a:gd name="T56" fmla="*/ 13 w 721"/>
                <a:gd name="T57" fmla="*/ 579 h 580"/>
                <a:gd name="T58" fmla="*/ 121 w 721"/>
                <a:gd name="T59" fmla="*/ 577 h 580"/>
                <a:gd name="T60" fmla="*/ 175 w 721"/>
                <a:gd name="T61" fmla="*/ 577 h 580"/>
                <a:gd name="T62" fmla="*/ 228 w 721"/>
                <a:gd name="T63" fmla="*/ 579 h 580"/>
                <a:gd name="T64" fmla="*/ 246 w 721"/>
                <a:gd name="T65" fmla="*/ 562 h 580"/>
                <a:gd name="T66" fmla="*/ 223 w 721"/>
                <a:gd name="T67" fmla="*/ 552 h 580"/>
                <a:gd name="T68" fmla="*/ 167 w 721"/>
                <a:gd name="T69" fmla="*/ 537 h 580"/>
                <a:gd name="T70" fmla="*/ 175 w 721"/>
                <a:gd name="T71" fmla="*/ 500 h 580"/>
                <a:gd name="T72" fmla="*/ 209 w 721"/>
                <a:gd name="T73" fmla="*/ 367 h 580"/>
                <a:gd name="T74" fmla="*/ 334 w 721"/>
                <a:gd name="T75" fmla="*/ 269 h 580"/>
                <a:gd name="T76" fmla="*/ 434 w 721"/>
                <a:gd name="T77" fmla="*/ 496 h 580"/>
                <a:gd name="T78" fmla="*/ 444 w 721"/>
                <a:gd name="T79" fmla="*/ 527 h 580"/>
                <a:gd name="T80" fmla="*/ 399 w 721"/>
                <a:gd name="T81" fmla="*/ 552 h 580"/>
                <a:gd name="T82" fmla="*/ 380 w 721"/>
                <a:gd name="T83" fmla="*/ 569 h 580"/>
                <a:gd name="T84" fmla="*/ 392 w 721"/>
                <a:gd name="T85" fmla="*/ 579 h 580"/>
                <a:gd name="T86" fmla="*/ 495 w 721"/>
                <a:gd name="T87" fmla="*/ 577 h 580"/>
                <a:gd name="T88" fmla="*/ 578 w 721"/>
                <a:gd name="T89" fmla="*/ 579 h 580"/>
                <a:gd name="T90" fmla="*/ 593 w 721"/>
                <a:gd name="T91" fmla="*/ 562 h 580"/>
                <a:gd name="T92" fmla="*/ 576 w 721"/>
                <a:gd name="T93" fmla="*/ 552 h 580"/>
                <a:gd name="T94" fmla="*/ 518 w 721"/>
                <a:gd name="T95" fmla="*/ 515 h 580"/>
                <a:gd name="T96" fmla="*/ 397 w 721"/>
                <a:gd name="T97" fmla="*/ 237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80">
                  <a:moveTo>
                    <a:pt x="397" y="237"/>
                  </a:moveTo>
                  <a:cubicBezTo>
                    <a:pt x="397" y="235"/>
                    <a:pt x="394" y="227"/>
                    <a:pt x="394" y="225"/>
                  </a:cubicBezTo>
                  <a:cubicBezTo>
                    <a:pt x="394" y="223"/>
                    <a:pt x="409" y="212"/>
                    <a:pt x="419" y="206"/>
                  </a:cubicBezTo>
                  <a:lnTo>
                    <a:pt x="566" y="90"/>
                  </a:lnTo>
                  <a:cubicBezTo>
                    <a:pt x="647" y="33"/>
                    <a:pt x="680" y="29"/>
                    <a:pt x="705" y="27"/>
                  </a:cubicBezTo>
                  <a:cubicBezTo>
                    <a:pt x="710" y="25"/>
                    <a:pt x="720" y="25"/>
                    <a:pt x="720" y="10"/>
                  </a:cubicBezTo>
                  <a:cubicBezTo>
                    <a:pt x="720" y="6"/>
                    <a:pt x="718" y="0"/>
                    <a:pt x="710" y="0"/>
                  </a:cubicBezTo>
                  <a:cubicBezTo>
                    <a:pt x="691" y="0"/>
                    <a:pt x="670" y="2"/>
                    <a:pt x="651" y="2"/>
                  </a:cubicBezTo>
                  <a:cubicBezTo>
                    <a:pt x="620" y="2"/>
                    <a:pt x="588" y="0"/>
                    <a:pt x="557" y="0"/>
                  </a:cubicBezTo>
                  <a:cubicBezTo>
                    <a:pt x="551" y="0"/>
                    <a:pt x="540" y="0"/>
                    <a:pt x="540" y="17"/>
                  </a:cubicBezTo>
                  <a:cubicBezTo>
                    <a:pt x="540" y="23"/>
                    <a:pt x="545" y="25"/>
                    <a:pt x="551" y="27"/>
                  </a:cubicBezTo>
                  <a:cubicBezTo>
                    <a:pt x="568" y="29"/>
                    <a:pt x="576" y="33"/>
                    <a:pt x="576" y="44"/>
                  </a:cubicBezTo>
                  <a:cubicBezTo>
                    <a:pt x="576" y="60"/>
                    <a:pt x="551" y="79"/>
                    <a:pt x="547" y="83"/>
                  </a:cubicBezTo>
                  <a:lnTo>
                    <a:pt x="217" y="337"/>
                  </a:lnTo>
                  <a:lnTo>
                    <a:pt x="284" y="65"/>
                  </a:lnTo>
                  <a:cubicBezTo>
                    <a:pt x="292" y="35"/>
                    <a:pt x="294" y="27"/>
                    <a:pt x="355" y="27"/>
                  </a:cubicBezTo>
                  <a:cubicBezTo>
                    <a:pt x="376" y="27"/>
                    <a:pt x="384" y="27"/>
                    <a:pt x="384" y="10"/>
                  </a:cubicBezTo>
                  <a:cubicBezTo>
                    <a:pt x="384" y="2"/>
                    <a:pt x="376" y="0"/>
                    <a:pt x="372" y="0"/>
                  </a:cubicBezTo>
                  <a:cubicBezTo>
                    <a:pt x="349" y="0"/>
                    <a:pt x="288" y="2"/>
                    <a:pt x="263" y="2"/>
                  </a:cubicBezTo>
                  <a:cubicBezTo>
                    <a:pt x="240" y="2"/>
                    <a:pt x="179" y="0"/>
                    <a:pt x="156" y="0"/>
                  </a:cubicBezTo>
                  <a:cubicBezTo>
                    <a:pt x="150" y="0"/>
                    <a:pt x="138" y="0"/>
                    <a:pt x="138" y="15"/>
                  </a:cubicBezTo>
                  <a:cubicBezTo>
                    <a:pt x="138" y="27"/>
                    <a:pt x="146" y="27"/>
                    <a:pt x="163" y="27"/>
                  </a:cubicBezTo>
                  <a:cubicBezTo>
                    <a:pt x="173" y="27"/>
                    <a:pt x="188" y="27"/>
                    <a:pt x="200" y="29"/>
                  </a:cubicBezTo>
                  <a:cubicBezTo>
                    <a:pt x="213" y="29"/>
                    <a:pt x="217" y="33"/>
                    <a:pt x="217" y="42"/>
                  </a:cubicBezTo>
                  <a:cubicBezTo>
                    <a:pt x="217" y="44"/>
                    <a:pt x="217" y="48"/>
                    <a:pt x="213" y="58"/>
                  </a:cubicBezTo>
                  <a:lnTo>
                    <a:pt x="100" y="513"/>
                  </a:lnTo>
                  <a:cubicBezTo>
                    <a:pt x="92" y="546"/>
                    <a:pt x="90" y="552"/>
                    <a:pt x="23" y="552"/>
                  </a:cubicBezTo>
                  <a:cubicBezTo>
                    <a:pt x="10" y="552"/>
                    <a:pt x="0" y="552"/>
                    <a:pt x="0" y="569"/>
                  </a:cubicBezTo>
                  <a:cubicBezTo>
                    <a:pt x="0" y="579"/>
                    <a:pt x="10" y="579"/>
                    <a:pt x="13" y="579"/>
                  </a:cubicBezTo>
                  <a:cubicBezTo>
                    <a:pt x="36" y="579"/>
                    <a:pt x="96" y="577"/>
                    <a:pt x="121" y="577"/>
                  </a:cubicBezTo>
                  <a:cubicBezTo>
                    <a:pt x="138" y="577"/>
                    <a:pt x="156" y="577"/>
                    <a:pt x="175" y="577"/>
                  </a:cubicBezTo>
                  <a:cubicBezTo>
                    <a:pt x="192" y="577"/>
                    <a:pt x="211" y="579"/>
                    <a:pt x="228" y="579"/>
                  </a:cubicBezTo>
                  <a:cubicBezTo>
                    <a:pt x="234" y="579"/>
                    <a:pt x="246" y="579"/>
                    <a:pt x="246" y="562"/>
                  </a:cubicBezTo>
                  <a:cubicBezTo>
                    <a:pt x="246" y="552"/>
                    <a:pt x="238" y="552"/>
                    <a:pt x="223" y="552"/>
                  </a:cubicBezTo>
                  <a:cubicBezTo>
                    <a:pt x="192" y="552"/>
                    <a:pt x="167" y="552"/>
                    <a:pt x="167" y="537"/>
                  </a:cubicBezTo>
                  <a:cubicBezTo>
                    <a:pt x="167" y="531"/>
                    <a:pt x="173" y="513"/>
                    <a:pt x="175" y="500"/>
                  </a:cubicBezTo>
                  <a:cubicBezTo>
                    <a:pt x="186" y="456"/>
                    <a:pt x="198" y="412"/>
                    <a:pt x="209" y="367"/>
                  </a:cubicBezTo>
                  <a:lnTo>
                    <a:pt x="334" y="269"/>
                  </a:lnTo>
                  <a:lnTo>
                    <a:pt x="434" y="496"/>
                  </a:lnTo>
                  <a:cubicBezTo>
                    <a:pt x="444" y="519"/>
                    <a:pt x="444" y="521"/>
                    <a:pt x="444" y="527"/>
                  </a:cubicBezTo>
                  <a:cubicBezTo>
                    <a:pt x="444" y="552"/>
                    <a:pt x="407" y="552"/>
                    <a:pt x="399" y="552"/>
                  </a:cubicBezTo>
                  <a:cubicBezTo>
                    <a:pt x="390" y="552"/>
                    <a:pt x="380" y="552"/>
                    <a:pt x="380" y="569"/>
                  </a:cubicBezTo>
                  <a:cubicBezTo>
                    <a:pt x="380" y="579"/>
                    <a:pt x="392" y="579"/>
                    <a:pt x="392" y="579"/>
                  </a:cubicBezTo>
                  <a:cubicBezTo>
                    <a:pt x="426" y="579"/>
                    <a:pt x="463" y="577"/>
                    <a:pt x="495" y="577"/>
                  </a:cubicBezTo>
                  <a:cubicBezTo>
                    <a:pt x="515" y="577"/>
                    <a:pt x="561" y="579"/>
                    <a:pt x="578" y="579"/>
                  </a:cubicBezTo>
                  <a:cubicBezTo>
                    <a:pt x="582" y="579"/>
                    <a:pt x="593" y="579"/>
                    <a:pt x="593" y="562"/>
                  </a:cubicBezTo>
                  <a:cubicBezTo>
                    <a:pt x="593" y="552"/>
                    <a:pt x="584" y="552"/>
                    <a:pt x="576" y="552"/>
                  </a:cubicBezTo>
                  <a:cubicBezTo>
                    <a:pt x="541" y="552"/>
                    <a:pt x="532" y="544"/>
                    <a:pt x="518" y="515"/>
                  </a:cubicBezTo>
                  <a:lnTo>
                    <a:pt x="397" y="2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900363"/>
            <a:ext cx="3254375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5472113"/>
            <a:ext cx="3019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9" name="Line 17"/>
          <p:cNvSpPr>
            <a:spLocks noChangeShapeType="1"/>
          </p:cNvSpPr>
          <p:nvPr/>
        </p:nvSpPr>
        <p:spPr bwMode="auto">
          <a:xfrm flipV="1">
            <a:off x="7199313" y="5038725"/>
            <a:ext cx="360362" cy="506413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Homework to Hadron (Nuclear) Physics (2)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 dirty="0"/>
              <a:t>Proton-Deuteron Correlation function		</a:t>
            </a:r>
            <a:r>
              <a:rPr lang="en-US" altLang="ja-JP" sz="2000" i="1" dirty="0">
                <a:solidFill>
                  <a:srgbClr val="0000FF"/>
                </a:solidFill>
              </a:rPr>
              <a:t>c.f. Bhawani Singh (Fri)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err="1"/>
              <a:t>K</a:t>
            </a:r>
            <a:r>
              <a:rPr lang="en-US" altLang="ja-JP" sz="2400" baseline="33000" dirty="0" err="1"/>
              <a:t>+</a:t>
            </a:r>
            <a:r>
              <a:rPr lang="en-US" altLang="ja-JP" sz="2400" dirty="0" err="1"/>
              <a:t>d</a:t>
            </a:r>
            <a:r>
              <a:rPr lang="en-US" altLang="ja-JP" sz="2400" dirty="0"/>
              <a:t> C(q) is well explained with f</a:t>
            </a:r>
            <a:r>
              <a:rPr lang="en-US" altLang="ja-JP" sz="2400" baseline="-33000" dirty="0"/>
              <a:t>0</a:t>
            </a:r>
            <a:r>
              <a:rPr lang="en-US" altLang="ja-JP" sz="2400" dirty="0"/>
              <a:t> ~ -0.5 </a:t>
            </a:r>
            <a:r>
              <a:rPr lang="en-US" altLang="ja-JP" sz="2400" dirty="0" err="1"/>
              <a:t>fm</a:t>
            </a:r>
            <a:r>
              <a:rPr lang="en-US" altLang="ja-JP" sz="2400" dirty="0"/>
              <a:t>		</a:t>
            </a:r>
            <a:r>
              <a:rPr lang="en-US" altLang="ja-JP" i="1" dirty="0" err="1">
                <a:solidFill>
                  <a:srgbClr val="0000FF"/>
                </a:solidFill>
              </a:rPr>
              <a:t>Haidenbauer</a:t>
            </a:r>
            <a:r>
              <a:rPr lang="en-US" altLang="ja-JP" i="1" dirty="0">
                <a:solidFill>
                  <a:srgbClr val="0000FF"/>
                </a:solidFill>
              </a:rPr>
              <a:t>, </a:t>
            </a:r>
            <a:r>
              <a:rPr lang="en-US" altLang="ja-JP" i="1" dirty="0" err="1">
                <a:solidFill>
                  <a:srgbClr val="0000FF"/>
                </a:solidFill>
              </a:rPr>
              <a:t>Hyodo</a:t>
            </a:r>
            <a:endParaRPr lang="en-US" altLang="ja-JP" i="1" dirty="0">
              <a:solidFill>
                <a:srgbClr val="0000FF"/>
              </a:solidFill>
            </a:endParaRP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/>
              <a:t>Other </a:t>
            </a:r>
            <a:r>
              <a:rPr lang="en-US" altLang="ja-JP" sz="2400" dirty="0" err="1"/>
              <a:t>hd</a:t>
            </a:r>
            <a:r>
              <a:rPr lang="en-US" altLang="ja-JP" sz="2400" dirty="0"/>
              <a:t> corr. fn. are also described approximately by two-body potential	</a:t>
            </a:r>
            <a:r>
              <a:rPr lang="en-US" altLang="ja-JP" i="1" dirty="0" err="1">
                <a:solidFill>
                  <a:srgbClr val="0000FF"/>
                </a:solidFill>
              </a:rPr>
              <a:t>S.Mrowczynski</a:t>
            </a:r>
            <a:r>
              <a:rPr lang="en-US" altLang="ja-JP" i="1" dirty="0">
                <a:solidFill>
                  <a:srgbClr val="0000FF"/>
                </a:solidFill>
              </a:rPr>
              <a:t>, </a:t>
            </a:r>
            <a:r>
              <a:rPr lang="en-US" altLang="ja-JP" i="1" dirty="0" err="1">
                <a:solidFill>
                  <a:srgbClr val="0000FF"/>
                </a:solidFill>
              </a:rPr>
              <a:t>P.Słon</a:t>
            </a:r>
            <a:r>
              <a:rPr lang="en-US" altLang="ja-JP" i="1" dirty="0">
                <a:solidFill>
                  <a:srgbClr val="0000FF"/>
                </a:solidFill>
              </a:rPr>
              <a:t>, </a:t>
            </a:r>
            <a:r>
              <a:rPr lang="en-US" altLang="ja-JP" i="1" dirty="0" err="1">
                <a:solidFill>
                  <a:srgbClr val="0000FF"/>
                </a:solidFill>
              </a:rPr>
              <a:t>Acta</a:t>
            </a:r>
            <a:r>
              <a:rPr lang="en-US" altLang="ja-JP" i="1" dirty="0">
                <a:solidFill>
                  <a:srgbClr val="0000FF"/>
                </a:solidFill>
              </a:rPr>
              <a:t> Phys.Pol.B51(‘20),1739; </a:t>
            </a:r>
            <a:r>
              <a:rPr lang="en-US" altLang="ja-JP" i="1" dirty="0" err="1">
                <a:solidFill>
                  <a:srgbClr val="0000FF"/>
                </a:solidFill>
              </a:rPr>
              <a:t>J.Haidenbauer</a:t>
            </a:r>
            <a:r>
              <a:rPr lang="en-US" altLang="ja-JP" i="1" dirty="0">
                <a:solidFill>
                  <a:srgbClr val="0000FF"/>
                </a:solidFill>
              </a:rPr>
              <a:t>, PRC102(‘20)034001; </a:t>
            </a:r>
            <a:r>
              <a:rPr lang="en-US" altLang="ja-JP" i="1" dirty="0" err="1">
                <a:solidFill>
                  <a:srgbClr val="0000FF"/>
                </a:solidFill>
              </a:rPr>
              <a:t>F.Etminan</a:t>
            </a:r>
            <a:r>
              <a:rPr lang="en-US" altLang="ja-JP" i="1" dirty="0">
                <a:solidFill>
                  <a:srgbClr val="0000FF"/>
                </a:solidFill>
              </a:rPr>
              <a:t>, </a:t>
            </a:r>
            <a:r>
              <a:rPr lang="en-US" altLang="ja-JP" i="1" dirty="0" err="1">
                <a:solidFill>
                  <a:srgbClr val="0000FF"/>
                </a:solidFill>
              </a:rPr>
              <a:t>M.M.Firoozabadi</a:t>
            </a:r>
            <a:r>
              <a:rPr lang="en-US" altLang="ja-JP" i="1" dirty="0">
                <a:solidFill>
                  <a:srgbClr val="0000FF"/>
                </a:solidFill>
              </a:rPr>
              <a:t>, (1908.11484); </a:t>
            </a:r>
            <a:r>
              <a:rPr lang="en-US" altLang="ja-JP" i="1" dirty="0" err="1">
                <a:solidFill>
                  <a:srgbClr val="0000FF"/>
                </a:solidFill>
              </a:rPr>
              <a:t>K.Ogata</a:t>
            </a:r>
            <a:r>
              <a:rPr lang="en-US" altLang="ja-JP" i="1" dirty="0">
                <a:solidFill>
                  <a:srgbClr val="0000FF"/>
                </a:solidFill>
              </a:rPr>
              <a:t>, </a:t>
            </a:r>
            <a:r>
              <a:rPr lang="en-US" altLang="ja-JP" i="1" dirty="0" err="1">
                <a:solidFill>
                  <a:srgbClr val="0000FF"/>
                </a:solidFill>
              </a:rPr>
              <a:t>TFukui</a:t>
            </a:r>
            <a:r>
              <a:rPr lang="en-US" altLang="ja-JP" i="1" dirty="0">
                <a:solidFill>
                  <a:srgbClr val="0000FF"/>
                </a:solidFill>
              </a:rPr>
              <a:t>, </a:t>
            </a:r>
            <a:r>
              <a:rPr lang="en-US" altLang="ja-JP" i="1" dirty="0" err="1">
                <a:solidFill>
                  <a:srgbClr val="0000FF"/>
                </a:solidFill>
              </a:rPr>
              <a:t>Y.Kamiya</a:t>
            </a:r>
            <a:r>
              <a:rPr lang="en-US" altLang="ja-JP" i="1" dirty="0">
                <a:solidFill>
                  <a:srgbClr val="0000FF"/>
                </a:solidFill>
              </a:rPr>
              <a:t>, AO, PRC103(‘21),065205.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err="1"/>
              <a:t>pd</a:t>
            </a:r>
            <a:r>
              <a:rPr lang="en-US" altLang="ja-JP" sz="2400" dirty="0"/>
              <a:t> correlation function cannot be explained by using LL formula or potential model with known f</a:t>
            </a:r>
            <a:r>
              <a:rPr lang="en-US" altLang="ja-JP" sz="2400" baseline="-33000" dirty="0"/>
              <a:t>0</a:t>
            </a:r>
            <a:r>
              <a:rPr lang="en-US" altLang="ja-JP" sz="2400" dirty="0"/>
              <a:t>. One needs to solve </a:t>
            </a:r>
            <a:r>
              <a:rPr lang="en-US" altLang="ja-JP" sz="2400" dirty="0" err="1"/>
              <a:t>Faddeev</a:t>
            </a:r>
            <a:r>
              <a:rPr lang="en-US" altLang="ja-JP" sz="2400" dirty="0"/>
              <a:t> Eq.</a:t>
            </a:r>
            <a:br>
              <a:rPr lang="en-US" altLang="ja-JP" sz="2400" dirty="0"/>
            </a:br>
            <a:r>
              <a:rPr lang="en-US" altLang="ja-JP" i="1" dirty="0">
                <a:solidFill>
                  <a:srgbClr val="0000FF"/>
                </a:solidFill>
              </a:rPr>
              <a:t>Michael Viviani’s talk (Wed)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/>
              <a:t>Rearrangement?</a:t>
            </a:r>
            <a:br>
              <a:rPr lang="en-US" altLang="ja-JP" sz="2400" dirty="0"/>
            </a:br>
            <a:r>
              <a:rPr lang="en-US" altLang="ja-JP" sz="2400" dirty="0"/>
              <a:t>Anti-sym. of </a:t>
            </a:r>
            <a:br>
              <a:rPr lang="en-US" altLang="ja-JP" sz="2400" dirty="0"/>
            </a:br>
            <a:r>
              <a:rPr lang="en-US" altLang="ja-JP" sz="2400" dirty="0"/>
              <a:t>two protons?</a:t>
            </a:r>
          </a:p>
        </p:txBody>
      </p:sp>
      <p:sp>
        <p:nvSpPr>
          <p:cNvPr id="3" name="正方形/長方形 2"/>
          <p:cNvSpPr/>
          <p:nvPr/>
        </p:nvSpPr>
        <p:spPr bwMode="auto">
          <a:xfrm>
            <a:off x="4176216" y="4283893"/>
            <a:ext cx="5702797" cy="26455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4045" y="4643933"/>
            <a:ext cx="4399794" cy="1122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K</a:t>
            </a:r>
            <a:r>
              <a:rPr kumimoji="1" lang="en-US" altLang="ja-JP" baseline="30000" dirty="0" err="1" smtClean="0">
                <a:solidFill>
                  <a:schemeClr val="tx1"/>
                </a:solidFill>
              </a:rPr>
              <a:t>+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d</a:t>
            </a:r>
            <a:r>
              <a:rPr kumimoji="1" lang="en-US" altLang="ja-JP" dirty="0" smtClean="0">
                <a:solidFill>
                  <a:schemeClr val="tx1"/>
                </a:solidFill>
              </a:rPr>
              <a:t> and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pd</a:t>
            </a:r>
            <a:r>
              <a:rPr kumimoji="1" lang="en-US" altLang="ja-JP" dirty="0" smtClean="0">
                <a:solidFill>
                  <a:schemeClr val="tx1"/>
                </a:solidFill>
              </a:rPr>
              <a:t> correlation function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from ALICE.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To be reported.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175"/>
            <a:ext cx="10080625" cy="604838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Homework to Hadron (Nuclear) Physics (3)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Three-body correlation function (c.f. Bhawani Singh (Fri))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Cumulant</a:t>
            </a:r>
            <a:br>
              <a:rPr lang="en-US" altLang="ja-JP" sz="2400"/>
            </a:br>
            <a:endParaRPr lang="en-US" altLang="ja-JP" sz="2400"/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Can we extract three-baryon repulsion ?</a:t>
            </a:r>
            <a:br>
              <a:rPr lang="en-US" altLang="ja-JP" sz="2400"/>
            </a:br>
            <a:r>
              <a:rPr lang="en-US" altLang="ja-JP" sz="2400"/>
              <a:t>(important to solve the hyperon puzzle)</a:t>
            </a:r>
            <a:br>
              <a:rPr lang="en-US" altLang="ja-JP" sz="2400"/>
            </a:br>
            <a:r>
              <a:rPr lang="en-US" altLang="ja-JP" sz="2400"/>
              <a:t>→	One needs to solve continuum three-body w.f.</a:t>
            </a:r>
            <a:br>
              <a:rPr lang="en-US" altLang="ja-JP" sz="2400"/>
            </a:br>
            <a:r>
              <a:rPr lang="en-US" altLang="ja-JP" sz="2400"/>
              <a:t>	with Coulmb potential.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16350" y="6767513"/>
            <a:ext cx="61198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ALICE [2206.03344] (Raffaele Del Grande @QM2022)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635375"/>
            <a:ext cx="4464050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3627438"/>
            <a:ext cx="4359275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2727325" y="1368425"/>
            <a:ext cx="5046663" cy="306388"/>
            <a:chOff x="1718" y="862"/>
            <a:chExt cx="3179" cy="193"/>
          </a:xfrm>
        </p:grpSpPr>
        <p:sp>
          <p:nvSpPr>
            <p:cNvPr id="35847" name="Freeform 7"/>
            <p:cNvSpPr>
              <a:spLocks noChangeArrowheads="1"/>
            </p:cNvSpPr>
            <p:nvPr/>
          </p:nvSpPr>
          <p:spPr bwMode="auto">
            <a:xfrm>
              <a:off x="1718" y="867"/>
              <a:ext cx="3180" cy="185"/>
            </a:xfrm>
            <a:custGeom>
              <a:avLst/>
              <a:gdLst>
                <a:gd name="T0" fmla="*/ 7014 w 14026"/>
                <a:gd name="T1" fmla="*/ 821 h 822"/>
                <a:gd name="T2" fmla="*/ 0 w 14026"/>
                <a:gd name="T3" fmla="*/ 821 h 822"/>
                <a:gd name="T4" fmla="*/ 0 w 14026"/>
                <a:gd name="T5" fmla="*/ 0 h 822"/>
                <a:gd name="T6" fmla="*/ 14025 w 14026"/>
                <a:gd name="T7" fmla="*/ 0 h 822"/>
                <a:gd name="T8" fmla="*/ 14025 w 14026"/>
                <a:gd name="T9" fmla="*/ 821 h 822"/>
                <a:gd name="T10" fmla="*/ 7014 w 14026"/>
                <a:gd name="T11" fmla="*/ 82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26" h="822">
                  <a:moveTo>
                    <a:pt x="7014" y="821"/>
                  </a:moveTo>
                  <a:lnTo>
                    <a:pt x="0" y="821"/>
                  </a:lnTo>
                  <a:lnTo>
                    <a:pt x="0" y="0"/>
                  </a:lnTo>
                  <a:lnTo>
                    <a:pt x="14025" y="0"/>
                  </a:lnTo>
                  <a:lnTo>
                    <a:pt x="14025" y="821"/>
                  </a:lnTo>
                  <a:lnTo>
                    <a:pt x="7014" y="8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8" name="Freeform 8"/>
            <p:cNvSpPr>
              <a:spLocks noChangeArrowheads="1"/>
            </p:cNvSpPr>
            <p:nvPr/>
          </p:nvSpPr>
          <p:spPr bwMode="auto">
            <a:xfrm>
              <a:off x="1727" y="921"/>
              <a:ext cx="87" cy="101"/>
            </a:xfrm>
            <a:custGeom>
              <a:avLst/>
              <a:gdLst>
                <a:gd name="T0" fmla="*/ 352 w 386"/>
                <a:gd name="T1" fmla="*/ 60 h 449"/>
                <a:gd name="T2" fmla="*/ 307 w 386"/>
                <a:gd name="T3" fmla="*/ 76 h 449"/>
                <a:gd name="T4" fmla="*/ 289 w 386"/>
                <a:gd name="T5" fmla="*/ 114 h 449"/>
                <a:gd name="T6" fmla="*/ 327 w 386"/>
                <a:gd name="T7" fmla="*/ 148 h 449"/>
                <a:gd name="T8" fmla="*/ 383 w 386"/>
                <a:gd name="T9" fmla="*/ 85 h 449"/>
                <a:gd name="T10" fmla="*/ 264 w 386"/>
                <a:gd name="T11" fmla="*/ 0 h 449"/>
                <a:gd name="T12" fmla="*/ 0 w 386"/>
                <a:gd name="T13" fmla="*/ 280 h 449"/>
                <a:gd name="T14" fmla="*/ 161 w 386"/>
                <a:gd name="T15" fmla="*/ 448 h 449"/>
                <a:gd name="T16" fmla="*/ 385 w 386"/>
                <a:gd name="T17" fmla="*/ 331 h 449"/>
                <a:gd name="T18" fmla="*/ 374 w 386"/>
                <a:gd name="T19" fmla="*/ 318 h 449"/>
                <a:gd name="T20" fmla="*/ 361 w 386"/>
                <a:gd name="T21" fmla="*/ 329 h 449"/>
                <a:gd name="T22" fmla="*/ 161 w 386"/>
                <a:gd name="T23" fmla="*/ 425 h 449"/>
                <a:gd name="T24" fmla="*/ 74 w 386"/>
                <a:gd name="T25" fmla="*/ 318 h 449"/>
                <a:gd name="T26" fmla="*/ 128 w 386"/>
                <a:gd name="T27" fmla="*/ 121 h 449"/>
                <a:gd name="T28" fmla="*/ 267 w 386"/>
                <a:gd name="T29" fmla="*/ 22 h 449"/>
                <a:gd name="T30" fmla="*/ 352 w 386"/>
                <a:gd name="T31" fmla="*/ 6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49">
                  <a:moveTo>
                    <a:pt x="352" y="60"/>
                  </a:moveTo>
                  <a:cubicBezTo>
                    <a:pt x="336" y="60"/>
                    <a:pt x="323" y="60"/>
                    <a:pt x="307" y="76"/>
                  </a:cubicBezTo>
                  <a:cubicBezTo>
                    <a:pt x="291" y="90"/>
                    <a:pt x="289" y="107"/>
                    <a:pt x="289" y="114"/>
                  </a:cubicBezTo>
                  <a:cubicBezTo>
                    <a:pt x="289" y="136"/>
                    <a:pt x="307" y="148"/>
                    <a:pt x="327" y="148"/>
                  </a:cubicBezTo>
                  <a:cubicBezTo>
                    <a:pt x="356" y="148"/>
                    <a:pt x="383" y="125"/>
                    <a:pt x="383" y="85"/>
                  </a:cubicBezTo>
                  <a:cubicBezTo>
                    <a:pt x="383" y="36"/>
                    <a:pt x="336" y="0"/>
                    <a:pt x="264" y="0"/>
                  </a:cubicBezTo>
                  <a:cubicBezTo>
                    <a:pt x="132" y="0"/>
                    <a:pt x="0" y="141"/>
                    <a:pt x="0" y="280"/>
                  </a:cubicBezTo>
                  <a:cubicBezTo>
                    <a:pt x="0" y="369"/>
                    <a:pt x="58" y="448"/>
                    <a:pt x="161" y="448"/>
                  </a:cubicBezTo>
                  <a:cubicBezTo>
                    <a:pt x="302" y="448"/>
                    <a:pt x="385" y="342"/>
                    <a:pt x="385" y="331"/>
                  </a:cubicBezTo>
                  <a:cubicBezTo>
                    <a:pt x="385" y="324"/>
                    <a:pt x="379" y="318"/>
                    <a:pt x="374" y="318"/>
                  </a:cubicBezTo>
                  <a:cubicBezTo>
                    <a:pt x="367" y="318"/>
                    <a:pt x="367" y="320"/>
                    <a:pt x="361" y="329"/>
                  </a:cubicBezTo>
                  <a:cubicBezTo>
                    <a:pt x="282" y="425"/>
                    <a:pt x="175" y="425"/>
                    <a:pt x="161" y="425"/>
                  </a:cubicBezTo>
                  <a:cubicBezTo>
                    <a:pt x="101" y="425"/>
                    <a:pt x="74" y="378"/>
                    <a:pt x="74" y="318"/>
                  </a:cubicBezTo>
                  <a:cubicBezTo>
                    <a:pt x="74" y="277"/>
                    <a:pt x="94" y="181"/>
                    <a:pt x="128" y="121"/>
                  </a:cubicBezTo>
                  <a:cubicBezTo>
                    <a:pt x="157" y="65"/>
                    <a:pt x="213" y="22"/>
                    <a:pt x="267" y="22"/>
                  </a:cubicBezTo>
                  <a:cubicBezTo>
                    <a:pt x="300" y="22"/>
                    <a:pt x="338" y="34"/>
                    <a:pt x="352" y="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9" name="Freeform 9"/>
            <p:cNvSpPr>
              <a:spLocks noChangeArrowheads="1"/>
            </p:cNvSpPr>
            <p:nvPr/>
          </p:nvSpPr>
          <p:spPr bwMode="auto">
            <a:xfrm>
              <a:off x="1823" y="949"/>
              <a:ext cx="71" cy="106"/>
            </a:xfrm>
            <a:custGeom>
              <a:avLst/>
              <a:gdLst>
                <a:gd name="T0" fmla="*/ 152 w 319"/>
                <a:gd name="T1" fmla="*/ 228 h 473"/>
                <a:gd name="T2" fmla="*/ 244 w 319"/>
                <a:gd name="T3" fmla="*/ 340 h 473"/>
                <a:gd name="T4" fmla="*/ 155 w 319"/>
                <a:gd name="T5" fmla="*/ 450 h 473"/>
                <a:gd name="T6" fmla="*/ 36 w 319"/>
                <a:gd name="T7" fmla="*/ 403 h 473"/>
                <a:gd name="T8" fmla="*/ 76 w 319"/>
                <a:gd name="T9" fmla="*/ 365 h 473"/>
                <a:gd name="T10" fmla="*/ 38 w 319"/>
                <a:gd name="T11" fmla="*/ 327 h 473"/>
                <a:gd name="T12" fmla="*/ 0 w 319"/>
                <a:gd name="T13" fmla="*/ 365 h 473"/>
                <a:gd name="T14" fmla="*/ 157 w 319"/>
                <a:gd name="T15" fmla="*/ 472 h 473"/>
                <a:gd name="T16" fmla="*/ 318 w 319"/>
                <a:gd name="T17" fmla="*/ 340 h 473"/>
                <a:gd name="T18" fmla="*/ 199 w 319"/>
                <a:gd name="T19" fmla="*/ 215 h 473"/>
                <a:gd name="T20" fmla="*/ 298 w 319"/>
                <a:gd name="T21" fmla="*/ 96 h 473"/>
                <a:gd name="T22" fmla="*/ 157 w 319"/>
                <a:gd name="T23" fmla="*/ 0 h 473"/>
                <a:gd name="T24" fmla="*/ 22 w 319"/>
                <a:gd name="T25" fmla="*/ 92 h 473"/>
                <a:gd name="T26" fmla="*/ 58 w 319"/>
                <a:gd name="T27" fmla="*/ 130 h 473"/>
                <a:gd name="T28" fmla="*/ 94 w 319"/>
                <a:gd name="T29" fmla="*/ 94 h 473"/>
                <a:gd name="T30" fmla="*/ 58 w 319"/>
                <a:gd name="T31" fmla="*/ 58 h 473"/>
                <a:gd name="T32" fmla="*/ 155 w 319"/>
                <a:gd name="T33" fmla="*/ 20 h 473"/>
                <a:gd name="T34" fmla="*/ 231 w 319"/>
                <a:gd name="T35" fmla="*/ 96 h 473"/>
                <a:gd name="T36" fmla="*/ 202 w 319"/>
                <a:gd name="T37" fmla="*/ 177 h 473"/>
                <a:gd name="T38" fmla="*/ 125 w 319"/>
                <a:gd name="T39" fmla="*/ 208 h 473"/>
                <a:gd name="T40" fmla="*/ 103 w 319"/>
                <a:gd name="T41" fmla="*/ 210 h 473"/>
                <a:gd name="T42" fmla="*/ 96 w 319"/>
                <a:gd name="T43" fmla="*/ 219 h 473"/>
                <a:gd name="T44" fmla="*/ 114 w 319"/>
                <a:gd name="T45" fmla="*/ 228 h 473"/>
                <a:gd name="T46" fmla="*/ 152 w 319"/>
                <a:gd name="T47" fmla="*/ 2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9" h="473">
                  <a:moveTo>
                    <a:pt x="152" y="228"/>
                  </a:moveTo>
                  <a:cubicBezTo>
                    <a:pt x="206" y="228"/>
                    <a:pt x="244" y="266"/>
                    <a:pt x="244" y="340"/>
                  </a:cubicBezTo>
                  <a:cubicBezTo>
                    <a:pt x="244" y="425"/>
                    <a:pt x="195" y="450"/>
                    <a:pt x="155" y="450"/>
                  </a:cubicBezTo>
                  <a:cubicBezTo>
                    <a:pt x="128" y="450"/>
                    <a:pt x="65" y="443"/>
                    <a:pt x="36" y="403"/>
                  </a:cubicBezTo>
                  <a:cubicBezTo>
                    <a:pt x="69" y="401"/>
                    <a:pt x="76" y="378"/>
                    <a:pt x="76" y="365"/>
                  </a:cubicBezTo>
                  <a:cubicBezTo>
                    <a:pt x="76" y="342"/>
                    <a:pt x="60" y="327"/>
                    <a:pt x="38" y="327"/>
                  </a:cubicBezTo>
                  <a:cubicBezTo>
                    <a:pt x="20" y="327"/>
                    <a:pt x="0" y="338"/>
                    <a:pt x="0" y="365"/>
                  </a:cubicBezTo>
                  <a:cubicBezTo>
                    <a:pt x="0" y="432"/>
                    <a:pt x="72" y="472"/>
                    <a:pt x="157" y="472"/>
                  </a:cubicBezTo>
                  <a:cubicBezTo>
                    <a:pt x="253" y="472"/>
                    <a:pt x="318" y="409"/>
                    <a:pt x="318" y="340"/>
                  </a:cubicBezTo>
                  <a:cubicBezTo>
                    <a:pt x="318" y="286"/>
                    <a:pt x="276" y="233"/>
                    <a:pt x="199" y="215"/>
                  </a:cubicBezTo>
                  <a:cubicBezTo>
                    <a:pt x="271" y="190"/>
                    <a:pt x="298" y="136"/>
                    <a:pt x="298" y="96"/>
                  </a:cubicBezTo>
                  <a:cubicBezTo>
                    <a:pt x="298" y="40"/>
                    <a:pt x="235" y="0"/>
                    <a:pt x="157" y="0"/>
                  </a:cubicBezTo>
                  <a:cubicBezTo>
                    <a:pt x="81" y="0"/>
                    <a:pt x="22" y="38"/>
                    <a:pt x="22" y="92"/>
                  </a:cubicBezTo>
                  <a:cubicBezTo>
                    <a:pt x="22" y="116"/>
                    <a:pt x="36" y="130"/>
                    <a:pt x="58" y="130"/>
                  </a:cubicBezTo>
                  <a:cubicBezTo>
                    <a:pt x="78" y="130"/>
                    <a:pt x="94" y="114"/>
                    <a:pt x="94" y="94"/>
                  </a:cubicBezTo>
                  <a:cubicBezTo>
                    <a:pt x="94" y="74"/>
                    <a:pt x="78" y="60"/>
                    <a:pt x="58" y="58"/>
                  </a:cubicBezTo>
                  <a:cubicBezTo>
                    <a:pt x="83" y="27"/>
                    <a:pt x="130" y="20"/>
                    <a:pt x="155" y="20"/>
                  </a:cubicBezTo>
                  <a:cubicBezTo>
                    <a:pt x="186" y="20"/>
                    <a:pt x="231" y="36"/>
                    <a:pt x="231" y="96"/>
                  </a:cubicBezTo>
                  <a:cubicBezTo>
                    <a:pt x="231" y="125"/>
                    <a:pt x="220" y="157"/>
                    <a:pt x="202" y="177"/>
                  </a:cubicBezTo>
                  <a:cubicBezTo>
                    <a:pt x="179" y="204"/>
                    <a:pt x="161" y="206"/>
                    <a:pt x="125" y="208"/>
                  </a:cubicBezTo>
                  <a:cubicBezTo>
                    <a:pt x="108" y="208"/>
                    <a:pt x="108" y="208"/>
                    <a:pt x="103" y="210"/>
                  </a:cubicBezTo>
                  <a:cubicBezTo>
                    <a:pt x="103" y="210"/>
                    <a:pt x="96" y="210"/>
                    <a:pt x="96" y="219"/>
                  </a:cubicBezTo>
                  <a:cubicBezTo>
                    <a:pt x="96" y="228"/>
                    <a:pt x="103" y="228"/>
                    <a:pt x="114" y="228"/>
                  </a:cubicBezTo>
                  <a:lnTo>
                    <a:pt x="152" y="2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50" name="Freeform 10"/>
            <p:cNvSpPr>
              <a:spLocks noChangeArrowheads="1"/>
            </p:cNvSpPr>
            <p:nvPr/>
          </p:nvSpPr>
          <p:spPr bwMode="auto">
            <a:xfrm>
              <a:off x="1989" y="937"/>
              <a:ext cx="148" cy="52"/>
            </a:xfrm>
            <a:custGeom>
              <a:avLst/>
              <a:gdLst>
                <a:gd name="T0" fmla="*/ 623 w 657"/>
                <a:gd name="T1" fmla="*/ 40 h 234"/>
                <a:gd name="T2" fmla="*/ 656 w 657"/>
                <a:gd name="T3" fmla="*/ 20 h 234"/>
                <a:gd name="T4" fmla="*/ 625 w 657"/>
                <a:gd name="T5" fmla="*/ 0 h 234"/>
                <a:gd name="T6" fmla="*/ 34 w 657"/>
                <a:gd name="T7" fmla="*/ 0 h 234"/>
                <a:gd name="T8" fmla="*/ 0 w 657"/>
                <a:gd name="T9" fmla="*/ 20 h 234"/>
                <a:gd name="T10" fmla="*/ 34 w 657"/>
                <a:gd name="T11" fmla="*/ 40 h 234"/>
                <a:gd name="T12" fmla="*/ 623 w 657"/>
                <a:gd name="T13" fmla="*/ 40 h 234"/>
                <a:gd name="T14" fmla="*/ 625 w 657"/>
                <a:gd name="T15" fmla="*/ 233 h 234"/>
                <a:gd name="T16" fmla="*/ 656 w 657"/>
                <a:gd name="T17" fmla="*/ 213 h 234"/>
                <a:gd name="T18" fmla="*/ 623 w 657"/>
                <a:gd name="T19" fmla="*/ 192 h 234"/>
                <a:gd name="T20" fmla="*/ 34 w 657"/>
                <a:gd name="T21" fmla="*/ 192 h 234"/>
                <a:gd name="T22" fmla="*/ 0 w 657"/>
                <a:gd name="T23" fmla="*/ 213 h 234"/>
                <a:gd name="T24" fmla="*/ 34 w 657"/>
                <a:gd name="T25" fmla="*/ 233 h 234"/>
                <a:gd name="T26" fmla="*/ 625 w 657"/>
                <a:gd name="T27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7" h="234">
                  <a:moveTo>
                    <a:pt x="623" y="40"/>
                  </a:moveTo>
                  <a:cubicBezTo>
                    <a:pt x="638" y="40"/>
                    <a:pt x="656" y="40"/>
                    <a:pt x="656" y="20"/>
                  </a:cubicBezTo>
                  <a:cubicBezTo>
                    <a:pt x="656" y="0"/>
                    <a:pt x="638" y="0"/>
                    <a:pt x="625" y="0"/>
                  </a:cubicBezTo>
                  <a:lnTo>
                    <a:pt x="34" y="0"/>
                  </a:lnTo>
                  <a:cubicBezTo>
                    <a:pt x="18" y="0"/>
                    <a:pt x="0" y="0"/>
                    <a:pt x="0" y="20"/>
                  </a:cubicBezTo>
                  <a:cubicBezTo>
                    <a:pt x="0" y="40"/>
                    <a:pt x="18" y="40"/>
                    <a:pt x="34" y="40"/>
                  </a:cubicBezTo>
                  <a:lnTo>
                    <a:pt x="623" y="40"/>
                  </a:lnTo>
                  <a:close/>
                  <a:moveTo>
                    <a:pt x="625" y="233"/>
                  </a:moveTo>
                  <a:cubicBezTo>
                    <a:pt x="638" y="233"/>
                    <a:pt x="656" y="233"/>
                    <a:pt x="656" y="213"/>
                  </a:cubicBezTo>
                  <a:cubicBezTo>
                    <a:pt x="656" y="192"/>
                    <a:pt x="638" y="192"/>
                    <a:pt x="623" y="192"/>
                  </a:cubicBezTo>
                  <a:lnTo>
                    <a:pt x="34" y="192"/>
                  </a:lnTo>
                  <a:cubicBezTo>
                    <a:pt x="18" y="192"/>
                    <a:pt x="0" y="192"/>
                    <a:pt x="0" y="213"/>
                  </a:cubicBezTo>
                  <a:cubicBezTo>
                    <a:pt x="0" y="233"/>
                    <a:pt x="18" y="233"/>
                    <a:pt x="34" y="233"/>
                  </a:cubicBezTo>
                  <a:lnTo>
                    <a:pt x="625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51" name="Freeform 11"/>
            <p:cNvSpPr>
              <a:spLocks noChangeArrowheads="1"/>
            </p:cNvSpPr>
            <p:nvPr/>
          </p:nvSpPr>
          <p:spPr bwMode="auto">
            <a:xfrm>
              <a:off x="2223" y="862"/>
              <a:ext cx="158" cy="162"/>
            </a:xfrm>
            <a:custGeom>
              <a:avLst/>
              <a:gdLst>
                <a:gd name="T0" fmla="*/ 701 w 702"/>
                <a:gd name="T1" fmla="*/ 9 h 717"/>
                <a:gd name="T2" fmla="*/ 690 w 702"/>
                <a:gd name="T3" fmla="*/ 0 h 717"/>
                <a:gd name="T4" fmla="*/ 674 w 702"/>
                <a:gd name="T5" fmla="*/ 11 h 717"/>
                <a:gd name="T6" fmla="*/ 607 w 702"/>
                <a:gd name="T7" fmla="*/ 87 h 717"/>
                <a:gd name="T8" fmla="*/ 441 w 702"/>
                <a:gd name="T9" fmla="*/ 0 h 717"/>
                <a:gd name="T10" fmla="*/ 0 w 702"/>
                <a:gd name="T11" fmla="*/ 448 h 717"/>
                <a:gd name="T12" fmla="*/ 267 w 702"/>
                <a:gd name="T13" fmla="*/ 716 h 717"/>
                <a:gd name="T14" fmla="*/ 482 w 702"/>
                <a:gd name="T15" fmla="*/ 631 h 717"/>
                <a:gd name="T16" fmla="*/ 589 w 702"/>
                <a:gd name="T17" fmla="*/ 459 h 717"/>
                <a:gd name="T18" fmla="*/ 578 w 702"/>
                <a:gd name="T19" fmla="*/ 450 h 717"/>
                <a:gd name="T20" fmla="*/ 564 w 702"/>
                <a:gd name="T21" fmla="*/ 459 h 717"/>
                <a:gd name="T22" fmla="*/ 466 w 702"/>
                <a:gd name="T23" fmla="*/ 615 h 717"/>
                <a:gd name="T24" fmla="*/ 282 w 702"/>
                <a:gd name="T25" fmla="*/ 687 h 717"/>
                <a:gd name="T26" fmla="*/ 90 w 702"/>
                <a:gd name="T27" fmla="*/ 481 h 717"/>
                <a:gd name="T28" fmla="*/ 208 w 702"/>
                <a:gd name="T29" fmla="*/ 150 h 717"/>
                <a:gd name="T30" fmla="*/ 450 w 702"/>
                <a:gd name="T31" fmla="*/ 31 h 717"/>
                <a:gd name="T32" fmla="*/ 609 w 702"/>
                <a:gd name="T33" fmla="*/ 222 h 717"/>
                <a:gd name="T34" fmla="*/ 607 w 702"/>
                <a:gd name="T35" fmla="*/ 271 h 717"/>
                <a:gd name="T36" fmla="*/ 620 w 702"/>
                <a:gd name="T37" fmla="*/ 282 h 717"/>
                <a:gd name="T38" fmla="*/ 638 w 702"/>
                <a:gd name="T39" fmla="*/ 262 h 717"/>
                <a:gd name="T40" fmla="*/ 701 w 702"/>
                <a:gd name="T41" fmla="*/ 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2" h="717">
                  <a:moveTo>
                    <a:pt x="701" y="9"/>
                  </a:moveTo>
                  <a:cubicBezTo>
                    <a:pt x="701" y="7"/>
                    <a:pt x="699" y="0"/>
                    <a:pt x="690" y="0"/>
                  </a:cubicBezTo>
                  <a:cubicBezTo>
                    <a:pt x="688" y="0"/>
                    <a:pt x="685" y="0"/>
                    <a:pt x="674" y="11"/>
                  </a:cubicBezTo>
                  <a:lnTo>
                    <a:pt x="607" y="87"/>
                  </a:lnTo>
                  <a:cubicBezTo>
                    <a:pt x="598" y="74"/>
                    <a:pt x="551" y="0"/>
                    <a:pt x="441" y="0"/>
                  </a:cubicBezTo>
                  <a:cubicBezTo>
                    <a:pt x="222" y="0"/>
                    <a:pt x="0" y="217"/>
                    <a:pt x="0" y="448"/>
                  </a:cubicBezTo>
                  <a:cubicBezTo>
                    <a:pt x="0" y="609"/>
                    <a:pt x="116" y="716"/>
                    <a:pt x="267" y="716"/>
                  </a:cubicBezTo>
                  <a:cubicBezTo>
                    <a:pt x="354" y="716"/>
                    <a:pt x="428" y="678"/>
                    <a:pt x="482" y="631"/>
                  </a:cubicBezTo>
                  <a:cubicBezTo>
                    <a:pt x="573" y="550"/>
                    <a:pt x="589" y="461"/>
                    <a:pt x="589" y="459"/>
                  </a:cubicBezTo>
                  <a:cubicBezTo>
                    <a:pt x="589" y="450"/>
                    <a:pt x="580" y="450"/>
                    <a:pt x="578" y="450"/>
                  </a:cubicBezTo>
                  <a:cubicBezTo>
                    <a:pt x="571" y="450"/>
                    <a:pt x="567" y="450"/>
                    <a:pt x="564" y="459"/>
                  </a:cubicBezTo>
                  <a:cubicBezTo>
                    <a:pt x="556" y="488"/>
                    <a:pt x="533" y="557"/>
                    <a:pt x="466" y="615"/>
                  </a:cubicBezTo>
                  <a:cubicBezTo>
                    <a:pt x="396" y="669"/>
                    <a:pt x="334" y="687"/>
                    <a:pt x="282" y="687"/>
                  </a:cubicBezTo>
                  <a:cubicBezTo>
                    <a:pt x="195" y="687"/>
                    <a:pt x="90" y="635"/>
                    <a:pt x="90" y="481"/>
                  </a:cubicBezTo>
                  <a:cubicBezTo>
                    <a:pt x="90" y="425"/>
                    <a:pt x="110" y="266"/>
                    <a:pt x="208" y="150"/>
                  </a:cubicBezTo>
                  <a:cubicBezTo>
                    <a:pt x="269" y="81"/>
                    <a:pt x="363" y="31"/>
                    <a:pt x="450" y="31"/>
                  </a:cubicBezTo>
                  <a:cubicBezTo>
                    <a:pt x="551" y="31"/>
                    <a:pt x="609" y="107"/>
                    <a:pt x="609" y="222"/>
                  </a:cubicBezTo>
                  <a:cubicBezTo>
                    <a:pt x="609" y="260"/>
                    <a:pt x="607" y="262"/>
                    <a:pt x="607" y="271"/>
                  </a:cubicBezTo>
                  <a:cubicBezTo>
                    <a:pt x="607" y="282"/>
                    <a:pt x="616" y="282"/>
                    <a:pt x="620" y="282"/>
                  </a:cubicBezTo>
                  <a:cubicBezTo>
                    <a:pt x="634" y="282"/>
                    <a:pt x="634" y="280"/>
                    <a:pt x="638" y="262"/>
                  </a:cubicBezTo>
                  <a:lnTo>
                    <a:pt x="701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52" name="Freeform 12"/>
            <p:cNvSpPr>
              <a:spLocks noChangeArrowheads="1"/>
            </p:cNvSpPr>
            <p:nvPr/>
          </p:nvSpPr>
          <p:spPr bwMode="auto">
            <a:xfrm>
              <a:off x="2388" y="949"/>
              <a:ext cx="57" cy="103"/>
            </a:xfrm>
            <a:custGeom>
              <a:avLst/>
              <a:gdLst>
                <a:gd name="T0" fmla="*/ 157 w 254"/>
                <a:gd name="T1" fmla="*/ 20 h 460"/>
                <a:gd name="T2" fmla="*/ 137 w 254"/>
                <a:gd name="T3" fmla="*/ 0 h 460"/>
                <a:gd name="T4" fmla="*/ 0 w 254"/>
                <a:gd name="T5" fmla="*/ 45 h 460"/>
                <a:gd name="T6" fmla="*/ 0 w 254"/>
                <a:gd name="T7" fmla="*/ 69 h 460"/>
                <a:gd name="T8" fmla="*/ 101 w 254"/>
                <a:gd name="T9" fmla="*/ 49 h 460"/>
                <a:gd name="T10" fmla="*/ 101 w 254"/>
                <a:gd name="T11" fmla="*/ 403 h 460"/>
                <a:gd name="T12" fmla="*/ 31 w 254"/>
                <a:gd name="T13" fmla="*/ 434 h 460"/>
                <a:gd name="T14" fmla="*/ 4 w 254"/>
                <a:gd name="T15" fmla="*/ 434 h 460"/>
                <a:gd name="T16" fmla="*/ 4 w 254"/>
                <a:gd name="T17" fmla="*/ 459 h 460"/>
                <a:gd name="T18" fmla="*/ 128 w 254"/>
                <a:gd name="T19" fmla="*/ 456 h 460"/>
                <a:gd name="T20" fmla="*/ 253 w 254"/>
                <a:gd name="T21" fmla="*/ 459 h 460"/>
                <a:gd name="T22" fmla="*/ 253 w 254"/>
                <a:gd name="T23" fmla="*/ 434 h 460"/>
                <a:gd name="T24" fmla="*/ 226 w 254"/>
                <a:gd name="T25" fmla="*/ 434 h 460"/>
                <a:gd name="T26" fmla="*/ 157 w 254"/>
                <a:gd name="T27" fmla="*/ 403 h 460"/>
                <a:gd name="T28" fmla="*/ 157 w 254"/>
                <a:gd name="T29" fmla="*/ 2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460">
                  <a:moveTo>
                    <a:pt x="157" y="20"/>
                  </a:moveTo>
                  <a:cubicBezTo>
                    <a:pt x="157" y="0"/>
                    <a:pt x="155" y="0"/>
                    <a:pt x="137" y="0"/>
                  </a:cubicBezTo>
                  <a:cubicBezTo>
                    <a:pt x="92" y="43"/>
                    <a:pt x="29" y="45"/>
                    <a:pt x="0" y="45"/>
                  </a:cubicBezTo>
                  <a:lnTo>
                    <a:pt x="0" y="69"/>
                  </a:lnTo>
                  <a:cubicBezTo>
                    <a:pt x="16" y="69"/>
                    <a:pt x="63" y="69"/>
                    <a:pt x="101" y="49"/>
                  </a:cubicBezTo>
                  <a:lnTo>
                    <a:pt x="101" y="403"/>
                  </a:lnTo>
                  <a:cubicBezTo>
                    <a:pt x="101" y="425"/>
                    <a:pt x="101" y="434"/>
                    <a:pt x="31" y="434"/>
                  </a:cubicBezTo>
                  <a:lnTo>
                    <a:pt x="4" y="434"/>
                  </a:lnTo>
                  <a:lnTo>
                    <a:pt x="4" y="459"/>
                  </a:lnTo>
                  <a:cubicBezTo>
                    <a:pt x="18" y="459"/>
                    <a:pt x="103" y="456"/>
                    <a:pt x="128" y="456"/>
                  </a:cubicBezTo>
                  <a:cubicBezTo>
                    <a:pt x="150" y="456"/>
                    <a:pt x="237" y="459"/>
                    <a:pt x="253" y="459"/>
                  </a:cubicBezTo>
                  <a:lnTo>
                    <a:pt x="253" y="434"/>
                  </a:lnTo>
                  <a:lnTo>
                    <a:pt x="226" y="434"/>
                  </a:lnTo>
                  <a:cubicBezTo>
                    <a:pt x="157" y="434"/>
                    <a:pt x="157" y="425"/>
                    <a:pt x="157" y="403"/>
                  </a:cubicBezTo>
                  <a:lnTo>
                    <a:pt x="157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53" name="Freeform 13"/>
            <p:cNvSpPr>
              <a:spLocks noChangeArrowheads="1"/>
            </p:cNvSpPr>
            <p:nvPr/>
          </p:nvSpPr>
          <p:spPr bwMode="auto">
            <a:xfrm>
              <a:off x="2470" y="949"/>
              <a:ext cx="69" cy="103"/>
            </a:xfrm>
            <a:custGeom>
              <a:avLst/>
              <a:gdLst>
                <a:gd name="T0" fmla="*/ 307 w 308"/>
                <a:gd name="T1" fmla="*/ 333 h 460"/>
                <a:gd name="T2" fmla="*/ 282 w 308"/>
                <a:gd name="T3" fmla="*/ 333 h 460"/>
                <a:gd name="T4" fmla="*/ 264 w 308"/>
                <a:gd name="T5" fmla="*/ 396 h 460"/>
                <a:gd name="T6" fmla="*/ 197 w 308"/>
                <a:gd name="T7" fmla="*/ 401 h 460"/>
                <a:gd name="T8" fmla="*/ 69 w 308"/>
                <a:gd name="T9" fmla="*/ 401 h 460"/>
                <a:gd name="T10" fmla="*/ 208 w 308"/>
                <a:gd name="T11" fmla="*/ 284 h 460"/>
                <a:gd name="T12" fmla="*/ 307 w 308"/>
                <a:gd name="T13" fmla="*/ 134 h 460"/>
                <a:gd name="T14" fmla="*/ 143 w 308"/>
                <a:gd name="T15" fmla="*/ 0 h 460"/>
                <a:gd name="T16" fmla="*/ 0 w 308"/>
                <a:gd name="T17" fmla="*/ 123 h 460"/>
                <a:gd name="T18" fmla="*/ 36 w 308"/>
                <a:gd name="T19" fmla="*/ 163 h 460"/>
                <a:gd name="T20" fmla="*/ 74 w 308"/>
                <a:gd name="T21" fmla="*/ 125 h 460"/>
                <a:gd name="T22" fmla="*/ 34 w 308"/>
                <a:gd name="T23" fmla="*/ 90 h 460"/>
                <a:gd name="T24" fmla="*/ 134 w 308"/>
                <a:gd name="T25" fmla="*/ 25 h 460"/>
                <a:gd name="T26" fmla="*/ 240 w 308"/>
                <a:gd name="T27" fmla="*/ 134 h 460"/>
                <a:gd name="T28" fmla="*/ 175 w 308"/>
                <a:gd name="T29" fmla="*/ 269 h 460"/>
                <a:gd name="T30" fmla="*/ 7 w 308"/>
                <a:gd name="T31" fmla="*/ 432 h 460"/>
                <a:gd name="T32" fmla="*/ 0 w 308"/>
                <a:gd name="T33" fmla="*/ 459 h 460"/>
                <a:gd name="T34" fmla="*/ 287 w 308"/>
                <a:gd name="T35" fmla="*/ 459 h 460"/>
                <a:gd name="T36" fmla="*/ 307 w 308"/>
                <a:gd name="T37" fmla="*/ 33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8" h="460">
                  <a:moveTo>
                    <a:pt x="307" y="333"/>
                  </a:moveTo>
                  <a:lnTo>
                    <a:pt x="282" y="333"/>
                  </a:lnTo>
                  <a:cubicBezTo>
                    <a:pt x="280" y="349"/>
                    <a:pt x="273" y="389"/>
                    <a:pt x="264" y="396"/>
                  </a:cubicBezTo>
                  <a:cubicBezTo>
                    <a:pt x="260" y="401"/>
                    <a:pt x="206" y="401"/>
                    <a:pt x="197" y="401"/>
                  </a:cubicBezTo>
                  <a:lnTo>
                    <a:pt x="69" y="401"/>
                  </a:lnTo>
                  <a:cubicBezTo>
                    <a:pt x="141" y="336"/>
                    <a:pt x="166" y="318"/>
                    <a:pt x="208" y="284"/>
                  </a:cubicBezTo>
                  <a:cubicBezTo>
                    <a:pt x="260" y="244"/>
                    <a:pt x="307" y="201"/>
                    <a:pt x="307" y="134"/>
                  </a:cubicBezTo>
                  <a:cubicBezTo>
                    <a:pt x="307" y="51"/>
                    <a:pt x="233" y="0"/>
                    <a:pt x="143" y="0"/>
                  </a:cubicBezTo>
                  <a:cubicBezTo>
                    <a:pt x="58" y="0"/>
                    <a:pt x="0" y="60"/>
                    <a:pt x="0" y="123"/>
                  </a:cubicBezTo>
                  <a:cubicBezTo>
                    <a:pt x="0" y="159"/>
                    <a:pt x="29" y="163"/>
                    <a:pt x="36" y="163"/>
                  </a:cubicBezTo>
                  <a:cubicBezTo>
                    <a:pt x="54" y="163"/>
                    <a:pt x="74" y="150"/>
                    <a:pt x="74" y="125"/>
                  </a:cubicBezTo>
                  <a:cubicBezTo>
                    <a:pt x="74" y="114"/>
                    <a:pt x="69" y="90"/>
                    <a:pt x="34" y="90"/>
                  </a:cubicBezTo>
                  <a:cubicBezTo>
                    <a:pt x="54" y="40"/>
                    <a:pt x="101" y="25"/>
                    <a:pt x="134" y="25"/>
                  </a:cubicBezTo>
                  <a:cubicBezTo>
                    <a:pt x="204" y="25"/>
                    <a:pt x="240" y="78"/>
                    <a:pt x="240" y="134"/>
                  </a:cubicBezTo>
                  <a:cubicBezTo>
                    <a:pt x="240" y="195"/>
                    <a:pt x="197" y="242"/>
                    <a:pt x="175" y="269"/>
                  </a:cubicBezTo>
                  <a:lnTo>
                    <a:pt x="7" y="432"/>
                  </a:lnTo>
                  <a:cubicBezTo>
                    <a:pt x="0" y="439"/>
                    <a:pt x="0" y="441"/>
                    <a:pt x="0" y="459"/>
                  </a:cubicBezTo>
                  <a:lnTo>
                    <a:pt x="287" y="459"/>
                  </a:lnTo>
                  <a:lnTo>
                    <a:pt x="307" y="3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54" name="Freeform 14"/>
            <p:cNvSpPr>
              <a:spLocks noChangeArrowheads="1"/>
            </p:cNvSpPr>
            <p:nvPr/>
          </p:nvSpPr>
          <p:spPr bwMode="auto">
            <a:xfrm>
              <a:off x="2558" y="949"/>
              <a:ext cx="71" cy="106"/>
            </a:xfrm>
            <a:custGeom>
              <a:avLst/>
              <a:gdLst>
                <a:gd name="T0" fmla="*/ 152 w 319"/>
                <a:gd name="T1" fmla="*/ 228 h 473"/>
                <a:gd name="T2" fmla="*/ 244 w 319"/>
                <a:gd name="T3" fmla="*/ 340 h 473"/>
                <a:gd name="T4" fmla="*/ 155 w 319"/>
                <a:gd name="T5" fmla="*/ 450 h 473"/>
                <a:gd name="T6" fmla="*/ 36 w 319"/>
                <a:gd name="T7" fmla="*/ 403 h 473"/>
                <a:gd name="T8" fmla="*/ 76 w 319"/>
                <a:gd name="T9" fmla="*/ 365 h 473"/>
                <a:gd name="T10" fmla="*/ 38 w 319"/>
                <a:gd name="T11" fmla="*/ 327 h 473"/>
                <a:gd name="T12" fmla="*/ 0 w 319"/>
                <a:gd name="T13" fmla="*/ 365 h 473"/>
                <a:gd name="T14" fmla="*/ 157 w 319"/>
                <a:gd name="T15" fmla="*/ 472 h 473"/>
                <a:gd name="T16" fmla="*/ 318 w 319"/>
                <a:gd name="T17" fmla="*/ 340 h 473"/>
                <a:gd name="T18" fmla="*/ 199 w 319"/>
                <a:gd name="T19" fmla="*/ 215 h 473"/>
                <a:gd name="T20" fmla="*/ 298 w 319"/>
                <a:gd name="T21" fmla="*/ 96 h 473"/>
                <a:gd name="T22" fmla="*/ 157 w 319"/>
                <a:gd name="T23" fmla="*/ 0 h 473"/>
                <a:gd name="T24" fmla="*/ 22 w 319"/>
                <a:gd name="T25" fmla="*/ 92 h 473"/>
                <a:gd name="T26" fmla="*/ 58 w 319"/>
                <a:gd name="T27" fmla="*/ 130 h 473"/>
                <a:gd name="T28" fmla="*/ 94 w 319"/>
                <a:gd name="T29" fmla="*/ 94 h 473"/>
                <a:gd name="T30" fmla="*/ 58 w 319"/>
                <a:gd name="T31" fmla="*/ 58 h 473"/>
                <a:gd name="T32" fmla="*/ 155 w 319"/>
                <a:gd name="T33" fmla="*/ 20 h 473"/>
                <a:gd name="T34" fmla="*/ 231 w 319"/>
                <a:gd name="T35" fmla="*/ 96 h 473"/>
                <a:gd name="T36" fmla="*/ 202 w 319"/>
                <a:gd name="T37" fmla="*/ 177 h 473"/>
                <a:gd name="T38" fmla="*/ 125 w 319"/>
                <a:gd name="T39" fmla="*/ 208 h 473"/>
                <a:gd name="T40" fmla="*/ 103 w 319"/>
                <a:gd name="T41" fmla="*/ 210 h 473"/>
                <a:gd name="T42" fmla="*/ 96 w 319"/>
                <a:gd name="T43" fmla="*/ 219 h 473"/>
                <a:gd name="T44" fmla="*/ 114 w 319"/>
                <a:gd name="T45" fmla="*/ 228 h 473"/>
                <a:gd name="T46" fmla="*/ 152 w 319"/>
                <a:gd name="T47" fmla="*/ 2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9" h="473">
                  <a:moveTo>
                    <a:pt x="152" y="228"/>
                  </a:moveTo>
                  <a:cubicBezTo>
                    <a:pt x="206" y="228"/>
                    <a:pt x="244" y="266"/>
                    <a:pt x="244" y="340"/>
                  </a:cubicBezTo>
                  <a:cubicBezTo>
                    <a:pt x="244" y="425"/>
                    <a:pt x="195" y="450"/>
                    <a:pt x="155" y="450"/>
                  </a:cubicBezTo>
                  <a:cubicBezTo>
                    <a:pt x="128" y="450"/>
                    <a:pt x="65" y="443"/>
                    <a:pt x="36" y="403"/>
                  </a:cubicBezTo>
                  <a:cubicBezTo>
                    <a:pt x="69" y="401"/>
                    <a:pt x="76" y="378"/>
                    <a:pt x="76" y="365"/>
                  </a:cubicBezTo>
                  <a:cubicBezTo>
                    <a:pt x="76" y="342"/>
                    <a:pt x="60" y="327"/>
                    <a:pt x="38" y="327"/>
                  </a:cubicBezTo>
                  <a:cubicBezTo>
                    <a:pt x="20" y="327"/>
                    <a:pt x="0" y="338"/>
                    <a:pt x="0" y="365"/>
                  </a:cubicBezTo>
                  <a:cubicBezTo>
                    <a:pt x="0" y="432"/>
                    <a:pt x="72" y="472"/>
                    <a:pt x="157" y="472"/>
                  </a:cubicBezTo>
                  <a:cubicBezTo>
                    <a:pt x="253" y="472"/>
                    <a:pt x="318" y="409"/>
                    <a:pt x="318" y="340"/>
                  </a:cubicBezTo>
                  <a:cubicBezTo>
                    <a:pt x="318" y="286"/>
                    <a:pt x="276" y="233"/>
                    <a:pt x="199" y="215"/>
                  </a:cubicBezTo>
                  <a:cubicBezTo>
                    <a:pt x="271" y="190"/>
                    <a:pt x="298" y="136"/>
                    <a:pt x="298" y="96"/>
                  </a:cubicBezTo>
                  <a:cubicBezTo>
                    <a:pt x="298" y="40"/>
                    <a:pt x="235" y="0"/>
                    <a:pt x="157" y="0"/>
                  </a:cubicBezTo>
                  <a:cubicBezTo>
                    <a:pt x="81" y="0"/>
                    <a:pt x="22" y="38"/>
                    <a:pt x="22" y="92"/>
                  </a:cubicBezTo>
                  <a:cubicBezTo>
                    <a:pt x="22" y="116"/>
                    <a:pt x="36" y="130"/>
                    <a:pt x="58" y="130"/>
                  </a:cubicBezTo>
                  <a:cubicBezTo>
                    <a:pt x="78" y="130"/>
                    <a:pt x="94" y="114"/>
                    <a:pt x="94" y="94"/>
                  </a:cubicBezTo>
                  <a:cubicBezTo>
                    <a:pt x="94" y="74"/>
                    <a:pt x="78" y="60"/>
                    <a:pt x="58" y="58"/>
                  </a:cubicBezTo>
                  <a:cubicBezTo>
                    <a:pt x="83" y="27"/>
                    <a:pt x="130" y="20"/>
                    <a:pt x="155" y="20"/>
                  </a:cubicBezTo>
                  <a:cubicBezTo>
                    <a:pt x="186" y="20"/>
                    <a:pt x="231" y="36"/>
                    <a:pt x="231" y="96"/>
                  </a:cubicBezTo>
                  <a:cubicBezTo>
                    <a:pt x="231" y="125"/>
                    <a:pt x="222" y="157"/>
                    <a:pt x="202" y="177"/>
                  </a:cubicBezTo>
                  <a:cubicBezTo>
                    <a:pt x="179" y="204"/>
                    <a:pt x="161" y="206"/>
                    <a:pt x="125" y="208"/>
                  </a:cubicBezTo>
                  <a:cubicBezTo>
                    <a:pt x="108" y="208"/>
                    <a:pt x="108" y="208"/>
                    <a:pt x="103" y="210"/>
                  </a:cubicBezTo>
                  <a:cubicBezTo>
                    <a:pt x="103" y="210"/>
                    <a:pt x="96" y="210"/>
                    <a:pt x="96" y="219"/>
                  </a:cubicBezTo>
                  <a:cubicBezTo>
                    <a:pt x="96" y="228"/>
                    <a:pt x="103" y="228"/>
                    <a:pt x="114" y="228"/>
                  </a:cubicBezTo>
                  <a:lnTo>
                    <a:pt x="152" y="2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55" name="Freeform 15"/>
            <p:cNvSpPr>
              <a:spLocks noChangeArrowheads="1"/>
            </p:cNvSpPr>
            <p:nvPr/>
          </p:nvSpPr>
          <p:spPr bwMode="auto">
            <a:xfrm>
              <a:off x="2717" y="959"/>
              <a:ext cx="136" cy="9"/>
            </a:xfrm>
            <a:custGeom>
              <a:avLst/>
              <a:gdLst>
                <a:gd name="T0" fmla="*/ 569 w 604"/>
                <a:gd name="T1" fmla="*/ 43 h 44"/>
                <a:gd name="T2" fmla="*/ 603 w 604"/>
                <a:gd name="T3" fmla="*/ 20 h 44"/>
                <a:gd name="T4" fmla="*/ 569 w 604"/>
                <a:gd name="T5" fmla="*/ 0 h 44"/>
                <a:gd name="T6" fmla="*/ 34 w 604"/>
                <a:gd name="T7" fmla="*/ 0 h 44"/>
                <a:gd name="T8" fmla="*/ 0 w 604"/>
                <a:gd name="T9" fmla="*/ 20 h 44"/>
                <a:gd name="T10" fmla="*/ 34 w 604"/>
                <a:gd name="T11" fmla="*/ 43 h 44"/>
                <a:gd name="T12" fmla="*/ 569 w 604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" h="44">
                  <a:moveTo>
                    <a:pt x="569" y="43"/>
                  </a:moveTo>
                  <a:cubicBezTo>
                    <a:pt x="585" y="43"/>
                    <a:pt x="603" y="43"/>
                    <a:pt x="603" y="20"/>
                  </a:cubicBezTo>
                  <a:cubicBezTo>
                    <a:pt x="603" y="0"/>
                    <a:pt x="585" y="0"/>
                    <a:pt x="569" y="0"/>
                  </a:cubicBezTo>
                  <a:lnTo>
                    <a:pt x="34" y="0"/>
                  </a:lnTo>
                  <a:cubicBezTo>
                    <a:pt x="18" y="0"/>
                    <a:pt x="0" y="0"/>
                    <a:pt x="0" y="20"/>
                  </a:cubicBezTo>
                  <a:cubicBezTo>
                    <a:pt x="0" y="43"/>
                    <a:pt x="18" y="43"/>
                    <a:pt x="34" y="43"/>
                  </a:cubicBezTo>
                  <a:lnTo>
                    <a:pt x="569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56" name="Freeform 16"/>
            <p:cNvSpPr>
              <a:spLocks noChangeArrowheads="1"/>
            </p:cNvSpPr>
            <p:nvPr/>
          </p:nvSpPr>
          <p:spPr bwMode="auto">
            <a:xfrm>
              <a:off x="2933" y="862"/>
              <a:ext cx="158" cy="162"/>
            </a:xfrm>
            <a:custGeom>
              <a:avLst/>
              <a:gdLst>
                <a:gd name="T0" fmla="*/ 701 w 702"/>
                <a:gd name="T1" fmla="*/ 9 h 717"/>
                <a:gd name="T2" fmla="*/ 690 w 702"/>
                <a:gd name="T3" fmla="*/ 0 h 717"/>
                <a:gd name="T4" fmla="*/ 674 w 702"/>
                <a:gd name="T5" fmla="*/ 11 h 717"/>
                <a:gd name="T6" fmla="*/ 607 w 702"/>
                <a:gd name="T7" fmla="*/ 87 h 717"/>
                <a:gd name="T8" fmla="*/ 441 w 702"/>
                <a:gd name="T9" fmla="*/ 0 h 717"/>
                <a:gd name="T10" fmla="*/ 0 w 702"/>
                <a:gd name="T11" fmla="*/ 448 h 717"/>
                <a:gd name="T12" fmla="*/ 267 w 702"/>
                <a:gd name="T13" fmla="*/ 716 h 717"/>
                <a:gd name="T14" fmla="*/ 482 w 702"/>
                <a:gd name="T15" fmla="*/ 631 h 717"/>
                <a:gd name="T16" fmla="*/ 589 w 702"/>
                <a:gd name="T17" fmla="*/ 459 h 717"/>
                <a:gd name="T18" fmla="*/ 578 w 702"/>
                <a:gd name="T19" fmla="*/ 450 h 717"/>
                <a:gd name="T20" fmla="*/ 564 w 702"/>
                <a:gd name="T21" fmla="*/ 459 h 717"/>
                <a:gd name="T22" fmla="*/ 466 w 702"/>
                <a:gd name="T23" fmla="*/ 615 h 717"/>
                <a:gd name="T24" fmla="*/ 284 w 702"/>
                <a:gd name="T25" fmla="*/ 687 h 717"/>
                <a:gd name="T26" fmla="*/ 90 w 702"/>
                <a:gd name="T27" fmla="*/ 481 h 717"/>
                <a:gd name="T28" fmla="*/ 208 w 702"/>
                <a:gd name="T29" fmla="*/ 150 h 717"/>
                <a:gd name="T30" fmla="*/ 450 w 702"/>
                <a:gd name="T31" fmla="*/ 31 h 717"/>
                <a:gd name="T32" fmla="*/ 609 w 702"/>
                <a:gd name="T33" fmla="*/ 222 h 717"/>
                <a:gd name="T34" fmla="*/ 607 w 702"/>
                <a:gd name="T35" fmla="*/ 271 h 717"/>
                <a:gd name="T36" fmla="*/ 620 w 702"/>
                <a:gd name="T37" fmla="*/ 282 h 717"/>
                <a:gd name="T38" fmla="*/ 638 w 702"/>
                <a:gd name="T39" fmla="*/ 262 h 717"/>
                <a:gd name="T40" fmla="*/ 701 w 702"/>
                <a:gd name="T41" fmla="*/ 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2" h="717">
                  <a:moveTo>
                    <a:pt x="701" y="9"/>
                  </a:moveTo>
                  <a:cubicBezTo>
                    <a:pt x="701" y="7"/>
                    <a:pt x="699" y="0"/>
                    <a:pt x="690" y="0"/>
                  </a:cubicBezTo>
                  <a:cubicBezTo>
                    <a:pt x="688" y="0"/>
                    <a:pt x="685" y="0"/>
                    <a:pt x="674" y="11"/>
                  </a:cubicBezTo>
                  <a:lnTo>
                    <a:pt x="607" y="87"/>
                  </a:lnTo>
                  <a:cubicBezTo>
                    <a:pt x="598" y="74"/>
                    <a:pt x="551" y="0"/>
                    <a:pt x="441" y="0"/>
                  </a:cubicBezTo>
                  <a:cubicBezTo>
                    <a:pt x="222" y="0"/>
                    <a:pt x="0" y="217"/>
                    <a:pt x="0" y="448"/>
                  </a:cubicBezTo>
                  <a:cubicBezTo>
                    <a:pt x="0" y="609"/>
                    <a:pt x="116" y="716"/>
                    <a:pt x="267" y="716"/>
                  </a:cubicBezTo>
                  <a:cubicBezTo>
                    <a:pt x="354" y="716"/>
                    <a:pt x="428" y="678"/>
                    <a:pt x="482" y="631"/>
                  </a:cubicBezTo>
                  <a:cubicBezTo>
                    <a:pt x="573" y="550"/>
                    <a:pt x="589" y="461"/>
                    <a:pt x="589" y="459"/>
                  </a:cubicBezTo>
                  <a:cubicBezTo>
                    <a:pt x="589" y="450"/>
                    <a:pt x="580" y="450"/>
                    <a:pt x="578" y="450"/>
                  </a:cubicBezTo>
                  <a:cubicBezTo>
                    <a:pt x="571" y="450"/>
                    <a:pt x="567" y="450"/>
                    <a:pt x="564" y="459"/>
                  </a:cubicBezTo>
                  <a:cubicBezTo>
                    <a:pt x="556" y="488"/>
                    <a:pt x="533" y="557"/>
                    <a:pt x="466" y="615"/>
                  </a:cubicBezTo>
                  <a:cubicBezTo>
                    <a:pt x="396" y="669"/>
                    <a:pt x="334" y="687"/>
                    <a:pt x="284" y="687"/>
                  </a:cubicBezTo>
                  <a:cubicBezTo>
                    <a:pt x="195" y="687"/>
                    <a:pt x="90" y="635"/>
                    <a:pt x="90" y="481"/>
                  </a:cubicBezTo>
                  <a:cubicBezTo>
                    <a:pt x="90" y="425"/>
                    <a:pt x="110" y="266"/>
                    <a:pt x="208" y="150"/>
                  </a:cubicBezTo>
                  <a:cubicBezTo>
                    <a:pt x="269" y="81"/>
                    <a:pt x="363" y="31"/>
                    <a:pt x="450" y="31"/>
                  </a:cubicBezTo>
                  <a:cubicBezTo>
                    <a:pt x="551" y="31"/>
                    <a:pt x="609" y="107"/>
                    <a:pt x="609" y="222"/>
                  </a:cubicBezTo>
                  <a:cubicBezTo>
                    <a:pt x="609" y="260"/>
                    <a:pt x="607" y="262"/>
                    <a:pt x="607" y="271"/>
                  </a:cubicBezTo>
                  <a:cubicBezTo>
                    <a:pt x="607" y="282"/>
                    <a:pt x="616" y="282"/>
                    <a:pt x="620" y="282"/>
                  </a:cubicBezTo>
                  <a:cubicBezTo>
                    <a:pt x="634" y="282"/>
                    <a:pt x="634" y="280"/>
                    <a:pt x="638" y="262"/>
                  </a:cubicBezTo>
                  <a:lnTo>
                    <a:pt x="701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57" name="Freeform 17"/>
            <p:cNvSpPr>
              <a:spLocks noChangeArrowheads="1"/>
            </p:cNvSpPr>
            <p:nvPr/>
          </p:nvSpPr>
          <p:spPr bwMode="auto">
            <a:xfrm>
              <a:off x="3099" y="949"/>
              <a:ext cx="57" cy="103"/>
            </a:xfrm>
            <a:custGeom>
              <a:avLst/>
              <a:gdLst>
                <a:gd name="T0" fmla="*/ 157 w 254"/>
                <a:gd name="T1" fmla="*/ 20 h 460"/>
                <a:gd name="T2" fmla="*/ 137 w 254"/>
                <a:gd name="T3" fmla="*/ 0 h 460"/>
                <a:gd name="T4" fmla="*/ 0 w 254"/>
                <a:gd name="T5" fmla="*/ 45 h 460"/>
                <a:gd name="T6" fmla="*/ 0 w 254"/>
                <a:gd name="T7" fmla="*/ 69 h 460"/>
                <a:gd name="T8" fmla="*/ 101 w 254"/>
                <a:gd name="T9" fmla="*/ 49 h 460"/>
                <a:gd name="T10" fmla="*/ 101 w 254"/>
                <a:gd name="T11" fmla="*/ 403 h 460"/>
                <a:gd name="T12" fmla="*/ 31 w 254"/>
                <a:gd name="T13" fmla="*/ 434 h 460"/>
                <a:gd name="T14" fmla="*/ 4 w 254"/>
                <a:gd name="T15" fmla="*/ 434 h 460"/>
                <a:gd name="T16" fmla="*/ 4 w 254"/>
                <a:gd name="T17" fmla="*/ 459 h 460"/>
                <a:gd name="T18" fmla="*/ 128 w 254"/>
                <a:gd name="T19" fmla="*/ 456 h 460"/>
                <a:gd name="T20" fmla="*/ 253 w 254"/>
                <a:gd name="T21" fmla="*/ 459 h 460"/>
                <a:gd name="T22" fmla="*/ 253 w 254"/>
                <a:gd name="T23" fmla="*/ 434 h 460"/>
                <a:gd name="T24" fmla="*/ 226 w 254"/>
                <a:gd name="T25" fmla="*/ 434 h 460"/>
                <a:gd name="T26" fmla="*/ 157 w 254"/>
                <a:gd name="T27" fmla="*/ 403 h 460"/>
                <a:gd name="T28" fmla="*/ 157 w 254"/>
                <a:gd name="T29" fmla="*/ 2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460">
                  <a:moveTo>
                    <a:pt x="157" y="20"/>
                  </a:moveTo>
                  <a:cubicBezTo>
                    <a:pt x="157" y="0"/>
                    <a:pt x="155" y="0"/>
                    <a:pt x="137" y="0"/>
                  </a:cubicBezTo>
                  <a:cubicBezTo>
                    <a:pt x="92" y="43"/>
                    <a:pt x="29" y="45"/>
                    <a:pt x="0" y="45"/>
                  </a:cubicBezTo>
                  <a:lnTo>
                    <a:pt x="0" y="69"/>
                  </a:lnTo>
                  <a:cubicBezTo>
                    <a:pt x="16" y="69"/>
                    <a:pt x="63" y="69"/>
                    <a:pt x="101" y="49"/>
                  </a:cubicBezTo>
                  <a:lnTo>
                    <a:pt x="101" y="403"/>
                  </a:lnTo>
                  <a:cubicBezTo>
                    <a:pt x="101" y="425"/>
                    <a:pt x="101" y="434"/>
                    <a:pt x="31" y="434"/>
                  </a:cubicBezTo>
                  <a:lnTo>
                    <a:pt x="4" y="434"/>
                  </a:lnTo>
                  <a:lnTo>
                    <a:pt x="4" y="459"/>
                  </a:lnTo>
                  <a:cubicBezTo>
                    <a:pt x="18" y="459"/>
                    <a:pt x="103" y="456"/>
                    <a:pt x="128" y="456"/>
                  </a:cubicBezTo>
                  <a:cubicBezTo>
                    <a:pt x="150" y="456"/>
                    <a:pt x="237" y="459"/>
                    <a:pt x="253" y="459"/>
                  </a:cubicBezTo>
                  <a:lnTo>
                    <a:pt x="253" y="434"/>
                  </a:lnTo>
                  <a:lnTo>
                    <a:pt x="226" y="434"/>
                  </a:lnTo>
                  <a:cubicBezTo>
                    <a:pt x="157" y="434"/>
                    <a:pt x="157" y="425"/>
                    <a:pt x="157" y="403"/>
                  </a:cubicBezTo>
                  <a:lnTo>
                    <a:pt x="157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58" name="Freeform 18"/>
            <p:cNvSpPr>
              <a:spLocks noChangeArrowheads="1"/>
            </p:cNvSpPr>
            <p:nvPr/>
          </p:nvSpPr>
          <p:spPr bwMode="auto">
            <a:xfrm>
              <a:off x="3181" y="949"/>
              <a:ext cx="69" cy="103"/>
            </a:xfrm>
            <a:custGeom>
              <a:avLst/>
              <a:gdLst>
                <a:gd name="T0" fmla="*/ 307 w 308"/>
                <a:gd name="T1" fmla="*/ 333 h 460"/>
                <a:gd name="T2" fmla="*/ 282 w 308"/>
                <a:gd name="T3" fmla="*/ 333 h 460"/>
                <a:gd name="T4" fmla="*/ 264 w 308"/>
                <a:gd name="T5" fmla="*/ 396 h 460"/>
                <a:gd name="T6" fmla="*/ 197 w 308"/>
                <a:gd name="T7" fmla="*/ 401 h 460"/>
                <a:gd name="T8" fmla="*/ 69 w 308"/>
                <a:gd name="T9" fmla="*/ 401 h 460"/>
                <a:gd name="T10" fmla="*/ 208 w 308"/>
                <a:gd name="T11" fmla="*/ 284 h 460"/>
                <a:gd name="T12" fmla="*/ 307 w 308"/>
                <a:gd name="T13" fmla="*/ 134 h 460"/>
                <a:gd name="T14" fmla="*/ 143 w 308"/>
                <a:gd name="T15" fmla="*/ 0 h 460"/>
                <a:gd name="T16" fmla="*/ 0 w 308"/>
                <a:gd name="T17" fmla="*/ 123 h 460"/>
                <a:gd name="T18" fmla="*/ 36 w 308"/>
                <a:gd name="T19" fmla="*/ 163 h 460"/>
                <a:gd name="T20" fmla="*/ 74 w 308"/>
                <a:gd name="T21" fmla="*/ 125 h 460"/>
                <a:gd name="T22" fmla="*/ 34 w 308"/>
                <a:gd name="T23" fmla="*/ 90 h 460"/>
                <a:gd name="T24" fmla="*/ 134 w 308"/>
                <a:gd name="T25" fmla="*/ 25 h 460"/>
                <a:gd name="T26" fmla="*/ 240 w 308"/>
                <a:gd name="T27" fmla="*/ 134 h 460"/>
                <a:gd name="T28" fmla="*/ 175 w 308"/>
                <a:gd name="T29" fmla="*/ 269 h 460"/>
                <a:gd name="T30" fmla="*/ 7 w 308"/>
                <a:gd name="T31" fmla="*/ 432 h 460"/>
                <a:gd name="T32" fmla="*/ 0 w 308"/>
                <a:gd name="T33" fmla="*/ 459 h 460"/>
                <a:gd name="T34" fmla="*/ 287 w 308"/>
                <a:gd name="T35" fmla="*/ 459 h 460"/>
                <a:gd name="T36" fmla="*/ 307 w 308"/>
                <a:gd name="T37" fmla="*/ 33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8" h="460">
                  <a:moveTo>
                    <a:pt x="307" y="333"/>
                  </a:moveTo>
                  <a:lnTo>
                    <a:pt x="282" y="333"/>
                  </a:lnTo>
                  <a:cubicBezTo>
                    <a:pt x="280" y="349"/>
                    <a:pt x="273" y="389"/>
                    <a:pt x="264" y="396"/>
                  </a:cubicBezTo>
                  <a:cubicBezTo>
                    <a:pt x="260" y="401"/>
                    <a:pt x="206" y="401"/>
                    <a:pt x="197" y="401"/>
                  </a:cubicBezTo>
                  <a:lnTo>
                    <a:pt x="69" y="401"/>
                  </a:lnTo>
                  <a:cubicBezTo>
                    <a:pt x="141" y="336"/>
                    <a:pt x="166" y="318"/>
                    <a:pt x="208" y="284"/>
                  </a:cubicBezTo>
                  <a:cubicBezTo>
                    <a:pt x="260" y="244"/>
                    <a:pt x="307" y="201"/>
                    <a:pt x="307" y="134"/>
                  </a:cubicBezTo>
                  <a:cubicBezTo>
                    <a:pt x="307" y="51"/>
                    <a:pt x="233" y="0"/>
                    <a:pt x="143" y="0"/>
                  </a:cubicBezTo>
                  <a:cubicBezTo>
                    <a:pt x="58" y="0"/>
                    <a:pt x="0" y="60"/>
                    <a:pt x="0" y="123"/>
                  </a:cubicBezTo>
                  <a:cubicBezTo>
                    <a:pt x="0" y="159"/>
                    <a:pt x="29" y="163"/>
                    <a:pt x="36" y="163"/>
                  </a:cubicBezTo>
                  <a:cubicBezTo>
                    <a:pt x="54" y="163"/>
                    <a:pt x="74" y="150"/>
                    <a:pt x="74" y="125"/>
                  </a:cubicBezTo>
                  <a:cubicBezTo>
                    <a:pt x="74" y="114"/>
                    <a:pt x="69" y="90"/>
                    <a:pt x="34" y="90"/>
                  </a:cubicBezTo>
                  <a:cubicBezTo>
                    <a:pt x="54" y="40"/>
                    <a:pt x="101" y="25"/>
                    <a:pt x="134" y="25"/>
                  </a:cubicBezTo>
                  <a:cubicBezTo>
                    <a:pt x="204" y="25"/>
                    <a:pt x="240" y="78"/>
                    <a:pt x="240" y="134"/>
                  </a:cubicBezTo>
                  <a:cubicBezTo>
                    <a:pt x="240" y="195"/>
                    <a:pt x="197" y="242"/>
                    <a:pt x="175" y="269"/>
                  </a:cubicBezTo>
                  <a:lnTo>
                    <a:pt x="7" y="432"/>
                  </a:lnTo>
                  <a:cubicBezTo>
                    <a:pt x="0" y="439"/>
                    <a:pt x="0" y="441"/>
                    <a:pt x="0" y="459"/>
                  </a:cubicBezTo>
                  <a:lnTo>
                    <a:pt x="287" y="459"/>
                  </a:lnTo>
                  <a:lnTo>
                    <a:pt x="307" y="3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59" name="Freeform 19"/>
            <p:cNvSpPr>
              <a:spLocks noChangeArrowheads="1"/>
            </p:cNvSpPr>
            <p:nvPr/>
          </p:nvSpPr>
          <p:spPr bwMode="auto">
            <a:xfrm>
              <a:off x="3339" y="959"/>
              <a:ext cx="136" cy="9"/>
            </a:xfrm>
            <a:custGeom>
              <a:avLst/>
              <a:gdLst>
                <a:gd name="T0" fmla="*/ 569 w 604"/>
                <a:gd name="T1" fmla="*/ 43 h 44"/>
                <a:gd name="T2" fmla="*/ 603 w 604"/>
                <a:gd name="T3" fmla="*/ 20 h 44"/>
                <a:gd name="T4" fmla="*/ 569 w 604"/>
                <a:gd name="T5" fmla="*/ 0 h 44"/>
                <a:gd name="T6" fmla="*/ 34 w 604"/>
                <a:gd name="T7" fmla="*/ 0 h 44"/>
                <a:gd name="T8" fmla="*/ 0 w 604"/>
                <a:gd name="T9" fmla="*/ 20 h 44"/>
                <a:gd name="T10" fmla="*/ 34 w 604"/>
                <a:gd name="T11" fmla="*/ 43 h 44"/>
                <a:gd name="T12" fmla="*/ 569 w 604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" h="44">
                  <a:moveTo>
                    <a:pt x="569" y="43"/>
                  </a:moveTo>
                  <a:cubicBezTo>
                    <a:pt x="585" y="43"/>
                    <a:pt x="603" y="43"/>
                    <a:pt x="603" y="20"/>
                  </a:cubicBezTo>
                  <a:cubicBezTo>
                    <a:pt x="603" y="0"/>
                    <a:pt x="585" y="0"/>
                    <a:pt x="569" y="0"/>
                  </a:cubicBezTo>
                  <a:lnTo>
                    <a:pt x="34" y="0"/>
                  </a:lnTo>
                  <a:cubicBezTo>
                    <a:pt x="18" y="0"/>
                    <a:pt x="0" y="0"/>
                    <a:pt x="0" y="20"/>
                  </a:cubicBezTo>
                  <a:cubicBezTo>
                    <a:pt x="0" y="43"/>
                    <a:pt x="18" y="43"/>
                    <a:pt x="34" y="43"/>
                  </a:cubicBezTo>
                  <a:lnTo>
                    <a:pt x="569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60" name="Freeform 20"/>
            <p:cNvSpPr>
              <a:spLocks noChangeArrowheads="1"/>
            </p:cNvSpPr>
            <p:nvPr/>
          </p:nvSpPr>
          <p:spPr bwMode="auto">
            <a:xfrm>
              <a:off x="3555" y="862"/>
              <a:ext cx="158" cy="162"/>
            </a:xfrm>
            <a:custGeom>
              <a:avLst/>
              <a:gdLst>
                <a:gd name="T0" fmla="*/ 701 w 702"/>
                <a:gd name="T1" fmla="*/ 9 h 717"/>
                <a:gd name="T2" fmla="*/ 690 w 702"/>
                <a:gd name="T3" fmla="*/ 0 h 717"/>
                <a:gd name="T4" fmla="*/ 674 w 702"/>
                <a:gd name="T5" fmla="*/ 11 h 717"/>
                <a:gd name="T6" fmla="*/ 607 w 702"/>
                <a:gd name="T7" fmla="*/ 87 h 717"/>
                <a:gd name="T8" fmla="*/ 441 w 702"/>
                <a:gd name="T9" fmla="*/ 0 h 717"/>
                <a:gd name="T10" fmla="*/ 0 w 702"/>
                <a:gd name="T11" fmla="*/ 448 h 717"/>
                <a:gd name="T12" fmla="*/ 267 w 702"/>
                <a:gd name="T13" fmla="*/ 716 h 717"/>
                <a:gd name="T14" fmla="*/ 482 w 702"/>
                <a:gd name="T15" fmla="*/ 631 h 717"/>
                <a:gd name="T16" fmla="*/ 589 w 702"/>
                <a:gd name="T17" fmla="*/ 459 h 717"/>
                <a:gd name="T18" fmla="*/ 578 w 702"/>
                <a:gd name="T19" fmla="*/ 450 h 717"/>
                <a:gd name="T20" fmla="*/ 564 w 702"/>
                <a:gd name="T21" fmla="*/ 459 h 717"/>
                <a:gd name="T22" fmla="*/ 466 w 702"/>
                <a:gd name="T23" fmla="*/ 615 h 717"/>
                <a:gd name="T24" fmla="*/ 282 w 702"/>
                <a:gd name="T25" fmla="*/ 687 h 717"/>
                <a:gd name="T26" fmla="*/ 90 w 702"/>
                <a:gd name="T27" fmla="*/ 481 h 717"/>
                <a:gd name="T28" fmla="*/ 208 w 702"/>
                <a:gd name="T29" fmla="*/ 150 h 717"/>
                <a:gd name="T30" fmla="*/ 450 w 702"/>
                <a:gd name="T31" fmla="*/ 31 h 717"/>
                <a:gd name="T32" fmla="*/ 609 w 702"/>
                <a:gd name="T33" fmla="*/ 222 h 717"/>
                <a:gd name="T34" fmla="*/ 607 w 702"/>
                <a:gd name="T35" fmla="*/ 271 h 717"/>
                <a:gd name="T36" fmla="*/ 620 w 702"/>
                <a:gd name="T37" fmla="*/ 282 h 717"/>
                <a:gd name="T38" fmla="*/ 638 w 702"/>
                <a:gd name="T39" fmla="*/ 262 h 717"/>
                <a:gd name="T40" fmla="*/ 701 w 702"/>
                <a:gd name="T41" fmla="*/ 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2" h="717">
                  <a:moveTo>
                    <a:pt x="701" y="9"/>
                  </a:moveTo>
                  <a:cubicBezTo>
                    <a:pt x="701" y="7"/>
                    <a:pt x="699" y="0"/>
                    <a:pt x="690" y="0"/>
                  </a:cubicBezTo>
                  <a:cubicBezTo>
                    <a:pt x="688" y="0"/>
                    <a:pt x="685" y="0"/>
                    <a:pt x="674" y="11"/>
                  </a:cubicBezTo>
                  <a:lnTo>
                    <a:pt x="607" y="87"/>
                  </a:lnTo>
                  <a:cubicBezTo>
                    <a:pt x="598" y="74"/>
                    <a:pt x="551" y="0"/>
                    <a:pt x="441" y="0"/>
                  </a:cubicBezTo>
                  <a:cubicBezTo>
                    <a:pt x="222" y="0"/>
                    <a:pt x="0" y="217"/>
                    <a:pt x="0" y="448"/>
                  </a:cubicBezTo>
                  <a:cubicBezTo>
                    <a:pt x="0" y="609"/>
                    <a:pt x="116" y="716"/>
                    <a:pt x="267" y="716"/>
                  </a:cubicBezTo>
                  <a:cubicBezTo>
                    <a:pt x="354" y="716"/>
                    <a:pt x="428" y="678"/>
                    <a:pt x="482" y="631"/>
                  </a:cubicBezTo>
                  <a:cubicBezTo>
                    <a:pt x="573" y="550"/>
                    <a:pt x="589" y="461"/>
                    <a:pt x="589" y="459"/>
                  </a:cubicBezTo>
                  <a:cubicBezTo>
                    <a:pt x="589" y="450"/>
                    <a:pt x="580" y="450"/>
                    <a:pt x="578" y="450"/>
                  </a:cubicBezTo>
                  <a:cubicBezTo>
                    <a:pt x="571" y="450"/>
                    <a:pt x="567" y="450"/>
                    <a:pt x="564" y="459"/>
                  </a:cubicBezTo>
                  <a:cubicBezTo>
                    <a:pt x="556" y="488"/>
                    <a:pt x="533" y="557"/>
                    <a:pt x="466" y="615"/>
                  </a:cubicBezTo>
                  <a:cubicBezTo>
                    <a:pt x="396" y="669"/>
                    <a:pt x="334" y="687"/>
                    <a:pt x="282" y="687"/>
                  </a:cubicBezTo>
                  <a:cubicBezTo>
                    <a:pt x="195" y="687"/>
                    <a:pt x="90" y="635"/>
                    <a:pt x="90" y="481"/>
                  </a:cubicBezTo>
                  <a:cubicBezTo>
                    <a:pt x="90" y="425"/>
                    <a:pt x="110" y="266"/>
                    <a:pt x="208" y="150"/>
                  </a:cubicBezTo>
                  <a:cubicBezTo>
                    <a:pt x="269" y="81"/>
                    <a:pt x="363" y="31"/>
                    <a:pt x="450" y="31"/>
                  </a:cubicBezTo>
                  <a:cubicBezTo>
                    <a:pt x="551" y="31"/>
                    <a:pt x="609" y="107"/>
                    <a:pt x="609" y="222"/>
                  </a:cubicBezTo>
                  <a:cubicBezTo>
                    <a:pt x="609" y="260"/>
                    <a:pt x="607" y="262"/>
                    <a:pt x="607" y="271"/>
                  </a:cubicBezTo>
                  <a:cubicBezTo>
                    <a:pt x="607" y="282"/>
                    <a:pt x="616" y="282"/>
                    <a:pt x="620" y="282"/>
                  </a:cubicBezTo>
                  <a:cubicBezTo>
                    <a:pt x="634" y="282"/>
                    <a:pt x="634" y="280"/>
                    <a:pt x="638" y="262"/>
                  </a:cubicBezTo>
                  <a:lnTo>
                    <a:pt x="701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61" name="Freeform 21"/>
            <p:cNvSpPr>
              <a:spLocks noChangeArrowheads="1"/>
            </p:cNvSpPr>
            <p:nvPr/>
          </p:nvSpPr>
          <p:spPr bwMode="auto">
            <a:xfrm>
              <a:off x="3713" y="949"/>
              <a:ext cx="69" cy="103"/>
            </a:xfrm>
            <a:custGeom>
              <a:avLst/>
              <a:gdLst>
                <a:gd name="T0" fmla="*/ 307 w 308"/>
                <a:gd name="T1" fmla="*/ 333 h 460"/>
                <a:gd name="T2" fmla="*/ 282 w 308"/>
                <a:gd name="T3" fmla="*/ 333 h 460"/>
                <a:gd name="T4" fmla="*/ 264 w 308"/>
                <a:gd name="T5" fmla="*/ 396 h 460"/>
                <a:gd name="T6" fmla="*/ 197 w 308"/>
                <a:gd name="T7" fmla="*/ 401 h 460"/>
                <a:gd name="T8" fmla="*/ 69 w 308"/>
                <a:gd name="T9" fmla="*/ 401 h 460"/>
                <a:gd name="T10" fmla="*/ 208 w 308"/>
                <a:gd name="T11" fmla="*/ 284 h 460"/>
                <a:gd name="T12" fmla="*/ 307 w 308"/>
                <a:gd name="T13" fmla="*/ 134 h 460"/>
                <a:gd name="T14" fmla="*/ 143 w 308"/>
                <a:gd name="T15" fmla="*/ 0 h 460"/>
                <a:gd name="T16" fmla="*/ 0 w 308"/>
                <a:gd name="T17" fmla="*/ 123 h 460"/>
                <a:gd name="T18" fmla="*/ 36 w 308"/>
                <a:gd name="T19" fmla="*/ 163 h 460"/>
                <a:gd name="T20" fmla="*/ 74 w 308"/>
                <a:gd name="T21" fmla="*/ 125 h 460"/>
                <a:gd name="T22" fmla="*/ 34 w 308"/>
                <a:gd name="T23" fmla="*/ 90 h 460"/>
                <a:gd name="T24" fmla="*/ 134 w 308"/>
                <a:gd name="T25" fmla="*/ 25 h 460"/>
                <a:gd name="T26" fmla="*/ 240 w 308"/>
                <a:gd name="T27" fmla="*/ 134 h 460"/>
                <a:gd name="T28" fmla="*/ 175 w 308"/>
                <a:gd name="T29" fmla="*/ 269 h 460"/>
                <a:gd name="T30" fmla="*/ 7 w 308"/>
                <a:gd name="T31" fmla="*/ 432 h 460"/>
                <a:gd name="T32" fmla="*/ 0 w 308"/>
                <a:gd name="T33" fmla="*/ 459 h 460"/>
                <a:gd name="T34" fmla="*/ 287 w 308"/>
                <a:gd name="T35" fmla="*/ 459 h 460"/>
                <a:gd name="T36" fmla="*/ 307 w 308"/>
                <a:gd name="T37" fmla="*/ 33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8" h="460">
                  <a:moveTo>
                    <a:pt x="307" y="333"/>
                  </a:moveTo>
                  <a:lnTo>
                    <a:pt x="282" y="333"/>
                  </a:lnTo>
                  <a:cubicBezTo>
                    <a:pt x="280" y="349"/>
                    <a:pt x="273" y="389"/>
                    <a:pt x="264" y="396"/>
                  </a:cubicBezTo>
                  <a:cubicBezTo>
                    <a:pt x="260" y="401"/>
                    <a:pt x="206" y="401"/>
                    <a:pt x="197" y="401"/>
                  </a:cubicBezTo>
                  <a:lnTo>
                    <a:pt x="69" y="401"/>
                  </a:lnTo>
                  <a:cubicBezTo>
                    <a:pt x="141" y="336"/>
                    <a:pt x="166" y="318"/>
                    <a:pt x="208" y="284"/>
                  </a:cubicBezTo>
                  <a:cubicBezTo>
                    <a:pt x="260" y="244"/>
                    <a:pt x="307" y="201"/>
                    <a:pt x="307" y="134"/>
                  </a:cubicBezTo>
                  <a:cubicBezTo>
                    <a:pt x="307" y="51"/>
                    <a:pt x="233" y="0"/>
                    <a:pt x="143" y="0"/>
                  </a:cubicBezTo>
                  <a:cubicBezTo>
                    <a:pt x="58" y="0"/>
                    <a:pt x="0" y="60"/>
                    <a:pt x="0" y="123"/>
                  </a:cubicBezTo>
                  <a:cubicBezTo>
                    <a:pt x="0" y="159"/>
                    <a:pt x="29" y="163"/>
                    <a:pt x="36" y="163"/>
                  </a:cubicBezTo>
                  <a:cubicBezTo>
                    <a:pt x="54" y="163"/>
                    <a:pt x="74" y="150"/>
                    <a:pt x="74" y="125"/>
                  </a:cubicBezTo>
                  <a:cubicBezTo>
                    <a:pt x="74" y="114"/>
                    <a:pt x="69" y="90"/>
                    <a:pt x="34" y="90"/>
                  </a:cubicBezTo>
                  <a:cubicBezTo>
                    <a:pt x="54" y="40"/>
                    <a:pt x="101" y="25"/>
                    <a:pt x="134" y="25"/>
                  </a:cubicBezTo>
                  <a:cubicBezTo>
                    <a:pt x="204" y="25"/>
                    <a:pt x="240" y="78"/>
                    <a:pt x="240" y="134"/>
                  </a:cubicBezTo>
                  <a:cubicBezTo>
                    <a:pt x="240" y="195"/>
                    <a:pt x="197" y="242"/>
                    <a:pt x="175" y="269"/>
                  </a:cubicBezTo>
                  <a:lnTo>
                    <a:pt x="7" y="432"/>
                  </a:lnTo>
                  <a:cubicBezTo>
                    <a:pt x="0" y="439"/>
                    <a:pt x="0" y="441"/>
                    <a:pt x="0" y="459"/>
                  </a:cubicBezTo>
                  <a:lnTo>
                    <a:pt x="287" y="459"/>
                  </a:lnTo>
                  <a:lnTo>
                    <a:pt x="307" y="3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62" name="Freeform 22"/>
            <p:cNvSpPr>
              <a:spLocks noChangeArrowheads="1"/>
            </p:cNvSpPr>
            <p:nvPr/>
          </p:nvSpPr>
          <p:spPr bwMode="auto">
            <a:xfrm>
              <a:off x="3800" y="949"/>
              <a:ext cx="71" cy="106"/>
            </a:xfrm>
            <a:custGeom>
              <a:avLst/>
              <a:gdLst>
                <a:gd name="T0" fmla="*/ 152 w 319"/>
                <a:gd name="T1" fmla="*/ 228 h 473"/>
                <a:gd name="T2" fmla="*/ 244 w 319"/>
                <a:gd name="T3" fmla="*/ 340 h 473"/>
                <a:gd name="T4" fmla="*/ 155 w 319"/>
                <a:gd name="T5" fmla="*/ 450 h 473"/>
                <a:gd name="T6" fmla="*/ 36 w 319"/>
                <a:gd name="T7" fmla="*/ 403 h 473"/>
                <a:gd name="T8" fmla="*/ 76 w 319"/>
                <a:gd name="T9" fmla="*/ 365 h 473"/>
                <a:gd name="T10" fmla="*/ 38 w 319"/>
                <a:gd name="T11" fmla="*/ 327 h 473"/>
                <a:gd name="T12" fmla="*/ 0 w 319"/>
                <a:gd name="T13" fmla="*/ 365 h 473"/>
                <a:gd name="T14" fmla="*/ 157 w 319"/>
                <a:gd name="T15" fmla="*/ 472 h 473"/>
                <a:gd name="T16" fmla="*/ 318 w 319"/>
                <a:gd name="T17" fmla="*/ 340 h 473"/>
                <a:gd name="T18" fmla="*/ 199 w 319"/>
                <a:gd name="T19" fmla="*/ 215 h 473"/>
                <a:gd name="T20" fmla="*/ 298 w 319"/>
                <a:gd name="T21" fmla="*/ 96 h 473"/>
                <a:gd name="T22" fmla="*/ 157 w 319"/>
                <a:gd name="T23" fmla="*/ 0 h 473"/>
                <a:gd name="T24" fmla="*/ 22 w 319"/>
                <a:gd name="T25" fmla="*/ 92 h 473"/>
                <a:gd name="T26" fmla="*/ 58 w 319"/>
                <a:gd name="T27" fmla="*/ 130 h 473"/>
                <a:gd name="T28" fmla="*/ 94 w 319"/>
                <a:gd name="T29" fmla="*/ 94 h 473"/>
                <a:gd name="T30" fmla="*/ 58 w 319"/>
                <a:gd name="T31" fmla="*/ 58 h 473"/>
                <a:gd name="T32" fmla="*/ 155 w 319"/>
                <a:gd name="T33" fmla="*/ 20 h 473"/>
                <a:gd name="T34" fmla="*/ 231 w 319"/>
                <a:gd name="T35" fmla="*/ 96 h 473"/>
                <a:gd name="T36" fmla="*/ 202 w 319"/>
                <a:gd name="T37" fmla="*/ 177 h 473"/>
                <a:gd name="T38" fmla="*/ 125 w 319"/>
                <a:gd name="T39" fmla="*/ 208 h 473"/>
                <a:gd name="T40" fmla="*/ 103 w 319"/>
                <a:gd name="T41" fmla="*/ 210 h 473"/>
                <a:gd name="T42" fmla="*/ 96 w 319"/>
                <a:gd name="T43" fmla="*/ 219 h 473"/>
                <a:gd name="T44" fmla="*/ 114 w 319"/>
                <a:gd name="T45" fmla="*/ 228 h 473"/>
                <a:gd name="T46" fmla="*/ 152 w 319"/>
                <a:gd name="T47" fmla="*/ 2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9" h="473">
                  <a:moveTo>
                    <a:pt x="152" y="228"/>
                  </a:moveTo>
                  <a:cubicBezTo>
                    <a:pt x="206" y="228"/>
                    <a:pt x="244" y="266"/>
                    <a:pt x="244" y="340"/>
                  </a:cubicBezTo>
                  <a:cubicBezTo>
                    <a:pt x="244" y="425"/>
                    <a:pt x="195" y="450"/>
                    <a:pt x="155" y="450"/>
                  </a:cubicBezTo>
                  <a:cubicBezTo>
                    <a:pt x="128" y="450"/>
                    <a:pt x="65" y="443"/>
                    <a:pt x="36" y="403"/>
                  </a:cubicBezTo>
                  <a:cubicBezTo>
                    <a:pt x="69" y="401"/>
                    <a:pt x="76" y="378"/>
                    <a:pt x="76" y="365"/>
                  </a:cubicBezTo>
                  <a:cubicBezTo>
                    <a:pt x="76" y="342"/>
                    <a:pt x="60" y="327"/>
                    <a:pt x="38" y="327"/>
                  </a:cubicBezTo>
                  <a:cubicBezTo>
                    <a:pt x="20" y="327"/>
                    <a:pt x="0" y="338"/>
                    <a:pt x="0" y="365"/>
                  </a:cubicBezTo>
                  <a:cubicBezTo>
                    <a:pt x="0" y="432"/>
                    <a:pt x="72" y="472"/>
                    <a:pt x="157" y="472"/>
                  </a:cubicBezTo>
                  <a:cubicBezTo>
                    <a:pt x="253" y="472"/>
                    <a:pt x="318" y="409"/>
                    <a:pt x="318" y="340"/>
                  </a:cubicBezTo>
                  <a:cubicBezTo>
                    <a:pt x="318" y="286"/>
                    <a:pt x="276" y="233"/>
                    <a:pt x="199" y="215"/>
                  </a:cubicBezTo>
                  <a:cubicBezTo>
                    <a:pt x="271" y="190"/>
                    <a:pt x="298" y="136"/>
                    <a:pt x="298" y="96"/>
                  </a:cubicBezTo>
                  <a:cubicBezTo>
                    <a:pt x="298" y="40"/>
                    <a:pt x="235" y="0"/>
                    <a:pt x="157" y="0"/>
                  </a:cubicBezTo>
                  <a:cubicBezTo>
                    <a:pt x="81" y="0"/>
                    <a:pt x="22" y="38"/>
                    <a:pt x="22" y="92"/>
                  </a:cubicBezTo>
                  <a:cubicBezTo>
                    <a:pt x="22" y="116"/>
                    <a:pt x="36" y="130"/>
                    <a:pt x="58" y="130"/>
                  </a:cubicBezTo>
                  <a:cubicBezTo>
                    <a:pt x="78" y="130"/>
                    <a:pt x="94" y="114"/>
                    <a:pt x="94" y="94"/>
                  </a:cubicBezTo>
                  <a:cubicBezTo>
                    <a:pt x="94" y="74"/>
                    <a:pt x="78" y="60"/>
                    <a:pt x="58" y="58"/>
                  </a:cubicBezTo>
                  <a:cubicBezTo>
                    <a:pt x="83" y="27"/>
                    <a:pt x="130" y="20"/>
                    <a:pt x="155" y="20"/>
                  </a:cubicBezTo>
                  <a:cubicBezTo>
                    <a:pt x="186" y="20"/>
                    <a:pt x="231" y="36"/>
                    <a:pt x="231" y="96"/>
                  </a:cubicBezTo>
                  <a:cubicBezTo>
                    <a:pt x="231" y="125"/>
                    <a:pt x="222" y="157"/>
                    <a:pt x="202" y="177"/>
                  </a:cubicBezTo>
                  <a:cubicBezTo>
                    <a:pt x="179" y="204"/>
                    <a:pt x="161" y="206"/>
                    <a:pt x="125" y="208"/>
                  </a:cubicBezTo>
                  <a:cubicBezTo>
                    <a:pt x="108" y="208"/>
                    <a:pt x="108" y="208"/>
                    <a:pt x="103" y="210"/>
                  </a:cubicBezTo>
                  <a:cubicBezTo>
                    <a:pt x="103" y="210"/>
                    <a:pt x="96" y="210"/>
                    <a:pt x="96" y="219"/>
                  </a:cubicBezTo>
                  <a:cubicBezTo>
                    <a:pt x="96" y="228"/>
                    <a:pt x="103" y="228"/>
                    <a:pt x="114" y="228"/>
                  </a:cubicBezTo>
                  <a:lnTo>
                    <a:pt x="152" y="2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63" name="Freeform 23"/>
            <p:cNvSpPr>
              <a:spLocks noChangeArrowheads="1"/>
            </p:cNvSpPr>
            <p:nvPr/>
          </p:nvSpPr>
          <p:spPr bwMode="auto">
            <a:xfrm>
              <a:off x="3961" y="959"/>
              <a:ext cx="136" cy="9"/>
            </a:xfrm>
            <a:custGeom>
              <a:avLst/>
              <a:gdLst>
                <a:gd name="T0" fmla="*/ 569 w 604"/>
                <a:gd name="T1" fmla="*/ 43 h 44"/>
                <a:gd name="T2" fmla="*/ 603 w 604"/>
                <a:gd name="T3" fmla="*/ 20 h 44"/>
                <a:gd name="T4" fmla="*/ 569 w 604"/>
                <a:gd name="T5" fmla="*/ 0 h 44"/>
                <a:gd name="T6" fmla="*/ 34 w 604"/>
                <a:gd name="T7" fmla="*/ 0 h 44"/>
                <a:gd name="T8" fmla="*/ 0 w 604"/>
                <a:gd name="T9" fmla="*/ 20 h 44"/>
                <a:gd name="T10" fmla="*/ 34 w 604"/>
                <a:gd name="T11" fmla="*/ 43 h 44"/>
                <a:gd name="T12" fmla="*/ 569 w 604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" h="44">
                  <a:moveTo>
                    <a:pt x="569" y="43"/>
                  </a:moveTo>
                  <a:cubicBezTo>
                    <a:pt x="585" y="43"/>
                    <a:pt x="603" y="43"/>
                    <a:pt x="603" y="20"/>
                  </a:cubicBezTo>
                  <a:cubicBezTo>
                    <a:pt x="603" y="0"/>
                    <a:pt x="585" y="0"/>
                    <a:pt x="569" y="0"/>
                  </a:cubicBezTo>
                  <a:lnTo>
                    <a:pt x="34" y="0"/>
                  </a:lnTo>
                  <a:cubicBezTo>
                    <a:pt x="18" y="0"/>
                    <a:pt x="0" y="0"/>
                    <a:pt x="0" y="20"/>
                  </a:cubicBezTo>
                  <a:cubicBezTo>
                    <a:pt x="0" y="43"/>
                    <a:pt x="18" y="43"/>
                    <a:pt x="34" y="43"/>
                  </a:cubicBezTo>
                  <a:lnTo>
                    <a:pt x="569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64" name="Freeform 24"/>
            <p:cNvSpPr>
              <a:spLocks noChangeArrowheads="1"/>
            </p:cNvSpPr>
            <p:nvPr/>
          </p:nvSpPr>
          <p:spPr bwMode="auto">
            <a:xfrm>
              <a:off x="4176" y="862"/>
              <a:ext cx="158" cy="162"/>
            </a:xfrm>
            <a:custGeom>
              <a:avLst/>
              <a:gdLst>
                <a:gd name="T0" fmla="*/ 701 w 702"/>
                <a:gd name="T1" fmla="*/ 9 h 717"/>
                <a:gd name="T2" fmla="*/ 690 w 702"/>
                <a:gd name="T3" fmla="*/ 0 h 717"/>
                <a:gd name="T4" fmla="*/ 674 w 702"/>
                <a:gd name="T5" fmla="*/ 11 h 717"/>
                <a:gd name="T6" fmla="*/ 607 w 702"/>
                <a:gd name="T7" fmla="*/ 87 h 717"/>
                <a:gd name="T8" fmla="*/ 441 w 702"/>
                <a:gd name="T9" fmla="*/ 0 h 717"/>
                <a:gd name="T10" fmla="*/ 0 w 702"/>
                <a:gd name="T11" fmla="*/ 448 h 717"/>
                <a:gd name="T12" fmla="*/ 267 w 702"/>
                <a:gd name="T13" fmla="*/ 716 h 717"/>
                <a:gd name="T14" fmla="*/ 482 w 702"/>
                <a:gd name="T15" fmla="*/ 631 h 717"/>
                <a:gd name="T16" fmla="*/ 589 w 702"/>
                <a:gd name="T17" fmla="*/ 459 h 717"/>
                <a:gd name="T18" fmla="*/ 578 w 702"/>
                <a:gd name="T19" fmla="*/ 450 h 717"/>
                <a:gd name="T20" fmla="*/ 564 w 702"/>
                <a:gd name="T21" fmla="*/ 459 h 717"/>
                <a:gd name="T22" fmla="*/ 466 w 702"/>
                <a:gd name="T23" fmla="*/ 615 h 717"/>
                <a:gd name="T24" fmla="*/ 282 w 702"/>
                <a:gd name="T25" fmla="*/ 687 h 717"/>
                <a:gd name="T26" fmla="*/ 90 w 702"/>
                <a:gd name="T27" fmla="*/ 481 h 717"/>
                <a:gd name="T28" fmla="*/ 208 w 702"/>
                <a:gd name="T29" fmla="*/ 150 h 717"/>
                <a:gd name="T30" fmla="*/ 450 w 702"/>
                <a:gd name="T31" fmla="*/ 31 h 717"/>
                <a:gd name="T32" fmla="*/ 609 w 702"/>
                <a:gd name="T33" fmla="*/ 222 h 717"/>
                <a:gd name="T34" fmla="*/ 607 w 702"/>
                <a:gd name="T35" fmla="*/ 271 h 717"/>
                <a:gd name="T36" fmla="*/ 620 w 702"/>
                <a:gd name="T37" fmla="*/ 282 h 717"/>
                <a:gd name="T38" fmla="*/ 638 w 702"/>
                <a:gd name="T39" fmla="*/ 262 h 717"/>
                <a:gd name="T40" fmla="*/ 701 w 702"/>
                <a:gd name="T41" fmla="*/ 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2" h="717">
                  <a:moveTo>
                    <a:pt x="701" y="9"/>
                  </a:moveTo>
                  <a:cubicBezTo>
                    <a:pt x="701" y="7"/>
                    <a:pt x="699" y="0"/>
                    <a:pt x="690" y="0"/>
                  </a:cubicBezTo>
                  <a:cubicBezTo>
                    <a:pt x="688" y="0"/>
                    <a:pt x="685" y="0"/>
                    <a:pt x="674" y="11"/>
                  </a:cubicBezTo>
                  <a:lnTo>
                    <a:pt x="607" y="87"/>
                  </a:lnTo>
                  <a:cubicBezTo>
                    <a:pt x="598" y="74"/>
                    <a:pt x="551" y="0"/>
                    <a:pt x="441" y="0"/>
                  </a:cubicBezTo>
                  <a:cubicBezTo>
                    <a:pt x="222" y="0"/>
                    <a:pt x="0" y="217"/>
                    <a:pt x="0" y="448"/>
                  </a:cubicBezTo>
                  <a:cubicBezTo>
                    <a:pt x="0" y="609"/>
                    <a:pt x="116" y="716"/>
                    <a:pt x="267" y="716"/>
                  </a:cubicBezTo>
                  <a:cubicBezTo>
                    <a:pt x="354" y="716"/>
                    <a:pt x="428" y="678"/>
                    <a:pt x="482" y="631"/>
                  </a:cubicBezTo>
                  <a:cubicBezTo>
                    <a:pt x="573" y="550"/>
                    <a:pt x="589" y="461"/>
                    <a:pt x="589" y="459"/>
                  </a:cubicBezTo>
                  <a:cubicBezTo>
                    <a:pt x="589" y="450"/>
                    <a:pt x="580" y="450"/>
                    <a:pt x="578" y="450"/>
                  </a:cubicBezTo>
                  <a:cubicBezTo>
                    <a:pt x="571" y="450"/>
                    <a:pt x="567" y="450"/>
                    <a:pt x="564" y="459"/>
                  </a:cubicBezTo>
                  <a:cubicBezTo>
                    <a:pt x="556" y="488"/>
                    <a:pt x="533" y="557"/>
                    <a:pt x="466" y="615"/>
                  </a:cubicBezTo>
                  <a:cubicBezTo>
                    <a:pt x="396" y="669"/>
                    <a:pt x="334" y="687"/>
                    <a:pt x="282" y="687"/>
                  </a:cubicBezTo>
                  <a:cubicBezTo>
                    <a:pt x="195" y="687"/>
                    <a:pt x="90" y="635"/>
                    <a:pt x="90" y="481"/>
                  </a:cubicBezTo>
                  <a:cubicBezTo>
                    <a:pt x="90" y="425"/>
                    <a:pt x="110" y="266"/>
                    <a:pt x="208" y="150"/>
                  </a:cubicBezTo>
                  <a:cubicBezTo>
                    <a:pt x="269" y="81"/>
                    <a:pt x="363" y="31"/>
                    <a:pt x="450" y="31"/>
                  </a:cubicBezTo>
                  <a:cubicBezTo>
                    <a:pt x="551" y="31"/>
                    <a:pt x="609" y="107"/>
                    <a:pt x="609" y="222"/>
                  </a:cubicBezTo>
                  <a:cubicBezTo>
                    <a:pt x="609" y="260"/>
                    <a:pt x="607" y="262"/>
                    <a:pt x="607" y="271"/>
                  </a:cubicBezTo>
                  <a:cubicBezTo>
                    <a:pt x="607" y="282"/>
                    <a:pt x="616" y="282"/>
                    <a:pt x="620" y="282"/>
                  </a:cubicBezTo>
                  <a:cubicBezTo>
                    <a:pt x="634" y="282"/>
                    <a:pt x="634" y="280"/>
                    <a:pt x="638" y="262"/>
                  </a:cubicBezTo>
                  <a:lnTo>
                    <a:pt x="701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65" name="Freeform 25"/>
            <p:cNvSpPr>
              <a:spLocks noChangeArrowheads="1"/>
            </p:cNvSpPr>
            <p:nvPr/>
          </p:nvSpPr>
          <p:spPr bwMode="auto">
            <a:xfrm>
              <a:off x="4333" y="949"/>
              <a:ext cx="71" cy="106"/>
            </a:xfrm>
            <a:custGeom>
              <a:avLst/>
              <a:gdLst>
                <a:gd name="T0" fmla="*/ 152 w 319"/>
                <a:gd name="T1" fmla="*/ 228 h 473"/>
                <a:gd name="T2" fmla="*/ 244 w 319"/>
                <a:gd name="T3" fmla="*/ 340 h 473"/>
                <a:gd name="T4" fmla="*/ 155 w 319"/>
                <a:gd name="T5" fmla="*/ 450 h 473"/>
                <a:gd name="T6" fmla="*/ 36 w 319"/>
                <a:gd name="T7" fmla="*/ 403 h 473"/>
                <a:gd name="T8" fmla="*/ 76 w 319"/>
                <a:gd name="T9" fmla="*/ 365 h 473"/>
                <a:gd name="T10" fmla="*/ 38 w 319"/>
                <a:gd name="T11" fmla="*/ 327 h 473"/>
                <a:gd name="T12" fmla="*/ 0 w 319"/>
                <a:gd name="T13" fmla="*/ 365 h 473"/>
                <a:gd name="T14" fmla="*/ 157 w 319"/>
                <a:gd name="T15" fmla="*/ 472 h 473"/>
                <a:gd name="T16" fmla="*/ 318 w 319"/>
                <a:gd name="T17" fmla="*/ 340 h 473"/>
                <a:gd name="T18" fmla="*/ 199 w 319"/>
                <a:gd name="T19" fmla="*/ 215 h 473"/>
                <a:gd name="T20" fmla="*/ 298 w 319"/>
                <a:gd name="T21" fmla="*/ 96 h 473"/>
                <a:gd name="T22" fmla="*/ 157 w 319"/>
                <a:gd name="T23" fmla="*/ 0 h 473"/>
                <a:gd name="T24" fmla="*/ 22 w 319"/>
                <a:gd name="T25" fmla="*/ 92 h 473"/>
                <a:gd name="T26" fmla="*/ 58 w 319"/>
                <a:gd name="T27" fmla="*/ 130 h 473"/>
                <a:gd name="T28" fmla="*/ 92 w 319"/>
                <a:gd name="T29" fmla="*/ 94 h 473"/>
                <a:gd name="T30" fmla="*/ 58 w 319"/>
                <a:gd name="T31" fmla="*/ 58 h 473"/>
                <a:gd name="T32" fmla="*/ 155 w 319"/>
                <a:gd name="T33" fmla="*/ 20 h 473"/>
                <a:gd name="T34" fmla="*/ 231 w 319"/>
                <a:gd name="T35" fmla="*/ 96 h 473"/>
                <a:gd name="T36" fmla="*/ 202 w 319"/>
                <a:gd name="T37" fmla="*/ 177 h 473"/>
                <a:gd name="T38" fmla="*/ 125 w 319"/>
                <a:gd name="T39" fmla="*/ 208 h 473"/>
                <a:gd name="T40" fmla="*/ 103 w 319"/>
                <a:gd name="T41" fmla="*/ 210 h 473"/>
                <a:gd name="T42" fmla="*/ 96 w 319"/>
                <a:gd name="T43" fmla="*/ 219 h 473"/>
                <a:gd name="T44" fmla="*/ 114 w 319"/>
                <a:gd name="T45" fmla="*/ 228 h 473"/>
                <a:gd name="T46" fmla="*/ 152 w 319"/>
                <a:gd name="T47" fmla="*/ 2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9" h="473">
                  <a:moveTo>
                    <a:pt x="152" y="228"/>
                  </a:moveTo>
                  <a:cubicBezTo>
                    <a:pt x="206" y="228"/>
                    <a:pt x="244" y="266"/>
                    <a:pt x="244" y="340"/>
                  </a:cubicBezTo>
                  <a:cubicBezTo>
                    <a:pt x="244" y="425"/>
                    <a:pt x="195" y="450"/>
                    <a:pt x="155" y="450"/>
                  </a:cubicBezTo>
                  <a:cubicBezTo>
                    <a:pt x="128" y="450"/>
                    <a:pt x="65" y="443"/>
                    <a:pt x="36" y="403"/>
                  </a:cubicBezTo>
                  <a:cubicBezTo>
                    <a:pt x="69" y="401"/>
                    <a:pt x="76" y="378"/>
                    <a:pt x="76" y="365"/>
                  </a:cubicBezTo>
                  <a:cubicBezTo>
                    <a:pt x="76" y="342"/>
                    <a:pt x="60" y="327"/>
                    <a:pt x="38" y="327"/>
                  </a:cubicBezTo>
                  <a:cubicBezTo>
                    <a:pt x="20" y="327"/>
                    <a:pt x="0" y="338"/>
                    <a:pt x="0" y="365"/>
                  </a:cubicBezTo>
                  <a:cubicBezTo>
                    <a:pt x="0" y="432"/>
                    <a:pt x="72" y="472"/>
                    <a:pt x="157" y="472"/>
                  </a:cubicBezTo>
                  <a:cubicBezTo>
                    <a:pt x="253" y="472"/>
                    <a:pt x="318" y="409"/>
                    <a:pt x="318" y="340"/>
                  </a:cubicBezTo>
                  <a:cubicBezTo>
                    <a:pt x="318" y="286"/>
                    <a:pt x="276" y="233"/>
                    <a:pt x="199" y="215"/>
                  </a:cubicBezTo>
                  <a:cubicBezTo>
                    <a:pt x="271" y="190"/>
                    <a:pt x="298" y="136"/>
                    <a:pt x="298" y="96"/>
                  </a:cubicBezTo>
                  <a:cubicBezTo>
                    <a:pt x="298" y="40"/>
                    <a:pt x="235" y="0"/>
                    <a:pt x="157" y="0"/>
                  </a:cubicBezTo>
                  <a:cubicBezTo>
                    <a:pt x="81" y="0"/>
                    <a:pt x="22" y="38"/>
                    <a:pt x="22" y="92"/>
                  </a:cubicBezTo>
                  <a:cubicBezTo>
                    <a:pt x="22" y="116"/>
                    <a:pt x="36" y="130"/>
                    <a:pt x="58" y="130"/>
                  </a:cubicBezTo>
                  <a:cubicBezTo>
                    <a:pt x="78" y="130"/>
                    <a:pt x="92" y="114"/>
                    <a:pt x="92" y="94"/>
                  </a:cubicBezTo>
                  <a:cubicBezTo>
                    <a:pt x="92" y="74"/>
                    <a:pt x="78" y="60"/>
                    <a:pt x="58" y="58"/>
                  </a:cubicBezTo>
                  <a:cubicBezTo>
                    <a:pt x="83" y="27"/>
                    <a:pt x="130" y="20"/>
                    <a:pt x="155" y="20"/>
                  </a:cubicBezTo>
                  <a:cubicBezTo>
                    <a:pt x="186" y="20"/>
                    <a:pt x="231" y="36"/>
                    <a:pt x="231" y="96"/>
                  </a:cubicBezTo>
                  <a:cubicBezTo>
                    <a:pt x="231" y="125"/>
                    <a:pt x="220" y="157"/>
                    <a:pt x="202" y="177"/>
                  </a:cubicBezTo>
                  <a:cubicBezTo>
                    <a:pt x="179" y="204"/>
                    <a:pt x="161" y="206"/>
                    <a:pt x="125" y="208"/>
                  </a:cubicBezTo>
                  <a:cubicBezTo>
                    <a:pt x="108" y="208"/>
                    <a:pt x="108" y="208"/>
                    <a:pt x="103" y="210"/>
                  </a:cubicBezTo>
                  <a:cubicBezTo>
                    <a:pt x="103" y="210"/>
                    <a:pt x="96" y="210"/>
                    <a:pt x="96" y="219"/>
                  </a:cubicBezTo>
                  <a:cubicBezTo>
                    <a:pt x="96" y="228"/>
                    <a:pt x="103" y="228"/>
                    <a:pt x="114" y="228"/>
                  </a:cubicBezTo>
                  <a:lnTo>
                    <a:pt x="152" y="2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66" name="Freeform 26"/>
            <p:cNvSpPr>
              <a:spLocks noChangeArrowheads="1"/>
            </p:cNvSpPr>
            <p:nvPr/>
          </p:nvSpPr>
          <p:spPr bwMode="auto">
            <a:xfrm>
              <a:off x="4430" y="949"/>
              <a:ext cx="57" cy="103"/>
            </a:xfrm>
            <a:custGeom>
              <a:avLst/>
              <a:gdLst>
                <a:gd name="T0" fmla="*/ 157 w 254"/>
                <a:gd name="T1" fmla="*/ 20 h 460"/>
                <a:gd name="T2" fmla="*/ 137 w 254"/>
                <a:gd name="T3" fmla="*/ 0 h 460"/>
                <a:gd name="T4" fmla="*/ 0 w 254"/>
                <a:gd name="T5" fmla="*/ 45 h 460"/>
                <a:gd name="T6" fmla="*/ 0 w 254"/>
                <a:gd name="T7" fmla="*/ 69 h 460"/>
                <a:gd name="T8" fmla="*/ 101 w 254"/>
                <a:gd name="T9" fmla="*/ 49 h 460"/>
                <a:gd name="T10" fmla="*/ 101 w 254"/>
                <a:gd name="T11" fmla="*/ 403 h 460"/>
                <a:gd name="T12" fmla="*/ 31 w 254"/>
                <a:gd name="T13" fmla="*/ 434 h 460"/>
                <a:gd name="T14" fmla="*/ 4 w 254"/>
                <a:gd name="T15" fmla="*/ 434 h 460"/>
                <a:gd name="T16" fmla="*/ 4 w 254"/>
                <a:gd name="T17" fmla="*/ 459 h 460"/>
                <a:gd name="T18" fmla="*/ 128 w 254"/>
                <a:gd name="T19" fmla="*/ 456 h 460"/>
                <a:gd name="T20" fmla="*/ 253 w 254"/>
                <a:gd name="T21" fmla="*/ 459 h 460"/>
                <a:gd name="T22" fmla="*/ 253 w 254"/>
                <a:gd name="T23" fmla="*/ 434 h 460"/>
                <a:gd name="T24" fmla="*/ 226 w 254"/>
                <a:gd name="T25" fmla="*/ 434 h 460"/>
                <a:gd name="T26" fmla="*/ 157 w 254"/>
                <a:gd name="T27" fmla="*/ 403 h 460"/>
                <a:gd name="T28" fmla="*/ 157 w 254"/>
                <a:gd name="T29" fmla="*/ 2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460">
                  <a:moveTo>
                    <a:pt x="157" y="20"/>
                  </a:moveTo>
                  <a:cubicBezTo>
                    <a:pt x="157" y="0"/>
                    <a:pt x="157" y="0"/>
                    <a:pt x="137" y="0"/>
                  </a:cubicBezTo>
                  <a:cubicBezTo>
                    <a:pt x="92" y="43"/>
                    <a:pt x="29" y="45"/>
                    <a:pt x="0" y="45"/>
                  </a:cubicBezTo>
                  <a:lnTo>
                    <a:pt x="0" y="69"/>
                  </a:lnTo>
                  <a:cubicBezTo>
                    <a:pt x="16" y="69"/>
                    <a:pt x="63" y="69"/>
                    <a:pt x="101" y="49"/>
                  </a:cubicBezTo>
                  <a:lnTo>
                    <a:pt x="101" y="403"/>
                  </a:lnTo>
                  <a:cubicBezTo>
                    <a:pt x="101" y="425"/>
                    <a:pt x="101" y="434"/>
                    <a:pt x="31" y="434"/>
                  </a:cubicBezTo>
                  <a:lnTo>
                    <a:pt x="4" y="434"/>
                  </a:lnTo>
                  <a:lnTo>
                    <a:pt x="4" y="459"/>
                  </a:lnTo>
                  <a:cubicBezTo>
                    <a:pt x="18" y="459"/>
                    <a:pt x="103" y="456"/>
                    <a:pt x="128" y="456"/>
                  </a:cubicBezTo>
                  <a:cubicBezTo>
                    <a:pt x="150" y="456"/>
                    <a:pt x="237" y="459"/>
                    <a:pt x="253" y="459"/>
                  </a:cubicBezTo>
                  <a:lnTo>
                    <a:pt x="253" y="434"/>
                  </a:lnTo>
                  <a:lnTo>
                    <a:pt x="226" y="434"/>
                  </a:lnTo>
                  <a:cubicBezTo>
                    <a:pt x="157" y="434"/>
                    <a:pt x="157" y="425"/>
                    <a:pt x="157" y="403"/>
                  </a:cubicBezTo>
                  <a:lnTo>
                    <a:pt x="157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67" name="Freeform 27"/>
            <p:cNvSpPr>
              <a:spLocks noChangeArrowheads="1"/>
            </p:cNvSpPr>
            <p:nvPr/>
          </p:nvSpPr>
          <p:spPr bwMode="auto">
            <a:xfrm>
              <a:off x="4576" y="889"/>
              <a:ext cx="148" cy="148"/>
            </a:xfrm>
            <a:custGeom>
              <a:avLst/>
              <a:gdLst>
                <a:gd name="T0" fmla="*/ 349 w 657"/>
                <a:gd name="T1" fmla="*/ 349 h 659"/>
                <a:gd name="T2" fmla="*/ 625 w 657"/>
                <a:gd name="T3" fmla="*/ 349 h 659"/>
                <a:gd name="T4" fmla="*/ 656 w 657"/>
                <a:gd name="T5" fmla="*/ 329 h 659"/>
                <a:gd name="T6" fmla="*/ 625 w 657"/>
                <a:gd name="T7" fmla="*/ 309 h 659"/>
                <a:gd name="T8" fmla="*/ 349 w 657"/>
                <a:gd name="T9" fmla="*/ 309 h 659"/>
                <a:gd name="T10" fmla="*/ 349 w 657"/>
                <a:gd name="T11" fmla="*/ 34 h 659"/>
                <a:gd name="T12" fmla="*/ 329 w 657"/>
                <a:gd name="T13" fmla="*/ 0 h 659"/>
                <a:gd name="T14" fmla="*/ 309 w 657"/>
                <a:gd name="T15" fmla="*/ 34 h 659"/>
                <a:gd name="T16" fmla="*/ 309 w 657"/>
                <a:gd name="T17" fmla="*/ 309 h 659"/>
                <a:gd name="T18" fmla="*/ 34 w 657"/>
                <a:gd name="T19" fmla="*/ 309 h 659"/>
                <a:gd name="T20" fmla="*/ 0 w 657"/>
                <a:gd name="T21" fmla="*/ 329 h 659"/>
                <a:gd name="T22" fmla="*/ 34 w 657"/>
                <a:gd name="T23" fmla="*/ 349 h 659"/>
                <a:gd name="T24" fmla="*/ 309 w 657"/>
                <a:gd name="T25" fmla="*/ 349 h 659"/>
                <a:gd name="T26" fmla="*/ 309 w 657"/>
                <a:gd name="T27" fmla="*/ 624 h 659"/>
                <a:gd name="T28" fmla="*/ 329 w 657"/>
                <a:gd name="T29" fmla="*/ 658 h 659"/>
                <a:gd name="T30" fmla="*/ 349 w 657"/>
                <a:gd name="T31" fmla="*/ 624 h 659"/>
                <a:gd name="T32" fmla="*/ 349 w 657"/>
                <a:gd name="T33" fmla="*/ 34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7" h="659">
                  <a:moveTo>
                    <a:pt x="349" y="349"/>
                  </a:moveTo>
                  <a:lnTo>
                    <a:pt x="625" y="349"/>
                  </a:lnTo>
                  <a:cubicBezTo>
                    <a:pt x="638" y="349"/>
                    <a:pt x="656" y="349"/>
                    <a:pt x="656" y="329"/>
                  </a:cubicBezTo>
                  <a:cubicBezTo>
                    <a:pt x="656" y="309"/>
                    <a:pt x="638" y="309"/>
                    <a:pt x="625" y="309"/>
                  </a:cubicBezTo>
                  <a:lnTo>
                    <a:pt x="349" y="309"/>
                  </a:lnTo>
                  <a:lnTo>
                    <a:pt x="349" y="34"/>
                  </a:lnTo>
                  <a:cubicBezTo>
                    <a:pt x="349" y="18"/>
                    <a:pt x="349" y="0"/>
                    <a:pt x="329" y="0"/>
                  </a:cubicBezTo>
                  <a:cubicBezTo>
                    <a:pt x="309" y="0"/>
                    <a:pt x="309" y="18"/>
                    <a:pt x="309" y="34"/>
                  </a:cubicBezTo>
                  <a:lnTo>
                    <a:pt x="309" y="309"/>
                  </a:lnTo>
                  <a:lnTo>
                    <a:pt x="34" y="309"/>
                  </a:lnTo>
                  <a:cubicBezTo>
                    <a:pt x="18" y="309"/>
                    <a:pt x="0" y="309"/>
                    <a:pt x="0" y="329"/>
                  </a:cubicBezTo>
                  <a:cubicBezTo>
                    <a:pt x="0" y="349"/>
                    <a:pt x="18" y="349"/>
                    <a:pt x="34" y="349"/>
                  </a:cubicBezTo>
                  <a:lnTo>
                    <a:pt x="309" y="349"/>
                  </a:lnTo>
                  <a:lnTo>
                    <a:pt x="309" y="624"/>
                  </a:lnTo>
                  <a:cubicBezTo>
                    <a:pt x="309" y="638"/>
                    <a:pt x="309" y="658"/>
                    <a:pt x="329" y="658"/>
                  </a:cubicBezTo>
                  <a:cubicBezTo>
                    <a:pt x="349" y="658"/>
                    <a:pt x="349" y="638"/>
                    <a:pt x="349" y="624"/>
                  </a:cubicBezTo>
                  <a:lnTo>
                    <a:pt x="349" y="3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68" name="Freeform 28"/>
            <p:cNvSpPr>
              <a:spLocks noChangeArrowheads="1"/>
            </p:cNvSpPr>
            <p:nvPr/>
          </p:nvSpPr>
          <p:spPr bwMode="auto">
            <a:xfrm>
              <a:off x="4798" y="871"/>
              <a:ext cx="89" cy="148"/>
            </a:xfrm>
            <a:custGeom>
              <a:avLst/>
              <a:gdLst>
                <a:gd name="T0" fmla="*/ 76 w 395"/>
                <a:gd name="T1" fmla="*/ 582 h 659"/>
                <a:gd name="T2" fmla="*/ 181 w 395"/>
                <a:gd name="T3" fmla="*/ 479 h 659"/>
                <a:gd name="T4" fmla="*/ 394 w 395"/>
                <a:gd name="T5" fmla="*/ 192 h 659"/>
                <a:gd name="T6" fmla="*/ 186 w 395"/>
                <a:gd name="T7" fmla="*/ 0 h 659"/>
                <a:gd name="T8" fmla="*/ 0 w 395"/>
                <a:gd name="T9" fmla="*/ 179 h 659"/>
                <a:gd name="T10" fmla="*/ 52 w 395"/>
                <a:gd name="T11" fmla="*/ 233 h 659"/>
                <a:gd name="T12" fmla="*/ 103 w 395"/>
                <a:gd name="T13" fmla="*/ 181 h 659"/>
                <a:gd name="T14" fmla="*/ 52 w 395"/>
                <a:gd name="T15" fmla="*/ 130 h 659"/>
                <a:gd name="T16" fmla="*/ 38 w 395"/>
                <a:gd name="T17" fmla="*/ 132 h 659"/>
                <a:gd name="T18" fmla="*/ 172 w 395"/>
                <a:gd name="T19" fmla="*/ 31 h 659"/>
                <a:gd name="T20" fmla="*/ 305 w 395"/>
                <a:gd name="T21" fmla="*/ 192 h 659"/>
                <a:gd name="T22" fmla="*/ 202 w 395"/>
                <a:gd name="T23" fmla="*/ 409 h 659"/>
                <a:gd name="T24" fmla="*/ 11 w 395"/>
                <a:gd name="T25" fmla="*/ 620 h 659"/>
                <a:gd name="T26" fmla="*/ 0 w 395"/>
                <a:gd name="T27" fmla="*/ 658 h 659"/>
                <a:gd name="T28" fmla="*/ 367 w 395"/>
                <a:gd name="T29" fmla="*/ 658 h 659"/>
                <a:gd name="T30" fmla="*/ 394 w 395"/>
                <a:gd name="T31" fmla="*/ 486 h 659"/>
                <a:gd name="T32" fmla="*/ 370 w 395"/>
                <a:gd name="T33" fmla="*/ 486 h 659"/>
                <a:gd name="T34" fmla="*/ 349 w 395"/>
                <a:gd name="T35" fmla="*/ 573 h 659"/>
                <a:gd name="T36" fmla="*/ 255 w 395"/>
                <a:gd name="T37" fmla="*/ 582 h 659"/>
                <a:gd name="T38" fmla="*/ 76 w 395"/>
                <a:gd name="T39" fmla="*/ 58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5" h="659">
                  <a:moveTo>
                    <a:pt x="76" y="582"/>
                  </a:moveTo>
                  <a:lnTo>
                    <a:pt x="181" y="479"/>
                  </a:lnTo>
                  <a:cubicBezTo>
                    <a:pt x="336" y="342"/>
                    <a:pt x="394" y="291"/>
                    <a:pt x="394" y="192"/>
                  </a:cubicBezTo>
                  <a:cubicBezTo>
                    <a:pt x="394" y="78"/>
                    <a:pt x="307" y="0"/>
                    <a:pt x="186" y="0"/>
                  </a:cubicBezTo>
                  <a:cubicBezTo>
                    <a:pt x="74" y="0"/>
                    <a:pt x="0" y="92"/>
                    <a:pt x="0" y="179"/>
                  </a:cubicBezTo>
                  <a:cubicBezTo>
                    <a:pt x="0" y="233"/>
                    <a:pt x="49" y="233"/>
                    <a:pt x="52" y="233"/>
                  </a:cubicBezTo>
                  <a:cubicBezTo>
                    <a:pt x="69" y="233"/>
                    <a:pt x="103" y="222"/>
                    <a:pt x="103" y="181"/>
                  </a:cubicBezTo>
                  <a:cubicBezTo>
                    <a:pt x="103" y="157"/>
                    <a:pt x="85" y="130"/>
                    <a:pt x="52" y="130"/>
                  </a:cubicBezTo>
                  <a:cubicBezTo>
                    <a:pt x="43" y="130"/>
                    <a:pt x="43" y="130"/>
                    <a:pt x="38" y="132"/>
                  </a:cubicBezTo>
                  <a:cubicBezTo>
                    <a:pt x="60" y="67"/>
                    <a:pt x="114" y="31"/>
                    <a:pt x="172" y="31"/>
                  </a:cubicBezTo>
                  <a:cubicBezTo>
                    <a:pt x="262" y="31"/>
                    <a:pt x="305" y="110"/>
                    <a:pt x="305" y="192"/>
                  </a:cubicBezTo>
                  <a:cubicBezTo>
                    <a:pt x="305" y="271"/>
                    <a:pt x="255" y="349"/>
                    <a:pt x="202" y="409"/>
                  </a:cubicBezTo>
                  <a:lnTo>
                    <a:pt x="11" y="620"/>
                  </a:lnTo>
                  <a:cubicBezTo>
                    <a:pt x="0" y="631"/>
                    <a:pt x="0" y="633"/>
                    <a:pt x="0" y="658"/>
                  </a:cubicBezTo>
                  <a:lnTo>
                    <a:pt x="367" y="658"/>
                  </a:lnTo>
                  <a:lnTo>
                    <a:pt x="394" y="486"/>
                  </a:lnTo>
                  <a:lnTo>
                    <a:pt x="370" y="486"/>
                  </a:lnTo>
                  <a:cubicBezTo>
                    <a:pt x="365" y="515"/>
                    <a:pt x="358" y="559"/>
                    <a:pt x="349" y="573"/>
                  </a:cubicBezTo>
                  <a:cubicBezTo>
                    <a:pt x="340" y="582"/>
                    <a:pt x="276" y="582"/>
                    <a:pt x="255" y="582"/>
                  </a:cubicBezTo>
                  <a:lnTo>
                    <a:pt x="76" y="5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5400675" y="3062288"/>
            <a:ext cx="3549650" cy="682625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180000" tIns="168892" rIns="180000" bIns="144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b="0" i="1">
                <a:solidFill>
                  <a:srgbClr val="0000FF"/>
                </a:solidFill>
              </a:rPr>
              <a:t>Theoretical challenge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Homework to Hadron Physics (4)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 dirty="0"/>
              <a:t>Correlation function including vector mesons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err="1"/>
              <a:t>Femtoscopy</a:t>
            </a:r>
            <a:r>
              <a:rPr lang="en-US" altLang="ja-JP" sz="2400" dirty="0"/>
              <a:t> </a:t>
            </a:r>
            <a:r>
              <a:rPr lang="en-US" altLang="ja-JP" i="1" dirty="0">
                <a:solidFill>
                  <a:srgbClr val="0000FF"/>
                </a:solidFill>
              </a:rPr>
              <a:t>ALICE (PRL, 2105.05578)</a:t>
            </a:r>
            <a:r>
              <a:rPr lang="en-US" altLang="ja-JP" sz="2400" dirty="0"/>
              <a:t> </a:t>
            </a:r>
            <a:br>
              <a:rPr lang="en-US" altLang="ja-JP" sz="2400" dirty="0"/>
            </a:br>
            <a:r>
              <a:rPr lang="en-US" altLang="ja-JP" sz="2400" dirty="0"/>
              <a:t/>
            </a:r>
            <a:br>
              <a:rPr lang="en-US" altLang="ja-JP" sz="2400" dirty="0"/>
            </a:br>
            <a:endParaRPr lang="en-US" altLang="ja-JP" sz="2400" dirty="0"/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/>
              <a:t>Contradiction with the photo production ?</a:t>
            </a:r>
            <a:br>
              <a:rPr lang="en-US" altLang="ja-JP" sz="2400" dirty="0"/>
            </a:br>
            <a:r>
              <a:rPr lang="en-US" altLang="ja-JP" sz="2400" dirty="0"/>
              <a:t>scattering length is O(0.1 </a:t>
            </a:r>
            <a:r>
              <a:rPr lang="en-US" altLang="ja-JP" sz="2400" dirty="0" err="1"/>
              <a:t>fm</a:t>
            </a:r>
            <a:r>
              <a:rPr lang="en-US" altLang="ja-JP" sz="2400" dirty="0"/>
              <a:t>)</a:t>
            </a:r>
            <a:br>
              <a:rPr lang="en-US" altLang="ja-JP" sz="2400" dirty="0"/>
            </a:br>
            <a:r>
              <a:rPr lang="en-US" altLang="ja-JP" i="1" dirty="0">
                <a:solidFill>
                  <a:srgbClr val="0000FF"/>
                </a:solidFill>
              </a:rPr>
              <a:t>E.g. </a:t>
            </a:r>
            <a:r>
              <a:rPr lang="en-US" altLang="ja-JP" i="1" dirty="0" err="1">
                <a:solidFill>
                  <a:srgbClr val="0000FF"/>
                </a:solidFill>
              </a:rPr>
              <a:t>Strakovsky</a:t>
            </a:r>
            <a:r>
              <a:rPr lang="en-US" altLang="ja-JP" i="1" dirty="0">
                <a:solidFill>
                  <a:srgbClr val="0000FF"/>
                </a:solidFill>
              </a:rPr>
              <a:t>, </a:t>
            </a:r>
            <a:r>
              <a:rPr lang="en-US" altLang="ja-JP" i="1" dirty="0" err="1">
                <a:solidFill>
                  <a:srgbClr val="0000FF"/>
                </a:solidFill>
              </a:rPr>
              <a:t>Pentchev</a:t>
            </a:r>
            <a:r>
              <a:rPr lang="en-US" altLang="ja-JP" i="1" dirty="0">
                <a:solidFill>
                  <a:srgbClr val="0000FF"/>
                </a:solidFill>
              </a:rPr>
              <a:t>, </a:t>
            </a:r>
            <a:r>
              <a:rPr lang="en-US" altLang="ja-JP" i="1" dirty="0" err="1">
                <a:solidFill>
                  <a:srgbClr val="0000FF"/>
                </a:solidFill>
              </a:rPr>
              <a:t>Titov</a:t>
            </a:r>
            <a:r>
              <a:rPr lang="en-US" altLang="ja-JP" i="1" dirty="0">
                <a:solidFill>
                  <a:srgbClr val="0000FF"/>
                </a:solidFill>
              </a:rPr>
              <a:t> (2001.08851)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/>
              <a:t/>
            </a:r>
            <a:br>
              <a:rPr lang="en-US" altLang="ja-JP" sz="2400" dirty="0"/>
            </a:br>
            <a:endParaRPr lang="en-US" altLang="ja-JP" sz="2400" dirty="0"/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/>
              <a:t>Smaller than lattice QCD result (J=3/2) ?</a:t>
            </a:r>
            <a:br>
              <a:rPr lang="en-US" altLang="ja-JP" sz="2400" dirty="0"/>
            </a:br>
            <a:r>
              <a:rPr lang="en-US" altLang="ja-JP" i="1" dirty="0" err="1">
                <a:solidFill>
                  <a:srgbClr val="0000FF"/>
                </a:solidFill>
              </a:rPr>
              <a:t>Lyu</a:t>
            </a:r>
            <a:r>
              <a:rPr lang="en-US" altLang="ja-JP" i="1" dirty="0">
                <a:solidFill>
                  <a:srgbClr val="0000FF"/>
                </a:solidFill>
              </a:rPr>
              <a:t>, </a:t>
            </a:r>
            <a:r>
              <a:rPr lang="en-US" altLang="ja-JP" i="1" dirty="0" err="1">
                <a:solidFill>
                  <a:srgbClr val="0000FF"/>
                </a:solidFill>
              </a:rPr>
              <a:t>Doi</a:t>
            </a:r>
            <a:r>
              <a:rPr lang="en-US" altLang="ja-JP" i="1" dirty="0">
                <a:solidFill>
                  <a:srgbClr val="0000FF"/>
                </a:solidFill>
              </a:rPr>
              <a:t>, </a:t>
            </a:r>
            <a:r>
              <a:rPr lang="en-US" altLang="ja-JP" i="1" dirty="0" err="1">
                <a:solidFill>
                  <a:srgbClr val="0000FF"/>
                </a:solidFill>
              </a:rPr>
              <a:t>Hatsuda</a:t>
            </a:r>
            <a:r>
              <a:rPr lang="en-US" altLang="ja-JP" i="1" dirty="0">
                <a:solidFill>
                  <a:srgbClr val="0000FF"/>
                </a:solidFill>
              </a:rPr>
              <a:t>, Ikeda (2205.10544)</a:t>
            </a:r>
            <a:r>
              <a:rPr lang="en-US" altLang="ja-JP" sz="2400" dirty="0"/>
              <a:t>  </a:t>
            </a:r>
            <a:br>
              <a:rPr lang="en-US" altLang="ja-JP" sz="2400" dirty="0"/>
            </a:br>
            <a:r>
              <a:rPr lang="en-US" altLang="ja-JP" sz="2400" dirty="0"/>
              <a:t/>
            </a:r>
            <a:br>
              <a:rPr lang="en-US" altLang="ja-JP" sz="2400" dirty="0"/>
            </a:br>
            <a:endParaRPr lang="en-US" altLang="ja-JP" sz="2400" dirty="0" smtClean="0"/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smtClean="0"/>
              <a:t>Bound state in J=1/2 channel</a:t>
            </a:r>
            <a:br>
              <a:rPr lang="en-US" altLang="ja-JP" sz="2400" dirty="0" smtClean="0"/>
            </a:br>
            <a:r>
              <a:rPr lang="en-US" altLang="ja-JP" i="1" dirty="0" smtClean="0">
                <a:solidFill>
                  <a:srgbClr val="0000FF"/>
                </a:solidFill>
              </a:rPr>
              <a:t>E. </a:t>
            </a:r>
            <a:r>
              <a:rPr lang="en-US" altLang="ja-JP" i="1" dirty="0" err="1" smtClean="0">
                <a:solidFill>
                  <a:srgbClr val="0000FF"/>
                </a:solidFill>
              </a:rPr>
              <a:t>Chizzali</a:t>
            </a:r>
            <a:r>
              <a:rPr lang="en-US" altLang="ja-JP" i="1" dirty="0" smtClean="0">
                <a:solidFill>
                  <a:srgbClr val="0000FF"/>
                </a:solidFill>
              </a:rPr>
              <a:t>, Y. </a:t>
            </a:r>
            <a:r>
              <a:rPr lang="en-US" altLang="ja-JP" i="1" dirty="0" err="1" smtClean="0">
                <a:solidFill>
                  <a:srgbClr val="0000FF"/>
                </a:solidFill>
              </a:rPr>
              <a:t>Kamiya</a:t>
            </a:r>
            <a:r>
              <a:rPr lang="en-US" altLang="ja-JP" i="1" dirty="0" smtClean="0">
                <a:solidFill>
                  <a:srgbClr val="0000FF"/>
                </a:solidFill>
              </a:rPr>
              <a:t>, R. Del Grande, T. </a:t>
            </a:r>
            <a:r>
              <a:rPr lang="en-US" altLang="ja-JP" i="1" dirty="0" err="1" smtClean="0">
                <a:solidFill>
                  <a:srgbClr val="0000FF"/>
                </a:solidFill>
              </a:rPr>
              <a:t>Doi</a:t>
            </a:r>
            <a:r>
              <a:rPr lang="en-US" altLang="ja-JP" i="1" dirty="0" smtClean="0">
                <a:solidFill>
                  <a:srgbClr val="0000FF"/>
                </a:solidFill>
              </a:rPr>
              <a:t>, L. </a:t>
            </a:r>
            <a:r>
              <a:rPr lang="en-US" altLang="ja-JP" i="1" dirty="0" err="1" smtClean="0">
                <a:solidFill>
                  <a:srgbClr val="0000FF"/>
                </a:solidFill>
              </a:rPr>
              <a:t>Fabbietti</a:t>
            </a:r>
            <a:r>
              <a:rPr lang="en-US" altLang="ja-JP" i="1" dirty="0" smtClean="0">
                <a:solidFill>
                  <a:srgbClr val="0000FF"/>
                </a:solidFill>
              </a:rPr>
              <a:t>, T. </a:t>
            </a:r>
            <a:r>
              <a:rPr lang="en-US" altLang="ja-JP" i="1" dirty="0" err="1" smtClean="0">
                <a:solidFill>
                  <a:srgbClr val="0000FF"/>
                </a:solidFill>
              </a:rPr>
              <a:t>Hatsuda</a:t>
            </a:r>
            <a:r>
              <a:rPr lang="en-US" altLang="ja-JP" i="1" dirty="0" smtClean="0">
                <a:solidFill>
                  <a:srgbClr val="0000FF"/>
                </a:solidFill>
              </a:rPr>
              <a:t>, </a:t>
            </a:r>
            <a:r>
              <a:rPr lang="en-US" altLang="ja-JP" i="1" dirty="0" err="1" smtClean="0">
                <a:solidFill>
                  <a:srgbClr val="0000FF"/>
                </a:solidFill>
              </a:rPr>
              <a:t>Y.Lyu</a:t>
            </a:r>
            <a:r>
              <a:rPr lang="en-US" altLang="ja-JP" i="1" dirty="0">
                <a:solidFill>
                  <a:srgbClr val="0000FF"/>
                </a:solidFill>
              </a:rPr>
              <a:t> </a:t>
            </a:r>
            <a:r>
              <a:rPr lang="en-US" altLang="ja-JP" i="1" dirty="0" smtClean="0">
                <a:solidFill>
                  <a:srgbClr val="0000FF"/>
                </a:solidFill>
              </a:rPr>
              <a:t>(2212.12690).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833438"/>
            <a:ext cx="27336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191500"/>
            <a:ext cx="8105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1292225" y="1692275"/>
            <a:ext cx="3819525" cy="354013"/>
            <a:chOff x="814" y="1066"/>
            <a:chExt cx="2406" cy="223"/>
          </a:xfrm>
        </p:grpSpPr>
        <p:sp>
          <p:nvSpPr>
            <p:cNvPr id="36870" name="Freeform 6"/>
            <p:cNvSpPr>
              <a:spLocks noChangeArrowheads="1"/>
            </p:cNvSpPr>
            <p:nvPr/>
          </p:nvSpPr>
          <p:spPr bwMode="auto">
            <a:xfrm>
              <a:off x="814" y="1066"/>
              <a:ext cx="2406" cy="223"/>
            </a:xfrm>
            <a:custGeom>
              <a:avLst/>
              <a:gdLst>
                <a:gd name="T0" fmla="*/ 5306 w 10613"/>
                <a:gd name="T1" fmla="*/ 986 h 987"/>
                <a:gd name="T2" fmla="*/ 0 w 10613"/>
                <a:gd name="T3" fmla="*/ 986 h 987"/>
                <a:gd name="T4" fmla="*/ 0 w 10613"/>
                <a:gd name="T5" fmla="*/ 0 h 987"/>
                <a:gd name="T6" fmla="*/ 10612 w 10613"/>
                <a:gd name="T7" fmla="*/ 0 h 987"/>
                <a:gd name="T8" fmla="*/ 10612 w 10613"/>
                <a:gd name="T9" fmla="*/ 986 h 987"/>
                <a:gd name="T10" fmla="*/ 5306 w 10613"/>
                <a:gd name="T11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3" h="987">
                  <a:moveTo>
                    <a:pt x="5306" y="986"/>
                  </a:moveTo>
                  <a:lnTo>
                    <a:pt x="0" y="986"/>
                  </a:lnTo>
                  <a:lnTo>
                    <a:pt x="0" y="0"/>
                  </a:lnTo>
                  <a:lnTo>
                    <a:pt x="10612" y="0"/>
                  </a:lnTo>
                  <a:lnTo>
                    <a:pt x="10612" y="986"/>
                  </a:lnTo>
                  <a:lnTo>
                    <a:pt x="5306" y="9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71" name="Freeform 7"/>
            <p:cNvSpPr>
              <a:spLocks noChangeArrowheads="1"/>
            </p:cNvSpPr>
            <p:nvPr/>
          </p:nvSpPr>
          <p:spPr bwMode="auto">
            <a:xfrm>
              <a:off x="823" y="1135"/>
              <a:ext cx="102" cy="101"/>
            </a:xfrm>
            <a:custGeom>
              <a:avLst/>
              <a:gdLst>
                <a:gd name="T0" fmla="*/ 329 w 453"/>
                <a:gd name="T1" fmla="*/ 63 h 449"/>
                <a:gd name="T2" fmla="*/ 237 w 453"/>
                <a:gd name="T3" fmla="*/ 0 h 449"/>
                <a:gd name="T4" fmla="*/ 0 w 453"/>
                <a:gd name="T5" fmla="*/ 289 h 449"/>
                <a:gd name="T6" fmla="*/ 132 w 453"/>
                <a:gd name="T7" fmla="*/ 448 h 449"/>
                <a:gd name="T8" fmla="*/ 260 w 453"/>
                <a:gd name="T9" fmla="*/ 374 h 449"/>
                <a:gd name="T10" fmla="*/ 349 w 453"/>
                <a:gd name="T11" fmla="*/ 448 h 449"/>
                <a:gd name="T12" fmla="*/ 423 w 453"/>
                <a:gd name="T13" fmla="*/ 394 h 449"/>
                <a:gd name="T14" fmla="*/ 452 w 453"/>
                <a:gd name="T15" fmla="*/ 296 h 449"/>
                <a:gd name="T16" fmla="*/ 441 w 453"/>
                <a:gd name="T17" fmla="*/ 287 h 449"/>
                <a:gd name="T18" fmla="*/ 428 w 453"/>
                <a:gd name="T19" fmla="*/ 305 h 449"/>
                <a:gd name="T20" fmla="*/ 352 w 453"/>
                <a:gd name="T21" fmla="*/ 426 h 449"/>
                <a:gd name="T22" fmla="*/ 323 w 453"/>
                <a:gd name="T23" fmla="*/ 381 h 449"/>
                <a:gd name="T24" fmla="*/ 336 w 453"/>
                <a:gd name="T25" fmla="*/ 307 h 449"/>
                <a:gd name="T26" fmla="*/ 356 w 453"/>
                <a:gd name="T27" fmla="*/ 220 h 449"/>
                <a:gd name="T28" fmla="*/ 392 w 453"/>
                <a:gd name="T29" fmla="*/ 81 h 449"/>
                <a:gd name="T30" fmla="*/ 399 w 453"/>
                <a:gd name="T31" fmla="*/ 47 h 449"/>
                <a:gd name="T32" fmla="*/ 372 w 453"/>
                <a:gd name="T33" fmla="*/ 20 h 449"/>
                <a:gd name="T34" fmla="*/ 329 w 453"/>
                <a:gd name="T35" fmla="*/ 63 h 449"/>
                <a:gd name="T36" fmla="*/ 264 w 453"/>
                <a:gd name="T37" fmla="*/ 320 h 449"/>
                <a:gd name="T38" fmla="*/ 244 w 453"/>
                <a:gd name="T39" fmla="*/ 356 h 449"/>
                <a:gd name="T40" fmla="*/ 134 w 453"/>
                <a:gd name="T41" fmla="*/ 426 h 449"/>
                <a:gd name="T42" fmla="*/ 69 w 453"/>
                <a:gd name="T43" fmla="*/ 334 h 449"/>
                <a:gd name="T44" fmla="*/ 125 w 453"/>
                <a:gd name="T45" fmla="*/ 117 h 449"/>
                <a:gd name="T46" fmla="*/ 240 w 453"/>
                <a:gd name="T47" fmla="*/ 22 h 449"/>
                <a:gd name="T48" fmla="*/ 318 w 453"/>
                <a:gd name="T49" fmla="*/ 110 h 449"/>
                <a:gd name="T50" fmla="*/ 314 w 453"/>
                <a:gd name="T51" fmla="*/ 125 h 449"/>
                <a:gd name="T52" fmla="*/ 264 w 453"/>
                <a:gd name="T53" fmla="*/ 3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" h="449">
                  <a:moveTo>
                    <a:pt x="329" y="63"/>
                  </a:moveTo>
                  <a:cubicBezTo>
                    <a:pt x="311" y="27"/>
                    <a:pt x="282" y="0"/>
                    <a:pt x="237" y="0"/>
                  </a:cubicBezTo>
                  <a:cubicBezTo>
                    <a:pt x="123" y="0"/>
                    <a:pt x="0" y="146"/>
                    <a:pt x="0" y="289"/>
                  </a:cubicBezTo>
                  <a:cubicBezTo>
                    <a:pt x="0" y="383"/>
                    <a:pt x="54" y="448"/>
                    <a:pt x="132" y="448"/>
                  </a:cubicBezTo>
                  <a:cubicBezTo>
                    <a:pt x="152" y="448"/>
                    <a:pt x="202" y="444"/>
                    <a:pt x="260" y="374"/>
                  </a:cubicBezTo>
                  <a:cubicBezTo>
                    <a:pt x="269" y="415"/>
                    <a:pt x="302" y="448"/>
                    <a:pt x="349" y="448"/>
                  </a:cubicBezTo>
                  <a:cubicBezTo>
                    <a:pt x="385" y="448"/>
                    <a:pt x="408" y="426"/>
                    <a:pt x="423" y="394"/>
                  </a:cubicBezTo>
                  <a:cubicBezTo>
                    <a:pt x="439" y="359"/>
                    <a:pt x="452" y="298"/>
                    <a:pt x="452" y="296"/>
                  </a:cubicBezTo>
                  <a:cubicBezTo>
                    <a:pt x="452" y="287"/>
                    <a:pt x="443" y="287"/>
                    <a:pt x="441" y="287"/>
                  </a:cubicBezTo>
                  <a:cubicBezTo>
                    <a:pt x="430" y="287"/>
                    <a:pt x="430" y="289"/>
                    <a:pt x="428" y="305"/>
                  </a:cubicBezTo>
                  <a:cubicBezTo>
                    <a:pt x="410" y="368"/>
                    <a:pt x="392" y="426"/>
                    <a:pt x="352" y="426"/>
                  </a:cubicBezTo>
                  <a:cubicBezTo>
                    <a:pt x="325" y="426"/>
                    <a:pt x="323" y="401"/>
                    <a:pt x="323" y="381"/>
                  </a:cubicBezTo>
                  <a:cubicBezTo>
                    <a:pt x="323" y="359"/>
                    <a:pt x="325" y="352"/>
                    <a:pt x="336" y="307"/>
                  </a:cubicBezTo>
                  <a:cubicBezTo>
                    <a:pt x="347" y="267"/>
                    <a:pt x="347" y="255"/>
                    <a:pt x="356" y="220"/>
                  </a:cubicBezTo>
                  <a:lnTo>
                    <a:pt x="392" y="81"/>
                  </a:lnTo>
                  <a:cubicBezTo>
                    <a:pt x="399" y="52"/>
                    <a:pt x="399" y="52"/>
                    <a:pt x="399" y="47"/>
                  </a:cubicBezTo>
                  <a:cubicBezTo>
                    <a:pt x="399" y="29"/>
                    <a:pt x="387" y="20"/>
                    <a:pt x="372" y="20"/>
                  </a:cubicBezTo>
                  <a:cubicBezTo>
                    <a:pt x="347" y="20"/>
                    <a:pt x="331" y="43"/>
                    <a:pt x="329" y="63"/>
                  </a:cubicBezTo>
                  <a:close/>
                  <a:moveTo>
                    <a:pt x="264" y="320"/>
                  </a:moveTo>
                  <a:cubicBezTo>
                    <a:pt x="260" y="338"/>
                    <a:pt x="260" y="338"/>
                    <a:pt x="244" y="356"/>
                  </a:cubicBezTo>
                  <a:cubicBezTo>
                    <a:pt x="202" y="410"/>
                    <a:pt x="161" y="426"/>
                    <a:pt x="134" y="426"/>
                  </a:cubicBezTo>
                  <a:cubicBezTo>
                    <a:pt x="85" y="426"/>
                    <a:pt x="69" y="372"/>
                    <a:pt x="69" y="334"/>
                  </a:cubicBezTo>
                  <a:cubicBezTo>
                    <a:pt x="69" y="285"/>
                    <a:pt x="101" y="161"/>
                    <a:pt x="125" y="117"/>
                  </a:cubicBezTo>
                  <a:cubicBezTo>
                    <a:pt x="155" y="58"/>
                    <a:pt x="199" y="22"/>
                    <a:pt x="240" y="22"/>
                  </a:cubicBezTo>
                  <a:cubicBezTo>
                    <a:pt x="305" y="22"/>
                    <a:pt x="318" y="103"/>
                    <a:pt x="318" y="110"/>
                  </a:cubicBezTo>
                  <a:cubicBezTo>
                    <a:pt x="318" y="114"/>
                    <a:pt x="316" y="121"/>
                    <a:pt x="314" y="125"/>
                  </a:cubicBezTo>
                  <a:lnTo>
                    <a:pt x="264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72" name="Freeform 8"/>
            <p:cNvSpPr>
              <a:spLocks noChangeArrowheads="1"/>
            </p:cNvSpPr>
            <p:nvPr/>
          </p:nvSpPr>
          <p:spPr bwMode="auto">
            <a:xfrm>
              <a:off x="940" y="1163"/>
              <a:ext cx="72" cy="106"/>
            </a:xfrm>
            <a:custGeom>
              <a:avLst/>
              <a:gdLst>
                <a:gd name="T0" fmla="*/ 323 w 324"/>
                <a:gd name="T1" fmla="*/ 240 h 474"/>
                <a:gd name="T2" fmla="*/ 280 w 324"/>
                <a:gd name="T3" fmla="*/ 61 h 474"/>
                <a:gd name="T4" fmla="*/ 161 w 324"/>
                <a:gd name="T5" fmla="*/ 0 h 474"/>
                <a:gd name="T6" fmla="*/ 0 w 324"/>
                <a:gd name="T7" fmla="*/ 240 h 474"/>
                <a:gd name="T8" fmla="*/ 161 w 324"/>
                <a:gd name="T9" fmla="*/ 473 h 474"/>
                <a:gd name="T10" fmla="*/ 323 w 324"/>
                <a:gd name="T11" fmla="*/ 240 h 474"/>
                <a:gd name="T12" fmla="*/ 161 w 324"/>
                <a:gd name="T13" fmla="*/ 455 h 474"/>
                <a:gd name="T14" fmla="*/ 74 w 324"/>
                <a:gd name="T15" fmla="*/ 379 h 474"/>
                <a:gd name="T16" fmla="*/ 63 w 324"/>
                <a:gd name="T17" fmla="*/ 231 h 474"/>
                <a:gd name="T18" fmla="*/ 74 w 324"/>
                <a:gd name="T19" fmla="*/ 90 h 474"/>
                <a:gd name="T20" fmla="*/ 161 w 324"/>
                <a:gd name="T21" fmla="*/ 20 h 474"/>
                <a:gd name="T22" fmla="*/ 246 w 324"/>
                <a:gd name="T23" fmla="*/ 83 h 474"/>
                <a:gd name="T24" fmla="*/ 260 w 324"/>
                <a:gd name="T25" fmla="*/ 231 h 474"/>
                <a:gd name="T26" fmla="*/ 249 w 324"/>
                <a:gd name="T27" fmla="*/ 376 h 474"/>
                <a:gd name="T28" fmla="*/ 161 w 324"/>
                <a:gd name="T29" fmla="*/ 45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74">
                  <a:moveTo>
                    <a:pt x="323" y="240"/>
                  </a:moveTo>
                  <a:cubicBezTo>
                    <a:pt x="323" y="164"/>
                    <a:pt x="314" y="108"/>
                    <a:pt x="280" y="61"/>
                  </a:cubicBezTo>
                  <a:cubicBezTo>
                    <a:pt x="260" y="27"/>
                    <a:pt x="217" y="0"/>
                    <a:pt x="161" y="0"/>
                  </a:cubicBezTo>
                  <a:cubicBezTo>
                    <a:pt x="0" y="0"/>
                    <a:pt x="0" y="188"/>
                    <a:pt x="0" y="240"/>
                  </a:cubicBezTo>
                  <a:cubicBezTo>
                    <a:pt x="0" y="289"/>
                    <a:pt x="0" y="473"/>
                    <a:pt x="161" y="473"/>
                  </a:cubicBezTo>
                  <a:cubicBezTo>
                    <a:pt x="323" y="473"/>
                    <a:pt x="323" y="289"/>
                    <a:pt x="323" y="240"/>
                  </a:cubicBezTo>
                  <a:close/>
                  <a:moveTo>
                    <a:pt x="161" y="455"/>
                  </a:moveTo>
                  <a:cubicBezTo>
                    <a:pt x="130" y="455"/>
                    <a:pt x="87" y="435"/>
                    <a:pt x="74" y="379"/>
                  </a:cubicBezTo>
                  <a:cubicBezTo>
                    <a:pt x="63" y="338"/>
                    <a:pt x="63" y="280"/>
                    <a:pt x="63" y="231"/>
                  </a:cubicBezTo>
                  <a:cubicBezTo>
                    <a:pt x="63" y="179"/>
                    <a:pt x="63" y="128"/>
                    <a:pt x="74" y="90"/>
                  </a:cubicBezTo>
                  <a:cubicBezTo>
                    <a:pt x="87" y="34"/>
                    <a:pt x="132" y="20"/>
                    <a:pt x="161" y="20"/>
                  </a:cubicBezTo>
                  <a:cubicBezTo>
                    <a:pt x="199" y="20"/>
                    <a:pt x="235" y="43"/>
                    <a:pt x="246" y="83"/>
                  </a:cubicBezTo>
                  <a:cubicBezTo>
                    <a:pt x="258" y="119"/>
                    <a:pt x="260" y="170"/>
                    <a:pt x="260" y="231"/>
                  </a:cubicBezTo>
                  <a:cubicBezTo>
                    <a:pt x="260" y="280"/>
                    <a:pt x="260" y="332"/>
                    <a:pt x="249" y="376"/>
                  </a:cubicBezTo>
                  <a:cubicBezTo>
                    <a:pt x="235" y="439"/>
                    <a:pt x="188" y="455"/>
                    <a:pt x="161" y="4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73" name="Freeform 9"/>
            <p:cNvSpPr>
              <a:spLocks noChangeArrowheads="1"/>
            </p:cNvSpPr>
            <p:nvPr/>
          </p:nvSpPr>
          <p:spPr bwMode="auto">
            <a:xfrm>
              <a:off x="1054" y="1066"/>
              <a:ext cx="52" cy="223"/>
            </a:xfrm>
            <a:custGeom>
              <a:avLst/>
              <a:gdLst>
                <a:gd name="T0" fmla="*/ 231 w 232"/>
                <a:gd name="T1" fmla="*/ 977 h 987"/>
                <a:gd name="T2" fmla="*/ 213 w 232"/>
                <a:gd name="T3" fmla="*/ 955 h 987"/>
                <a:gd name="T4" fmla="*/ 58 w 232"/>
                <a:gd name="T5" fmla="*/ 493 h 987"/>
                <a:gd name="T6" fmla="*/ 217 w 232"/>
                <a:gd name="T7" fmla="*/ 27 h 987"/>
                <a:gd name="T8" fmla="*/ 231 w 232"/>
                <a:gd name="T9" fmla="*/ 9 h 987"/>
                <a:gd name="T10" fmla="*/ 219 w 232"/>
                <a:gd name="T11" fmla="*/ 0 h 987"/>
                <a:gd name="T12" fmla="*/ 63 w 232"/>
                <a:gd name="T13" fmla="*/ 193 h 987"/>
                <a:gd name="T14" fmla="*/ 0 w 232"/>
                <a:gd name="T15" fmla="*/ 493 h 987"/>
                <a:gd name="T16" fmla="*/ 65 w 232"/>
                <a:gd name="T17" fmla="*/ 802 h 987"/>
                <a:gd name="T18" fmla="*/ 219 w 232"/>
                <a:gd name="T19" fmla="*/ 986 h 987"/>
                <a:gd name="T20" fmla="*/ 231 w 232"/>
                <a:gd name="T21" fmla="*/ 97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90" y="831"/>
                    <a:pt x="58" y="645"/>
                    <a:pt x="58" y="493"/>
                  </a:cubicBezTo>
                  <a:cubicBezTo>
                    <a:pt x="58" y="323"/>
                    <a:pt x="96" y="150"/>
                    <a:pt x="217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6" y="0"/>
                    <a:pt x="219" y="0"/>
                  </a:cubicBezTo>
                  <a:cubicBezTo>
                    <a:pt x="211" y="0"/>
                    <a:pt x="121" y="67"/>
                    <a:pt x="63" y="193"/>
                  </a:cubicBezTo>
                  <a:cubicBezTo>
                    <a:pt x="11" y="300"/>
                    <a:pt x="0" y="410"/>
                    <a:pt x="0" y="493"/>
                  </a:cubicBezTo>
                  <a:cubicBezTo>
                    <a:pt x="0" y="571"/>
                    <a:pt x="11" y="690"/>
                    <a:pt x="65" y="802"/>
                  </a:cubicBezTo>
                  <a:cubicBezTo>
                    <a:pt x="125" y="923"/>
                    <a:pt x="211" y="986"/>
                    <a:pt x="219" y="986"/>
                  </a:cubicBezTo>
                  <a:cubicBezTo>
                    <a:pt x="226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74" name="Freeform 10"/>
            <p:cNvSpPr>
              <a:spLocks noChangeArrowheads="1"/>
            </p:cNvSpPr>
            <p:nvPr/>
          </p:nvSpPr>
          <p:spPr bwMode="auto">
            <a:xfrm>
              <a:off x="1130" y="1079"/>
              <a:ext cx="116" cy="200"/>
            </a:xfrm>
            <a:custGeom>
              <a:avLst/>
              <a:gdLst>
                <a:gd name="T0" fmla="*/ 383 w 518"/>
                <a:gd name="T1" fmla="*/ 25 h 888"/>
                <a:gd name="T2" fmla="*/ 387 w 518"/>
                <a:gd name="T3" fmla="*/ 9 h 888"/>
                <a:gd name="T4" fmla="*/ 374 w 518"/>
                <a:gd name="T5" fmla="*/ 0 h 888"/>
                <a:gd name="T6" fmla="*/ 361 w 518"/>
                <a:gd name="T7" fmla="*/ 20 h 888"/>
                <a:gd name="T8" fmla="*/ 302 w 518"/>
                <a:gd name="T9" fmla="*/ 249 h 888"/>
                <a:gd name="T10" fmla="*/ 0 w 518"/>
                <a:gd name="T11" fmla="*/ 518 h 888"/>
                <a:gd name="T12" fmla="*/ 190 w 518"/>
                <a:gd name="T13" fmla="*/ 697 h 888"/>
                <a:gd name="T14" fmla="*/ 168 w 518"/>
                <a:gd name="T15" fmla="*/ 789 h 888"/>
                <a:gd name="T16" fmla="*/ 146 w 518"/>
                <a:gd name="T17" fmla="*/ 876 h 888"/>
                <a:gd name="T18" fmla="*/ 157 w 518"/>
                <a:gd name="T19" fmla="*/ 887 h 888"/>
                <a:gd name="T20" fmla="*/ 168 w 518"/>
                <a:gd name="T21" fmla="*/ 883 h 888"/>
                <a:gd name="T22" fmla="*/ 177 w 518"/>
                <a:gd name="T23" fmla="*/ 845 h 888"/>
                <a:gd name="T24" fmla="*/ 215 w 518"/>
                <a:gd name="T25" fmla="*/ 697 h 888"/>
                <a:gd name="T26" fmla="*/ 517 w 518"/>
                <a:gd name="T27" fmla="*/ 426 h 888"/>
                <a:gd name="T28" fmla="*/ 327 w 518"/>
                <a:gd name="T29" fmla="*/ 249 h 888"/>
                <a:gd name="T30" fmla="*/ 383 w 518"/>
                <a:gd name="T31" fmla="*/ 25 h 888"/>
                <a:gd name="T32" fmla="*/ 195 w 518"/>
                <a:gd name="T33" fmla="*/ 675 h 888"/>
                <a:gd name="T34" fmla="*/ 65 w 518"/>
                <a:gd name="T35" fmla="*/ 538 h 888"/>
                <a:gd name="T36" fmla="*/ 296 w 518"/>
                <a:gd name="T37" fmla="*/ 269 h 888"/>
                <a:gd name="T38" fmla="*/ 195 w 518"/>
                <a:gd name="T39" fmla="*/ 675 h 888"/>
                <a:gd name="T40" fmla="*/ 323 w 518"/>
                <a:gd name="T41" fmla="*/ 269 h 888"/>
                <a:gd name="T42" fmla="*/ 455 w 518"/>
                <a:gd name="T43" fmla="*/ 406 h 888"/>
                <a:gd name="T44" fmla="*/ 219 w 518"/>
                <a:gd name="T45" fmla="*/ 675 h 888"/>
                <a:gd name="T46" fmla="*/ 323 w 518"/>
                <a:gd name="T47" fmla="*/ 269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8" h="888">
                  <a:moveTo>
                    <a:pt x="383" y="25"/>
                  </a:moveTo>
                  <a:cubicBezTo>
                    <a:pt x="383" y="22"/>
                    <a:pt x="387" y="11"/>
                    <a:pt x="387" y="9"/>
                  </a:cubicBezTo>
                  <a:cubicBezTo>
                    <a:pt x="387" y="9"/>
                    <a:pt x="387" y="0"/>
                    <a:pt x="374" y="0"/>
                  </a:cubicBezTo>
                  <a:cubicBezTo>
                    <a:pt x="365" y="0"/>
                    <a:pt x="363" y="2"/>
                    <a:pt x="361" y="20"/>
                  </a:cubicBezTo>
                  <a:lnTo>
                    <a:pt x="302" y="249"/>
                  </a:lnTo>
                  <a:cubicBezTo>
                    <a:pt x="146" y="253"/>
                    <a:pt x="0" y="383"/>
                    <a:pt x="0" y="518"/>
                  </a:cubicBezTo>
                  <a:cubicBezTo>
                    <a:pt x="0" y="612"/>
                    <a:pt x="69" y="690"/>
                    <a:pt x="190" y="697"/>
                  </a:cubicBezTo>
                  <a:cubicBezTo>
                    <a:pt x="181" y="728"/>
                    <a:pt x="175" y="760"/>
                    <a:pt x="168" y="789"/>
                  </a:cubicBezTo>
                  <a:cubicBezTo>
                    <a:pt x="155" y="836"/>
                    <a:pt x="146" y="874"/>
                    <a:pt x="146" y="876"/>
                  </a:cubicBezTo>
                  <a:cubicBezTo>
                    <a:pt x="146" y="887"/>
                    <a:pt x="152" y="887"/>
                    <a:pt x="157" y="887"/>
                  </a:cubicBezTo>
                  <a:cubicBezTo>
                    <a:pt x="161" y="887"/>
                    <a:pt x="164" y="887"/>
                    <a:pt x="168" y="883"/>
                  </a:cubicBezTo>
                  <a:cubicBezTo>
                    <a:pt x="168" y="881"/>
                    <a:pt x="175" y="858"/>
                    <a:pt x="177" y="845"/>
                  </a:cubicBezTo>
                  <a:lnTo>
                    <a:pt x="215" y="697"/>
                  </a:lnTo>
                  <a:cubicBezTo>
                    <a:pt x="374" y="692"/>
                    <a:pt x="517" y="558"/>
                    <a:pt x="517" y="426"/>
                  </a:cubicBezTo>
                  <a:cubicBezTo>
                    <a:pt x="517" y="347"/>
                    <a:pt x="466" y="258"/>
                    <a:pt x="327" y="249"/>
                  </a:cubicBezTo>
                  <a:lnTo>
                    <a:pt x="383" y="25"/>
                  </a:lnTo>
                  <a:close/>
                  <a:moveTo>
                    <a:pt x="195" y="675"/>
                  </a:moveTo>
                  <a:cubicBezTo>
                    <a:pt x="134" y="672"/>
                    <a:pt x="65" y="639"/>
                    <a:pt x="65" y="538"/>
                  </a:cubicBezTo>
                  <a:cubicBezTo>
                    <a:pt x="65" y="421"/>
                    <a:pt x="150" y="282"/>
                    <a:pt x="296" y="269"/>
                  </a:cubicBezTo>
                  <a:lnTo>
                    <a:pt x="195" y="675"/>
                  </a:lnTo>
                  <a:close/>
                  <a:moveTo>
                    <a:pt x="323" y="269"/>
                  </a:moveTo>
                  <a:cubicBezTo>
                    <a:pt x="396" y="273"/>
                    <a:pt x="455" y="318"/>
                    <a:pt x="455" y="406"/>
                  </a:cubicBezTo>
                  <a:cubicBezTo>
                    <a:pt x="455" y="522"/>
                    <a:pt x="370" y="663"/>
                    <a:pt x="219" y="675"/>
                  </a:cubicBezTo>
                  <a:lnTo>
                    <a:pt x="323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75" name="Freeform 11"/>
            <p:cNvSpPr>
              <a:spLocks noChangeArrowheads="1"/>
            </p:cNvSpPr>
            <p:nvPr/>
          </p:nvSpPr>
          <p:spPr bwMode="auto">
            <a:xfrm>
              <a:off x="1244" y="1135"/>
              <a:ext cx="116" cy="141"/>
            </a:xfrm>
            <a:custGeom>
              <a:avLst/>
              <a:gdLst>
                <a:gd name="T0" fmla="*/ 76 w 516"/>
                <a:gd name="T1" fmla="*/ 558 h 628"/>
                <a:gd name="T2" fmla="*/ 22 w 516"/>
                <a:gd name="T3" fmla="*/ 598 h 628"/>
                <a:gd name="T4" fmla="*/ 0 w 516"/>
                <a:gd name="T5" fmla="*/ 616 h 628"/>
                <a:gd name="T6" fmla="*/ 13 w 516"/>
                <a:gd name="T7" fmla="*/ 627 h 628"/>
                <a:gd name="T8" fmla="*/ 96 w 516"/>
                <a:gd name="T9" fmla="*/ 625 h 628"/>
                <a:gd name="T10" fmla="*/ 193 w 516"/>
                <a:gd name="T11" fmla="*/ 627 h 628"/>
                <a:gd name="T12" fmla="*/ 211 w 516"/>
                <a:gd name="T13" fmla="*/ 610 h 628"/>
                <a:gd name="T14" fmla="*/ 188 w 516"/>
                <a:gd name="T15" fmla="*/ 598 h 628"/>
                <a:gd name="T16" fmla="*/ 139 w 516"/>
                <a:gd name="T17" fmla="*/ 583 h 628"/>
                <a:gd name="T18" fmla="*/ 186 w 516"/>
                <a:gd name="T19" fmla="*/ 385 h 628"/>
                <a:gd name="T20" fmla="*/ 278 w 516"/>
                <a:gd name="T21" fmla="*/ 448 h 628"/>
                <a:gd name="T22" fmla="*/ 515 w 516"/>
                <a:gd name="T23" fmla="*/ 159 h 628"/>
                <a:gd name="T24" fmla="*/ 385 w 516"/>
                <a:gd name="T25" fmla="*/ 0 h 628"/>
                <a:gd name="T26" fmla="*/ 255 w 516"/>
                <a:gd name="T27" fmla="*/ 74 h 628"/>
                <a:gd name="T28" fmla="*/ 166 w 516"/>
                <a:gd name="T29" fmla="*/ 0 h 628"/>
                <a:gd name="T30" fmla="*/ 92 w 516"/>
                <a:gd name="T31" fmla="*/ 56 h 628"/>
                <a:gd name="T32" fmla="*/ 63 w 516"/>
                <a:gd name="T33" fmla="*/ 152 h 628"/>
                <a:gd name="T34" fmla="*/ 74 w 516"/>
                <a:gd name="T35" fmla="*/ 161 h 628"/>
                <a:gd name="T36" fmla="*/ 92 w 516"/>
                <a:gd name="T37" fmla="*/ 139 h 628"/>
                <a:gd name="T38" fmla="*/ 164 w 516"/>
                <a:gd name="T39" fmla="*/ 22 h 628"/>
                <a:gd name="T40" fmla="*/ 193 w 516"/>
                <a:gd name="T41" fmla="*/ 67 h 628"/>
                <a:gd name="T42" fmla="*/ 186 w 516"/>
                <a:gd name="T43" fmla="*/ 117 h 628"/>
                <a:gd name="T44" fmla="*/ 76 w 516"/>
                <a:gd name="T45" fmla="*/ 558 h 628"/>
                <a:gd name="T46" fmla="*/ 251 w 516"/>
                <a:gd name="T47" fmla="*/ 128 h 628"/>
                <a:gd name="T48" fmla="*/ 302 w 516"/>
                <a:gd name="T49" fmla="*/ 58 h 628"/>
                <a:gd name="T50" fmla="*/ 381 w 516"/>
                <a:gd name="T51" fmla="*/ 22 h 628"/>
                <a:gd name="T52" fmla="*/ 446 w 516"/>
                <a:gd name="T53" fmla="*/ 114 h 628"/>
                <a:gd name="T54" fmla="*/ 394 w 516"/>
                <a:gd name="T55" fmla="*/ 325 h 628"/>
                <a:gd name="T56" fmla="*/ 278 w 516"/>
                <a:gd name="T57" fmla="*/ 426 h 628"/>
                <a:gd name="T58" fmla="*/ 199 w 516"/>
                <a:gd name="T59" fmla="*/ 338 h 628"/>
                <a:gd name="T60" fmla="*/ 202 w 516"/>
                <a:gd name="T61" fmla="*/ 323 h 628"/>
                <a:gd name="T62" fmla="*/ 251 w 516"/>
                <a:gd name="T63" fmla="*/ 1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6" h="628">
                  <a:moveTo>
                    <a:pt x="76" y="558"/>
                  </a:moveTo>
                  <a:cubicBezTo>
                    <a:pt x="67" y="592"/>
                    <a:pt x="67" y="598"/>
                    <a:pt x="22" y="598"/>
                  </a:cubicBezTo>
                  <a:cubicBezTo>
                    <a:pt x="11" y="598"/>
                    <a:pt x="0" y="598"/>
                    <a:pt x="0" y="616"/>
                  </a:cubicBezTo>
                  <a:cubicBezTo>
                    <a:pt x="0" y="625"/>
                    <a:pt x="4" y="627"/>
                    <a:pt x="13" y="627"/>
                  </a:cubicBezTo>
                  <a:cubicBezTo>
                    <a:pt x="40" y="627"/>
                    <a:pt x="67" y="625"/>
                    <a:pt x="96" y="625"/>
                  </a:cubicBezTo>
                  <a:cubicBezTo>
                    <a:pt x="128" y="625"/>
                    <a:pt x="161" y="627"/>
                    <a:pt x="193" y="627"/>
                  </a:cubicBezTo>
                  <a:cubicBezTo>
                    <a:pt x="199" y="627"/>
                    <a:pt x="211" y="627"/>
                    <a:pt x="211" y="610"/>
                  </a:cubicBezTo>
                  <a:cubicBezTo>
                    <a:pt x="211" y="598"/>
                    <a:pt x="202" y="598"/>
                    <a:pt x="188" y="598"/>
                  </a:cubicBezTo>
                  <a:cubicBezTo>
                    <a:pt x="139" y="598"/>
                    <a:pt x="139" y="592"/>
                    <a:pt x="139" y="583"/>
                  </a:cubicBezTo>
                  <a:cubicBezTo>
                    <a:pt x="139" y="569"/>
                    <a:pt x="179" y="410"/>
                    <a:pt x="186" y="385"/>
                  </a:cubicBezTo>
                  <a:cubicBezTo>
                    <a:pt x="199" y="412"/>
                    <a:pt x="226" y="448"/>
                    <a:pt x="278" y="448"/>
                  </a:cubicBezTo>
                  <a:cubicBezTo>
                    <a:pt x="392" y="448"/>
                    <a:pt x="515" y="303"/>
                    <a:pt x="515" y="159"/>
                  </a:cubicBezTo>
                  <a:cubicBezTo>
                    <a:pt x="515" y="65"/>
                    <a:pt x="459" y="0"/>
                    <a:pt x="385" y="0"/>
                  </a:cubicBezTo>
                  <a:cubicBezTo>
                    <a:pt x="336" y="0"/>
                    <a:pt x="287" y="36"/>
                    <a:pt x="255" y="74"/>
                  </a:cubicBezTo>
                  <a:cubicBezTo>
                    <a:pt x="244" y="20"/>
                    <a:pt x="202" y="0"/>
                    <a:pt x="166" y="0"/>
                  </a:cubicBezTo>
                  <a:cubicBezTo>
                    <a:pt x="121" y="0"/>
                    <a:pt x="101" y="38"/>
                    <a:pt x="92" y="56"/>
                  </a:cubicBezTo>
                  <a:cubicBezTo>
                    <a:pt x="76" y="90"/>
                    <a:pt x="63" y="150"/>
                    <a:pt x="63" y="152"/>
                  </a:cubicBezTo>
                  <a:cubicBezTo>
                    <a:pt x="63" y="161"/>
                    <a:pt x="72" y="161"/>
                    <a:pt x="74" y="161"/>
                  </a:cubicBezTo>
                  <a:cubicBezTo>
                    <a:pt x="85" y="161"/>
                    <a:pt x="85" y="161"/>
                    <a:pt x="92" y="139"/>
                  </a:cubicBezTo>
                  <a:cubicBezTo>
                    <a:pt x="108" y="69"/>
                    <a:pt x="128" y="22"/>
                    <a:pt x="164" y="22"/>
                  </a:cubicBezTo>
                  <a:cubicBezTo>
                    <a:pt x="179" y="22"/>
                    <a:pt x="193" y="29"/>
                    <a:pt x="193" y="67"/>
                  </a:cubicBezTo>
                  <a:cubicBezTo>
                    <a:pt x="193" y="90"/>
                    <a:pt x="190" y="101"/>
                    <a:pt x="186" y="117"/>
                  </a:cubicBezTo>
                  <a:lnTo>
                    <a:pt x="76" y="558"/>
                  </a:lnTo>
                  <a:close/>
                  <a:moveTo>
                    <a:pt x="251" y="128"/>
                  </a:moveTo>
                  <a:cubicBezTo>
                    <a:pt x="258" y="101"/>
                    <a:pt x="284" y="74"/>
                    <a:pt x="302" y="58"/>
                  </a:cubicBezTo>
                  <a:cubicBezTo>
                    <a:pt x="336" y="29"/>
                    <a:pt x="365" y="22"/>
                    <a:pt x="381" y="22"/>
                  </a:cubicBezTo>
                  <a:cubicBezTo>
                    <a:pt x="421" y="22"/>
                    <a:pt x="446" y="56"/>
                    <a:pt x="446" y="114"/>
                  </a:cubicBezTo>
                  <a:cubicBezTo>
                    <a:pt x="446" y="173"/>
                    <a:pt x="412" y="287"/>
                    <a:pt x="394" y="325"/>
                  </a:cubicBezTo>
                  <a:cubicBezTo>
                    <a:pt x="361" y="392"/>
                    <a:pt x="314" y="426"/>
                    <a:pt x="278" y="426"/>
                  </a:cubicBezTo>
                  <a:cubicBezTo>
                    <a:pt x="211" y="426"/>
                    <a:pt x="199" y="343"/>
                    <a:pt x="199" y="338"/>
                  </a:cubicBezTo>
                  <a:cubicBezTo>
                    <a:pt x="199" y="336"/>
                    <a:pt x="199" y="334"/>
                    <a:pt x="202" y="323"/>
                  </a:cubicBezTo>
                  <a:lnTo>
                    <a:pt x="25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76" name="Freeform 12"/>
            <p:cNvSpPr>
              <a:spLocks noChangeArrowheads="1"/>
            </p:cNvSpPr>
            <p:nvPr/>
          </p:nvSpPr>
          <p:spPr bwMode="auto">
            <a:xfrm>
              <a:off x="1377" y="1066"/>
              <a:ext cx="52" cy="223"/>
            </a:xfrm>
            <a:custGeom>
              <a:avLst/>
              <a:gdLst>
                <a:gd name="T0" fmla="*/ 231 w 232"/>
                <a:gd name="T1" fmla="*/ 493 h 987"/>
                <a:gd name="T2" fmla="*/ 166 w 232"/>
                <a:gd name="T3" fmla="*/ 186 h 987"/>
                <a:gd name="T4" fmla="*/ 9 w 232"/>
                <a:gd name="T5" fmla="*/ 0 h 987"/>
                <a:gd name="T6" fmla="*/ 0 w 232"/>
                <a:gd name="T7" fmla="*/ 9 h 987"/>
                <a:gd name="T8" fmla="*/ 18 w 232"/>
                <a:gd name="T9" fmla="*/ 34 h 987"/>
                <a:gd name="T10" fmla="*/ 172 w 232"/>
                <a:gd name="T11" fmla="*/ 493 h 987"/>
                <a:gd name="T12" fmla="*/ 13 w 232"/>
                <a:gd name="T13" fmla="*/ 959 h 987"/>
                <a:gd name="T14" fmla="*/ 0 w 232"/>
                <a:gd name="T15" fmla="*/ 977 h 987"/>
                <a:gd name="T16" fmla="*/ 9 w 232"/>
                <a:gd name="T17" fmla="*/ 986 h 987"/>
                <a:gd name="T18" fmla="*/ 168 w 232"/>
                <a:gd name="T19" fmla="*/ 793 h 987"/>
                <a:gd name="T20" fmla="*/ 231 w 232"/>
                <a:gd name="T21" fmla="*/ 493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19" y="298"/>
                    <a:pt x="166" y="186"/>
                  </a:cubicBezTo>
                  <a:cubicBezTo>
                    <a:pt x="105" y="65"/>
                    <a:pt x="20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6" y="130"/>
                    <a:pt x="172" y="287"/>
                    <a:pt x="172" y="493"/>
                  </a:cubicBezTo>
                  <a:cubicBezTo>
                    <a:pt x="172" y="661"/>
                    <a:pt x="137" y="836"/>
                    <a:pt x="13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4" y="986"/>
                    <a:pt x="9" y="986"/>
                  </a:cubicBezTo>
                  <a:cubicBezTo>
                    <a:pt x="20" y="986"/>
                    <a:pt x="110" y="919"/>
                    <a:pt x="168" y="793"/>
                  </a:cubicBezTo>
                  <a:cubicBezTo>
                    <a:pt x="219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77" name="Freeform 13"/>
            <p:cNvSpPr>
              <a:spLocks noChangeArrowheads="1"/>
            </p:cNvSpPr>
            <p:nvPr/>
          </p:nvSpPr>
          <p:spPr bwMode="auto">
            <a:xfrm>
              <a:off x="1525" y="1151"/>
              <a:ext cx="148" cy="52"/>
            </a:xfrm>
            <a:custGeom>
              <a:avLst/>
              <a:gdLst>
                <a:gd name="T0" fmla="*/ 623 w 657"/>
                <a:gd name="T1" fmla="*/ 40 h 234"/>
                <a:gd name="T2" fmla="*/ 656 w 657"/>
                <a:gd name="T3" fmla="*/ 20 h 234"/>
                <a:gd name="T4" fmla="*/ 625 w 657"/>
                <a:gd name="T5" fmla="*/ 0 h 234"/>
                <a:gd name="T6" fmla="*/ 34 w 657"/>
                <a:gd name="T7" fmla="*/ 0 h 234"/>
                <a:gd name="T8" fmla="*/ 0 w 657"/>
                <a:gd name="T9" fmla="*/ 20 h 234"/>
                <a:gd name="T10" fmla="*/ 34 w 657"/>
                <a:gd name="T11" fmla="*/ 40 h 234"/>
                <a:gd name="T12" fmla="*/ 623 w 657"/>
                <a:gd name="T13" fmla="*/ 40 h 234"/>
                <a:gd name="T14" fmla="*/ 625 w 657"/>
                <a:gd name="T15" fmla="*/ 233 h 234"/>
                <a:gd name="T16" fmla="*/ 656 w 657"/>
                <a:gd name="T17" fmla="*/ 213 h 234"/>
                <a:gd name="T18" fmla="*/ 623 w 657"/>
                <a:gd name="T19" fmla="*/ 193 h 234"/>
                <a:gd name="T20" fmla="*/ 34 w 657"/>
                <a:gd name="T21" fmla="*/ 193 h 234"/>
                <a:gd name="T22" fmla="*/ 0 w 657"/>
                <a:gd name="T23" fmla="*/ 213 h 234"/>
                <a:gd name="T24" fmla="*/ 34 w 657"/>
                <a:gd name="T25" fmla="*/ 233 h 234"/>
                <a:gd name="T26" fmla="*/ 625 w 657"/>
                <a:gd name="T27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7" h="234">
                  <a:moveTo>
                    <a:pt x="623" y="40"/>
                  </a:moveTo>
                  <a:cubicBezTo>
                    <a:pt x="638" y="40"/>
                    <a:pt x="656" y="40"/>
                    <a:pt x="656" y="20"/>
                  </a:cubicBezTo>
                  <a:cubicBezTo>
                    <a:pt x="656" y="0"/>
                    <a:pt x="638" y="0"/>
                    <a:pt x="625" y="0"/>
                  </a:cubicBezTo>
                  <a:lnTo>
                    <a:pt x="34" y="0"/>
                  </a:lnTo>
                  <a:cubicBezTo>
                    <a:pt x="18" y="0"/>
                    <a:pt x="0" y="0"/>
                    <a:pt x="0" y="20"/>
                  </a:cubicBezTo>
                  <a:cubicBezTo>
                    <a:pt x="0" y="40"/>
                    <a:pt x="18" y="40"/>
                    <a:pt x="34" y="40"/>
                  </a:cubicBezTo>
                  <a:lnTo>
                    <a:pt x="623" y="40"/>
                  </a:lnTo>
                  <a:close/>
                  <a:moveTo>
                    <a:pt x="625" y="233"/>
                  </a:moveTo>
                  <a:cubicBezTo>
                    <a:pt x="638" y="233"/>
                    <a:pt x="656" y="233"/>
                    <a:pt x="656" y="213"/>
                  </a:cubicBezTo>
                  <a:cubicBezTo>
                    <a:pt x="656" y="193"/>
                    <a:pt x="638" y="193"/>
                    <a:pt x="623" y="193"/>
                  </a:cubicBezTo>
                  <a:lnTo>
                    <a:pt x="34" y="193"/>
                  </a:lnTo>
                  <a:cubicBezTo>
                    <a:pt x="18" y="193"/>
                    <a:pt x="0" y="193"/>
                    <a:pt x="0" y="213"/>
                  </a:cubicBezTo>
                  <a:cubicBezTo>
                    <a:pt x="0" y="233"/>
                    <a:pt x="18" y="233"/>
                    <a:pt x="34" y="233"/>
                  </a:cubicBezTo>
                  <a:lnTo>
                    <a:pt x="625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78" name="Freeform 14"/>
            <p:cNvSpPr>
              <a:spLocks noChangeArrowheads="1"/>
            </p:cNvSpPr>
            <p:nvPr/>
          </p:nvSpPr>
          <p:spPr bwMode="auto">
            <a:xfrm>
              <a:off x="1757" y="1085"/>
              <a:ext cx="94" cy="153"/>
            </a:xfrm>
            <a:custGeom>
              <a:avLst/>
              <a:gdLst>
                <a:gd name="T0" fmla="*/ 417 w 418"/>
                <a:gd name="T1" fmla="*/ 343 h 680"/>
                <a:gd name="T2" fmla="*/ 376 w 418"/>
                <a:gd name="T3" fmla="*/ 110 h 680"/>
                <a:gd name="T4" fmla="*/ 208 w 418"/>
                <a:gd name="T5" fmla="*/ 0 h 680"/>
                <a:gd name="T6" fmla="*/ 36 w 418"/>
                <a:gd name="T7" fmla="*/ 117 h 680"/>
                <a:gd name="T8" fmla="*/ 0 w 418"/>
                <a:gd name="T9" fmla="*/ 343 h 680"/>
                <a:gd name="T10" fmla="*/ 45 w 418"/>
                <a:gd name="T11" fmla="*/ 580 h 680"/>
                <a:gd name="T12" fmla="*/ 208 w 418"/>
                <a:gd name="T13" fmla="*/ 679 h 680"/>
                <a:gd name="T14" fmla="*/ 381 w 418"/>
                <a:gd name="T15" fmla="*/ 565 h 680"/>
                <a:gd name="T16" fmla="*/ 417 w 418"/>
                <a:gd name="T17" fmla="*/ 343 h 680"/>
                <a:gd name="T18" fmla="*/ 208 w 418"/>
                <a:gd name="T19" fmla="*/ 659 h 680"/>
                <a:gd name="T20" fmla="*/ 94 w 418"/>
                <a:gd name="T21" fmla="*/ 538 h 680"/>
                <a:gd name="T22" fmla="*/ 83 w 418"/>
                <a:gd name="T23" fmla="*/ 329 h 680"/>
                <a:gd name="T24" fmla="*/ 90 w 418"/>
                <a:gd name="T25" fmla="*/ 148 h 680"/>
                <a:gd name="T26" fmla="*/ 208 w 418"/>
                <a:gd name="T27" fmla="*/ 22 h 680"/>
                <a:gd name="T28" fmla="*/ 325 w 418"/>
                <a:gd name="T29" fmla="*/ 137 h 680"/>
                <a:gd name="T30" fmla="*/ 334 w 418"/>
                <a:gd name="T31" fmla="*/ 329 h 680"/>
                <a:gd name="T32" fmla="*/ 323 w 418"/>
                <a:gd name="T33" fmla="*/ 533 h 680"/>
                <a:gd name="T34" fmla="*/ 208 w 418"/>
                <a:gd name="T35" fmla="*/ 65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8" h="680">
                  <a:moveTo>
                    <a:pt x="417" y="343"/>
                  </a:moveTo>
                  <a:cubicBezTo>
                    <a:pt x="417" y="262"/>
                    <a:pt x="412" y="184"/>
                    <a:pt x="376" y="110"/>
                  </a:cubicBezTo>
                  <a:cubicBezTo>
                    <a:pt x="331" y="16"/>
                    <a:pt x="251" y="0"/>
                    <a:pt x="208" y="0"/>
                  </a:cubicBezTo>
                  <a:cubicBezTo>
                    <a:pt x="150" y="0"/>
                    <a:pt x="76" y="25"/>
                    <a:pt x="36" y="117"/>
                  </a:cubicBezTo>
                  <a:cubicBezTo>
                    <a:pt x="4" y="186"/>
                    <a:pt x="0" y="262"/>
                    <a:pt x="0" y="343"/>
                  </a:cubicBezTo>
                  <a:cubicBezTo>
                    <a:pt x="0" y="417"/>
                    <a:pt x="4" y="504"/>
                    <a:pt x="45" y="580"/>
                  </a:cubicBezTo>
                  <a:cubicBezTo>
                    <a:pt x="87" y="659"/>
                    <a:pt x="159" y="679"/>
                    <a:pt x="208" y="679"/>
                  </a:cubicBezTo>
                  <a:cubicBezTo>
                    <a:pt x="262" y="679"/>
                    <a:pt x="336" y="659"/>
                    <a:pt x="381" y="565"/>
                  </a:cubicBezTo>
                  <a:cubicBezTo>
                    <a:pt x="412" y="497"/>
                    <a:pt x="417" y="419"/>
                    <a:pt x="417" y="343"/>
                  </a:cubicBezTo>
                  <a:close/>
                  <a:moveTo>
                    <a:pt x="208" y="659"/>
                  </a:moveTo>
                  <a:cubicBezTo>
                    <a:pt x="170" y="659"/>
                    <a:pt x="110" y="634"/>
                    <a:pt x="94" y="538"/>
                  </a:cubicBezTo>
                  <a:cubicBezTo>
                    <a:pt x="83" y="480"/>
                    <a:pt x="83" y="388"/>
                    <a:pt x="83" y="329"/>
                  </a:cubicBezTo>
                  <a:cubicBezTo>
                    <a:pt x="83" y="267"/>
                    <a:pt x="83" y="202"/>
                    <a:pt x="90" y="148"/>
                  </a:cubicBezTo>
                  <a:cubicBezTo>
                    <a:pt x="110" y="31"/>
                    <a:pt x="184" y="22"/>
                    <a:pt x="208" y="22"/>
                  </a:cubicBezTo>
                  <a:cubicBezTo>
                    <a:pt x="240" y="22"/>
                    <a:pt x="307" y="40"/>
                    <a:pt x="325" y="137"/>
                  </a:cubicBezTo>
                  <a:cubicBezTo>
                    <a:pt x="334" y="193"/>
                    <a:pt x="334" y="267"/>
                    <a:pt x="334" y="329"/>
                  </a:cubicBezTo>
                  <a:cubicBezTo>
                    <a:pt x="334" y="403"/>
                    <a:pt x="334" y="471"/>
                    <a:pt x="323" y="533"/>
                  </a:cubicBezTo>
                  <a:cubicBezTo>
                    <a:pt x="309" y="627"/>
                    <a:pt x="253" y="659"/>
                    <a:pt x="208" y="6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79" name="Freeform 15"/>
            <p:cNvSpPr>
              <a:spLocks noChangeArrowheads="1"/>
            </p:cNvSpPr>
            <p:nvPr/>
          </p:nvSpPr>
          <p:spPr bwMode="auto">
            <a:xfrm>
              <a:off x="1879" y="1210"/>
              <a:ext cx="24" cy="24"/>
            </a:xfrm>
            <a:custGeom>
              <a:avLst/>
              <a:gdLst>
                <a:gd name="T0" fmla="*/ 108 w 109"/>
                <a:gd name="T1" fmla="*/ 54 h 109"/>
                <a:gd name="T2" fmla="*/ 54 w 109"/>
                <a:gd name="T3" fmla="*/ 0 h 109"/>
                <a:gd name="T4" fmla="*/ 0 w 109"/>
                <a:gd name="T5" fmla="*/ 54 h 109"/>
                <a:gd name="T6" fmla="*/ 54 w 109"/>
                <a:gd name="T7" fmla="*/ 108 h 109"/>
                <a:gd name="T8" fmla="*/ 108 w 109"/>
                <a:gd name="T9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9">
                  <a:moveTo>
                    <a:pt x="108" y="54"/>
                  </a:moveTo>
                  <a:cubicBezTo>
                    <a:pt x="108" y="25"/>
                    <a:pt x="83" y="0"/>
                    <a:pt x="54" y="0"/>
                  </a:cubicBezTo>
                  <a:cubicBezTo>
                    <a:pt x="25" y="0"/>
                    <a:pt x="0" y="25"/>
                    <a:pt x="0" y="54"/>
                  </a:cubicBezTo>
                  <a:cubicBezTo>
                    <a:pt x="0" y="83"/>
                    <a:pt x="25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80" name="Freeform 16"/>
            <p:cNvSpPr>
              <a:spLocks noChangeArrowheads="1"/>
            </p:cNvSpPr>
            <p:nvPr/>
          </p:nvSpPr>
          <p:spPr bwMode="auto">
            <a:xfrm>
              <a:off x="1931" y="1085"/>
              <a:ext cx="92" cy="153"/>
            </a:xfrm>
            <a:custGeom>
              <a:avLst/>
              <a:gdLst>
                <a:gd name="T0" fmla="*/ 119 w 411"/>
                <a:gd name="T1" fmla="*/ 206 h 680"/>
                <a:gd name="T2" fmla="*/ 69 w 411"/>
                <a:gd name="T3" fmla="*/ 125 h 680"/>
                <a:gd name="T4" fmla="*/ 204 w 411"/>
                <a:gd name="T5" fmla="*/ 25 h 680"/>
                <a:gd name="T6" fmla="*/ 340 w 411"/>
                <a:gd name="T7" fmla="*/ 148 h 680"/>
                <a:gd name="T8" fmla="*/ 242 w 411"/>
                <a:gd name="T9" fmla="*/ 285 h 680"/>
                <a:gd name="T10" fmla="*/ 119 w 411"/>
                <a:gd name="T11" fmla="*/ 206 h 680"/>
                <a:gd name="T12" fmla="*/ 264 w 411"/>
                <a:gd name="T13" fmla="*/ 300 h 680"/>
                <a:gd name="T14" fmla="*/ 383 w 411"/>
                <a:gd name="T15" fmla="*/ 148 h 680"/>
                <a:gd name="T16" fmla="*/ 206 w 411"/>
                <a:gd name="T17" fmla="*/ 0 h 680"/>
                <a:gd name="T18" fmla="*/ 27 w 411"/>
                <a:gd name="T19" fmla="*/ 166 h 680"/>
                <a:gd name="T20" fmla="*/ 69 w 411"/>
                <a:gd name="T21" fmla="*/ 273 h 680"/>
                <a:gd name="T22" fmla="*/ 143 w 411"/>
                <a:gd name="T23" fmla="*/ 327 h 680"/>
                <a:gd name="T24" fmla="*/ 0 w 411"/>
                <a:gd name="T25" fmla="*/ 509 h 680"/>
                <a:gd name="T26" fmla="*/ 204 w 411"/>
                <a:gd name="T27" fmla="*/ 679 h 680"/>
                <a:gd name="T28" fmla="*/ 410 w 411"/>
                <a:gd name="T29" fmla="*/ 493 h 680"/>
                <a:gd name="T30" fmla="*/ 363 w 411"/>
                <a:gd name="T31" fmla="*/ 370 h 680"/>
                <a:gd name="T32" fmla="*/ 264 w 411"/>
                <a:gd name="T33" fmla="*/ 300 h 680"/>
                <a:gd name="T34" fmla="*/ 166 w 411"/>
                <a:gd name="T35" fmla="*/ 343 h 680"/>
                <a:gd name="T36" fmla="*/ 287 w 411"/>
                <a:gd name="T37" fmla="*/ 419 h 680"/>
                <a:gd name="T38" fmla="*/ 361 w 411"/>
                <a:gd name="T39" fmla="*/ 527 h 680"/>
                <a:gd name="T40" fmla="*/ 206 w 411"/>
                <a:gd name="T41" fmla="*/ 652 h 680"/>
                <a:gd name="T42" fmla="*/ 49 w 411"/>
                <a:gd name="T43" fmla="*/ 509 h 680"/>
                <a:gd name="T44" fmla="*/ 166 w 411"/>
                <a:gd name="T45" fmla="*/ 343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1" h="680">
                  <a:moveTo>
                    <a:pt x="119" y="206"/>
                  </a:moveTo>
                  <a:cubicBezTo>
                    <a:pt x="74" y="177"/>
                    <a:pt x="69" y="143"/>
                    <a:pt x="69" y="125"/>
                  </a:cubicBezTo>
                  <a:cubicBezTo>
                    <a:pt x="69" y="67"/>
                    <a:pt x="134" y="25"/>
                    <a:pt x="204" y="25"/>
                  </a:cubicBezTo>
                  <a:cubicBezTo>
                    <a:pt x="278" y="25"/>
                    <a:pt x="340" y="76"/>
                    <a:pt x="340" y="148"/>
                  </a:cubicBezTo>
                  <a:cubicBezTo>
                    <a:pt x="340" y="204"/>
                    <a:pt x="302" y="251"/>
                    <a:pt x="242" y="285"/>
                  </a:cubicBezTo>
                  <a:lnTo>
                    <a:pt x="119" y="206"/>
                  </a:lnTo>
                  <a:close/>
                  <a:moveTo>
                    <a:pt x="264" y="300"/>
                  </a:moveTo>
                  <a:cubicBezTo>
                    <a:pt x="336" y="264"/>
                    <a:pt x="383" y="213"/>
                    <a:pt x="383" y="148"/>
                  </a:cubicBezTo>
                  <a:cubicBezTo>
                    <a:pt x="383" y="56"/>
                    <a:pt x="296" y="0"/>
                    <a:pt x="206" y="0"/>
                  </a:cubicBezTo>
                  <a:cubicBezTo>
                    <a:pt x="108" y="0"/>
                    <a:pt x="27" y="74"/>
                    <a:pt x="27" y="166"/>
                  </a:cubicBezTo>
                  <a:cubicBezTo>
                    <a:pt x="27" y="184"/>
                    <a:pt x="29" y="226"/>
                    <a:pt x="69" y="273"/>
                  </a:cubicBezTo>
                  <a:cubicBezTo>
                    <a:pt x="81" y="285"/>
                    <a:pt x="119" y="309"/>
                    <a:pt x="143" y="327"/>
                  </a:cubicBezTo>
                  <a:cubicBezTo>
                    <a:pt x="85" y="356"/>
                    <a:pt x="0" y="410"/>
                    <a:pt x="0" y="509"/>
                  </a:cubicBezTo>
                  <a:cubicBezTo>
                    <a:pt x="0" y="614"/>
                    <a:pt x="101" y="679"/>
                    <a:pt x="204" y="679"/>
                  </a:cubicBezTo>
                  <a:cubicBezTo>
                    <a:pt x="316" y="679"/>
                    <a:pt x="410" y="598"/>
                    <a:pt x="410" y="493"/>
                  </a:cubicBezTo>
                  <a:cubicBezTo>
                    <a:pt x="410" y="457"/>
                    <a:pt x="399" y="412"/>
                    <a:pt x="363" y="370"/>
                  </a:cubicBezTo>
                  <a:cubicBezTo>
                    <a:pt x="343" y="350"/>
                    <a:pt x="327" y="341"/>
                    <a:pt x="264" y="300"/>
                  </a:cubicBezTo>
                  <a:close/>
                  <a:moveTo>
                    <a:pt x="166" y="343"/>
                  </a:moveTo>
                  <a:lnTo>
                    <a:pt x="287" y="419"/>
                  </a:lnTo>
                  <a:cubicBezTo>
                    <a:pt x="314" y="437"/>
                    <a:pt x="361" y="466"/>
                    <a:pt x="361" y="527"/>
                  </a:cubicBezTo>
                  <a:cubicBezTo>
                    <a:pt x="361" y="601"/>
                    <a:pt x="287" y="652"/>
                    <a:pt x="206" y="652"/>
                  </a:cubicBezTo>
                  <a:cubicBezTo>
                    <a:pt x="121" y="652"/>
                    <a:pt x="49" y="592"/>
                    <a:pt x="49" y="509"/>
                  </a:cubicBezTo>
                  <a:cubicBezTo>
                    <a:pt x="49" y="450"/>
                    <a:pt x="81" y="388"/>
                    <a:pt x="166" y="3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81" name="Freeform 17"/>
            <p:cNvSpPr>
              <a:spLocks noChangeArrowheads="1"/>
            </p:cNvSpPr>
            <p:nvPr/>
          </p:nvSpPr>
          <p:spPr bwMode="auto">
            <a:xfrm>
              <a:off x="2044" y="1085"/>
              <a:ext cx="89" cy="153"/>
            </a:xfrm>
            <a:custGeom>
              <a:avLst/>
              <a:gdLst>
                <a:gd name="T0" fmla="*/ 394 w 395"/>
                <a:gd name="T1" fmla="*/ 459 h 680"/>
                <a:gd name="T2" fmla="*/ 206 w 395"/>
                <a:gd name="T3" fmla="*/ 242 h 680"/>
                <a:gd name="T4" fmla="*/ 81 w 395"/>
                <a:gd name="T5" fmla="*/ 294 h 680"/>
                <a:gd name="T6" fmla="*/ 81 w 395"/>
                <a:gd name="T7" fmla="*/ 101 h 680"/>
                <a:gd name="T8" fmla="*/ 166 w 395"/>
                <a:gd name="T9" fmla="*/ 114 h 680"/>
                <a:gd name="T10" fmla="*/ 356 w 395"/>
                <a:gd name="T11" fmla="*/ 11 h 680"/>
                <a:gd name="T12" fmla="*/ 347 w 395"/>
                <a:gd name="T13" fmla="*/ 0 h 680"/>
                <a:gd name="T14" fmla="*/ 338 w 395"/>
                <a:gd name="T15" fmla="*/ 2 h 680"/>
                <a:gd name="T16" fmla="*/ 204 w 395"/>
                <a:gd name="T17" fmla="*/ 31 h 680"/>
                <a:gd name="T18" fmla="*/ 72 w 395"/>
                <a:gd name="T19" fmla="*/ 4 h 680"/>
                <a:gd name="T20" fmla="*/ 60 w 395"/>
                <a:gd name="T21" fmla="*/ 0 h 680"/>
                <a:gd name="T22" fmla="*/ 52 w 395"/>
                <a:gd name="T23" fmla="*/ 25 h 680"/>
                <a:gd name="T24" fmla="*/ 52 w 395"/>
                <a:gd name="T25" fmla="*/ 316 h 680"/>
                <a:gd name="T26" fmla="*/ 65 w 395"/>
                <a:gd name="T27" fmla="*/ 343 h 680"/>
                <a:gd name="T28" fmla="*/ 76 w 395"/>
                <a:gd name="T29" fmla="*/ 334 h 680"/>
                <a:gd name="T30" fmla="*/ 204 w 395"/>
                <a:gd name="T31" fmla="*/ 264 h 680"/>
                <a:gd name="T32" fmla="*/ 289 w 395"/>
                <a:gd name="T33" fmla="*/ 327 h 680"/>
                <a:gd name="T34" fmla="*/ 307 w 395"/>
                <a:gd name="T35" fmla="*/ 453 h 680"/>
                <a:gd name="T36" fmla="*/ 282 w 395"/>
                <a:gd name="T37" fmla="*/ 587 h 680"/>
                <a:gd name="T38" fmla="*/ 177 w 395"/>
                <a:gd name="T39" fmla="*/ 652 h 680"/>
                <a:gd name="T40" fmla="*/ 31 w 395"/>
                <a:gd name="T41" fmla="*/ 542 h 680"/>
                <a:gd name="T42" fmla="*/ 49 w 395"/>
                <a:gd name="T43" fmla="*/ 542 h 680"/>
                <a:gd name="T44" fmla="*/ 99 w 395"/>
                <a:gd name="T45" fmla="*/ 495 h 680"/>
                <a:gd name="T46" fmla="*/ 49 w 395"/>
                <a:gd name="T47" fmla="*/ 446 h 680"/>
                <a:gd name="T48" fmla="*/ 0 w 395"/>
                <a:gd name="T49" fmla="*/ 500 h 680"/>
                <a:gd name="T50" fmla="*/ 179 w 395"/>
                <a:gd name="T51" fmla="*/ 679 h 680"/>
                <a:gd name="T52" fmla="*/ 394 w 395"/>
                <a:gd name="T53" fmla="*/ 45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5" h="680">
                  <a:moveTo>
                    <a:pt x="394" y="459"/>
                  </a:moveTo>
                  <a:cubicBezTo>
                    <a:pt x="394" y="343"/>
                    <a:pt x="314" y="242"/>
                    <a:pt x="206" y="242"/>
                  </a:cubicBezTo>
                  <a:cubicBezTo>
                    <a:pt x="159" y="242"/>
                    <a:pt x="116" y="258"/>
                    <a:pt x="81" y="294"/>
                  </a:cubicBezTo>
                  <a:lnTo>
                    <a:pt x="81" y="101"/>
                  </a:lnTo>
                  <a:cubicBezTo>
                    <a:pt x="101" y="108"/>
                    <a:pt x="134" y="114"/>
                    <a:pt x="166" y="114"/>
                  </a:cubicBezTo>
                  <a:cubicBezTo>
                    <a:pt x="287" y="114"/>
                    <a:pt x="356" y="25"/>
                    <a:pt x="356" y="11"/>
                  </a:cubicBezTo>
                  <a:cubicBezTo>
                    <a:pt x="356" y="4"/>
                    <a:pt x="354" y="0"/>
                    <a:pt x="347" y="0"/>
                  </a:cubicBezTo>
                  <a:cubicBezTo>
                    <a:pt x="345" y="0"/>
                    <a:pt x="343" y="0"/>
                    <a:pt x="338" y="2"/>
                  </a:cubicBezTo>
                  <a:cubicBezTo>
                    <a:pt x="318" y="11"/>
                    <a:pt x="271" y="31"/>
                    <a:pt x="204" y="31"/>
                  </a:cubicBezTo>
                  <a:cubicBezTo>
                    <a:pt x="164" y="31"/>
                    <a:pt x="119" y="25"/>
                    <a:pt x="72" y="4"/>
                  </a:cubicBezTo>
                  <a:cubicBezTo>
                    <a:pt x="65" y="0"/>
                    <a:pt x="63" y="0"/>
                    <a:pt x="60" y="0"/>
                  </a:cubicBezTo>
                  <a:cubicBezTo>
                    <a:pt x="52" y="0"/>
                    <a:pt x="52" y="9"/>
                    <a:pt x="52" y="25"/>
                  </a:cubicBezTo>
                  <a:lnTo>
                    <a:pt x="52" y="316"/>
                  </a:lnTo>
                  <a:cubicBezTo>
                    <a:pt x="52" y="334"/>
                    <a:pt x="52" y="343"/>
                    <a:pt x="65" y="343"/>
                  </a:cubicBezTo>
                  <a:cubicBezTo>
                    <a:pt x="72" y="343"/>
                    <a:pt x="74" y="341"/>
                    <a:pt x="76" y="334"/>
                  </a:cubicBezTo>
                  <a:cubicBezTo>
                    <a:pt x="87" y="318"/>
                    <a:pt x="125" y="264"/>
                    <a:pt x="204" y="264"/>
                  </a:cubicBezTo>
                  <a:cubicBezTo>
                    <a:pt x="255" y="264"/>
                    <a:pt x="280" y="309"/>
                    <a:pt x="289" y="327"/>
                  </a:cubicBezTo>
                  <a:cubicBezTo>
                    <a:pt x="305" y="365"/>
                    <a:pt x="307" y="403"/>
                    <a:pt x="307" y="453"/>
                  </a:cubicBezTo>
                  <a:cubicBezTo>
                    <a:pt x="307" y="486"/>
                    <a:pt x="307" y="547"/>
                    <a:pt x="282" y="587"/>
                  </a:cubicBezTo>
                  <a:cubicBezTo>
                    <a:pt x="260" y="625"/>
                    <a:pt x="222" y="652"/>
                    <a:pt x="177" y="652"/>
                  </a:cubicBezTo>
                  <a:cubicBezTo>
                    <a:pt x="105" y="652"/>
                    <a:pt x="49" y="601"/>
                    <a:pt x="31" y="542"/>
                  </a:cubicBezTo>
                  <a:cubicBezTo>
                    <a:pt x="34" y="542"/>
                    <a:pt x="38" y="542"/>
                    <a:pt x="49" y="542"/>
                  </a:cubicBezTo>
                  <a:cubicBezTo>
                    <a:pt x="81" y="542"/>
                    <a:pt x="99" y="518"/>
                    <a:pt x="99" y="495"/>
                  </a:cubicBezTo>
                  <a:cubicBezTo>
                    <a:pt x="99" y="471"/>
                    <a:pt x="81" y="446"/>
                    <a:pt x="49" y="446"/>
                  </a:cubicBezTo>
                  <a:cubicBezTo>
                    <a:pt x="34" y="446"/>
                    <a:pt x="0" y="453"/>
                    <a:pt x="0" y="500"/>
                  </a:cubicBezTo>
                  <a:cubicBezTo>
                    <a:pt x="0" y="583"/>
                    <a:pt x="67" y="679"/>
                    <a:pt x="179" y="679"/>
                  </a:cubicBezTo>
                  <a:cubicBezTo>
                    <a:pt x="293" y="679"/>
                    <a:pt x="394" y="585"/>
                    <a:pt x="394" y="45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82" name="Freeform 18"/>
            <p:cNvSpPr>
              <a:spLocks noChangeArrowheads="1"/>
            </p:cNvSpPr>
            <p:nvPr/>
          </p:nvSpPr>
          <p:spPr bwMode="auto">
            <a:xfrm>
              <a:off x="2207" y="1103"/>
              <a:ext cx="148" cy="149"/>
            </a:xfrm>
            <a:custGeom>
              <a:avLst/>
              <a:gdLst>
                <a:gd name="T0" fmla="*/ 349 w 657"/>
                <a:gd name="T1" fmla="*/ 350 h 660"/>
                <a:gd name="T2" fmla="*/ 625 w 657"/>
                <a:gd name="T3" fmla="*/ 350 h 660"/>
                <a:gd name="T4" fmla="*/ 656 w 657"/>
                <a:gd name="T5" fmla="*/ 329 h 660"/>
                <a:gd name="T6" fmla="*/ 625 w 657"/>
                <a:gd name="T7" fmla="*/ 309 h 660"/>
                <a:gd name="T8" fmla="*/ 349 w 657"/>
                <a:gd name="T9" fmla="*/ 309 h 660"/>
                <a:gd name="T10" fmla="*/ 349 w 657"/>
                <a:gd name="T11" fmla="*/ 34 h 660"/>
                <a:gd name="T12" fmla="*/ 329 w 657"/>
                <a:gd name="T13" fmla="*/ 0 h 660"/>
                <a:gd name="T14" fmla="*/ 309 w 657"/>
                <a:gd name="T15" fmla="*/ 34 h 660"/>
                <a:gd name="T16" fmla="*/ 309 w 657"/>
                <a:gd name="T17" fmla="*/ 309 h 660"/>
                <a:gd name="T18" fmla="*/ 34 w 657"/>
                <a:gd name="T19" fmla="*/ 309 h 660"/>
                <a:gd name="T20" fmla="*/ 0 w 657"/>
                <a:gd name="T21" fmla="*/ 329 h 660"/>
                <a:gd name="T22" fmla="*/ 34 w 657"/>
                <a:gd name="T23" fmla="*/ 350 h 660"/>
                <a:gd name="T24" fmla="*/ 309 w 657"/>
                <a:gd name="T25" fmla="*/ 350 h 660"/>
                <a:gd name="T26" fmla="*/ 309 w 657"/>
                <a:gd name="T27" fmla="*/ 625 h 660"/>
                <a:gd name="T28" fmla="*/ 329 w 657"/>
                <a:gd name="T29" fmla="*/ 659 h 660"/>
                <a:gd name="T30" fmla="*/ 349 w 657"/>
                <a:gd name="T31" fmla="*/ 625 h 660"/>
                <a:gd name="T32" fmla="*/ 349 w 657"/>
                <a:gd name="T33" fmla="*/ 35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7" h="660">
                  <a:moveTo>
                    <a:pt x="349" y="350"/>
                  </a:moveTo>
                  <a:lnTo>
                    <a:pt x="625" y="350"/>
                  </a:lnTo>
                  <a:cubicBezTo>
                    <a:pt x="638" y="350"/>
                    <a:pt x="656" y="350"/>
                    <a:pt x="656" y="329"/>
                  </a:cubicBezTo>
                  <a:cubicBezTo>
                    <a:pt x="656" y="309"/>
                    <a:pt x="638" y="309"/>
                    <a:pt x="625" y="309"/>
                  </a:cubicBezTo>
                  <a:lnTo>
                    <a:pt x="349" y="309"/>
                  </a:lnTo>
                  <a:lnTo>
                    <a:pt x="349" y="34"/>
                  </a:lnTo>
                  <a:cubicBezTo>
                    <a:pt x="349" y="18"/>
                    <a:pt x="349" y="0"/>
                    <a:pt x="329" y="0"/>
                  </a:cubicBezTo>
                  <a:cubicBezTo>
                    <a:pt x="309" y="0"/>
                    <a:pt x="309" y="18"/>
                    <a:pt x="309" y="34"/>
                  </a:cubicBezTo>
                  <a:lnTo>
                    <a:pt x="309" y="309"/>
                  </a:lnTo>
                  <a:lnTo>
                    <a:pt x="34" y="309"/>
                  </a:lnTo>
                  <a:cubicBezTo>
                    <a:pt x="18" y="309"/>
                    <a:pt x="0" y="309"/>
                    <a:pt x="0" y="329"/>
                  </a:cubicBezTo>
                  <a:cubicBezTo>
                    <a:pt x="0" y="350"/>
                    <a:pt x="18" y="350"/>
                    <a:pt x="34" y="350"/>
                  </a:cubicBezTo>
                  <a:lnTo>
                    <a:pt x="309" y="350"/>
                  </a:lnTo>
                  <a:lnTo>
                    <a:pt x="309" y="625"/>
                  </a:lnTo>
                  <a:cubicBezTo>
                    <a:pt x="309" y="639"/>
                    <a:pt x="309" y="659"/>
                    <a:pt x="329" y="659"/>
                  </a:cubicBezTo>
                  <a:cubicBezTo>
                    <a:pt x="349" y="659"/>
                    <a:pt x="349" y="639"/>
                    <a:pt x="349" y="625"/>
                  </a:cubicBezTo>
                  <a:lnTo>
                    <a:pt x="349" y="3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83" name="Freeform 19"/>
            <p:cNvSpPr>
              <a:spLocks noChangeArrowheads="1"/>
            </p:cNvSpPr>
            <p:nvPr/>
          </p:nvSpPr>
          <p:spPr bwMode="auto">
            <a:xfrm>
              <a:off x="2424" y="1086"/>
              <a:ext cx="59" cy="150"/>
            </a:xfrm>
            <a:custGeom>
              <a:avLst/>
              <a:gdLst>
                <a:gd name="T0" fmla="*/ 253 w 263"/>
                <a:gd name="T1" fmla="*/ 36 h 664"/>
                <a:gd name="T2" fmla="*/ 217 w 263"/>
                <a:gd name="T3" fmla="*/ 0 h 664"/>
                <a:gd name="T4" fmla="*/ 164 w 263"/>
                <a:gd name="T5" fmla="*/ 52 h 664"/>
                <a:gd name="T6" fmla="*/ 202 w 263"/>
                <a:gd name="T7" fmla="*/ 87 h 664"/>
                <a:gd name="T8" fmla="*/ 253 w 263"/>
                <a:gd name="T9" fmla="*/ 36 h 664"/>
                <a:gd name="T10" fmla="*/ 177 w 263"/>
                <a:gd name="T11" fmla="*/ 408 h 664"/>
                <a:gd name="T12" fmla="*/ 199 w 263"/>
                <a:gd name="T13" fmla="*/ 350 h 664"/>
                <a:gd name="T14" fmla="*/ 213 w 263"/>
                <a:gd name="T15" fmla="*/ 298 h 664"/>
                <a:gd name="T16" fmla="*/ 130 w 263"/>
                <a:gd name="T17" fmla="*/ 217 h 664"/>
                <a:gd name="T18" fmla="*/ 0 w 263"/>
                <a:gd name="T19" fmla="*/ 368 h 664"/>
                <a:gd name="T20" fmla="*/ 11 w 263"/>
                <a:gd name="T21" fmla="*/ 379 h 664"/>
                <a:gd name="T22" fmla="*/ 27 w 263"/>
                <a:gd name="T23" fmla="*/ 361 h 664"/>
                <a:gd name="T24" fmla="*/ 128 w 263"/>
                <a:gd name="T25" fmla="*/ 238 h 664"/>
                <a:gd name="T26" fmla="*/ 152 w 263"/>
                <a:gd name="T27" fmla="*/ 269 h 664"/>
                <a:gd name="T28" fmla="*/ 141 w 263"/>
                <a:gd name="T29" fmla="*/ 320 h 664"/>
                <a:gd name="T30" fmla="*/ 74 w 263"/>
                <a:gd name="T31" fmla="*/ 504 h 664"/>
                <a:gd name="T32" fmla="*/ 52 w 263"/>
                <a:gd name="T33" fmla="*/ 583 h 664"/>
                <a:gd name="T34" fmla="*/ 132 w 263"/>
                <a:gd name="T35" fmla="*/ 663 h 664"/>
                <a:gd name="T36" fmla="*/ 262 w 263"/>
                <a:gd name="T37" fmla="*/ 511 h 664"/>
                <a:gd name="T38" fmla="*/ 251 w 263"/>
                <a:gd name="T39" fmla="*/ 502 h 664"/>
                <a:gd name="T40" fmla="*/ 235 w 263"/>
                <a:gd name="T41" fmla="*/ 520 h 664"/>
                <a:gd name="T42" fmla="*/ 134 w 263"/>
                <a:gd name="T43" fmla="*/ 643 h 664"/>
                <a:gd name="T44" fmla="*/ 110 w 263"/>
                <a:gd name="T45" fmla="*/ 610 h 664"/>
                <a:gd name="T46" fmla="*/ 139 w 263"/>
                <a:gd name="T47" fmla="*/ 511 h 664"/>
                <a:gd name="T48" fmla="*/ 177 w 263"/>
                <a:gd name="T49" fmla="*/ 408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664">
                  <a:moveTo>
                    <a:pt x="253" y="36"/>
                  </a:moveTo>
                  <a:cubicBezTo>
                    <a:pt x="253" y="16"/>
                    <a:pt x="240" y="0"/>
                    <a:pt x="217" y="0"/>
                  </a:cubicBezTo>
                  <a:cubicBezTo>
                    <a:pt x="190" y="0"/>
                    <a:pt x="164" y="25"/>
                    <a:pt x="164" y="52"/>
                  </a:cubicBezTo>
                  <a:cubicBezTo>
                    <a:pt x="164" y="72"/>
                    <a:pt x="177" y="87"/>
                    <a:pt x="202" y="87"/>
                  </a:cubicBezTo>
                  <a:cubicBezTo>
                    <a:pt x="224" y="87"/>
                    <a:pt x="253" y="65"/>
                    <a:pt x="253" y="36"/>
                  </a:cubicBezTo>
                  <a:close/>
                  <a:moveTo>
                    <a:pt x="177" y="408"/>
                  </a:moveTo>
                  <a:cubicBezTo>
                    <a:pt x="190" y="379"/>
                    <a:pt x="190" y="376"/>
                    <a:pt x="199" y="350"/>
                  </a:cubicBezTo>
                  <a:cubicBezTo>
                    <a:pt x="208" y="329"/>
                    <a:pt x="213" y="316"/>
                    <a:pt x="213" y="298"/>
                  </a:cubicBezTo>
                  <a:cubicBezTo>
                    <a:pt x="213" y="253"/>
                    <a:pt x="181" y="217"/>
                    <a:pt x="130" y="217"/>
                  </a:cubicBezTo>
                  <a:cubicBezTo>
                    <a:pt x="38" y="217"/>
                    <a:pt x="0" y="359"/>
                    <a:pt x="0" y="368"/>
                  </a:cubicBezTo>
                  <a:cubicBezTo>
                    <a:pt x="0" y="379"/>
                    <a:pt x="9" y="379"/>
                    <a:pt x="11" y="379"/>
                  </a:cubicBezTo>
                  <a:cubicBezTo>
                    <a:pt x="22" y="379"/>
                    <a:pt x="22" y="376"/>
                    <a:pt x="27" y="361"/>
                  </a:cubicBezTo>
                  <a:cubicBezTo>
                    <a:pt x="54" y="267"/>
                    <a:pt x="94" y="238"/>
                    <a:pt x="128" y="238"/>
                  </a:cubicBezTo>
                  <a:cubicBezTo>
                    <a:pt x="137" y="238"/>
                    <a:pt x="152" y="238"/>
                    <a:pt x="152" y="269"/>
                  </a:cubicBezTo>
                  <a:cubicBezTo>
                    <a:pt x="152" y="291"/>
                    <a:pt x="146" y="311"/>
                    <a:pt x="141" y="320"/>
                  </a:cubicBezTo>
                  <a:cubicBezTo>
                    <a:pt x="134" y="347"/>
                    <a:pt x="90" y="462"/>
                    <a:pt x="74" y="504"/>
                  </a:cubicBezTo>
                  <a:cubicBezTo>
                    <a:pt x="63" y="529"/>
                    <a:pt x="52" y="562"/>
                    <a:pt x="52" y="583"/>
                  </a:cubicBezTo>
                  <a:cubicBezTo>
                    <a:pt x="52" y="630"/>
                    <a:pt x="85" y="663"/>
                    <a:pt x="132" y="663"/>
                  </a:cubicBezTo>
                  <a:cubicBezTo>
                    <a:pt x="226" y="663"/>
                    <a:pt x="262" y="520"/>
                    <a:pt x="262" y="511"/>
                  </a:cubicBezTo>
                  <a:cubicBezTo>
                    <a:pt x="262" y="502"/>
                    <a:pt x="253" y="502"/>
                    <a:pt x="251" y="502"/>
                  </a:cubicBezTo>
                  <a:cubicBezTo>
                    <a:pt x="240" y="502"/>
                    <a:pt x="240" y="504"/>
                    <a:pt x="235" y="520"/>
                  </a:cubicBezTo>
                  <a:cubicBezTo>
                    <a:pt x="217" y="583"/>
                    <a:pt x="184" y="643"/>
                    <a:pt x="134" y="643"/>
                  </a:cubicBezTo>
                  <a:cubicBezTo>
                    <a:pt x="116" y="643"/>
                    <a:pt x="110" y="632"/>
                    <a:pt x="110" y="610"/>
                  </a:cubicBezTo>
                  <a:cubicBezTo>
                    <a:pt x="110" y="585"/>
                    <a:pt x="116" y="571"/>
                    <a:pt x="139" y="511"/>
                  </a:cubicBezTo>
                  <a:lnTo>
                    <a:pt x="177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84" name="Freeform 20"/>
            <p:cNvSpPr>
              <a:spLocks noChangeArrowheads="1"/>
            </p:cNvSpPr>
            <p:nvPr/>
          </p:nvSpPr>
          <p:spPr bwMode="auto">
            <a:xfrm>
              <a:off x="2503" y="1085"/>
              <a:ext cx="94" cy="153"/>
            </a:xfrm>
            <a:custGeom>
              <a:avLst/>
              <a:gdLst>
                <a:gd name="T0" fmla="*/ 417 w 418"/>
                <a:gd name="T1" fmla="*/ 343 h 680"/>
                <a:gd name="T2" fmla="*/ 376 w 418"/>
                <a:gd name="T3" fmla="*/ 110 h 680"/>
                <a:gd name="T4" fmla="*/ 208 w 418"/>
                <a:gd name="T5" fmla="*/ 0 h 680"/>
                <a:gd name="T6" fmla="*/ 36 w 418"/>
                <a:gd name="T7" fmla="*/ 117 h 680"/>
                <a:gd name="T8" fmla="*/ 0 w 418"/>
                <a:gd name="T9" fmla="*/ 343 h 680"/>
                <a:gd name="T10" fmla="*/ 45 w 418"/>
                <a:gd name="T11" fmla="*/ 580 h 680"/>
                <a:gd name="T12" fmla="*/ 208 w 418"/>
                <a:gd name="T13" fmla="*/ 679 h 680"/>
                <a:gd name="T14" fmla="*/ 381 w 418"/>
                <a:gd name="T15" fmla="*/ 565 h 680"/>
                <a:gd name="T16" fmla="*/ 417 w 418"/>
                <a:gd name="T17" fmla="*/ 343 h 680"/>
                <a:gd name="T18" fmla="*/ 208 w 418"/>
                <a:gd name="T19" fmla="*/ 659 h 680"/>
                <a:gd name="T20" fmla="*/ 94 w 418"/>
                <a:gd name="T21" fmla="*/ 538 h 680"/>
                <a:gd name="T22" fmla="*/ 83 w 418"/>
                <a:gd name="T23" fmla="*/ 329 h 680"/>
                <a:gd name="T24" fmla="*/ 90 w 418"/>
                <a:gd name="T25" fmla="*/ 148 h 680"/>
                <a:gd name="T26" fmla="*/ 208 w 418"/>
                <a:gd name="T27" fmla="*/ 22 h 680"/>
                <a:gd name="T28" fmla="*/ 325 w 418"/>
                <a:gd name="T29" fmla="*/ 137 h 680"/>
                <a:gd name="T30" fmla="*/ 334 w 418"/>
                <a:gd name="T31" fmla="*/ 329 h 680"/>
                <a:gd name="T32" fmla="*/ 323 w 418"/>
                <a:gd name="T33" fmla="*/ 533 h 680"/>
                <a:gd name="T34" fmla="*/ 208 w 418"/>
                <a:gd name="T35" fmla="*/ 65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8" h="680">
                  <a:moveTo>
                    <a:pt x="417" y="343"/>
                  </a:moveTo>
                  <a:cubicBezTo>
                    <a:pt x="417" y="262"/>
                    <a:pt x="412" y="184"/>
                    <a:pt x="376" y="110"/>
                  </a:cubicBezTo>
                  <a:cubicBezTo>
                    <a:pt x="331" y="16"/>
                    <a:pt x="251" y="0"/>
                    <a:pt x="208" y="0"/>
                  </a:cubicBezTo>
                  <a:cubicBezTo>
                    <a:pt x="150" y="0"/>
                    <a:pt x="76" y="25"/>
                    <a:pt x="36" y="117"/>
                  </a:cubicBezTo>
                  <a:cubicBezTo>
                    <a:pt x="4" y="186"/>
                    <a:pt x="0" y="262"/>
                    <a:pt x="0" y="343"/>
                  </a:cubicBezTo>
                  <a:cubicBezTo>
                    <a:pt x="0" y="417"/>
                    <a:pt x="4" y="504"/>
                    <a:pt x="45" y="580"/>
                  </a:cubicBezTo>
                  <a:cubicBezTo>
                    <a:pt x="87" y="659"/>
                    <a:pt x="159" y="679"/>
                    <a:pt x="208" y="679"/>
                  </a:cubicBezTo>
                  <a:cubicBezTo>
                    <a:pt x="262" y="679"/>
                    <a:pt x="336" y="659"/>
                    <a:pt x="381" y="565"/>
                  </a:cubicBezTo>
                  <a:cubicBezTo>
                    <a:pt x="412" y="497"/>
                    <a:pt x="417" y="419"/>
                    <a:pt x="417" y="343"/>
                  </a:cubicBezTo>
                  <a:close/>
                  <a:moveTo>
                    <a:pt x="208" y="659"/>
                  </a:moveTo>
                  <a:cubicBezTo>
                    <a:pt x="170" y="659"/>
                    <a:pt x="110" y="634"/>
                    <a:pt x="94" y="538"/>
                  </a:cubicBezTo>
                  <a:cubicBezTo>
                    <a:pt x="83" y="480"/>
                    <a:pt x="83" y="388"/>
                    <a:pt x="83" y="329"/>
                  </a:cubicBezTo>
                  <a:cubicBezTo>
                    <a:pt x="83" y="267"/>
                    <a:pt x="83" y="202"/>
                    <a:pt x="90" y="148"/>
                  </a:cubicBezTo>
                  <a:cubicBezTo>
                    <a:pt x="110" y="31"/>
                    <a:pt x="184" y="22"/>
                    <a:pt x="208" y="22"/>
                  </a:cubicBezTo>
                  <a:cubicBezTo>
                    <a:pt x="240" y="22"/>
                    <a:pt x="307" y="40"/>
                    <a:pt x="325" y="137"/>
                  </a:cubicBezTo>
                  <a:cubicBezTo>
                    <a:pt x="334" y="193"/>
                    <a:pt x="334" y="267"/>
                    <a:pt x="334" y="329"/>
                  </a:cubicBezTo>
                  <a:cubicBezTo>
                    <a:pt x="334" y="403"/>
                    <a:pt x="334" y="471"/>
                    <a:pt x="323" y="533"/>
                  </a:cubicBezTo>
                  <a:cubicBezTo>
                    <a:pt x="309" y="627"/>
                    <a:pt x="253" y="659"/>
                    <a:pt x="208" y="6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85" name="Freeform 21"/>
            <p:cNvSpPr>
              <a:spLocks noChangeArrowheads="1"/>
            </p:cNvSpPr>
            <p:nvPr/>
          </p:nvSpPr>
          <p:spPr bwMode="auto">
            <a:xfrm>
              <a:off x="2625" y="1210"/>
              <a:ext cx="24" cy="24"/>
            </a:xfrm>
            <a:custGeom>
              <a:avLst/>
              <a:gdLst>
                <a:gd name="T0" fmla="*/ 108 w 109"/>
                <a:gd name="T1" fmla="*/ 54 h 109"/>
                <a:gd name="T2" fmla="*/ 54 w 109"/>
                <a:gd name="T3" fmla="*/ 0 h 109"/>
                <a:gd name="T4" fmla="*/ 0 w 109"/>
                <a:gd name="T5" fmla="*/ 54 h 109"/>
                <a:gd name="T6" fmla="*/ 54 w 109"/>
                <a:gd name="T7" fmla="*/ 108 h 109"/>
                <a:gd name="T8" fmla="*/ 108 w 109"/>
                <a:gd name="T9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9">
                  <a:moveTo>
                    <a:pt x="108" y="54"/>
                  </a:moveTo>
                  <a:cubicBezTo>
                    <a:pt x="108" y="25"/>
                    <a:pt x="83" y="0"/>
                    <a:pt x="54" y="0"/>
                  </a:cubicBezTo>
                  <a:cubicBezTo>
                    <a:pt x="25" y="0"/>
                    <a:pt x="0" y="25"/>
                    <a:pt x="0" y="54"/>
                  </a:cubicBezTo>
                  <a:cubicBezTo>
                    <a:pt x="0" y="83"/>
                    <a:pt x="25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86" name="Freeform 22"/>
            <p:cNvSpPr>
              <a:spLocks noChangeArrowheads="1"/>
            </p:cNvSpPr>
            <p:nvPr/>
          </p:nvSpPr>
          <p:spPr bwMode="auto">
            <a:xfrm>
              <a:off x="2688" y="1085"/>
              <a:ext cx="73" cy="149"/>
            </a:xfrm>
            <a:custGeom>
              <a:avLst/>
              <a:gdLst>
                <a:gd name="T0" fmla="*/ 204 w 328"/>
                <a:gd name="T1" fmla="*/ 25 h 660"/>
                <a:gd name="T2" fmla="*/ 179 w 328"/>
                <a:gd name="T3" fmla="*/ 0 h 660"/>
                <a:gd name="T4" fmla="*/ 0 w 328"/>
                <a:gd name="T5" fmla="*/ 63 h 660"/>
                <a:gd name="T6" fmla="*/ 0 w 328"/>
                <a:gd name="T7" fmla="*/ 94 h 660"/>
                <a:gd name="T8" fmla="*/ 130 w 328"/>
                <a:gd name="T9" fmla="*/ 67 h 660"/>
                <a:gd name="T10" fmla="*/ 130 w 328"/>
                <a:gd name="T11" fmla="*/ 580 h 660"/>
                <a:gd name="T12" fmla="*/ 38 w 328"/>
                <a:gd name="T13" fmla="*/ 627 h 660"/>
                <a:gd name="T14" fmla="*/ 7 w 328"/>
                <a:gd name="T15" fmla="*/ 627 h 660"/>
                <a:gd name="T16" fmla="*/ 7 w 328"/>
                <a:gd name="T17" fmla="*/ 659 h 660"/>
                <a:gd name="T18" fmla="*/ 166 w 328"/>
                <a:gd name="T19" fmla="*/ 654 h 660"/>
                <a:gd name="T20" fmla="*/ 327 w 328"/>
                <a:gd name="T21" fmla="*/ 659 h 660"/>
                <a:gd name="T22" fmla="*/ 327 w 328"/>
                <a:gd name="T23" fmla="*/ 627 h 660"/>
                <a:gd name="T24" fmla="*/ 296 w 328"/>
                <a:gd name="T25" fmla="*/ 627 h 660"/>
                <a:gd name="T26" fmla="*/ 204 w 328"/>
                <a:gd name="T27" fmla="*/ 580 h 660"/>
                <a:gd name="T28" fmla="*/ 204 w 328"/>
                <a:gd name="T29" fmla="*/ 2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660">
                  <a:moveTo>
                    <a:pt x="204" y="25"/>
                  </a:moveTo>
                  <a:cubicBezTo>
                    <a:pt x="204" y="2"/>
                    <a:pt x="204" y="0"/>
                    <a:pt x="179" y="0"/>
                  </a:cubicBezTo>
                  <a:cubicBezTo>
                    <a:pt x="119" y="63"/>
                    <a:pt x="31" y="63"/>
                    <a:pt x="0" y="63"/>
                  </a:cubicBezTo>
                  <a:lnTo>
                    <a:pt x="0" y="94"/>
                  </a:lnTo>
                  <a:cubicBezTo>
                    <a:pt x="20" y="94"/>
                    <a:pt x="78" y="94"/>
                    <a:pt x="130" y="67"/>
                  </a:cubicBezTo>
                  <a:lnTo>
                    <a:pt x="130" y="580"/>
                  </a:lnTo>
                  <a:cubicBezTo>
                    <a:pt x="130" y="616"/>
                    <a:pt x="128" y="627"/>
                    <a:pt x="38" y="627"/>
                  </a:cubicBezTo>
                  <a:lnTo>
                    <a:pt x="7" y="627"/>
                  </a:lnTo>
                  <a:lnTo>
                    <a:pt x="7" y="659"/>
                  </a:lnTo>
                  <a:cubicBezTo>
                    <a:pt x="40" y="654"/>
                    <a:pt x="128" y="654"/>
                    <a:pt x="166" y="654"/>
                  </a:cubicBezTo>
                  <a:cubicBezTo>
                    <a:pt x="206" y="654"/>
                    <a:pt x="291" y="654"/>
                    <a:pt x="327" y="659"/>
                  </a:cubicBezTo>
                  <a:lnTo>
                    <a:pt x="327" y="627"/>
                  </a:lnTo>
                  <a:lnTo>
                    <a:pt x="296" y="627"/>
                  </a:lnTo>
                  <a:cubicBezTo>
                    <a:pt x="206" y="627"/>
                    <a:pt x="204" y="616"/>
                    <a:pt x="204" y="580"/>
                  </a:cubicBezTo>
                  <a:lnTo>
                    <a:pt x="204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87" name="Freeform 23"/>
            <p:cNvSpPr>
              <a:spLocks noChangeArrowheads="1"/>
            </p:cNvSpPr>
            <p:nvPr/>
          </p:nvSpPr>
          <p:spPr bwMode="auto">
            <a:xfrm>
              <a:off x="2789" y="1085"/>
              <a:ext cx="92" cy="153"/>
            </a:xfrm>
            <a:custGeom>
              <a:avLst/>
              <a:gdLst>
                <a:gd name="T0" fmla="*/ 90 w 411"/>
                <a:gd name="T1" fmla="*/ 334 h 680"/>
                <a:gd name="T2" fmla="*/ 90 w 411"/>
                <a:gd name="T3" fmla="*/ 309 h 680"/>
                <a:gd name="T4" fmla="*/ 262 w 411"/>
                <a:gd name="T5" fmla="*/ 25 h 680"/>
                <a:gd name="T6" fmla="*/ 349 w 411"/>
                <a:gd name="T7" fmla="*/ 65 h 680"/>
                <a:gd name="T8" fmla="*/ 296 w 411"/>
                <a:gd name="T9" fmla="*/ 108 h 680"/>
                <a:gd name="T10" fmla="*/ 340 w 411"/>
                <a:gd name="T11" fmla="*/ 155 h 680"/>
                <a:gd name="T12" fmla="*/ 385 w 411"/>
                <a:gd name="T13" fmla="*/ 108 h 680"/>
                <a:gd name="T14" fmla="*/ 260 w 411"/>
                <a:gd name="T15" fmla="*/ 0 h 680"/>
                <a:gd name="T16" fmla="*/ 0 w 411"/>
                <a:gd name="T17" fmla="*/ 345 h 680"/>
                <a:gd name="T18" fmla="*/ 206 w 411"/>
                <a:gd name="T19" fmla="*/ 679 h 680"/>
                <a:gd name="T20" fmla="*/ 410 w 411"/>
                <a:gd name="T21" fmla="*/ 457 h 680"/>
                <a:gd name="T22" fmla="*/ 213 w 411"/>
                <a:gd name="T23" fmla="*/ 235 h 680"/>
                <a:gd name="T24" fmla="*/ 90 w 411"/>
                <a:gd name="T25" fmla="*/ 334 h 680"/>
                <a:gd name="T26" fmla="*/ 206 w 411"/>
                <a:gd name="T27" fmla="*/ 652 h 680"/>
                <a:gd name="T28" fmla="*/ 110 w 411"/>
                <a:gd name="T29" fmla="*/ 578 h 680"/>
                <a:gd name="T30" fmla="*/ 92 w 411"/>
                <a:gd name="T31" fmla="*/ 435 h 680"/>
                <a:gd name="T32" fmla="*/ 213 w 411"/>
                <a:gd name="T33" fmla="*/ 258 h 680"/>
                <a:gd name="T34" fmla="*/ 305 w 411"/>
                <a:gd name="T35" fmla="*/ 320 h 680"/>
                <a:gd name="T36" fmla="*/ 323 w 411"/>
                <a:gd name="T37" fmla="*/ 455 h 680"/>
                <a:gd name="T38" fmla="*/ 305 w 411"/>
                <a:gd name="T39" fmla="*/ 587 h 680"/>
                <a:gd name="T40" fmla="*/ 206 w 411"/>
                <a:gd name="T41" fmla="*/ 65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1" h="680">
                  <a:moveTo>
                    <a:pt x="90" y="334"/>
                  </a:moveTo>
                  <a:lnTo>
                    <a:pt x="90" y="309"/>
                  </a:lnTo>
                  <a:cubicBezTo>
                    <a:pt x="90" y="61"/>
                    <a:pt x="213" y="25"/>
                    <a:pt x="262" y="25"/>
                  </a:cubicBezTo>
                  <a:cubicBezTo>
                    <a:pt x="287" y="25"/>
                    <a:pt x="327" y="31"/>
                    <a:pt x="349" y="65"/>
                  </a:cubicBezTo>
                  <a:cubicBezTo>
                    <a:pt x="334" y="65"/>
                    <a:pt x="296" y="65"/>
                    <a:pt x="296" y="108"/>
                  </a:cubicBezTo>
                  <a:cubicBezTo>
                    <a:pt x="296" y="139"/>
                    <a:pt x="318" y="155"/>
                    <a:pt x="340" y="155"/>
                  </a:cubicBezTo>
                  <a:cubicBezTo>
                    <a:pt x="356" y="155"/>
                    <a:pt x="385" y="146"/>
                    <a:pt x="385" y="108"/>
                  </a:cubicBezTo>
                  <a:cubicBezTo>
                    <a:pt x="385" y="47"/>
                    <a:pt x="343" y="0"/>
                    <a:pt x="260" y="0"/>
                  </a:cubicBezTo>
                  <a:cubicBezTo>
                    <a:pt x="134" y="0"/>
                    <a:pt x="0" y="128"/>
                    <a:pt x="0" y="345"/>
                  </a:cubicBezTo>
                  <a:cubicBezTo>
                    <a:pt x="0" y="610"/>
                    <a:pt x="114" y="679"/>
                    <a:pt x="206" y="679"/>
                  </a:cubicBezTo>
                  <a:cubicBezTo>
                    <a:pt x="316" y="679"/>
                    <a:pt x="410" y="587"/>
                    <a:pt x="410" y="457"/>
                  </a:cubicBezTo>
                  <a:cubicBezTo>
                    <a:pt x="410" y="332"/>
                    <a:pt x="323" y="235"/>
                    <a:pt x="213" y="235"/>
                  </a:cubicBezTo>
                  <a:cubicBezTo>
                    <a:pt x="146" y="235"/>
                    <a:pt x="110" y="287"/>
                    <a:pt x="90" y="334"/>
                  </a:cubicBezTo>
                  <a:close/>
                  <a:moveTo>
                    <a:pt x="206" y="652"/>
                  </a:moveTo>
                  <a:cubicBezTo>
                    <a:pt x="146" y="652"/>
                    <a:pt x="114" y="592"/>
                    <a:pt x="110" y="578"/>
                  </a:cubicBezTo>
                  <a:cubicBezTo>
                    <a:pt x="92" y="531"/>
                    <a:pt x="92" y="453"/>
                    <a:pt x="92" y="435"/>
                  </a:cubicBezTo>
                  <a:cubicBezTo>
                    <a:pt x="92" y="359"/>
                    <a:pt x="123" y="258"/>
                    <a:pt x="213" y="258"/>
                  </a:cubicBezTo>
                  <a:cubicBezTo>
                    <a:pt x="228" y="258"/>
                    <a:pt x="273" y="258"/>
                    <a:pt x="305" y="320"/>
                  </a:cubicBezTo>
                  <a:cubicBezTo>
                    <a:pt x="323" y="356"/>
                    <a:pt x="323" y="408"/>
                    <a:pt x="323" y="455"/>
                  </a:cubicBezTo>
                  <a:cubicBezTo>
                    <a:pt x="323" y="502"/>
                    <a:pt x="323" y="551"/>
                    <a:pt x="305" y="587"/>
                  </a:cubicBezTo>
                  <a:cubicBezTo>
                    <a:pt x="275" y="648"/>
                    <a:pt x="231" y="652"/>
                    <a:pt x="206" y="6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88" name="Freeform 24"/>
            <p:cNvSpPr>
              <a:spLocks noChangeArrowheads="1"/>
            </p:cNvSpPr>
            <p:nvPr/>
          </p:nvSpPr>
          <p:spPr bwMode="auto">
            <a:xfrm>
              <a:off x="2973" y="1076"/>
              <a:ext cx="72" cy="157"/>
            </a:xfrm>
            <a:custGeom>
              <a:avLst/>
              <a:gdLst>
                <a:gd name="T0" fmla="*/ 141 w 321"/>
                <a:gd name="T1" fmla="*/ 271 h 698"/>
                <a:gd name="T2" fmla="*/ 141 w 321"/>
                <a:gd name="T3" fmla="*/ 157 h 698"/>
                <a:gd name="T4" fmla="*/ 233 w 321"/>
                <a:gd name="T5" fmla="*/ 22 h 698"/>
                <a:gd name="T6" fmla="*/ 264 w 321"/>
                <a:gd name="T7" fmla="*/ 29 h 698"/>
                <a:gd name="T8" fmla="*/ 235 w 321"/>
                <a:gd name="T9" fmla="*/ 69 h 698"/>
                <a:gd name="T10" fmla="*/ 278 w 321"/>
                <a:gd name="T11" fmla="*/ 112 h 698"/>
                <a:gd name="T12" fmla="*/ 320 w 321"/>
                <a:gd name="T13" fmla="*/ 69 h 698"/>
                <a:gd name="T14" fmla="*/ 233 w 321"/>
                <a:gd name="T15" fmla="*/ 0 h 698"/>
                <a:gd name="T16" fmla="*/ 78 w 321"/>
                <a:gd name="T17" fmla="*/ 157 h 698"/>
                <a:gd name="T18" fmla="*/ 78 w 321"/>
                <a:gd name="T19" fmla="*/ 271 h 698"/>
                <a:gd name="T20" fmla="*/ 0 w 321"/>
                <a:gd name="T21" fmla="*/ 271 h 698"/>
                <a:gd name="T22" fmla="*/ 0 w 321"/>
                <a:gd name="T23" fmla="*/ 300 h 698"/>
                <a:gd name="T24" fmla="*/ 78 w 321"/>
                <a:gd name="T25" fmla="*/ 300 h 698"/>
                <a:gd name="T26" fmla="*/ 78 w 321"/>
                <a:gd name="T27" fmla="*/ 621 h 698"/>
                <a:gd name="T28" fmla="*/ 0 w 321"/>
                <a:gd name="T29" fmla="*/ 666 h 698"/>
                <a:gd name="T30" fmla="*/ 0 w 321"/>
                <a:gd name="T31" fmla="*/ 697 h 698"/>
                <a:gd name="T32" fmla="*/ 114 w 321"/>
                <a:gd name="T33" fmla="*/ 692 h 698"/>
                <a:gd name="T34" fmla="*/ 240 w 321"/>
                <a:gd name="T35" fmla="*/ 697 h 698"/>
                <a:gd name="T36" fmla="*/ 240 w 321"/>
                <a:gd name="T37" fmla="*/ 666 h 698"/>
                <a:gd name="T38" fmla="*/ 219 w 321"/>
                <a:gd name="T39" fmla="*/ 666 h 698"/>
                <a:gd name="T40" fmla="*/ 143 w 321"/>
                <a:gd name="T41" fmla="*/ 618 h 698"/>
                <a:gd name="T42" fmla="*/ 143 w 321"/>
                <a:gd name="T43" fmla="*/ 300 h 698"/>
                <a:gd name="T44" fmla="*/ 258 w 321"/>
                <a:gd name="T45" fmla="*/ 300 h 698"/>
                <a:gd name="T46" fmla="*/ 258 w 321"/>
                <a:gd name="T47" fmla="*/ 271 h 698"/>
                <a:gd name="T48" fmla="*/ 141 w 321"/>
                <a:gd name="T49" fmla="*/ 27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698">
                  <a:moveTo>
                    <a:pt x="141" y="271"/>
                  </a:moveTo>
                  <a:lnTo>
                    <a:pt x="141" y="157"/>
                  </a:lnTo>
                  <a:cubicBezTo>
                    <a:pt x="141" y="69"/>
                    <a:pt x="188" y="22"/>
                    <a:pt x="233" y="22"/>
                  </a:cubicBezTo>
                  <a:cubicBezTo>
                    <a:pt x="235" y="22"/>
                    <a:pt x="249" y="22"/>
                    <a:pt x="264" y="29"/>
                  </a:cubicBezTo>
                  <a:cubicBezTo>
                    <a:pt x="253" y="34"/>
                    <a:pt x="235" y="45"/>
                    <a:pt x="235" y="69"/>
                  </a:cubicBezTo>
                  <a:cubicBezTo>
                    <a:pt x="235" y="92"/>
                    <a:pt x="251" y="112"/>
                    <a:pt x="278" y="112"/>
                  </a:cubicBezTo>
                  <a:cubicBezTo>
                    <a:pt x="307" y="112"/>
                    <a:pt x="320" y="92"/>
                    <a:pt x="320" y="69"/>
                  </a:cubicBezTo>
                  <a:cubicBezTo>
                    <a:pt x="320" y="34"/>
                    <a:pt x="284" y="0"/>
                    <a:pt x="233" y="0"/>
                  </a:cubicBezTo>
                  <a:cubicBezTo>
                    <a:pt x="164" y="0"/>
                    <a:pt x="78" y="52"/>
                    <a:pt x="78" y="157"/>
                  </a:cubicBezTo>
                  <a:lnTo>
                    <a:pt x="78" y="271"/>
                  </a:lnTo>
                  <a:lnTo>
                    <a:pt x="0" y="271"/>
                  </a:lnTo>
                  <a:lnTo>
                    <a:pt x="0" y="300"/>
                  </a:lnTo>
                  <a:lnTo>
                    <a:pt x="78" y="300"/>
                  </a:lnTo>
                  <a:lnTo>
                    <a:pt x="78" y="621"/>
                  </a:lnTo>
                  <a:cubicBezTo>
                    <a:pt x="78" y="666"/>
                    <a:pt x="67" y="666"/>
                    <a:pt x="0" y="666"/>
                  </a:cubicBezTo>
                  <a:lnTo>
                    <a:pt x="0" y="697"/>
                  </a:lnTo>
                  <a:cubicBezTo>
                    <a:pt x="40" y="695"/>
                    <a:pt x="87" y="692"/>
                    <a:pt x="114" y="692"/>
                  </a:cubicBezTo>
                  <a:cubicBezTo>
                    <a:pt x="155" y="692"/>
                    <a:pt x="199" y="692"/>
                    <a:pt x="240" y="697"/>
                  </a:cubicBezTo>
                  <a:lnTo>
                    <a:pt x="240" y="666"/>
                  </a:lnTo>
                  <a:lnTo>
                    <a:pt x="219" y="666"/>
                  </a:lnTo>
                  <a:cubicBezTo>
                    <a:pt x="146" y="666"/>
                    <a:pt x="143" y="654"/>
                    <a:pt x="143" y="618"/>
                  </a:cubicBezTo>
                  <a:lnTo>
                    <a:pt x="143" y="300"/>
                  </a:lnTo>
                  <a:lnTo>
                    <a:pt x="258" y="300"/>
                  </a:lnTo>
                  <a:lnTo>
                    <a:pt x="258" y="271"/>
                  </a:lnTo>
                  <a:lnTo>
                    <a:pt x="141" y="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89" name="Freeform 25"/>
            <p:cNvSpPr>
              <a:spLocks noChangeArrowheads="1"/>
            </p:cNvSpPr>
            <p:nvPr/>
          </p:nvSpPr>
          <p:spPr bwMode="auto">
            <a:xfrm>
              <a:off x="3041" y="1135"/>
              <a:ext cx="174" cy="98"/>
            </a:xfrm>
            <a:custGeom>
              <a:avLst/>
              <a:gdLst>
                <a:gd name="T0" fmla="*/ 76 w 771"/>
                <a:gd name="T1" fmla="*/ 96 h 438"/>
                <a:gd name="T2" fmla="*/ 76 w 771"/>
                <a:gd name="T3" fmla="*/ 363 h 438"/>
                <a:gd name="T4" fmla="*/ 0 w 771"/>
                <a:gd name="T5" fmla="*/ 406 h 438"/>
                <a:gd name="T6" fmla="*/ 0 w 771"/>
                <a:gd name="T7" fmla="*/ 437 h 438"/>
                <a:gd name="T8" fmla="*/ 112 w 771"/>
                <a:gd name="T9" fmla="*/ 435 h 438"/>
                <a:gd name="T10" fmla="*/ 222 w 771"/>
                <a:gd name="T11" fmla="*/ 437 h 438"/>
                <a:gd name="T12" fmla="*/ 222 w 771"/>
                <a:gd name="T13" fmla="*/ 406 h 438"/>
                <a:gd name="T14" fmla="*/ 146 w 771"/>
                <a:gd name="T15" fmla="*/ 363 h 438"/>
                <a:gd name="T16" fmla="*/ 146 w 771"/>
                <a:gd name="T17" fmla="*/ 179 h 438"/>
                <a:gd name="T18" fmla="*/ 278 w 771"/>
                <a:gd name="T19" fmla="*/ 22 h 438"/>
                <a:gd name="T20" fmla="*/ 352 w 771"/>
                <a:gd name="T21" fmla="*/ 132 h 438"/>
                <a:gd name="T22" fmla="*/ 352 w 771"/>
                <a:gd name="T23" fmla="*/ 363 h 438"/>
                <a:gd name="T24" fmla="*/ 275 w 771"/>
                <a:gd name="T25" fmla="*/ 406 h 438"/>
                <a:gd name="T26" fmla="*/ 275 w 771"/>
                <a:gd name="T27" fmla="*/ 437 h 438"/>
                <a:gd name="T28" fmla="*/ 385 w 771"/>
                <a:gd name="T29" fmla="*/ 435 h 438"/>
                <a:gd name="T30" fmla="*/ 497 w 771"/>
                <a:gd name="T31" fmla="*/ 437 h 438"/>
                <a:gd name="T32" fmla="*/ 497 w 771"/>
                <a:gd name="T33" fmla="*/ 406 h 438"/>
                <a:gd name="T34" fmla="*/ 419 w 771"/>
                <a:gd name="T35" fmla="*/ 363 h 438"/>
                <a:gd name="T36" fmla="*/ 419 w 771"/>
                <a:gd name="T37" fmla="*/ 179 h 438"/>
                <a:gd name="T38" fmla="*/ 553 w 771"/>
                <a:gd name="T39" fmla="*/ 22 h 438"/>
                <a:gd name="T40" fmla="*/ 625 w 771"/>
                <a:gd name="T41" fmla="*/ 132 h 438"/>
                <a:gd name="T42" fmla="*/ 625 w 771"/>
                <a:gd name="T43" fmla="*/ 363 h 438"/>
                <a:gd name="T44" fmla="*/ 549 w 771"/>
                <a:gd name="T45" fmla="*/ 406 h 438"/>
                <a:gd name="T46" fmla="*/ 549 w 771"/>
                <a:gd name="T47" fmla="*/ 437 h 438"/>
                <a:gd name="T48" fmla="*/ 661 w 771"/>
                <a:gd name="T49" fmla="*/ 435 h 438"/>
                <a:gd name="T50" fmla="*/ 770 w 771"/>
                <a:gd name="T51" fmla="*/ 437 h 438"/>
                <a:gd name="T52" fmla="*/ 770 w 771"/>
                <a:gd name="T53" fmla="*/ 406 h 438"/>
                <a:gd name="T54" fmla="*/ 694 w 771"/>
                <a:gd name="T55" fmla="*/ 376 h 438"/>
                <a:gd name="T56" fmla="*/ 694 w 771"/>
                <a:gd name="T57" fmla="*/ 188 h 438"/>
                <a:gd name="T58" fmla="*/ 663 w 771"/>
                <a:gd name="T59" fmla="*/ 36 h 438"/>
                <a:gd name="T60" fmla="*/ 560 w 771"/>
                <a:gd name="T61" fmla="*/ 0 h 438"/>
                <a:gd name="T62" fmla="*/ 417 w 771"/>
                <a:gd name="T63" fmla="*/ 96 h 438"/>
                <a:gd name="T64" fmla="*/ 284 w 771"/>
                <a:gd name="T65" fmla="*/ 0 h 438"/>
                <a:gd name="T66" fmla="*/ 139 w 771"/>
                <a:gd name="T67" fmla="*/ 103 h 438"/>
                <a:gd name="T68" fmla="*/ 139 w 771"/>
                <a:gd name="T69" fmla="*/ 0 h 438"/>
                <a:gd name="T70" fmla="*/ 0 w 771"/>
                <a:gd name="T71" fmla="*/ 11 h 438"/>
                <a:gd name="T72" fmla="*/ 0 w 771"/>
                <a:gd name="T73" fmla="*/ 43 h 438"/>
                <a:gd name="T74" fmla="*/ 76 w 771"/>
                <a:gd name="T75" fmla="*/ 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1" h="438">
                  <a:moveTo>
                    <a:pt x="76" y="96"/>
                  </a:moveTo>
                  <a:lnTo>
                    <a:pt x="76" y="363"/>
                  </a:lnTo>
                  <a:cubicBezTo>
                    <a:pt x="76" y="406"/>
                    <a:pt x="65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5" y="435"/>
                    <a:pt x="112" y="435"/>
                  </a:cubicBezTo>
                  <a:cubicBezTo>
                    <a:pt x="137" y="435"/>
                    <a:pt x="188" y="437"/>
                    <a:pt x="222" y="437"/>
                  </a:cubicBezTo>
                  <a:lnTo>
                    <a:pt x="222" y="406"/>
                  </a:lnTo>
                  <a:cubicBezTo>
                    <a:pt x="157" y="406"/>
                    <a:pt x="146" y="406"/>
                    <a:pt x="146" y="363"/>
                  </a:cubicBezTo>
                  <a:lnTo>
                    <a:pt x="146" y="179"/>
                  </a:lnTo>
                  <a:cubicBezTo>
                    <a:pt x="146" y="76"/>
                    <a:pt x="215" y="22"/>
                    <a:pt x="278" y="22"/>
                  </a:cubicBezTo>
                  <a:cubicBezTo>
                    <a:pt x="340" y="22"/>
                    <a:pt x="352" y="76"/>
                    <a:pt x="352" y="132"/>
                  </a:cubicBezTo>
                  <a:lnTo>
                    <a:pt x="352" y="363"/>
                  </a:lnTo>
                  <a:cubicBezTo>
                    <a:pt x="352" y="406"/>
                    <a:pt x="340" y="406"/>
                    <a:pt x="275" y="406"/>
                  </a:cubicBezTo>
                  <a:lnTo>
                    <a:pt x="275" y="437"/>
                  </a:lnTo>
                  <a:cubicBezTo>
                    <a:pt x="309" y="437"/>
                    <a:pt x="358" y="435"/>
                    <a:pt x="385" y="435"/>
                  </a:cubicBezTo>
                  <a:cubicBezTo>
                    <a:pt x="412" y="435"/>
                    <a:pt x="464" y="437"/>
                    <a:pt x="497" y="437"/>
                  </a:cubicBezTo>
                  <a:lnTo>
                    <a:pt x="497" y="406"/>
                  </a:lnTo>
                  <a:cubicBezTo>
                    <a:pt x="430" y="406"/>
                    <a:pt x="419" y="406"/>
                    <a:pt x="419" y="363"/>
                  </a:cubicBezTo>
                  <a:lnTo>
                    <a:pt x="419" y="179"/>
                  </a:lnTo>
                  <a:cubicBezTo>
                    <a:pt x="419" y="76"/>
                    <a:pt x="491" y="22"/>
                    <a:pt x="553" y="22"/>
                  </a:cubicBezTo>
                  <a:cubicBezTo>
                    <a:pt x="616" y="22"/>
                    <a:pt x="625" y="76"/>
                    <a:pt x="625" y="132"/>
                  </a:cubicBezTo>
                  <a:lnTo>
                    <a:pt x="625" y="363"/>
                  </a:lnTo>
                  <a:cubicBezTo>
                    <a:pt x="625" y="406"/>
                    <a:pt x="616" y="406"/>
                    <a:pt x="549" y="406"/>
                  </a:cubicBezTo>
                  <a:lnTo>
                    <a:pt x="549" y="437"/>
                  </a:lnTo>
                  <a:cubicBezTo>
                    <a:pt x="582" y="437"/>
                    <a:pt x="634" y="435"/>
                    <a:pt x="661" y="435"/>
                  </a:cubicBezTo>
                  <a:cubicBezTo>
                    <a:pt x="685" y="435"/>
                    <a:pt x="737" y="437"/>
                    <a:pt x="770" y="437"/>
                  </a:cubicBezTo>
                  <a:lnTo>
                    <a:pt x="770" y="406"/>
                  </a:lnTo>
                  <a:cubicBezTo>
                    <a:pt x="719" y="406"/>
                    <a:pt x="694" y="406"/>
                    <a:pt x="694" y="376"/>
                  </a:cubicBezTo>
                  <a:lnTo>
                    <a:pt x="694" y="188"/>
                  </a:lnTo>
                  <a:cubicBezTo>
                    <a:pt x="694" y="103"/>
                    <a:pt x="694" y="72"/>
                    <a:pt x="663" y="36"/>
                  </a:cubicBezTo>
                  <a:cubicBezTo>
                    <a:pt x="650" y="20"/>
                    <a:pt x="616" y="0"/>
                    <a:pt x="560" y="0"/>
                  </a:cubicBezTo>
                  <a:cubicBezTo>
                    <a:pt x="477" y="0"/>
                    <a:pt x="432" y="58"/>
                    <a:pt x="417" y="96"/>
                  </a:cubicBezTo>
                  <a:cubicBezTo>
                    <a:pt x="403" y="11"/>
                    <a:pt x="329" y="0"/>
                    <a:pt x="284" y="0"/>
                  </a:cubicBezTo>
                  <a:cubicBezTo>
                    <a:pt x="213" y="0"/>
                    <a:pt x="166" y="43"/>
                    <a:pt x="139" y="103"/>
                  </a:cubicBezTo>
                  <a:lnTo>
                    <a:pt x="139" y="0"/>
                  </a:lnTo>
                  <a:lnTo>
                    <a:pt x="0" y="11"/>
                  </a:lnTo>
                  <a:lnTo>
                    <a:pt x="0" y="43"/>
                  </a:lnTo>
                  <a:cubicBezTo>
                    <a:pt x="69" y="43"/>
                    <a:pt x="76" y="49"/>
                    <a:pt x="76" y="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6890" name="Group 26"/>
          <p:cNvGrpSpPr>
            <a:grpSpLocks/>
          </p:cNvGrpSpPr>
          <p:nvPr/>
        </p:nvGrpSpPr>
        <p:grpSpPr bwMode="auto">
          <a:xfrm>
            <a:off x="1295400" y="3389313"/>
            <a:ext cx="4522788" cy="354012"/>
            <a:chOff x="816" y="2135"/>
            <a:chExt cx="2849" cy="223"/>
          </a:xfrm>
        </p:grpSpPr>
        <p:sp>
          <p:nvSpPr>
            <p:cNvPr id="36891" name="Freeform 27"/>
            <p:cNvSpPr>
              <a:spLocks noChangeArrowheads="1"/>
            </p:cNvSpPr>
            <p:nvPr/>
          </p:nvSpPr>
          <p:spPr bwMode="auto">
            <a:xfrm>
              <a:off x="816" y="2135"/>
              <a:ext cx="2850" cy="223"/>
            </a:xfrm>
            <a:custGeom>
              <a:avLst/>
              <a:gdLst>
                <a:gd name="T0" fmla="*/ 6286 w 12570"/>
                <a:gd name="T1" fmla="*/ 986 h 987"/>
                <a:gd name="T2" fmla="*/ 0 w 12570"/>
                <a:gd name="T3" fmla="*/ 986 h 987"/>
                <a:gd name="T4" fmla="*/ 0 w 12570"/>
                <a:gd name="T5" fmla="*/ 0 h 987"/>
                <a:gd name="T6" fmla="*/ 12569 w 12570"/>
                <a:gd name="T7" fmla="*/ 0 h 987"/>
                <a:gd name="T8" fmla="*/ 12569 w 12570"/>
                <a:gd name="T9" fmla="*/ 986 h 987"/>
                <a:gd name="T10" fmla="*/ 6286 w 12570"/>
                <a:gd name="T11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70" h="987">
                  <a:moveTo>
                    <a:pt x="6286" y="986"/>
                  </a:moveTo>
                  <a:lnTo>
                    <a:pt x="0" y="986"/>
                  </a:lnTo>
                  <a:lnTo>
                    <a:pt x="0" y="0"/>
                  </a:lnTo>
                  <a:lnTo>
                    <a:pt x="12569" y="0"/>
                  </a:lnTo>
                  <a:lnTo>
                    <a:pt x="12569" y="986"/>
                  </a:lnTo>
                  <a:lnTo>
                    <a:pt x="6286" y="9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2" name="Freeform 28"/>
            <p:cNvSpPr>
              <a:spLocks noChangeArrowheads="1"/>
            </p:cNvSpPr>
            <p:nvPr/>
          </p:nvSpPr>
          <p:spPr bwMode="auto">
            <a:xfrm>
              <a:off x="843" y="2135"/>
              <a:ext cx="9" cy="223"/>
            </a:xfrm>
            <a:custGeom>
              <a:avLst/>
              <a:gdLst>
                <a:gd name="T0" fmla="*/ 43 w 44"/>
                <a:gd name="T1" fmla="*/ 36 h 987"/>
                <a:gd name="T2" fmla="*/ 20 w 44"/>
                <a:gd name="T3" fmla="*/ 0 h 987"/>
                <a:gd name="T4" fmla="*/ 0 w 44"/>
                <a:gd name="T5" fmla="*/ 36 h 987"/>
                <a:gd name="T6" fmla="*/ 0 w 44"/>
                <a:gd name="T7" fmla="*/ 950 h 987"/>
                <a:gd name="T8" fmla="*/ 20 w 44"/>
                <a:gd name="T9" fmla="*/ 986 h 987"/>
                <a:gd name="T10" fmla="*/ 43 w 44"/>
                <a:gd name="T11" fmla="*/ 950 h 987"/>
                <a:gd name="T12" fmla="*/ 43 w 44"/>
                <a:gd name="T13" fmla="*/ 3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987">
                  <a:moveTo>
                    <a:pt x="43" y="36"/>
                  </a:moveTo>
                  <a:cubicBezTo>
                    <a:pt x="43" y="18"/>
                    <a:pt x="43" y="0"/>
                    <a:pt x="20" y="0"/>
                  </a:cubicBezTo>
                  <a:cubicBezTo>
                    <a:pt x="0" y="0"/>
                    <a:pt x="0" y="18"/>
                    <a:pt x="0" y="36"/>
                  </a:cubicBezTo>
                  <a:lnTo>
                    <a:pt x="0" y="950"/>
                  </a:lnTo>
                  <a:cubicBezTo>
                    <a:pt x="0" y="968"/>
                    <a:pt x="0" y="986"/>
                    <a:pt x="20" y="986"/>
                  </a:cubicBezTo>
                  <a:cubicBezTo>
                    <a:pt x="43" y="986"/>
                    <a:pt x="43" y="968"/>
                    <a:pt x="43" y="950"/>
                  </a:cubicBezTo>
                  <a:lnTo>
                    <a:pt x="43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3" name="Freeform 29"/>
            <p:cNvSpPr>
              <a:spLocks noChangeArrowheads="1"/>
            </p:cNvSpPr>
            <p:nvPr/>
          </p:nvSpPr>
          <p:spPr bwMode="auto">
            <a:xfrm>
              <a:off x="888" y="2204"/>
              <a:ext cx="102" cy="101"/>
            </a:xfrm>
            <a:custGeom>
              <a:avLst/>
              <a:gdLst>
                <a:gd name="T0" fmla="*/ 329 w 453"/>
                <a:gd name="T1" fmla="*/ 63 h 449"/>
                <a:gd name="T2" fmla="*/ 237 w 453"/>
                <a:gd name="T3" fmla="*/ 0 h 449"/>
                <a:gd name="T4" fmla="*/ 0 w 453"/>
                <a:gd name="T5" fmla="*/ 289 h 449"/>
                <a:gd name="T6" fmla="*/ 132 w 453"/>
                <a:gd name="T7" fmla="*/ 448 h 449"/>
                <a:gd name="T8" fmla="*/ 260 w 453"/>
                <a:gd name="T9" fmla="*/ 374 h 449"/>
                <a:gd name="T10" fmla="*/ 349 w 453"/>
                <a:gd name="T11" fmla="*/ 448 h 449"/>
                <a:gd name="T12" fmla="*/ 423 w 453"/>
                <a:gd name="T13" fmla="*/ 394 h 449"/>
                <a:gd name="T14" fmla="*/ 452 w 453"/>
                <a:gd name="T15" fmla="*/ 296 h 449"/>
                <a:gd name="T16" fmla="*/ 441 w 453"/>
                <a:gd name="T17" fmla="*/ 287 h 449"/>
                <a:gd name="T18" fmla="*/ 428 w 453"/>
                <a:gd name="T19" fmla="*/ 305 h 449"/>
                <a:gd name="T20" fmla="*/ 352 w 453"/>
                <a:gd name="T21" fmla="*/ 426 h 449"/>
                <a:gd name="T22" fmla="*/ 323 w 453"/>
                <a:gd name="T23" fmla="*/ 381 h 449"/>
                <a:gd name="T24" fmla="*/ 336 w 453"/>
                <a:gd name="T25" fmla="*/ 307 h 449"/>
                <a:gd name="T26" fmla="*/ 356 w 453"/>
                <a:gd name="T27" fmla="*/ 220 h 449"/>
                <a:gd name="T28" fmla="*/ 392 w 453"/>
                <a:gd name="T29" fmla="*/ 81 h 449"/>
                <a:gd name="T30" fmla="*/ 399 w 453"/>
                <a:gd name="T31" fmla="*/ 47 h 449"/>
                <a:gd name="T32" fmla="*/ 372 w 453"/>
                <a:gd name="T33" fmla="*/ 20 h 449"/>
                <a:gd name="T34" fmla="*/ 329 w 453"/>
                <a:gd name="T35" fmla="*/ 63 h 449"/>
                <a:gd name="T36" fmla="*/ 264 w 453"/>
                <a:gd name="T37" fmla="*/ 320 h 449"/>
                <a:gd name="T38" fmla="*/ 244 w 453"/>
                <a:gd name="T39" fmla="*/ 356 h 449"/>
                <a:gd name="T40" fmla="*/ 134 w 453"/>
                <a:gd name="T41" fmla="*/ 426 h 449"/>
                <a:gd name="T42" fmla="*/ 69 w 453"/>
                <a:gd name="T43" fmla="*/ 334 h 449"/>
                <a:gd name="T44" fmla="*/ 125 w 453"/>
                <a:gd name="T45" fmla="*/ 117 h 449"/>
                <a:gd name="T46" fmla="*/ 240 w 453"/>
                <a:gd name="T47" fmla="*/ 22 h 449"/>
                <a:gd name="T48" fmla="*/ 318 w 453"/>
                <a:gd name="T49" fmla="*/ 110 h 449"/>
                <a:gd name="T50" fmla="*/ 314 w 453"/>
                <a:gd name="T51" fmla="*/ 125 h 449"/>
                <a:gd name="T52" fmla="*/ 264 w 453"/>
                <a:gd name="T53" fmla="*/ 3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" h="449">
                  <a:moveTo>
                    <a:pt x="329" y="63"/>
                  </a:moveTo>
                  <a:cubicBezTo>
                    <a:pt x="311" y="27"/>
                    <a:pt x="282" y="0"/>
                    <a:pt x="237" y="0"/>
                  </a:cubicBezTo>
                  <a:cubicBezTo>
                    <a:pt x="123" y="0"/>
                    <a:pt x="0" y="146"/>
                    <a:pt x="0" y="289"/>
                  </a:cubicBezTo>
                  <a:cubicBezTo>
                    <a:pt x="0" y="383"/>
                    <a:pt x="54" y="448"/>
                    <a:pt x="132" y="448"/>
                  </a:cubicBezTo>
                  <a:cubicBezTo>
                    <a:pt x="152" y="448"/>
                    <a:pt x="202" y="444"/>
                    <a:pt x="260" y="374"/>
                  </a:cubicBezTo>
                  <a:cubicBezTo>
                    <a:pt x="269" y="415"/>
                    <a:pt x="302" y="448"/>
                    <a:pt x="349" y="448"/>
                  </a:cubicBezTo>
                  <a:cubicBezTo>
                    <a:pt x="385" y="448"/>
                    <a:pt x="408" y="426"/>
                    <a:pt x="423" y="394"/>
                  </a:cubicBezTo>
                  <a:cubicBezTo>
                    <a:pt x="439" y="359"/>
                    <a:pt x="452" y="298"/>
                    <a:pt x="452" y="296"/>
                  </a:cubicBezTo>
                  <a:cubicBezTo>
                    <a:pt x="452" y="287"/>
                    <a:pt x="444" y="287"/>
                    <a:pt x="441" y="287"/>
                  </a:cubicBezTo>
                  <a:cubicBezTo>
                    <a:pt x="432" y="287"/>
                    <a:pt x="430" y="289"/>
                    <a:pt x="428" y="305"/>
                  </a:cubicBezTo>
                  <a:cubicBezTo>
                    <a:pt x="410" y="368"/>
                    <a:pt x="392" y="426"/>
                    <a:pt x="352" y="426"/>
                  </a:cubicBezTo>
                  <a:cubicBezTo>
                    <a:pt x="325" y="426"/>
                    <a:pt x="323" y="401"/>
                    <a:pt x="323" y="381"/>
                  </a:cubicBezTo>
                  <a:cubicBezTo>
                    <a:pt x="323" y="359"/>
                    <a:pt x="325" y="352"/>
                    <a:pt x="336" y="307"/>
                  </a:cubicBezTo>
                  <a:cubicBezTo>
                    <a:pt x="347" y="267"/>
                    <a:pt x="347" y="255"/>
                    <a:pt x="356" y="220"/>
                  </a:cubicBezTo>
                  <a:lnTo>
                    <a:pt x="392" y="81"/>
                  </a:lnTo>
                  <a:cubicBezTo>
                    <a:pt x="399" y="52"/>
                    <a:pt x="399" y="52"/>
                    <a:pt x="399" y="47"/>
                  </a:cubicBezTo>
                  <a:cubicBezTo>
                    <a:pt x="399" y="29"/>
                    <a:pt x="388" y="20"/>
                    <a:pt x="372" y="20"/>
                  </a:cubicBezTo>
                  <a:cubicBezTo>
                    <a:pt x="347" y="20"/>
                    <a:pt x="332" y="43"/>
                    <a:pt x="329" y="63"/>
                  </a:cubicBezTo>
                  <a:close/>
                  <a:moveTo>
                    <a:pt x="264" y="320"/>
                  </a:moveTo>
                  <a:cubicBezTo>
                    <a:pt x="260" y="338"/>
                    <a:pt x="260" y="338"/>
                    <a:pt x="244" y="356"/>
                  </a:cubicBezTo>
                  <a:cubicBezTo>
                    <a:pt x="202" y="410"/>
                    <a:pt x="161" y="426"/>
                    <a:pt x="134" y="426"/>
                  </a:cubicBezTo>
                  <a:cubicBezTo>
                    <a:pt x="85" y="426"/>
                    <a:pt x="69" y="372"/>
                    <a:pt x="69" y="334"/>
                  </a:cubicBezTo>
                  <a:cubicBezTo>
                    <a:pt x="69" y="285"/>
                    <a:pt x="101" y="161"/>
                    <a:pt x="125" y="117"/>
                  </a:cubicBezTo>
                  <a:cubicBezTo>
                    <a:pt x="155" y="58"/>
                    <a:pt x="199" y="22"/>
                    <a:pt x="240" y="22"/>
                  </a:cubicBezTo>
                  <a:cubicBezTo>
                    <a:pt x="305" y="22"/>
                    <a:pt x="318" y="103"/>
                    <a:pt x="318" y="110"/>
                  </a:cubicBezTo>
                  <a:cubicBezTo>
                    <a:pt x="318" y="114"/>
                    <a:pt x="316" y="121"/>
                    <a:pt x="314" y="125"/>
                  </a:cubicBezTo>
                  <a:lnTo>
                    <a:pt x="264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4" name="Freeform 30"/>
            <p:cNvSpPr>
              <a:spLocks noChangeArrowheads="1"/>
            </p:cNvSpPr>
            <p:nvPr/>
          </p:nvSpPr>
          <p:spPr bwMode="auto">
            <a:xfrm>
              <a:off x="1004" y="2232"/>
              <a:ext cx="72" cy="106"/>
            </a:xfrm>
            <a:custGeom>
              <a:avLst/>
              <a:gdLst>
                <a:gd name="T0" fmla="*/ 323 w 324"/>
                <a:gd name="T1" fmla="*/ 240 h 474"/>
                <a:gd name="T2" fmla="*/ 280 w 324"/>
                <a:gd name="T3" fmla="*/ 61 h 474"/>
                <a:gd name="T4" fmla="*/ 161 w 324"/>
                <a:gd name="T5" fmla="*/ 0 h 474"/>
                <a:gd name="T6" fmla="*/ 0 w 324"/>
                <a:gd name="T7" fmla="*/ 240 h 474"/>
                <a:gd name="T8" fmla="*/ 161 w 324"/>
                <a:gd name="T9" fmla="*/ 473 h 474"/>
                <a:gd name="T10" fmla="*/ 323 w 324"/>
                <a:gd name="T11" fmla="*/ 240 h 474"/>
                <a:gd name="T12" fmla="*/ 161 w 324"/>
                <a:gd name="T13" fmla="*/ 455 h 474"/>
                <a:gd name="T14" fmla="*/ 74 w 324"/>
                <a:gd name="T15" fmla="*/ 379 h 474"/>
                <a:gd name="T16" fmla="*/ 63 w 324"/>
                <a:gd name="T17" fmla="*/ 231 h 474"/>
                <a:gd name="T18" fmla="*/ 74 w 324"/>
                <a:gd name="T19" fmla="*/ 90 h 474"/>
                <a:gd name="T20" fmla="*/ 161 w 324"/>
                <a:gd name="T21" fmla="*/ 20 h 474"/>
                <a:gd name="T22" fmla="*/ 246 w 324"/>
                <a:gd name="T23" fmla="*/ 83 h 474"/>
                <a:gd name="T24" fmla="*/ 260 w 324"/>
                <a:gd name="T25" fmla="*/ 231 h 474"/>
                <a:gd name="T26" fmla="*/ 249 w 324"/>
                <a:gd name="T27" fmla="*/ 376 h 474"/>
                <a:gd name="T28" fmla="*/ 161 w 324"/>
                <a:gd name="T29" fmla="*/ 45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74">
                  <a:moveTo>
                    <a:pt x="323" y="240"/>
                  </a:moveTo>
                  <a:cubicBezTo>
                    <a:pt x="323" y="164"/>
                    <a:pt x="314" y="108"/>
                    <a:pt x="280" y="61"/>
                  </a:cubicBezTo>
                  <a:cubicBezTo>
                    <a:pt x="260" y="27"/>
                    <a:pt x="217" y="0"/>
                    <a:pt x="161" y="0"/>
                  </a:cubicBezTo>
                  <a:cubicBezTo>
                    <a:pt x="0" y="0"/>
                    <a:pt x="0" y="188"/>
                    <a:pt x="0" y="240"/>
                  </a:cubicBezTo>
                  <a:cubicBezTo>
                    <a:pt x="0" y="289"/>
                    <a:pt x="0" y="473"/>
                    <a:pt x="161" y="473"/>
                  </a:cubicBezTo>
                  <a:cubicBezTo>
                    <a:pt x="323" y="473"/>
                    <a:pt x="323" y="289"/>
                    <a:pt x="323" y="240"/>
                  </a:cubicBezTo>
                  <a:close/>
                  <a:moveTo>
                    <a:pt x="161" y="455"/>
                  </a:moveTo>
                  <a:cubicBezTo>
                    <a:pt x="130" y="455"/>
                    <a:pt x="87" y="435"/>
                    <a:pt x="74" y="379"/>
                  </a:cubicBezTo>
                  <a:cubicBezTo>
                    <a:pt x="63" y="338"/>
                    <a:pt x="63" y="280"/>
                    <a:pt x="63" y="231"/>
                  </a:cubicBezTo>
                  <a:cubicBezTo>
                    <a:pt x="63" y="179"/>
                    <a:pt x="63" y="128"/>
                    <a:pt x="74" y="90"/>
                  </a:cubicBezTo>
                  <a:cubicBezTo>
                    <a:pt x="87" y="34"/>
                    <a:pt x="132" y="20"/>
                    <a:pt x="161" y="20"/>
                  </a:cubicBezTo>
                  <a:cubicBezTo>
                    <a:pt x="199" y="20"/>
                    <a:pt x="235" y="43"/>
                    <a:pt x="246" y="83"/>
                  </a:cubicBezTo>
                  <a:cubicBezTo>
                    <a:pt x="258" y="119"/>
                    <a:pt x="260" y="170"/>
                    <a:pt x="260" y="231"/>
                  </a:cubicBezTo>
                  <a:cubicBezTo>
                    <a:pt x="260" y="280"/>
                    <a:pt x="260" y="332"/>
                    <a:pt x="249" y="376"/>
                  </a:cubicBezTo>
                  <a:cubicBezTo>
                    <a:pt x="235" y="439"/>
                    <a:pt x="188" y="455"/>
                    <a:pt x="161" y="4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5" name="Freeform 31"/>
            <p:cNvSpPr>
              <a:spLocks noChangeArrowheads="1"/>
            </p:cNvSpPr>
            <p:nvPr/>
          </p:nvSpPr>
          <p:spPr bwMode="auto">
            <a:xfrm>
              <a:off x="1119" y="2135"/>
              <a:ext cx="52" cy="223"/>
            </a:xfrm>
            <a:custGeom>
              <a:avLst/>
              <a:gdLst>
                <a:gd name="T0" fmla="*/ 231 w 232"/>
                <a:gd name="T1" fmla="*/ 977 h 987"/>
                <a:gd name="T2" fmla="*/ 213 w 232"/>
                <a:gd name="T3" fmla="*/ 955 h 987"/>
                <a:gd name="T4" fmla="*/ 58 w 232"/>
                <a:gd name="T5" fmla="*/ 493 h 987"/>
                <a:gd name="T6" fmla="*/ 217 w 232"/>
                <a:gd name="T7" fmla="*/ 27 h 987"/>
                <a:gd name="T8" fmla="*/ 231 w 232"/>
                <a:gd name="T9" fmla="*/ 9 h 987"/>
                <a:gd name="T10" fmla="*/ 220 w 232"/>
                <a:gd name="T11" fmla="*/ 0 h 987"/>
                <a:gd name="T12" fmla="*/ 63 w 232"/>
                <a:gd name="T13" fmla="*/ 193 h 987"/>
                <a:gd name="T14" fmla="*/ 0 w 232"/>
                <a:gd name="T15" fmla="*/ 493 h 987"/>
                <a:gd name="T16" fmla="*/ 65 w 232"/>
                <a:gd name="T17" fmla="*/ 802 h 987"/>
                <a:gd name="T18" fmla="*/ 220 w 232"/>
                <a:gd name="T19" fmla="*/ 986 h 987"/>
                <a:gd name="T20" fmla="*/ 231 w 232"/>
                <a:gd name="T21" fmla="*/ 97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90" y="831"/>
                    <a:pt x="58" y="645"/>
                    <a:pt x="58" y="493"/>
                  </a:cubicBezTo>
                  <a:cubicBezTo>
                    <a:pt x="58" y="323"/>
                    <a:pt x="96" y="150"/>
                    <a:pt x="217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6" y="0"/>
                    <a:pt x="220" y="0"/>
                  </a:cubicBezTo>
                  <a:cubicBezTo>
                    <a:pt x="211" y="0"/>
                    <a:pt x="121" y="67"/>
                    <a:pt x="63" y="193"/>
                  </a:cubicBezTo>
                  <a:cubicBezTo>
                    <a:pt x="11" y="300"/>
                    <a:pt x="0" y="410"/>
                    <a:pt x="0" y="493"/>
                  </a:cubicBezTo>
                  <a:cubicBezTo>
                    <a:pt x="0" y="571"/>
                    <a:pt x="11" y="690"/>
                    <a:pt x="65" y="802"/>
                  </a:cubicBezTo>
                  <a:cubicBezTo>
                    <a:pt x="125" y="923"/>
                    <a:pt x="211" y="986"/>
                    <a:pt x="220" y="986"/>
                  </a:cubicBezTo>
                  <a:cubicBezTo>
                    <a:pt x="226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6" name="Freeform 32"/>
            <p:cNvSpPr>
              <a:spLocks noChangeArrowheads="1"/>
            </p:cNvSpPr>
            <p:nvPr/>
          </p:nvSpPr>
          <p:spPr bwMode="auto">
            <a:xfrm>
              <a:off x="1194" y="2148"/>
              <a:ext cx="116" cy="200"/>
            </a:xfrm>
            <a:custGeom>
              <a:avLst/>
              <a:gdLst>
                <a:gd name="T0" fmla="*/ 383 w 518"/>
                <a:gd name="T1" fmla="*/ 25 h 888"/>
                <a:gd name="T2" fmla="*/ 388 w 518"/>
                <a:gd name="T3" fmla="*/ 9 h 888"/>
                <a:gd name="T4" fmla="*/ 374 w 518"/>
                <a:gd name="T5" fmla="*/ 0 h 888"/>
                <a:gd name="T6" fmla="*/ 361 w 518"/>
                <a:gd name="T7" fmla="*/ 20 h 888"/>
                <a:gd name="T8" fmla="*/ 302 w 518"/>
                <a:gd name="T9" fmla="*/ 249 h 888"/>
                <a:gd name="T10" fmla="*/ 0 w 518"/>
                <a:gd name="T11" fmla="*/ 518 h 888"/>
                <a:gd name="T12" fmla="*/ 190 w 518"/>
                <a:gd name="T13" fmla="*/ 697 h 888"/>
                <a:gd name="T14" fmla="*/ 168 w 518"/>
                <a:gd name="T15" fmla="*/ 789 h 888"/>
                <a:gd name="T16" fmla="*/ 146 w 518"/>
                <a:gd name="T17" fmla="*/ 876 h 888"/>
                <a:gd name="T18" fmla="*/ 157 w 518"/>
                <a:gd name="T19" fmla="*/ 887 h 888"/>
                <a:gd name="T20" fmla="*/ 168 w 518"/>
                <a:gd name="T21" fmla="*/ 883 h 888"/>
                <a:gd name="T22" fmla="*/ 177 w 518"/>
                <a:gd name="T23" fmla="*/ 845 h 888"/>
                <a:gd name="T24" fmla="*/ 215 w 518"/>
                <a:gd name="T25" fmla="*/ 697 h 888"/>
                <a:gd name="T26" fmla="*/ 517 w 518"/>
                <a:gd name="T27" fmla="*/ 426 h 888"/>
                <a:gd name="T28" fmla="*/ 327 w 518"/>
                <a:gd name="T29" fmla="*/ 249 h 888"/>
                <a:gd name="T30" fmla="*/ 383 w 518"/>
                <a:gd name="T31" fmla="*/ 25 h 888"/>
                <a:gd name="T32" fmla="*/ 195 w 518"/>
                <a:gd name="T33" fmla="*/ 675 h 888"/>
                <a:gd name="T34" fmla="*/ 65 w 518"/>
                <a:gd name="T35" fmla="*/ 538 h 888"/>
                <a:gd name="T36" fmla="*/ 296 w 518"/>
                <a:gd name="T37" fmla="*/ 269 h 888"/>
                <a:gd name="T38" fmla="*/ 195 w 518"/>
                <a:gd name="T39" fmla="*/ 675 h 888"/>
                <a:gd name="T40" fmla="*/ 323 w 518"/>
                <a:gd name="T41" fmla="*/ 269 h 888"/>
                <a:gd name="T42" fmla="*/ 455 w 518"/>
                <a:gd name="T43" fmla="*/ 406 h 888"/>
                <a:gd name="T44" fmla="*/ 220 w 518"/>
                <a:gd name="T45" fmla="*/ 675 h 888"/>
                <a:gd name="T46" fmla="*/ 323 w 518"/>
                <a:gd name="T47" fmla="*/ 269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8" h="888">
                  <a:moveTo>
                    <a:pt x="383" y="25"/>
                  </a:moveTo>
                  <a:cubicBezTo>
                    <a:pt x="383" y="22"/>
                    <a:pt x="388" y="11"/>
                    <a:pt x="388" y="9"/>
                  </a:cubicBezTo>
                  <a:cubicBezTo>
                    <a:pt x="388" y="9"/>
                    <a:pt x="388" y="0"/>
                    <a:pt x="374" y="0"/>
                  </a:cubicBezTo>
                  <a:cubicBezTo>
                    <a:pt x="365" y="0"/>
                    <a:pt x="363" y="2"/>
                    <a:pt x="361" y="20"/>
                  </a:cubicBezTo>
                  <a:lnTo>
                    <a:pt x="302" y="249"/>
                  </a:lnTo>
                  <a:cubicBezTo>
                    <a:pt x="146" y="253"/>
                    <a:pt x="0" y="383"/>
                    <a:pt x="0" y="518"/>
                  </a:cubicBezTo>
                  <a:cubicBezTo>
                    <a:pt x="0" y="612"/>
                    <a:pt x="69" y="690"/>
                    <a:pt x="190" y="697"/>
                  </a:cubicBezTo>
                  <a:cubicBezTo>
                    <a:pt x="181" y="728"/>
                    <a:pt x="175" y="760"/>
                    <a:pt x="168" y="789"/>
                  </a:cubicBezTo>
                  <a:cubicBezTo>
                    <a:pt x="155" y="836"/>
                    <a:pt x="146" y="874"/>
                    <a:pt x="146" y="876"/>
                  </a:cubicBezTo>
                  <a:cubicBezTo>
                    <a:pt x="146" y="887"/>
                    <a:pt x="152" y="887"/>
                    <a:pt x="157" y="887"/>
                  </a:cubicBezTo>
                  <a:cubicBezTo>
                    <a:pt x="161" y="887"/>
                    <a:pt x="164" y="887"/>
                    <a:pt x="168" y="883"/>
                  </a:cubicBezTo>
                  <a:cubicBezTo>
                    <a:pt x="168" y="881"/>
                    <a:pt x="175" y="858"/>
                    <a:pt x="177" y="845"/>
                  </a:cubicBezTo>
                  <a:lnTo>
                    <a:pt x="215" y="697"/>
                  </a:lnTo>
                  <a:cubicBezTo>
                    <a:pt x="374" y="692"/>
                    <a:pt x="517" y="558"/>
                    <a:pt x="517" y="426"/>
                  </a:cubicBezTo>
                  <a:cubicBezTo>
                    <a:pt x="517" y="347"/>
                    <a:pt x="466" y="258"/>
                    <a:pt x="327" y="249"/>
                  </a:cubicBezTo>
                  <a:lnTo>
                    <a:pt x="383" y="25"/>
                  </a:lnTo>
                  <a:close/>
                  <a:moveTo>
                    <a:pt x="195" y="675"/>
                  </a:moveTo>
                  <a:cubicBezTo>
                    <a:pt x="134" y="672"/>
                    <a:pt x="65" y="639"/>
                    <a:pt x="65" y="538"/>
                  </a:cubicBezTo>
                  <a:cubicBezTo>
                    <a:pt x="65" y="421"/>
                    <a:pt x="150" y="282"/>
                    <a:pt x="296" y="269"/>
                  </a:cubicBezTo>
                  <a:lnTo>
                    <a:pt x="195" y="675"/>
                  </a:lnTo>
                  <a:close/>
                  <a:moveTo>
                    <a:pt x="323" y="269"/>
                  </a:moveTo>
                  <a:cubicBezTo>
                    <a:pt x="396" y="273"/>
                    <a:pt x="455" y="318"/>
                    <a:pt x="455" y="406"/>
                  </a:cubicBezTo>
                  <a:cubicBezTo>
                    <a:pt x="455" y="522"/>
                    <a:pt x="370" y="663"/>
                    <a:pt x="220" y="675"/>
                  </a:cubicBezTo>
                  <a:lnTo>
                    <a:pt x="323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7" name="Freeform 33"/>
            <p:cNvSpPr>
              <a:spLocks noChangeArrowheads="1"/>
            </p:cNvSpPr>
            <p:nvPr/>
          </p:nvSpPr>
          <p:spPr bwMode="auto">
            <a:xfrm>
              <a:off x="1309" y="2204"/>
              <a:ext cx="116" cy="141"/>
            </a:xfrm>
            <a:custGeom>
              <a:avLst/>
              <a:gdLst>
                <a:gd name="T0" fmla="*/ 76 w 516"/>
                <a:gd name="T1" fmla="*/ 558 h 628"/>
                <a:gd name="T2" fmla="*/ 22 w 516"/>
                <a:gd name="T3" fmla="*/ 598 h 628"/>
                <a:gd name="T4" fmla="*/ 0 w 516"/>
                <a:gd name="T5" fmla="*/ 616 h 628"/>
                <a:gd name="T6" fmla="*/ 13 w 516"/>
                <a:gd name="T7" fmla="*/ 627 h 628"/>
                <a:gd name="T8" fmla="*/ 96 w 516"/>
                <a:gd name="T9" fmla="*/ 625 h 628"/>
                <a:gd name="T10" fmla="*/ 195 w 516"/>
                <a:gd name="T11" fmla="*/ 627 h 628"/>
                <a:gd name="T12" fmla="*/ 211 w 516"/>
                <a:gd name="T13" fmla="*/ 610 h 628"/>
                <a:gd name="T14" fmla="*/ 188 w 516"/>
                <a:gd name="T15" fmla="*/ 598 h 628"/>
                <a:gd name="T16" fmla="*/ 139 w 516"/>
                <a:gd name="T17" fmla="*/ 583 h 628"/>
                <a:gd name="T18" fmla="*/ 186 w 516"/>
                <a:gd name="T19" fmla="*/ 385 h 628"/>
                <a:gd name="T20" fmla="*/ 278 w 516"/>
                <a:gd name="T21" fmla="*/ 448 h 628"/>
                <a:gd name="T22" fmla="*/ 515 w 516"/>
                <a:gd name="T23" fmla="*/ 159 h 628"/>
                <a:gd name="T24" fmla="*/ 385 w 516"/>
                <a:gd name="T25" fmla="*/ 0 h 628"/>
                <a:gd name="T26" fmla="*/ 255 w 516"/>
                <a:gd name="T27" fmla="*/ 74 h 628"/>
                <a:gd name="T28" fmla="*/ 166 w 516"/>
                <a:gd name="T29" fmla="*/ 0 h 628"/>
                <a:gd name="T30" fmla="*/ 92 w 516"/>
                <a:gd name="T31" fmla="*/ 56 h 628"/>
                <a:gd name="T32" fmla="*/ 63 w 516"/>
                <a:gd name="T33" fmla="*/ 152 h 628"/>
                <a:gd name="T34" fmla="*/ 74 w 516"/>
                <a:gd name="T35" fmla="*/ 161 h 628"/>
                <a:gd name="T36" fmla="*/ 92 w 516"/>
                <a:gd name="T37" fmla="*/ 139 h 628"/>
                <a:gd name="T38" fmla="*/ 164 w 516"/>
                <a:gd name="T39" fmla="*/ 22 h 628"/>
                <a:gd name="T40" fmla="*/ 195 w 516"/>
                <a:gd name="T41" fmla="*/ 67 h 628"/>
                <a:gd name="T42" fmla="*/ 186 w 516"/>
                <a:gd name="T43" fmla="*/ 117 h 628"/>
                <a:gd name="T44" fmla="*/ 76 w 516"/>
                <a:gd name="T45" fmla="*/ 558 h 628"/>
                <a:gd name="T46" fmla="*/ 251 w 516"/>
                <a:gd name="T47" fmla="*/ 128 h 628"/>
                <a:gd name="T48" fmla="*/ 302 w 516"/>
                <a:gd name="T49" fmla="*/ 58 h 628"/>
                <a:gd name="T50" fmla="*/ 381 w 516"/>
                <a:gd name="T51" fmla="*/ 22 h 628"/>
                <a:gd name="T52" fmla="*/ 446 w 516"/>
                <a:gd name="T53" fmla="*/ 114 h 628"/>
                <a:gd name="T54" fmla="*/ 394 w 516"/>
                <a:gd name="T55" fmla="*/ 325 h 628"/>
                <a:gd name="T56" fmla="*/ 278 w 516"/>
                <a:gd name="T57" fmla="*/ 426 h 628"/>
                <a:gd name="T58" fmla="*/ 199 w 516"/>
                <a:gd name="T59" fmla="*/ 338 h 628"/>
                <a:gd name="T60" fmla="*/ 202 w 516"/>
                <a:gd name="T61" fmla="*/ 323 h 628"/>
                <a:gd name="T62" fmla="*/ 251 w 516"/>
                <a:gd name="T63" fmla="*/ 1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6" h="628">
                  <a:moveTo>
                    <a:pt x="76" y="558"/>
                  </a:moveTo>
                  <a:cubicBezTo>
                    <a:pt x="67" y="592"/>
                    <a:pt x="67" y="598"/>
                    <a:pt x="22" y="598"/>
                  </a:cubicBezTo>
                  <a:cubicBezTo>
                    <a:pt x="11" y="598"/>
                    <a:pt x="0" y="598"/>
                    <a:pt x="0" y="616"/>
                  </a:cubicBezTo>
                  <a:cubicBezTo>
                    <a:pt x="0" y="625"/>
                    <a:pt x="4" y="627"/>
                    <a:pt x="13" y="627"/>
                  </a:cubicBezTo>
                  <a:cubicBezTo>
                    <a:pt x="40" y="627"/>
                    <a:pt x="67" y="625"/>
                    <a:pt x="96" y="625"/>
                  </a:cubicBezTo>
                  <a:cubicBezTo>
                    <a:pt x="128" y="625"/>
                    <a:pt x="161" y="627"/>
                    <a:pt x="195" y="627"/>
                  </a:cubicBezTo>
                  <a:cubicBezTo>
                    <a:pt x="199" y="627"/>
                    <a:pt x="211" y="627"/>
                    <a:pt x="211" y="610"/>
                  </a:cubicBezTo>
                  <a:cubicBezTo>
                    <a:pt x="211" y="598"/>
                    <a:pt x="202" y="598"/>
                    <a:pt x="188" y="598"/>
                  </a:cubicBezTo>
                  <a:cubicBezTo>
                    <a:pt x="139" y="598"/>
                    <a:pt x="139" y="592"/>
                    <a:pt x="139" y="583"/>
                  </a:cubicBezTo>
                  <a:cubicBezTo>
                    <a:pt x="139" y="569"/>
                    <a:pt x="179" y="410"/>
                    <a:pt x="186" y="385"/>
                  </a:cubicBezTo>
                  <a:cubicBezTo>
                    <a:pt x="199" y="412"/>
                    <a:pt x="226" y="448"/>
                    <a:pt x="278" y="448"/>
                  </a:cubicBezTo>
                  <a:cubicBezTo>
                    <a:pt x="392" y="448"/>
                    <a:pt x="515" y="303"/>
                    <a:pt x="515" y="159"/>
                  </a:cubicBezTo>
                  <a:cubicBezTo>
                    <a:pt x="515" y="65"/>
                    <a:pt x="459" y="0"/>
                    <a:pt x="385" y="0"/>
                  </a:cubicBezTo>
                  <a:cubicBezTo>
                    <a:pt x="336" y="0"/>
                    <a:pt x="287" y="36"/>
                    <a:pt x="255" y="74"/>
                  </a:cubicBezTo>
                  <a:cubicBezTo>
                    <a:pt x="244" y="20"/>
                    <a:pt x="202" y="0"/>
                    <a:pt x="166" y="0"/>
                  </a:cubicBezTo>
                  <a:cubicBezTo>
                    <a:pt x="121" y="0"/>
                    <a:pt x="101" y="38"/>
                    <a:pt x="92" y="56"/>
                  </a:cubicBezTo>
                  <a:cubicBezTo>
                    <a:pt x="76" y="90"/>
                    <a:pt x="63" y="150"/>
                    <a:pt x="63" y="152"/>
                  </a:cubicBezTo>
                  <a:cubicBezTo>
                    <a:pt x="63" y="161"/>
                    <a:pt x="72" y="161"/>
                    <a:pt x="74" y="161"/>
                  </a:cubicBezTo>
                  <a:cubicBezTo>
                    <a:pt x="85" y="161"/>
                    <a:pt x="85" y="161"/>
                    <a:pt x="92" y="139"/>
                  </a:cubicBezTo>
                  <a:cubicBezTo>
                    <a:pt x="108" y="69"/>
                    <a:pt x="128" y="22"/>
                    <a:pt x="164" y="22"/>
                  </a:cubicBezTo>
                  <a:cubicBezTo>
                    <a:pt x="179" y="22"/>
                    <a:pt x="195" y="29"/>
                    <a:pt x="195" y="67"/>
                  </a:cubicBezTo>
                  <a:cubicBezTo>
                    <a:pt x="195" y="90"/>
                    <a:pt x="190" y="101"/>
                    <a:pt x="186" y="117"/>
                  </a:cubicBezTo>
                  <a:lnTo>
                    <a:pt x="76" y="558"/>
                  </a:lnTo>
                  <a:close/>
                  <a:moveTo>
                    <a:pt x="251" y="128"/>
                  </a:moveTo>
                  <a:cubicBezTo>
                    <a:pt x="258" y="101"/>
                    <a:pt x="284" y="74"/>
                    <a:pt x="302" y="58"/>
                  </a:cubicBezTo>
                  <a:cubicBezTo>
                    <a:pt x="336" y="29"/>
                    <a:pt x="365" y="22"/>
                    <a:pt x="381" y="22"/>
                  </a:cubicBezTo>
                  <a:cubicBezTo>
                    <a:pt x="421" y="22"/>
                    <a:pt x="446" y="56"/>
                    <a:pt x="446" y="114"/>
                  </a:cubicBezTo>
                  <a:cubicBezTo>
                    <a:pt x="446" y="173"/>
                    <a:pt x="412" y="287"/>
                    <a:pt x="394" y="325"/>
                  </a:cubicBezTo>
                  <a:cubicBezTo>
                    <a:pt x="361" y="392"/>
                    <a:pt x="314" y="426"/>
                    <a:pt x="278" y="426"/>
                  </a:cubicBezTo>
                  <a:cubicBezTo>
                    <a:pt x="211" y="426"/>
                    <a:pt x="199" y="343"/>
                    <a:pt x="199" y="338"/>
                  </a:cubicBezTo>
                  <a:cubicBezTo>
                    <a:pt x="199" y="336"/>
                    <a:pt x="199" y="334"/>
                    <a:pt x="202" y="323"/>
                  </a:cubicBezTo>
                  <a:lnTo>
                    <a:pt x="25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8" name="Freeform 34"/>
            <p:cNvSpPr>
              <a:spLocks noChangeArrowheads="1"/>
            </p:cNvSpPr>
            <p:nvPr/>
          </p:nvSpPr>
          <p:spPr bwMode="auto">
            <a:xfrm>
              <a:off x="1441" y="2135"/>
              <a:ext cx="52" cy="223"/>
            </a:xfrm>
            <a:custGeom>
              <a:avLst/>
              <a:gdLst>
                <a:gd name="T0" fmla="*/ 231 w 232"/>
                <a:gd name="T1" fmla="*/ 493 h 987"/>
                <a:gd name="T2" fmla="*/ 166 w 232"/>
                <a:gd name="T3" fmla="*/ 186 h 987"/>
                <a:gd name="T4" fmla="*/ 9 w 232"/>
                <a:gd name="T5" fmla="*/ 0 h 987"/>
                <a:gd name="T6" fmla="*/ 0 w 232"/>
                <a:gd name="T7" fmla="*/ 9 h 987"/>
                <a:gd name="T8" fmla="*/ 18 w 232"/>
                <a:gd name="T9" fmla="*/ 34 h 987"/>
                <a:gd name="T10" fmla="*/ 172 w 232"/>
                <a:gd name="T11" fmla="*/ 493 h 987"/>
                <a:gd name="T12" fmla="*/ 13 w 232"/>
                <a:gd name="T13" fmla="*/ 959 h 987"/>
                <a:gd name="T14" fmla="*/ 0 w 232"/>
                <a:gd name="T15" fmla="*/ 977 h 987"/>
                <a:gd name="T16" fmla="*/ 9 w 232"/>
                <a:gd name="T17" fmla="*/ 986 h 987"/>
                <a:gd name="T18" fmla="*/ 168 w 232"/>
                <a:gd name="T19" fmla="*/ 793 h 987"/>
                <a:gd name="T20" fmla="*/ 231 w 232"/>
                <a:gd name="T21" fmla="*/ 493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20" y="298"/>
                    <a:pt x="166" y="186"/>
                  </a:cubicBezTo>
                  <a:cubicBezTo>
                    <a:pt x="105" y="65"/>
                    <a:pt x="20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6" y="130"/>
                    <a:pt x="172" y="287"/>
                    <a:pt x="172" y="493"/>
                  </a:cubicBezTo>
                  <a:cubicBezTo>
                    <a:pt x="172" y="661"/>
                    <a:pt x="137" y="836"/>
                    <a:pt x="13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4" y="986"/>
                    <a:pt x="9" y="986"/>
                  </a:cubicBezTo>
                  <a:cubicBezTo>
                    <a:pt x="20" y="986"/>
                    <a:pt x="110" y="919"/>
                    <a:pt x="168" y="793"/>
                  </a:cubicBezTo>
                  <a:cubicBezTo>
                    <a:pt x="220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9" name="Freeform 35"/>
            <p:cNvSpPr>
              <a:spLocks noChangeArrowheads="1"/>
            </p:cNvSpPr>
            <p:nvPr/>
          </p:nvSpPr>
          <p:spPr bwMode="auto">
            <a:xfrm>
              <a:off x="1542" y="2135"/>
              <a:ext cx="9" cy="223"/>
            </a:xfrm>
            <a:custGeom>
              <a:avLst/>
              <a:gdLst>
                <a:gd name="T0" fmla="*/ 43 w 44"/>
                <a:gd name="T1" fmla="*/ 36 h 987"/>
                <a:gd name="T2" fmla="*/ 20 w 44"/>
                <a:gd name="T3" fmla="*/ 0 h 987"/>
                <a:gd name="T4" fmla="*/ 0 w 44"/>
                <a:gd name="T5" fmla="*/ 36 h 987"/>
                <a:gd name="T6" fmla="*/ 0 w 44"/>
                <a:gd name="T7" fmla="*/ 950 h 987"/>
                <a:gd name="T8" fmla="*/ 20 w 44"/>
                <a:gd name="T9" fmla="*/ 986 h 987"/>
                <a:gd name="T10" fmla="*/ 43 w 44"/>
                <a:gd name="T11" fmla="*/ 950 h 987"/>
                <a:gd name="T12" fmla="*/ 43 w 44"/>
                <a:gd name="T13" fmla="*/ 3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987">
                  <a:moveTo>
                    <a:pt x="43" y="36"/>
                  </a:moveTo>
                  <a:cubicBezTo>
                    <a:pt x="43" y="18"/>
                    <a:pt x="43" y="0"/>
                    <a:pt x="20" y="0"/>
                  </a:cubicBezTo>
                  <a:cubicBezTo>
                    <a:pt x="0" y="0"/>
                    <a:pt x="0" y="18"/>
                    <a:pt x="0" y="36"/>
                  </a:cubicBezTo>
                  <a:lnTo>
                    <a:pt x="0" y="950"/>
                  </a:lnTo>
                  <a:cubicBezTo>
                    <a:pt x="0" y="968"/>
                    <a:pt x="0" y="986"/>
                    <a:pt x="20" y="986"/>
                  </a:cubicBezTo>
                  <a:cubicBezTo>
                    <a:pt x="43" y="986"/>
                    <a:pt x="43" y="968"/>
                    <a:pt x="43" y="950"/>
                  </a:cubicBezTo>
                  <a:lnTo>
                    <a:pt x="43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00" name="Freeform 36"/>
            <p:cNvSpPr>
              <a:spLocks noChangeArrowheads="1"/>
            </p:cNvSpPr>
            <p:nvPr/>
          </p:nvSpPr>
          <p:spPr bwMode="auto">
            <a:xfrm>
              <a:off x="1652" y="2220"/>
              <a:ext cx="148" cy="52"/>
            </a:xfrm>
            <a:custGeom>
              <a:avLst/>
              <a:gdLst>
                <a:gd name="T0" fmla="*/ 623 w 657"/>
                <a:gd name="T1" fmla="*/ 40 h 234"/>
                <a:gd name="T2" fmla="*/ 656 w 657"/>
                <a:gd name="T3" fmla="*/ 20 h 234"/>
                <a:gd name="T4" fmla="*/ 625 w 657"/>
                <a:gd name="T5" fmla="*/ 0 h 234"/>
                <a:gd name="T6" fmla="*/ 34 w 657"/>
                <a:gd name="T7" fmla="*/ 0 h 234"/>
                <a:gd name="T8" fmla="*/ 0 w 657"/>
                <a:gd name="T9" fmla="*/ 20 h 234"/>
                <a:gd name="T10" fmla="*/ 34 w 657"/>
                <a:gd name="T11" fmla="*/ 40 h 234"/>
                <a:gd name="T12" fmla="*/ 623 w 657"/>
                <a:gd name="T13" fmla="*/ 40 h 234"/>
                <a:gd name="T14" fmla="*/ 625 w 657"/>
                <a:gd name="T15" fmla="*/ 233 h 234"/>
                <a:gd name="T16" fmla="*/ 656 w 657"/>
                <a:gd name="T17" fmla="*/ 213 h 234"/>
                <a:gd name="T18" fmla="*/ 623 w 657"/>
                <a:gd name="T19" fmla="*/ 193 h 234"/>
                <a:gd name="T20" fmla="*/ 34 w 657"/>
                <a:gd name="T21" fmla="*/ 193 h 234"/>
                <a:gd name="T22" fmla="*/ 0 w 657"/>
                <a:gd name="T23" fmla="*/ 213 h 234"/>
                <a:gd name="T24" fmla="*/ 34 w 657"/>
                <a:gd name="T25" fmla="*/ 233 h 234"/>
                <a:gd name="T26" fmla="*/ 625 w 657"/>
                <a:gd name="T27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7" h="234">
                  <a:moveTo>
                    <a:pt x="623" y="40"/>
                  </a:moveTo>
                  <a:cubicBezTo>
                    <a:pt x="638" y="40"/>
                    <a:pt x="656" y="40"/>
                    <a:pt x="656" y="20"/>
                  </a:cubicBezTo>
                  <a:cubicBezTo>
                    <a:pt x="656" y="0"/>
                    <a:pt x="638" y="0"/>
                    <a:pt x="625" y="0"/>
                  </a:cubicBezTo>
                  <a:lnTo>
                    <a:pt x="34" y="0"/>
                  </a:lnTo>
                  <a:cubicBezTo>
                    <a:pt x="18" y="0"/>
                    <a:pt x="0" y="0"/>
                    <a:pt x="0" y="20"/>
                  </a:cubicBezTo>
                  <a:cubicBezTo>
                    <a:pt x="0" y="40"/>
                    <a:pt x="18" y="40"/>
                    <a:pt x="34" y="40"/>
                  </a:cubicBezTo>
                  <a:lnTo>
                    <a:pt x="623" y="40"/>
                  </a:lnTo>
                  <a:close/>
                  <a:moveTo>
                    <a:pt x="625" y="233"/>
                  </a:moveTo>
                  <a:cubicBezTo>
                    <a:pt x="638" y="233"/>
                    <a:pt x="656" y="233"/>
                    <a:pt x="656" y="213"/>
                  </a:cubicBezTo>
                  <a:cubicBezTo>
                    <a:pt x="656" y="193"/>
                    <a:pt x="638" y="193"/>
                    <a:pt x="623" y="193"/>
                  </a:cubicBezTo>
                  <a:lnTo>
                    <a:pt x="34" y="193"/>
                  </a:lnTo>
                  <a:cubicBezTo>
                    <a:pt x="18" y="193"/>
                    <a:pt x="0" y="193"/>
                    <a:pt x="0" y="213"/>
                  </a:cubicBezTo>
                  <a:cubicBezTo>
                    <a:pt x="0" y="233"/>
                    <a:pt x="18" y="233"/>
                    <a:pt x="34" y="233"/>
                  </a:cubicBezTo>
                  <a:lnTo>
                    <a:pt x="625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01" name="Freeform 37"/>
            <p:cNvSpPr>
              <a:spLocks noChangeArrowheads="1"/>
            </p:cNvSpPr>
            <p:nvPr/>
          </p:nvSpPr>
          <p:spPr bwMode="auto">
            <a:xfrm>
              <a:off x="1897" y="2135"/>
              <a:ext cx="52" cy="223"/>
            </a:xfrm>
            <a:custGeom>
              <a:avLst/>
              <a:gdLst>
                <a:gd name="T0" fmla="*/ 231 w 232"/>
                <a:gd name="T1" fmla="*/ 977 h 987"/>
                <a:gd name="T2" fmla="*/ 213 w 232"/>
                <a:gd name="T3" fmla="*/ 955 h 987"/>
                <a:gd name="T4" fmla="*/ 58 w 232"/>
                <a:gd name="T5" fmla="*/ 493 h 987"/>
                <a:gd name="T6" fmla="*/ 217 w 232"/>
                <a:gd name="T7" fmla="*/ 27 h 987"/>
                <a:gd name="T8" fmla="*/ 231 w 232"/>
                <a:gd name="T9" fmla="*/ 9 h 987"/>
                <a:gd name="T10" fmla="*/ 220 w 232"/>
                <a:gd name="T11" fmla="*/ 0 h 987"/>
                <a:gd name="T12" fmla="*/ 63 w 232"/>
                <a:gd name="T13" fmla="*/ 193 h 987"/>
                <a:gd name="T14" fmla="*/ 0 w 232"/>
                <a:gd name="T15" fmla="*/ 493 h 987"/>
                <a:gd name="T16" fmla="*/ 65 w 232"/>
                <a:gd name="T17" fmla="*/ 802 h 987"/>
                <a:gd name="T18" fmla="*/ 220 w 232"/>
                <a:gd name="T19" fmla="*/ 986 h 987"/>
                <a:gd name="T20" fmla="*/ 231 w 232"/>
                <a:gd name="T21" fmla="*/ 97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90" y="831"/>
                    <a:pt x="58" y="645"/>
                    <a:pt x="58" y="493"/>
                  </a:cubicBezTo>
                  <a:cubicBezTo>
                    <a:pt x="58" y="323"/>
                    <a:pt x="96" y="150"/>
                    <a:pt x="217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6" y="0"/>
                    <a:pt x="220" y="0"/>
                  </a:cubicBezTo>
                  <a:cubicBezTo>
                    <a:pt x="211" y="0"/>
                    <a:pt x="121" y="67"/>
                    <a:pt x="63" y="193"/>
                  </a:cubicBezTo>
                  <a:cubicBezTo>
                    <a:pt x="11" y="300"/>
                    <a:pt x="0" y="410"/>
                    <a:pt x="0" y="493"/>
                  </a:cubicBezTo>
                  <a:cubicBezTo>
                    <a:pt x="0" y="571"/>
                    <a:pt x="11" y="690"/>
                    <a:pt x="65" y="802"/>
                  </a:cubicBezTo>
                  <a:cubicBezTo>
                    <a:pt x="125" y="923"/>
                    <a:pt x="211" y="986"/>
                    <a:pt x="220" y="986"/>
                  </a:cubicBezTo>
                  <a:cubicBezTo>
                    <a:pt x="226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02" name="Freeform 38"/>
            <p:cNvSpPr>
              <a:spLocks noChangeArrowheads="1"/>
            </p:cNvSpPr>
            <p:nvPr/>
          </p:nvSpPr>
          <p:spPr bwMode="auto">
            <a:xfrm>
              <a:off x="1970" y="2154"/>
              <a:ext cx="94" cy="153"/>
            </a:xfrm>
            <a:custGeom>
              <a:avLst/>
              <a:gdLst>
                <a:gd name="T0" fmla="*/ 417 w 418"/>
                <a:gd name="T1" fmla="*/ 343 h 680"/>
                <a:gd name="T2" fmla="*/ 376 w 418"/>
                <a:gd name="T3" fmla="*/ 110 h 680"/>
                <a:gd name="T4" fmla="*/ 208 w 418"/>
                <a:gd name="T5" fmla="*/ 0 h 680"/>
                <a:gd name="T6" fmla="*/ 36 w 418"/>
                <a:gd name="T7" fmla="*/ 117 h 680"/>
                <a:gd name="T8" fmla="*/ 0 w 418"/>
                <a:gd name="T9" fmla="*/ 343 h 680"/>
                <a:gd name="T10" fmla="*/ 45 w 418"/>
                <a:gd name="T11" fmla="*/ 580 h 680"/>
                <a:gd name="T12" fmla="*/ 208 w 418"/>
                <a:gd name="T13" fmla="*/ 679 h 680"/>
                <a:gd name="T14" fmla="*/ 381 w 418"/>
                <a:gd name="T15" fmla="*/ 565 h 680"/>
                <a:gd name="T16" fmla="*/ 417 w 418"/>
                <a:gd name="T17" fmla="*/ 343 h 680"/>
                <a:gd name="T18" fmla="*/ 208 w 418"/>
                <a:gd name="T19" fmla="*/ 659 h 680"/>
                <a:gd name="T20" fmla="*/ 94 w 418"/>
                <a:gd name="T21" fmla="*/ 538 h 680"/>
                <a:gd name="T22" fmla="*/ 83 w 418"/>
                <a:gd name="T23" fmla="*/ 329 h 680"/>
                <a:gd name="T24" fmla="*/ 90 w 418"/>
                <a:gd name="T25" fmla="*/ 148 h 680"/>
                <a:gd name="T26" fmla="*/ 208 w 418"/>
                <a:gd name="T27" fmla="*/ 22 h 680"/>
                <a:gd name="T28" fmla="*/ 325 w 418"/>
                <a:gd name="T29" fmla="*/ 137 h 680"/>
                <a:gd name="T30" fmla="*/ 334 w 418"/>
                <a:gd name="T31" fmla="*/ 329 h 680"/>
                <a:gd name="T32" fmla="*/ 323 w 418"/>
                <a:gd name="T33" fmla="*/ 533 h 680"/>
                <a:gd name="T34" fmla="*/ 208 w 418"/>
                <a:gd name="T35" fmla="*/ 65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8" h="680">
                  <a:moveTo>
                    <a:pt x="417" y="343"/>
                  </a:moveTo>
                  <a:cubicBezTo>
                    <a:pt x="417" y="262"/>
                    <a:pt x="412" y="184"/>
                    <a:pt x="376" y="110"/>
                  </a:cubicBezTo>
                  <a:cubicBezTo>
                    <a:pt x="332" y="16"/>
                    <a:pt x="251" y="0"/>
                    <a:pt x="208" y="0"/>
                  </a:cubicBezTo>
                  <a:cubicBezTo>
                    <a:pt x="150" y="0"/>
                    <a:pt x="76" y="25"/>
                    <a:pt x="36" y="117"/>
                  </a:cubicBezTo>
                  <a:cubicBezTo>
                    <a:pt x="4" y="186"/>
                    <a:pt x="0" y="262"/>
                    <a:pt x="0" y="343"/>
                  </a:cubicBezTo>
                  <a:cubicBezTo>
                    <a:pt x="0" y="417"/>
                    <a:pt x="4" y="504"/>
                    <a:pt x="45" y="580"/>
                  </a:cubicBezTo>
                  <a:cubicBezTo>
                    <a:pt x="87" y="659"/>
                    <a:pt x="159" y="679"/>
                    <a:pt x="208" y="679"/>
                  </a:cubicBezTo>
                  <a:cubicBezTo>
                    <a:pt x="262" y="679"/>
                    <a:pt x="336" y="659"/>
                    <a:pt x="381" y="565"/>
                  </a:cubicBezTo>
                  <a:cubicBezTo>
                    <a:pt x="412" y="497"/>
                    <a:pt x="417" y="419"/>
                    <a:pt x="417" y="343"/>
                  </a:cubicBezTo>
                  <a:close/>
                  <a:moveTo>
                    <a:pt x="208" y="659"/>
                  </a:moveTo>
                  <a:cubicBezTo>
                    <a:pt x="170" y="659"/>
                    <a:pt x="110" y="634"/>
                    <a:pt x="94" y="538"/>
                  </a:cubicBezTo>
                  <a:cubicBezTo>
                    <a:pt x="83" y="480"/>
                    <a:pt x="83" y="388"/>
                    <a:pt x="83" y="329"/>
                  </a:cubicBezTo>
                  <a:cubicBezTo>
                    <a:pt x="83" y="267"/>
                    <a:pt x="83" y="202"/>
                    <a:pt x="90" y="148"/>
                  </a:cubicBezTo>
                  <a:cubicBezTo>
                    <a:pt x="110" y="31"/>
                    <a:pt x="184" y="22"/>
                    <a:pt x="208" y="22"/>
                  </a:cubicBezTo>
                  <a:cubicBezTo>
                    <a:pt x="240" y="22"/>
                    <a:pt x="307" y="40"/>
                    <a:pt x="325" y="137"/>
                  </a:cubicBezTo>
                  <a:cubicBezTo>
                    <a:pt x="334" y="193"/>
                    <a:pt x="334" y="267"/>
                    <a:pt x="334" y="329"/>
                  </a:cubicBezTo>
                  <a:cubicBezTo>
                    <a:pt x="334" y="403"/>
                    <a:pt x="334" y="471"/>
                    <a:pt x="323" y="533"/>
                  </a:cubicBezTo>
                  <a:cubicBezTo>
                    <a:pt x="309" y="627"/>
                    <a:pt x="253" y="659"/>
                    <a:pt x="208" y="6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03" name="Freeform 39"/>
            <p:cNvSpPr>
              <a:spLocks noChangeArrowheads="1"/>
            </p:cNvSpPr>
            <p:nvPr/>
          </p:nvSpPr>
          <p:spPr bwMode="auto">
            <a:xfrm>
              <a:off x="2092" y="2279"/>
              <a:ext cx="24" cy="24"/>
            </a:xfrm>
            <a:custGeom>
              <a:avLst/>
              <a:gdLst>
                <a:gd name="T0" fmla="*/ 108 w 109"/>
                <a:gd name="T1" fmla="*/ 54 h 109"/>
                <a:gd name="T2" fmla="*/ 54 w 109"/>
                <a:gd name="T3" fmla="*/ 0 h 109"/>
                <a:gd name="T4" fmla="*/ 0 w 109"/>
                <a:gd name="T5" fmla="*/ 54 h 109"/>
                <a:gd name="T6" fmla="*/ 54 w 109"/>
                <a:gd name="T7" fmla="*/ 108 h 109"/>
                <a:gd name="T8" fmla="*/ 108 w 109"/>
                <a:gd name="T9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9">
                  <a:moveTo>
                    <a:pt x="108" y="54"/>
                  </a:moveTo>
                  <a:cubicBezTo>
                    <a:pt x="108" y="25"/>
                    <a:pt x="83" y="0"/>
                    <a:pt x="54" y="0"/>
                  </a:cubicBezTo>
                  <a:cubicBezTo>
                    <a:pt x="25" y="0"/>
                    <a:pt x="0" y="25"/>
                    <a:pt x="0" y="54"/>
                  </a:cubicBezTo>
                  <a:cubicBezTo>
                    <a:pt x="0" y="83"/>
                    <a:pt x="25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04" name="Freeform 40"/>
            <p:cNvSpPr>
              <a:spLocks noChangeArrowheads="1"/>
            </p:cNvSpPr>
            <p:nvPr/>
          </p:nvSpPr>
          <p:spPr bwMode="auto">
            <a:xfrm>
              <a:off x="2144" y="2154"/>
              <a:ext cx="94" cy="153"/>
            </a:xfrm>
            <a:custGeom>
              <a:avLst/>
              <a:gdLst>
                <a:gd name="T0" fmla="*/ 417 w 418"/>
                <a:gd name="T1" fmla="*/ 343 h 680"/>
                <a:gd name="T2" fmla="*/ 376 w 418"/>
                <a:gd name="T3" fmla="*/ 110 h 680"/>
                <a:gd name="T4" fmla="*/ 208 w 418"/>
                <a:gd name="T5" fmla="*/ 0 h 680"/>
                <a:gd name="T6" fmla="*/ 36 w 418"/>
                <a:gd name="T7" fmla="*/ 117 h 680"/>
                <a:gd name="T8" fmla="*/ 0 w 418"/>
                <a:gd name="T9" fmla="*/ 343 h 680"/>
                <a:gd name="T10" fmla="*/ 45 w 418"/>
                <a:gd name="T11" fmla="*/ 580 h 680"/>
                <a:gd name="T12" fmla="*/ 208 w 418"/>
                <a:gd name="T13" fmla="*/ 679 h 680"/>
                <a:gd name="T14" fmla="*/ 381 w 418"/>
                <a:gd name="T15" fmla="*/ 565 h 680"/>
                <a:gd name="T16" fmla="*/ 417 w 418"/>
                <a:gd name="T17" fmla="*/ 343 h 680"/>
                <a:gd name="T18" fmla="*/ 208 w 418"/>
                <a:gd name="T19" fmla="*/ 659 h 680"/>
                <a:gd name="T20" fmla="*/ 94 w 418"/>
                <a:gd name="T21" fmla="*/ 538 h 680"/>
                <a:gd name="T22" fmla="*/ 83 w 418"/>
                <a:gd name="T23" fmla="*/ 329 h 680"/>
                <a:gd name="T24" fmla="*/ 90 w 418"/>
                <a:gd name="T25" fmla="*/ 148 h 680"/>
                <a:gd name="T26" fmla="*/ 208 w 418"/>
                <a:gd name="T27" fmla="*/ 22 h 680"/>
                <a:gd name="T28" fmla="*/ 325 w 418"/>
                <a:gd name="T29" fmla="*/ 137 h 680"/>
                <a:gd name="T30" fmla="*/ 334 w 418"/>
                <a:gd name="T31" fmla="*/ 329 h 680"/>
                <a:gd name="T32" fmla="*/ 323 w 418"/>
                <a:gd name="T33" fmla="*/ 533 h 680"/>
                <a:gd name="T34" fmla="*/ 208 w 418"/>
                <a:gd name="T35" fmla="*/ 65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8" h="680">
                  <a:moveTo>
                    <a:pt x="417" y="343"/>
                  </a:moveTo>
                  <a:cubicBezTo>
                    <a:pt x="417" y="262"/>
                    <a:pt x="412" y="184"/>
                    <a:pt x="376" y="110"/>
                  </a:cubicBezTo>
                  <a:cubicBezTo>
                    <a:pt x="332" y="16"/>
                    <a:pt x="251" y="0"/>
                    <a:pt x="208" y="0"/>
                  </a:cubicBezTo>
                  <a:cubicBezTo>
                    <a:pt x="150" y="0"/>
                    <a:pt x="76" y="25"/>
                    <a:pt x="36" y="117"/>
                  </a:cubicBezTo>
                  <a:cubicBezTo>
                    <a:pt x="4" y="186"/>
                    <a:pt x="0" y="262"/>
                    <a:pt x="0" y="343"/>
                  </a:cubicBezTo>
                  <a:cubicBezTo>
                    <a:pt x="0" y="417"/>
                    <a:pt x="4" y="504"/>
                    <a:pt x="45" y="580"/>
                  </a:cubicBezTo>
                  <a:cubicBezTo>
                    <a:pt x="87" y="659"/>
                    <a:pt x="159" y="679"/>
                    <a:pt x="208" y="679"/>
                  </a:cubicBezTo>
                  <a:cubicBezTo>
                    <a:pt x="262" y="679"/>
                    <a:pt x="336" y="659"/>
                    <a:pt x="381" y="565"/>
                  </a:cubicBezTo>
                  <a:cubicBezTo>
                    <a:pt x="412" y="497"/>
                    <a:pt x="417" y="419"/>
                    <a:pt x="417" y="343"/>
                  </a:cubicBezTo>
                  <a:close/>
                  <a:moveTo>
                    <a:pt x="208" y="659"/>
                  </a:moveTo>
                  <a:cubicBezTo>
                    <a:pt x="170" y="659"/>
                    <a:pt x="110" y="634"/>
                    <a:pt x="94" y="538"/>
                  </a:cubicBezTo>
                  <a:cubicBezTo>
                    <a:pt x="83" y="480"/>
                    <a:pt x="83" y="388"/>
                    <a:pt x="83" y="329"/>
                  </a:cubicBezTo>
                  <a:cubicBezTo>
                    <a:pt x="83" y="267"/>
                    <a:pt x="83" y="202"/>
                    <a:pt x="90" y="148"/>
                  </a:cubicBezTo>
                  <a:cubicBezTo>
                    <a:pt x="110" y="31"/>
                    <a:pt x="184" y="22"/>
                    <a:pt x="208" y="22"/>
                  </a:cubicBezTo>
                  <a:cubicBezTo>
                    <a:pt x="240" y="22"/>
                    <a:pt x="307" y="40"/>
                    <a:pt x="325" y="137"/>
                  </a:cubicBezTo>
                  <a:cubicBezTo>
                    <a:pt x="334" y="193"/>
                    <a:pt x="334" y="267"/>
                    <a:pt x="334" y="329"/>
                  </a:cubicBezTo>
                  <a:cubicBezTo>
                    <a:pt x="334" y="403"/>
                    <a:pt x="334" y="471"/>
                    <a:pt x="323" y="533"/>
                  </a:cubicBezTo>
                  <a:cubicBezTo>
                    <a:pt x="309" y="627"/>
                    <a:pt x="253" y="659"/>
                    <a:pt x="208" y="6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05" name="Freeform 41"/>
            <p:cNvSpPr>
              <a:spLocks noChangeArrowheads="1"/>
            </p:cNvSpPr>
            <p:nvPr/>
          </p:nvSpPr>
          <p:spPr bwMode="auto">
            <a:xfrm>
              <a:off x="2256" y="2154"/>
              <a:ext cx="92" cy="153"/>
            </a:xfrm>
            <a:custGeom>
              <a:avLst/>
              <a:gdLst>
                <a:gd name="T0" fmla="*/ 90 w 411"/>
                <a:gd name="T1" fmla="*/ 334 h 680"/>
                <a:gd name="T2" fmla="*/ 90 w 411"/>
                <a:gd name="T3" fmla="*/ 309 h 680"/>
                <a:gd name="T4" fmla="*/ 262 w 411"/>
                <a:gd name="T5" fmla="*/ 25 h 680"/>
                <a:gd name="T6" fmla="*/ 349 w 411"/>
                <a:gd name="T7" fmla="*/ 65 h 680"/>
                <a:gd name="T8" fmla="*/ 296 w 411"/>
                <a:gd name="T9" fmla="*/ 108 h 680"/>
                <a:gd name="T10" fmla="*/ 340 w 411"/>
                <a:gd name="T11" fmla="*/ 155 h 680"/>
                <a:gd name="T12" fmla="*/ 385 w 411"/>
                <a:gd name="T13" fmla="*/ 108 h 680"/>
                <a:gd name="T14" fmla="*/ 260 w 411"/>
                <a:gd name="T15" fmla="*/ 0 h 680"/>
                <a:gd name="T16" fmla="*/ 0 w 411"/>
                <a:gd name="T17" fmla="*/ 345 h 680"/>
                <a:gd name="T18" fmla="*/ 206 w 411"/>
                <a:gd name="T19" fmla="*/ 679 h 680"/>
                <a:gd name="T20" fmla="*/ 410 w 411"/>
                <a:gd name="T21" fmla="*/ 457 h 680"/>
                <a:gd name="T22" fmla="*/ 213 w 411"/>
                <a:gd name="T23" fmla="*/ 235 h 680"/>
                <a:gd name="T24" fmla="*/ 90 w 411"/>
                <a:gd name="T25" fmla="*/ 334 h 680"/>
                <a:gd name="T26" fmla="*/ 206 w 411"/>
                <a:gd name="T27" fmla="*/ 652 h 680"/>
                <a:gd name="T28" fmla="*/ 110 w 411"/>
                <a:gd name="T29" fmla="*/ 578 h 680"/>
                <a:gd name="T30" fmla="*/ 92 w 411"/>
                <a:gd name="T31" fmla="*/ 435 h 680"/>
                <a:gd name="T32" fmla="*/ 213 w 411"/>
                <a:gd name="T33" fmla="*/ 258 h 680"/>
                <a:gd name="T34" fmla="*/ 305 w 411"/>
                <a:gd name="T35" fmla="*/ 320 h 680"/>
                <a:gd name="T36" fmla="*/ 323 w 411"/>
                <a:gd name="T37" fmla="*/ 455 h 680"/>
                <a:gd name="T38" fmla="*/ 305 w 411"/>
                <a:gd name="T39" fmla="*/ 587 h 680"/>
                <a:gd name="T40" fmla="*/ 206 w 411"/>
                <a:gd name="T41" fmla="*/ 65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1" h="680">
                  <a:moveTo>
                    <a:pt x="90" y="334"/>
                  </a:moveTo>
                  <a:lnTo>
                    <a:pt x="90" y="309"/>
                  </a:lnTo>
                  <a:cubicBezTo>
                    <a:pt x="90" y="61"/>
                    <a:pt x="213" y="25"/>
                    <a:pt x="262" y="25"/>
                  </a:cubicBezTo>
                  <a:cubicBezTo>
                    <a:pt x="287" y="25"/>
                    <a:pt x="327" y="31"/>
                    <a:pt x="349" y="65"/>
                  </a:cubicBezTo>
                  <a:cubicBezTo>
                    <a:pt x="334" y="65"/>
                    <a:pt x="296" y="65"/>
                    <a:pt x="296" y="108"/>
                  </a:cubicBezTo>
                  <a:cubicBezTo>
                    <a:pt x="296" y="139"/>
                    <a:pt x="318" y="155"/>
                    <a:pt x="340" y="155"/>
                  </a:cubicBezTo>
                  <a:cubicBezTo>
                    <a:pt x="356" y="155"/>
                    <a:pt x="385" y="146"/>
                    <a:pt x="385" y="108"/>
                  </a:cubicBezTo>
                  <a:cubicBezTo>
                    <a:pt x="385" y="47"/>
                    <a:pt x="343" y="0"/>
                    <a:pt x="260" y="0"/>
                  </a:cubicBezTo>
                  <a:cubicBezTo>
                    <a:pt x="134" y="0"/>
                    <a:pt x="0" y="128"/>
                    <a:pt x="0" y="345"/>
                  </a:cubicBezTo>
                  <a:cubicBezTo>
                    <a:pt x="0" y="610"/>
                    <a:pt x="114" y="679"/>
                    <a:pt x="206" y="679"/>
                  </a:cubicBezTo>
                  <a:cubicBezTo>
                    <a:pt x="316" y="679"/>
                    <a:pt x="410" y="587"/>
                    <a:pt x="410" y="457"/>
                  </a:cubicBezTo>
                  <a:cubicBezTo>
                    <a:pt x="410" y="332"/>
                    <a:pt x="323" y="235"/>
                    <a:pt x="213" y="235"/>
                  </a:cubicBezTo>
                  <a:cubicBezTo>
                    <a:pt x="146" y="235"/>
                    <a:pt x="110" y="287"/>
                    <a:pt x="90" y="334"/>
                  </a:cubicBezTo>
                  <a:close/>
                  <a:moveTo>
                    <a:pt x="206" y="652"/>
                  </a:moveTo>
                  <a:cubicBezTo>
                    <a:pt x="146" y="652"/>
                    <a:pt x="114" y="592"/>
                    <a:pt x="110" y="578"/>
                  </a:cubicBezTo>
                  <a:cubicBezTo>
                    <a:pt x="92" y="531"/>
                    <a:pt x="92" y="453"/>
                    <a:pt x="92" y="435"/>
                  </a:cubicBezTo>
                  <a:cubicBezTo>
                    <a:pt x="92" y="359"/>
                    <a:pt x="123" y="258"/>
                    <a:pt x="213" y="258"/>
                  </a:cubicBezTo>
                  <a:cubicBezTo>
                    <a:pt x="228" y="258"/>
                    <a:pt x="273" y="258"/>
                    <a:pt x="305" y="320"/>
                  </a:cubicBezTo>
                  <a:cubicBezTo>
                    <a:pt x="323" y="356"/>
                    <a:pt x="323" y="408"/>
                    <a:pt x="323" y="455"/>
                  </a:cubicBezTo>
                  <a:cubicBezTo>
                    <a:pt x="323" y="502"/>
                    <a:pt x="323" y="551"/>
                    <a:pt x="305" y="587"/>
                  </a:cubicBezTo>
                  <a:cubicBezTo>
                    <a:pt x="276" y="648"/>
                    <a:pt x="231" y="652"/>
                    <a:pt x="206" y="6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06" name="Freeform 42"/>
            <p:cNvSpPr>
              <a:spLocks noChangeArrowheads="1"/>
            </p:cNvSpPr>
            <p:nvPr/>
          </p:nvSpPr>
          <p:spPr bwMode="auto">
            <a:xfrm>
              <a:off x="2368" y="2154"/>
              <a:ext cx="92" cy="153"/>
            </a:xfrm>
            <a:custGeom>
              <a:avLst/>
              <a:gdLst>
                <a:gd name="T0" fmla="*/ 246 w 411"/>
                <a:gd name="T1" fmla="*/ 309 h 680"/>
                <a:gd name="T2" fmla="*/ 383 w 411"/>
                <a:gd name="T3" fmla="*/ 137 h 680"/>
                <a:gd name="T4" fmla="*/ 202 w 411"/>
                <a:gd name="T5" fmla="*/ 0 h 680"/>
                <a:gd name="T6" fmla="*/ 27 w 411"/>
                <a:gd name="T7" fmla="*/ 134 h 680"/>
                <a:gd name="T8" fmla="*/ 76 w 411"/>
                <a:gd name="T9" fmla="*/ 186 h 680"/>
                <a:gd name="T10" fmla="*/ 128 w 411"/>
                <a:gd name="T11" fmla="*/ 134 h 680"/>
                <a:gd name="T12" fmla="*/ 67 w 411"/>
                <a:gd name="T13" fmla="*/ 85 h 680"/>
                <a:gd name="T14" fmla="*/ 197 w 411"/>
                <a:gd name="T15" fmla="*/ 25 h 680"/>
                <a:gd name="T16" fmla="*/ 293 w 411"/>
                <a:gd name="T17" fmla="*/ 134 h 680"/>
                <a:gd name="T18" fmla="*/ 264 w 411"/>
                <a:gd name="T19" fmla="*/ 249 h 680"/>
                <a:gd name="T20" fmla="*/ 177 w 411"/>
                <a:gd name="T21" fmla="*/ 300 h 680"/>
                <a:gd name="T22" fmla="*/ 139 w 411"/>
                <a:gd name="T23" fmla="*/ 303 h 680"/>
                <a:gd name="T24" fmla="*/ 123 w 411"/>
                <a:gd name="T25" fmla="*/ 314 h 680"/>
                <a:gd name="T26" fmla="*/ 148 w 411"/>
                <a:gd name="T27" fmla="*/ 325 h 680"/>
                <a:gd name="T28" fmla="*/ 190 w 411"/>
                <a:gd name="T29" fmla="*/ 325 h 680"/>
                <a:gd name="T30" fmla="*/ 309 w 411"/>
                <a:gd name="T31" fmla="*/ 489 h 680"/>
                <a:gd name="T32" fmla="*/ 197 w 411"/>
                <a:gd name="T33" fmla="*/ 652 h 680"/>
                <a:gd name="T34" fmla="*/ 45 w 411"/>
                <a:gd name="T35" fmla="*/ 576 h 680"/>
                <a:gd name="T36" fmla="*/ 110 w 411"/>
                <a:gd name="T37" fmla="*/ 522 h 680"/>
                <a:gd name="T38" fmla="*/ 56 w 411"/>
                <a:gd name="T39" fmla="*/ 466 h 680"/>
                <a:gd name="T40" fmla="*/ 0 w 411"/>
                <a:gd name="T41" fmla="*/ 524 h 680"/>
                <a:gd name="T42" fmla="*/ 199 w 411"/>
                <a:gd name="T43" fmla="*/ 679 h 680"/>
                <a:gd name="T44" fmla="*/ 410 w 411"/>
                <a:gd name="T45" fmla="*/ 489 h 680"/>
                <a:gd name="T46" fmla="*/ 246 w 411"/>
                <a:gd name="T47" fmla="*/ 30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1" h="680">
                  <a:moveTo>
                    <a:pt x="246" y="309"/>
                  </a:moveTo>
                  <a:cubicBezTo>
                    <a:pt x="327" y="285"/>
                    <a:pt x="383" y="215"/>
                    <a:pt x="383" y="137"/>
                  </a:cubicBezTo>
                  <a:cubicBezTo>
                    <a:pt x="383" y="56"/>
                    <a:pt x="296" y="0"/>
                    <a:pt x="202" y="0"/>
                  </a:cubicBezTo>
                  <a:cubicBezTo>
                    <a:pt x="101" y="0"/>
                    <a:pt x="27" y="58"/>
                    <a:pt x="27" y="134"/>
                  </a:cubicBezTo>
                  <a:cubicBezTo>
                    <a:pt x="27" y="166"/>
                    <a:pt x="49" y="186"/>
                    <a:pt x="76" y="186"/>
                  </a:cubicBezTo>
                  <a:cubicBezTo>
                    <a:pt x="108" y="186"/>
                    <a:pt x="128" y="164"/>
                    <a:pt x="128" y="134"/>
                  </a:cubicBezTo>
                  <a:cubicBezTo>
                    <a:pt x="128" y="85"/>
                    <a:pt x="81" y="85"/>
                    <a:pt x="67" y="85"/>
                  </a:cubicBezTo>
                  <a:cubicBezTo>
                    <a:pt x="96" y="38"/>
                    <a:pt x="161" y="25"/>
                    <a:pt x="197" y="25"/>
                  </a:cubicBezTo>
                  <a:cubicBezTo>
                    <a:pt x="237" y="25"/>
                    <a:pt x="293" y="47"/>
                    <a:pt x="293" y="134"/>
                  </a:cubicBezTo>
                  <a:cubicBezTo>
                    <a:pt x="293" y="148"/>
                    <a:pt x="291" y="204"/>
                    <a:pt x="264" y="249"/>
                  </a:cubicBezTo>
                  <a:cubicBezTo>
                    <a:pt x="235" y="296"/>
                    <a:pt x="202" y="298"/>
                    <a:pt x="177" y="300"/>
                  </a:cubicBezTo>
                  <a:cubicBezTo>
                    <a:pt x="170" y="300"/>
                    <a:pt x="146" y="303"/>
                    <a:pt x="139" y="303"/>
                  </a:cubicBezTo>
                  <a:cubicBezTo>
                    <a:pt x="130" y="303"/>
                    <a:pt x="123" y="305"/>
                    <a:pt x="123" y="314"/>
                  </a:cubicBezTo>
                  <a:cubicBezTo>
                    <a:pt x="123" y="325"/>
                    <a:pt x="130" y="325"/>
                    <a:pt x="148" y="325"/>
                  </a:cubicBezTo>
                  <a:lnTo>
                    <a:pt x="190" y="325"/>
                  </a:lnTo>
                  <a:cubicBezTo>
                    <a:pt x="271" y="325"/>
                    <a:pt x="309" y="392"/>
                    <a:pt x="309" y="489"/>
                  </a:cubicBezTo>
                  <a:cubicBezTo>
                    <a:pt x="309" y="623"/>
                    <a:pt x="240" y="652"/>
                    <a:pt x="197" y="652"/>
                  </a:cubicBezTo>
                  <a:cubicBezTo>
                    <a:pt x="155" y="652"/>
                    <a:pt x="81" y="634"/>
                    <a:pt x="45" y="576"/>
                  </a:cubicBezTo>
                  <a:cubicBezTo>
                    <a:pt x="81" y="583"/>
                    <a:pt x="110" y="560"/>
                    <a:pt x="110" y="522"/>
                  </a:cubicBezTo>
                  <a:cubicBezTo>
                    <a:pt x="110" y="486"/>
                    <a:pt x="85" y="466"/>
                    <a:pt x="56" y="466"/>
                  </a:cubicBezTo>
                  <a:cubicBezTo>
                    <a:pt x="31" y="466"/>
                    <a:pt x="0" y="482"/>
                    <a:pt x="0" y="524"/>
                  </a:cubicBezTo>
                  <a:cubicBezTo>
                    <a:pt x="0" y="614"/>
                    <a:pt x="92" y="679"/>
                    <a:pt x="199" y="679"/>
                  </a:cubicBezTo>
                  <a:cubicBezTo>
                    <a:pt x="320" y="679"/>
                    <a:pt x="410" y="589"/>
                    <a:pt x="410" y="489"/>
                  </a:cubicBezTo>
                  <a:cubicBezTo>
                    <a:pt x="410" y="408"/>
                    <a:pt x="347" y="332"/>
                    <a:pt x="246" y="30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07" name="Freeform 43"/>
            <p:cNvSpPr>
              <a:spLocks noChangeArrowheads="1"/>
            </p:cNvSpPr>
            <p:nvPr/>
          </p:nvSpPr>
          <p:spPr bwMode="auto">
            <a:xfrm>
              <a:off x="2532" y="2154"/>
              <a:ext cx="149" cy="149"/>
            </a:xfrm>
            <a:custGeom>
              <a:avLst/>
              <a:gdLst>
                <a:gd name="T0" fmla="*/ 349 w 660"/>
                <a:gd name="T1" fmla="*/ 350 h 660"/>
                <a:gd name="T2" fmla="*/ 625 w 660"/>
                <a:gd name="T3" fmla="*/ 350 h 660"/>
                <a:gd name="T4" fmla="*/ 659 w 660"/>
                <a:gd name="T5" fmla="*/ 329 h 660"/>
                <a:gd name="T6" fmla="*/ 625 w 660"/>
                <a:gd name="T7" fmla="*/ 309 h 660"/>
                <a:gd name="T8" fmla="*/ 349 w 660"/>
                <a:gd name="T9" fmla="*/ 309 h 660"/>
                <a:gd name="T10" fmla="*/ 349 w 660"/>
                <a:gd name="T11" fmla="*/ 36 h 660"/>
                <a:gd name="T12" fmla="*/ 329 w 660"/>
                <a:gd name="T13" fmla="*/ 0 h 660"/>
                <a:gd name="T14" fmla="*/ 309 w 660"/>
                <a:gd name="T15" fmla="*/ 34 h 660"/>
                <a:gd name="T16" fmla="*/ 309 w 660"/>
                <a:gd name="T17" fmla="*/ 309 h 660"/>
                <a:gd name="T18" fmla="*/ 34 w 660"/>
                <a:gd name="T19" fmla="*/ 309 h 660"/>
                <a:gd name="T20" fmla="*/ 0 w 660"/>
                <a:gd name="T21" fmla="*/ 329 h 660"/>
                <a:gd name="T22" fmla="*/ 34 w 660"/>
                <a:gd name="T23" fmla="*/ 350 h 660"/>
                <a:gd name="T24" fmla="*/ 309 w 660"/>
                <a:gd name="T25" fmla="*/ 350 h 660"/>
                <a:gd name="T26" fmla="*/ 309 w 660"/>
                <a:gd name="T27" fmla="*/ 618 h 660"/>
                <a:gd name="T28" fmla="*/ 34 w 660"/>
                <a:gd name="T29" fmla="*/ 618 h 660"/>
                <a:gd name="T30" fmla="*/ 0 w 660"/>
                <a:gd name="T31" fmla="*/ 639 h 660"/>
                <a:gd name="T32" fmla="*/ 34 w 660"/>
                <a:gd name="T33" fmla="*/ 659 h 660"/>
                <a:gd name="T34" fmla="*/ 625 w 660"/>
                <a:gd name="T35" fmla="*/ 659 h 660"/>
                <a:gd name="T36" fmla="*/ 659 w 660"/>
                <a:gd name="T37" fmla="*/ 639 h 660"/>
                <a:gd name="T38" fmla="*/ 625 w 660"/>
                <a:gd name="T39" fmla="*/ 618 h 660"/>
                <a:gd name="T40" fmla="*/ 349 w 660"/>
                <a:gd name="T41" fmla="*/ 618 h 660"/>
                <a:gd name="T42" fmla="*/ 349 w 660"/>
                <a:gd name="T43" fmla="*/ 35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0" h="660">
                  <a:moveTo>
                    <a:pt x="349" y="350"/>
                  </a:moveTo>
                  <a:lnTo>
                    <a:pt x="625" y="350"/>
                  </a:lnTo>
                  <a:cubicBezTo>
                    <a:pt x="641" y="350"/>
                    <a:pt x="659" y="350"/>
                    <a:pt x="659" y="329"/>
                  </a:cubicBezTo>
                  <a:cubicBezTo>
                    <a:pt x="659" y="309"/>
                    <a:pt x="641" y="309"/>
                    <a:pt x="625" y="309"/>
                  </a:cubicBezTo>
                  <a:lnTo>
                    <a:pt x="349" y="309"/>
                  </a:lnTo>
                  <a:lnTo>
                    <a:pt x="349" y="36"/>
                  </a:lnTo>
                  <a:cubicBezTo>
                    <a:pt x="349" y="20"/>
                    <a:pt x="349" y="0"/>
                    <a:pt x="329" y="0"/>
                  </a:cubicBezTo>
                  <a:cubicBezTo>
                    <a:pt x="309" y="0"/>
                    <a:pt x="309" y="18"/>
                    <a:pt x="309" y="34"/>
                  </a:cubicBezTo>
                  <a:lnTo>
                    <a:pt x="309" y="309"/>
                  </a:lnTo>
                  <a:lnTo>
                    <a:pt x="34" y="309"/>
                  </a:lnTo>
                  <a:cubicBezTo>
                    <a:pt x="18" y="309"/>
                    <a:pt x="0" y="309"/>
                    <a:pt x="0" y="329"/>
                  </a:cubicBezTo>
                  <a:cubicBezTo>
                    <a:pt x="0" y="350"/>
                    <a:pt x="18" y="350"/>
                    <a:pt x="34" y="350"/>
                  </a:cubicBezTo>
                  <a:lnTo>
                    <a:pt x="309" y="350"/>
                  </a:lnTo>
                  <a:lnTo>
                    <a:pt x="309" y="618"/>
                  </a:lnTo>
                  <a:lnTo>
                    <a:pt x="34" y="618"/>
                  </a:lnTo>
                  <a:cubicBezTo>
                    <a:pt x="18" y="618"/>
                    <a:pt x="0" y="618"/>
                    <a:pt x="0" y="639"/>
                  </a:cubicBezTo>
                  <a:cubicBezTo>
                    <a:pt x="0" y="659"/>
                    <a:pt x="18" y="659"/>
                    <a:pt x="34" y="659"/>
                  </a:cubicBezTo>
                  <a:lnTo>
                    <a:pt x="625" y="659"/>
                  </a:lnTo>
                  <a:cubicBezTo>
                    <a:pt x="641" y="659"/>
                    <a:pt x="659" y="659"/>
                    <a:pt x="659" y="639"/>
                  </a:cubicBezTo>
                  <a:cubicBezTo>
                    <a:pt x="659" y="618"/>
                    <a:pt x="641" y="618"/>
                    <a:pt x="625" y="618"/>
                  </a:cubicBezTo>
                  <a:lnTo>
                    <a:pt x="349" y="618"/>
                  </a:lnTo>
                  <a:lnTo>
                    <a:pt x="349" y="3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08" name="Freeform 44"/>
            <p:cNvSpPr>
              <a:spLocks noChangeArrowheads="1"/>
            </p:cNvSpPr>
            <p:nvPr/>
          </p:nvSpPr>
          <p:spPr bwMode="auto">
            <a:xfrm>
              <a:off x="2751" y="2154"/>
              <a:ext cx="94" cy="153"/>
            </a:xfrm>
            <a:custGeom>
              <a:avLst/>
              <a:gdLst>
                <a:gd name="T0" fmla="*/ 417 w 418"/>
                <a:gd name="T1" fmla="*/ 343 h 680"/>
                <a:gd name="T2" fmla="*/ 376 w 418"/>
                <a:gd name="T3" fmla="*/ 110 h 680"/>
                <a:gd name="T4" fmla="*/ 208 w 418"/>
                <a:gd name="T5" fmla="*/ 0 h 680"/>
                <a:gd name="T6" fmla="*/ 36 w 418"/>
                <a:gd name="T7" fmla="*/ 117 h 680"/>
                <a:gd name="T8" fmla="*/ 0 w 418"/>
                <a:gd name="T9" fmla="*/ 343 h 680"/>
                <a:gd name="T10" fmla="*/ 45 w 418"/>
                <a:gd name="T11" fmla="*/ 580 h 680"/>
                <a:gd name="T12" fmla="*/ 208 w 418"/>
                <a:gd name="T13" fmla="*/ 679 h 680"/>
                <a:gd name="T14" fmla="*/ 381 w 418"/>
                <a:gd name="T15" fmla="*/ 565 h 680"/>
                <a:gd name="T16" fmla="*/ 417 w 418"/>
                <a:gd name="T17" fmla="*/ 343 h 680"/>
                <a:gd name="T18" fmla="*/ 208 w 418"/>
                <a:gd name="T19" fmla="*/ 659 h 680"/>
                <a:gd name="T20" fmla="*/ 92 w 418"/>
                <a:gd name="T21" fmla="*/ 538 h 680"/>
                <a:gd name="T22" fmla="*/ 83 w 418"/>
                <a:gd name="T23" fmla="*/ 329 h 680"/>
                <a:gd name="T24" fmla="*/ 90 w 418"/>
                <a:gd name="T25" fmla="*/ 148 h 680"/>
                <a:gd name="T26" fmla="*/ 208 w 418"/>
                <a:gd name="T27" fmla="*/ 22 h 680"/>
                <a:gd name="T28" fmla="*/ 325 w 418"/>
                <a:gd name="T29" fmla="*/ 137 h 680"/>
                <a:gd name="T30" fmla="*/ 334 w 418"/>
                <a:gd name="T31" fmla="*/ 329 h 680"/>
                <a:gd name="T32" fmla="*/ 323 w 418"/>
                <a:gd name="T33" fmla="*/ 533 h 680"/>
                <a:gd name="T34" fmla="*/ 208 w 418"/>
                <a:gd name="T35" fmla="*/ 65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8" h="680">
                  <a:moveTo>
                    <a:pt x="417" y="343"/>
                  </a:moveTo>
                  <a:cubicBezTo>
                    <a:pt x="417" y="262"/>
                    <a:pt x="412" y="184"/>
                    <a:pt x="376" y="110"/>
                  </a:cubicBezTo>
                  <a:cubicBezTo>
                    <a:pt x="332" y="16"/>
                    <a:pt x="251" y="0"/>
                    <a:pt x="208" y="0"/>
                  </a:cubicBezTo>
                  <a:cubicBezTo>
                    <a:pt x="150" y="0"/>
                    <a:pt x="76" y="25"/>
                    <a:pt x="36" y="117"/>
                  </a:cubicBezTo>
                  <a:cubicBezTo>
                    <a:pt x="4" y="186"/>
                    <a:pt x="0" y="262"/>
                    <a:pt x="0" y="343"/>
                  </a:cubicBezTo>
                  <a:cubicBezTo>
                    <a:pt x="0" y="417"/>
                    <a:pt x="4" y="504"/>
                    <a:pt x="45" y="580"/>
                  </a:cubicBezTo>
                  <a:cubicBezTo>
                    <a:pt x="87" y="659"/>
                    <a:pt x="159" y="679"/>
                    <a:pt x="208" y="679"/>
                  </a:cubicBezTo>
                  <a:cubicBezTo>
                    <a:pt x="262" y="679"/>
                    <a:pt x="336" y="659"/>
                    <a:pt x="381" y="565"/>
                  </a:cubicBezTo>
                  <a:cubicBezTo>
                    <a:pt x="412" y="497"/>
                    <a:pt x="417" y="419"/>
                    <a:pt x="417" y="343"/>
                  </a:cubicBezTo>
                  <a:close/>
                  <a:moveTo>
                    <a:pt x="208" y="659"/>
                  </a:moveTo>
                  <a:cubicBezTo>
                    <a:pt x="170" y="659"/>
                    <a:pt x="110" y="634"/>
                    <a:pt x="92" y="538"/>
                  </a:cubicBezTo>
                  <a:cubicBezTo>
                    <a:pt x="83" y="480"/>
                    <a:pt x="83" y="388"/>
                    <a:pt x="83" y="329"/>
                  </a:cubicBezTo>
                  <a:cubicBezTo>
                    <a:pt x="83" y="267"/>
                    <a:pt x="83" y="202"/>
                    <a:pt x="90" y="148"/>
                  </a:cubicBezTo>
                  <a:cubicBezTo>
                    <a:pt x="110" y="31"/>
                    <a:pt x="184" y="22"/>
                    <a:pt x="208" y="22"/>
                  </a:cubicBezTo>
                  <a:cubicBezTo>
                    <a:pt x="240" y="22"/>
                    <a:pt x="305" y="40"/>
                    <a:pt x="325" y="137"/>
                  </a:cubicBezTo>
                  <a:cubicBezTo>
                    <a:pt x="334" y="193"/>
                    <a:pt x="334" y="267"/>
                    <a:pt x="334" y="329"/>
                  </a:cubicBezTo>
                  <a:cubicBezTo>
                    <a:pt x="334" y="403"/>
                    <a:pt x="334" y="471"/>
                    <a:pt x="323" y="533"/>
                  </a:cubicBezTo>
                  <a:cubicBezTo>
                    <a:pt x="309" y="627"/>
                    <a:pt x="253" y="659"/>
                    <a:pt x="208" y="6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09" name="Freeform 45"/>
            <p:cNvSpPr>
              <a:spLocks noChangeArrowheads="1"/>
            </p:cNvSpPr>
            <p:nvPr/>
          </p:nvSpPr>
          <p:spPr bwMode="auto">
            <a:xfrm>
              <a:off x="2874" y="2279"/>
              <a:ext cx="24" cy="24"/>
            </a:xfrm>
            <a:custGeom>
              <a:avLst/>
              <a:gdLst>
                <a:gd name="T0" fmla="*/ 108 w 109"/>
                <a:gd name="T1" fmla="*/ 54 h 109"/>
                <a:gd name="T2" fmla="*/ 54 w 109"/>
                <a:gd name="T3" fmla="*/ 0 h 109"/>
                <a:gd name="T4" fmla="*/ 0 w 109"/>
                <a:gd name="T5" fmla="*/ 54 h 109"/>
                <a:gd name="T6" fmla="*/ 54 w 109"/>
                <a:gd name="T7" fmla="*/ 108 h 109"/>
                <a:gd name="T8" fmla="*/ 108 w 109"/>
                <a:gd name="T9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9">
                  <a:moveTo>
                    <a:pt x="108" y="54"/>
                  </a:moveTo>
                  <a:cubicBezTo>
                    <a:pt x="108" y="25"/>
                    <a:pt x="83" y="0"/>
                    <a:pt x="54" y="0"/>
                  </a:cubicBezTo>
                  <a:cubicBezTo>
                    <a:pt x="25" y="0"/>
                    <a:pt x="0" y="25"/>
                    <a:pt x="0" y="54"/>
                  </a:cubicBezTo>
                  <a:cubicBezTo>
                    <a:pt x="0" y="83"/>
                    <a:pt x="25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10" name="Freeform 46"/>
            <p:cNvSpPr>
              <a:spLocks noChangeArrowheads="1"/>
            </p:cNvSpPr>
            <p:nvPr/>
          </p:nvSpPr>
          <p:spPr bwMode="auto">
            <a:xfrm>
              <a:off x="2925" y="2154"/>
              <a:ext cx="94" cy="153"/>
            </a:xfrm>
            <a:custGeom>
              <a:avLst/>
              <a:gdLst>
                <a:gd name="T0" fmla="*/ 417 w 418"/>
                <a:gd name="T1" fmla="*/ 343 h 680"/>
                <a:gd name="T2" fmla="*/ 376 w 418"/>
                <a:gd name="T3" fmla="*/ 110 h 680"/>
                <a:gd name="T4" fmla="*/ 208 w 418"/>
                <a:gd name="T5" fmla="*/ 0 h 680"/>
                <a:gd name="T6" fmla="*/ 36 w 418"/>
                <a:gd name="T7" fmla="*/ 117 h 680"/>
                <a:gd name="T8" fmla="*/ 0 w 418"/>
                <a:gd name="T9" fmla="*/ 343 h 680"/>
                <a:gd name="T10" fmla="*/ 45 w 418"/>
                <a:gd name="T11" fmla="*/ 580 h 680"/>
                <a:gd name="T12" fmla="*/ 208 w 418"/>
                <a:gd name="T13" fmla="*/ 679 h 680"/>
                <a:gd name="T14" fmla="*/ 381 w 418"/>
                <a:gd name="T15" fmla="*/ 565 h 680"/>
                <a:gd name="T16" fmla="*/ 417 w 418"/>
                <a:gd name="T17" fmla="*/ 343 h 680"/>
                <a:gd name="T18" fmla="*/ 208 w 418"/>
                <a:gd name="T19" fmla="*/ 659 h 680"/>
                <a:gd name="T20" fmla="*/ 94 w 418"/>
                <a:gd name="T21" fmla="*/ 538 h 680"/>
                <a:gd name="T22" fmla="*/ 83 w 418"/>
                <a:gd name="T23" fmla="*/ 329 h 680"/>
                <a:gd name="T24" fmla="*/ 90 w 418"/>
                <a:gd name="T25" fmla="*/ 148 h 680"/>
                <a:gd name="T26" fmla="*/ 208 w 418"/>
                <a:gd name="T27" fmla="*/ 22 h 680"/>
                <a:gd name="T28" fmla="*/ 325 w 418"/>
                <a:gd name="T29" fmla="*/ 137 h 680"/>
                <a:gd name="T30" fmla="*/ 334 w 418"/>
                <a:gd name="T31" fmla="*/ 329 h 680"/>
                <a:gd name="T32" fmla="*/ 323 w 418"/>
                <a:gd name="T33" fmla="*/ 533 h 680"/>
                <a:gd name="T34" fmla="*/ 208 w 418"/>
                <a:gd name="T35" fmla="*/ 65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8" h="680">
                  <a:moveTo>
                    <a:pt x="417" y="343"/>
                  </a:moveTo>
                  <a:cubicBezTo>
                    <a:pt x="417" y="262"/>
                    <a:pt x="412" y="184"/>
                    <a:pt x="376" y="110"/>
                  </a:cubicBezTo>
                  <a:cubicBezTo>
                    <a:pt x="332" y="16"/>
                    <a:pt x="251" y="0"/>
                    <a:pt x="208" y="0"/>
                  </a:cubicBezTo>
                  <a:cubicBezTo>
                    <a:pt x="150" y="0"/>
                    <a:pt x="76" y="25"/>
                    <a:pt x="36" y="117"/>
                  </a:cubicBezTo>
                  <a:cubicBezTo>
                    <a:pt x="4" y="186"/>
                    <a:pt x="0" y="262"/>
                    <a:pt x="0" y="343"/>
                  </a:cubicBezTo>
                  <a:cubicBezTo>
                    <a:pt x="0" y="417"/>
                    <a:pt x="4" y="504"/>
                    <a:pt x="45" y="580"/>
                  </a:cubicBezTo>
                  <a:cubicBezTo>
                    <a:pt x="87" y="659"/>
                    <a:pt x="159" y="679"/>
                    <a:pt x="208" y="679"/>
                  </a:cubicBezTo>
                  <a:cubicBezTo>
                    <a:pt x="262" y="679"/>
                    <a:pt x="336" y="659"/>
                    <a:pt x="381" y="565"/>
                  </a:cubicBezTo>
                  <a:cubicBezTo>
                    <a:pt x="412" y="497"/>
                    <a:pt x="417" y="419"/>
                    <a:pt x="417" y="343"/>
                  </a:cubicBezTo>
                  <a:close/>
                  <a:moveTo>
                    <a:pt x="208" y="659"/>
                  </a:moveTo>
                  <a:cubicBezTo>
                    <a:pt x="170" y="659"/>
                    <a:pt x="110" y="634"/>
                    <a:pt x="94" y="538"/>
                  </a:cubicBezTo>
                  <a:cubicBezTo>
                    <a:pt x="83" y="480"/>
                    <a:pt x="83" y="388"/>
                    <a:pt x="83" y="329"/>
                  </a:cubicBezTo>
                  <a:cubicBezTo>
                    <a:pt x="83" y="267"/>
                    <a:pt x="83" y="202"/>
                    <a:pt x="90" y="148"/>
                  </a:cubicBezTo>
                  <a:cubicBezTo>
                    <a:pt x="110" y="31"/>
                    <a:pt x="184" y="22"/>
                    <a:pt x="208" y="22"/>
                  </a:cubicBezTo>
                  <a:cubicBezTo>
                    <a:pt x="240" y="22"/>
                    <a:pt x="307" y="40"/>
                    <a:pt x="325" y="137"/>
                  </a:cubicBezTo>
                  <a:cubicBezTo>
                    <a:pt x="334" y="193"/>
                    <a:pt x="334" y="267"/>
                    <a:pt x="334" y="329"/>
                  </a:cubicBezTo>
                  <a:cubicBezTo>
                    <a:pt x="334" y="403"/>
                    <a:pt x="334" y="471"/>
                    <a:pt x="323" y="533"/>
                  </a:cubicBezTo>
                  <a:cubicBezTo>
                    <a:pt x="309" y="627"/>
                    <a:pt x="253" y="659"/>
                    <a:pt x="208" y="6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11" name="Freeform 47"/>
            <p:cNvSpPr>
              <a:spLocks noChangeArrowheads="1"/>
            </p:cNvSpPr>
            <p:nvPr/>
          </p:nvSpPr>
          <p:spPr bwMode="auto">
            <a:xfrm>
              <a:off x="3048" y="2154"/>
              <a:ext cx="73" cy="149"/>
            </a:xfrm>
            <a:custGeom>
              <a:avLst/>
              <a:gdLst>
                <a:gd name="T0" fmla="*/ 204 w 328"/>
                <a:gd name="T1" fmla="*/ 25 h 660"/>
                <a:gd name="T2" fmla="*/ 179 w 328"/>
                <a:gd name="T3" fmla="*/ 0 h 660"/>
                <a:gd name="T4" fmla="*/ 0 w 328"/>
                <a:gd name="T5" fmla="*/ 63 h 660"/>
                <a:gd name="T6" fmla="*/ 0 w 328"/>
                <a:gd name="T7" fmla="*/ 94 h 660"/>
                <a:gd name="T8" fmla="*/ 130 w 328"/>
                <a:gd name="T9" fmla="*/ 67 h 660"/>
                <a:gd name="T10" fmla="*/ 130 w 328"/>
                <a:gd name="T11" fmla="*/ 580 h 660"/>
                <a:gd name="T12" fmla="*/ 38 w 328"/>
                <a:gd name="T13" fmla="*/ 627 h 660"/>
                <a:gd name="T14" fmla="*/ 7 w 328"/>
                <a:gd name="T15" fmla="*/ 627 h 660"/>
                <a:gd name="T16" fmla="*/ 7 w 328"/>
                <a:gd name="T17" fmla="*/ 659 h 660"/>
                <a:gd name="T18" fmla="*/ 166 w 328"/>
                <a:gd name="T19" fmla="*/ 654 h 660"/>
                <a:gd name="T20" fmla="*/ 327 w 328"/>
                <a:gd name="T21" fmla="*/ 659 h 660"/>
                <a:gd name="T22" fmla="*/ 327 w 328"/>
                <a:gd name="T23" fmla="*/ 627 h 660"/>
                <a:gd name="T24" fmla="*/ 296 w 328"/>
                <a:gd name="T25" fmla="*/ 627 h 660"/>
                <a:gd name="T26" fmla="*/ 204 w 328"/>
                <a:gd name="T27" fmla="*/ 580 h 660"/>
                <a:gd name="T28" fmla="*/ 204 w 328"/>
                <a:gd name="T29" fmla="*/ 2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660">
                  <a:moveTo>
                    <a:pt x="204" y="25"/>
                  </a:moveTo>
                  <a:cubicBezTo>
                    <a:pt x="204" y="2"/>
                    <a:pt x="204" y="0"/>
                    <a:pt x="179" y="0"/>
                  </a:cubicBezTo>
                  <a:cubicBezTo>
                    <a:pt x="119" y="63"/>
                    <a:pt x="31" y="63"/>
                    <a:pt x="0" y="63"/>
                  </a:cubicBezTo>
                  <a:lnTo>
                    <a:pt x="0" y="94"/>
                  </a:lnTo>
                  <a:cubicBezTo>
                    <a:pt x="20" y="94"/>
                    <a:pt x="78" y="94"/>
                    <a:pt x="130" y="67"/>
                  </a:cubicBezTo>
                  <a:lnTo>
                    <a:pt x="130" y="580"/>
                  </a:lnTo>
                  <a:cubicBezTo>
                    <a:pt x="130" y="616"/>
                    <a:pt x="128" y="627"/>
                    <a:pt x="38" y="627"/>
                  </a:cubicBezTo>
                  <a:lnTo>
                    <a:pt x="7" y="627"/>
                  </a:lnTo>
                  <a:lnTo>
                    <a:pt x="7" y="659"/>
                  </a:lnTo>
                  <a:cubicBezTo>
                    <a:pt x="40" y="654"/>
                    <a:pt x="128" y="654"/>
                    <a:pt x="166" y="654"/>
                  </a:cubicBezTo>
                  <a:cubicBezTo>
                    <a:pt x="206" y="654"/>
                    <a:pt x="291" y="654"/>
                    <a:pt x="327" y="659"/>
                  </a:cubicBezTo>
                  <a:lnTo>
                    <a:pt x="327" y="627"/>
                  </a:lnTo>
                  <a:lnTo>
                    <a:pt x="296" y="627"/>
                  </a:lnTo>
                  <a:cubicBezTo>
                    <a:pt x="206" y="627"/>
                    <a:pt x="204" y="616"/>
                    <a:pt x="204" y="580"/>
                  </a:cubicBezTo>
                  <a:lnTo>
                    <a:pt x="204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12" name="Freeform 48"/>
            <p:cNvSpPr>
              <a:spLocks noChangeArrowheads="1"/>
            </p:cNvSpPr>
            <p:nvPr/>
          </p:nvSpPr>
          <p:spPr bwMode="auto">
            <a:xfrm>
              <a:off x="3148" y="2154"/>
              <a:ext cx="94" cy="153"/>
            </a:xfrm>
            <a:custGeom>
              <a:avLst/>
              <a:gdLst>
                <a:gd name="T0" fmla="*/ 417 w 418"/>
                <a:gd name="T1" fmla="*/ 343 h 680"/>
                <a:gd name="T2" fmla="*/ 376 w 418"/>
                <a:gd name="T3" fmla="*/ 110 h 680"/>
                <a:gd name="T4" fmla="*/ 208 w 418"/>
                <a:gd name="T5" fmla="*/ 0 h 680"/>
                <a:gd name="T6" fmla="*/ 36 w 418"/>
                <a:gd name="T7" fmla="*/ 117 h 680"/>
                <a:gd name="T8" fmla="*/ 0 w 418"/>
                <a:gd name="T9" fmla="*/ 343 h 680"/>
                <a:gd name="T10" fmla="*/ 45 w 418"/>
                <a:gd name="T11" fmla="*/ 580 h 680"/>
                <a:gd name="T12" fmla="*/ 208 w 418"/>
                <a:gd name="T13" fmla="*/ 679 h 680"/>
                <a:gd name="T14" fmla="*/ 381 w 418"/>
                <a:gd name="T15" fmla="*/ 565 h 680"/>
                <a:gd name="T16" fmla="*/ 417 w 418"/>
                <a:gd name="T17" fmla="*/ 343 h 680"/>
                <a:gd name="T18" fmla="*/ 208 w 418"/>
                <a:gd name="T19" fmla="*/ 659 h 680"/>
                <a:gd name="T20" fmla="*/ 92 w 418"/>
                <a:gd name="T21" fmla="*/ 538 h 680"/>
                <a:gd name="T22" fmla="*/ 83 w 418"/>
                <a:gd name="T23" fmla="*/ 329 h 680"/>
                <a:gd name="T24" fmla="*/ 90 w 418"/>
                <a:gd name="T25" fmla="*/ 148 h 680"/>
                <a:gd name="T26" fmla="*/ 208 w 418"/>
                <a:gd name="T27" fmla="*/ 22 h 680"/>
                <a:gd name="T28" fmla="*/ 325 w 418"/>
                <a:gd name="T29" fmla="*/ 137 h 680"/>
                <a:gd name="T30" fmla="*/ 334 w 418"/>
                <a:gd name="T31" fmla="*/ 329 h 680"/>
                <a:gd name="T32" fmla="*/ 323 w 418"/>
                <a:gd name="T33" fmla="*/ 533 h 680"/>
                <a:gd name="T34" fmla="*/ 208 w 418"/>
                <a:gd name="T35" fmla="*/ 65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8" h="680">
                  <a:moveTo>
                    <a:pt x="417" y="343"/>
                  </a:moveTo>
                  <a:cubicBezTo>
                    <a:pt x="417" y="262"/>
                    <a:pt x="412" y="184"/>
                    <a:pt x="376" y="110"/>
                  </a:cubicBezTo>
                  <a:cubicBezTo>
                    <a:pt x="332" y="16"/>
                    <a:pt x="251" y="0"/>
                    <a:pt x="208" y="0"/>
                  </a:cubicBezTo>
                  <a:cubicBezTo>
                    <a:pt x="150" y="0"/>
                    <a:pt x="76" y="25"/>
                    <a:pt x="36" y="117"/>
                  </a:cubicBezTo>
                  <a:cubicBezTo>
                    <a:pt x="4" y="186"/>
                    <a:pt x="0" y="262"/>
                    <a:pt x="0" y="343"/>
                  </a:cubicBezTo>
                  <a:cubicBezTo>
                    <a:pt x="0" y="417"/>
                    <a:pt x="4" y="504"/>
                    <a:pt x="45" y="580"/>
                  </a:cubicBezTo>
                  <a:cubicBezTo>
                    <a:pt x="87" y="659"/>
                    <a:pt x="159" y="679"/>
                    <a:pt x="208" y="679"/>
                  </a:cubicBezTo>
                  <a:cubicBezTo>
                    <a:pt x="262" y="679"/>
                    <a:pt x="336" y="659"/>
                    <a:pt x="381" y="565"/>
                  </a:cubicBezTo>
                  <a:cubicBezTo>
                    <a:pt x="412" y="497"/>
                    <a:pt x="417" y="419"/>
                    <a:pt x="417" y="343"/>
                  </a:cubicBezTo>
                  <a:close/>
                  <a:moveTo>
                    <a:pt x="208" y="659"/>
                  </a:moveTo>
                  <a:cubicBezTo>
                    <a:pt x="170" y="659"/>
                    <a:pt x="110" y="634"/>
                    <a:pt x="92" y="538"/>
                  </a:cubicBezTo>
                  <a:cubicBezTo>
                    <a:pt x="83" y="480"/>
                    <a:pt x="83" y="388"/>
                    <a:pt x="83" y="329"/>
                  </a:cubicBezTo>
                  <a:cubicBezTo>
                    <a:pt x="83" y="267"/>
                    <a:pt x="83" y="202"/>
                    <a:pt x="90" y="148"/>
                  </a:cubicBezTo>
                  <a:cubicBezTo>
                    <a:pt x="110" y="31"/>
                    <a:pt x="184" y="22"/>
                    <a:pt x="208" y="22"/>
                  </a:cubicBezTo>
                  <a:cubicBezTo>
                    <a:pt x="240" y="22"/>
                    <a:pt x="305" y="40"/>
                    <a:pt x="325" y="137"/>
                  </a:cubicBezTo>
                  <a:cubicBezTo>
                    <a:pt x="334" y="193"/>
                    <a:pt x="334" y="267"/>
                    <a:pt x="334" y="329"/>
                  </a:cubicBezTo>
                  <a:cubicBezTo>
                    <a:pt x="334" y="403"/>
                    <a:pt x="334" y="471"/>
                    <a:pt x="323" y="533"/>
                  </a:cubicBezTo>
                  <a:cubicBezTo>
                    <a:pt x="309" y="627"/>
                    <a:pt x="253" y="659"/>
                    <a:pt x="208" y="6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13" name="Freeform 49"/>
            <p:cNvSpPr>
              <a:spLocks noChangeArrowheads="1"/>
            </p:cNvSpPr>
            <p:nvPr/>
          </p:nvSpPr>
          <p:spPr bwMode="auto">
            <a:xfrm>
              <a:off x="3264" y="2135"/>
              <a:ext cx="52" cy="223"/>
            </a:xfrm>
            <a:custGeom>
              <a:avLst/>
              <a:gdLst>
                <a:gd name="T0" fmla="*/ 231 w 232"/>
                <a:gd name="T1" fmla="*/ 493 h 987"/>
                <a:gd name="T2" fmla="*/ 166 w 232"/>
                <a:gd name="T3" fmla="*/ 186 h 987"/>
                <a:gd name="T4" fmla="*/ 9 w 232"/>
                <a:gd name="T5" fmla="*/ 0 h 987"/>
                <a:gd name="T6" fmla="*/ 0 w 232"/>
                <a:gd name="T7" fmla="*/ 9 h 987"/>
                <a:gd name="T8" fmla="*/ 18 w 232"/>
                <a:gd name="T9" fmla="*/ 34 h 987"/>
                <a:gd name="T10" fmla="*/ 172 w 232"/>
                <a:gd name="T11" fmla="*/ 493 h 987"/>
                <a:gd name="T12" fmla="*/ 13 w 232"/>
                <a:gd name="T13" fmla="*/ 959 h 987"/>
                <a:gd name="T14" fmla="*/ 0 w 232"/>
                <a:gd name="T15" fmla="*/ 977 h 987"/>
                <a:gd name="T16" fmla="*/ 9 w 232"/>
                <a:gd name="T17" fmla="*/ 986 h 987"/>
                <a:gd name="T18" fmla="*/ 168 w 232"/>
                <a:gd name="T19" fmla="*/ 793 h 987"/>
                <a:gd name="T20" fmla="*/ 231 w 232"/>
                <a:gd name="T21" fmla="*/ 493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20" y="298"/>
                    <a:pt x="166" y="186"/>
                  </a:cubicBezTo>
                  <a:cubicBezTo>
                    <a:pt x="105" y="65"/>
                    <a:pt x="20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6" y="130"/>
                    <a:pt x="172" y="287"/>
                    <a:pt x="172" y="493"/>
                  </a:cubicBezTo>
                  <a:cubicBezTo>
                    <a:pt x="172" y="661"/>
                    <a:pt x="137" y="836"/>
                    <a:pt x="13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4" y="986"/>
                    <a:pt x="9" y="986"/>
                  </a:cubicBezTo>
                  <a:cubicBezTo>
                    <a:pt x="20" y="986"/>
                    <a:pt x="110" y="919"/>
                    <a:pt x="168" y="793"/>
                  </a:cubicBezTo>
                  <a:cubicBezTo>
                    <a:pt x="220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14" name="Freeform 50"/>
            <p:cNvSpPr>
              <a:spLocks noChangeArrowheads="1"/>
            </p:cNvSpPr>
            <p:nvPr/>
          </p:nvSpPr>
          <p:spPr bwMode="auto">
            <a:xfrm>
              <a:off x="3420" y="2145"/>
              <a:ext cx="72" cy="157"/>
            </a:xfrm>
            <a:custGeom>
              <a:avLst/>
              <a:gdLst>
                <a:gd name="T0" fmla="*/ 141 w 321"/>
                <a:gd name="T1" fmla="*/ 271 h 698"/>
                <a:gd name="T2" fmla="*/ 141 w 321"/>
                <a:gd name="T3" fmla="*/ 157 h 698"/>
                <a:gd name="T4" fmla="*/ 233 w 321"/>
                <a:gd name="T5" fmla="*/ 22 h 698"/>
                <a:gd name="T6" fmla="*/ 264 w 321"/>
                <a:gd name="T7" fmla="*/ 29 h 698"/>
                <a:gd name="T8" fmla="*/ 235 w 321"/>
                <a:gd name="T9" fmla="*/ 69 h 698"/>
                <a:gd name="T10" fmla="*/ 278 w 321"/>
                <a:gd name="T11" fmla="*/ 112 h 698"/>
                <a:gd name="T12" fmla="*/ 320 w 321"/>
                <a:gd name="T13" fmla="*/ 69 h 698"/>
                <a:gd name="T14" fmla="*/ 233 w 321"/>
                <a:gd name="T15" fmla="*/ 0 h 698"/>
                <a:gd name="T16" fmla="*/ 78 w 321"/>
                <a:gd name="T17" fmla="*/ 157 h 698"/>
                <a:gd name="T18" fmla="*/ 78 w 321"/>
                <a:gd name="T19" fmla="*/ 271 h 698"/>
                <a:gd name="T20" fmla="*/ 0 w 321"/>
                <a:gd name="T21" fmla="*/ 271 h 698"/>
                <a:gd name="T22" fmla="*/ 0 w 321"/>
                <a:gd name="T23" fmla="*/ 300 h 698"/>
                <a:gd name="T24" fmla="*/ 78 w 321"/>
                <a:gd name="T25" fmla="*/ 300 h 698"/>
                <a:gd name="T26" fmla="*/ 78 w 321"/>
                <a:gd name="T27" fmla="*/ 621 h 698"/>
                <a:gd name="T28" fmla="*/ 0 w 321"/>
                <a:gd name="T29" fmla="*/ 666 h 698"/>
                <a:gd name="T30" fmla="*/ 0 w 321"/>
                <a:gd name="T31" fmla="*/ 697 h 698"/>
                <a:gd name="T32" fmla="*/ 114 w 321"/>
                <a:gd name="T33" fmla="*/ 692 h 698"/>
                <a:gd name="T34" fmla="*/ 240 w 321"/>
                <a:gd name="T35" fmla="*/ 697 h 698"/>
                <a:gd name="T36" fmla="*/ 240 w 321"/>
                <a:gd name="T37" fmla="*/ 666 h 698"/>
                <a:gd name="T38" fmla="*/ 220 w 321"/>
                <a:gd name="T39" fmla="*/ 666 h 698"/>
                <a:gd name="T40" fmla="*/ 143 w 321"/>
                <a:gd name="T41" fmla="*/ 618 h 698"/>
                <a:gd name="T42" fmla="*/ 143 w 321"/>
                <a:gd name="T43" fmla="*/ 300 h 698"/>
                <a:gd name="T44" fmla="*/ 258 w 321"/>
                <a:gd name="T45" fmla="*/ 300 h 698"/>
                <a:gd name="T46" fmla="*/ 258 w 321"/>
                <a:gd name="T47" fmla="*/ 271 h 698"/>
                <a:gd name="T48" fmla="*/ 141 w 321"/>
                <a:gd name="T49" fmla="*/ 27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698">
                  <a:moveTo>
                    <a:pt x="141" y="271"/>
                  </a:moveTo>
                  <a:lnTo>
                    <a:pt x="141" y="157"/>
                  </a:lnTo>
                  <a:cubicBezTo>
                    <a:pt x="141" y="69"/>
                    <a:pt x="188" y="22"/>
                    <a:pt x="233" y="22"/>
                  </a:cubicBezTo>
                  <a:cubicBezTo>
                    <a:pt x="235" y="22"/>
                    <a:pt x="249" y="22"/>
                    <a:pt x="264" y="29"/>
                  </a:cubicBezTo>
                  <a:cubicBezTo>
                    <a:pt x="253" y="34"/>
                    <a:pt x="235" y="45"/>
                    <a:pt x="235" y="69"/>
                  </a:cubicBezTo>
                  <a:cubicBezTo>
                    <a:pt x="235" y="92"/>
                    <a:pt x="251" y="112"/>
                    <a:pt x="278" y="112"/>
                  </a:cubicBezTo>
                  <a:cubicBezTo>
                    <a:pt x="307" y="112"/>
                    <a:pt x="320" y="92"/>
                    <a:pt x="320" y="69"/>
                  </a:cubicBezTo>
                  <a:cubicBezTo>
                    <a:pt x="320" y="34"/>
                    <a:pt x="284" y="0"/>
                    <a:pt x="233" y="0"/>
                  </a:cubicBezTo>
                  <a:cubicBezTo>
                    <a:pt x="164" y="0"/>
                    <a:pt x="78" y="52"/>
                    <a:pt x="78" y="157"/>
                  </a:cubicBezTo>
                  <a:lnTo>
                    <a:pt x="78" y="271"/>
                  </a:lnTo>
                  <a:lnTo>
                    <a:pt x="0" y="271"/>
                  </a:lnTo>
                  <a:lnTo>
                    <a:pt x="0" y="300"/>
                  </a:lnTo>
                  <a:lnTo>
                    <a:pt x="78" y="300"/>
                  </a:lnTo>
                  <a:lnTo>
                    <a:pt x="78" y="621"/>
                  </a:lnTo>
                  <a:cubicBezTo>
                    <a:pt x="78" y="666"/>
                    <a:pt x="67" y="666"/>
                    <a:pt x="0" y="666"/>
                  </a:cubicBezTo>
                  <a:lnTo>
                    <a:pt x="0" y="697"/>
                  </a:lnTo>
                  <a:cubicBezTo>
                    <a:pt x="40" y="695"/>
                    <a:pt x="87" y="692"/>
                    <a:pt x="114" y="692"/>
                  </a:cubicBezTo>
                  <a:cubicBezTo>
                    <a:pt x="155" y="692"/>
                    <a:pt x="199" y="692"/>
                    <a:pt x="240" y="697"/>
                  </a:cubicBezTo>
                  <a:lnTo>
                    <a:pt x="240" y="666"/>
                  </a:lnTo>
                  <a:lnTo>
                    <a:pt x="220" y="666"/>
                  </a:lnTo>
                  <a:cubicBezTo>
                    <a:pt x="146" y="666"/>
                    <a:pt x="143" y="654"/>
                    <a:pt x="143" y="618"/>
                  </a:cubicBezTo>
                  <a:lnTo>
                    <a:pt x="143" y="300"/>
                  </a:lnTo>
                  <a:lnTo>
                    <a:pt x="258" y="300"/>
                  </a:lnTo>
                  <a:lnTo>
                    <a:pt x="258" y="271"/>
                  </a:lnTo>
                  <a:lnTo>
                    <a:pt x="141" y="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15" name="Freeform 51"/>
            <p:cNvSpPr>
              <a:spLocks noChangeArrowheads="1"/>
            </p:cNvSpPr>
            <p:nvPr/>
          </p:nvSpPr>
          <p:spPr bwMode="auto">
            <a:xfrm>
              <a:off x="3487" y="2204"/>
              <a:ext cx="174" cy="98"/>
            </a:xfrm>
            <a:custGeom>
              <a:avLst/>
              <a:gdLst>
                <a:gd name="T0" fmla="*/ 76 w 772"/>
                <a:gd name="T1" fmla="*/ 96 h 438"/>
                <a:gd name="T2" fmla="*/ 76 w 772"/>
                <a:gd name="T3" fmla="*/ 363 h 438"/>
                <a:gd name="T4" fmla="*/ 0 w 772"/>
                <a:gd name="T5" fmla="*/ 406 h 438"/>
                <a:gd name="T6" fmla="*/ 0 w 772"/>
                <a:gd name="T7" fmla="*/ 437 h 438"/>
                <a:gd name="T8" fmla="*/ 112 w 772"/>
                <a:gd name="T9" fmla="*/ 435 h 438"/>
                <a:gd name="T10" fmla="*/ 222 w 772"/>
                <a:gd name="T11" fmla="*/ 437 h 438"/>
                <a:gd name="T12" fmla="*/ 222 w 772"/>
                <a:gd name="T13" fmla="*/ 406 h 438"/>
                <a:gd name="T14" fmla="*/ 146 w 772"/>
                <a:gd name="T15" fmla="*/ 363 h 438"/>
                <a:gd name="T16" fmla="*/ 146 w 772"/>
                <a:gd name="T17" fmla="*/ 179 h 438"/>
                <a:gd name="T18" fmla="*/ 278 w 772"/>
                <a:gd name="T19" fmla="*/ 22 h 438"/>
                <a:gd name="T20" fmla="*/ 352 w 772"/>
                <a:gd name="T21" fmla="*/ 132 h 438"/>
                <a:gd name="T22" fmla="*/ 352 w 772"/>
                <a:gd name="T23" fmla="*/ 363 h 438"/>
                <a:gd name="T24" fmla="*/ 276 w 772"/>
                <a:gd name="T25" fmla="*/ 406 h 438"/>
                <a:gd name="T26" fmla="*/ 276 w 772"/>
                <a:gd name="T27" fmla="*/ 437 h 438"/>
                <a:gd name="T28" fmla="*/ 385 w 772"/>
                <a:gd name="T29" fmla="*/ 435 h 438"/>
                <a:gd name="T30" fmla="*/ 497 w 772"/>
                <a:gd name="T31" fmla="*/ 437 h 438"/>
                <a:gd name="T32" fmla="*/ 497 w 772"/>
                <a:gd name="T33" fmla="*/ 406 h 438"/>
                <a:gd name="T34" fmla="*/ 419 w 772"/>
                <a:gd name="T35" fmla="*/ 363 h 438"/>
                <a:gd name="T36" fmla="*/ 419 w 772"/>
                <a:gd name="T37" fmla="*/ 179 h 438"/>
                <a:gd name="T38" fmla="*/ 553 w 772"/>
                <a:gd name="T39" fmla="*/ 22 h 438"/>
                <a:gd name="T40" fmla="*/ 625 w 772"/>
                <a:gd name="T41" fmla="*/ 132 h 438"/>
                <a:gd name="T42" fmla="*/ 625 w 772"/>
                <a:gd name="T43" fmla="*/ 363 h 438"/>
                <a:gd name="T44" fmla="*/ 549 w 772"/>
                <a:gd name="T45" fmla="*/ 406 h 438"/>
                <a:gd name="T46" fmla="*/ 549 w 772"/>
                <a:gd name="T47" fmla="*/ 437 h 438"/>
                <a:gd name="T48" fmla="*/ 661 w 772"/>
                <a:gd name="T49" fmla="*/ 435 h 438"/>
                <a:gd name="T50" fmla="*/ 771 w 772"/>
                <a:gd name="T51" fmla="*/ 437 h 438"/>
                <a:gd name="T52" fmla="*/ 771 w 772"/>
                <a:gd name="T53" fmla="*/ 406 h 438"/>
                <a:gd name="T54" fmla="*/ 694 w 772"/>
                <a:gd name="T55" fmla="*/ 376 h 438"/>
                <a:gd name="T56" fmla="*/ 694 w 772"/>
                <a:gd name="T57" fmla="*/ 188 h 438"/>
                <a:gd name="T58" fmla="*/ 663 w 772"/>
                <a:gd name="T59" fmla="*/ 36 h 438"/>
                <a:gd name="T60" fmla="*/ 560 w 772"/>
                <a:gd name="T61" fmla="*/ 0 h 438"/>
                <a:gd name="T62" fmla="*/ 417 w 772"/>
                <a:gd name="T63" fmla="*/ 96 h 438"/>
                <a:gd name="T64" fmla="*/ 284 w 772"/>
                <a:gd name="T65" fmla="*/ 0 h 438"/>
                <a:gd name="T66" fmla="*/ 139 w 772"/>
                <a:gd name="T67" fmla="*/ 103 h 438"/>
                <a:gd name="T68" fmla="*/ 139 w 772"/>
                <a:gd name="T69" fmla="*/ 0 h 438"/>
                <a:gd name="T70" fmla="*/ 0 w 772"/>
                <a:gd name="T71" fmla="*/ 11 h 438"/>
                <a:gd name="T72" fmla="*/ 0 w 772"/>
                <a:gd name="T73" fmla="*/ 43 h 438"/>
                <a:gd name="T74" fmla="*/ 76 w 772"/>
                <a:gd name="T75" fmla="*/ 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2" h="438">
                  <a:moveTo>
                    <a:pt x="76" y="96"/>
                  </a:moveTo>
                  <a:lnTo>
                    <a:pt x="76" y="363"/>
                  </a:lnTo>
                  <a:cubicBezTo>
                    <a:pt x="76" y="406"/>
                    <a:pt x="65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5" y="435"/>
                    <a:pt x="112" y="435"/>
                  </a:cubicBezTo>
                  <a:cubicBezTo>
                    <a:pt x="137" y="435"/>
                    <a:pt x="188" y="437"/>
                    <a:pt x="222" y="437"/>
                  </a:cubicBezTo>
                  <a:lnTo>
                    <a:pt x="222" y="406"/>
                  </a:lnTo>
                  <a:cubicBezTo>
                    <a:pt x="157" y="406"/>
                    <a:pt x="146" y="406"/>
                    <a:pt x="146" y="363"/>
                  </a:cubicBezTo>
                  <a:lnTo>
                    <a:pt x="146" y="179"/>
                  </a:lnTo>
                  <a:cubicBezTo>
                    <a:pt x="146" y="76"/>
                    <a:pt x="215" y="22"/>
                    <a:pt x="278" y="22"/>
                  </a:cubicBezTo>
                  <a:cubicBezTo>
                    <a:pt x="340" y="22"/>
                    <a:pt x="352" y="76"/>
                    <a:pt x="352" y="132"/>
                  </a:cubicBezTo>
                  <a:lnTo>
                    <a:pt x="352" y="363"/>
                  </a:lnTo>
                  <a:cubicBezTo>
                    <a:pt x="352" y="406"/>
                    <a:pt x="340" y="406"/>
                    <a:pt x="276" y="406"/>
                  </a:cubicBezTo>
                  <a:lnTo>
                    <a:pt x="276" y="437"/>
                  </a:lnTo>
                  <a:cubicBezTo>
                    <a:pt x="309" y="437"/>
                    <a:pt x="358" y="435"/>
                    <a:pt x="385" y="435"/>
                  </a:cubicBezTo>
                  <a:cubicBezTo>
                    <a:pt x="412" y="435"/>
                    <a:pt x="464" y="437"/>
                    <a:pt x="497" y="437"/>
                  </a:cubicBezTo>
                  <a:lnTo>
                    <a:pt x="497" y="406"/>
                  </a:lnTo>
                  <a:cubicBezTo>
                    <a:pt x="430" y="406"/>
                    <a:pt x="419" y="406"/>
                    <a:pt x="419" y="363"/>
                  </a:cubicBezTo>
                  <a:lnTo>
                    <a:pt x="419" y="179"/>
                  </a:lnTo>
                  <a:cubicBezTo>
                    <a:pt x="419" y="76"/>
                    <a:pt x="491" y="22"/>
                    <a:pt x="553" y="22"/>
                  </a:cubicBezTo>
                  <a:cubicBezTo>
                    <a:pt x="616" y="22"/>
                    <a:pt x="625" y="76"/>
                    <a:pt x="625" y="132"/>
                  </a:cubicBezTo>
                  <a:lnTo>
                    <a:pt x="625" y="363"/>
                  </a:lnTo>
                  <a:cubicBezTo>
                    <a:pt x="625" y="406"/>
                    <a:pt x="616" y="406"/>
                    <a:pt x="549" y="406"/>
                  </a:cubicBezTo>
                  <a:lnTo>
                    <a:pt x="549" y="437"/>
                  </a:lnTo>
                  <a:cubicBezTo>
                    <a:pt x="582" y="437"/>
                    <a:pt x="634" y="435"/>
                    <a:pt x="661" y="435"/>
                  </a:cubicBezTo>
                  <a:cubicBezTo>
                    <a:pt x="685" y="435"/>
                    <a:pt x="737" y="437"/>
                    <a:pt x="771" y="437"/>
                  </a:cubicBezTo>
                  <a:lnTo>
                    <a:pt x="771" y="406"/>
                  </a:lnTo>
                  <a:cubicBezTo>
                    <a:pt x="719" y="406"/>
                    <a:pt x="694" y="406"/>
                    <a:pt x="694" y="376"/>
                  </a:cubicBezTo>
                  <a:lnTo>
                    <a:pt x="694" y="188"/>
                  </a:lnTo>
                  <a:cubicBezTo>
                    <a:pt x="694" y="103"/>
                    <a:pt x="694" y="72"/>
                    <a:pt x="663" y="36"/>
                  </a:cubicBezTo>
                  <a:cubicBezTo>
                    <a:pt x="650" y="20"/>
                    <a:pt x="616" y="0"/>
                    <a:pt x="560" y="0"/>
                  </a:cubicBezTo>
                  <a:cubicBezTo>
                    <a:pt x="477" y="0"/>
                    <a:pt x="432" y="58"/>
                    <a:pt x="417" y="96"/>
                  </a:cubicBezTo>
                  <a:cubicBezTo>
                    <a:pt x="403" y="11"/>
                    <a:pt x="329" y="0"/>
                    <a:pt x="284" y="0"/>
                  </a:cubicBezTo>
                  <a:cubicBezTo>
                    <a:pt x="213" y="0"/>
                    <a:pt x="166" y="43"/>
                    <a:pt x="139" y="103"/>
                  </a:cubicBezTo>
                  <a:lnTo>
                    <a:pt x="139" y="0"/>
                  </a:lnTo>
                  <a:lnTo>
                    <a:pt x="0" y="11"/>
                  </a:lnTo>
                  <a:lnTo>
                    <a:pt x="0" y="43"/>
                  </a:lnTo>
                  <a:cubicBezTo>
                    <a:pt x="69" y="43"/>
                    <a:pt x="76" y="49"/>
                    <a:pt x="76" y="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6916" name="Group 52"/>
          <p:cNvGrpSpPr>
            <a:grpSpLocks/>
          </p:cNvGrpSpPr>
          <p:nvPr/>
        </p:nvGrpSpPr>
        <p:grpSpPr bwMode="auto">
          <a:xfrm>
            <a:off x="1292225" y="4751388"/>
            <a:ext cx="4025900" cy="354012"/>
            <a:chOff x="814" y="2993"/>
            <a:chExt cx="2536" cy="223"/>
          </a:xfrm>
        </p:grpSpPr>
        <p:sp>
          <p:nvSpPr>
            <p:cNvPr id="36917" name="Freeform 53"/>
            <p:cNvSpPr>
              <a:spLocks noChangeArrowheads="1"/>
            </p:cNvSpPr>
            <p:nvPr/>
          </p:nvSpPr>
          <p:spPr bwMode="auto">
            <a:xfrm>
              <a:off x="814" y="2993"/>
              <a:ext cx="2536" cy="223"/>
            </a:xfrm>
            <a:custGeom>
              <a:avLst/>
              <a:gdLst>
                <a:gd name="T0" fmla="*/ 5593 w 11187"/>
                <a:gd name="T1" fmla="*/ 986 h 987"/>
                <a:gd name="T2" fmla="*/ 0 w 11187"/>
                <a:gd name="T3" fmla="*/ 986 h 987"/>
                <a:gd name="T4" fmla="*/ 0 w 11187"/>
                <a:gd name="T5" fmla="*/ 0 h 987"/>
                <a:gd name="T6" fmla="*/ 11186 w 11187"/>
                <a:gd name="T7" fmla="*/ 0 h 987"/>
                <a:gd name="T8" fmla="*/ 11186 w 11187"/>
                <a:gd name="T9" fmla="*/ 986 h 987"/>
                <a:gd name="T10" fmla="*/ 5593 w 11187"/>
                <a:gd name="T11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87" h="987">
                  <a:moveTo>
                    <a:pt x="5593" y="986"/>
                  </a:moveTo>
                  <a:lnTo>
                    <a:pt x="0" y="986"/>
                  </a:lnTo>
                  <a:lnTo>
                    <a:pt x="0" y="0"/>
                  </a:lnTo>
                  <a:lnTo>
                    <a:pt x="11186" y="0"/>
                  </a:lnTo>
                  <a:lnTo>
                    <a:pt x="11186" y="986"/>
                  </a:lnTo>
                  <a:lnTo>
                    <a:pt x="5593" y="9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18" name="Freeform 54"/>
            <p:cNvSpPr>
              <a:spLocks noChangeArrowheads="1"/>
            </p:cNvSpPr>
            <p:nvPr/>
          </p:nvSpPr>
          <p:spPr bwMode="auto">
            <a:xfrm>
              <a:off x="823" y="3062"/>
              <a:ext cx="102" cy="101"/>
            </a:xfrm>
            <a:custGeom>
              <a:avLst/>
              <a:gdLst>
                <a:gd name="T0" fmla="*/ 329 w 453"/>
                <a:gd name="T1" fmla="*/ 63 h 449"/>
                <a:gd name="T2" fmla="*/ 237 w 453"/>
                <a:gd name="T3" fmla="*/ 0 h 449"/>
                <a:gd name="T4" fmla="*/ 0 w 453"/>
                <a:gd name="T5" fmla="*/ 289 h 449"/>
                <a:gd name="T6" fmla="*/ 132 w 453"/>
                <a:gd name="T7" fmla="*/ 448 h 449"/>
                <a:gd name="T8" fmla="*/ 260 w 453"/>
                <a:gd name="T9" fmla="*/ 374 h 449"/>
                <a:gd name="T10" fmla="*/ 349 w 453"/>
                <a:gd name="T11" fmla="*/ 448 h 449"/>
                <a:gd name="T12" fmla="*/ 423 w 453"/>
                <a:gd name="T13" fmla="*/ 394 h 449"/>
                <a:gd name="T14" fmla="*/ 452 w 453"/>
                <a:gd name="T15" fmla="*/ 296 h 449"/>
                <a:gd name="T16" fmla="*/ 441 w 453"/>
                <a:gd name="T17" fmla="*/ 287 h 449"/>
                <a:gd name="T18" fmla="*/ 428 w 453"/>
                <a:gd name="T19" fmla="*/ 305 h 449"/>
                <a:gd name="T20" fmla="*/ 352 w 453"/>
                <a:gd name="T21" fmla="*/ 426 h 449"/>
                <a:gd name="T22" fmla="*/ 323 w 453"/>
                <a:gd name="T23" fmla="*/ 381 h 449"/>
                <a:gd name="T24" fmla="*/ 336 w 453"/>
                <a:gd name="T25" fmla="*/ 307 h 449"/>
                <a:gd name="T26" fmla="*/ 356 w 453"/>
                <a:gd name="T27" fmla="*/ 220 h 449"/>
                <a:gd name="T28" fmla="*/ 392 w 453"/>
                <a:gd name="T29" fmla="*/ 81 h 449"/>
                <a:gd name="T30" fmla="*/ 399 w 453"/>
                <a:gd name="T31" fmla="*/ 47 h 449"/>
                <a:gd name="T32" fmla="*/ 372 w 453"/>
                <a:gd name="T33" fmla="*/ 20 h 449"/>
                <a:gd name="T34" fmla="*/ 329 w 453"/>
                <a:gd name="T35" fmla="*/ 63 h 449"/>
                <a:gd name="T36" fmla="*/ 264 w 453"/>
                <a:gd name="T37" fmla="*/ 320 h 449"/>
                <a:gd name="T38" fmla="*/ 244 w 453"/>
                <a:gd name="T39" fmla="*/ 356 h 449"/>
                <a:gd name="T40" fmla="*/ 134 w 453"/>
                <a:gd name="T41" fmla="*/ 426 h 449"/>
                <a:gd name="T42" fmla="*/ 69 w 453"/>
                <a:gd name="T43" fmla="*/ 334 h 449"/>
                <a:gd name="T44" fmla="*/ 125 w 453"/>
                <a:gd name="T45" fmla="*/ 117 h 449"/>
                <a:gd name="T46" fmla="*/ 240 w 453"/>
                <a:gd name="T47" fmla="*/ 22 h 449"/>
                <a:gd name="T48" fmla="*/ 318 w 453"/>
                <a:gd name="T49" fmla="*/ 110 h 449"/>
                <a:gd name="T50" fmla="*/ 314 w 453"/>
                <a:gd name="T51" fmla="*/ 125 h 449"/>
                <a:gd name="T52" fmla="*/ 264 w 453"/>
                <a:gd name="T53" fmla="*/ 3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" h="449">
                  <a:moveTo>
                    <a:pt x="329" y="63"/>
                  </a:moveTo>
                  <a:cubicBezTo>
                    <a:pt x="311" y="27"/>
                    <a:pt x="282" y="0"/>
                    <a:pt x="237" y="0"/>
                  </a:cubicBezTo>
                  <a:cubicBezTo>
                    <a:pt x="123" y="0"/>
                    <a:pt x="0" y="146"/>
                    <a:pt x="0" y="289"/>
                  </a:cubicBezTo>
                  <a:cubicBezTo>
                    <a:pt x="0" y="383"/>
                    <a:pt x="54" y="448"/>
                    <a:pt x="132" y="448"/>
                  </a:cubicBezTo>
                  <a:cubicBezTo>
                    <a:pt x="152" y="448"/>
                    <a:pt x="202" y="444"/>
                    <a:pt x="260" y="374"/>
                  </a:cubicBezTo>
                  <a:cubicBezTo>
                    <a:pt x="269" y="415"/>
                    <a:pt x="302" y="448"/>
                    <a:pt x="349" y="448"/>
                  </a:cubicBezTo>
                  <a:cubicBezTo>
                    <a:pt x="385" y="448"/>
                    <a:pt x="408" y="426"/>
                    <a:pt x="423" y="394"/>
                  </a:cubicBezTo>
                  <a:cubicBezTo>
                    <a:pt x="439" y="359"/>
                    <a:pt x="452" y="298"/>
                    <a:pt x="452" y="296"/>
                  </a:cubicBezTo>
                  <a:cubicBezTo>
                    <a:pt x="452" y="287"/>
                    <a:pt x="443" y="287"/>
                    <a:pt x="441" y="287"/>
                  </a:cubicBezTo>
                  <a:cubicBezTo>
                    <a:pt x="430" y="287"/>
                    <a:pt x="430" y="289"/>
                    <a:pt x="428" y="305"/>
                  </a:cubicBezTo>
                  <a:cubicBezTo>
                    <a:pt x="410" y="368"/>
                    <a:pt x="392" y="426"/>
                    <a:pt x="352" y="426"/>
                  </a:cubicBezTo>
                  <a:cubicBezTo>
                    <a:pt x="325" y="426"/>
                    <a:pt x="323" y="401"/>
                    <a:pt x="323" y="381"/>
                  </a:cubicBezTo>
                  <a:cubicBezTo>
                    <a:pt x="323" y="359"/>
                    <a:pt x="325" y="352"/>
                    <a:pt x="336" y="307"/>
                  </a:cubicBezTo>
                  <a:cubicBezTo>
                    <a:pt x="347" y="267"/>
                    <a:pt x="347" y="255"/>
                    <a:pt x="356" y="220"/>
                  </a:cubicBezTo>
                  <a:lnTo>
                    <a:pt x="392" y="81"/>
                  </a:lnTo>
                  <a:cubicBezTo>
                    <a:pt x="399" y="52"/>
                    <a:pt x="399" y="52"/>
                    <a:pt x="399" y="47"/>
                  </a:cubicBezTo>
                  <a:cubicBezTo>
                    <a:pt x="399" y="29"/>
                    <a:pt x="388" y="20"/>
                    <a:pt x="372" y="20"/>
                  </a:cubicBezTo>
                  <a:cubicBezTo>
                    <a:pt x="347" y="20"/>
                    <a:pt x="332" y="43"/>
                    <a:pt x="329" y="63"/>
                  </a:cubicBezTo>
                  <a:close/>
                  <a:moveTo>
                    <a:pt x="264" y="320"/>
                  </a:moveTo>
                  <a:cubicBezTo>
                    <a:pt x="260" y="338"/>
                    <a:pt x="260" y="338"/>
                    <a:pt x="244" y="356"/>
                  </a:cubicBezTo>
                  <a:cubicBezTo>
                    <a:pt x="202" y="410"/>
                    <a:pt x="161" y="426"/>
                    <a:pt x="134" y="426"/>
                  </a:cubicBezTo>
                  <a:cubicBezTo>
                    <a:pt x="85" y="426"/>
                    <a:pt x="69" y="372"/>
                    <a:pt x="69" y="334"/>
                  </a:cubicBezTo>
                  <a:cubicBezTo>
                    <a:pt x="69" y="285"/>
                    <a:pt x="101" y="161"/>
                    <a:pt x="125" y="117"/>
                  </a:cubicBezTo>
                  <a:cubicBezTo>
                    <a:pt x="155" y="58"/>
                    <a:pt x="199" y="22"/>
                    <a:pt x="240" y="22"/>
                  </a:cubicBezTo>
                  <a:cubicBezTo>
                    <a:pt x="305" y="22"/>
                    <a:pt x="318" y="103"/>
                    <a:pt x="318" y="110"/>
                  </a:cubicBezTo>
                  <a:cubicBezTo>
                    <a:pt x="318" y="114"/>
                    <a:pt x="316" y="121"/>
                    <a:pt x="314" y="125"/>
                  </a:cubicBezTo>
                  <a:lnTo>
                    <a:pt x="264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19" name="Freeform 55"/>
            <p:cNvSpPr>
              <a:spLocks noChangeArrowheads="1"/>
            </p:cNvSpPr>
            <p:nvPr/>
          </p:nvSpPr>
          <p:spPr bwMode="auto">
            <a:xfrm>
              <a:off x="940" y="3090"/>
              <a:ext cx="72" cy="106"/>
            </a:xfrm>
            <a:custGeom>
              <a:avLst/>
              <a:gdLst>
                <a:gd name="T0" fmla="*/ 323 w 324"/>
                <a:gd name="T1" fmla="*/ 240 h 474"/>
                <a:gd name="T2" fmla="*/ 280 w 324"/>
                <a:gd name="T3" fmla="*/ 61 h 474"/>
                <a:gd name="T4" fmla="*/ 161 w 324"/>
                <a:gd name="T5" fmla="*/ 0 h 474"/>
                <a:gd name="T6" fmla="*/ 0 w 324"/>
                <a:gd name="T7" fmla="*/ 240 h 474"/>
                <a:gd name="T8" fmla="*/ 161 w 324"/>
                <a:gd name="T9" fmla="*/ 473 h 474"/>
                <a:gd name="T10" fmla="*/ 323 w 324"/>
                <a:gd name="T11" fmla="*/ 240 h 474"/>
                <a:gd name="T12" fmla="*/ 161 w 324"/>
                <a:gd name="T13" fmla="*/ 455 h 474"/>
                <a:gd name="T14" fmla="*/ 74 w 324"/>
                <a:gd name="T15" fmla="*/ 379 h 474"/>
                <a:gd name="T16" fmla="*/ 63 w 324"/>
                <a:gd name="T17" fmla="*/ 231 h 474"/>
                <a:gd name="T18" fmla="*/ 74 w 324"/>
                <a:gd name="T19" fmla="*/ 90 h 474"/>
                <a:gd name="T20" fmla="*/ 161 w 324"/>
                <a:gd name="T21" fmla="*/ 20 h 474"/>
                <a:gd name="T22" fmla="*/ 246 w 324"/>
                <a:gd name="T23" fmla="*/ 83 h 474"/>
                <a:gd name="T24" fmla="*/ 260 w 324"/>
                <a:gd name="T25" fmla="*/ 231 h 474"/>
                <a:gd name="T26" fmla="*/ 249 w 324"/>
                <a:gd name="T27" fmla="*/ 376 h 474"/>
                <a:gd name="T28" fmla="*/ 161 w 324"/>
                <a:gd name="T29" fmla="*/ 45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74">
                  <a:moveTo>
                    <a:pt x="323" y="240"/>
                  </a:moveTo>
                  <a:cubicBezTo>
                    <a:pt x="323" y="164"/>
                    <a:pt x="314" y="108"/>
                    <a:pt x="280" y="61"/>
                  </a:cubicBezTo>
                  <a:cubicBezTo>
                    <a:pt x="260" y="27"/>
                    <a:pt x="217" y="0"/>
                    <a:pt x="161" y="0"/>
                  </a:cubicBezTo>
                  <a:cubicBezTo>
                    <a:pt x="0" y="0"/>
                    <a:pt x="0" y="188"/>
                    <a:pt x="0" y="240"/>
                  </a:cubicBezTo>
                  <a:cubicBezTo>
                    <a:pt x="0" y="289"/>
                    <a:pt x="0" y="473"/>
                    <a:pt x="161" y="473"/>
                  </a:cubicBezTo>
                  <a:cubicBezTo>
                    <a:pt x="323" y="473"/>
                    <a:pt x="323" y="289"/>
                    <a:pt x="323" y="240"/>
                  </a:cubicBezTo>
                  <a:close/>
                  <a:moveTo>
                    <a:pt x="161" y="455"/>
                  </a:moveTo>
                  <a:cubicBezTo>
                    <a:pt x="130" y="455"/>
                    <a:pt x="87" y="435"/>
                    <a:pt x="74" y="379"/>
                  </a:cubicBezTo>
                  <a:cubicBezTo>
                    <a:pt x="63" y="338"/>
                    <a:pt x="63" y="280"/>
                    <a:pt x="63" y="231"/>
                  </a:cubicBezTo>
                  <a:cubicBezTo>
                    <a:pt x="63" y="179"/>
                    <a:pt x="63" y="128"/>
                    <a:pt x="74" y="90"/>
                  </a:cubicBezTo>
                  <a:cubicBezTo>
                    <a:pt x="87" y="34"/>
                    <a:pt x="132" y="20"/>
                    <a:pt x="161" y="20"/>
                  </a:cubicBezTo>
                  <a:cubicBezTo>
                    <a:pt x="199" y="20"/>
                    <a:pt x="235" y="43"/>
                    <a:pt x="246" y="83"/>
                  </a:cubicBezTo>
                  <a:cubicBezTo>
                    <a:pt x="258" y="119"/>
                    <a:pt x="260" y="170"/>
                    <a:pt x="260" y="231"/>
                  </a:cubicBezTo>
                  <a:cubicBezTo>
                    <a:pt x="260" y="280"/>
                    <a:pt x="260" y="332"/>
                    <a:pt x="249" y="376"/>
                  </a:cubicBezTo>
                  <a:cubicBezTo>
                    <a:pt x="235" y="439"/>
                    <a:pt x="188" y="455"/>
                    <a:pt x="161" y="4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0" name="Freeform 56"/>
            <p:cNvSpPr>
              <a:spLocks noChangeArrowheads="1"/>
            </p:cNvSpPr>
            <p:nvPr/>
          </p:nvSpPr>
          <p:spPr bwMode="auto">
            <a:xfrm>
              <a:off x="1054" y="2993"/>
              <a:ext cx="52" cy="223"/>
            </a:xfrm>
            <a:custGeom>
              <a:avLst/>
              <a:gdLst>
                <a:gd name="T0" fmla="*/ 231 w 232"/>
                <a:gd name="T1" fmla="*/ 977 h 987"/>
                <a:gd name="T2" fmla="*/ 213 w 232"/>
                <a:gd name="T3" fmla="*/ 955 h 987"/>
                <a:gd name="T4" fmla="*/ 58 w 232"/>
                <a:gd name="T5" fmla="*/ 493 h 987"/>
                <a:gd name="T6" fmla="*/ 217 w 232"/>
                <a:gd name="T7" fmla="*/ 27 h 987"/>
                <a:gd name="T8" fmla="*/ 231 w 232"/>
                <a:gd name="T9" fmla="*/ 9 h 987"/>
                <a:gd name="T10" fmla="*/ 220 w 232"/>
                <a:gd name="T11" fmla="*/ 0 h 987"/>
                <a:gd name="T12" fmla="*/ 63 w 232"/>
                <a:gd name="T13" fmla="*/ 193 h 987"/>
                <a:gd name="T14" fmla="*/ 0 w 232"/>
                <a:gd name="T15" fmla="*/ 493 h 987"/>
                <a:gd name="T16" fmla="*/ 65 w 232"/>
                <a:gd name="T17" fmla="*/ 802 h 987"/>
                <a:gd name="T18" fmla="*/ 220 w 232"/>
                <a:gd name="T19" fmla="*/ 986 h 987"/>
                <a:gd name="T20" fmla="*/ 231 w 232"/>
                <a:gd name="T21" fmla="*/ 97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90" y="831"/>
                    <a:pt x="58" y="645"/>
                    <a:pt x="58" y="493"/>
                  </a:cubicBezTo>
                  <a:cubicBezTo>
                    <a:pt x="58" y="323"/>
                    <a:pt x="96" y="150"/>
                    <a:pt x="217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6" y="0"/>
                    <a:pt x="220" y="0"/>
                  </a:cubicBezTo>
                  <a:cubicBezTo>
                    <a:pt x="211" y="0"/>
                    <a:pt x="121" y="67"/>
                    <a:pt x="63" y="193"/>
                  </a:cubicBezTo>
                  <a:cubicBezTo>
                    <a:pt x="11" y="300"/>
                    <a:pt x="0" y="410"/>
                    <a:pt x="0" y="493"/>
                  </a:cubicBezTo>
                  <a:cubicBezTo>
                    <a:pt x="0" y="571"/>
                    <a:pt x="11" y="690"/>
                    <a:pt x="65" y="802"/>
                  </a:cubicBezTo>
                  <a:cubicBezTo>
                    <a:pt x="125" y="923"/>
                    <a:pt x="211" y="986"/>
                    <a:pt x="220" y="986"/>
                  </a:cubicBezTo>
                  <a:cubicBezTo>
                    <a:pt x="226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1" name="Freeform 57"/>
            <p:cNvSpPr>
              <a:spLocks noChangeArrowheads="1"/>
            </p:cNvSpPr>
            <p:nvPr/>
          </p:nvSpPr>
          <p:spPr bwMode="auto">
            <a:xfrm>
              <a:off x="1130" y="3006"/>
              <a:ext cx="116" cy="200"/>
            </a:xfrm>
            <a:custGeom>
              <a:avLst/>
              <a:gdLst>
                <a:gd name="T0" fmla="*/ 383 w 518"/>
                <a:gd name="T1" fmla="*/ 25 h 888"/>
                <a:gd name="T2" fmla="*/ 388 w 518"/>
                <a:gd name="T3" fmla="*/ 9 h 888"/>
                <a:gd name="T4" fmla="*/ 374 w 518"/>
                <a:gd name="T5" fmla="*/ 0 h 888"/>
                <a:gd name="T6" fmla="*/ 361 w 518"/>
                <a:gd name="T7" fmla="*/ 20 h 888"/>
                <a:gd name="T8" fmla="*/ 302 w 518"/>
                <a:gd name="T9" fmla="*/ 249 h 888"/>
                <a:gd name="T10" fmla="*/ 0 w 518"/>
                <a:gd name="T11" fmla="*/ 518 h 888"/>
                <a:gd name="T12" fmla="*/ 190 w 518"/>
                <a:gd name="T13" fmla="*/ 697 h 888"/>
                <a:gd name="T14" fmla="*/ 168 w 518"/>
                <a:gd name="T15" fmla="*/ 789 h 888"/>
                <a:gd name="T16" fmla="*/ 146 w 518"/>
                <a:gd name="T17" fmla="*/ 876 h 888"/>
                <a:gd name="T18" fmla="*/ 157 w 518"/>
                <a:gd name="T19" fmla="*/ 887 h 888"/>
                <a:gd name="T20" fmla="*/ 168 w 518"/>
                <a:gd name="T21" fmla="*/ 883 h 888"/>
                <a:gd name="T22" fmla="*/ 177 w 518"/>
                <a:gd name="T23" fmla="*/ 845 h 888"/>
                <a:gd name="T24" fmla="*/ 215 w 518"/>
                <a:gd name="T25" fmla="*/ 697 h 888"/>
                <a:gd name="T26" fmla="*/ 517 w 518"/>
                <a:gd name="T27" fmla="*/ 426 h 888"/>
                <a:gd name="T28" fmla="*/ 327 w 518"/>
                <a:gd name="T29" fmla="*/ 249 h 888"/>
                <a:gd name="T30" fmla="*/ 383 w 518"/>
                <a:gd name="T31" fmla="*/ 25 h 888"/>
                <a:gd name="T32" fmla="*/ 195 w 518"/>
                <a:gd name="T33" fmla="*/ 675 h 888"/>
                <a:gd name="T34" fmla="*/ 65 w 518"/>
                <a:gd name="T35" fmla="*/ 538 h 888"/>
                <a:gd name="T36" fmla="*/ 296 w 518"/>
                <a:gd name="T37" fmla="*/ 269 h 888"/>
                <a:gd name="T38" fmla="*/ 195 w 518"/>
                <a:gd name="T39" fmla="*/ 675 h 888"/>
                <a:gd name="T40" fmla="*/ 323 w 518"/>
                <a:gd name="T41" fmla="*/ 269 h 888"/>
                <a:gd name="T42" fmla="*/ 455 w 518"/>
                <a:gd name="T43" fmla="*/ 406 h 888"/>
                <a:gd name="T44" fmla="*/ 220 w 518"/>
                <a:gd name="T45" fmla="*/ 675 h 888"/>
                <a:gd name="T46" fmla="*/ 323 w 518"/>
                <a:gd name="T47" fmla="*/ 269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8" h="888">
                  <a:moveTo>
                    <a:pt x="383" y="25"/>
                  </a:moveTo>
                  <a:cubicBezTo>
                    <a:pt x="383" y="22"/>
                    <a:pt x="388" y="11"/>
                    <a:pt x="388" y="9"/>
                  </a:cubicBezTo>
                  <a:cubicBezTo>
                    <a:pt x="388" y="9"/>
                    <a:pt x="388" y="0"/>
                    <a:pt x="374" y="0"/>
                  </a:cubicBezTo>
                  <a:cubicBezTo>
                    <a:pt x="365" y="0"/>
                    <a:pt x="363" y="2"/>
                    <a:pt x="361" y="20"/>
                  </a:cubicBezTo>
                  <a:lnTo>
                    <a:pt x="302" y="249"/>
                  </a:lnTo>
                  <a:cubicBezTo>
                    <a:pt x="146" y="253"/>
                    <a:pt x="0" y="383"/>
                    <a:pt x="0" y="518"/>
                  </a:cubicBezTo>
                  <a:cubicBezTo>
                    <a:pt x="0" y="612"/>
                    <a:pt x="69" y="690"/>
                    <a:pt x="190" y="697"/>
                  </a:cubicBezTo>
                  <a:cubicBezTo>
                    <a:pt x="181" y="728"/>
                    <a:pt x="175" y="760"/>
                    <a:pt x="168" y="789"/>
                  </a:cubicBezTo>
                  <a:cubicBezTo>
                    <a:pt x="155" y="836"/>
                    <a:pt x="146" y="874"/>
                    <a:pt x="146" y="876"/>
                  </a:cubicBezTo>
                  <a:cubicBezTo>
                    <a:pt x="146" y="887"/>
                    <a:pt x="152" y="887"/>
                    <a:pt x="157" y="887"/>
                  </a:cubicBezTo>
                  <a:cubicBezTo>
                    <a:pt x="161" y="887"/>
                    <a:pt x="164" y="887"/>
                    <a:pt x="168" y="883"/>
                  </a:cubicBezTo>
                  <a:cubicBezTo>
                    <a:pt x="168" y="881"/>
                    <a:pt x="175" y="858"/>
                    <a:pt x="177" y="845"/>
                  </a:cubicBezTo>
                  <a:lnTo>
                    <a:pt x="215" y="697"/>
                  </a:lnTo>
                  <a:cubicBezTo>
                    <a:pt x="374" y="692"/>
                    <a:pt x="517" y="558"/>
                    <a:pt x="517" y="426"/>
                  </a:cubicBezTo>
                  <a:cubicBezTo>
                    <a:pt x="517" y="347"/>
                    <a:pt x="466" y="258"/>
                    <a:pt x="327" y="249"/>
                  </a:cubicBezTo>
                  <a:lnTo>
                    <a:pt x="383" y="25"/>
                  </a:lnTo>
                  <a:close/>
                  <a:moveTo>
                    <a:pt x="195" y="675"/>
                  </a:moveTo>
                  <a:cubicBezTo>
                    <a:pt x="134" y="672"/>
                    <a:pt x="65" y="639"/>
                    <a:pt x="65" y="538"/>
                  </a:cubicBezTo>
                  <a:cubicBezTo>
                    <a:pt x="65" y="421"/>
                    <a:pt x="150" y="282"/>
                    <a:pt x="296" y="269"/>
                  </a:cubicBezTo>
                  <a:lnTo>
                    <a:pt x="195" y="675"/>
                  </a:lnTo>
                  <a:close/>
                  <a:moveTo>
                    <a:pt x="323" y="269"/>
                  </a:moveTo>
                  <a:cubicBezTo>
                    <a:pt x="396" y="273"/>
                    <a:pt x="455" y="318"/>
                    <a:pt x="455" y="406"/>
                  </a:cubicBezTo>
                  <a:cubicBezTo>
                    <a:pt x="455" y="522"/>
                    <a:pt x="370" y="663"/>
                    <a:pt x="220" y="675"/>
                  </a:cubicBezTo>
                  <a:lnTo>
                    <a:pt x="323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2" name="Freeform 58"/>
            <p:cNvSpPr>
              <a:spLocks noChangeArrowheads="1"/>
            </p:cNvSpPr>
            <p:nvPr/>
          </p:nvSpPr>
          <p:spPr bwMode="auto">
            <a:xfrm>
              <a:off x="1244" y="3062"/>
              <a:ext cx="116" cy="141"/>
            </a:xfrm>
            <a:custGeom>
              <a:avLst/>
              <a:gdLst>
                <a:gd name="T0" fmla="*/ 76 w 516"/>
                <a:gd name="T1" fmla="*/ 558 h 628"/>
                <a:gd name="T2" fmla="*/ 22 w 516"/>
                <a:gd name="T3" fmla="*/ 598 h 628"/>
                <a:gd name="T4" fmla="*/ 0 w 516"/>
                <a:gd name="T5" fmla="*/ 616 h 628"/>
                <a:gd name="T6" fmla="*/ 13 w 516"/>
                <a:gd name="T7" fmla="*/ 627 h 628"/>
                <a:gd name="T8" fmla="*/ 96 w 516"/>
                <a:gd name="T9" fmla="*/ 625 h 628"/>
                <a:gd name="T10" fmla="*/ 193 w 516"/>
                <a:gd name="T11" fmla="*/ 627 h 628"/>
                <a:gd name="T12" fmla="*/ 211 w 516"/>
                <a:gd name="T13" fmla="*/ 610 h 628"/>
                <a:gd name="T14" fmla="*/ 188 w 516"/>
                <a:gd name="T15" fmla="*/ 598 h 628"/>
                <a:gd name="T16" fmla="*/ 139 w 516"/>
                <a:gd name="T17" fmla="*/ 583 h 628"/>
                <a:gd name="T18" fmla="*/ 186 w 516"/>
                <a:gd name="T19" fmla="*/ 385 h 628"/>
                <a:gd name="T20" fmla="*/ 278 w 516"/>
                <a:gd name="T21" fmla="*/ 448 h 628"/>
                <a:gd name="T22" fmla="*/ 515 w 516"/>
                <a:gd name="T23" fmla="*/ 159 h 628"/>
                <a:gd name="T24" fmla="*/ 385 w 516"/>
                <a:gd name="T25" fmla="*/ 0 h 628"/>
                <a:gd name="T26" fmla="*/ 255 w 516"/>
                <a:gd name="T27" fmla="*/ 74 h 628"/>
                <a:gd name="T28" fmla="*/ 166 w 516"/>
                <a:gd name="T29" fmla="*/ 0 h 628"/>
                <a:gd name="T30" fmla="*/ 92 w 516"/>
                <a:gd name="T31" fmla="*/ 56 h 628"/>
                <a:gd name="T32" fmla="*/ 63 w 516"/>
                <a:gd name="T33" fmla="*/ 152 h 628"/>
                <a:gd name="T34" fmla="*/ 74 w 516"/>
                <a:gd name="T35" fmla="*/ 161 h 628"/>
                <a:gd name="T36" fmla="*/ 92 w 516"/>
                <a:gd name="T37" fmla="*/ 139 h 628"/>
                <a:gd name="T38" fmla="*/ 164 w 516"/>
                <a:gd name="T39" fmla="*/ 22 h 628"/>
                <a:gd name="T40" fmla="*/ 193 w 516"/>
                <a:gd name="T41" fmla="*/ 67 h 628"/>
                <a:gd name="T42" fmla="*/ 186 w 516"/>
                <a:gd name="T43" fmla="*/ 117 h 628"/>
                <a:gd name="T44" fmla="*/ 76 w 516"/>
                <a:gd name="T45" fmla="*/ 558 h 628"/>
                <a:gd name="T46" fmla="*/ 251 w 516"/>
                <a:gd name="T47" fmla="*/ 128 h 628"/>
                <a:gd name="T48" fmla="*/ 302 w 516"/>
                <a:gd name="T49" fmla="*/ 58 h 628"/>
                <a:gd name="T50" fmla="*/ 381 w 516"/>
                <a:gd name="T51" fmla="*/ 22 h 628"/>
                <a:gd name="T52" fmla="*/ 446 w 516"/>
                <a:gd name="T53" fmla="*/ 114 h 628"/>
                <a:gd name="T54" fmla="*/ 394 w 516"/>
                <a:gd name="T55" fmla="*/ 325 h 628"/>
                <a:gd name="T56" fmla="*/ 278 w 516"/>
                <a:gd name="T57" fmla="*/ 426 h 628"/>
                <a:gd name="T58" fmla="*/ 199 w 516"/>
                <a:gd name="T59" fmla="*/ 338 h 628"/>
                <a:gd name="T60" fmla="*/ 202 w 516"/>
                <a:gd name="T61" fmla="*/ 323 h 628"/>
                <a:gd name="T62" fmla="*/ 251 w 516"/>
                <a:gd name="T63" fmla="*/ 1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6" h="628">
                  <a:moveTo>
                    <a:pt x="76" y="558"/>
                  </a:moveTo>
                  <a:cubicBezTo>
                    <a:pt x="67" y="592"/>
                    <a:pt x="67" y="598"/>
                    <a:pt x="22" y="598"/>
                  </a:cubicBezTo>
                  <a:cubicBezTo>
                    <a:pt x="11" y="598"/>
                    <a:pt x="0" y="598"/>
                    <a:pt x="0" y="616"/>
                  </a:cubicBezTo>
                  <a:cubicBezTo>
                    <a:pt x="0" y="625"/>
                    <a:pt x="4" y="627"/>
                    <a:pt x="13" y="627"/>
                  </a:cubicBezTo>
                  <a:cubicBezTo>
                    <a:pt x="40" y="627"/>
                    <a:pt x="67" y="625"/>
                    <a:pt x="96" y="625"/>
                  </a:cubicBezTo>
                  <a:cubicBezTo>
                    <a:pt x="128" y="625"/>
                    <a:pt x="161" y="627"/>
                    <a:pt x="193" y="627"/>
                  </a:cubicBezTo>
                  <a:cubicBezTo>
                    <a:pt x="199" y="627"/>
                    <a:pt x="211" y="627"/>
                    <a:pt x="211" y="610"/>
                  </a:cubicBezTo>
                  <a:cubicBezTo>
                    <a:pt x="211" y="598"/>
                    <a:pt x="202" y="598"/>
                    <a:pt x="188" y="598"/>
                  </a:cubicBezTo>
                  <a:cubicBezTo>
                    <a:pt x="139" y="598"/>
                    <a:pt x="139" y="592"/>
                    <a:pt x="139" y="583"/>
                  </a:cubicBezTo>
                  <a:cubicBezTo>
                    <a:pt x="139" y="569"/>
                    <a:pt x="179" y="410"/>
                    <a:pt x="186" y="385"/>
                  </a:cubicBezTo>
                  <a:cubicBezTo>
                    <a:pt x="199" y="412"/>
                    <a:pt x="226" y="448"/>
                    <a:pt x="278" y="448"/>
                  </a:cubicBezTo>
                  <a:cubicBezTo>
                    <a:pt x="392" y="448"/>
                    <a:pt x="515" y="303"/>
                    <a:pt x="515" y="159"/>
                  </a:cubicBezTo>
                  <a:cubicBezTo>
                    <a:pt x="515" y="65"/>
                    <a:pt x="459" y="0"/>
                    <a:pt x="385" y="0"/>
                  </a:cubicBezTo>
                  <a:cubicBezTo>
                    <a:pt x="336" y="0"/>
                    <a:pt x="287" y="36"/>
                    <a:pt x="255" y="74"/>
                  </a:cubicBezTo>
                  <a:cubicBezTo>
                    <a:pt x="244" y="20"/>
                    <a:pt x="202" y="0"/>
                    <a:pt x="166" y="0"/>
                  </a:cubicBezTo>
                  <a:cubicBezTo>
                    <a:pt x="121" y="0"/>
                    <a:pt x="101" y="38"/>
                    <a:pt x="92" y="56"/>
                  </a:cubicBezTo>
                  <a:cubicBezTo>
                    <a:pt x="76" y="90"/>
                    <a:pt x="63" y="150"/>
                    <a:pt x="63" y="152"/>
                  </a:cubicBezTo>
                  <a:cubicBezTo>
                    <a:pt x="63" y="161"/>
                    <a:pt x="72" y="161"/>
                    <a:pt x="74" y="161"/>
                  </a:cubicBezTo>
                  <a:cubicBezTo>
                    <a:pt x="85" y="161"/>
                    <a:pt x="85" y="161"/>
                    <a:pt x="92" y="139"/>
                  </a:cubicBezTo>
                  <a:cubicBezTo>
                    <a:pt x="108" y="69"/>
                    <a:pt x="128" y="22"/>
                    <a:pt x="164" y="22"/>
                  </a:cubicBezTo>
                  <a:cubicBezTo>
                    <a:pt x="179" y="22"/>
                    <a:pt x="193" y="29"/>
                    <a:pt x="193" y="67"/>
                  </a:cubicBezTo>
                  <a:cubicBezTo>
                    <a:pt x="193" y="90"/>
                    <a:pt x="190" y="101"/>
                    <a:pt x="186" y="117"/>
                  </a:cubicBezTo>
                  <a:lnTo>
                    <a:pt x="76" y="558"/>
                  </a:lnTo>
                  <a:close/>
                  <a:moveTo>
                    <a:pt x="251" y="128"/>
                  </a:moveTo>
                  <a:cubicBezTo>
                    <a:pt x="258" y="101"/>
                    <a:pt x="284" y="74"/>
                    <a:pt x="302" y="58"/>
                  </a:cubicBezTo>
                  <a:cubicBezTo>
                    <a:pt x="336" y="29"/>
                    <a:pt x="365" y="22"/>
                    <a:pt x="381" y="22"/>
                  </a:cubicBezTo>
                  <a:cubicBezTo>
                    <a:pt x="421" y="22"/>
                    <a:pt x="446" y="56"/>
                    <a:pt x="446" y="114"/>
                  </a:cubicBezTo>
                  <a:cubicBezTo>
                    <a:pt x="446" y="173"/>
                    <a:pt x="412" y="287"/>
                    <a:pt x="394" y="325"/>
                  </a:cubicBezTo>
                  <a:cubicBezTo>
                    <a:pt x="361" y="392"/>
                    <a:pt x="314" y="426"/>
                    <a:pt x="278" y="426"/>
                  </a:cubicBezTo>
                  <a:cubicBezTo>
                    <a:pt x="211" y="426"/>
                    <a:pt x="199" y="343"/>
                    <a:pt x="199" y="338"/>
                  </a:cubicBezTo>
                  <a:cubicBezTo>
                    <a:pt x="199" y="336"/>
                    <a:pt x="199" y="334"/>
                    <a:pt x="202" y="323"/>
                  </a:cubicBezTo>
                  <a:lnTo>
                    <a:pt x="25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3" name="Freeform 59"/>
            <p:cNvSpPr>
              <a:spLocks noChangeArrowheads="1"/>
            </p:cNvSpPr>
            <p:nvPr/>
          </p:nvSpPr>
          <p:spPr bwMode="auto">
            <a:xfrm>
              <a:off x="1383" y="3137"/>
              <a:ext cx="26" cy="66"/>
            </a:xfrm>
            <a:custGeom>
              <a:avLst/>
              <a:gdLst>
                <a:gd name="T0" fmla="*/ 116 w 117"/>
                <a:gd name="T1" fmla="*/ 103 h 297"/>
                <a:gd name="T2" fmla="*/ 54 w 117"/>
                <a:gd name="T3" fmla="*/ 0 h 297"/>
                <a:gd name="T4" fmla="*/ 0 w 117"/>
                <a:gd name="T5" fmla="*/ 52 h 297"/>
                <a:gd name="T6" fmla="*/ 54 w 117"/>
                <a:gd name="T7" fmla="*/ 105 h 297"/>
                <a:gd name="T8" fmla="*/ 87 w 117"/>
                <a:gd name="T9" fmla="*/ 92 h 297"/>
                <a:gd name="T10" fmla="*/ 94 w 117"/>
                <a:gd name="T11" fmla="*/ 90 h 297"/>
                <a:gd name="T12" fmla="*/ 96 w 117"/>
                <a:gd name="T13" fmla="*/ 103 h 297"/>
                <a:gd name="T14" fmla="*/ 27 w 117"/>
                <a:gd name="T15" fmla="*/ 269 h 297"/>
                <a:gd name="T16" fmla="*/ 16 w 117"/>
                <a:gd name="T17" fmla="*/ 285 h 297"/>
                <a:gd name="T18" fmla="*/ 27 w 117"/>
                <a:gd name="T19" fmla="*/ 296 h 297"/>
                <a:gd name="T20" fmla="*/ 116 w 117"/>
                <a:gd name="T21" fmla="*/ 10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97">
                  <a:moveTo>
                    <a:pt x="116" y="103"/>
                  </a:moveTo>
                  <a:cubicBezTo>
                    <a:pt x="116" y="38"/>
                    <a:pt x="92" y="0"/>
                    <a:pt x="54" y="0"/>
                  </a:cubicBezTo>
                  <a:cubicBezTo>
                    <a:pt x="20" y="0"/>
                    <a:pt x="0" y="25"/>
                    <a:pt x="0" y="52"/>
                  </a:cubicBezTo>
                  <a:cubicBezTo>
                    <a:pt x="0" y="78"/>
                    <a:pt x="20" y="105"/>
                    <a:pt x="54" y="105"/>
                  </a:cubicBezTo>
                  <a:cubicBezTo>
                    <a:pt x="65" y="105"/>
                    <a:pt x="78" y="101"/>
                    <a:pt x="87" y="92"/>
                  </a:cubicBezTo>
                  <a:cubicBezTo>
                    <a:pt x="92" y="90"/>
                    <a:pt x="92" y="90"/>
                    <a:pt x="94" y="90"/>
                  </a:cubicBezTo>
                  <a:cubicBezTo>
                    <a:pt x="94" y="90"/>
                    <a:pt x="96" y="90"/>
                    <a:pt x="96" y="103"/>
                  </a:cubicBezTo>
                  <a:cubicBezTo>
                    <a:pt x="96" y="177"/>
                    <a:pt x="60" y="238"/>
                    <a:pt x="27" y="269"/>
                  </a:cubicBezTo>
                  <a:cubicBezTo>
                    <a:pt x="16" y="280"/>
                    <a:pt x="16" y="282"/>
                    <a:pt x="16" y="285"/>
                  </a:cubicBezTo>
                  <a:cubicBezTo>
                    <a:pt x="16" y="294"/>
                    <a:pt x="20" y="296"/>
                    <a:pt x="27" y="296"/>
                  </a:cubicBezTo>
                  <a:cubicBezTo>
                    <a:pt x="38" y="296"/>
                    <a:pt x="116" y="220"/>
                    <a:pt x="116" y="1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4" name="Freeform 60"/>
            <p:cNvSpPr>
              <a:spLocks noChangeArrowheads="1"/>
            </p:cNvSpPr>
            <p:nvPr/>
          </p:nvSpPr>
          <p:spPr bwMode="auto">
            <a:xfrm>
              <a:off x="1479" y="3008"/>
              <a:ext cx="125" cy="157"/>
            </a:xfrm>
            <a:custGeom>
              <a:avLst/>
              <a:gdLst>
                <a:gd name="T0" fmla="*/ 464 w 556"/>
                <a:gd name="T1" fmla="*/ 72 h 698"/>
                <a:gd name="T2" fmla="*/ 529 w 556"/>
                <a:gd name="T3" fmla="*/ 31 h 698"/>
                <a:gd name="T4" fmla="*/ 555 w 556"/>
                <a:gd name="T5" fmla="*/ 11 h 698"/>
                <a:gd name="T6" fmla="*/ 542 w 556"/>
                <a:gd name="T7" fmla="*/ 0 h 698"/>
                <a:gd name="T8" fmla="*/ 432 w 556"/>
                <a:gd name="T9" fmla="*/ 2 h 698"/>
                <a:gd name="T10" fmla="*/ 287 w 556"/>
                <a:gd name="T11" fmla="*/ 0 h 698"/>
                <a:gd name="T12" fmla="*/ 267 w 556"/>
                <a:gd name="T13" fmla="*/ 20 h 698"/>
                <a:gd name="T14" fmla="*/ 300 w 556"/>
                <a:gd name="T15" fmla="*/ 31 h 698"/>
                <a:gd name="T16" fmla="*/ 356 w 556"/>
                <a:gd name="T17" fmla="*/ 34 h 698"/>
                <a:gd name="T18" fmla="*/ 388 w 556"/>
                <a:gd name="T19" fmla="*/ 52 h 698"/>
                <a:gd name="T20" fmla="*/ 383 w 556"/>
                <a:gd name="T21" fmla="*/ 74 h 698"/>
                <a:gd name="T22" fmla="*/ 269 w 556"/>
                <a:gd name="T23" fmla="*/ 527 h 698"/>
                <a:gd name="T24" fmla="*/ 128 w 556"/>
                <a:gd name="T25" fmla="*/ 675 h 698"/>
                <a:gd name="T26" fmla="*/ 34 w 556"/>
                <a:gd name="T27" fmla="*/ 614 h 698"/>
                <a:gd name="T28" fmla="*/ 45 w 556"/>
                <a:gd name="T29" fmla="*/ 614 h 698"/>
                <a:gd name="T30" fmla="*/ 110 w 556"/>
                <a:gd name="T31" fmla="*/ 551 h 698"/>
                <a:gd name="T32" fmla="*/ 67 w 556"/>
                <a:gd name="T33" fmla="*/ 509 h 698"/>
                <a:gd name="T34" fmla="*/ 0 w 556"/>
                <a:gd name="T35" fmla="*/ 589 h 698"/>
                <a:gd name="T36" fmla="*/ 130 w 556"/>
                <a:gd name="T37" fmla="*/ 697 h 698"/>
                <a:gd name="T38" fmla="*/ 349 w 556"/>
                <a:gd name="T39" fmla="*/ 533 h 698"/>
                <a:gd name="T40" fmla="*/ 464 w 556"/>
                <a:gd name="T41" fmla="*/ 72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6" h="698">
                  <a:moveTo>
                    <a:pt x="464" y="72"/>
                  </a:moveTo>
                  <a:cubicBezTo>
                    <a:pt x="473" y="40"/>
                    <a:pt x="475" y="31"/>
                    <a:pt x="529" y="31"/>
                  </a:cubicBezTo>
                  <a:cubicBezTo>
                    <a:pt x="544" y="31"/>
                    <a:pt x="555" y="31"/>
                    <a:pt x="555" y="11"/>
                  </a:cubicBezTo>
                  <a:cubicBezTo>
                    <a:pt x="555" y="2"/>
                    <a:pt x="549" y="0"/>
                    <a:pt x="542" y="0"/>
                  </a:cubicBezTo>
                  <a:cubicBezTo>
                    <a:pt x="517" y="0"/>
                    <a:pt x="457" y="2"/>
                    <a:pt x="432" y="2"/>
                  </a:cubicBezTo>
                  <a:cubicBezTo>
                    <a:pt x="399" y="2"/>
                    <a:pt x="318" y="0"/>
                    <a:pt x="287" y="0"/>
                  </a:cubicBezTo>
                  <a:cubicBezTo>
                    <a:pt x="278" y="0"/>
                    <a:pt x="267" y="0"/>
                    <a:pt x="267" y="20"/>
                  </a:cubicBezTo>
                  <a:cubicBezTo>
                    <a:pt x="267" y="31"/>
                    <a:pt x="273" y="31"/>
                    <a:pt x="300" y="31"/>
                  </a:cubicBezTo>
                  <a:cubicBezTo>
                    <a:pt x="323" y="31"/>
                    <a:pt x="332" y="31"/>
                    <a:pt x="356" y="34"/>
                  </a:cubicBezTo>
                  <a:cubicBezTo>
                    <a:pt x="381" y="36"/>
                    <a:pt x="388" y="38"/>
                    <a:pt x="388" y="52"/>
                  </a:cubicBezTo>
                  <a:cubicBezTo>
                    <a:pt x="388" y="58"/>
                    <a:pt x="385" y="65"/>
                    <a:pt x="383" y="74"/>
                  </a:cubicBezTo>
                  <a:lnTo>
                    <a:pt x="269" y="527"/>
                  </a:lnTo>
                  <a:cubicBezTo>
                    <a:pt x="246" y="623"/>
                    <a:pt x="179" y="675"/>
                    <a:pt x="128" y="675"/>
                  </a:cubicBezTo>
                  <a:cubicBezTo>
                    <a:pt x="101" y="675"/>
                    <a:pt x="49" y="666"/>
                    <a:pt x="34" y="614"/>
                  </a:cubicBezTo>
                  <a:cubicBezTo>
                    <a:pt x="36" y="614"/>
                    <a:pt x="43" y="614"/>
                    <a:pt x="45" y="614"/>
                  </a:cubicBezTo>
                  <a:cubicBezTo>
                    <a:pt x="85" y="614"/>
                    <a:pt x="110" y="580"/>
                    <a:pt x="110" y="551"/>
                  </a:cubicBezTo>
                  <a:cubicBezTo>
                    <a:pt x="110" y="520"/>
                    <a:pt x="83" y="509"/>
                    <a:pt x="67" y="509"/>
                  </a:cubicBezTo>
                  <a:cubicBezTo>
                    <a:pt x="49" y="509"/>
                    <a:pt x="0" y="522"/>
                    <a:pt x="0" y="589"/>
                  </a:cubicBezTo>
                  <a:cubicBezTo>
                    <a:pt x="0" y="650"/>
                    <a:pt x="52" y="697"/>
                    <a:pt x="130" y="697"/>
                  </a:cubicBezTo>
                  <a:cubicBezTo>
                    <a:pt x="222" y="697"/>
                    <a:pt x="325" y="632"/>
                    <a:pt x="349" y="533"/>
                  </a:cubicBezTo>
                  <a:lnTo>
                    <a:pt x="464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5" name="Freeform 61"/>
            <p:cNvSpPr>
              <a:spLocks noChangeArrowheads="1"/>
            </p:cNvSpPr>
            <p:nvPr/>
          </p:nvSpPr>
          <p:spPr bwMode="auto">
            <a:xfrm>
              <a:off x="1683" y="3079"/>
              <a:ext cx="148" cy="52"/>
            </a:xfrm>
            <a:custGeom>
              <a:avLst/>
              <a:gdLst>
                <a:gd name="T0" fmla="*/ 623 w 657"/>
                <a:gd name="T1" fmla="*/ 40 h 234"/>
                <a:gd name="T2" fmla="*/ 656 w 657"/>
                <a:gd name="T3" fmla="*/ 20 h 234"/>
                <a:gd name="T4" fmla="*/ 625 w 657"/>
                <a:gd name="T5" fmla="*/ 0 h 234"/>
                <a:gd name="T6" fmla="*/ 34 w 657"/>
                <a:gd name="T7" fmla="*/ 0 h 234"/>
                <a:gd name="T8" fmla="*/ 0 w 657"/>
                <a:gd name="T9" fmla="*/ 20 h 234"/>
                <a:gd name="T10" fmla="*/ 34 w 657"/>
                <a:gd name="T11" fmla="*/ 40 h 234"/>
                <a:gd name="T12" fmla="*/ 623 w 657"/>
                <a:gd name="T13" fmla="*/ 40 h 234"/>
                <a:gd name="T14" fmla="*/ 625 w 657"/>
                <a:gd name="T15" fmla="*/ 233 h 234"/>
                <a:gd name="T16" fmla="*/ 656 w 657"/>
                <a:gd name="T17" fmla="*/ 213 h 234"/>
                <a:gd name="T18" fmla="*/ 623 w 657"/>
                <a:gd name="T19" fmla="*/ 193 h 234"/>
                <a:gd name="T20" fmla="*/ 34 w 657"/>
                <a:gd name="T21" fmla="*/ 193 h 234"/>
                <a:gd name="T22" fmla="*/ 0 w 657"/>
                <a:gd name="T23" fmla="*/ 213 h 234"/>
                <a:gd name="T24" fmla="*/ 34 w 657"/>
                <a:gd name="T25" fmla="*/ 233 h 234"/>
                <a:gd name="T26" fmla="*/ 625 w 657"/>
                <a:gd name="T27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7" h="234">
                  <a:moveTo>
                    <a:pt x="623" y="40"/>
                  </a:moveTo>
                  <a:cubicBezTo>
                    <a:pt x="638" y="40"/>
                    <a:pt x="656" y="40"/>
                    <a:pt x="656" y="20"/>
                  </a:cubicBezTo>
                  <a:cubicBezTo>
                    <a:pt x="656" y="0"/>
                    <a:pt x="638" y="0"/>
                    <a:pt x="625" y="0"/>
                  </a:cubicBezTo>
                  <a:lnTo>
                    <a:pt x="34" y="0"/>
                  </a:lnTo>
                  <a:cubicBezTo>
                    <a:pt x="18" y="0"/>
                    <a:pt x="0" y="0"/>
                    <a:pt x="0" y="20"/>
                  </a:cubicBezTo>
                  <a:cubicBezTo>
                    <a:pt x="0" y="40"/>
                    <a:pt x="18" y="40"/>
                    <a:pt x="34" y="40"/>
                  </a:cubicBezTo>
                  <a:lnTo>
                    <a:pt x="623" y="40"/>
                  </a:lnTo>
                  <a:close/>
                  <a:moveTo>
                    <a:pt x="625" y="233"/>
                  </a:moveTo>
                  <a:cubicBezTo>
                    <a:pt x="638" y="233"/>
                    <a:pt x="656" y="233"/>
                    <a:pt x="656" y="213"/>
                  </a:cubicBezTo>
                  <a:cubicBezTo>
                    <a:pt x="656" y="193"/>
                    <a:pt x="638" y="193"/>
                    <a:pt x="623" y="193"/>
                  </a:cubicBezTo>
                  <a:lnTo>
                    <a:pt x="34" y="193"/>
                  </a:lnTo>
                  <a:cubicBezTo>
                    <a:pt x="18" y="193"/>
                    <a:pt x="0" y="193"/>
                    <a:pt x="0" y="213"/>
                  </a:cubicBezTo>
                  <a:cubicBezTo>
                    <a:pt x="0" y="233"/>
                    <a:pt x="18" y="233"/>
                    <a:pt x="34" y="233"/>
                  </a:cubicBezTo>
                  <a:lnTo>
                    <a:pt x="625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6" name="Freeform 62"/>
            <p:cNvSpPr>
              <a:spLocks noChangeArrowheads="1"/>
            </p:cNvSpPr>
            <p:nvPr/>
          </p:nvSpPr>
          <p:spPr bwMode="auto">
            <a:xfrm>
              <a:off x="1915" y="3012"/>
              <a:ext cx="92" cy="153"/>
            </a:xfrm>
            <a:custGeom>
              <a:avLst/>
              <a:gdLst>
                <a:gd name="T0" fmla="*/ 246 w 411"/>
                <a:gd name="T1" fmla="*/ 309 h 680"/>
                <a:gd name="T2" fmla="*/ 383 w 411"/>
                <a:gd name="T3" fmla="*/ 137 h 680"/>
                <a:gd name="T4" fmla="*/ 202 w 411"/>
                <a:gd name="T5" fmla="*/ 0 h 680"/>
                <a:gd name="T6" fmla="*/ 27 w 411"/>
                <a:gd name="T7" fmla="*/ 134 h 680"/>
                <a:gd name="T8" fmla="*/ 76 w 411"/>
                <a:gd name="T9" fmla="*/ 186 h 680"/>
                <a:gd name="T10" fmla="*/ 128 w 411"/>
                <a:gd name="T11" fmla="*/ 134 h 680"/>
                <a:gd name="T12" fmla="*/ 67 w 411"/>
                <a:gd name="T13" fmla="*/ 85 h 680"/>
                <a:gd name="T14" fmla="*/ 197 w 411"/>
                <a:gd name="T15" fmla="*/ 25 h 680"/>
                <a:gd name="T16" fmla="*/ 293 w 411"/>
                <a:gd name="T17" fmla="*/ 134 h 680"/>
                <a:gd name="T18" fmla="*/ 264 w 411"/>
                <a:gd name="T19" fmla="*/ 249 h 680"/>
                <a:gd name="T20" fmla="*/ 177 w 411"/>
                <a:gd name="T21" fmla="*/ 300 h 680"/>
                <a:gd name="T22" fmla="*/ 139 w 411"/>
                <a:gd name="T23" fmla="*/ 303 h 680"/>
                <a:gd name="T24" fmla="*/ 123 w 411"/>
                <a:gd name="T25" fmla="*/ 314 h 680"/>
                <a:gd name="T26" fmla="*/ 148 w 411"/>
                <a:gd name="T27" fmla="*/ 325 h 680"/>
                <a:gd name="T28" fmla="*/ 190 w 411"/>
                <a:gd name="T29" fmla="*/ 325 h 680"/>
                <a:gd name="T30" fmla="*/ 309 w 411"/>
                <a:gd name="T31" fmla="*/ 489 h 680"/>
                <a:gd name="T32" fmla="*/ 197 w 411"/>
                <a:gd name="T33" fmla="*/ 652 h 680"/>
                <a:gd name="T34" fmla="*/ 45 w 411"/>
                <a:gd name="T35" fmla="*/ 576 h 680"/>
                <a:gd name="T36" fmla="*/ 110 w 411"/>
                <a:gd name="T37" fmla="*/ 522 h 680"/>
                <a:gd name="T38" fmla="*/ 56 w 411"/>
                <a:gd name="T39" fmla="*/ 466 h 680"/>
                <a:gd name="T40" fmla="*/ 0 w 411"/>
                <a:gd name="T41" fmla="*/ 524 h 680"/>
                <a:gd name="T42" fmla="*/ 199 w 411"/>
                <a:gd name="T43" fmla="*/ 679 h 680"/>
                <a:gd name="T44" fmla="*/ 410 w 411"/>
                <a:gd name="T45" fmla="*/ 489 h 680"/>
                <a:gd name="T46" fmla="*/ 246 w 411"/>
                <a:gd name="T47" fmla="*/ 30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1" h="680">
                  <a:moveTo>
                    <a:pt x="246" y="309"/>
                  </a:moveTo>
                  <a:cubicBezTo>
                    <a:pt x="327" y="285"/>
                    <a:pt x="383" y="215"/>
                    <a:pt x="383" y="137"/>
                  </a:cubicBezTo>
                  <a:cubicBezTo>
                    <a:pt x="383" y="56"/>
                    <a:pt x="298" y="0"/>
                    <a:pt x="202" y="0"/>
                  </a:cubicBezTo>
                  <a:cubicBezTo>
                    <a:pt x="101" y="0"/>
                    <a:pt x="27" y="58"/>
                    <a:pt x="27" y="134"/>
                  </a:cubicBezTo>
                  <a:cubicBezTo>
                    <a:pt x="27" y="166"/>
                    <a:pt x="49" y="186"/>
                    <a:pt x="76" y="186"/>
                  </a:cubicBezTo>
                  <a:cubicBezTo>
                    <a:pt x="108" y="186"/>
                    <a:pt x="128" y="164"/>
                    <a:pt x="128" y="134"/>
                  </a:cubicBezTo>
                  <a:cubicBezTo>
                    <a:pt x="128" y="85"/>
                    <a:pt x="81" y="85"/>
                    <a:pt x="67" y="85"/>
                  </a:cubicBezTo>
                  <a:cubicBezTo>
                    <a:pt x="96" y="38"/>
                    <a:pt x="161" y="25"/>
                    <a:pt x="197" y="25"/>
                  </a:cubicBezTo>
                  <a:cubicBezTo>
                    <a:pt x="237" y="25"/>
                    <a:pt x="293" y="47"/>
                    <a:pt x="293" y="134"/>
                  </a:cubicBezTo>
                  <a:cubicBezTo>
                    <a:pt x="293" y="148"/>
                    <a:pt x="291" y="204"/>
                    <a:pt x="264" y="249"/>
                  </a:cubicBezTo>
                  <a:cubicBezTo>
                    <a:pt x="235" y="296"/>
                    <a:pt x="202" y="298"/>
                    <a:pt x="177" y="300"/>
                  </a:cubicBezTo>
                  <a:cubicBezTo>
                    <a:pt x="170" y="300"/>
                    <a:pt x="146" y="303"/>
                    <a:pt x="139" y="303"/>
                  </a:cubicBezTo>
                  <a:cubicBezTo>
                    <a:pt x="130" y="303"/>
                    <a:pt x="123" y="305"/>
                    <a:pt x="123" y="314"/>
                  </a:cubicBezTo>
                  <a:cubicBezTo>
                    <a:pt x="123" y="325"/>
                    <a:pt x="130" y="325"/>
                    <a:pt x="148" y="325"/>
                  </a:cubicBezTo>
                  <a:lnTo>
                    <a:pt x="190" y="325"/>
                  </a:lnTo>
                  <a:cubicBezTo>
                    <a:pt x="271" y="325"/>
                    <a:pt x="309" y="392"/>
                    <a:pt x="309" y="489"/>
                  </a:cubicBezTo>
                  <a:cubicBezTo>
                    <a:pt x="309" y="623"/>
                    <a:pt x="240" y="652"/>
                    <a:pt x="197" y="652"/>
                  </a:cubicBezTo>
                  <a:cubicBezTo>
                    <a:pt x="155" y="652"/>
                    <a:pt x="81" y="634"/>
                    <a:pt x="45" y="576"/>
                  </a:cubicBezTo>
                  <a:cubicBezTo>
                    <a:pt x="81" y="583"/>
                    <a:pt x="110" y="560"/>
                    <a:pt x="110" y="522"/>
                  </a:cubicBezTo>
                  <a:cubicBezTo>
                    <a:pt x="110" y="486"/>
                    <a:pt x="85" y="466"/>
                    <a:pt x="56" y="466"/>
                  </a:cubicBezTo>
                  <a:cubicBezTo>
                    <a:pt x="31" y="466"/>
                    <a:pt x="0" y="482"/>
                    <a:pt x="0" y="524"/>
                  </a:cubicBezTo>
                  <a:cubicBezTo>
                    <a:pt x="0" y="614"/>
                    <a:pt x="92" y="679"/>
                    <a:pt x="199" y="679"/>
                  </a:cubicBezTo>
                  <a:cubicBezTo>
                    <a:pt x="320" y="679"/>
                    <a:pt x="410" y="589"/>
                    <a:pt x="410" y="489"/>
                  </a:cubicBezTo>
                  <a:cubicBezTo>
                    <a:pt x="410" y="408"/>
                    <a:pt x="347" y="332"/>
                    <a:pt x="246" y="30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7" name="Freeform 63"/>
            <p:cNvSpPr>
              <a:spLocks noChangeArrowheads="1"/>
            </p:cNvSpPr>
            <p:nvPr/>
          </p:nvSpPr>
          <p:spPr bwMode="auto">
            <a:xfrm>
              <a:off x="2030" y="2993"/>
              <a:ext cx="87" cy="223"/>
            </a:xfrm>
            <a:custGeom>
              <a:avLst/>
              <a:gdLst>
                <a:gd name="T0" fmla="*/ 381 w 386"/>
                <a:gd name="T1" fmla="*/ 38 h 987"/>
                <a:gd name="T2" fmla="*/ 385 w 386"/>
                <a:gd name="T3" fmla="*/ 20 h 987"/>
                <a:gd name="T4" fmla="*/ 365 w 386"/>
                <a:gd name="T5" fmla="*/ 0 h 987"/>
                <a:gd name="T6" fmla="*/ 349 w 386"/>
                <a:gd name="T7" fmla="*/ 9 h 987"/>
                <a:gd name="T8" fmla="*/ 4 w 386"/>
                <a:gd name="T9" fmla="*/ 950 h 987"/>
                <a:gd name="T10" fmla="*/ 0 w 386"/>
                <a:gd name="T11" fmla="*/ 968 h 987"/>
                <a:gd name="T12" fmla="*/ 20 w 386"/>
                <a:gd name="T13" fmla="*/ 986 h 987"/>
                <a:gd name="T14" fmla="*/ 43 w 386"/>
                <a:gd name="T15" fmla="*/ 964 h 987"/>
                <a:gd name="T16" fmla="*/ 381 w 386"/>
                <a:gd name="T17" fmla="*/ 38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6" h="987">
                  <a:moveTo>
                    <a:pt x="381" y="38"/>
                  </a:moveTo>
                  <a:cubicBezTo>
                    <a:pt x="385" y="25"/>
                    <a:pt x="385" y="20"/>
                    <a:pt x="385" y="20"/>
                  </a:cubicBezTo>
                  <a:cubicBezTo>
                    <a:pt x="385" y="9"/>
                    <a:pt x="376" y="0"/>
                    <a:pt x="365" y="0"/>
                  </a:cubicBezTo>
                  <a:cubicBezTo>
                    <a:pt x="358" y="0"/>
                    <a:pt x="352" y="2"/>
                    <a:pt x="349" y="9"/>
                  </a:cubicBezTo>
                  <a:lnTo>
                    <a:pt x="4" y="950"/>
                  </a:lnTo>
                  <a:cubicBezTo>
                    <a:pt x="0" y="961"/>
                    <a:pt x="0" y="966"/>
                    <a:pt x="0" y="968"/>
                  </a:cubicBezTo>
                  <a:cubicBezTo>
                    <a:pt x="0" y="977"/>
                    <a:pt x="9" y="986"/>
                    <a:pt x="20" y="986"/>
                  </a:cubicBezTo>
                  <a:cubicBezTo>
                    <a:pt x="34" y="986"/>
                    <a:pt x="36" y="979"/>
                    <a:pt x="43" y="964"/>
                  </a:cubicBezTo>
                  <a:lnTo>
                    <a:pt x="381" y="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8" name="Freeform 64"/>
            <p:cNvSpPr>
              <a:spLocks noChangeArrowheads="1"/>
            </p:cNvSpPr>
            <p:nvPr/>
          </p:nvSpPr>
          <p:spPr bwMode="auto">
            <a:xfrm>
              <a:off x="2140" y="3012"/>
              <a:ext cx="89" cy="149"/>
            </a:xfrm>
            <a:custGeom>
              <a:avLst/>
              <a:gdLst>
                <a:gd name="T0" fmla="*/ 76 w 395"/>
                <a:gd name="T1" fmla="*/ 583 h 660"/>
                <a:gd name="T2" fmla="*/ 181 w 395"/>
                <a:gd name="T3" fmla="*/ 480 h 660"/>
                <a:gd name="T4" fmla="*/ 394 w 395"/>
                <a:gd name="T5" fmla="*/ 193 h 660"/>
                <a:gd name="T6" fmla="*/ 186 w 395"/>
                <a:gd name="T7" fmla="*/ 0 h 660"/>
                <a:gd name="T8" fmla="*/ 0 w 395"/>
                <a:gd name="T9" fmla="*/ 179 h 660"/>
                <a:gd name="T10" fmla="*/ 52 w 395"/>
                <a:gd name="T11" fmla="*/ 233 h 660"/>
                <a:gd name="T12" fmla="*/ 103 w 395"/>
                <a:gd name="T13" fmla="*/ 182 h 660"/>
                <a:gd name="T14" fmla="*/ 52 w 395"/>
                <a:gd name="T15" fmla="*/ 130 h 660"/>
                <a:gd name="T16" fmla="*/ 38 w 395"/>
                <a:gd name="T17" fmla="*/ 132 h 660"/>
                <a:gd name="T18" fmla="*/ 172 w 395"/>
                <a:gd name="T19" fmla="*/ 31 h 660"/>
                <a:gd name="T20" fmla="*/ 305 w 395"/>
                <a:gd name="T21" fmla="*/ 193 h 660"/>
                <a:gd name="T22" fmla="*/ 202 w 395"/>
                <a:gd name="T23" fmla="*/ 410 h 660"/>
                <a:gd name="T24" fmla="*/ 11 w 395"/>
                <a:gd name="T25" fmla="*/ 621 h 660"/>
                <a:gd name="T26" fmla="*/ 0 w 395"/>
                <a:gd name="T27" fmla="*/ 659 h 660"/>
                <a:gd name="T28" fmla="*/ 367 w 395"/>
                <a:gd name="T29" fmla="*/ 659 h 660"/>
                <a:gd name="T30" fmla="*/ 394 w 395"/>
                <a:gd name="T31" fmla="*/ 486 h 660"/>
                <a:gd name="T32" fmla="*/ 370 w 395"/>
                <a:gd name="T33" fmla="*/ 486 h 660"/>
                <a:gd name="T34" fmla="*/ 349 w 395"/>
                <a:gd name="T35" fmla="*/ 574 h 660"/>
                <a:gd name="T36" fmla="*/ 255 w 395"/>
                <a:gd name="T37" fmla="*/ 583 h 660"/>
                <a:gd name="T38" fmla="*/ 76 w 395"/>
                <a:gd name="T39" fmla="*/ 58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5" h="660">
                  <a:moveTo>
                    <a:pt x="76" y="583"/>
                  </a:moveTo>
                  <a:lnTo>
                    <a:pt x="181" y="480"/>
                  </a:lnTo>
                  <a:cubicBezTo>
                    <a:pt x="336" y="343"/>
                    <a:pt x="394" y="291"/>
                    <a:pt x="394" y="193"/>
                  </a:cubicBezTo>
                  <a:cubicBezTo>
                    <a:pt x="394" y="78"/>
                    <a:pt x="307" y="0"/>
                    <a:pt x="186" y="0"/>
                  </a:cubicBezTo>
                  <a:cubicBezTo>
                    <a:pt x="74" y="0"/>
                    <a:pt x="0" y="92"/>
                    <a:pt x="0" y="179"/>
                  </a:cubicBezTo>
                  <a:cubicBezTo>
                    <a:pt x="0" y="233"/>
                    <a:pt x="49" y="233"/>
                    <a:pt x="52" y="233"/>
                  </a:cubicBezTo>
                  <a:cubicBezTo>
                    <a:pt x="69" y="233"/>
                    <a:pt x="103" y="222"/>
                    <a:pt x="103" y="182"/>
                  </a:cubicBezTo>
                  <a:cubicBezTo>
                    <a:pt x="103" y="157"/>
                    <a:pt x="85" y="130"/>
                    <a:pt x="52" y="130"/>
                  </a:cubicBezTo>
                  <a:cubicBezTo>
                    <a:pt x="43" y="130"/>
                    <a:pt x="43" y="130"/>
                    <a:pt x="38" y="132"/>
                  </a:cubicBezTo>
                  <a:cubicBezTo>
                    <a:pt x="60" y="67"/>
                    <a:pt x="114" y="31"/>
                    <a:pt x="172" y="31"/>
                  </a:cubicBezTo>
                  <a:cubicBezTo>
                    <a:pt x="262" y="31"/>
                    <a:pt x="305" y="110"/>
                    <a:pt x="305" y="193"/>
                  </a:cubicBezTo>
                  <a:cubicBezTo>
                    <a:pt x="305" y="271"/>
                    <a:pt x="255" y="350"/>
                    <a:pt x="202" y="410"/>
                  </a:cubicBezTo>
                  <a:lnTo>
                    <a:pt x="11" y="621"/>
                  </a:lnTo>
                  <a:cubicBezTo>
                    <a:pt x="0" y="632"/>
                    <a:pt x="0" y="634"/>
                    <a:pt x="0" y="659"/>
                  </a:cubicBezTo>
                  <a:lnTo>
                    <a:pt x="367" y="659"/>
                  </a:lnTo>
                  <a:lnTo>
                    <a:pt x="394" y="486"/>
                  </a:lnTo>
                  <a:lnTo>
                    <a:pt x="370" y="486"/>
                  </a:lnTo>
                  <a:cubicBezTo>
                    <a:pt x="365" y="515"/>
                    <a:pt x="358" y="560"/>
                    <a:pt x="349" y="574"/>
                  </a:cubicBezTo>
                  <a:cubicBezTo>
                    <a:pt x="340" y="583"/>
                    <a:pt x="276" y="583"/>
                    <a:pt x="255" y="583"/>
                  </a:cubicBezTo>
                  <a:lnTo>
                    <a:pt x="76" y="5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9" name="Freeform 65"/>
            <p:cNvSpPr>
              <a:spLocks noChangeArrowheads="1"/>
            </p:cNvSpPr>
            <p:nvPr/>
          </p:nvSpPr>
          <p:spPr bwMode="auto">
            <a:xfrm>
              <a:off x="2253" y="2993"/>
              <a:ext cx="52" cy="223"/>
            </a:xfrm>
            <a:custGeom>
              <a:avLst/>
              <a:gdLst>
                <a:gd name="T0" fmla="*/ 231 w 232"/>
                <a:gd name="T1" fmla="*/ 493 h 987"/>
                <a:gd name="T2" fmla="*/ 166 w 232"/>
                <a:gd name="T3" fmla="*/ 186 h 987"/>
                <a:gd name="T4" fmla="*/ 9 w 232"/>
                <a:gd name="T5" fmla="*/ 0 h 987"/>
                <a:gd name="T6" fmla="*/ 0 w 232"/>
                <a:gd name="T7" fmla="*/ 9 h 987"/>
                <a:gd name="T8" fmla="*/ 18 w 232"/>
                <a:gd name="T9" fmla="*/ 34 h 987"/>
                <a:gd name="T10" fmla="*/ 172 w 232"/>
                <a:gd name="T11" fmla="*/ 493 h 987"/>
                <a:gd name="T12" fmla="*/ 13 w 232"/>
                <a:gd name="T13" fmla="*/ 959 h 987"/>
                <a:gd name="T14" fmla="*/ 0 w 232"/>
                <a:gd name="T15" fmla="*/ 977 h 987"/>
                <a:gd name="T16" fmla="*/ 9 w 232"/>
                <a:gd name="T17" fmla="*/ 986 h 987"/>
                <a:gd name="T18" fmla="*/ 168 w 232"/>
                <a:gd name="T19" fmla="*/ 793 h 987"/>
                <a:gd name="T20" fmla="*/ 231 w 232"/>
                <a:gd name="T21" fmla="*/ 493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20" y="298"/>
                    <a:pt x="166" y="186"/>
                  </a:cubicBezTo>
                  <a:cubicBezTo>
                    <a:pt x="105" y="65"/>
                    <a:pt x="20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6" y="130"/>
                    <a:pt x="172" y="287"/>
                    <a:pt x="172" y="493"/>
                  </a:cubicBezTo>
                  <a:cubicBezTo>
                    <a:pt x="172" y="661"/>
                    <a:pt x="137" y="836"/>
                    <a:pt x="13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4" y="986"/>
                    <a:pt x="9" y="986"/>
                  </a:cubicBezTo>
                  <a:cubicBezTo>
                    <a:pt x="20" y="986"/>
                    <a:pt x="110" y="919"/>
                    <a:pt x="168" y="793"/>
                  </a:cubicBezTo>
                  <a:cubicBezTo>
                    <a:pt x="220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30" name="Freeform 66"/>
            <p:cNvSpPr>
              <a:spLocks noChangeArrowheads="1"/>
            </p:cNvSpPr>
            <p:nvPr/>
          </p:nvSpPr>
          <p:spPr bwMode="auto">
            <a:xfrm>
              <a:off x="2402" y="3079"/>
              <a:ext cx="148" cy="52"/>
            </a:xfrm>
            <a:custGeom>
              <a:avLst/>
              <a:gdLst>
                <a:gd name="T0" fmla="*/ 623 w 657"/>
                <a:gd name="T1" fmla="*/ 40 h 234"/>
                <a:gd name="T2" fmla="*/ 656 w 657"/>
                <a:gd name="T3" fmla="*/ 20 h 234"/>
                <a:gd name="T4" fmla="*/ 625 w 657"/>
                <a:gd name="T5" fmla="*/ 0 h 234"/>
                <a:gd name="T6" fmla="*/ 34 w 657"/>
                <a:gd name="T7" fmla="*/ 0 h 234"/>
                <a:gd name="T8" fmla="*/ 0 w 657"/>
                <a:gd name="T9" fmla="*/ 20 h 234"/>
                <a:gd name="T10" fmla="*/ 34 w 657"/>
                <a:gd name="T11" fmla="*/ 40 h 234"/>
                <a:gd name="T12" fmla="*/ 623 w 657"/>
                <a:gd name="T13" fmla="*/ 40 h 234"/>
                <a:gd name="T14" fmla="*/ 625 w 657"/>
                <a:gd name="T15" fmla="*/ 233 h 234"/>
                <a:gd name="T16" fmla="*/ 656 w 657"/>
                <a:gd name="T17" fmla="*/ 213 h 234"/>
                <a:gd name="T18" fmla="*/ 623 w 657"/>
                <a:gd name="T19" fmla="*/ 193 h 234"/>
                <a:gd name="T20" fmla="*/ 34 w 657"/>
                <a:gd name="T21" fmla="*/ 193 h 234"/>
                <a:gd name="T22" fmla="*/ 0 w 657"/>
                <a:gd name="T23" fmla="*/ 213 h 234"/>
                <a:gd name="T24" fmla="*/ 34 w 657"/>
                <a:gd name="T25" fmla="*/ 233 h 234"/>
                <a:gd name="T26" fmla="*/ 625 w 657"/>
                <a:gd name="T27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7" h="234">
                  <a:moveTo>
                    <a:pt x="623" y="40"/>
                  </a:moveTo>
                  <a:cubicBezTo>
                    <a:pt x="638" y="40"/>
                    <a:pt x="656" y="40"/>
                    <a:pt x="656" y="20"/>
                  </a:cubicBezTo>
                  <a:cubicBezTo>
                    <a:pt x="656" y="0"/>
                    <a:pt x="638" y="0"/>
                    <a:pt x="625" y="0"/>
                  </a:cubicBezTo>
                  <a:lnTo>
                    <a:pt x="34" y="0"/>
                  </a:lnTo>
                  <a:cubicBezTo>
                    <a:pt x="18" y="0"/>
                    <a:pt x="0" y="0"/>
                    <a:pt x="0" y="20"/>
                  </a:cubicBezTo>
                  <a:cubicBezTo>
                    <a:pt x="0" y="40"/>
                    <a:pt x="18" y="40"/>
                    <a:pt x="34" y="40"/>
                  </a:cubicBezTo>
                  <a:lnTo>
                    <a:pt x="623" y="40"/>
                  </a:lnTo>
                  <a:close/>
                  <a:moveTo>
                    <a:pt x="625" y="233"/>
                  </a:moveTo>
                  <a:cubicBezTo>
                    <a:pt x="638" y="233"/>
                    <a:pt x="656" y="233"/>
                    <a:pt x="656" y="213"/>
                  </a:cubicBezTo>
                  <a:cubicBezTo>
                    <a:pt x="656" y="193"/>
                    <a:pt x="638" y="193"/>
                    <a:pt x="623" y="193"/>
                  </a:cubicBezTo>
                  <a:lnTo>
                    <a:pt x="34" y="193"/>
                  </a:lnTo>
                  <a:cubicBezTo>
                    <a:pt x="18" y="193"/>
                    <a:pt x="0" y="193"/>
                    <a:pt x="0" y="213"/>
                  </a:cubicBezTo>
                  <a:cubicBezTo>
                    <a:pt x="0" y="233"/>
                    <a:pt x="18" y="233"/>
                    <a:pt x="34" y="233"/>
                  </a:cubicBezTo>
                  <a:lnTo>
                    <a:pt x="625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31" name="Freeform 67"/>
            <p:cNvSpPr>
              <a:spLocks noChangeArrowheads="1"/>
            </p:cNvSpPr>
            <p:nvPr/>
          </p:nvSpPr>
          <p:spPr bwMode="auto">
            <a:xfrm>
              <a:off x="2645" y="3012"/>
              <a:ext cx="73" cy="149"/>
            </a:xfrm>
            <a:custGeom>
              <a:avLst/>
              <a:gdLst>
                <a:gd name="T0" fmla="*/ 204 w 328"/>
                <a:gd name="T1" fmla="*/ 25 h 660"/>
                <a:gd name="T2" fmla="*/ 179 w 328"/>
                <a:gd name="T3" fmla="*/ 0 h 660"/>
                <a:gd name="T4" fmla="*/ 0 w 328"/>
                <a:gd name="T5" fmla="*/ 63 h 660"/>
                <a:gd name="T6" fmla="*/ 0 w 328"/>
                <a:gd name="T7" fmla="*/ 94 h 660"/>
                <a:gd name="T8" fmla="*/ 130 w 328"/>
                <a:gd name="T9" fmla="*/ 67 h 660"/>
                <a:gd name="T10" fmla="*/ 130 w 328"/>
                <a:gd name="T11" fmla="*/ 580 h 660"/>
                <a:gd name="T12" fmla="*/ 38 w 328"/>
                <a:gd name="T13" fmla="*/ 627 h 660"/>
                <a:gd name="T14" fmla="*/ 7 w 328"/>
                <a:gd name="T15" fmla="*/ 627 h 660"/>
                <a:gd name="T16" fmla="*/ 7 w 328"/>
                <a:gd name="T17" fmla="*/ 659 h 660"/>
                <a:gd name="T18" fmla="*/ 166 w 328"/>
                <a:gd name="T19" fmla="*/ 654 h 660"/>
                <a:gd name="T20" fmla="*/ 327 w 328"/>
                <a:gd name="T21" fmla="*/ 659 h 660"/>
                <a:gd name="T22" fmla="*/ 327 w 328"/>
                <a:gd name="T23" fmla="*/ 627 h 660"/>
                <a:gd name="T24" fmla="*/ 296 w 328"/>
                <a:gd name="T25" fmla="*/ 627 h 660"/>
                <a:gd name="T26" fmla="*/ 204 w 328"/>
                <a:gd name="T27" fmla="*/ 580 h 660"/>
                <a:gd name="T28" fmla="*/ 204 w 328"/>
                <a:gd name="T29" fmla="*/ 2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660">
                  <a:moveTo>
                    <a:pt x="204" y="25"/>
                  </a:moveTo>
                  <a:cubicBezTo>
                    <a:pt x="204" y="2"/>
                    <a:pt x="204" y="0"/>
                    <a:pt x="179" y="0"/>
                  </a:cubicBezTo>
                  <a:cubicBezTo>
                    <a:pt x="119" y="63"/>
                    <a:pt x="31" y="63"/>
                    <a:pt x="0" y="63"/>
                  </a:cubicBezTo>
                  <a:lnTo>
                    <a:pt x="0" y="94"/>
                  </a:lnTo>
                  <a:cubicBezTo>
                    <a:pt x="20" y="94"/>
                    <a:pt x="78" y="94"/>
                    <a:pt x="130" y="67"/>
                  </a:cubicBezTo>
                  <a:lnTo>
                    <a:pt x="130" y="580"/>
                  </a:lnTo>
                  <a:cubicBezTo>
                    <a:pt x="130" y="616"/>
                    <a:pt x="128" y="627"/>
                    <a:pt x="38" y="627"/>
                  </a:cubicBezTo>
                  <a:lnTo>
                    <a:pt x="7" y="627"/>
                  </a:lnTo>
                  <a:lnTo>
                    <a:pt x="7" y="659"/>
                  </a:lnTo>
                  <a:cubicBezTo>
                    <a:pt x="40" y="654"/>
                    <a:pt x="128" y="654"/>
                    <a:pt x="166" y="654"/>
                  </a:cubicBezTo>
                  <a:cubicBezTo>
                    <a:pt x="206" y="654"/>
                    <a:pt x="291" y="654"/>
                    <a:pt x="327" y="659"/>
                  </a:cubicBezTo>
                  <a:lnTo>
                    <a:pt x="327" y="627"/>
                  </a:lnTo>
                  <a:lnTo>
                    <a:pt x="296" y="627"/>
                  </a:lnTo>
                  <a:cubicBezTo>
                    <a:pt x="206" y="627"/>
                    <a:pt x="204" y="616"/>
                    <a:pt x="204" y="580"/>
                  </a:cubicBezTo>
                  <a:lnTo>
                    <a:pt x="204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32" name="Freeform 68"/>
            <p:cNvSpPr>
              <a:spLocks noChangeArrowheads="1"/>
            </p:cNvSpPr>
            <p:nvPr/>
          </p:nvSpPr>
          <p:spPr bwMode="auto">
            <a:xfrm>
              <a:off x="2756" y="3137"/>
              <a:ext cx="24" cy="24"/>
            </a:xfrm>
            <a:custGeom>
              <a:avLst/>
              <a:gdLst>
                <a:gd name="T0" fmla="*/ 108 w 109"/>
                <a:gd name="T1" fmla="*/ 54 h 109"/>
                <a:gd name="T2" fmla="*/ 54 w 109"/>
                <a:gd name="T3" fmla="*/ 0 h 109"/>
                <a:gd name="T4" fmla="*/ 0 w 109"/>
                <a:gd name="T5" fmla="*/ 54 h 109"/>
                <a:gd name="T6" fmla="*/ 54 w 109"/>
                <a:gd name="T7" fmla="*/ 108 h 109"/>
                <a:gd name="T8" fmla="*/ 108 w 109"/>
                <a:gd name="T9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9">
                  <a:moveTo>
                    <a:pt x="108" y="54"/>
                  </a:moveTo>
                  <a:cubicBezTo>
                    <a:pt x="108" y="25"/>
                    <a:pt x="83" y="0"/>
                    <a:pt x="54" y="0"/>
                  </a:cubicBezTo>
                  <a:cubicBezTo>
                    <a:pt x="25" y="0"/>
                    <a:pt x="0" y="25"/>
                    <a:pt x="0" y="54"/>
                  </a:cubicBezTo>
                  <a:cubicBezTo>
                    <a:pt x="0" y="83"/>
                    <a:pt x="25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33" name="Freeform 69"/>
            <p:cNvSpPr>
              <a:spLocks noChangeArrowheads="1"/>
            </p:cNvSpPr>
            <p:nvPr/>
          </p:nvSpPr>
          <p:spPr bwMode="auto">
            <a:xfrm>
              <a:off x="2804" y="3010"/>
              <a:ext cx="99" cy="151"/>
            </a:xfrm>
            <a:custGeom>
              <a:avLst/>
              <a:gdLst>
                <a:gd name="T0" fmla="*/ 262 w 440"/>
                <a:gd name="T1" fmla="*/ 506 h 669"/>
                <a:gd name="T2" fmla="*/ 262 w 440"/>
                <a:gd name="T3" fmla="*/ 592 h 669"/>
                <a:gd name="T4" fmla="*/ 188 w 440"/>
                <a:gd name="T5" fmla="*/ 639 h 669"/>
                <a:gd name="T6" fmla="*/ 168 w 440"/>
                <a:gd name="T7" fmla="*/ 639 h 669"/>
                <a:gd name="T8" fmla="*/ 168 w 440"/>
                <a:gd name="T9" fmla="*/ 668 h 669"/>
                <a:gd name="T10" fmla="*/ 300 w 440"/>
                <a:gd name="T11" fmla="*/ 666 h 669"/>
                <a:gd name="T12" fmla="*/ 435 w 440"/>
                <a:gd name="T13" fmla="*/ 668 h 669"/>
                <a:gd name="T14" fmla="*/ 435 w 440"/>
                <a:gd name="T15" fmla="*/ 639 h 669"/>
                <a:gd name="T16" fmla="*/ 414 w 440"/>
                <a:gd name="T17" fmla="*/ 639 h 669"/>
                <a:gd name="T18" fmla="*/ 338 w 440"/>
                <a:gd name="T19" fmla="*/ 592 h 669"/>
                <a:gd name="T20" fmla="*/ 338 w 440"/>
                <a:gd name="T21" fmla="*/ 506 h 669"/>
                <a:gd name="T22" fmla="*/ 439 w 440"/>
                <a:gd name="T23" fmla="*/ 506 h 669"/>
                <a:gd name="T24" fmla="*/ 439 w 440"/>
                <a:gd name="T25" fmla="*/ 475 h 669"/>
                <a:gd name="T26" fmla="*/ 338 w 440"/>
                <a:gd name="T27" fmla="*/ 475 h 669"/>
                <a:gd name="T28" fmla="*/ 338 w 440"/>
                <a:gd name="T29" fmla="*/ 25 h 669"/>
                <a:gd name="T30" fmla="*/ 323 w 440"/>
                <a:gd name="T31" fmla="*/ 0 h 669"/>
                <a:gd name="T32" fmla="*/ 305 w 440"/>
                <a:gd name="T33" fmla="*/ 11 h 669"/>
                <a:gd name="T34" fmla="*/ 0 w 440"/>
                <a:gd name="T35" fmla="*/ 475 h 669"/>
                <a:gd name="T36" fmla="*/ 0 w 440"/>
                <a:gd name="T37" fmla="*/ 506 h 669"/>
                <a:gd name="T38" fmla="*/ 262 w 440"/>
                <a:gd name="T39" fmla="*/ 506 h 669"/>
                <a:gd name="T40" fmla="*/ 269 w 440"/>
                <a:gd name="T41" fmla="*/ 475 h 669"/>
                <a:gd name="T42" fmla="*/ 27 w 440"/>
                <a:gd name="T43" fmla="*/ 475 h 669"/>
                <a:gd name="T44" fmla="*/ 269 w 440"/>
                <a:gd name="T45" fmla="*/ 108 h 669"/>
                <a:gd name="T46" fmla="*/ 269 w 440"/>
                <a:gd name="T47" fmla="*/ 47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0" h="669">
                  <a:moveTo>
                    <a:pt x="262" y="506"/>
                  </a:moveTo>
                  <a:lnTo>
                    <a:pt x="262" y="592"/>
                  </a:lnTo>
                  <a:cubicBezTo>
                    <a:pt x="262" y="627"/>
                    <a:pt x="262" y="639"/>
                    <a:pt x="188" y="639"/>
                  </a:cubicBezTo>
                  <a:lnTo>
                    <a:pt x="168" y="639"/>
                  </a:lnTo>
                  <a:lnTo>
                    <a:pt x="168" y="668"/>
                  </a:lnTo>
                  <a:cubicBezTo>
                    <a:pt x="208" y="666"/>
                    <a:pt x="260" y="666"/>
                    <a:pt x="300" y="666"/>
                  </a:cubicBezTo>
                  <a:cubicBezTo>
                    <a:pt x="343" y="666"/>
                    <a:pt x="394" y="666"/>
                    <a:pt x="435" y="668"/>
                  </a:cubicBezTo>
                  <a:lnTo>
                    <a:pt x="435" y="639"/>
                  </a:lnTo>
                  <a:lnTo>
                    <a:pt x="414" y="639"/>
                  </a:lnTo>
                  <a:cubicBezTo>
                    <a:pt x="340" y="639"/>
                    <a:pt x="338" y="627"/>
                    <a:pt x="338" y="592"/>
                  </a:cubicBezTo>
                  <a:lnTo>
                    <a:pt x="338" y="506"/>
                  </a:lnTo>
                  <a:lnTo>
                    <a:pt x="439" y="506"/>
                  </a:lnTo>
                  <a:lnTo>
                    <a:pt x="439" y="475"/>
                  </a:lnTo>
                  <a:lnTo>
                    <a:pt x="338" y="475"/>
                  </a:lnTo>
                  <a:lnTo>
                    <a:pt x="338" y="25"/>
                  </a:lnTo>
                  <a:cubicBezTo>
                    <a:pt x="338" y="7"/>
                    <a:pt x="338" y="0"/>
                    <a:pt x="323" y="0"/>
                  </a:cubicBezTo>
                  <a:cubicBezTo>
                    <a:pt x="314" y="0"/>
                    <a:pt x="311" y="0"/>
                    <a:pt x="305" y="11"/>
                  </a:cubicBezTo>
                  <a:lnTo>
                    <a:pt x="0" y="475"/>
                  </a:lnTo>
                  <a:lnTo>
                    <a:pt x="0" y="506"/>
                  </a:lnTo>
                  <a:lnTo>
                    <a:pt x="262" y="506"/>
                  </a:lnTo>
                  <a:close/>
                  <a:moveTo>
                    <a:pt x="269" y="475"/>
                  </a:moveTo>
                  <a:lnTo>
                    <a:pt x="27" y="475"/>
                  </a:lnTo>
                  <a:lnTo>
                    <a:pt x="269" y="108"/>
                  </a:lnTo>
                  <a:lnTo>
                    <a:pt x="269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34" name="Freeform 70"/>
            <p:cNvSpPr>
              <a:spLocks noChangeArrowheads="1"/>
            </p:cNvSpPr>
            <p:nvPr/>
          </p:nvSpPr>
          <p:spPr bwMode="auto">
            <a:xfrm>
              <a:off x="2919" y="3012"/>
              <a:ext cx="92" cy="153"/>
            </a:xfrm>
            <a:custGeom>
              <a:avLst/>
              <a:gdLst>
                <a:gd name="T0" fmla="*/ 246 w 411"/>
                <a:gd name="T1" fmla="*/ 309 h 680"/>
                <a:gd name="T2" fmla="*/ 383 w 411"/>
                <a:gd name="T3" fmla="*/ 137 h 680"/>
                <a:gd name="T4" fmla="*/ 202 w 411"/>
                <a:gd name="T5" fmla="*/ 0 h 680"/>
                <a:gd name="T6" fmla="*/ 27 w 411"/>
                <a:gd name="T7" fmla="*/ 134 h 680"/>
                <a:gd name="T8" fmla="*/ 76 w 411"/>
                <a:gd name="T9" fmla="*/ 186 h 680"/>
                <a:gd name="T10" fmla="*/ 128 w 411"/>
                <a:gd name="T11" fmla="*/ 134 h 680"/>
                <a:gd name="T12" fmla="*/ 67 w 411"/>
                <a:gd name="T13" fmla="*/ 85 h 680"/>
                <a:gd name="T14" fmla="*/ 197 w 411"/>
                <a:gd name="T15" fmla="*/ 25 h 680"/>
                <a:gd name="T16" fmla="*/ 293 w 411"/>
                <a:gd name="T17" fmla="*/ 134 h 680"/>
                <a:gd name="T18" fmla="*/ 264 w 411"/>
                <a:gd name="T19" fmla="*/ 249 h 680"/>
                <a:gd name="T20" fmla="*/ 177 w 411"/>
                <a:gd name="T21" fmla="*/ 300 h 680"/>
                <a:gd name="T22" fmla="*/ 139 w 411"/>
                <a:gd name="T23" fmla="*/ 303 h 680"/>
                <a:gd name="T24" fmla="*/ 123 w 411"/>
                <a:gd name="T25" fmla="*/ 314 h 680"/>
                <a:gd name="T26" fmla="*/ 148 w 411"/>
                <a:gd name="T27" fmla="*/ 325 h 680"/>
                <a:gd name="T28" fmla="*/ 190 w 411"/>
                <a:gd name="T29" fmla="*/ 325 h 680"/>
                <a:gd name="T30" fmla="*/ 309 w 411"/>
                <a:gd name="T31" fmla="*/ 489 h 680"/>
                <a:gd name="T32" fmla="*/ 197 w 411"/>
                <a:gd name="T33" fmla="*/ 652 h 680"/>
                <a:gd name="T34" fmla="*/ 45 w 411"/>
                <a:gd name="T35" fmla="*/ 576 h 680"/>
                <a:gd name="T36" fmla="*/ 110 w 411"/>
                <a:gd name="T37" fmla="*/ 522 h 680"/>
                <a:gd name="T38" fmla="*/ 56 w 411"/>
                <a:gd name="T39" fmla="*/ 466 h 680"/>
                <a:gd name="T40" fmla="*/ 0 w 411"/>
                <a:gd name="T41" fmla="*/ 524 h 680"/>
                <a:gd name="T42" fmla="*/ 199 w 411"/>
                <a:gd name="T43" fmla="*/ 679 h 680"/>
                <a:gd name="T44" fmla="*/ 410 w 411"/>
                <a:gd name="T45" fmla="*/ 489 h 680"/>
                <a:gd name="T46" fmla="*/ 246 w 411"/>
                <a:gd name="T47" fmla="*/ 30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1" h="680">
                  <a:moveTo>
                    <a:pt x="246" y="309"/>
                  </a:moveTo>
                  <a:cubicBezTo>
                    <a:pt x="327" y="285"/>
                    <a:pt x="383" y="215"/>
                    <a:pt x="383" y="137"/>
                  </a:cubicBezTo>
                  <a:cubicBezTo>
                    <a:pt x="383" y="56"/>
                    <a:pt x="298" y="0"/>
                    <a:pt x="202" y="0"/>
                  </a:cubicBezTo>
                  <a:cubicBezTo>
                    <a:pt x="101" y="0"/>
                    <a:pt x="27" y="58"/>
                    <a:pt x="27" y="134"/>
                  </a:cubicBezTo>
                  <a:cubicBezTo>
                    <a:pt x="27" y="166"/>
                    <a:pt x="49" y="186"/>
                    <a:pt x="76" y="186"/>
                  </a:cubicBezTo>
                  <a:cubicBezTo>
                    <a:pt x="108" y="186"/>
                    <a:pt x="128" y="164"/>
                    <a:pt x="128" y="134"/>
                  </a:cubicBezTo>
                  <a:cubicBezTo>
                    <a:pt x="128" y="85"/>
                    <a:pt x="81" y="85"/>
                    <a:pt x="67" y="85"/>
                  </a:cubicBezTo>
                  <a:cubicBezTo>
                    <a:pt x="96" y="38"/>
                    <a:pt x="161" y="25"/>
                    <a:pt x="197" y="25"/>
                  </a:cubicBezTo>
                  <a:cubicBezTo>
                    <a:pt x="237" y="25"/>
                    <a:pt x="293" y="47"/>
                    <a:pt x="293" y="134"/>
                  </a:cubicBezTo>
                  <a:cubicBezTo>
                    <a:pt x="293" y="148"/>
                    <a:pt x="291" y="204"/>
                    <a:pt x="264" y="249"/>
                  </a:cubicBezTo>
                  <a:cubicBezTo>
                    <a:pt x="235" y="296"/>
                    <a:pt x="202" y="298"/>
                    <a:pt x="177" y="300"/>
                  </a:cubicBezTo>
                  <a:cubicBezTo>
                    <a:pt x="170" y="300"/>
                    <a:pt x="146" y="303"/>
                    <a:pt x="139" y="303"/>
                  </a:cubicBezTo>
                  <a:cubicBezTo>
                    <a:pt x="130" y="303"/>
                    <a:pt x="123" y="305"/>
                    <a:pt x="123" y="314"/>
                  </a:cubicBezTo>
                  <a:cubicBezTo>
                    <a:pt x="123" y="325"/>
                    <a:pt x="130" y="325"/>
                    <a:pt x="148" y="325"/>
                  </a:cubicBezTo>
                  <a:lnTo>
                    <a:pt x="190" y="325"/>
                  </a:lnTo>
                  <a:cubicBezTo>
                    <a:pt x="271" y="325"/>
                    <a:pt x="309" y="392"/>
                    <a:pt x="309" y="489"/>
                  </a:cubicBezTo>
                  <a:cubicBezTo>
                    <a:pt x="309" y="623"/>
                    <a:pt x="240" y="652"/>
                    <a:pt x="197" y="652"/>
                  </a:cubicBezTo>
                  <a:cubicBezTo>
                    <a:pt x="155" y="652"/>
                    <a:pt x="81" y="634"/>
                    <a:pt x="45" y="576"/>
                  </a:cubicBezTo>
                  <a:cubicBezTo>
                    <a:pt x="81" y="583"/>
                    <a:pt x="110" y="560"/>
                    <a:pt x="110" y="522"/>
                  </a:cubicBezTo>
                  <a:cubicBezTo>
                    <a:pt x="110" y="486"/>
                    <a:pt x="85" y="466"/>
                    <a:pt x="56" y="466"/>
                  </a:cubicBezTo>
                  <a:cubicBezTo>
                    <a:pt x="31" y="466"/>
                    <a:pt x="0" y="482"/>
                    <a:pt x="0" y="524"/>
                  </a:cubicBezTo>
                  <a:cubicBezTo>
                    <a:pt x="0" y="614"/>
                    <a:pt x="92" y="679"/>
                    <a:pt x="199" y="679"/>
                  </a:cubicBezTo>
                  <a:cubicBezTo>
                    <a:pt x="320" y="679"/>
                    <a:pt x="410" y="589"/>
                    <a:pt x="410" y="489"/>
                  </a:cubicBezTo>
                  <a:cubicBezTo>
                    <a:pt x="410" y="408"/>
                    <a:pt x="347" y="332"/>
                    <a:pt x="246" y="30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35" name="Freeform 71"/>
            <p:cNvSpPr>
              <a:spLocks noChangeArrowheads="1"/>
            </p:cNvSpPr>
            <p:nvPr/>
          </p:nvSpPr>
          <p:spPr bwMode="auto">
            <a:xfrm>
              <a:off x="3103" y="3004"/>
              <a:ext cx="72" cy="157"/>
            </a:xfrm>
            <a:custGeom>
              <a:avLst/>
              <a:gdLst>
                <a:gd name="T0" fmla="*/ 141 w 321"/>
                <a:gd name="T1" fmla="*/ 271 h 698"/>
                <a:gd name="T2" fmla="*/ 141 w 321"/>
                <a:gd name="T3" fmla="*/ 157 h 698"/>
                <a:gd name="T4" fmla="*/ 233 w 321"/>
                <a:gd name="T5" fmla="*/ 22 h 698"/>
                <a:gd name="T6" fmla="*/ 264 w 321"/>
                <a:gd name="T7" fmla="*/ 29 h 698"/>
                <a:gd name="T8" fmla="*/ 235 w 321"/>
                <a:gd name="T9" fmla="*/ 69 h 698"/>
                <a:gd name="T10" fmla="*/ 278 w 321"/>
                <a:gd name="T11" fmla="*/ 112 h 698"/>
                <a:gd name="T12" fmla="*/ 320 w 321"/>
                <a:gd name="T13" fmla="*/ 69 h 698"/>
                <a:gd name="T14" fmla="*/ 233 w 321"/>
                <a:gd name="T15" fmla="*/ 0 h 698"/>
                <a:gd name="T16" fmla="*/ 78 w 321"/>
                <a:gd name="T17" fmla="*/ 157 h 698"/>
                <a:gd name="T18" fmla="*/ 78 w 321"/>
                <a:gd name="T19" fmla="*/ 271 h 698"/>
                <a:gd name="T20" fmla="*/ 0 w 321"/>
                <a:gd name="T21" fmla="*/ 271 h 698"/>
                <a:gd name="T22" fmla="*/ 0 w 321"/>
                <a:gd name="T23" fmla="*/ 300 h 698"/>
                <a:gd name="T24" fmla="*/ 78 w 321"/>
                <a:gd name="T25" fmla="*/ 300 h 698"/>
                <a:gd name="T26" fmla="*/ 78 w 321"/>
                <a:gd name="T27" fmla="*/ 621 h 698"/>
                <a:gd name="T28" fmla="*/ 0 w 321"/>
                <a:gd name="T29" fmla="*/ 666 h 698"/>
                <a:gd name="T30" fmla="*/ 0 w 321"/>
                <a:gd name="T31" fmla="*/ 697 h 698"/>
                <a:gd name="T32" fmla="*/ 114 w 321"/>
                <a:gd name="T33" fmla="*/ 692 h 698"/>
                <a:gd name="T34" fmla="*/ 240 w 321"/>
                <a:gd name="T35" fmla="*/ 697 h 698"/>
                <a:gd name="T36" fmla="*/ 240 w 321"/>
                <a:gd name="T37" fmla="*/ 666 h 698"/>
                <a:gd name="T38" fmla="*/ 220 w 321"/>
                <a:gd name="T39" fmla="*/ 666 h 698"/>
                <a:gd name="T40" fmla="*/ 143 w 321"/>
                <a:gd name="T41" fmla="*/ 618 h 698"/>
                <a:gd name="T42" fmla="*/ 143 w 321"/>
                <a:gd name="T43" fmla="*/ 300 h 698"/>
                <a:gd name="T44" fmla="*/ 258 w 321"/>
                <a:gd name="T45" fmla="*/ 300 h 698"/>
                <a:gd name="T46" fmla="*/ 258 w 321"/>
                <a:gd name="T47" fmla="*/ 271 h 698"/>
                <a:gd name="T48" fmla="*/ 141 w 321"/>
                <a:gd name="T49" fmla="*/ 27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698">
                  <a:moveTo>
                    <a:pt x="141" y="271"/>
                  </a:moveTo>
                  <a:lnTo>
                    <a:pt x="141" y="157"/>
                  </a:lnTo>
                  <a:cubicBezTo>
                    <a:pt x="141" y="69"/>
                    <a:pt x="188" y="22"/>
                    <a:pt x="233" y="22"/>
                  </a:cubicBezTo>
                  <a:cubicBezTo>
                    <a:pt x="235" y="22"/>
                    <a:pt x="249" y="22"/>
                    <a:pt x="264" y="29"/>
                  </a:cubicBezTo>
                  <a:cubicBezTo>
                    <a:pt x="253" y="34"/>
                    <a:pt x="235" y="45"/>
                    <a:pt x="235" y="69"/>
                  </a:cubicBezTo>
                  <a:cubicBezTo>
                    <a:pt x="235" y="92"/>
                    <a:pt x="251" y="112"/>
                    <a:pt x="278" y="112"/>
                  </a:cubicBezTo>
                  <a:cubicBezTo>
                    <a:pt x="307" y="112"/>
                    <a:pt x="320" y="92"/>
                    <a:pt x="320" y="69"/>
                  </a:cubicBezTo>
                  <a:cubicBezTo>
                    <a:pt x="320" y="34"/>
                    <a:pt x="284" y="0"/>
                    <a:pt x="233" y="0"/>
                  </a:cubicBezTo>
                  <a:cubicBezTo>
                    <a:pt x="164" y="0"/>
                    <a:pt x="78" y="52"/>
                    <a:pt x="78" y="157"/>
                  </a:cubicBezTo>
                  <a:lnTo>
                    <a:pt x="78" y="271"/>
                  </a:lnTo>
                  <a:lnTo>
                    <a:pt x="0" y="271"/>
                  </a:lnTo>
                  <a:lnTo>
                    <a:pt x="0" y="300"/>
                  </a:lnTo>
                  <a:lnTo>
                    <a:pt x="78" y="300"/>
                  </a:lnTo>
                  <a:lnTo>
                    <a:pt x="78" y="621"/>
                  </a:lnTo>
                  <a:cubicBezTo>
                    <a:pt x="78" y="666"/>
                    <a:pt x="67" y="666"/>
                    <a:pt x="0" y="666"/>
                  </a:cubicBezTo>
                  <a:lnTo>
                    <a:pt x="0" y="697"/>
                  </a:lnTo>
                  <a:cubicBezTo>
                    <a:pt x="40" y="695"/>
                    <a:pt x="85" y="692"/>
                    <a:pt x="114" y="692"/>
                  </a:cubicBezTo>
                  <a:cubicBezTo>
                    <a:pt x="155" y="692"/>
                    <a:pt x="199" y="692"/>
                    <a:pt x="240" y="697"/>
                  </a:cubicBezTo>
                  <a:lnTo>
                    <a:pt x="240" y="666"/>
                  </a:lnTo>
                  <a:lnTo>
                    <a:pt x="220" y="666"/>
                  </a:lnTo>
                  <a:cubicBezTo>
                    <a:pt x="146" y="666"/>
                    <a:pt x="143" y="654"/>
                    <a:pt x="143" y="618"/>
                  </a:cubicBezTo>
                  <a:lnTo>
                    <a:pt x="143" y="300"/>
                  </a:lnTo>
                  <a:lnTo>
                    <a:pt x="258" y="300"/>
                  </a:lnTo>
                  <a:lnTo>
                    <a:pt x="258" y="271"/>
                  </a:lnTo>
                  <a:lnTo>
                    <a:pt x="141" y="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36" name="Freeform 72"/>
            <p:cNvSpPr>
              <a:spLocks noChangeArrowheads="1"/>
            </p:cNvSpPr>
            <p:nvPr/>
          </p:nvSpPr>
          <p:spPr bwMode="auto">
            <a:xfrm>
              <a:off x="3171" y="3062"/>
              <a:ext cx="174" cy="98"/>
            </a:xfrm>
            <a:custGeom>
              <a:avLst/>
              <a:gdLst>
                <a:gd name="T0" fmla="*/ 76 w 772"/>
                <a:gd name="T1" fmla="*/ 96 h 438"/>
                <a:gd name="T2" fmla="*/ 76 w 772"/>
                <a:gd name="T3" fmla="*/ 363 h 438"/>
                <a:gd name="T4" fmla="*/ 0 w 772"/>
                <a:gd name="T5" fmla="*/ 406 h 438"/>
                <a:gd name="T6" fmla="*/ 0 w 772"/>
                <a:gd name="T7" fmla="*/ 437 h 438"/>
                <a:gd name="T8" fmla="*/ 112 w 772"/>
                <a:gd name="T9" fmla="*/ 435 h 438"/>
                <a:gd name="T10" fmla="*/ 222 w 772"/>
                <a:gd name="T11" fmla="*/ 437 h 438"/>
                <a:gd name="T12" fmla="*/ 222 w 772"/>
                <a:gd name="T13" fmla="*/ 406 h 438"/>
                <a:gd name="T14" fmla="*/ 146 w 772"/>
                <a:gd name="T15" fmla="*/ 363 h 438"/>
                <a:gd name="T16" fmla="*/ 146 w 772"/>
                <a:gd name="T17" fmla="*/ 179 h 438"/>
                <a:gd name="T18" fmla="*/ 278 w 772"/>
                <a:gd name="T19" fmla="*/ 22 h 438"/>
                <a:gd name="T20" fmla="*/ 352 w 772"/>
                <a:gd name="T21" fmla="*/ 132 h 438"/>
                <a:gd name="T22" fmla="*/ 352 w 772"/>
                <a:gd name="T23" fmla="*/ 363 h 438"/>
                <a:gd name="T24" fmla="*/ 273 w 772"/>
                <a:gd name="T25" fmla="*/ 406 h 438"/>
                <a:gd name="T26" fmla="*/ 273 w 772"/>
                <a:gd name="T27" fmla="*/ 437 h 438"/>
                <a:gd name="T28" fmla="*/ 385 w 772"/>
                <a:gd name="T29" fmla="*/ 435 h 438"/>
                <a:gd name="T30" fmla="*/ 497 w 772"/>
                <a:gd name="T31" fmla="*/ 437 h 438"/>
                <a:gd name="T32" fmla="*/ 497 w 772"/>
                <a:gd name="T33" fmla="*/ 406 h 438"/>
                <a:gd name="T34" fmla="*/ 419 w 772"/>
                <a:gd name="T35" fmla="*/ 363 h 438"/>
                <a:gd name="T36" fmla="*/ 419 w 772"/>
                <a:gd name="T37" fmla="*/ 179 h 438"/>
                <a:gd name="T38" fmla="*/ 553 w 772"/>
                <a:gd name="T39" fmla="*/ 22 h 438"/>
                <a:gd name="T40" fmla="*/ 625 w 772"/>
                <a:gd name="T41" fmla="*/ 132 h 438"/>
                <a:gd name="T42" fmla="*/ 625 w 772"/>
                <a:gd name="T43" fmla="*/ 363 h 438"/>
                <a:gd name="T44" fmla="*/ 549 w 772"/>
                <a:gd name="T45" fmla="*/ 406 h 438"/>
                <a:gd name="T46" fmla="*/ 549 w 772"/>
                <a:gd name="T47" fmla="*/ 437 h 438"/>
                <a:gd name="T48" fmla="*/ 661 w 772"/>
                <a:gd name="T49" fmla="*/ 435 h 438"/>
                <a:gd name="T50" fmla="*/ 771 w 772"/>
                <a:gd name="T51" fmla="*/ 437 h 438"/>
                <a:gd name="T52" fmla="*/ 771 w 772"/>
                <a:gd name="T53" fmla="*/ 406 h 438"/>
                <a:gd name="T54" fmla="*/ 694 w 772"/>
                <a:gd name="T55" fmla="*/ 376 h 438"/>
                <a:gd name="T56" fmla="*/ 694 w 772"/>
                <a:gd name="T57" fmla="*/ 188 h 438"/>
                <a:gd name="T58" fmla="*/ 663 w 772"/>
                <a:gd name="T59" fmla="*/ 36 h 438"/>
                <a:gd name="T60" fmla="*/ 560 w 772"/>
                <a:gd name="T61" fmla="*/ 0 h 438"/>
                <a:gd name="T62" fmla="*/ 417 w 772"/>
                <a:gd name="T63" fmla="*/ 96 h 438"/>
                <a:gd name="T64" fmla="*/ 284 w 772"/>
                <a:gd name="T65" fmla="*/ 0 h 438"/>
                <a:gd name="T66" fmla="*/ 139 w 772"/>
                <a:gd name="T67" fmla="*/ 103 h 438"/>
                <a:gd name="T68" fmla="*/ 139 w 772"/>
                <a:gd name="T69" fmla="*/ 0 h 438"/>
                <a:gd name="T70" fmla="*/ 0 w 772"/>
                <a:gd name="T71" fmla="*/ 11 h 438"/>
                <a:gd name="T72" fmla="*/ 0 w 772"/>
                <a:gd name="T73" fmla="*/ 43 h 438"/>
                <a:gd name="T74" fmla="*/ 76 w 772"/>
                <a:gd name="T75" fmla="*/ 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2" h="438">
                  <a:moveTo>
                    <a:pt x="76" y="96"/>
                  </a:moveTo>
                  <a:lnTo>
                    <a:pt x="76" y="363"/>
                  </a:lnTo>
                  <a:cubicBezTo>
                    <a:pt x="76" y="406"/>
                    <a:pt x="65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5" y="435"/>
                    <a:pt x="112" y="435"/>
                  </a:cubicBezTo>
                  <a:cubicBezTo>
                    <a:pt x="137" y="435"/>
                    <a:pt x="188" y="437"/>
                    <a:pt x="222" y="437"/>
                  </a:cubicBezTo>
                  <a:lnTo>
                    <a:pt x="222" y="406"/>
                  </a:lnTo>
                  <a:cubicBezTo>
                    <a:pt x="157" y="406"/>
                    <a:pt x="146" y="406"/>
                    <a:pt x="146" y="363"/>
                  </a:cubicBezTo>
                  <a:lnTo>
                    <a:pt x="146" y="179"/>
                  </a:lnTo>
                  <a:cubicBezTo>
                    <a:pt x="146" y="76"/>
                    <a:pt x="215" y="22"/>
                    <a:pt x="278" y="22"/>
                  </a:cubicBezTo>
                  <a:cubicBezTo>
                    <a:pt x="340" y="22"/>
                    <a:pt x="352" y="76"/>
                    <a:pt x="352" y="132"/>
                  </a:cubicBezTo>
                  <a:lnTo>
                    <a:pt x="352" y="363"/>
                  </a:lnTo>
                  <a:cubicBezTo>
                    <a:pt x="352" y="406"/>
                    <a:pt x="340" y="406"/>
                    <a:pt x="273" y="406"/>
                  </a:cubicBezTo>
                  <a:lnTo>
                    <a:pt x="273" y="437"/>
                  </a:lnTo>
                  <a:cubicBezTo>
                    <a:pt x="309" y="437"/>
                    <a:pt x="358" y="435"/>
                    <a:pt x="385" y="435"/>
                  </a:cubicBezTo>
                  <a:cubicBezTo>
                    <a:pt x="412" y="435"/>
                    <a:pt x="464" y="437"/>
                    <a:pt x="497" y="437"/>
                  </a:cubicBezTo>
                  <a:lnTo>
                    <a:pt x="497" y="406"/>
                  </a:lnTo>
                  <a:cubicBezTo>
                    <a:pt x="430" y="406"/>
                    <a:pt x="419" y="406"/>
                    <a:pt x="419" y="363"/>
                  </a:cubicBezTo>
                  <a:lnTo>
                    <a:pt x="419" y="179"/>
                  </a:lnTo>
                  <a:cubicBezTo>
                    <a:pt x="419" y="76"/>
                    <a:pt x="491" y="22"/>
                    <a:pt x="553" y="22"/>
                  </a:cubicBezTo>
                  <a:cubicBezTo>
                    <a:pt x="614" y="22"/>
                    <a:pt x="625" y="76"/>
                    <a:pt x="625" y="132"/>
                  </a:cubicBezTo>
                  <a:lnTo>
                    <a:pt x="625" y="363"/>
                  </a:lnTo>
                  <a:cubicBezTo>
                    <a:pt x="625" y="406"/>
                    <a:pt x="614" y="406"/>
                    <a:pt x="549" y="406"/>
                  </a:cubicBezTo>
                  <a:lnTo>
                    <a:pt x="549" y="437"/>
                  </a:lnTo>
                  <a:cubicBezTo>
                    <a:pt x="582" y="437"/>
                    <a:pt x="634" y="435"/>
                    <a:pt x="661" y="435"/>
                  </a:cubicBezTo>
                  <a:cubicBezTo>
                    <a:pt x="685" y="435"/>
                    <a:pt x="737" y="437"/>
                    <a:pt x="771" y="437"/>
                  </a:cubicBezTo>
                  <a:lnTo>
                    <a:pt x="771" y="406"/>
                  </a:lnTo>
                  <a:cubicBezTo>
                    <a:pt x="719" y="406"/>
                    <a:pt x="694" y="406"/>
                    <a:pt x="694" y="376"/>
                  </a:cubicBezTo>
                  <a:lnTo>
                    <a:pt x="694" y="188"/>
                  </a:lnTo>
                  <a:cubicBezTo>
                    <a:pt x="694" y="103"/>
                    <a:pt x="694" y="72"/>
                    <a:pt x="663" y="36"/>
                  </a:cubicBezTo>
                  <a:cubicBezTo>
                    <a:pt x="650" y="20"/>
                    <a:pt x="616" y="0"/>
                    <a:pt x="560" y="0"/>
                  </a:cubicBezTo>
                  <a:cubicBezTo>
                    <a:pt x="477" y="0"/>
                    <a:pt x="432" y="58"/>
                    <a:pt x="417" y="96"/>
                  </a:cubicBezTo>
                  <a:cubicBezTo>
                    <a:pt x="403" y="11"/>
                    <a:pt x="329" y="0"/>
                    <a:pt x="284" y="0"/>
                  </a:cubicBezTo>
                  <a:cubicBezTo>
                    <a:pt x="213" y="0"/>
                    <a:pt x="166" y="43"/>
                    <a:pt x="139" y="103"/>
                  </a:cubicBezTo>
                  <a:lnTo>
                    <a:pt x="139" y="0"/>
                  </a:lnTo>
                  <a:lnTo>
                    <a:pt x="0" y="11"/>
                  </a:lnTo>
                  <a:lnTo>
                    <a:pt x="0" y="43"/>
                  </a:lnTo>
                  <a:cubicBezTo>
                    <a:pt x="69" y="43"/>
                    <a:pt x="76" y="49"/>
                    <a:pt x="76" y="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6937" name="Group 73"/>
          <p:cNvGrpSpPr>
            <a:grpSpLocks/>
          </p:cNvGrpSpPr>
          <p:nvPr/>
        </p:nvGrpSpPr>
        <p:grpSpPr bwMode="auto">
          <a:xfrm>
            <a:off x="6767513" y="3271838"/>
            <a:ext cx="3168650" cy="2414587"/>
            <a:chOff x="4263" y="2061"/>
            <a:chExt cx="1996" cy="1521"/>
          </a:xfrm>
        </p:grpSpPr>
        <p:pic>
          <p:nvPicPr>
            <p:cNvPr id="36938" name="Picture 7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" y="2061"/>
              <a:ext cx="1996" cy="1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939" name="Text Box 75"/>
            <p:cNvSpPr txBox="1">
              <a:spLocks noChangeArrowheads="1"/>
            </p:cNvSpPr>
            <p:nvPr/>
          </p:nvSpPr>
          <p:spPr bwMode="auto">
            <a:xfrm>
              <a:off x="4582" y="3402"/>
              <a:ext cx="140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i="1" dirty="0">
                  <a:solidFill>
                    <a:srgbClr val="0000FF"/>
                  </a:solidFill>
                </a:rPr>
                <a:t>ALICE, 2105.05578</a:t>
              </a:r>
            </a:p>
          </p:txBody>
        </p:sp>
        <p:grpSp>
          <p:nvGrpSpPr>
            <p:cNvPr id="36940" name="Group 76"/>
            <p:cNvGrpSpPr>
              <a:grpSpLocks/>
            </p:cNvGrpSpPr>
            <p:nvPr/>
          </p:nvGrpSpPr>
          <p:grpSpPr bwMode="auto">
            <a:xfrm>
              <a:off x="5826" y="2313"/>
              <a:ext cx="252" cy="200"/>
              <a:chOff x="5826" y="2313"/>
              <a:chExt cx="252" cy="200"/>
            </a:xfrm>
          </p:grpSpPr>
          <p:sp>
            <p:nvSpPr>
              <p:cNvPr id="36941" name="Freeform 77"/>
              <p:cNvSpPr>
                <a:spLocks noChangeArrowheads="1"/>
              </p:cNvSpPr>
              <p:nvPr/>
            </p:nvSpPr>
            <p:spPr bwMode="auto">
              <a:xfrm>
                <a:off x="5833" y="2313"/>
                <a:ext cx="245" cy="199"/>
              </a:xfrm>
              <a:custGeom>
                <a:avLst/>
                <a:gdLst>
                  <a:gd name="T0" fmla="*/ 541 w 1084"/>
                  <a:gd name="T1" fmla="*/ 879 h 880"/>
                  <a:gd name="T2" fmla="*/ 0 w 1084"/>
                  <a:gd name="T3" fmla="*/ 879 h 880"/>
                  <a:gd name="T4" fmla="*/ 0 w 1084"/>
                  <a:gd name="T5" fmla="*/ 0 h 880"/>
                  <a:gd name="T6" fmla="*/ 1083 w 1084"/>
                  <a:gd name="T7" fmla="*/ 0 h 880"/>
                  <a:gd name="T8" fmla="*/ 1083 w 1084"/>
                  <a:gd name="T9" fmla="*/ 879 h 880"/>
                  <a:gd name="T10" fmla="*/ 541 w 1084"/>
                  <a:gd name="T11" fmla="*/ 879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4" h="880">
                    <a:moveTo>
                      <a:pt x="541" y="879"/>
                    </a:moveTo>
                    <a:lnTo>
                      <a:pt x="0" y="879"/>
                    </a:lnTo>
                    <a:lnTo>
                      <a:pt x="0" y="0"/>
                    </a:lnTo>
                    <a:lnTo>
                      <a:pt x="1083" y="0"/>
                    </a:lnTo>
                    <a:lnTo>
                      <a:pt x="1083" y="879"/>
                    </a:lnTo>
                    <a:lnTo>
                      <a:pt x="541" y="87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942" name="Freeform 78"/>
              <p:cNvSpPr>
                <a:spLocks noChangeArrowheads="1"/>
              </p:cNvSpPr>
              <p:nvPr/>
            </p:nvSpPr>
            <p:spPr bwMode="auto">
              <a:xfrm>
                <a:off x="5826" y="2370"/>
                <a:ext cx="116" cy="142"/>
              </a:xfrm>
              <a:custGeom>
                <a:avLst/>
                <a:gdLst>
                  <a:gd name="T0" fmla="*/ 76 w 515"/>
                  <a:gd name="T1" fmla="*/ 558 h 629"/>
                  <a:gd name="T2" fmla="*/ 22 w 515"/>
                  <a:gd name="T3" fmla="*/ 599 h 629"/>
                  <a:gd name="T4" fmla="*/ 0 w 515"/>
                  <a:gd name="T5" fmla="*/ 617 h 629"/>
                  <a:gd name="T6" fmla="*/ 13 w 515"/>
                  <a:gd name="T7" fmla="*/ 628 h 629"/>
                  <a:gd name="T8" fmla="*/ 96 w 515"/>
                  <a:gd name="T9" fmla="*/ 626 h 629"/>
                  <a:gd name="T10" fmla="*/ 192 w 515"/>
                  <a:gd name="T11" fmla="*/ 628 h 629"/>
                  <a:gd name="T12" fmla="*/ 210 w 515"/>
                  <a:gd name="T13" fmla="*/ 610 h 629"/>
                  <a:gd name="T14" fmla="*/ 188 w 515"/>
                  <a:gd name="T15" fmla="*/ 599 h 629"/>
                  <a:gd name="T16" fmla="*/ 139 w 515"/>
                  <a:gd name="T17" fmla="*/ 583 h 629"/>
                  <a:gd name="T18" fmla="*/ 186 w 515"/>
                  <a:gd name="T19" fmla="*/ 386 h 629"/>
                  <a:gd name="T20" fmla="*/ 277 w 515"/>
                  <a:gd name="T21" fmla="*/ 448 h 629"/>
                  <a:gd name="T22" fmla="*/ 514 w 515"/>
                  <a:gd name="T23" fmla="*/ 159 h 629"/>
                  <a:gd name="T24" fmla="*/ 385 w 515"/>
                  <a:gd name="T25" fmla="*/ 0 h 629"/>
                  <a:gd name="T26" fmla="*/ 255 w 515"/>
                  <a:gd name="T27" fmla="*/ 74 h 629"/>
                  <a:gd name="T28" fmla="*/ 166 w 515"/>
                  <a:gd name="T29" fmla="*/ 0 h 629"/>
                  <a:gd name="T30" fmla="*/ 92 w 515"/>
                  <a:gd name="T31" fmla="*/ 56 h 629"/>
                  <a:gd name="T32" fmla="*/ 63 w 515"/>
                  <a:gd name="T33" fmla="*/ 152 h 629"/>
                  <a:gd name="T34" fmla="*/ 74 w 515"/>
                  <a:gd name="T35" fmla="*/ 161 h 629"/>
                  <a:gd name="T36" fmla="*/ 92 w 515"/>
                  <a:gd name="T37" fmla="*/ 139 h 629"/>
                  <a:gd name="T38" fmla="*/ 163 w 515"/>
                  <a:gd name="T39" fmla="*/ 22 h 629"/>
                  <a:gd name="T40" fmla="*/ 192 w 515"/>
                  <a:gd name="T41" fmla="*/ 67 h 629"/>
                  <a:gd name="T42" fmla="*/ 186 w 515"/>
                  <a:gd name="T43" fmla="*/ 117 h 629"/>
                  <a:gd name="T44" fmla="*/ 76 w 515"/>
                  <a:gd name="T45" fmla="*/ 558 h 629"/>
                  <a:gd name="T46" fmla="*/ 251 w 515"/>
                  <a:gd name="T47" fmla="*/ 128 h 629"/>
                  <a:gd name="T48" fmla="*/ 302 w 515"/>
                  <a:gd name="T49" fmla="*/ 58 h 629"/>
                  <a:gd name="T50" fmla="*/ 380 w 515"/>
                  <a:gd name="T51" fmla="*/ 22 h 629"/>
                  <a:gd name="T52" fmla="*/ 445 w 515"/>
                  <a:gd name="T53" fmla="*/ 114 h 629"/>
                  <a:gd name="T54" fmla="*/ 394 w 515"/>
                  <a:gd name="T55" fmla="*/ 325 h 629"/>
                  <a:gd name="T56" fmla="*/ 277 w 515"/>
                  <a:gd name="T57" fmla="*/ 426 h 629"/>
                  <a:gd name="T58" fmla="*/ 199 w 515"/>
                  <a:gd name="T59" fmla="*/ 339 h 629"/>
                  <a:gd name="T60" fmla="*/ 201 w 515"/>
                  <a:gd name="T61" fmla="*/ 323 h 629"/>
                  <a:gd name="T62" fmla="*/ 251 w 515"/>
                  <a:gd name="T63" fmla="*/ 128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5" h="629">
                    <a:moveTo>
                      <a:pt x="76" y="558"/>
                    </a:moveTo>
                    <a:cubicBezTo>
                      <a:pt x="67" y="592"/>
                      <a:pt x="67" y="599"/>
                      <a:pt x="22" y="599"/>
                    </a:cubicBezTo>
                    <a:cubicBezTo>
                      <a:pt x="11" y="599"/>
                      <a:pt x="0" y="599"/>
                      <a:pt x="0" y="617"/>
                    </a:cubicBezTo>
                    <a:cubicBezTo>
                      <a:pt x="0" y="626"/>
                      <a:pt x="4" y="628"/>
                      <a:pt x="13" y="628"/>
                    </a:cubicBezTo>
                    <a:cubicBezTo>
                      <a:pt x="40" y="628"/>
                      <a:pt x="67" y="626"/>
                      <a:pt x="96" y="626"/>
                    </a:cubicBezTo>
                    <a:cubicBezTo>
                      <a:pt x="128" y="626"/>
                      <a:pt x="161" y="628"/>
                      <a:pt x="192" y="628"/>
                    </a:cubicBezTo>
                    <a:cubicBezTo>
                      <a:pt x="199" y="628"/>
                      <a:pt x="210" y="628"/>
                      <a:pt x="210" y="610"/>
                    </a:cubicBezTo>
                    <a:cubicBezTo>
                      <a:pt x="210" y="599"/>
                      <a:pt x="201" y="599"/>
                      <a:pt x="188" y="599"/>
                    </a:cubicBezTo>
                    <a:cubicBezTo>
                      <a:pt x="139" y="599"/>
                      <a:pt x="139" y="592"/>
                      <a:pt x="139" y="583"/>
                    </a:cubicBezTo>
                    <a:cubicBezTo>
                      <a:pt x="139" y="570"/>
                      <a:pt x="179" y="410"/>
                      <a:pt x="186" y="386"/>
                    </a:cubicBezTo>
                    <a:cubicBezTo>
                      <a:pt x="199" y="413"/>
                      <a:pt x="226" y="448"/>
                      <a:pt x="277" y="448"/>
                    </a:cubicBezTo>
                    <a:cubicBezTo>
                      <a:pt x="391" y="448"/>
                      <a:pt x="514" y="303"/>
                      <a:pt x="514" y="159"/>
                    </a:cubicBezTo>
                    <a:cubicBezTo>
                      <a:pt x="514" y="65"/>
                      <a:pt x="459" y="0"/>
                      <a:pt x="385" y="0"/>
                    </a:cubicBezTo>
                    <a:cubicBezTo>
                      <a:pt x="336" y="0"/>
                      <a:pt x="286" y="36"/>
                      <a:pt x="255" y="74"/>
                    </a:cubicBezTo>
                    <a:cubicBezTo>
                      <a:pt x="244" y="20"/>
                      <a:pt x="201" y="0"/>
                      <a:pt x="166" y="0"/>
                    </a:cubicBezTo>
                    <a:cubicBezTo>
                      <a:pt x="121" y="0"/>
                      <a:pt x="101" y="38"/>
                      <a:pt x="92" y="56"/>
                    </a:cubicBezTo>
                    <a:cubicBezTo>
                      <a:pt x="76" y="90"/>
                      <a:pt x="63" y="150"/>
                      <a:pt x="63" y="152"/>
                    </a:cubicBezTo>
                    <a:cubicBezTo>
                      <a:pt x="63" y="161"/>
                      <a:pt x="72" y="161"/>
                      <a:pt x="74" y="161"/>
                    </a:cubicBezTo>
                    <a:cubicBezTo>
                      <a:pt x="85" y="161"/>
                      <a:pt x="85" y="161"/>
                      <a:pt x="92" y="139"/>
                    </a:cubicBezTo>
                    <a:cubicBezTo>
                      <a:pt x="107" y="70"/>
                      <a:pt x="128" y="22"/>
                      <a:pt x="163" y="22"/>
                    </a:cubicBezTo>
                    <a:cubicBezTo>
                      <a:pt x="179" y="22"/>
                      <a:pt x="192" y="29"/>
                      <a:pt x="192" y="67"/>
                    </a:cubicBezTo>
                    <a:cubicBezTo>
                      <a:pt x="192" y="90"/>
                      <a:pt x="190" y="101"/>
                      <a:pt x="186" y="117"/>
                    </a:cubicBezTo>
                    <a:lnTo>
                      <a:pt x="76" y="558"/>
                    </a:lnTo>
                    <a:close/>
                    <a:moveTo>
                      <a:pt x="251" y="128"/>
                    </a:moveTo>
                    <a:cubicBezTo>
                      <a:pt x="257" y="101"/>
                      <a:pt x="284" y="74"/>
                      <a:pt x="302" y="58"/>
                    </a:cubicBezTo>
                    <a:cubicBezTo>
                      <a:pt x="336" y="29"/>
                      <a:pt x="365" y="22"/>
                      <a:pt x="380" y="22"/>
                    </a:cubicBezTo>
                    <a:cubicBezTo>
                      <a:pt x="421" y="22"/>
                      <a:pt x="445" y="56"/>
                      <a:pt x="445" y="114"/>
                    </a:cubicBezTo>
                    <a:cubicBezTo>
                      <a:pt x="445" y="173"/>
                      <a:pt x="412" y="287"/>
                      <a:pt x="394" y="325"/>
                    </a:cubicBezTo>
                    <a:cubicBezTo>
                      <a:pt x="360" y="392"/>
                      <a:pt x="313" y="426"/>
                      <a:pt x="277" y="426"/>
                    </a:cubicBezTo>
                    <a:cubicBezTo>
                      <a:pt x="210" y="426"/>
                      <a:pt x="199" y="343"/>
                      <a:pt x="199" y="339"/>
                    </a:cubicBezTo>
                    <a:cubicBezTo>
                      <a:pt x="199" y="336"/>
                      <a:pt x="199" y="334"/>
                      <a:pt x="201" y="323"/>
                    </a:cubicBezTo>
                    <a:lnTo>
                      <a:pt x="251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943" name="Freeform 79"/>
              <p:cNvSpPr>
                <a:spLocks noChangeArrowheads="1"/>
              </p:cNvSpPr>
              <p:nvPr/>
            </p:nvSpPr>
            <p:spPr bwMode="auto">
              <a:xfrm>
                <a:off x="5956" y="2313"/>
                <a:ext cx="116" cy="201"/>
              </a:xfrm>
              <a:custGeom>
                <a:avLst/>
                <a:gdLst>
                  <a:gd name="T0" fmla="*/ 383 w 518"/>
                  <a:gd name="T1" fmla="*/ 25 h 889"/>
                  <a:gd name="T2" fmla="*/ 387 w 518"/>
                  <a:gd name="T3" fmla="*/ 9 h 889"/>
                  <a:gd name="T4" fmla="*/ 374 w 518"/>
                  <a:gd name="T5" fmla="*/ 0 h 889"/>
                  <a:gd name="T6" fmla="*/ 360 w 518"/>
                  <a:gd name="T7" fmla="*/ 20 h 889"/>
                  <a:gd name="T8" fmla="*/ 302 w 518"/>
                  <a:gd name="T9" fmla="*/ 249 h 889"/>
                  <a:gd name="T10" fmla="*/ 0 w 518"/>
                  <a:gd name="T11" fmla="*/ 518 h 889"/>
                  <a:gd name="T12" fmla="*/ 190 w 518"/>
                  <a:gd name="T13" fmla="*/ 697 h 889"/>
                  <a:gd name="T14" fmla="*/ 168 w 518"/>
                  <a:gd name="T15" fmla="*/ 789 h 889"/>
                  <a:gd name="T16" fmla="*/ 145 w 518"/>
                  <a:gd name="T17" fmla="*/ 877 h 889"/>
                  <a:gd name="T18" fmla="*/ 157 w 518"/>
                  <a:gd name="T19" fmla="*/ 888 h 889"/>
                  <a:gd name="T20" fmla="*/ 168 w 518"/>
                  <a:gd name="T21" fmla="*/ 884 h 889"/>
                  <a:gd name="T22" fmla="*/ 177 w 518"/>
                  <a:gd name="T23" fmla="*/ 845 h 889"/>
                  <a:gd name="T24" fmla="*/ 215 w 518"/>
                  <a:gd name="T25" fmla="*/ 697 h 889"/>
                  <a:gd name="T26" fmla="*/ 517 w 518"/>
                  <a:gd name="T27" fmla="*/ 426 h 889"/>
                  <a:gd name="T28" fmla="*/ 327 w 518"/>
                  <a:gd name="T29" fmla="*/ 249 h 889"/>
                  <a:gd name="T30" fmla="*/ 383 w 518"/>
                  <a:gd name="T31" fmla="*/ 25 h 889"/>
                  <a:gd name="T32" fmla="*/ 195 w 518"/>
                  <a:gd name="T33" fmla="*/ 675 h 889"/>
                  <a:gd name="T34" fmla="*/ 65 w 518"/>
                  <a:gd name="T35" fmla="*/ 538 h 889"/>
                  <a:gd name="T36" fmla="*/ 295 w 518"/>
                  <a:gd name="T37" fmla="*/ 269 h 889"/>
                  <a:gd name="T38" fmla="*/ 195 w 518"/>
                  <a:gd name="T39" fmla="*/ 675 h 889"/>
                  <a:gd name="T40" fmla="*/ 322 w 518"/>
                  <a:gd name="T41" fmla="*/ 269 h 889"/>
                  <a:gd name="T42" fmla="*/ 454 w 518"/>
                  <a:gd name="T43" fmla="*/ 406 h 889"/>
                  <a:gd name="T44" fmla="*/ 219 w 518"/>
                  <a:gd name="T45" fmla="*/ 675 h 889"/>
                  <a:gd name="T46" fmla="*/ 322 w 518"/>
                  <a:gd name="T47" fmla="*/ 26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8" h="889">
                    <a:moveTo>
                      <a:pt x="383" y="25"/>
                    </a:moveTo>
                    <a:cubicBezTo>
                      <a:pt x="383" y="22"/>
                      <a:pt x="387" y="11"/>
                      <a:pt x="387" y="9"/>
                    </a:cubicBezTo>
                    <a:cubicBezTo>
                      <a:pt x="387" y="9"/>
                      <a:pt x="387" y="0"/>
                      <a:pt x="374" y="0"/>
                    </a:cubicBezTo>
                    <a:cubicBezTo>
                      <a:pt x="365" y="0"/>
                      <a:pt x="362" y="2"/>
                      <a:pt x="360" y="20"/>
                    </a:cubicBezTo>
                    <a:lnTo>
                      <a:pt x="302" y="249"/>
                    </a:lnTo>
                    <a:cubicBezTo>
                      <a:pt x="145" y="253"/>
                      <a:pt x="0" y="383"/>
                      <a:pt x="0" y="518"/>
                    </a:cubicBezTo>
                    <a:cubicBezTo>
                      <a:pt x="0" y="612"/>
                      <a:pt x="69" y="691"/>
                      <a:pt x="190" y="697"/>
                    </a:cubicBezTo>
                    <a:cubicBezTo>
                      <a:pt x="181" y="729"/>
                      <a:pt x="174" y="760"/>
                      <a:pt x="168" y="789"/>
                    </a:cubicBezTo>
                    <a:cubicBezTo>
                      <a:pt x="154" y="836"/>
                      <a:pt x="145" y="875"/>
                      <a:pt x="145" y="877"/>
                    </a:cubicBezTo>
                    <a:cubicBezTo>
                      <a:pt x="145" y="888"/>
                      <a:pt x="152" y="888"/>
                      <a:pt x="157" y="888"/>
                    </a:cubicBezTo>
                    <a:cubicBezTo>
                      <a:pt x="161" y="888"/>
                      <a:pt x="163" y="888"/>
                      <a:pt x="168" y="884"/>
                    </a:cubicBezTo>
                    <a:cubicBezTo>
                      <a:pt x="168" y="881"/>
                      <a:pt x="174" y="859"/>
                      <a:pt x="177" y="845"/>
                    </a:cubicBezTo>
                    <a:lnTo>
                      <a:pt x="215" y="697"/>
                    </a:lnTo>
                    <a:cubicBezTo>
                      <a:pt x="374" y="693"/>
                      <a:pt x="517" y="558"/>
                      <a:pt x="517" y="426"/>
                    </a:cubicBezTo>
                    <a:cubicBezTo>
                      <a:pt x="517" y="348"/>
                      <a:pt x="465" y="258"/>
                      <a:pt x="327" y="249"/>
                    </a:cubicBezTo>
                    <a:lnTo>
                      <a:pt x="383" y="25"/>
                    </a:lnTo>
                    <a:close/>
                    <a:moveTo>
                      <a:pt x="195" y="675"/>
                    </a:moveTo>
                    <a:cubicBezTo>
                      <a:pt x="134" y="673"/>
                      <a:pt x="65" y="639"/>
                      <a:pt x="65" y="538"/>
                    </a:cubicBezTo>
                    <a:cubicBezTo>
                      <a:pt x="65" y="422"/>
                      <a:pt x="150" y="283"/>
                      <a:pt x="295" y="269"/>
                    </a:cubicBezTo>
                    <a:lnTo>
                      <a:pt x="195" y="675"/>
                    </a:lnTo>
                    <a:close/>
                    <a:moveTo>
                      <a:pt x="322" y="269"/>
                    </a:moveTo>
                    <a:cubicBezTo>
                      <a:pt x="396" y="274"/>
                      <a:pt x="454" y="318"/>
                      <a:pt x="454" y="406"/>
                    </a:cubicBezTo>
                    <a:cubicBezTo>
                      <a:pt x="454" y="522"/>
                      <a:pt x="369" y="664"/>
                      <a:pt x="219" y="675"/>
                    </a:cubicBezTo>
                    <a:lnTo>
                      <a:pt x="322" y="2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Homework to Hadron Physics (5)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 dirty="0"/>
              <a:t>K</a:t>
            </a:r>
            <a:r>
              <a:rPr lang="en-US" altLang="ja-JP" sz="2600" baseline="33000" dirty="0"/>
              <a:t>–</a:t>
            </a:r>
            <a:r>
              <a:rPr lang="en-US" altLang="ja-JP" sz="2600" dirty="0"/>
              <a:t> p Correlation function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/>
              <a:t>AA collisions → consistent with atomic data and the potential from chiral SU(3) dynamics </a:t>
            </a:r>
            <a:r>
              <a:rPr lang="en-US" altLang="ja-JP" sz="2400" i="1" dirty="0">
                <a:solidFill>
                  <a:srgbClr val="0000FF"/>
                </a:solidFill>
              </a:rPr>
              <a:t>ALICE(‘21)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/>
              <a:t>pp collisions → C(q) can be explained with the potential from chiral SU(3) dynamics by tuning the source weight of πΣ</a:t>
            </a:r>
            <a:br>
              <a:rPr lang="en-US" altLang="ja-JP" sz="2400" dirty="0"/>
            </a:br>
            <a:r>
              <a:rPr lang="en-US" altLang="ja-JP" sz="2400" i="1" dirty="0">
                <a:solidFill>
                  <a:srgbClr val="0000FF"/>
                </a:solidFill>
              </a:rPr>
              <a:t>ALICE(‘20), </a:t>
            </a:r>
            <a:r>
              <a:rPr lang="en-US" altLang="ja-JP" sz="2400" i="1" dirty="0" err="1">
                <a:solidFill>
                  <a:srgbClr val="0000FF"/>
                </a:solidFill>
              </a:rPr>
              <a:t>Kamiya</a:t>
            </a:r>
            <a:r>
              <a:rPr lang="en-US" altLang="ja-JP" sz="2400" i="1" dirty="0">
                <a:solidFill>
                  <a:srgbClr val="0000FF"/>
                </a:solidFill>
              </a:rPr>
              <a:t>+(‘20)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err="1"/>
              <a:t>pA</a:t>
            </a:r>
            <a:r>
              <a:rPr lang="en-US" altLang="ja-JP" sz="2400" dirty="0"/>
              <a:t> collisions → Source weight of K</a:t>
            </a:r>
            <a:r>
              <a:rPr lang="en-US" altLang="ja-JP" sz="2400" baseline="33000" dirty="0"/>
              <a:t>0</a:t>
            </a:r>
            <a:r>
              <a:rPr lang="en-US" altLang="ja-JP" sz="2400" dirty="0"/>
              <a:t>n needs to be doubled!</a:t>
            </a:r>
            <a:br>
              <a:rPr lang="en-US" altLang="ja-JP" sz="2400" dirty="0"/>
            </a:br>
            <a:r>
              <a:rPr lang="en-US" altLang="ja-JP" sz="2400" i="1" dirty="0">
                <a:solidFill>
                  <a:srgbClr val="0000FF"/>
                </a:solidFill>
              </a:rPr>
              <a:t>ALICE (2205.15176)</a:t>
            </a:r>
          </a:p>
          <a:p>
            <a:pPr marL="863600" lvl="1" indent="-287338">
              <a:buSzPct val="61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en-US" altLang="ja-JP" sz="24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191500"/>
            <a:ext cx="8105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821113"/>
            <a:ext cx="320040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743325"/>
            <a:ext cx="3429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0363" y="4176713"/>
            <a:ext cx="3168650" cy="2111375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180000" tIns="96892" rIns="180000" bIns="72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i="1" dirty="0">
                <a:solidFill>
                  <a:srgbClr val="0000FF"/>
                </a:solidFill>
              </a:rPr>
              <a:t>KN potential</a:t>
            </a:r>
          </a:p>
          <a:p>
            <a:r>
              <a:rPr lang="en-US" altLang="ja-JP" sz="2800" i="1" dirty="0">
                <a:solidFill>
                  <a:srgbClr val="0000FF"/>
                </a:solidFill>
              </a:rPr>
              <a:t>needs update.</a:t>
            </a:r>
          </a:p>
          <a:p>
            <a:r>
              <a:rPr lang="en-US" altLang="ja-JP" sz="2800" i="1" dirty="0">
                <a:solidFill>
                  <a:srgbClr val="0000FF"/>
                </a:solidFill>
              </a:rPr>
              <a:t>(Transition pot.</a:t>
            </a:r>
          </a:p>
          <a:p>
            <a:r>
              <a:rPr lang="en-US" altLang="ja-JP" sz="2800" i="1" dirty="0">
                <a:solidFill>
                  <a:srgbClr val="0000FF"/>
                </a:solidFill>
              </a:rPr>
              <a:t>should be 1.4 times</a:t>
            </a:r>
          </a:p>
          <a:p>
            <a:r>
              <a:rPr lang="en-US" altLang="ja-JP" sz="2800" i="1" dirty="0">
                <a:solidFill>
                  <a:srgbClr val="0000FF"/>
                </a:solidFill>
              </a:rPr>
              <a:t>larger.)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4" name="Rectangle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27000" y="762000"/>
                <a:ext cx="9752013" cy="6167438"/>
              </a:xfrm>
              <a:ln/>
            </p:spPr>
            <p:txBody>
              <a:bodyPr/>
              <a:lstStyle/>
              <a:p>
                <a:pPr marL="431800" indent="-323850">
                  <a:buSzPct val="64000"/>
                  <a:buFont typeface="Times New Roman" panose="02020603050405020304" pitchFamily="18" charset="0"/>
                  <a:buBlip>
                    <a:blip r:embed="rId3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600" dirty="0" smtClean="0"/>
                  <a:t>Femtoscopy</a:t>
                </a:r>
                <a:r>
                  <a:rPr lang="en-US" altLang="ja-JP" sz="2600" dirty="0"/>
                  <a:t> has doubled the number of experimentally accessible hadron-hadron interactions in 8 years (2015–2023).</a:t>
                </a:r>
              </a:p>
              <a:p>
                <a:pPr marL="863600" lvl="1" indent="-287338">
                  <a:buSzPct val="61000"/>
                  <a:buFont typeface="Times New Roman" panose="02020603050405020304" pitchFamily="18" charset="0"/>
                  <a:buBlip>
                    <a:blip r:embed="rId4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400" dirty="0"/>
                  <a:t>The number is still growing rapidly.</a:t>
                </a:r>
              </a:p>
              <a:p>
                <a:pPr marL="431800" indent="-323850">
                  <a:buSzPct val="64000"/>
                  <a:buFont typeface="Times New Roman" panose="02020603050405020304" pitchFamily="18" charset="0"/>
                  <a:buBlip>
                    <a:blip r:embed="rId3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600" dirty="0"/>
                  <a:t>Some of the hadron-hadron interactions have been constrained.</a:t>
                </a:r>
              </a:p>
              <a:p>
                <a:pPr marL="863600" lvl="1" indent="-287338">
                  <a:buSzPct val="61000"/>
                  <a:buFont typeface="Times New Roman" panose="02020603050405020304" pitchFamily="18" charset="0"/>
                  <a:buBlip>
                    <a:blip r:embed="rId4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400" dirty="0"/>
                  <a:t>First-principles methods in QCD, chiral EFT and lattice QCD (HAL QCD), have been found to be successful in </a:t>
                </a:r>
                <a:r>
                  <a:rPr lang="en-US" altLang="ja-JP" sz="2400" dirty="0" err="1"/>
                  <a:t>femtoscopy</a:t>
                </a:r>
                <a:r>
                  <a:rPr lang="en-US" altLang="ja-JP" sz="2400" dirty="0"/>
                  <a:t>.</a:t>
                </a:r>
              </a:p>
              <a:p>
                <a:pPr marL="431800" indent="-323850">
                  <a:buSzPct val="64000"/>
                  <a:buFont typeface="Times New Roman" panose="02020603050405020304" pitchFamily="18" charset="0"/>
                  <a:buBlip>
                    <a:blip r:embed="rId3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600" dirty="0"/>
                  <a:t>Source size dependence of the correlation function is helpful to guess the existence of a bound state.</a:t>
                </a:r>
              </a:p>
              <a:p>
                <a:pPr marL="863600" lvl="1" indent="-287338">
                  <a:buSzPct val="61000"/>
                  <a:buFont typeface="Times New Roman" panose="02020603050405020304" pitchFamily="18" charset="0"/>
                  <a:buBlip>
                    <a:blip r:embed="rId4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400" dirty="0"/>
                  <a:t>KN (→ Λ(1405)), ΩN (=</a:t>
                </a:r>
                <a:r>
                  <a:rPr lang="en-US" altLang="ja-JP" sz="2400" dirty="0" err="1"/>
                  <a:t>sssqqq</a:t>
                </a:r>
                <a:r>
                  <a:rPr lang="en-US" altLang="ja-JP" sz="2400" dirty="0"/>
                  <a:t>), D</a:t>
                </a:r>
                <a:r>
                  <a:rPr lang="en-US" altLang="ja-JP" sz="2400" baseline="33000" dirty="0"/>
                  <a:t>–</a:t>
                </a:r>
                <a:r>
                  <a:rPr lang="en-US" altLang="ja-JP" sz="2400" dirty="0"/>
                  <a:t>p </a:t>
                </a:r>
                <a:r>
                  <a:rPr lang="en-US" altLang="ja-JP" sz="2400" dirty="0" smtClean="0"/>
                  <a:t>(=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𝒖𝒖𝒅</m:t>
                    </m:r>
                  </m:oMath>
                </a14:m>
                <a:r>
                  <a:rPr lang="en-US" altLang="ja-JP" sz="2400" dirty="0" smtClean="0"/>
                  <a:t>)(</a:t>
                </a:r>
                <a:r>
                  <a:rPr lang="en-US" altLang="ja-JP" sz="2400" dirty="0"/>
                  <a:t>marginal</a:t>
                </a:r>
                <a:r>
                  <a:rPr lang="en-US" altLang="ja-JP" sz="2400" dirty="0" smtClean="0"/>
                  <a:t>),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ja-JP" sz="2400" dirty="0" smtClean="0"/>
                  <a:t>(J=1/2) </a:t>
                </a:r>
                <a:r>
                  <a:rPr lang="en-US" altLang="ja-JP" sz="2400" dirty="0"/>
                  <a:t>may have a bound state</a:t>
                </a:r>
                <a:r>
                  <a:rPr lang="en-US" altLang="ja-JP" sz="2400" dirty="0" smtClean="0"/>
                  <a:t>.</a:t>
                </a:r>
                <a:br>
                  <a:rPr lang="en-US" altLang="ja-JP" sz="2400" dirty="0" smtClean="0"/>
                </a:br>
                <a:endParaRPr lang="en-US" altLang="ja-JP" sz="2400" dirty="0"/>
              </a:p>
              <a:p>
                <a:pPr marL="431800" indent="-323850">
                  <a:buSzPct val="64000"/>
                  <a:buFont typeface="Times New Roman" panose="02020603050405020304" pitchFamily="18" charset="0"/>
                  <a:buBlip>
                    <a:blip r:embed="rId3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600" dirty="0"/>
                  <a:t>High-precision data now requires higher quality theoretical results and/or updates. </a:t>
                </a:r>
              </a:p>
              <a:p>
                <a:pPr marL="431800" indent="-323850">
                  <a:buSzPct val="64000"/>
                  <a:buFont typeface="Times New Roman" panose="02020603050405020304" pitchFamily="18" charset="0"/>
                  <a:buBlip>
                    <a:blip r:embed="rId3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600" dirty="0"/>
                  <a:t>It may be the time </a:t>
                </a:r>
                <a:r>
                  <a:rPr lang="en-US" altLang="ja-JP" sz="2600" dirty="0" smtClean="0"/>
                  <a:t>(for me) to </a:t>
                </a:r>
                <a:r>
                  <a:rPr lang="en-US" altLang="ja-JP" sz="2600" dirty="0"/>
                  <a:t>consider (go back to) dynamical sources (hydro / transport) in </a:t>
                </a:r>
                <a:r>
                  <a:rPr lang="en-US" altLang="ja-JP" sz="2600" dirty="0" err="1"/>
                  <a:t>femtoscopy</a:t>
                </a:r>
                <a:r>
                  <a:rPr lang="en-US" altLang="ja-JP" sz="2600" dirty="0" smtClean="0"/>
                  <a:t>.</a:t>
                </a:r>
              </a:p>
              <a:p>
                <a:pPr marL="831850" lvl="1" indent="-323850">
                  <a:buSzPct val="64000"/>
                  <a:buFont typeface="Times New Roman" panose="02020603050405020304" pitchFamily="18" charset="0"/>
                  <a:buBlip>
                    <a:blip r:embed="rId3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400" dirty="0" smtClean="0"/>
                  <a:t>Scott Pratt and STAR are working on it!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89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27000" y="762000"/>
                <a:ext cx="9752013" cy="6167438"/>
              </a:xfrm>
              <a:blipFill rotWithShape="0">
                <a:blip r:embed="rId5"/>
                <a:stretch>
                  <a:fillRect t="-1680" r="-2438" b="-3755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6638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Thank you for your attention 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Correlation function with coupled-channel effects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KPLLL formula = CC Schrodinger eq. </a:t>
            </a:r>
            <a:br>
              <a:rPr lang="en-US" altLang="ja-JP" sz="2600"/>
            </a:br>
            <a:r>
              <a:rPr lang="en-US" altLang="ja-JP" sz="2600"/>
              <a:t>under Ψ</a:t>
            </a:r>
            <a:r>
              <a:rPr lang="en-US" altLang="ja-JP" sz="2600" baseline="33000"/>
              <a:t>(-)</a:t>
            </a:r>
            <a:r>
              <a:rPr lang="en-US" altLang="ja-JP" sz="2600"/>
              <a:t> boundary cond. + channel source</a:t>
            </a:r>
            <a:br>
              <a:rPr lang="en-US" altLang="ja-JP" sz="2600"/>
            </a:br>
            <a:r>
              <a:rPr lang="en-US" altLang="ja-JP" sz="2000" i="1">
                <a:solidFill>
                  <a:srgbClr val="0000FF"/>
                </a:solidFill>
              </a:rPr>
              <a:t>Koonin('77), Pratt+('86), Lednicky-Lyuboshits-Lyuboshits (‘98), </a:t>
            </a:r>
            <a:br>
              <a:rPr lang="en-US" altLang="ja-JP" sz="2000" i="1">
                <a:solidFill>
                  <a:srgbClr val="0000FF"/>
                </a:solidFill>
              </a:rPr>
            </a:br>
            <a:r>
              <a:rPr lang="en-US" altLang="ja-JP" sz="2000" i="1">
                <a:solidFill>
                  <a:srgbClr val="0000FF"/>
                </a:solidFill>
              </a:rPr>
              <a:t>Heidenbauer (‘19), Kamiya, Hyodo, Morita, AO, Weise (‘20).</a:t>
            </a:r>
            <a:br>
              <a:rPr lang="en-US" altLang="ja-JP" sz="2000" i="1">
                <a:solidFill>
                  <a:srgbClr val="0000FF"/>
                </a:solidFill>
              </a:rPr>
            </a:br>
            <a:r>
              <a:rPr lang="en-US" altLang="ja-JP" sz="2000" i="1">
                <a:solidFill>
                  <a:srgbClr val="0000FF"/>
                </a:solidFill>
              </a:rPr>
              <a:t>  </a:t>
            </a:r>
            <a:r>
              <a:rPr lang="en-US" altLang="ja-JP" sz="2600"/>
              <a:t>  </a:t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endParaRPr lang="en-US" altLang="ja-JP" sz="2600"/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No Coulomb</a:t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endParaRPr lang="en-US" altLang="ja-JP" sz="2600"/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With Coulomb  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612775" y="2230438"/>
            <a:ext cx="8880475" cy="2192337"/>
            <a:chOff x="386" y="1405"/>
            <a:chExt cx="5594" cy="1381"/>
          </a:xfrm>
        </p:grpSpPr>
        <p:sp>
          <p:nvSpPr>
            <p:cNvPr id="41988" name="Freeform 4"/>
            <p:cNvSpPr>
              <a:spLocks noChangeArrowheads="1"/>
            </p:cNvSpPr>
            <p:nvPr/>
          </p:nvSpPr>
          <p:spPr bwMode="auto">
            <a:xfrm>
              <a:off x="386" y="1405"/>
              <a:ext cx="5594" cy="1380"/>
            </a:xfrm>
            <a:custGeom>
              <a:avLst/>
              <a:gdLst>
                <a:gd name="T0" fmla="*/ 12335 w 24672"/>
                <a:gd name="T1" fmla="*/ 6089 h 6090"/>
                <a:gd name="T2" fmla="*/ 0 w 24672"/>
                <a:gd name="T3" fmla="*/ 6089 h 6090"/>
                <a:gd name="T4" fmla="*/ 0 w 24672"/>
                <a:gd name="T5" fmla="*/ 0 h 6090"/>
                <a:gd name="T6" fmla="*/ 24671 w 24672"/>
                <a:gd name="T7" fmla="*/ 0 h 6090"/>
                <a:gd name="T8" fmla="*/ 24671 w 24672"/>
                <a:gd name="T9" fmla="*/ 6089 h 6090"/>
                <a:gd name="T10" fmla="*/ 12335 w 24672"/>
                <a:gd name="T11" fmla="*/ 6089 h 6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72" h="6090">
                  <a:moveTo>
                    <a:pt x="12335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24671" y="0"/>
                  </a:lnTo>
                  <a:lnTo>
                    <a:pt x="24671" y="6089"/>
                  </a:lnTo>
                  <a:lnTo>
                    <a:pt x="12335" y="6089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89" name="Freeform 5"/>
            <p:cNvSpPr>
              <a:spLocks noChangeArrowheads="1"/>
            </p:cNvSpPr>
            <p:nvPr/>
          </p:nvSpPr>
          <p:spPr bwMode="auto">
            <a:xfrm>
              <a:off x="396" y="1449"/>
              <a:ext cx="116" cy="119"/>
            </a:xfrm>
            <a:custGeom>
              <a:avLst/>
              <a:gdLst>
                <a:gd name="T0" fmla="*/ 287 w 515"/>
                <a:gd name="T1" fmla="*/ 62 h 531"/>
                <a:gd name="T2" fmla="*/ 361 w 515"/>
                <a:gd name="T3" fmla="*/ 25 h 531"/>
                <a:gd name="T4" fmla="*/ 387 w 515"/>
                <a:gd name="T5" fmla="*/ 25 h 531"/>
                <a:gd name="T6" fmla="*/ 387 w 515"/>
                <a:gd name="T7" fmla="*/ 0 h 531"/>
                <a:gd name="T8" fmla="*/ 255 w 515"/>
                <a:gd name="T9" fmla="*/ 2 h 531"/>
                <a:gd name="T10" fmla="*/ 123 w 515"/>
                <a:gd name="T11" fmla="*/ 0 h 531"/>
                <a:gd name="T12" fmla="*/ 123 w 515"/>
                <a:gd name="T13" fmla="*/ 25 h 531"/>
                <a:gd name="T14" fmla="*/ 150 w 515"/>
                <a:gd name="T15" fmla="*/ 25 h 531"/>
                <a:gd name="T16" fmla="*/ 224 w 515"/>
                <a:gd name="T17" fmla="*/ 62 h 531"/>
                <a:gd name="T18" fmla="*/ 224 w 515"/>
                <a:gd name="T19" fmla="*/ 407 h 531"/>
                <a:gd name="T20" fmla="*/ 118 w 515"/>
                <a:gd name="T21" fmla="*/ 209 h 531"/>
                <a:gd name="T22" fmla="*/ 48 w 515"/>
                <a:gd name="T23" fmla="*/ 100 h 531"/>
                <a:gd name="T24" fmla="*/ 19 w 515"/>
                <a:gd name="T25" fmla="*/ 100 h 531"/>
                <a:gd name="T26" fmla="*/ 0 w 515"/>
                <a:gd name="T27" fmla="*/ 109 h 531"/>
                <a:gd name="T28" fmla="*/ 7 w 515"/>
                <a:gd name="T29" fmla="*/ 118 h 531"/>
                <a:gd name="T30" fmla="*/ 53 w 515"/>
                <a:gd name="T31" fmla="*/ 223 h 531"/>
                <a:gd name="T32" fmla="*/ 92 w 515"/>
                <a:gd name="T33" fmla="*/ 354 h 531"/>
                <a:gd name="T34" fmla="*/ 224 w 515"/>
                <a:gd name="T35" fmla="*/ 426 h 531"/>
                <a:gd name="T36" fmla="*/ 224 w 515"/>
                <a:gd name="T37" fmla="*/ 468 h 531"/>
                <a:gd name="T38" fmla="*/ 150 w 515"/>
                <a:gd name="T39" fmla="*/ 505 h 531"/>
                <a:gd name="T40" fmla="*/ 123 w 515"/>
                <a:gd name="T41" fmla="*/ 505 h 531"/>
                <a:gd name="T42" fmla="*/ 123 w 515"/>
                <a:gd name="T43" fmla="*/ 530 h 531"/>
                <a:gd name="T44" fmla="*/ 255 w 515"/>
                <a:gd name="T45" fmla="*/ 528 h 531"/>
                <a:gd name="T46" fmla="*/ 387 w 515"/>
                <a:gd name="T47" fmla="*/ 530 h 531"/>
                <a:gd name="T48" fmla="*/ 387 w 515"/>
                <a:gd name="T49" fmla="*/ 505 h 531"/>
                <a:gd name="T50" fmla="*/ 361 w 515"/>
                <a:gd name="T51" fmla="*/ 505 h 531"/>
                <a:gd name="T52" fmla="*/ 287 w 515"/>
                <a:gd name="T53" fmla="*/ 468 h 531"/>
                <a:gd name="T54" fmla="*/ 287 w 515"/>
                <a:gd name="T55" fmla="*/ 426 h 531"/>
                <a:gd name="T56" fmla="*/ 421 w 515"/>
                <a:gd name="T57" fmla="*/ 354 h 531"/>
                <a:gd name="T58" fmla="*/ 461 w 515"/>
                <a:gd name="T59" fmla="*/ 204 h 531"/>
                <a:gd name="T60" fmla="*/ 505 w 515"/>
                <a:gd name="T61" fmla="*/ 118 h 531"/>
                <a:gd name="T62" fmla="*/ 514 w 515"/>
                <a:gd name="T63" fmla="*/ 109 h 531"/>
                <a:gd name="T64" fmla="*/ 496 w 515"/>
                <a:gd name="T65" fmla="*/ 100 h 531"/>
                <a:gd name="T66" fmla="*/ 466 w 515"/>
                <a:gd name="T67" fmla="*/ 100 h 531"/>
                <a:gd name="T68" fmla="*/ 398 w 515"/>
                <a:gd name="T69" fmla="*/ 218 h 531"/>
                <a:gd name="T70" fmla="*/ 287 w 515"/>
                <a:gd name="T71" fmla="*/ 407 h 531"/>
                <a:gd name="T72" fmla="*/ 287 w 515"/>
                <a:gd name="T73" fmla="*/ 6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5" h="531">
                  <a:moveTo>
                    <a:pt x="287" y="62"/>
                  </a:moveTo>
                  <a:cubicBezTo>
                    <a:pt x="287" y="35"/>
                    <a:pt x="287" y="25"/>
                    <a:pt x="361" y="25"/>
                  </a:cubicBezTo>
                  <a:lnTo>
                    <a:pt x="387" y="25"/>
                  </a:lnTo>
                  <a:lnTo>
                    <a:pt x="387" y="0"/>
                  </a:lnTo>
                  <a:cubicBezTo>
                    <a:pt x="359" y="2"/>
                    <a:pt x="287" y="2"/>
                    <a:pt x="255" y="2"/>
                  </a:cubicBezTo>
                  <a:cubicBezTo>
                    <a:pt x="224" y="2"/>
                    <a:pt x="151" y="2"/>
                    <a:pt x="123" y="0"/>
                  </a:cubicBezTo>
                  <a:lnTo>
                    <a:pt x="123" y="25"/>
                  </a:lnTo>
                  <a:lnTo>
                    <a:pt x="150" y="25"/>
                  </a:lnTo>
                  <a:cubicBezTo>
                    <a:pt x="224" y="25"/>
                    <a:pt x="224" y="33"/>
                    <a:pt x="224" y="62"/>
                  </a:cubicBezTo>
                  <a:lnTo>
                    <a:pt x="224" y="407"/>
                  </a:lnTo>
                  <a:cubicBezTo>
                    <a:pt x="121" y="378"/>
                    <a:pt x="118" y="259"/>
                    <a:pt x="118" y="209"/>
                  </a:cubicBezTo>
                  <a:cubicBezTo>
                    <a:pt x="116" y="114"/>
                    <a:pt x="83" y="100"/>
                    <a:pt x="48" y="100"/>
                  </a:cubicBezTo>
                  <a:lnTo>
                    <a:pt x="19" y="100"/>
                  </a:lnTo>
                  <a:cubicBezTo>
                    <a:pt x="7" y="100"/>
                    <a:pt x="0" y="100"/>
                    <a:pt x="0" y="109"/>
                  </a:cubicBezTo>
                  <a:cubicBezTo>
                    <a:pt x="0" y="113"/>
                    <a:pt x="2" y="116"/>
                    <a:pt x="7" y="118"/>
                  </a:cubicBezTo>
                  <a:cubicBezTo>
                    <a:pt x="33" y="120"/>
                    <a:pt x="53" y="130"/>
                    <a:pt x="53" y="223"/>
                  </a:cubicBezTo>
                  <a:cubicBezTo>
                    <a:pt x="53" y="241"/>
                    <a:pt x="55" y="301"/>
                    <a:pt x="92" y="354"/>
                  </a:cubicBezTo>
                  <a:cubicBezTo>
                    <a:pt x="123" y="396"/>
                    <a:pt x="171" y="419"/>
                    <a:pt x="224" y="426"/>
                  </a:cubicBezTo>
                  <a:lnTo>
                    <a:pt x="224" y="468"/>
                  </a:lnTo>
                  <a:cubicBezTo>
                    <a:pt x="224" y="495"/>
                    <a:pt x="224" y="505"/>
                    <a:pt x="150" y="505"/>
                  </a:cubicBezTo>
                  <a:lnTo>
                    <a:pt x="123" y="505"/>
                  </a:lnTo>
                  <a:lnTo>
                    <a:pt x="123" y="530"/>
                  </a:lnTo>
                  <a:cubicBezTo>
                    <a:pt x="151" y="528"/>
                    <a:pt x="224" y="528"/>
                    <a:pt x="255" y="528"/>
                  </a:cubicBezTo>
                  <a:cubicBezTo>
                    <a:pt x="287" y="528"/>
                    <a:pt x="359" y="528"/>
                    <a:pt x="387" y="530"/>
                  </a:cubicBezTo>
                  <a:lnTo>
                    <a:pt x="387" y="505"/>
                  </a:lnTo>
                  <a:lnTo>
                    <a:pt x="361" y="505"/>
                  </a:lnTo>
                  <a:cubicBezTo>
                    <a:pt x="287" y="505"/>
                    <a:pt x="287" y="496"/>
                    <a:pt x="287" y="468"/>
                  </a:cubicBezTo>
                  <a:lnTo>
                    <a:pt x="287" y="426"/>
                  </a:lnTo>
                  <a:cubicBezTo>
                    <a:pt x="343" y="419"/>
                    <a:pt x="391" y="394"/>
                    <a:pt x="421" y="354"/>
                  </a:cubicBezTo>
                  <a:cubicBezTo>
                    <a:pt x="461" y="299"/>
                    <a:pt x="461" y="238"/>
                    <a:pt x="461" y="204"/>
                  </a:cubicBezTo>
                  <a:cubicBezTo>
                    <a:pt x="461" y="192"/>
                    <a:pt x="463" y="123"/>
                    <a:pt x="505" y="118"/>
                  </a:cubicBezTo>
                  <a:cubicBezTo>
                    <a:pt x="509" y="116"/>
                    <a:pt x="514" y="116"/>
                    <a:pt x="514" y="109"/>
                  </a:cubicBezTo>
                  <a:cubicBezTo>
                    <a:pt x="514" y="100"/>
                    <a:pt x="509" y="100"/>
                    <a:pt x="496" y="100"/>
                  </a:cubicBezTo>
                  <a:lnTo>
                    <a:pt x="466" y="100"/>
                  </a:lnTo>
                  <a:cubicBezTo>
                    <a:pt x="436" y="100"/>
                    <a:pt x="398" y="106"/>
                    <a:pt x="398" y="218"/>
                  </a:cubicBezTo>
                  <a:cubicBezTo>
                    <a:pt x="396" y="303"/>
                    <a:pt x="371" y="385"/>
                    <a:pt x="287" y="407"/>
                  </a:cubicBezTo>
                  <a:lnTo>
                    <a:pt x="287" y="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0" name="Freeform 6"/>
            <p:cNvSpPr>
              <a:spLocks noChangeArrowheads="1"/>
            </p:cNvSpPr>
            <p:nvPr/>
          </p:nvSpPr>
          <p:spPr bwMode="auto">
            <a:xfrm>
              <a:off x="537" y="1405"/>
              <a:ext cx="32" cy="122"/>
            </a:xfrm>
            <a:custGeom>
              <a:avLst/>
              <a:gdLst>
                <a:gd name="T0" fmla="*/ 132 w 144"/>
                <a:gd name="T1" fmla="*/ 0 h 543"/>
                <a:gd name="T2" fmla="*/ 0 w 144"/>
                <a:gd name="T3" fmla="*/ 271 h 543"/>
                <a:gd name="T4" fmla="*/ 132 w 144"/>
                <a:gd name="T5" fmla="*/ 542 h 543"/>
                <a:gd name="T6" fmla="*/ 143 w 144"/>
                <a:gd name="T7" fmla="*/ 537 h 543"/>
                <a:gd name="T8" fmla="*/ 137 w 144"/>
                <a:gd name="T9" fmla="*/ 528 h 543"/>
                <a:gd name="T10" fmla="*/ 37 w 144"/>
                <a:gd name="T11" fmla="*/ 271 h 543"/>
                <a:gd name="T12" fmla="*/ 139 w 144"/>
                <a:gd name="T13" fmla="*/ 12 h 543"/>
                <a:gd name="T14" fmla="*/ 143 w 144"/>
                <a:gd name="T15" fmla="*/ 7 h 543"/>
                <a:gd name="T16" fmla="*/ 132 w 144"/>
                <a:gd name="T17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543">
                  <a:moveTo>
                    <a:pt x="132" y="0"/>
                  </a:moveTo>
                  <a:cubicBezTo>
                    <a:pt x="28" y="72"/>
                    <a:pt x="0" y="188"/>
                    <a:pt x="0" y="271"/>
                  </a:cubicBezTo>
                  <a:cubicBezTo>
                    <a:pt x="0" y="347"/>
                    <a:pt x="23" y="466"/>
                    <a:pt x="132" y="542"/>
                  </a:cubicBezTo>
                  <a:cubicBezTo>
                    <a:pt x="136" y="542"/>
                    <a:pt x="143" y="542"/>
                    <a:pt x="143" y="537"/>
                  </a:cubicBezTo>
                  <a:cubicBezTo>
                    <a:pt x="143" y="533"/>
                    <a:pt x="141" y="531"/>
                    <a:pt x="137" y="528"/>
                  </a:cubicBezTo>
                  <a:cubicBezTo>
                    <a:pt x="63" y="463"/>
                    <a:pt x="37" y="370"/>
                    <a:pt x="37" y="271"/>
                  </a:cubicBezTo>
                  <a:cubicBezTo>
                    <a:pt x="37" y="125"/>
                    <a:pt x="93" y="53"/>
                    <a:pt x="139" y="12"/>
                  </a:cubicBezTo>
                  <a:cubicBezTo>
                    <a:pt x="141" y="11"/>
                    <a:pt x="143" y="9"/>
                    <a:pt x="143" y="7"/>
                  </a:cubicBezTo>
                  <a:cubicBezTo>
                    <a:pt x="143" y="0"/>
                    <a:pt x="136" y="0"/>
                    <a:pt x="13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1" name="Freeform 7"/>
            <p:cNvSpPr>
              <a:spLocks noChangeArrowheads="1"/>
            </p:cNvSpPr>
            <p:nvPr/>
          </p:nvSpPr>
          <p:spPr bwMode="auto">
            <a:xfrm>
              <a:off x="591" y="1463"/>
              <a:ext cx="83" cy="6"/>
            </a:xfrm>
            <a:custGeom>
              <a:avLst/>
              <a:gdLst>
                <a:gd name="T0" fmla="*/ 347 w 369"/>
                <a:gd name="T1" fmla="*/ 28 h 29"/>
                <a:gd name="T2" fmla="*/ 368 w 369"/>
                <a:gd name="T3" fmla="*/ 14 h 29"/>
                <a:gd name="T4" fmla="*/ 347 w 369"/>
                <a:gd name="T5" fmla="*/ 0 h 29"/>
                <a:gd name="T6" fmla="*/ 21 w 369"/>
                <a:gd name="T7" fmla="*/ 0 h 29"/>
                <a:gd name="T8" fmla="*/ 0 w 369"/>
                <a:gd name="T9" fmla="*/ 14 h 29"/>
                <a:gd name="T10" fmla="*/ 21 w 369"/>
                <a:gd name="T11" fmla="*/ 28 h 29"/>
                <a:gd name="T12" fmla="*/ 347 w 369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">
                  <a:moveTo>
                    <a:pt x="347" y="28"/>
                  </a:moveTo>
                  <a:cubicBezTo>
                    <a:pt x="354" y="28"/>
                    <a:pt x="368" y="28"/>
                    <a:pt x="368" y="14"/>
                  </a:cubicBezTo>
                  <a:cubicBezTo>
                    <a:pt x="368" y="0"/>
                    <a:pt x="356" y="0"/>
                    <a:pt x="347" y="0"/>
                  </a:cubicBezTo>
                  <a:lnTo>
                    <a:pt x="21" y="0"/>
                  </a:lnTo>
                  <a:cubicBezTo>
                    <a:pt x="12" y="0"/>
                    <a:pt x="0" y="0"/>
                    <a:pt x="0" y="14"/>
                  </a:cubicBezTo>
                  <a:cubicBezTo>
                    <a:pt x="0" y="28"/>
                    <a:pt x="12" y="28"/>
                    <a:pt x="21" y="28"/>
                  </a:cubicBezTo>
                  <a:lnTo>
                    <a:pt x="347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2" name="Freeform 8"/>
            <p:cNvSpPr>
              <a:spLocks noChangeArrowheads="1"/>
            </p:cNvSpPr>
            <p:nvPr/>
          </p:nvSpPr>
          <p:spPr bwMode="auto">
            <a:xfrm>
              <a:off x="696" y="1405"/>
              <a:ext cx="32" cy="122"/>
            </a:xfrm>
            <a:custGeom>
              <a:avLst/>
              <a:gdLst>
                <a:gd name="T0" fmla="*/ 11 w 144"/>
                <a:gd name="T1" fmla="*/ 0 h 543"/>
                <a:gd name="T2" fmla="*/ 0 w 144"/>
                <a:gd name="T3" fmla="*/ 7 h 543"/>
                <a:gd name="T4" fmla="*/ 5 w 144"/>
                <a:gd name="T5" fmla="*/ 14 h 543"/>
                <a:gd name="T6" fmla="*/ 104 w 144"/>
                <a:gd name="T7" fmla="*/ 271 h 543"/>
                <a:gd name="T8" fmla="*/ 11 w 144"/>
                <a:gd name="T9" fmla="*/ 523 h 543"/>
                <a:gd name="T10" fmla="*/ 0 w 144"/>
                <a:gd name="T11" fmla="*/ 537 h 543"/>
                <a:gd name="T12" fmla="*/ 7 w 144"/>
                <a:gd name="T13" fmla="*/ 542 h 543"/>
                <a:gd name="T14" fmla="*/ 102 w 144"/>
                <a:gd name="T15" fmla="*/ 438 h 543"/>
                <a:gd name="T16" fmla="*/ 143 w 144"/>
                <a:gd name="T17" fmla="*/ 271 h 543"/>
                <a:gd name="T18" fmla="*/ 11 w 144"/>
                <a:gd name="T1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543">
                  <a:moveTo>
                    <a:pt x="11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2" y="11"/>
                    <a:pt x="5" y="14"/>
                  </a:cubicBezTo>
                  <a:cubicBezTo>
                    <a:pt x="53" y="58"/>
                    <a:pt x="104" y="130"/>
                    <a:pt x="104" y="271"/>
                  </a:cubicBezTo>
                  <a:cubicBezTo>
                    <a:pt x="104" y="384"/>
                    <a:pt x="69" y="470"/>
                    <a:pt x="11" y="523"/>
                  </a:cubicBezTo>
                  <a:cubicBezTo>
                    <a:pt x="0" y="533"/>
                    <a:pt x="0" y="533"/>
                    <a:pt x="0" y="537"/>
                  </a:cubicBezTo>
                  <a:cubicBezTo>
                    <a:pt x="0" y="539"/>
                    <a:pt x="2" y="542"/>
                    <a:pt x="7" y="542"/>
                  </a:cubicBezTo>
                  <a:cubicBezTo>
                    <a:pt x="14" y="542"/>
                    <a:pt x="65" y="507"/>
                    <a:pt x="102" y="438"/>
                  </a:cubicBezTo>
                  <a:cubicBezTo>
                    <a:pt x="127" y="394"/>
                    <a:pt x="143" y="334"/>
                    <a:pt x="143" y="271"/>
                  </a:cubicBezTo>
                  <a:cubicBezTo>
                    <a:pt x="143" y="195"/>
                    <a:pt x="120" y="76"/>
                    <a:pt x="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3" name="Freeform 9"/>
            <p:cNvSpPr>
              <a:spLocks noChangeArrowheads="1"/>
            </p:cNvSpPr>
            <p:nvPr/>
          </p:nvSpPr>
          <p:spPr bwMode="auto">
            <a:xfrm>
              <a:off x="768" y="1438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4" name="Freeform 10"/>
            <p:cNvSpPr>
              <a:spLocks noChangeArrowheads="1"/>
            </p:cNvSpPr>
            <p:nvPr/>
          </p:nvSpPr>
          <p:spPr bwMode="auto">
            <a:xfrm>
              <a:off x="826" y="1490"/>
              <a:ext cx="87" cy="113"/>
            </a:xfrm>
            <a:custGeom>
              <a:avLst/>
              <a:gdLst>
                <a:gd name="T0" fmla="*/ 387 w 388"/>
                <a:gd name="T1" fmla="*/ 14 h 503"/>
                <a:gd name="T2" fmla="*/ 373 w 388"/>
                <a:gd name="T3" fmla="*/ 0 h 503"/>
                <a:gd name="T4" fmla="*/ 303 w 388"/>
                <a:gd name="T5" fmla="*/ 33 h 503"/>
                <a:gd name="T6" fmla="*/ 218 w 388"/>
                <a:gd name="T7" fmla="*/ 0 h 503"/>
                <a:gd name="T8" fmla="*/ 0 w 388"/>
                <a:gd name="T9" fmla="*/ 229 h 503"/>
                <a:gd name="T10" fmla="*/ 136 w 388"/>
                <a:gd name="T11" fmla="*/ 357 h 503"/>
                <a:gd name="T12" fmla="*/ 220 w 388"/>
                <a:gd name="T13" fmla="*/ 333 h 503"/>
                <a:gd name="T14" fmla="*/ 192 w 388"/>
                <a:gd name="T15" fmla="*/ 451 h 503"/>
                <a:gd name="T16" fmla="*/ 181 w 388"/>
                <a:gd name="T17" fmla="*/ 463 h 503"/>
                <a:gd name="T18" fmla="*/ 153 w 388"/>
                <a:gd name="T19" fmla="*/ 465 h 503"/>
                <a:gd name="T20" fmla="*/ 130 w 388"/>
                <a:gd name="T21" fmla="*/ 470 h 503"/>
                <a:gd name="T22" fmla="*/ 125 w 388"/>
                <a:gd name="T23" fmla="*/ 487 h 503"/>
                <a:gd name="T24" fmla="*/ 139 w 388"/>
                <a:gd name="T25" fmla="*/ 502 h 503"/>
                <a:gd name="T26" fmla="*/ 222 w 388"/>
                <a:gd name="T27" fmla="*/ 498 h 503"/>
                <a:gd name="T28" fmla="*/ 308 w 388"/>
                <a:gd name="T29" fmla="*/ 502 h 503"/>
                <a:gd name="T30" fmla="*/ 329 w 388"/>
                <a:gd name="T31" fmla="*/ 479 h 503"/>
                <a:gd name="T32" fmla="*/ 308 w 388"/>
                <a:gd name="T33" fmla="*/ 465 h 503"/>
                <a:gd name="T34" fmla="*/ 275 w 388"/>
                <a:gd name="T35" fmla="*/ 465 h 503"/>
                <a:gd name="T36" fmla="*/ 387 w 388"/>
                <a:gd name="T37" fmla="*/ 14 h 503"/>
                <a:gd name="T38" fmla="*/ 238 w 388"/>
                <a:gd name="T39" fmla="*/ 267 h 503"/>
                <a:gd name="T40" fmla="*/ 225 w 388"/>
                <a:gd name="T41" fmla="*/ 290 h 503"/>
                <a:gd name="T42" fmla="*/ 139 w 388"/>
                <a:gd name="T43" fmla="*/ 329 h 503"/>
                <a:gd name="T44" fmla="*/ 88 w 388"/>
                <a:gd name="T45" fmla="*/ 269 h 503"/>
                <a:gd name="T46" fmla="*/ 127 w 388"/>
                <a:gd name="T47" fmla="*/ 104 h 503"/>
                <a:gd name="T48" fmla="*/ 220 w 388"/>
                <a:gd name="T49" fmla="*/ 28 h 503"/>
                <a:gd name="T50" fmla="*/ 285 w 388"/>
                <a:gd name="T51" fmla="*/ 72 h 503"/>
                <a:gd name="T52" fmla="*/ 283 w 388"/>
                <a:gd name="T53" fmla="*/ 84 h 503"/>
                <a:gd name="T54" fmla="*/ 238 w 388"/>
                <a:gd name="T55" fmla="*/ 267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8" h="503">
                  <a:moveTo>
                    <a:pt x="387" y="14"/>
                  </a:moveTo>
                  <a:cubicBezTo>
                    <a:pt x="387" y="11"/>
                    <a:pt x="384" y="0"/>
                    <a:pt x="373" y="0"/>
                  </a:cubicBezTo>
                  <a:cubicBezTo>
                    <a:pt x="371" y="0"/>
                    <a:pt x="326" y="11"/>
                    <a:pt x="303" y="33"/>
                  </a:cubicBezTo>
                  <a:cubicBezTo>
                    <a:pt x="292" y="21"/>
                    <a:pt x="264" y="0"/>
                    <a:pt x="218" y="0"/>
                  </a:cubicBezTo>
                  <a:cubicBezTo>
                    <a:pt x="84" y="0"/>
                    <a:pt x="0" y="123"/>
                    <a:pt x="0" y="229"/>
                  </a:cubicBezTo>
                  <a:cubicBezTo>
                    <a:pt x="0" y="324"/>
                    <a:pt x="72" y="357"/>
                    <a:pt x="136" y="357"/>
                  </a:cubicBezTo>
                  <a:cubicBezTo>
                    <a:pt x="172" y="357"/>
                    <a:pt x="204" y="341"/>
                    <a:pt x="220" y="333"/>
                  </a:cubicBezTo>
                  <a:lnTo>
                    <a:pt x="192" y="451"/>
                  </a:lnTo>
                  <a:cubicBezTo>
                    <a:pt x="188" y="461"/>
                    <a:pt x="187" y="463"/>
                    <a:pt x="181" y="463"/>
                  </a:cubicBezTo>
                  <a:cubicBezTo>
                    <a:pt x="172" y="465"/>
                    <a:pt x="160" y="465"/>
                    <a:pt x="153" y="465"/>
                  </a:cubicBezTo>
                  <a:cubicBezTo>
                    <a:pt x="139" y="465"/>
                    <a:pt x="134" y="465"/>
                    <a:pt x="130" y="470"/>
                  </a:cubicBezTo>
                  <a:cubicBezTo>
                    <a:pt x="127" y="473"/>
                    <a:pt x="125" y="486"/>
                    <a:pt x="125" y="487"/>
                  </a:cubicBezTo>
                  <a:cubicBezTo>
                    <a:pt x="125" y="493"/>
                    <a:pt x="127" y="502"/>
                    <a:pt x="139" y="502"/>
                  </a:cubicBezTo>
                  <a:cubicBezTo>
                    <a:pt x="165" y="502"/>
                    <a:pt x="195" y="498"/>
                    <a:pt x="222" y="498"/>
                  </a:cubicBezTo>
                  <a:cubicBezTo>
                    <a:pt x="252" y="498"/>
                    <a:pt x="280" y="502"/>
                    <a:pt x="308" y="502"/>
                  </a:cubicBezTo>
                  <a:cubicBezTo>
                    <a:pt x="313" y="502"/>
                    <a:pt x="329" y="502"/>
                    <a:pt x="329" y="479"/>
                  </a:cubicBezTo>
                  <a:cubicBezTo>
                    <a:pt x="329" y="466"/>
                    <a:pt x="315" y="465"/>
                    <a:pt x="308" y="465"/>
                  </a:cubicBezTo>
                  <a:cubicBezTo>
                    <a:pt x="297" y="465"/>
                    <a:pt x="285" y="465"/>
                    <a:pt x="275" y="465"/>
                  </a:cubicBezTo>
                  <a:lnTo>
                    <a:pt x="387" y="14"/>
                  </a:lnTo>
                  <a:close/>
                  <a:moveTo>
                    <a:pt x="238" y="267"/>
                  </a:moveTo>
                  <a:cubicBezTo>
                    <a:pt x="232" y="282"/>
                    <a:pt x="232" y="282"/>
                    <a:pt x="225" y="290"/>
                  </a:cubicBezTo>
                  <a:cubicBezTo>
                    <a:pt x="199" y="315"/>
                    <a:pt x="167" y="329"/>
                    <a:pt x="139" y="329"/>
                  </a:cubicBezTo>
                  <a:cubicBezTo>
                    <a:pt x="92" y="329"/>
                    <a:pt x="88" y="287"/>
                    <a:pt x="88" y="269"/>
                  </a:cubicBezTo>
                  <a:cubicBezTo>
                    <a:pt x="88" y="231"/>
                    <a:pt x="114" y="134"/>
                    <a:pt x="127" y="104"/>
                  </a:cubicBezTo>
                  <a:cubicBezTo>
                    <a:pt x="151" y="48"/>
                    <a:pt x="188" y="28"/>
                    <a:pt x="220" y="28"/>
                  </a:cubicBezTo>
                  <a:cubicBezTo>
                    <a:pt x="266" y="28"/>
                    <a:pt x="285" y="65"/>
                    <a:pt x="285" y="72"/>
                  </a:cubicBezTo>
                  <a:cubicBezTo>
                    <a:pt x="285" y="76"/>
                    <a:pt x="285" y="81"/>
                    <a:pt x="283" y="84"/>
                  </a:cubicBezTo>
                  <a:lnTo>
                    <a:pt x="238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5" name="Freeform 11"/>
            <p:cNvSpPr>
              <a:spLocks noChangeArrowheads="1"/>
            </p:cNvSpPr>
            <p:nvPr/>
          </p:nvSpPr>
          <p:spPr bwMode="auto">
            <a:xfrm>
              <a:off x="935" y="1494"/>
              <a:ext cx="19" cy="109"/>
            </a:xfrm>
            <a:custGeom>
              <a:avLst/>
              <a:gdLst>
                <a:gd name="T0" fmla="*/ 84 w 87"/>
                <a:gd name="T1" fmla="*/ 40 h 485"/>
                <a:gd name="T2" fmla="*/ 42 w 87"/>
                <a:gd name="T3" fmla="*/ 0 h 485"/>
                <a:gd name="T4" fmla="*/ 0 w 87"/>
                <a:gd name="T5" fmla="*/ 40 h 485"/>
                <a:gd name="T6" fmla="*/ 42 w 87"/>
                <a:gd name="T7" fmla="*/ 83 h 485"/>
                <a:gd name="T8" fmla="*/ 84 w 87"/>
                <a:gd name="T9" fmla="*/ 40 h 485"/>
                <a:gd name="T10" fmla="*/ 69 w 87"/>
                <a:gd name="T11" fmla="*/ 326 h 485"/>
                <a:gd name="T12" fmla="*/ 18 w 87"/>
                <a:gd name="T13" fmla="*/ 466 h 485"/>
                <a:gd name="T14" fmla="*/ 12 w 87"/>
                <a:gd name="T15" fmla="*/ 475 h 485"/>
                <a:gd name="T16" fmla="*/ 21 w 87"/>
                <a:gd name="T17" fmla="*/ 484 h 485"/>
                <a:gd name="T18" fmla="*/ 86 w 87"/>
                <a:gd name="T19" fmla="*/ 333 h 485"/>
                <a:gd name="T20" fmla="*/ 42 w 87"/>
                <a:gd name="T21" fmla="*/ 252 h 485"/>
                <a:gd name="T22" fmla="*/ 0 w 87"/>
                <a:gd name="T23" fmla="*/ 294 h 485"/>
                <a:gd name="T24" fmla="*/ 42 w 87"/>
                <a:gd name="T25" fmla="*/ 334 h 485"/>
                <a:gd name="T26" fmla="*/ 48 w 87"/>
                <a:gd name="T27" fmla="*/ 334 h 485"/>
                <a:gd name="T28" fmla="*/ 69 w 87"/>
                <a:gd name="T29" fmla="*/ 32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85">
                  <a:moveTo>
                    <a:pt x="84" y="40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83"/>
                    <a:pt x="42" y="83"/>
                  </a:cubicBezTo>
                  <a:cubicBezTo>
                    <a:pt x="65" y="83"/>
                    <a:pt x="84" y="63"/>
                    <a:pt x="84" y="40"/>
                  </a:cubicBezTo>
                  <a:close/>
                  <a:moveTo>
                    <a:pt x="69" y="326"/>
                  </a:moveTo>
                  <a:cubicBezTo>
                    <a:pt x="69" y="348"/>
                    <a:pt x="69" y="408"/>
                    <a:pt x="18" y="466"/>
                  </a:cubicBezTo>
                  <a:cubicBezTo>
                    <a:pt x="12" y="472"/>
                    <a:pt x="12" y="473"/>
                    <a:pt x="12" y="475"/>
                  </a:cubicBezTo>
                  <a:cubicBezTo>
                    <a:pt x="12" y="480"/>
                    <a:pt x="16" y="484"/>
                    <a:pt x="21" y="484"/>
                  </a:cubicBezTo>
                  <a:cubicBezTo>
                    <a:pt x="30" y="484"/>
                    <a:pt x="86" y="422"/>
                    <a:pt x="86" y="333"/>
                  </a:cubicBezTo>
                  <a:cubicBezTo>
                    <a:pt x="86" y="310"/>
                    <a:pt x="84" y="252"/>
                    <a:pt x="42" y="252"/>
                  </a:cubicBezTo>
                  <a:cubicBezTo>
                    <a:pt x="14" y="252"/>
                    <a:pt x="0" y="273"/>
                    <a:pt x="0" y="294"/>
                  </a:cubicBezTo>
                  <a:cubicBezTo>
                    <a:pt x="0" y="313"/>
                    <a:pt x="14" y="334"/>
                    <a:pt x="42" y="334"/>
                  </a:cubicBezTo>
                  <a:cubicBezTo>
                    <a:pt x="46" y="334"/>
                    <a:pt x="48" y="334"/>
                    <a:pt x="48" y="334"/>
                  </a:cubicBezTo>
                  <a:cubicBezTo>
                    <a:pt x="55" y="333"/>
                    <a:pt x="62" y="331"/>
                    <a:pt x="69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6" name="Freeform 12"/>
            <p:cNvSpPr>
              <a:spLocks noChangeArrowheads="1"/>
            </p:cNvSpPr>
            <p:nvPr/>
          </p:nvSpPr>
          <p:spPr bwMode="auto">
            <a:xfrm>
              <a:off x="1004" y="1490"/>
              <a:ext cx="83" cy="80"/>
            </a:xfrm>
            <a:custGeom>
              <a:avLst/>
              <a:gdLst>
                <a:gd name="T0" fmla="*/ 320 w 369"/>
                <a:gd name="T1" fmla="*/ 39 h 358"/>
                <a:gd name="T2" fmla="*/ 273 w 369"/>
                <a:gd name="T3" fmla="*/ 93 h 358"/>
                <a:gd name="T4" fmla="*/ 312 w 369"/>
                <a:gd name="T5" fmla="*/ 128 h 358"/>
                <a:gd name="T6" fmla="*/ 368 w 369"/>
                <a:gd name="T7" fmla="*/ 67 h 358"/>
                <a:gd name="T8" fmla="*/ 292 w 369"/>
                <a:gd name="T9" fmla="*/ 0 h 358"/>
                <a:gd name="T10" fmla="*/ 188 w 369"/>
                <a:gd name="T11" fmla="*/ 46 h 358"/>
                <a:gd name="T12" fmla="*/ 97 w 369"/>
                <a:gd name="T13" fmla="*/ 0 h 358"/>
                <a:gd name="T14" fmla="*/ 30 w 369"/>
                <a:gd name="T15" fmla="*/ 44 h 358"/>
                <a:gd name="T16" fmla="*/ 0 w 369"/>
                <a:gd name="T17" fmla="*/ 121 h 358"/>
                <a:gd name="T18" fmla="*/ 19 w 369"/>
                <a:gd name="T19" fmla="*/ 132 h 358"/>
                <a:gd name="T20" fmla="*/ 33 w 369"/>
                <a:gd name="T21" fmla="*/ 128 h 358"/>
                <a:gd name="T22" fmla="*/ 40 w 369"/>
                <a:gd name="T23" fmla="*/ 106 h 358"/>
                <a:gd name="T24" fmla="*/ 93 w 369"/>
                <a:gd name="T25" fmla="*/ 28 h 358"/>
                <a:gd name="T26" fmla="*/ 111 w 369"/>
                <a:gd name="T27" fmla="*/ 56 h 358"/>
                <a:gd name="T28" fmla="*/ 100 w 369"/>
                <a:gd name="T29" fmla="*/ 114 h 358"/>
                <a:gd name="T30" fmla="*/ 79 w 369"/>
                <a:gd name="T31" fmla="*/ 199 h 358"/>
                <a:gd name="T32" fmla="*/ 63 w 369"/>
                <a:gd name="T33" fmla="*/ 262 h 358"/>
                <a:gd name="T34" fmla="*/ 49 w 369"/>
                <a:gd name="T35" fmla="*/ 324 h 358"/>
                <a:gd name="T36" fmla="*/ 86 w 369"/>
                <a:gd name="T37" fmla="*/ 357 h 358"/>
                <a:gd name="T38" fmla="*/ 137 w 369"/>
                <a:gd name="T39" fmla="*/ 317 h 358"/>
                <a:gd name="T40" fmla="*/ 192 w 369"/>
                <a:gd name="T41" fmla="*/ 99 h 358"/>
                <a:gd name="T42" fmla="*/ 204 w 369"/>
                <a:gd name="T43" fmla="*/ 74 h 358"/>
                <a:gd name="T44" fmla="*/ 290 w 369"/>
                <a:gd name="T45" fmla="*/ 28 h 358"/>
                <a:gd name="T46" fmla="*/ 320 w 369"/>
                <a:gd name="T47" fmla="*/ 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9" h="358">
                  <a:moveTo>
                    <a:pt x="320" y="39"/>
                  </a:moveTo>
                  <a:cubicBezTo>
                    <a:pt x="278" y="48"/>
                    <a:pt x="273" y="86"/>
                    <a:pt x="273" y="93"/>
                  </a:cubicBezTo>
                  <a:cubicBezTo>
                    <a:pt x="273" y="111"/>
                    <a:pt x="285" y="128"/>
                    <a:pt x="312" y="128"/>
                  </a:cubicBezTo>
                  <a:cubicBezTo>
                    <a:pt x="338" y="128"/>
                    <a:pt x="368" y="107"/>
                    <a:pt x="368" y="67"/>
                  </a:cubicBezTo>
                  <a:cubicBezTo>
                    <a:pt x="368" y="32"/>
                    <a:pt x="340" y="0"/>
                    <a:pt x="292" y="0"/>
                  </a:cubicBezTo>
                  <a:cubicBezTo>
                    <a:pt x="248" y="0"/>
                    <a:pt x="211" y="21"/>
                    <a:pt x="188" y="46"/>
                  </a:cubicBezTo>
                  <a:cubicBezTo>
                    <a:pt x="169" y="11"/>
                    <a:pt x="125" y="0"/>
                    <a:pt x="97" y="0"/>
                  </a:cubicBezTo>
                  <a:cubicBezTo>
                    <a:pt x="69" y="0"/>
                    <a:pt x="46" y="16"/>
                    <a:pt x="30" y="44"/>
                  </a:cubicBezTo>
                  <a:cubicBezTo>
                    <a:pt x="11" y="74"/>
                    <a:pt x="0" y="116"/>
                    <a:pt x="0" y="121"/>
                  </a:cubicBezTo>
                  <a:cubicBezTo>
                    <a:pt x="0" y="132"/>
                    <a:pt x="12" y="132"/>
                    <a:pt x="19" y="132"/>
                  </a:cubicBezTo>
                  <a:cubicBezTo>
                    <a:pt x="26" y="132"/>
                    <a:pt x="30" y="132"/>
                    <a:pt x="33" y="128"/>
                  </a:cubicBezTo>
                  <a:cubicBezTo>
                    <a:pt x="35" y="127"/>
                    <a:pt x="35" y="125"/>
                    <a:pt x="40" y="106"/>
                  </a:cubicBezTo>
                  <a:cubicBezTo>
                    <a:pt x="55" y="46"/>
                    <a:pt x="72" y="28"/>
                    <a:pt x="93" y="28"/>
                  </a:cubicBezTo>
                  <a:cubicBezTo>
                    <a:pt x="106" y="28"/>
                    <a:pt x="111" y="35"/>
                    <a:pt x="111" y="56"/>
                  </a:cubicBezTo>
                  <a:cubicBezTo>
                    <a:pt x="111" y="70"/>
                    <a:pt x="109" y="79"/>
                    <a:pt x="100" y="114"/>
                  </a:cubicBezTo>
                  <a:cubicBezTo>
                    <a:pt x="97" y="128"/>
                    <a:pt x="84" y="180"/>
                    <a:pt x="79" y="199"/>
                  </a:cubicBezTo>
                  <a:cubicBezTo>
                    <a:pt x="76" y="213"/>
                    <a:pt x="67" y="248"/>
                    <a:pt x="63" y="262"/>
                  </a:cubicBezTo>
                  <a:cubicBezTo>
                    <a:pt x="58" y="283"/>
                    <a:pt x="49" y="319"/>
                    <a:pt x="49" y="324"/>
                  </a:cubicBezTo>
                  <a:cubicBezTo>
                    <a:pt x="49" y="340"/>
                    <a:pt x="62" y="357"/>
                    <a:pt x="86" y="357"/>
                  </a:cubicBezTo>
                  <a:cubicBezTo>
                    <a:pt x="100" y="357"/>
                    <a:pt x="128" y="348"/>
                    <a:pt x="137" y="317"/>
                  </a:cubicBezTo>
                  <a:cubicBezTo>
                    <a:pt x="137" y="313"/>
                    <a:pt x="190" y="102"/>
                    <a:pt x="192" y="99"/>
                  </a:cubicBezTo>
                  <a:cubicBezTo>
                    <a:pt x="194" y="86"/>
                    <a:pt x="194" y="84"/>
                    <a:pt x="204" y="74"/>
                  </a:cubicBezTo>
                  <a:cubicBezTo>
                    <a:pt x="222" y="51"/>
                    <a:pt x="252" y="28"/>
                    <a:pt x="290" y="28"/>
                  </a:cubicBezTo>
                  <a:cubicBezTo>
                    <a:pt x="310" y="28"/>
                    <a:pt x="319" y="37"/>
                    <a:pt x="320" y="3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7" name="Freeform 13"/>
            <p:cNvSpPr>
              <a:spLocks noChangeArrowheads="1"/>
            </p:cNvSpPr>
            <p:nvPr/>
          </p:nvSpPr>
          <p:spPr bwMode="auto">
            <a:xfrm>
              <a:off x="1107" y="1438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8" name="Freeform 14"/>
            <p:cNvSpPr>
              <a:spLocks noChangeArrowheads="1"/>
            </p:cNvSpPr>
            <p:nvPr/>
          </p:nvSpPr>
          <p:spPr bwMode="auto">
            <a:xfrm>
              <a:off x="1223" y="1505"/>
              <a:ext cx="116" cy="41"/>
            </a:xfrm>
            <a:custGeom>
              <a:avLst/>
              <a:gdLst>
                <a:gd name="T0" fmla="*/ 489 w 517"/>
                <a:gd name="T1" fmla="*/ 32 h 184"/>
                <a:gd name="T2" fmla="*/ 516 w 517"/>
                <a:gd name="T3" fmla="*/ 16 h 184"/>
                <a:gd name="T4" fmla="*/ 491 w 517"/>
                <a:gd name="T5" fmla="*/ 0 h 184"/>
                <a:gd name="T6" fmla="*/ 26 w 517"/>
                <a:gd name="T7" fmla="*/ 0 h 184"/>
                <a:gd name="T8" fmla="*/ 0 w 517"/>
                <a:gd name="T9" fmla="*/ 16 h 184"/>
                <a:gd name="T10" fmla="*/ 26 w 517"/>
                <a:gd name="T11" fmla="*/ 32 h 184"/>
                <a:gd name="T12" fmla="*/ 489 w 517"/>
                <a:gd name="T13" fmla="*/ 32 h 184"/>
                <a:gd name="T14" fmla="*/ 491 w 517"/>
                <a:gd name="T15" fmla="*/ 183 h 184"/>
                <a:gd name="T16" fmla="*/ 516 w 517"/>
                <a:gd name="T17" fmla="*/ 167 h 184"/>
                <a:gd name="T18" fmla="*/ 489 w 517"/>
                <a:gd name="T19" fmla="*/ 151 h 184"/>
                <a:gd name="T20" fmla="*/ 26 w 517"/>
                <a:gd name="T21" fmla="*/ 151 h 184"/>
                <a:gd name="T22" fmla="*/ 0 w 517"/>
                <a:gd name="T23" fmla="*/ 167 h 184"/>
                <a:gd name="T24" fmla="*/ 26 w 517"/>
                <a:gd name="T25" fmla="*/ 183 h 184"/>
                <a:gd name="T26" fmla="*/ 491 w 517"/>
                <a:gd name="T2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84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close/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9" name="Freeform 15"/>
            <p:cNvSpPr>
              <a:spLocks noChangeArrowheads="1"/>
            </p:cNvSpPr>
            <p:nvPr/>
          </p:nvSpPr>
          <p:spPr bwMode="auto">
            <a:xfrm>
              <a:off x="1419" y="1438"/>
              <a:ext cx="23" cy="175"/>
            </a:xfrm>
            <a:custGeom>
              <a:avLst/>
              <a:gdLst>
                <a:gd name="T0" fmla="*/ 107 w 108"/>
                <a:gd name="T1" fmla="*/ 774 h 775"/>
                <a:gd name="T2" fmla="*/ 107 w 108"/>
                <a:gd name="T3" fmla="*/ 744 h 775"/>
                <a:gd name="T4" fmla="*/ 32 w 108"/>
                <a:gd name="T5" fmla="*/ 744 h 775"/>
                <a:gd name="T6" fmla="*/ 32 w 108"/>
                <a:gd name="T7" fmla="*/ 32 h 775"/>
                <a:gd name="T8" fmla="*/ 107 w 108"/>
                <a:gd name="T9" fmla="*/ 32 h 775"/>
                <a:gd name="T10" fmla="*/ 107 w 108"/>
                <a:gd name="T11" fmla="*/ 0 h 775"/>
                <a:gd name="T12" fmla="*/ 0 w 108"/>
                <a:gd name="T13" fmla="*/ 0 h 775"/>
                <a:gd name="T14" fmla="*/ 0 w 108"/>
                <a:gd name="T15" fmla="*/ 774 h 775"/>
                <a:gd name="T16" fmla="*/ 107 w 108"/>
                <a:gd name="T17" fmla="*/ 77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775">
                  <a:moveTo>
                    <a:pt x="107" y="774"/>
                  </a:moveTo>
                  <a:lnTo>
                    <a:pt x="107" y="744"/>
                  </a:lnTo>
                  <a:lnTo>
                    <a:pt x="32" y="744"/>
                  </a:lnTo>
                  <a:lnTo>
                    <a:pt x="32" y="32"/>
                  </a:lnTo>
                  <a:lnTo>
                    <a:pt x="107" y="32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107" y="7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0" name="Freeform 16"/>
            <p:cNvSpPr>
              <a:spLocks noChangeArrowheads="1"/>
            </p:cNvSpPr>
            <p:nvPr/>
          </p:nvSpPr>
          <p:spPr bwMode="auto">
            <a:xfrm>
              <a:off x="1456" y="1447"/>
              <a:ext cx="92" cy="157"/>
            </a:xfrm>
            <a:custGeom>
              <a:avLst/>
              <a:gdLst>
                <a:gd name="T0" fmla="*/ 301 w 408"/>
                <a:gd name="T1" fmla="*/ 19 h 698"/>
                <a:gd name="T2" fmla="*/ 304 w 408"/>
                <a:gd name="T3" fmla="*/ 7 h 698"/>
                <a:gd name="T4" fmla="*/ 294 w 408"/>
                <a:gd name="T5" fmla="*/ 0 h 698"/>
                <a:gd name="T6" fmla="*/ 283 w 408"/>
                <a:gd name="T7" fmla="*/ 16 h 698"/>
                <a:gd name="T8" fmla="*/ 238 w 408"/>
                <a:gd name="T9" fmla="*/ 195 h 698"/>
                <a:gd name="T10" fmla="*/ 0 w 408"/>
                <a:gd name="T11" fmla="*/ 407 h 698"/>
                <a:gd name="T12" fmla="*/ 150 w 408"/>
                <a:gd name="T13" fmla="*/ 547 h 698"/>
                <a:gd name="T14" fmla="*/ 132 w 408"/>
                <a:gd name="T15" fmla="*/ 619 h 698"/>
                <a:gd name="T16" fmla="*/ 114 w 408"/>
                <a:gd name="T17" fmla="*/ 688 h 698"/>
                <a:gd name="T18" fmla="*/ 123 w 408"/>
                <a:gd name="T19" fmla="*/ 697 h 698"/>
                <a:gd name="T20" fmla="*/ 132 w 408"/>
                <a:gd name="T21" fmla="*/ 693 h 698"/>
                <a:gd name="T22" fmla="*/ 139 w 408"/>
                <a:gd name="T23" fmla="*/ 663 h 698"/>
                <a:gd name="T24" fmla="*/ 169 w 408"/>
                <a:gd name="T25" fmla="*/ 547 h 698"/>
                <a:gd name="T26" fmla="*/ 407 w 408"/>
                <a:gd name="T27" fmla="*/ 334 h 698"/>
                <a:gd name="T28" fmla="*/ 259 w 408"/>
                <a:gd name="T29" fmla="*/ 195 h 698"/>
                <a:gd name="T30" fmla="*/ 301 w 408"/>
                <a:gd name="T31" fmla="*/ 19 h 698"/>
                <a:gd name="T32" fmla="*/ 153 w 408"/>
                <a:gd name="T33" fmla="*/ 530 h 698"/>
                <a:gd name="T34" fmla="*/ 51 w 408"/>
                <a:gd name="T35" fmla="*/ 422 h 698"/>
                <a:gd name="T36" fmla="*/ 232 w 408"/>
                <a:gd name="T37" fmla="*/ 211 h 698"/>
                <a:gd name="T38" fmla="*/ 153 w 408"/>
                <a:gd name="T39" fmla="*/ 530 h 698"/>
                <a:gd name="T40" fmla="*/ 253 w 408"/>
                <a:gd name="T41" fmla="*/ 211 h 698"/>
                <a:gd name="T42" fmla="*/ 357 w 408"/>
                <a:gd name="T43" fmla="*/ 319 h 698"/>
                <a:gd name="T44" fmla="*/ 172 w 408"/>
                <a:gd name="T45" fmla="*/ 530 h 698"/>
                <a:gd name="T46" fmla="*/ 253 w 408"/>
                <a:gd name="T47" fmla="*/ 21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8" h="698">
                  <a:moveTo>
                    <a:pt x="301" y="19"/>
                  </a:moveTo>
                  <a:cubicBezTo>
                    <a:pt x="301" y="18"/>
                    <a:pt x="304" y="9"/>
                    <a:pt x="304" y="7"/>
                  </a:cubicBezTo>
                  <a:cubicBezTo>
                    <a:pt x="304" y="7"/>
                    <a:pt x="304" y="0"/>
                    <a:pt x="294" y="0"/>
                  </a:cubicBezTo>
                  <a:cubicBezTo>
                    <a:pt x="287" y="0"/>
                    <a:pt x="285" y="2"/>
                    <a:pt x="283" y="16"/>
                  </a:cubicBezTo>
                  <a:lnTo>
                    <a:pt x="238" y="195"/>
                  </a:lnTo>
                  <a:cubicBezTo>
                    <a:pt x="114" y="199"/>
                    <a:pt x="0" y="301"/>
                    <a:pt x="0" y="407"/>
                  </a:cubicBezTo>
                  <a:cubicBezTo>
                    <a:pt x="0" y="480"/>
                    <a:pt x="55" y="542"/>
                    <a:pt x="150" y="547"/>
                  </a:cubicBezTo>
                  <a:cubicBezTo>
                    <a:pt x="143" y="572"/>
                    <a:pt x="137" y="597"/>
                    <a:pt x="132" y="619"/>
                  </a:cubicBezTo>
                  <a:cubicBezTo>
                    <a:pt x="121" y="656"/>
                    <a:pt x="114" y="686"/>
                    <a:pt x="114" y="688"/>
                  </a:cubicBezTo>
                  <a:cubicBezTo>
                    <a:pt x="114" y="697"/>
                    <a:pt x="120" y="697"/>
                    <a:pt x="123" y="697"/>
                  </a:cubicBezTo>
                  <a:cubicBezTo>
                    <a:pt x="127" y="697"/>
                    <a:pt x="128" y="697"/>
                    <a:pt x="132" y="693"/>
                  </a:cubicBezTo>
                  <a:cubicBezTo>
                    <a:pt x="132" y="692"/>
                    <a:pt x="137" y="674"/>
                    <a:pt x="139" y="663"/>
                  </a:cubicBezTo>
                  <a:lnTo>
                    <a:pt x="169" y="547"/>
                  </a:lnTo>
                  <a:cubicBezTo>
                    <a:pt x="294" y="544"/>
                    <a:pt x="407" y="438"/>
                    <a:pt x="407" y="334"/>
                  </a:cubicBezTo>
                  <a:cubicBezTo>
                    <a:pt x="407" y="273"/>
                    <a:pt x="366" y="202"/>
                    <a:pt x="259" y="195"/>
                  </a:cubicBezTo>
                  <a:lnTo>
                    <a:pt x="301" y="19"/>
                  </a:lnTo>
                  <a:close/>
                  <a:moveTo>
                    <a:pt x="153" y="530"/>
                  </a:moveTo>
                  <a:cubicBezTo>
                    <a:pt x="106" y="528"/>
                    <a:pt x="51" y="502"/>
                    <a:pt x="51" y="422"/>
                  </a:cubicBezTo>
                  <a:cubicBezTo>
                    <a:pt x="51" y="331"/>
                    <a:pt x="118" y="222"/>
                    <a:pt x="232" y="211"/>
                  </a:cubicBezTo>
                  <a:lnTo>
                    <a:pt x="153" y="530"/>
                  </a:lnTo>
                  <a:close/>
                  <a:moveTo>
                    <a:pt x="253" y="211"/>
                  </a:moveTo>
                  <a:cubicBezTo>
                    <a:pt x="312" y="215"/>
                    <a:pt x="357" y="250"/>
                    <a:pt x="357" y="319"/>
                  </a:cubicBezTo>
                  <a:cubicBezTo>
                    <a:pt x="357" y="410"/>
                    <a:pt x="290" y="521"/>
                    <a:pt x="172" y="530"/>
                  </a:cubicBezTo>
                  <a:lnTo>
                    <a:pt x="253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1" name="Freeform 17"/>
            <p:cNvSpPr>
              <a:spLocks noChangeArrowheads="1"/>
            </p:cNvSpPr>
            <p:nvPr/>
          </p:nvSpPr>
          <p:spPr bwMode="auto">
            <a:xfrm>
              <a:off x="1569" y="1438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2" name="Freeform 18"/>
            <p:cNvSpPr>
              <a:spLocks noChangeArrowheads="1"/>
            </p:cNvSpPr>
            <p:nvPr/>
          </p:nvSpPr>
          <p:spPr bwMode="auto">
            <a:xfrm>
              <a:off x="1628" y="1490"/>
              <a:ext cx="87" cy="113"/>
            </a:xfrm>
            <a:custGeom>
              <a:avLst/>
              <a:gdLst>
                <a:gd name="T0" fmla="*/ 387 w 388"/>
                <a:gd name="T1" fmla="*/ 14 h 503"/>
                <a:gd name="T2" fmla="*/ 373 w 388"/>
                <a:gd name="T3" fmla="*/ 0 h 503"/>
                <a:gd name="T4" fmla="*/ 303 w 388"/>
                <a:gd name="T5" fmla="*/ 33 h 503"/>
                <a:gd name="T6" fmla="*/ 218 w 388"/>
                <a:gd name="T7" fmla="*/ 0 h 503"/>
                <a:gd name="T8" fmla="*/ 0 w 388"/>
                <a:gd name="T9" fmla="*/ 229 h 503"/>
                <a:gd name="T10" fmla="*/ 136 w 388"/>
                <a:gd name="T11" fmla="*/ 357 h 503"/>
                <a:gd name="T12" fmla="*/ 220 w 388"/>
                <a:gd name="T13" fmla="*/ 333 h 503"/>
                <a:gd name="T14" fmla="*/ 192 w 388"/>
                <a:gd name="T15" fmla="*/ 451 h 503"/>
                <a:gd name="T16" fmla="*/ 181 w 388"/>
                <a:gd name="T17" fmla="*/ 463 h 503"/>
                <a:gd name="T18" fmla="*/ 153 w 388"/>
                <a:gd name="T19" fmla="*/ 465 h 503"/>
                <a:gd name="T20" fmla="*/ 130 w 388"/>
                <a:gd name="T21" fmla="*/ 470 h 503"/>
                <a:gd name="T22" fmla="*/ 125 w 388"/>
                <a:gd name="T23" fmla="*/ 487 h 503"/>
                <a:gd name="T24" fmla="*/ 139 w 388"/>
                <a:gd name="T25" fmla="*/ 502 h 503"/>
                <a:gd name="T26" fmla="*/ 222 w 388"/>
                <a:gd name="T27" fmla="*/ 498 h 503"/>
                <a:gd name="T28" fmla="*/ 308 w 388"/>
                <a:gd name="T29" fmla="*/ 502 h 503"/>
                <a:gd name="T30" fmla="*/ 329 w 388"/>
                <a:gd name="T31" fmla="*/ 479 h 503"/>
                <a:gd name="T32" fmla="*/ 308 w 388"/>
                <a:gd name="T33" fmla="*/ 465 h 503"/>
                <a:gd name="T34" fmla="*/ 275 w 388"/>
                <a:gd name="T35" fmla="*/ 465 h 503"/>
                <a:gd name="T36" fmla="*/ 387 w 388"/>
                <a:gd name="T37" fmla="*/ 14 h 503"/>
                <a:gd name="T38" fmla="*/ 238 w 388"/>
                <a:gd name="T39" fmla="*/ 267 h 503"/>
                <a:gd name="T40" fmla="*/ 225 w 388"/>
                <a:gd name="T41" fmla="*/ 290 h 503"/>
                <a:gd name="T42" fmla="*/ 139 w 388"/>
                <a:gd name="T43" fmla="*/ 329 h 503"/>
                <a:gd name="T44" fmla="*/ 88 w 388"/>
                <a:gd name="T45" fmla="*/ 269 h 503"/>
                <a:gd name="T46" fmla="*/ 127 w 388"/>
                <a:gd name="T47" fmla="*/ 104 h 503"/>
                <a:gd name="T48" fmla="*/ 220 w 388"/>
                <a:gd name="T49" fmla="*/ 28 h 503"/>
                <a:gd name="T50" fmla="*/ 285 w 388"/>
                <a:gd name="T51" fmla="*/ 72 h 503"/>
                <a:gd name="T52" fmla="*/ 283 w 388"/>
                <a:gd name="T53" fmla="*/ 84 h 503"/>
                <a:gd name="T54" fmla="*/ 238 w 388"/>
                <a:gd name="T55" fmla="*/ 267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8" h="503">
                  <a:moveTo>
                    <a:pt x="387" y="14"/>
                  </a:moveTo>
                  <a:cubicBezTo>
                    <a:pt x="387" y="11"/>
                    <a:pt x="384" y="0"/>
                    <a:pt x="373" y="0"/>
                  </a:cubicBezTo>
                  <a:cubicBezTo>
                    <a:pt x="371" y="0"/>
                    <a:pt x="326" y="11"/>
                    <a:pt x="303" y="33"/>
                  </a:cubicBezTo>
                  <a:cubicBezTo>
                    <a:pt x="290" y="21"/>
                    <a:pt x="264" y="0"/>
                    <a:pt x="218" y="0"/>
                  </a:cubicBezTo>
                  <a:cubicBezTo>
                    <a:pt x="84" y="0"/>
                    <a:pt x="0" y="123"/>
                    <a:pt x="0" y="229"/>
                  </a:cubicBezTo>
                  <a:cubicBezTo>
                    <a:pt x="0" y="324"/>
                    <a:pt x="72" y="357"/>
                    <a:pt x="136" y="357"/>
                  </a:cubicBezTo>
                  <a:cubicBezTo>
                    <a:pt x="172" y="357"/>
                    <a:pt x="204" y="341"/>
                    <a:pt x="220" y="333"/>
                  </a:cubicBezTo>
                  <a:lnTo>
                    <a:pt x="192" y="451"/>
                  </a:lnTo>
                  <a:cubicBezTo>
                    <a:pt x="188" y="461"/>
                    <a:pt x="187" y="463"/>
                    <a:pt x="181" y="463"/>
                  </a:cubicBezTo>
                  <a:cubicBezTo>
                    <a:pt x="172" y="465"/>
                    <a:pt x="160" y="465"/>
                    <a:pt x="153" y="465"/>
                  </a:cubicBezTo>
                  <a:cubicBezTo>
                    <a:pt x="139" y="465"/>
                    <a:pt x="134" y="465"/>
                    <a:pt x="130" y="470"/>
                  </a:cubicBezTo>
                  <a:cubicBezTo>
                    <a:pt x="127" y="473"/>
                    <a:pt x="125" y="486"/>
                    <a:pt x="125" y="487"/>
                  </a:cubicBezTo>
                  <a:cubicBezTo>
                    <a:pt x="125" y="493"/>
                    <a:pt x="127" y="502"/>
                    <a:pt x="139" y="502"/>
                  </a:cubicBezTo>
                  <a:cubicBezTo>
                    <a:pt x="165" y="502"/>
                    <a:pt x="195" y="498"/>
                    <a:pt x="222" y="498"/>
                  </a:cubicBezTo>
                  <a:cubicBezTo>
                    <a:pt x="252" y="498"/>
                    <a:pt x="280" y="502"/>
                    <a:pt x="308" y="502"/>
                  </a:cubicBezTo>
                  <a:cubicBezTo>
                    <a:pt x="313" y="502"/>
                    <a:pt x="329" y="502"/>
                    <a:pt x="329" y="479"/>
                  </a:cubicBezTo>
                  <a:cubicBezTo>
                    <a:pt x="329" y="466"/>
                    <a:pt x="315" y="465"/>
                    <a:pt x="308" y="465"/>
                  </a:cubicBezTo>
                  <a:cubicBezTo>
                    <a:pt x="297" y="465"/>
                    <a:pt x="285" y="465"/>
                    <a:pt x="275" y="465"/>
                  </a:cubicBezTo>
                  <a:lnTo>
                    <a:pt x="387" y="14"/>
                  </a:lnTo>
                  <a:close/>
                  <a:moveTo>
                    <a:pt x="238" y="267"/>
                  </a:moveTo>
                  <a:cubicBezTo>
                    <a:pt x="232" y="282"/>
                    <a:pt x="232" y="282"/>
                    <a:pt x="225" y="290"/>
                  </a:cubicBezTo>
                  <a:cubicBezTo>
                    <a:pt x="199" y="315"/>
                    <a:pt x="167" y="329"/>
                    <a:pt x="139" y="329"/>
                  </a:cubicBezTo>
                  <a:cubicBezTo>
                    <a:pt x="92" y="329"/>
                    <a:pt x="88" y="287"/>
                    <a:pt x="88" y="269"/>
                  </a:cubicBezTo>
                  <a:cubicBezTo>
                    <a:pt x="88" y="231"/>
                    <a:pt x="114" y="134"/>
                    <a:pt x="127" y="104"/>
                  </a:cubicBezTo>
                  <a:cubicBezTo>
                    <a:pt x="151" y="48"/>
                    <a:pt x="188" y="28"/>
                    <a:pt x="220" y="28"/>
                  </a:cubicBezTo>
                  <a:cubicBezTo>
                    <a:pt x="266" y="28"/>
                    <a:pt x="285" y="65"/>
                    <a:pt x="285" y="72"/>
                  </a:cubicBezTo>
                  <a:cubicBezTo>
                    <a:pt x="285" y="76"/>
                    <a:pt x="285" y="81"/>
                    <a:pt x="283" y="84"/>
                  </a:cubicBezTo>
                  <a:lnTo>
                    <a:pt x="238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3" name="Freeform 19"/>
            <p:cNvSpPr>
              <a:spLocks noChangeArrowheads="1"/>
            </p:cNvSpPr>
            <p:nvPr/>
          </p:nvSpPr>
          <p:spPr bwMode="auto">
            <a:xfrm>
              <a:off x="1736" y="1494"/>
              <a:ext cx="19" cy="109"/>
            </a:xfrm>
            <a:custGeom>
              <a:avLst/>
              <a:gdLst>
                <a:gd name="T0" fmla="*/ 84 w 87"/>
                <a:gd name="T1" fmla="*/ 40 h 485"/>
                <a:gd name="T2" fmla="*/ 42 w 87"/>
                <a:gd name="T3" fmla="*/ 0 h 485"/>
                <a:gd name="T4" fmla="*/ 0 w 87"/>
                <a:gd name="T5" fmla="*/ 40 h 485"/>
                <a:gd name="T6" fmla="*/ 42 w 87"/>
                <a:gd name="T7" fmla="*/ 83 h 485"/>
                <a:gd name="T8" fmla="*/ 84 w 87"/>
                <a:gd name="T9" fmla="*/ 40 h 485"/>
                <a:gd name="T10" fmla="*/ 69 w 87"/>
                <a:gd name="T11" fmla="*/ 326 h 485"/>
                <a:gd name="T12" fmla="*/ 18 w 87"/>
                <a:gd name="T13" fmla="*/ 466 h 485"/>
                <a:gd name="T14" fmla="*/ 12 w 87"/>
                <a:gd name="T15" fmla="*/ 475 h 485"/>
                <a:gd name="T16" fmla="*/ 21 w 87"/>
                <a:gd name="T17" fmla="*/ 484 h 485"/>
                <a:gd name="T18" fmla="*/ 86 w 87"/>
                <a:gd name="T19" fmla="*/ 333 h 485"/>
                <a:gd name="T20" fmla="*/ 42 w 87"/>
                <a:gd name="T21" fmla="*/ 252 h 485"/>
                <a:gd name="T22" fmla="*/ 0 w 87"/>
                <a:gd name="T23" fmla="*/ 294 h 485"/>
                <a:gd name="T24" fmla="*/ 42 w 87"/>
                <a:gd name="T25" fmla="*/ 334 h 485"/>
                <a:gd name="T26" fmla="*/ 48 w 87"/>
                <a:gd name="T27" fmla="*/ 334 h 485"/>
                <a:gd name="T28" fmla="*/ 69 w 87"/>
                <a:gd name="T29" fmla="*/ 32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85">
                  <a:moveTo>
                    <a:pt x="84" y="40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83"/>
                    <a:pt x="42" y="83"/>
                  </a:cubicBezTo>
                  <a:cubicBezTo>
                    <a:pt x="65" y="83"/>
                    <a:pt x="84" y="63"/>
                    <a:pt x="84" y="40"/>
                  </a:cubicBezTo>
                  <a:close/>
                  <a:moveTo>
                    <a:pt x="69" y="326"/>
                  </a:moveTo>
                  <a:cubicBezTo>
                    <a:pt x="69" y="348"/>
                    <a:pt x="69" y="408"/>
                    <a:pt x="18" y="466"/>
                  </a:cubicBezTo>
                  <a:cubicBezTo>
                    <a:pt x="12" y="472"/>
                    <a:pt x="12" y="473"/>
                    <a:pt x="12" y="475"/>
                  </a:cubicBezTo>
                  <a:cubicBezTo>
                    <a:pt x="12" y="480"/>
                    <a:pt x="16" y="484"/>
                    <a:pt x="21" y="484"/>
                  </a:cubicBezTo>
                  <a:cubicBezTo>
                    <a:pt x="30" y="484"/>
                    <a:pt x="86" y="422"/>
                    <a:pt x="86" y="333"/>
                  </a:cubicBezTo>
                  <a:cubicBezTo>
                    <a:pt x="86" y="310"/>
                    <a:pt x="84" y="252"/>
                    <a:pt x="42" y="252"/>
                  </a:cubicBezTo>
                  <a:cubicBezTo>
                    <a:pt x="14" y="252"/>
                    <a:pt x="0" y="273"/>
                    <a:pt x="0" y="294"/>
                  </a:cubicBezTo>
                  <a:cubicBezTo>
                    <a:pt x="0" y="313"/>
                    <a:pt x="14" y="334"/>
                    <a:pt x="42" y="334"/>
                  </a:cubicBezTo>
                  <a:cubicBezTo>
                    <a:pt x="46" y="334"/>
                    <a:pt x="48" y="334"/>
                    <a:pt x="48" y="334"/>
                  </a:cubicBezTo>
                  <a:cubicBezTo>
                    <a:pt x="55" y="333"/>
                    <a:pt x="62" y="331"/>
                    <a:pt x="69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4" name="Freeform 20"/>
            <p:cNvSpPr>
              <a:spLocks noChangeArrowheads="1"/>
            </p:cNvSpPr>
            <p:nvPr/>
          </p:nvSpPr>
          <p:spPr bwMode="auto">
            <a:xfrm>
              <a:off x="1805" y="1490"/>
              <a:ext cx="83" cy="80"/>
            </a:xfrm>
            <a:custGeom>
              <a:avLst/>
              <a:gdLst>
                <a:gd name="T0" fmla="*/ 320 w 369"/>
                <a:gd name="T1" fmla="*/ 39 h 358"/>
                <a:gd name="T2" fmla="*/ 273 w 369"/>
                <a:gd name="T3" fmla="*/ 93 h 358"/>
                <a:gd name="T4" fmla="*/ 312 w 369"/>
                <a:gd name="T5" fmla="*/ 128 h 358"/>
                <a:gd name="T6" fmla="*/ 368 w 369"/>
                <a:gd name="T7" fmla="*/ 67 h 358"/>
                <a:gd name="T8" fmla="*/ 292 w 369"/>
                <a:gd name="T9" fmla="*/ 0 h 358"/>
                <a:gd name="T10" fmla="*/ 188 w 369"/>
                <a:gd name="T11" fmla="*/ 46 h 358"/>
                <a:gd name="T12" fmla="*/ 97 w 369"/>
                <a:gd name="T13" fmla="*/ 0 h 358"/>
                <a:gd name="T14" fmla="*/ 30 w 369"/>
                <a:gd name="T15" fmla="*/ 44 h 358"/>
                <a:gd name="T16" fmla="*/ 0 w 369"/>
                <a:gd name="T17" fmla="*/ 121 h 358"/>
                <a:gd name="T18" fmla="*/ 19 w 369"/>
                <a:gd name="T19" fmla="*/ 132 h 358"/>
                <a:gd name="T20" fmla="*/ 33 w 369"/>
                <a:gd name="T21" fmla="*/ 128 h 358"/>
                <a:gd name="T22" fmla="*/ 40 w 369"/>
                <a:gd name="T23" fmla="*/ 106 h 358"/>
                <a:gd name="T24" fmla="*/ 93 w 369"/>
                <a:gd name="T25" fmla="*/ 28 h 358"/>
                <a:gd name="T26" fmla="*/ 111 w 369"/>
                <a:gd name="T27" fmla="*/ 56 h 358"/>
                <a:gd name="T28" fmla="*/ 100 w 369"/>
                <a:gd name="T29" fmla="*/ 114 h 358"/>
                <a:gd name="T30" fmla="*/ 79 w 369"/>
                <a:gd name="T31" fmla="*/ 199 h 358"/>
                <a:gd name="T32" fmla="*/ 63 w 369"/>
                <a:gd name="T33" fmla="*/ 262 h 358"/>
                <a:gd name="T34" fmla="*/ 49 w 369"/>
                <a:gd name="T35" fmla="*/ 324 h 358"/>
                <a:gd name="T36" fmla="*/ 86 w 369"/>
                <a:gd name="T37" fmla="*/ 357 h 358"/>
                <a:gd name="T38" fmla="*/ 137 w 369"/>
                <a:gd name="T39" fmla="*/ 317 h 358"/>
                <a:gd name="T40" fmla="*/ 192 w 369"/>
                <a:gd name="T41" fmla="*/ 99 h 358"/>
                <a:gd name="T42" fmla="*/ 204 w 369"/>
                <a:gd name="T43" fmla="*/ 74 h 358"/>
                <a:gd name="T44" fmla="*/ 290 w 369"/>
                <a:gd name="T45" fmla="*/ 28 h 358"/>
                <a:gd name="T46" fmla="*/ 320 w 369"/>
                <a:gd name="T47" fmla="*/ 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9" h="358">
                  <a:moveTo>
                    <a:pt x="320" y="39"/>
                  </a:moveTo>
                  <a:cubicBezTo>
                    <a:pt x="278" y="48"/>
                    <a:pt x="273" y="86"/>
                    <a:pt x="273" y="93"/>
                  </a:cubicBezTo>
                  <a:cubicBezTo>
                    <a:pt x="273" y="111"/>
                    <a:pt x="285" y="128"/>
                    <a:pt x="312" y="128"/>
                  </a:cubicBezTo>
                  <a:cubicBezTo>
                    <a:pt x="338" y="128"/>
                    <a:pt x="368" y="107"/>
                    <a:pt x="368" y="67"/>
                  </a:cubicBezTo>
                  <a:cubicBezTo>
                    <a:pt x="368" y="32"/>
                    <a:pt x="340" y="0"/>
                    <a:pt x="292" y="0"/>
                  </a:cubicBezTo>
                  <a:cubicBezTo>
                    <a:pt x="248" y="0"/>
                    <a:pt x="211" y="21"/>
                    <a:pt x="188" y="46"/>
                  </a:cubicBezTo>
                  <a:cubicBezTo>
                    <a:pt x="169" y="11"/>
                    <a:pt x="125" y="0"/>
                    <a:pt x="97" y="0"/>
                  </a:cubicBezTo>
                  <a:cubicBezTo>
                    <a:pt x="69" y="0"/>
                    <a:pt x="46" y="16"/>
                    <a:pt x="30" y="44"/>
                  </a:cubicBezTo>
                  <a:cubicBezTo>
                    <a:pt x="11" y="74"/>
                    <a:pt x="0" y="116"/>
                    <a:pt x="0" y="121"/>
                  </a:cubicBezTo>
                  <a:cubicBezTo>
                    <a:pt x="0" y="132"/>
                    <a:pt x="12" y="132"/>
                    <a:pt x="19" y="132"/>
                  </a:cubicBezTo>
                  <a:cubicBezTo>
                    <a:pt x="26" y="132"/>
                    <a:pt x="30" y="132"/>
                    <a:pt x="33" y="128"/>
                  </a:cubicBezTo>
                  <a:cubicBezTo>
                    <a:pt x="35" y="127"/>
                    <a:pt x="35" y="125"/>
                    <a:pt x="40" y="106"/>
                  </a:cubicBezTo>
                  <a:cubicBezTo>
                    <a:pt x="55" y="46"/>
                    <a:pt x="72" y="28"/>
                    <a:pt x="93" y="28"/>
                  </a:cubicBezTo>
                  <a:cubicBezTo>
                    <a:pt x="106" y="28"/>
                    <a:pt x="111" y="35"/>
                    <a:pt x="111" y="56"/>
                  </a:cubicBezTo>
                  <a:cubicBezTo>
                    <a:pt x="111" y="70"/>
                    <a:pt x="109" y="79"/>
                    <a:pt x="100" y="114"/>
                  </a:cubicBezTo>
                  <a:cubicBezTo>
                    <a:pt x="97" y="128"/>
                    <a:pt x="84" y="180"/>
                    <a:pt x="79" y="199"/>
                  </a:cubicBezTo>
                  <a:cubicBezTo>
                    <a:pt x="76" y="213"/>
                    <a:pt x="67" y="248"/>
                    <a:pt x="63" y="262"/>
                  </a:cubicBezTo>
                  <a:cubicBezTo>
                    <a:pt x="58" y="283"/>
                    <a:pt x="49" y="319"/>
                    <a:pt x="49" y="324"/>
                  </a:cubicBezTo>
                  <a:cubicBezTo>
                    <a:pt x="49" y="340"/>
                    <a:pt x="62" y="357"/>
                    <a:pt x="86" y="357"/>
                  </a:cubicBezTo>
                  <a:cubicBezTo>
                    <a:pt x="100" y="357"/>
                    <a:pt x="128" y="348"/>
                    <a:pt x="137" y="317"/>
                  </a:cubicBezTo>
                  <a:cubicBezTo>
                    <a:pt x="137" y="313"/>
                    <a:pt x="190" y="102"/>
                    <a:pt x="192" y="99"/>
                  </a:cubicBezTo>
                  <a:cubicBezTo>
                    <a:pt x="194" y="86"/>
                    <a:pt x="194" y="84"/>
                    <a:pt x="204" y="74"/>
                  </a:cubicBezTo>
                  <a:cubicBezTo>
                    <a:pt x="222" y="51"/>
                    <a:pt x="252" y="28"/>
                    <a:pt x="290" y="28"/>
                  </a:cubicBezTo>
                  <a:cubicBezTo>
                    <a:pt x="310" y="28"/>
                    <a:pt x="319" y="37"/>
                    <a:pt x="320" y="3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5" name="Freeform 21"/>
            <p:cNvSpPr>
              <a:spLocks noChangeArrowheads="1"/>
            </p:cNvSpPr>
            <p:nvPr/>
          </p:nvSpPr>
          <p:spPr bwMode="auto">
            <a:xfrm>
              <a:off x="1908" y="1438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6" name="Freeform 22"/>
            <p:cNvSpPr>
              <a:spLocks noChangeArrowheads="1"/>
            </p:cNvSpPr>
            <p:nvPr/>
          </p:nvSpPr>
          <p:spPr bwMode="auto">
            <a:xfrm>
              <a:off x="2019" y="1522"/>
              <a:ext cx="106" cy="7"/>
            </a:xfrm>
            <a:custGeom>
              <a:avLst/>
              <a:gdLst>
                <a:gd name="T0" fmla="*/ 447 w 474"/>
                <a:gd name="T1" fmla="*/ 33 h 34"/>
                <a:gd name="T2" fmla="*/ 473 w 474"/>
                <a:gd name="T3" fmla="*/ 16 h 34"/>
                <a:gd name="T4" fmla="*/ 447 w 474"/>
                <a:gd name="T5" fmla="*/ 0 h 34"/>
                <a:gd name="T6" fmla="*/ 26 w 474"/>
                <a:gd name="T7" fmla="*/ 0 h 34"/>
                <a:gd name="T8" fmla="*/ 0 w 474"/>
                <a:gd name="T9" fmla="*/ 16 h 34"/>
                <a:gd name="T10" fmla="*/ 26 w 474"/>
                <a:gd name="T11" fmla="*/ 33 h 34"/>
                <a:gd name="T12" fmla="*/ 447 w 474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34">
                  <a:moveTo>
                    <a:pt x="447" y="33"/>
                  </a:moveTo>
                  <a:cubicBezTo>
                    <a:pt x="459" y="33"/>
                    <a:pt x="473" y="33"/>
                    <a:pt x="473" y="16"/>
                  </a:cubicBezTo>
                  <a:cubicBezTo>
                    <a:pt x="473" y="0"/>
                    <a:pt x="459" y="0"/>
                    <a:pt x="447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3"/>
                    <a:pt x="14" y="33"/>
                    <a:pt x="26" y="33"/>
                  </a:cubicBezTo>
                  <a:lnTo>
                    <a:pt x="447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7" name="Freeform 23"/>
            <p:cNvSpPr>
              <a:spLocks noChangeArrowheads="1"/>
            </p:cNvSpPr>
            <p:nvPr/>
          </p:nvSpPr>
          <p:spPr bwMode="auto">
            <a:xfrm>
              <a:off x="2189" y="1447"/>
              <a:ext cx="92" cy="157"/>
            </a:xfrm>
            <a:custGeom>
              <a:avLst/>
              <a:gdLst>
                <a:gd name="T0" fmla="*/ 301 w 408"/>
                <a:gd name="T1" fmla="*/ 19 h 698"/>
                <a:gd name="T2" fmla="*/ 304 w 408"/>
                <a:gd name="T3" fmla="*/ 7 h 698"/>
                <a:gd name="T4" fmla="*/ 294 w 408"/>
                <a:gd name="T5" fmla="*/ 0 h 698"/>
                <a:gd name="T6" fmla="*/ 283 w 408"/>
                <a:gd name="T7" fmla="*/ 16 h 698"/>
                <a:gd name="T8" fmla="*/ 238 w 408"/>
                <a:gd name="T9" fmla="*/ 195 h 698"/>
                <a:gd name="T10" fmla="*/ 0 w 408"/>
                <a:gd name="T11" fmla="*/ 407 h 698"/>
                <a:gd name="T12" fmla="*/ 150 w 408"/>
                <a:gd name="T13" fmla="*/ 547 h 698"/>
                <a:gd name="T14" fmla="*/ 132 w 408"/>
                <a:gd name="T15" fmla="*/ 619 h 698"/>
                <a:gd name="T16" fmla="*/ 114 w 408"/>
                <a:gd name="T17" fmla="*/ 688 h 698"/>
                <a:gd name="T18" fmla="*/ 123 w 408"/>
                <a:gd name="T19" fmla="*/ 697 h 698"/>
                <a:gd name="T20" fmla="*/ 132 w 408"/>
                <a:gd name="T21" fmla="*/ 693 h 698"/>
                <a:gd name="T22" fmla="*/ 139 w 408"/>
                <a:gd name="T23" fmla="*/ 663 h 698"/>
                <a:gd name="T24" fmla="*/ 169 w 408"/>
                <a:gd name="T25" fmla="*/ 547 h 698"/>
                <a:gd name="T26" fmla="*/ 407 w 408"/>
                <a:gd name="T27" fmla="*/ 334 h 698"/>
                <a:gd name="T28" fmla="*/ 257 w 408"/>
                <a:gd name="T29" fmla="*/ 195 h 698"/>
                <a:gd name="T30" fmla="*/ 301 w 408"/>
                <a:gd name="T31" fmla="*/ 19 h 698"/>
                <a:gd name="T32" fmla="*/ 153 w 408"/>
                <a:gd name="T33" fmla="*/ 530 h 698"/>
                <a:gd name="T34" fmla="*/ 51 w 408"/>
                <a:gd name="T35" fmla="*/ 422 h 698"/>
                <a:gd name="T36" fmla="*/ 232 w 408"/>
                <a:gd name="T37" fmla="*/ 211 h 698"/>
                <a:gd name="T38" fmla="*/ 153 w 408"/>
                <a:gd name="T39" fmla="*/ 530 h 698"/>
                <a:gd name="T40" fmla="*/ 253 w 408"/>
                <a:gd name="T41" fmla="*/ 211 h 698"/>
                <a:gd name="T42" fmla="*/ 357 w 408"/>
                <a:gd name="T43" fmla="*/ 319 h 698"/>
                <a:gd name="T44" fmla="*/ 172 w 408"/>
                <a:gd name="T45" fmla="*/ 530 h 698"/>
                <a:gd name="T46" fmla="*/ 253 w 408"/>
                <a:gd name="T47" fmla="*/ 21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8" h="698">
                  <a:moveTo>
                    <a:pt x="301" y="19"/>
                  </a:moveTo>
                  <a:cubicBezTo>
                    <a:pt x="301" y="18"/>
                    <a:pt x="304" y="9"/>
                    <a:pt x="304" y="7"/>
                  </a:cubicBezTo>
                  <a:cubicBezTo>
                    <a:pt x="304" y="7"/>
                    <a:pt x="304" y="0"/>
                    <a:pt x="294" y="0"/>
                  </a:cubicBezTo>
                  <a:cubicBezTo>
                    <a:pt x="287" y="0"/>
                    <a:pt x="285" y="2"/>
                    <a:pt x="283" y="16"/>
                  </a:cubicBezTo>
                  <a:lnTo>
                    <a:pt x="238" y="195"/>
                  </a:lnTo>
                  <a:cubicBezTo>
                    <a:pt x="114" y="199"/>
                    <a:pt x="0" y="301"/>
                    <a:pt x="0" y="407"/>
                  </a:cubicBezTo>
                  <a:cubicBezTo>
                    <a:pt x="0" y="480"/>
                    <a:pt x="55" y="542"/>
                    <a:pt x="150" y="547"/>
                  </a:cubicBezTo>
                  <a:cubicBezTo>
                    <a:pt x="143" y="572"/>
                    <a:pt x="137" y="597"/>
                    <a:pt x="132" y="619"/>
                  </a:cubicBezTo>
                  <a:cubicBezTo>
                    <a:pt x="121" y="656"/>
                    <a:pt x="114" y="686"/>
                    <a:pt x="114" y="688"/>
                  </a:cubicBezTo>
                  <a:cubicBezTo>
                    <a:pt x="114" y="697"/>
                    <a:pt x="120" y="697"/>
                    <a:pt x="123" y="697"/>
                  </a:cubicBezTo>
                  <a:cubicBezTo>
                    <a:pt x="127" y="697"/>
                    <a:pt x="128" y="697"/>
                    <a:pt x="132" y="693"/>
                  </a:cubicBezTo>
                  <a:cubicBezTo>
                    <a:pt x="132" y="692"/>
                    <a:pt x="137" y="674"/>
                    <a:pt x="139" y="663"/>
                  </a:cubicBezTo>
                  <a:lnTo>
                    <a:pt x="169" y="547"/>
                  </a:lnTo>
                  <a:cubicBezTo>
                    <a:pt x="294" y="544"/>
                    <a:pt x="407" y="438"/>
                    <a:pt x="407" y="334"/>
                  </a:cubicBezTo>
                  <a:cubicBezTo>
                    <a:pt x="407" y="273"/>
                    <a:pt x="366" y="202"/>
                    <a:pt x="257" y="195"/>
                  </a:cubicBezTo>
                  <a:lnTo>
                    <a:pt x="301" y="19"/>
                  </a:lnTo>
                  <a:close/>
                  <a:moveTo>
                    <a:pt x="153" y="530"/>
                  </a:moveTo>
                  <a:cubicBezTo>
                    <a:pt x="106" y="528"/>
                    <a:pt x="51" y="502"/>
                    <a:pt x="51" y="422"/>
                  </a:cubicBezTo>
                  <a:cubicBezTo>
                    <a:pt x="51" y="331"/>
                    <a:pt x="118" y="222"/>
                    <a:pt x="232" y="211"/>
                  </a:cubicBezTo>
                  <a:lnTo>
                    <a:pt x="153" y="530"/>
                  </a:lnTo>
                  <a:close/>
                  <a:moveTo>
                    <a:pt x="253" y="211"/>
                  </a:moveTo>
                  <a:cubicBezTo>
                    <a:pt x="312" y="215"/>
                    <a:pt x="357" y="250"/>
                    <a:pt x="357" y="319"/>
                  </a:cubicBezTo>
                  <a:cubicBezTo>
                    <a:pt x="357" y="410"/>
                    <a:pt x="290" y="521"/>
                    <a:pt x="172" y="530"/>
                  </a:cubicBezTo>
                  <a:lnTo>
                    <a:pt x="253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8" name="Freeform 24"/>
            <p:cNvSpPr>
              <a:spLocks noChangeArrowheads="1"/>
            </p:cNvSpPr>
            <p:nvPr/>
          </p:nvSpPr>
          <p:spPr bwMode="auto">
            <a:xfrm>
              <a:off x="2291" y="1514"/>
              <a:ext cx="57" cy="83"/>
            </a:xfrm>
            <a:custGeom>
              <a:avLst/>
              <a:gdLst>
                <a:gd name="T0" fmla="*/ 253 w 254"/>
                <a:gd name="T1" fmla="*/ 188 h 372"/>
                <a:gd name="T2" fmla="*/ 220 w 254"/>
                <a:gd name="T3" fmla="*/ 48 h 372"/>
                <a:gd name="T4" fmla="*/ 127 w 254"/>
                <a:gd name="T5" fmla="*/ 0 h 372"/>
                <a:gd name="T6" fmla="*/ 0 w 254"/>
                <a:gd name="T7" fmla="*/ 188 h 372"/>
                <a:gd name="T8" fmla="*/ 127 w 254"/>
                <a:gd name="T9" fmla="*/ 371 h 372"/>
                <a:gd name="T10" fmla="*/ 253 w 254"/>
                <a:gd name="T11" fmla="*/ 188 h 372"/>
                <a:gd name="T12" fmla="*/ 127 w 254"/>
                <a:gd name="T13" fmla="*/ 357 h 372"/>
                <a:gd name="T14" fmla="*/ 58 w 254"/>
                <a:gd name="T15" fmla="*/ 297 h 372"/>
                <a:gd name="T16" fmla="*/ 49 w 254"/>
                <a:gd name="T17" fmla="*/ 181 h 372"/>
                <a:gd name="T18" fmla="*/ 58 w 254"/>
                <a:gd name="T19" fmla="*/ 70 h 372"/>
                <a:gd name="T20" fmla="*/ 127 w 254"/>
                <a:gd name="T21" fmla="*/ 16 h 372"/>
                <a:gd name="T22" fmla="*/ 194 w 254"/>
                <a:gd name="T23" fmla="*/ 65 h 372"/>
                <a:gd name="T24" fmla="*/ 204 w 254"/>
                <a:gd name="T25" fmla="*/ 181 h 372"/>
                <a:gd name="T26" fmla="*/ 197 w 254"/>
                <a:gd name="T27" fmla="*/ 296 h 372"/>
                <a:gd name="T28" fmla="*/ 127 w 254"/>
                <a:gd name="T29" fmla="*/ 3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372">
                  <a:moveTo>
                    <a:pt x="253" y="188"/>
                  </a:moveTo>
                  <a:cubicBezTo>
                    <a:pt x="253" y="128"/>
                    <a:pt x="246" y="84"/>
                    <a:pt x="220" y="48"/>
                  </a:cubicBezTo>
                  <a:cubicBezTo>
                    <a:pt x="204" y="21"/>
                    <a:pt x="171" y="0"/>
                    <a:pt x="127" y="0"/>
                  </a:cubicBezTo>
                  <a:cubicBezTo>
                    <a:pt x="0" y="0"/>
                    <a:pt x="0" y="148"/>
                    <a:pt x="0" y="188"/>
                  </a:cubicBezTo>
                  <a:cubicBezTo>
                    <a:pt x="0" y="227"/>
                    <a:pt x="0" y="371"/>
                    <a:pt x="127" y="371"/>
                  </a:cubicBezTo>
                  <a:cubicBezTo>
                    <a:pt x="253" y="371"/>
                    <a:pt x="253" y="227"/>
                    <a:pt x="253" y="188"/>
                  </a:cubicBezTo>
                  <a:close/>
                  <a:moveTo>
                    <a:pt x="127" y="357"/>
                  </a:moveTo>
                  <a:cubicBezTo>
                    <a:pt x="102" y="357"/>
                    <a:pt x="69" y="341"/>
                    <a:pt x="58" y="297"/>
                  </a:cubicBezTo>
                  <a:cubicBezTo>
                    <a:pt x="49" y="266"/>
                    <a:pt x="49" y="220"/>
                    <a:pt x="49" y="181"/>
                  </a:cubicBezTo>
                  <a:cubicBezTo>
                    <a:pt x="49" y="141"/>
                    <a:pt x="49" y="100"/>
                    <a:pt x="58" y="70"/>
                  </a:cubicBezTo>
                  <a:cubicBezTo>
                    <a:pt x="69" y="26"/>
                    <a:pt x="104" y="16"/>
                    <a:pt x="127" y="16"/>
                  </a:cubicBezTo>
                  <a:cubicBezTo>
                    <a:pt x="157" y="16"/>
                    <a:pt x="185" y="33"/>
                    <a:pt x="194" y="65"/>
                  </a:cubicBezTo>
                  <a:cubicBezTo>
                    <a:pt x="202" y="93"/>
                    <a:pt x="204" y="134"/>
                    <a:pt x="204" y="181"/>
                  </a:cubicBezTo>
                  <a:cubicBezTo>
                    <a:pt x="204" y="220"/>
                    <a:pt x="204" y="260"/>
                    <a:pt x="197" y="296"/>
                  </a:cubicBezTo>
                  <a:cubicBezTo>
                    <a:pt x="185" y="345"/>
                    <a:pt x="148" y="357"/>
                    <a:pt x="127" y="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9" name="Freeform 25"/>
            <p:cNvSpPr>
              <a:spLocks noChangeArrowheads="1"/>
            </p:cNvSpPr>
            <p:nvPr/>
          </p:nvSpPr>
          <p:spPr bwMode="auto">
            <a:xfrm>
              <a:off x="2381" y="1438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10" name="Freeform 26"/>
            <p:cNvSpPr>
              <a:spLocks noChangeArrowheads="1"/>
            </p:cNvSpPr>
            <p:nvPr/>
          </p:nvSpPr>
          <p:spPr bwMode="auto">
            <a:xfrm>
              <a:off x="2438" y="1492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4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4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11" name="Freeform 27"/>
            <p:cNvSpPr>
              <a:spLocks noChangeArrowheads="1"/>
            </p:cNvSpPr>
            <p:nvPr/>
          </p:nvSpPr>
          <p:spPr bwMode="auto">
            <a:xfrm>
              <a:off x="2531" y="1494"/>
              <a:ext cx="19" cy="109"/>
            </a:xfrm>
            <a:custGeom>
              <a:avLst/>
              <a:gdLst>
                <a:gd name="T0" fmla="*/ 84 w 87"/>
                <a:gd name="T1" fmla="*/ 40 h 485"/>
                <a:gd name="T2" fmla="*/ 42 w 87"/>
                <a:gd name="T3" fmla="*/ 0 h 485"/>
                <a:gd name="T4" fmla="*/ 0 w 87"/>
                <a:gd name="T5" fmla="*/ 40 h 485"/>
                <a:gd name="T6" fmla="*/ 42 w 87"/>
                <a:gd name="T7" fmla="*/ 83 h 485"/>
                <a:gd name="T8" fmla="*/ 84 w 87"/>
                <a:gd name="T9" fmla="*/ 40 h 485"/>
                <a:gd name="T10" fmla="*/ 69 w 87"/>
                <a:gd name="T11" fmla="*/ 326 h 485"/>
                <a:gd name="T12" fmla="*/ 18 w 87"/>
                <a:gd name="T13" fmla="*/ 466 h 485"/>
                <a:gd name="T14" fmla="*/ 12 w 87"/>
                <a:gd name="T15" fmla="*/ 475 h 485"/>
                <a:gd name="T16" fmla="*/ 21 w 87"/>
                <a:gd name="T17" fmla="*/ 484 h 485"/>
                <a:gd name="T18" fmla="*/ 86 w 87"/>
                <a:gd name="T19" fmla="*/ 333 h 485"/>
                <a:gd name="T20" fmla="*/ 42 w 87"/>
                <a:gd name="T21" fmla="*/ 252 h 485"/>
                <a:gd name="T22" fmla="*/ 0 w 87"/>
                <a:gd name="T23" fmla="*/ 294 h 485"/>
                <a:gd name="T24" fmla="*/ 42 w 87"/>
                <a:gd name="T25" fmla="*/ 334 h 485"/>
                <a:gd name="T26" fmla="*/ 48 w 87"/>
                <a:gd name="T27" fmla="*/ 334 h 485"/>
                <a:gd name="T28" fmla="*/ 69 w 87"/>
                <a:gd name="T29" fmla="*/ 32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85">
                  <a:moveTo>
                    <a:pt x="84" y="40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83"/>
                    <a:pt x="42" y="83"/>
                  </a:cubicBezTo>
                  <a:cubicBezTo>
                    <a:pt x="65" y="83"/>
                    <a:pt x="84" y="63"/>
                    <a:pt x="84" y="40"/>
                  </a:cubicBezTo>
                  <a:close/>
                  <a:moveTo>
                    <a:pt x="69" y="326"/>
                  </a:moveTo>
                  <a:cubicBezTo>
                    <a:pt x="69" y="348"/>
                    <a:pt x="69" y="408"/>
                    <a:pt x="18" y="466"/>
                  </a:cubicBezTo>
                  <a:cubicBezTo>
                    <a:pt x="12" y="472"/>
                    <a:pt x="12" y="473"/>
                    <a:pt x="12" y="475"/>
                  </a:cubicBezTo>
                  <a:cubicBezTo>
                    <a:pt x="12" y="480"/>
                    <a:pt x="16" y="484"/>
                    <a:pt x="21" y="484"/>
                  </a:cubicBezTo>
                  <a:cubicBezTo>
                    <a:pt x="30" y="484"/>
                    <a:pt x="86" y="422"/>
                    <a:pt x="86" y="333"/>
                  </a:cubicBezTo>
                  <a:cubicBezTo>
                    <a:pt x="86" y="310"/>
                    <a:pt x="84" y="252"/>
                    <a:pt x="42" y="252"/>
                  </a:cubicBezTo>
                  <a:cubicBezTo>
                    <a:pt x="14" y="252"/>
                    <a:pt x="0" y="273"/>
                    <a:pt x="0" y="294"/>
                  </a:cubicBezTo>
                  <a:cubicBezTo>
                    <a:pt x="0" y="313"/>
                    <a:pt x="14" y="334"/>
                    <a:pt x="42" y="334"/>
                  </a:cubicBezTo>
                  <a:cubicBezTo>
                    <a:pt x="46" y="334"/>
                    <a:pt x="48" y="334"/>
                    <a:pt x="48" y="334"/>
                  </a:cubicBezTo>
                  <a:cubicBezTo>
                    <a:pt x="55" y="333"/>
                    <a:pt x="62" y="331"/>
                    <a:pt x="69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12" name="Freeform 28"/>
            <p:cNvSpPr>
              <a:spLocks noChangeArrowheads="1"/>
            </p:cNvSpPr>
            <p:nvPr/>
          </p:nvSpPr>
          <p:spPr bwMode="auto">
            <a:xfrm>
              <a:off x="2599" y="1492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5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13" name="Freeform 29"/>
            <p:cNvSpPr>
              <a:spLocks noChangeArrowheads="1"/>
            </p:cNvSpPr>
            <p:nvPr/>
          </p:nvSpPr>
          <p:spPr bwMode="auto">
            <a:xfrm>
              <a:off x="2688" y="1438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14" name="Freeform 30"/>
            <p:cNvSpPr>
              <a:spLocks noChangeArrowheads="1"/>
            </p:cNvSpPr>
            <p:nvPr/>
          </p:nvSpPr>
          <p:spPr bwMode="auto">
            <a:xfrm>
              <a:off x="2750" y="1438"/>
              <a:ext cx="23" cy="175"/>
            </a:xfrm>
            <a:custGeom>
              <a:avLst/>
              <a:gdLst>
                <a:gd name="T0" fmla="*/ 107 w 108"/>
                <a:gd name="T1" fmla="*/ 0 h 775"/>
                <a:gd name="T2" fmla="*/ 0 w 108"/>
                <a:gd name="T3" fmla="*/ 0 h 775"/>
                <a:gd name="T4" fmla="*/ 0 w 108"/>
                <a:gd name="T5" fmla="*/ 32 h 775"/>
                <a:gd name="T6" fmla="*/ 76 w 108"/>
                <a:gd name="T7" fmla="*/ 32 h 775"/>
                <a:gd name="T8" fmla="*/ 76 w 108"/>
                <a:gd name="T9" fmla="*/ 744 h 775"/>
                <a:gd name="T10" fmla="*/ 0 w 108"/>
                <a:gd name="T11" fmla="*/ 744 h 775"/>
                <a:gd name="T12" fmla="*/ 0 w 108"/>
                <a:gd name="T13" fmla="*/ 774 h 775"/>
                <a:gd name="T14" fmla="*/ 107 w 108"/>
                <a:gd name="T15" fmla="*/ 774 h 775"/>
                <a:gd name="T16" fmla="*/ 107 w 108"/>
                <a:gd name="T1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775">
                  <a:moveTo>
                    <a:pt x="107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76" y="32"/>
                  </a:lnTo>
                  <a:lnTo>
                    <a:pt x="76" y="744"/>
                  </a:lnTo>
                  <a:lnTo>
                    <a:pt x="0" y="744"/>
                  </a:lnTo>
                  <a:lnTo>
                    <a:pt x="0" y="774"/>
                  </a:lnTo>
                  <a:lnTo>
                    <a:pt x="107" y="774"/>
                  </a:lnTo>
                  <a:lnTo>
                    <a:pt x="10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15" name="Freeform 31"/>
            <p:cNvSpPr>
              <a:spLocks noChangeArrowheads="1"/>
            </p:cNvSpPr>
            <p:nvPr/>
          </p:nvSpPr>
          <p:spPr bwMode="auto">
            <a:xfrm>
              <a:off x="2832" y="1445"/>
              <a:ext cx="72" cy="126"/>
            </a:xfrm>
            <a:custGeom>
              <a:avLst/>
              <a:gdLst>
                <a:gd name="T0" fmla="*/ 172 w 320"/>
                <a:gd name="T1" fmla="*/ 213 h 562"/>
                <a:gd name="T2" fmla="*/ 0 w 320"/>
                <a:gd name="T3" fmla="*/ 431 h 562"/>
                <a:gd name="T4" fmla="*/ 123 w 320"/>
                <a:gd name="T5" fmla="*/ 561 h 562"/>
                <a:gd name="T6" fmla="*/ 278 w 320"/>
                <a:gd name="T7" fmla="*/ 333 h 562"/>
                <a:gd name="T8" fmla="*/ 220 w 320"/>
                <a:gd name="T9" fmla="*/ 188 h 562"/>
                <a:gd name="T10" fmla="*/ 146 w 320"/>
                <a:gd name="T11" fmla="*/ 60 h 562"/>
                <a:gd name="T12" fmla="*/ 190 w 320"/>
                <a:gd name="T13" fmla="*/ 25 h 562"/>
                <a:gd name="T14" fmla="*/ 245 w 320"/>
                <a:gd name="T15" fmla="*/ 46 h 562"/>
                <a:gd name="T16" fmla="*/ 287 w 320"/>
                <a:gd name="T17" fmla="*/ 65 h 562"/>
                <a:gd name="T18" fmla="*/ 319 w 320"/>
                <a:gd name="T19" fmla="*/ 33 h 562"/>
                <a:gd name="T20" fmla="*/ 278 w 320"/>
                <a:gd name="T21" fmla="*/ 9 h 562"/>
                <a:gd name="T22" fmla="*/ 215 w 320"/>
                <a:gd name="T23" fmla="*/ 0 h 562"/>
                <a:gd name="T24" fmla="*/ 127 w 320"/>
                <a:gd name="T25" fmla="*/ 79 h 562"/>
                <a:gd name="T26" fmla="*/ 172 w 320"/>
                <a:gd name="T27" fmla="*/ 213 h 562"/>
                <a:gd name="T28" fmla="*/ 181 w 320"/>
                <a:gd name="T29" fmla="*/ 229 h 562"/>
                <a:gd name="T30" fmla="*/ 225 w 320"/>
                <a:gd name="T31" fmla="*/ 363 h 562"/>
                <a:gd name="T32" fmla="*/ 123 w 320"/>
                <a:gd name="T33" fmla="*/ 544 h 562"/>
                <a:gd name="T34" fmla="*/ 48 w 320"/>
                <a:gd name="T35" fmla="*/ 452 h 562"/>
                <a:gd name="T36" fmla="*/ 181 w 320"/>
                <a:gd name="T37" fmla="*/ 22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" h="562">
                  <a:moveTo>
                    <a:pt x="172" y="213"/>
                  </a:moveTo>
                  <a:cubicBezTo>
                    <a:pt x="76" y="236"/>
                    <a:pt x="0" y="336"/>
                    <a:pt x="0" y="431"/>
                  </a:cubicBezTo>
                  <a:cubicBezTo>
                    <a:pt x="0" y="505"/>
                    <a:pt x="49" y="561"/>
                    <a:pt x="123" y="561"/>
                  </a:cubicBezTo>
                  <a:cubicBezTo>
                    <a:pt x="213" y="561"/>
                    <a:pt x="278" y="438"/>
                    <a:pt x="278" y="333"/>
                  </a:cubicBezTo>
                  <a:cubicBezTo>
                    <a:pt x="278" y="262"/>
                    <a:pt x="246" y="222"/>
                    <a:pt x="220" y="188"/>
                  </a:cubicBezTo>
                  <a:cubicBezTo>
                    <a:pt x="194" y="153"/>
                    <a:pt x="146" y="95"/>
                    <a:pt x="146" y="60"/>
                  </a:cubicBezTo>
                  <a:cubicBezTo>
                    <a:pt x="146" y="44"/>
                    <a:pt x="162" y="25"/>
                    <a:pt x="190" y="25"/>
                  </a:cubicBezTo>
                  <a:cubicBezTo>
                    <a:pt x="213" y="25"/>
                    <a:pt x="229" y="35"/>
                    <a:pt x="245" y="46"/>
                  </a:cubicBezTo>
                  <a:cubicBezTo>
                    <a:pt x="260" y="55"/>
                    <a:pt x="276" y="65"/>
                    <a:pt x="287" y="65"/>
                  </a:cubicBezTo>
                  <a:cubicBezTo>
                    <a:pt x="308" y="65"/>
                    <a:pt x="319" y="46"/>
                    <a:pt x="319" y="33"/>
                  </a:cubicBezTo>
                  <a:cubicBezTo>
                    <a:pt x="319" y="18"/>
                    <a:pt x="306" y="14"/>
                    <a:pt x="278" y="9"/>
                  </a:cubicBezTo>
                  <a:cubicBezTo>
                    <a:pt x="238" y="0"/>
                    <a:pt x="227" y="0"/>
                    <a:pt x="215" y="0"/>
                  </a:cubicBezTo>
                  <a:cubicBezTo>
                    <a:pt x="153" y="0"/>
                    <a:pt x="127" y="33"/>
                    <a:pt x="127" y="79"/>
                  </a:cubicBezTo>
                  <a:cubicBezTo>
                    <a:pt x="127" y="121"/>
                    <a:pt x="148" y="165"/>
                    <a:pt x="172" y="213"/>
                  </a:cubicBezTo>
                  <a:close/>
                  <a:moveTo>
                    <a:pt x="181" y="229"/>
                  </a:moveTo>
                  <a:cubicBezTo>
                    <a:pt x="201" y="266"/>
                    <a:pt x="225" y="308"/>
                    <a:pt x="225" y="363"/>
                  </a:cubicBezTo>
                  <a:cubicBezTo>
                    <a:pt x="225" y="414"/>
                    <a:pt x="195" y="544"/>
                    <a:pt x="123" y="544"/>
                  </a:cubicBezTo>
                  <a:cubicBezTo>
                    <a:pt x="79" y="544"/>
                    <a:pt x="48" y="510"/>
                    <a:pt x="48" y="452"/>
                  </a:cubicBezTo>
                  <a:cubicBezTo>
                    <a:pt x="48" y="403"/>
                    <a:pt x="77" y="257"/>
                    <a:pt x="181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16" name="Freeform 32"/>
            <p:cNvSpPr>
              <a:spLocks noChangeArrowheads="1"/>
            </p:cNvSpPr>
            <p:nvPr/>
          </p:nvSpPr>
          <p:spPr bwMode="auto">
            <a:xfrm>
              <a:off x="2916" y="1514"/>
              <a:ext cx="44" cy="81"/>
            </a:xfrm>
            <a:custGeom>
              <a:avLst/>
              <a:gdLst>
                <a:gd name="T0" fmla="*/ 123 w 200"/>
                <a:gd name="T1" fmla="*/ 16 h 362"/>
                <a:gd name="T2" fmla="*/ 107 w 200"/>
                <a:gd name="T3" fmla="*/ 0 h 362"/>
                <a:gd name="T4" fmla="*/ 0 w 200"/>
                <a:gd name="T5" fmla="*/ 35 h 362"/>
                <a:gd name="T6" fmla="*/ 0 w 200"/>
                <a:gd name="T7" fmla="*/ 55 h 362"/>
                <a:gd name="T8" fmla="*/ 79 w 200"/>
                <a:gd name="T9" fmla="*/ 39 h 362"/>
                <a:gd name="T10" fmla="*/ 79 w 200"/>
                <a:gd name="T11" fmla="*/ 317 h 362"/>
                <a:gd name="T12" fmla="*/ 25 w 200"/>
                <a:gd name="T13" fmla="*/ 341 h 362"/>
                <a:gd name="T14" fmla="*/ 4 w 200"/>
                <a:gd name="T15" fmla="*/ 341 h 362"/>
                <a:gd name="T16" fmla="*/ 4 w 200"/>
                <a:gd name="T17" fmla="*/ 361 h 362"/>
                <a:gd name="T18" fmla="*/ 100 w 200"/>
                <a:gd name="T19" fmla="*/ 359 h 362"/>
                <a:gd name="T20" fmla="*/ 199 w 200"/>
                <a:gd name="T21" fmla="*/ 361 h 362"/>
                <a:gd name="T22" fmla="*/ 199 w 200"/>
                <a:gd name="T23" fmla="*/ 341 h 362"/>
                <a:gd name="T24" fmla="*/ 178 w 200"/>
                <a:gd name="T25" fmla="*/ 341 h 362"/>
                <a:gd name="T26" fmla="*/ 123 w 200"/>
                <a:gd name="T27" fmla="*/ 317 h 362"/>
                <a:gd name="T28" fmla="*/ 123 w 200"/>
                <a:gd name="T29" fmla="*/ 1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362">
                  <a:moveTo>
                    <a:pt x="123" y="16"/>
                  </a:moveTo>
                  <a:cubicBezTo>
                    <a:pt x="123" y="0"/>
                    <a:pt x="121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17" name="Freeform 33"/>
            <p:cNvSpPr>
              <a:spLocks noChangeArrowheads="1"/>
            </p:cNvSpPr>
            <p:nvPr/>
          </p:nvSpPr>
          <p:spPr bwMode="auto">
            <a:xfrm>
              <a:off x="2972" y="1514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2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18" name="Freeform 34"/>
            <p:cNvSpPr>
              <a:spLocks noChangeArrowheads="1"/>
            </p:cNvSpPr>
            <p:nvPr/>
          </p:nvSpPr>
          <p:spPr bwMode="auto">
            <a:xfrm>
              <a:off x="3095" y="1467"/>
              <a:ext cx="116" cy="116"/>
            </a:xfrm>
            <a:custGeom>
              <a:avLst/>
              <a:gdLst>
                <a:gd name="T0" fmla="*/ 275 w 517"/>
                <a:gd name="T1" fmla="*/ 275 h 518"/>
                <a:gd name="T2" fmla="*/ 491 w 517"/>
                <a:gd name="T3" fmla="*/ 275 h 518"/>
                <a:gd name="T4" fmla="*/ 516 w 517"/>
                <a:gd name="T5" fmla="*/ 259 h 518"/>
                <a:gd name="T6" fmla="*/ 491 w 517"/>
                <a:gd name="T7" fmla="*/ 243 h 518"/>
                <a:gd name="T8" fmla="*/ 275 w 517"/>
                <a:gd name="T9" fmla="*/ 243 h 518"/>
                <a:gd name="T10" fmla="*/ 275 w 517"/>
                <a:gd name="T11" fmla="*/ 26 h 518"/>
                <a:gd name="T12" fmla="*/ 259 w 517"/>
                <a:gd name="T13" fmla="*/ 0 h 518"/>
                <a:gd name="T14" fmla="*/ 243 w 517"/>
                <a:gd name="T15" fmla="*/ 26 h 518"/>
                <a:gd name="T16" fmla="*/ 243 w 517"/>
                <a:gd name="T17" fmla="*/ 243 h 518"/>
                <a:gd name="T18" fmla="*/ 26 w 517"/>
                <a:gd name="T19" fmla="*/ 243 h 518"/>
                <a:gd name="T20" fmla="*/ 0 w 517"/>
                <a:gd name="T21" fmla="*/ 259 h 518"/>
                <a:gd name="T22" fmla="*/ 26 w 517"/>
                <a:gd name="T23" fmla="*/ 275 h 518"/>
                <a:gd name="T24" fmla="*/ 243 w 517"/>
                <a:gd name="T25" fmla="*/ 275 h 518"/>
                <a:gd name="T26" fmla="*/ 243 w 517"/>
                <a:gd name="T27" fmla="*/ 491 h 518"/>
                <a:gd name="T28" fmla="*/ 259 w 517"/>
                <a:gd name="T29" fmla="*/ 517 h 518"/>
                <a:gd name="T30" fmla="*/ 275 w 517"/>
                <a:gd name="T31" fmla="*/ 491 h 518"/>
                <a:gd name="T32" fmla="*/ 275 w 517"/>
                <a:gd name="T33" fmla="*/ 275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7" h="518">
                  <a:moveTo>
                    <a:pt x="275" y="275"/>
                  </a:moveTo>
                  <a:lnTo>
                    <a:pt x="491" y="275"/>
                  </a:lnTo>
                  <a:cubicBezTo>
                    <a:pt x="502" y="275"/>
                    <a:pt x="516" y="275"/>
                    <a:pt x="516" y="259"/>
                  </a:cubicBezTo>
                  <a:cubicBezTo>
                    <a:pt x="516" y="243"/>
                    <a:pt x="502" y="243"/>
                    <a:pt x="491" y="243"/>
                  </a:cubicBezTo>
                  <a:lnTo>
                    <a:pt x="275" y="243"/>
                  </a:lnTo>
                  <a:lnTo>
                    <a:pt x="275" y="26"/>
                  </a:lnTo>
                  <a:cubicBezTo>
                    <a:pt x="275" y="14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5"/>
                    <a:pt x="14" y="275"/>
                    <a:pt x="26" y="275"/>
                  </a:cubicBezTo>
                  <a:lnTo>
                    <a:pt x="243" y="275"/>
                  </a:lnTo>
                  <a:lnTo>
                    <a:pt x="243" y="491"/>
                  </a:lnTo>
                  <a:cubicBezTo>
                    <a:pt x="243" y="502"/>
                    <a:pt x="243" y="517"/>
                    <a:pt x="259" y="517"/>
                  </a:cubicBezTo>
                  <a:cubicBezTo>
                    <a:pt x="275" y="517"/>
                    <a:pt x="275" y="502"/>
                    <a:pt x="275" y="491"/>
                  </a:cubicBezTo>
                  <a:lnTo>
                    <a:pt x="275" y="2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19" name="Freeform 35"/>
            <p:cNvSpPr>
              <a:spLocks noChangeArrowheads="1"/>
            </p:cNvSpPr>
            <p:nvPr/>
          </p:nvSpPr>
          <p:spPr bwMode="auto">
            <a:xfrm>
              <a:off x="3265" y="1447"/>
              <a:ext cx="106" cy="157"/>
            </a:xfrm>
            <a:custGeom>
              <a:avLst/>
              <a:gdLst>
                <a:gd name="T0" fmla="*/ 352 w 471"/>
                <a:gd name="T1" fmla="*/ 19 h 698"/>
                <a:gd name="T2" fmla="*/ 354 w 471"/>
                <a:gd name="T3" fmla="*/ 9 h 698"/>
                <a:gd name="T4" fmla="*/ 345 w 471"/>
                <a:gd name="T5" fmla="*/ 0 h 698"/>
                <a:gd name="T6" fmla="*/ 333 w 471"/>
                <a:gd name="T7" fmla="*/ 16 h 698"/>
                <a:gd name="T8" fmla="*/ 204 w 471"/>
                <a:gd name="T9" fmla="*/ 528 h 698"/>
                <a:gd name="T10" fmla="*/ 116 w 471"/>
                <a:gd name="T11" fmla="*/ 442 h 698"/>
                <a:gd name="T12" fmla="*/ 158 w 471"/>
                <a:gd name="T13" fmla="*/ 297 h 698"/>
                <a:gd name="T14" fmla="*/ 165 w 471"/>
                <a:gd name="T15" fmla="*/ 259 h 698"/>
                <a:gd name="T16" fmla="*/ 102 w 471"/>
                <a:gd name="T17" fmla="*/ 195 h 698"/>
                <a:gd name="T18" fmla="*/ 0 w 471"/>
                <a:gd name="T19" fmla="*/ 315 h 698"/>
                <a:gd name="T20" fmla="*/ 9 w 471"/>
                <a:gd name="T21" fmla="*/ 322 h 698"/>
                <a:gd name="T22" fmla="*/ 21 w 471"/>
                <a:gd name="T23" fmla="*/ 308 h 698"/>
                <a:gd name="T24" fmla="*/ 100 w 471"/>
                <a:gd name="T25" fmla="*/ 213 h 698"/>
                <a:gd name="T26" fmla="*/ 120 w 471"/>
                <a:gd name="T27" fmla="*/ 238 h 698"/>
                <a:gd name="T28" fmla="*/ 102 w 471"/>
                <a:gd name="T29" fmla="*/ 304 h 698"/>
                <a:gd name="T30" fmla="*/ 65 w 471"/>
                <a:gd name="T31" fmla="*/ 435 h 698"/>
                <a:gd name="T32" fmla="*/ 199 w 471"/>
                <a:gd name="T33" fmla="*/ 546 h 698"/>
                <a:gd name="T34" fmla="*/ 183 w 471"/>
                <a:gd name="T35" fmla="*/ 616 h 698"/>
                <a:gd name="T36" fmla="*/ 164 w 471"/>
                <a:gd name="T37" fmla="*/ 690 h 698"/>
                <a:gd name="T38" fmla="*/ 174 w 471"/>
                <a:gd name="T39" fmla="*/ 697 h 698"/>
                <a:gd name="T40" fmla="*/ 181 w 471"/>
                <a:gd name="T41" fmla="*/ 693 h 698"/>
                <a:gd name="T42" fmla="*/ 190 w 471"/>
                <a:gd name="T43" fmla="*/ 662 h 698"/>
                <a:gd name="T44" fmla="*/ 220 w 471"/>
                <a:gd name="T45" fmla="*/ 547 h 698"/>
                <a:gd name="T46" fmla="*/ 389 w 471"/>
                <a:gd name="T47" fmla="*/ 463 h 698"/>
                <a:gd name="T48" fmla="*/ 447 w 471"/>
                <a:gd name="T49" fmla="*/ 371 h 698"/>
                <a:gd name="T50" fmla="*/ 470 w 471"/>
                <a:gd name="T51" fmla="*/ 250 h 698"/>
                <a:gd name="T52" fmla="*/ 436 w 471"/>
                <a:gd name="T53" fmla="*/ 195 h 698"/>
                <a:gd name="T54" fmla="*/ 398 w 471"/>
                <a:gd name="T55" fmla="*/ 232 h 698"/>
                <a:gd name="T56" fmla="*/ 408 w 471"/>
                <a:gd name="T57" fmla="*/ 253 h 698"/>
                <a:gd name="T58" fmla="*/ 436 w 471"/>
                <a:gd name="T59" fmla="*/ 319 h 698"/>
                <a:gd name="T60" fmla="*/ 370 w 471"/>
                <a:gd name="T61" fmla="*/ 461 h 698"/>
                <a:gd name="T62" fmla="*/ 224 w 471"/>
                <a:gd name="T63" fmla="*/ 530 h 698"/>
                <a:gd name="T64" fmla="*/ 352 w 471"/>
                <a:gd name="T65" fmla="*/ 19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1" h="698">
                  <a:moveTo>
                    <a:pt x="352" y="19"/>
                  </a:moveTo>
                  <a:cubicBezTo>
                    <a:pt x="352" y="18"/>
                    <a:pt x="354" y="12"/>
                    <a:pt x="354" y="9"/>
                  </a:cubicBezTo>
                  <a:cubicBezTo>
                    <a:pt x="354" y="0"/>
                    <a:pt x="348" y="0"/>
                    <a:pt x="345" y="0"/>
                  </a:cubicBezTo>
                  <a:cubicBezTo>
                    <a:pt x="336" y="0"/>
                    <a:pt x="336" y="2"/>
                    <a:pt x="333" y="16"/>
                  </a:cubicBezTo>
                  <a:lnTo>
                    <a:pt x="204" y="528"/>
                  </a:lnTo>
                  <a:cubicBezTo>
                    <a:pt x="144" y="521"/>
                    <a:pt x="116" y="493"/>
                    <a:pt x="116" y="442"/>
                  </a:cubicBezTo>
                  <a:cubicBezTo>
                    <a:pt x="116" y="426"/>
                    <a:pt x="116" y="405"/>
                    <a:pt x="158" y="297"/>
                  </a:cubicBezTo>
                  <a:cubicBezTo>
                    <a:pt x="160" y="287"/>
                    <a:pt x="165" y="275"/>
                    <a:pt x="165" y="259"/>
                  </a:cubicBezTo>
                  <a:cubicBezTo>
                    <a:pt x="165" y="223"/>
                    <a:pt x="141" y="195"/>
                    <a:pt x="102" y="195"/>
                  </a:cubicBezTo>
                  <a:cubicBezTo>
                    <a:pt x="28" y="195"/>
                    <a:pt x="0" y="308"/>
                    <a:pt x="0" y="315"/>
                  </a:cubicBezTo>
                  <a:cubicBezTo>
                    <a:pt x="0" y="322"/>
                    <a:pt x="7" y="322"/>
                    <a:pt x="9" y="322"/>
                  </a:cubicBezTo>
                  <a:cubicBezTo>
                    <a:pt x="18" y="322"/>
                    <a:pt x="18" y="320"/>
                    <a:pt x="21" y="308"/>
                  </a:cubicBezTo>
                  <a:cubicBezTo>
                    <a:pt x="42" y="234"/>
                    <a:pt x="74" y="213"/>
                    <a:pt x="100" y="213"/>
                  </a:cubicBezTo>
                  <a:cubicBezTo>
                    <a:pt x="106" y="213"/>
                    <a:pt x="120" y="213"/>
                    <a:pt x="120" y="238"/>
                  </a:cubicBezTo>
                  <a:cubicBezTo>
                    <a:pt x="120" y="257"/>
                    <a:pt x="113" y="276"/>
                    <a:pt x="102" y="304"/>
                  </a:cubicBezTo>
                  <a:cubicBezTo>
                    <a:pt x="65" y="401"/>
                    <a:pt x="65" y="422"/>
                    <a:pt x="65" y="435"/>
                  </a:cubicBezTo>
                  <a:cubicBezTo>
                    <a:pt x="65" y="509"/>
                    <a:pt x="125" y="540"/>
                    <a:pt x="199" y="546"/>
                  </a:cubicBezTo>
                  <a:cubicBezTo>
                    <a:pt x="194" y="572"/>
                    <a:pt x="194" y="574"/>
                    <a:pt x="183" y="616"/>
                  </a:cubicBezTo>
                  <a:cubicBezTo>
                    <a:pt x="180" y="625"/>
                    <a:pt x="164" y="686"/>
                    <a:pt x="164" y="690"/>
                  </a:cubicBezTo>
                  <a:cubicBezTo>
                    <a:pt x="164" y="690"/>
                    <a:pt x="164" y="697"/>
                    <a:pt x="174" y="697"/>
                  </a:cubicBezTo>
                  <a:cubicBezTo>
                    <a:pt x="176" y="697"/>
                    <a:pt x="180" y="697"/>
                    <a:pt x="181" y="693"/>
                  </a:cubicBezTo>
                  <a:cubicBezTo>
                    <a:pt x="183" y="692"/>
                    <a:pt x="188" y="672"/>
                    <a:pt x="190" y="662"/>
                  </a:cubicBezTo>
                  <a:lnTo>
                    <a:pt x="220" y="547"/>
                  </a:lnTo>
                  <a:cubicBezTo>
                    <a:pt x="248" y="547"/>
                    <a:pt x="317" y="547"/>
                    <a:pt x="389" y="463"/>
                  </a:cubicBezTo>
                  <a:cubicBezTo>
                    <a:pt x="421" y="428"/>
                    <a:pt x="438" y="394"/>
                    <a:pt x="447" y="371"/>
                  </a:cubicBezTo>
                  <a:cubicBezTo>
                    <a:pt x="454" y="352"/>
                    <a:pt x="470" y="283"/>
                    <a:pt x="470" y="250"/>
                  </a:cubicBezTo>
                  <a:cubicBezTo>
                    <a:pt x="470" y="206"/>
                    <a:pt x="449" y="195"/>
                    <a:pt x="436" y="195"/>
                  </a:cubicBezTo>
                  <a:cubicBezTo>
                    <a:pt x="417" y="195"/>
                    <a:pt x="398" y="215"/>
                    <a:pt x="398" y="232"/>
                  </a:cubicBezTo>
                  <a:cubicBezTo>
                    <a:pt x="398" y="243"/>
                    <a:pt x="401" y="248"/>
                    <a:pt x="408" y="253"/>
                  </a:cubicBezTo>
                  <a:cubicBezTo>
                    <a:pt x="417" y="262"/>
                    <a:pt x="436" y="282"/>
                    <a:pt x="436" y="319"/>
                  </a:cubicBezTo>
                  <a:cubicBezTo>
                    <a:pt x="436" y="370"/>
                    <a:pt x="396" y="433"/>
                    <a:pt x="370" y="461"/>
                  </a:cubicBezTo>
                  <a:cubicBezTo>
                    <a:pt x="301" y="530"/>
                    <a:pt x="252" y="530"/>
                    <a:pt x="224" y="530"/>
                  </a:cubicBezTo>
                  <a:lnTo>
                    <a:pt x="352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20" name="Freeform 36"/>
            <p:cNvSpPr>
              <a:spLocks noChangeArrowheads="1"/>
            </p:cNvSpPr>
            <p:nvPr/>
          </p:nvSpPr>
          <p:spPr bwMode="auto">
            <a:xfrm>
              <a:off x="3395" y="1405"/>
              <a:ext cx="32" cy="122"/>
            </a:xfrm>
            <a:custGeom>
              <a:avLst/>
              <a:gdLst>
                <a:gd name="T0" fmla="*/ 132 w 144"/>
                <a:gd name="T1" fmla="*/ 0 h 543"/>
                <a:gd name="T2" fmla="*/ 0 w 144"/>
                <a:gd name="T3" fmla="*/ 271 h 543"/>
                <a:gd name="T4" fmla="*/ 132 w 144"/>
                <a:gd name="T5" fmla="*/ 542 h 543"/>
                <a:gd name="T6" fmla="*/ 143 w 144"/>
                <a:gd name="T7" fmla="*/ 537 h 543"/>
                <a:gd name="T8" fmla="*/ 137 w 144"/>
                <a:gd name="T9" fmla="*/ 528 h 543"/>
                <a:gd name="T10" fmla="*/ 37 w 144"/>
                <a:gd name="T11" fmla="*/ 271 h 543"/>
                <a:gd name="T12" fmla="*/ 139 w 144"/>
                <a:gd name="T13" fmla="*/ 12 h 543"/>
                <a:gd name="T14" fmla="*/ 143 w 144"/>
                <a:gd name="T15" fmla="*/ 7 h 543"/>
                <a:gd name="T16" fmla="*/ 132 w 144"/>
                <a:gd name="T17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543">
                  <a:moveTo>
                    <a:pt x="132" y="0"/>
                  </a:moveTo>
                  <a:cubicBezTo>
                    <a:pt x="28" y="72"/>
                    <a:pt x="0" y="188"/>
                    <a:pt x="0" y="271"/>
                  </a:cubicBezTo>
                  <a:cubicBezTo>
                    <a:pt x="0" y="347"/>
                    <a:pt x="23" y="466"/>
                    <a:pt x="132" y="542"/>
                  </a:cubicBezTo>
                  <a:cubicBezTo>
                    <a:pt x="136" y="542"/>
                    <a:pt x="143" y="542"/>
                    <a:pt x="143" y="537"/>
                  </a:cubicBezTo>
                  <a:cubicBezTo>
                    <a:pt x="143" y="533"/>
                    <a:pt x="141" y="531"/>
                    <a:pt x="137" y="528"/>
                  </a:cubicBezTo>
                  <a:cubicBezTo>
                    <a:pt x="63" y="463"/>
                    <a:pt x="37" y="370"/>
                    <a:pt x="37" y="271"/>
                  </a:cubicBezTo>
                  <a:cubicBezTo>
                    <a:pt x="37" y="125"/>
                    <a:pt x="93" y="53"/>
                    <a:pt x="139" y="12"/>
                  </a:cubicBezTo>
                  <a:cubicBezTo>
                    <a:pt x="141" y="11"/>
                    <a:pt x="143" y="9"/>
                    <a:pt x="143" y="7"/>
                  </a:cubicBezTo>
                  <a:cubicBezTo>
                    <a:pt x="143" y="0"/>
                    <a:pt x="136" y="0"/>
                    <a:pt x="13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21" name="Freeform 37"/>
            <p:cNvSpPr>
              <a:spLocks noChangeArrowheads="1"/>
            </p:cNvSpPr>
            <p:nvPr/>
          </p:nvSpPr>
          <p:spPr bwMode="auto">
            <a:xfrm>
              <a:off x="3449" y="1463"/>
              <a:ext cx="83" cy="6"/>
            </a:xfrm>
            <a:custGeom>
              <a:avLst/>
              <a:gdLst>
                <a:gd name="T0" fmla="*/ 347 w 369"/>
                <a:gd name="T1" fmla="*/ 28 h 29"/>
                <a:gd name="T2" fmla="*/ 368 w 369"/>
                <a:gd name="T3" fmla="*/ 14 h 29"/>
                <a:gd name="T4" fmla="*/ 347 w 369"/>
                <a:gd name="T5" fmla="*/ 0 h 29"/>
                <a:gd name="T6" fmla="*/ 21 w 369"/>
                <a:gd name="T7" fmla="*/ 0 h 29"/>
                <a:gd name="T8" fmla="*/ 0 w 369"/>
                <a:gd name="T9" fmla="*/ 14 h 29"/>
                <a:gd name="T10" fmla="*/ 21 w 369"/>
                <a:gd name="T11" fmla="*/ 28 h 29"/>
                <a:gd name="T12" fmla="*/ 347 w 369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">
                  <a:moveTo>
                    <a:pt x="347" y="28"/>
                  </a:moveTo>
                  <a:cubicBezTo>
                    <a:pt x="354" y="28"/>
                    <a:pt x="368" y="28"/>
                    <a:pt x="368" y="14"/>
                  </a:cubicBezTo>
                  <a:cubicBezTo>
                    <a:pt x="368" y="0"/>
                    <a:pt x="356" y="0"/>
                    <a:pt x="347" y="0"/>
                  </a:cubicBezTo>
                  <a:lnTo>
                    <a:pt x="21" y="0"/>
                  </a:lnTo>
                  <a:cubicBezTo>
                    <a:pt x="12" y="0"/>
                    <a:pt x="0" y="0"/>
                    <a:pt x="0" y="14"/>
                  </a:cubicBezTo>
                  <a:cubicBezTo>
                    <a:pt x="0" y="28"/>
                    <a:pt x="12" y="28"/>
                    <a:pt x="21" y="28"/>
                  </a:cubicBezTo>
                  <a:lnTo>
                    <a:pt x="347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22" name="Freeform 38"/>
            <p:cNvSpPr>
              <a:spLocks noChangeArrowheads="1"/>
            </p:cNvSpPr>
            <p:nvPr/>
          </p:nvSpPr>
          <p:spPr bwMode="auto">
            <a:xfrm>
              <a:off x="3554" y="1405"/>
              <a:ext cx="32" cy="122"/>
            </a:xfrm>
            <a:custGeom>
              <a:avLst/>
              <a:gdLst>
                <a:gd name="T0" fmla="*/ 11 w 144"/>
                <a:gd name="T1" fmla="*/ 0 h 543"/>
                <a:gd name="T2" fmla="*/ 0 w 144"/>
                <a:gd name="T3" fmla="*/ 7 h 543"/>
                <a:gd name="T4" fmla="*/ 5 w 144"/>
                <a:gd name="T5" fmla="*/ 14 h 543"/>
                <a:gd name="T6" fmla="*/ 104 w 144"/>
                <a:gd name="T7" fmla="*/ 271 h 543"/>
                <a:gd name="T8" fmla="*/ 11 w 144"/>
                <a:gd name="T9" fmla="*/ 523 h 543"/>
                <a:gd name="T10" fmla="*/ 0 w 144"/>
                <a:gd name="T11" fmla="*/ 537 h 543"/>
                <a:gd name="T12" fmla="*/ 7 w 144"/>
                <a:gd name="T13" fmla="*/ 542 h 543"/>
                <a:gd name="T14" fmla="*/ 102 w 144"/>
                <a:gd name="T15" fmla="*/ 438 h 543"/>
                <a:gd name="T16" fmla="*/ 143 w 144"/>
                <a:gd name="T17" fmla="*/ 271 h 543"/>
                <a:gd name="T18" fmla="*/ 11 w 144"/>
                <a:gd name="T1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543">
                  <a:moveTo>
                    <a:pt x="11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2" y="11"/>
                    <a:pt x="5" y="14"/>
                  </a:cubicBezTo>
                  <a:cubicBezTo>
                    <a:pt x="53" y="58"/>
                    <a:pt x="104" y="130"/>
                    <a:pt x="104" y="271"/>
                  </a:cubicBezTo>
                  <a:cubicBezTo>
                    <a:pt x="104" y="384"/>
                    <a:pt x="69" y="470"/>
                    <a:pt x="11" y="523"/>
                  </a:cubicBezTo>
                  <a:cubicBezTo>
                    <a:pt x="0" y="533"/>
                    <a:pt x="0" y="533"/>
                    <a:pt x="0" y="537"/>
                  </a:cubicBezTo>
                  <a:cubicBezTo>
                    <a:pt x="0" y="539"/>
                    <a:pt x="2" y="542"/>
                    <a:pt x="7" y="542"/>
                  </a:cubicBezTo>
                  <a:cubicBezTo>
                    <a:pt x="14" y="542"/>
                    <a:pt x="65" y="507"/>
                    <a:pt x="102" y="438"/>
                  </a:cubicBezTo>
                  <a:cubicBezTo>
                    <a:pt x="127" y="394"/>
                    <a:pt x="143" y="334"/>
                    <a:pt x="143" y="271"/>
                  </a:cubicBezTo>
                  <a:cubicBezTo>
                    <a:pt x="143" y="195"/>
                    <a:pt x="120" y="76"/>
                    <a:pt x="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23" name="Freeform 39"/>
            <p:cNvSpPr>
              <a:spLocks noChangeArrowheads="1"/>
            </p:cNvSpPr>
            <p:nvPr/>
          </p:nvSpPr>
          <p:spPr bwMode="auto">
            <a:xfrm>
              <a:off x="3626" y="1438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24" name="Freeform 40"/>
            <p:cNvSpPr>
              <a:spLocks noChangeArrowheads="1"/>
            </p:cNvSpPr>
            <p:nvPr/>
          </p:nvSpPr>
          <p:spPr bwMode="auto">
            <a:xfrm>
              <a:off x="3684" y="1492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2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4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2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4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25" name="Freeform 41"/>
            <p:cNvSpPr>
              <a:spLocks noChangeArrowheads="1"/>
            </p:cNvSpPr>
            <p:nvPr/>
          </p:nvSpPr>
          <p:spPr bwMode="auto">
            <a:xfrm>
              <a:off x="3776" y="1494"/>
              <a:ext cx="19" cy="109"/>
            </a:xfrm>
            <a:custGeom>
              <a:avLst/>
              <a:gdLst>
                <a:gd name="T0" fmla="*/ 84 w 87"/>
                <a:gd name="T1" fmla="*/ 40 h 485"/>
                <a:gd name="T2" fmla="*/ 42 w 87"/>
                <a:gd name="T3" fmla="*/ 0 h 485"/>
                <a:gd name="T4" fmla="*/ 0 w 87"/>
                <a:gd name="T5" fmla="*/ 40 h 485"/>
                <a:gd name="T6" fmla="*/ 42 w 87"/>
                <a:gd name="T7" fmla="*/ 83 h 485"/>
                <a:gd name="T8" fmla="*/ 84 w 87"/>
                <a:gd name="T9" fmla="*/ 40 h 485"/>
                <a:gd name="T10" fmla="*/ 69 w 87"/>
                <a:gd name="T11" fmla="*/ 326 h 485"/>
                <a:gd name="T12" fmla="*/ 18 w 87"/>
                <a:gd name="T13" fmla="*/ 466 h 485"/>
                <a:gd name="T14" fmla="*/ 12 w 87"/>
                <a:gd name="T15" fmla="*/ 475 h 485"/>
                <a:gd name="T16" fmla="*/ 21 w 87"/>
                <a:gd name="T17" fmla="*/ 484 h 485"/>
                <a:gd name="T18" fmla="*/ 86 w 87"/>
                <a:gd name="T19" fmla="*/ 333 h 485"/>
                <a:gd name="T20" fmla="*/ 42 w 87"/>
                <a:gd name="T21" fmla="*/ 252 h 485"/>
                <a:gd name="T22" fmla="*/ 0 w 87"/>
                <a:gd name="T23" fmla="*/ 294 h 485"/>
                <a:gd name="T24" fmla="*/ 42 w 87"/>
                <a:gd name="T25" fmla="*/ 334 h 485"/>
                <a:gd name="T26" fmla="*/ 48 w 87"/>
                <a:gd name="T27" fmla="*/ 334 h 485"/>
                <a:gd name="T28" fmla="*/ 69 w 87"/>
                <a:gd name="T29" fmla="*/ 32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85">
                  <a:moveTo>
                    <a:pt x="84" y="40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83"/>
                    <a:pt x="42" y="83"/>
                  </a:cubicBezTo>
                  <a:cubicBezTo>
                    <a:pt x="65" y="83"/>
                    <a:pt x="84" y="63"/>
                    <a:pt x="84" y="40"/>
                  </a:cubicBezTo>
                  <a:close/>
                  <a:moveTo>
                    <a:pt x="69" y="326"/>
                  </a:moveTo>
                  <a:cubicBezTo>
                    <a:pt x="69" y="348"/>
                    <a:pt x="69" y="408"/>
                    <a:pt x="18" y="466"/>
                  </a:cubicBezTo>
                  <a:cubicBezTo>
                    <a:pt x="12" y="472"/>
                    <a:pt x="12" y="473"/>
                    <a:pt x="12" y="475"/>
                  </a:cubicBezTo>
                  <a:cubicBezTo>
                    <a:pt x="12" y="480"/>
                    <a:pt x="16" y="484"/>
                    <a:pt x="21" y="484"/>
                  </a:cubicBezTo>
                  <a:cubicBezTo>
                    <a:pt x="30" y="484"/>
                    <a:pt x="86" y="422"/>
                    <a:pt x="86" y="333"/>
                  </a:cubicBezTo>
                  <a:cubicBezTo>
                    <a:pt x="86" y="310"/>
                    <a:pt x="84" y="252"/>
                    <a:pt x="42" y="252"/>
                  </a:cubicBezTo>
                  <a:cubicBezTo>
                    <a:pt x="14" y="252"/>
                    <a:pt x="0" y="273"/>
                    <a:pt x="0" y="294"/>
                  </a:cubicBezTo>
                  <a:cubicBezTo>
                    <a:pt x="0" y="313"/>
                    <a:pt x="14" y="334"/>
                    <a:pt x="42" y="334"/>
                  </a:cubicBezTo>
                  <a:cubicBezTo>
                    <a:pt x="46" y="334"/>
                    <a:pt x="48" y="334"/>
                    <a:pt x="48" y="334"/>
                  </a:cubicBezTo>
                  <a:cubicBezTo>
                    <a:pt x="53" y="333"/>
                    <a:pt x="62" y="331"/>
                    <a:pt x="69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26" name="Freeform 42"/>
            <p:cNvSpPr>
              <a:spLocks noChangeArrowheads="1"/>
            </p:cNvSpPr>
            <p:nvPr/>
          </p:nvSpPr>
          <p:spPr bwMode="auto">
            <a:xfrm>
              <a:off x="3844" y="1492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5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27" name="Freeform 43"/>
            <p:cNvSpPr>
              <a:spLocks noChangeArrowheads="1"/>
            </p:cNvSpPr>
            <p:nvPr/>
          </p:nvSpPr>
          <p:spPr bwMode="auto">
            <a:xfrm>
              <a:off x="3933" y="1438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28" name="Freeform 44"/>
            <p:cNvSpPr>
              <a:spLocks noChangeArrowheads="1"/>
            </p:cNvSpPr>
            <p:nvPr/>
          </p:nvSpPr>
          <p:spPr bwMode="auto">
            <a:xfrm>
              <a:off x="391" y="1905"/>
              <a:ext cx="106" cy="157"/>
            </a:xfrm>
            <a:custGeom>
              <a:avLst/>
              <a:gdLst>
                <a:gd name="T0" fmla="*/ 352 w 471"/>
                <a:gd name="T1" fmla="*/ 19 h 698"/>
                <a:gd name="T2" fmla="*/ 354 w 471"/>
                <a:gd name="T3" fmla="*/ 9 h 698"/>
                <a:gd name="T4" fmla="*/ 345 w 471"/>
                <a:gd name="T5" fmla="*/ 0 h 698"/>
                <a:gd name="T6" fmla="*/ 333 w 471"/>
                <a:gd name="T7" fmla="*/ 16 h 698"/>
                <a:gd name="T8" fmla="*/ 204 w 471"/>
                <a:gd name="T9" fmla="*/ 528 h 698"/>
                <a:gd name="T10" fmla="*/ 116 w 471"/>
                <a:gd name="T11" fmla="*/ 442 h 698"/>
                <a:gd name="T12" fmla="*/ 158 w 471"/>
                <a:gd name="T13" fmla="*/ 297 h 698"/>
                <a:gd name="T14" fmla="*/ 165 w 471"/>
                <a:gd name="T15" fmla="*/ 259 h 698"/>
                <a:gd name="T16" fmla="*/ 102 w 471"/>
                <a:gd name="T17" fmla="*/ 195 h 698"/>
                <a:gd name="T18" fmla="*/ 0 w 471"/>
                <a:gd name="T19" fmla="*/ 315 h 698"/>
                <a:gd name="T20" fmla="*/ 9 w 471"/>
                <a:gd name="T21" fmla="*/ 322 h 698"/>
                <a:gd name="T22" fmla="*/ 21 w 471"/>
                <a:gd name="T23" fmla="*/ 308 h 698"/>
                <a:gd name="T24" fmla="*/ 100 w 471"/>
                <a:gd name="T25" fmla="*/ 213 h 698"/>
                <a:gd name="T26" fmla="*/ 120 w 471"/>
                <a:gd name="T27" fmla="*/ 238 h 698"/>
                <a:gd name="T28" fmla="*/ 102 w 471"/>
                <a:gd name="T29" fmla="*/ 304 h 698"/>
                <a:gd name="T30" fmla="*/ 65 w 471"/>
                <a:gd name="T31" fmla="*/ 435 h 698"/>
                <a:gd name="T32" fmla="*/ 199 w 471"/>
                <a:gd name="T33" fmla="*/ 546 h 698"/>
                <a:gd name="T34" fmla="*/ 183 w 471"/>
                <a:gd name="T35" fmla="*/ 616 h 698"/>
                <a:gd name="T36" fmla="*/ 164 w 471"/>
                <a:gd name="T37" fmla="*/ 690 h 698"/>
                <a:gd name="T38" fmla="*/ 174 w 471"/>
                <a:gd name="T39" fmla="*/ 697 h 698"/>
                <a:gd name="T40" fmla="*/ 181 w 471"/>
                <a:gd name="T41" fmla="*/ 693 h 698"/>
                <a:gd name="T42" fmla="*/ 190 w 471"/>
                <a:gd name="T43" fmla="*/ 662 h 698"/>
                <a:gd name="T44" fmla="*/ 220 w 471"/>
                <a:gd name="T45" fmla="*/ 546 h 698"/>
                <a:gd name="T46" fmla="*/ 389 w 471"/>
                <a:gd name="T47" fmla="*/ 463 h 698"/>
                <a:gd name="T48" fmla="*/ 447 w 471"/>
                <a:gd name="T49" fmla="*/ 371 h 698"/>
                <a:gd name="T50" fmla="*/ 470 w 471"/>
                <a:gd name="T51" fmla="*/ 250 h 698"/>
                <a:gd name="T52" fmla="*/ 436 w 471"/>
                <a:gd name="T53" fmla="*/ 195 h 698"/>
                <a:gd name="T54" fmla="*/ 398 w 471"/>
                <a:gd name="T55" fmla="*/ 232 h 698"/>
                <a:gd name="T56" fmla="*/ 408 w 471"/>
                <a:gd name="T57" fmla="*/ 253 h 698"/>
                <a:gd name="T58" fmla="*/ 436 w 471"/>
                <a:gd name="T59" fmla="*/ 319 h 698"/>
                <a:gd name="T60" fmla="*/ 370 w 471"/>
                <a:gd name="T61" fmla="*/ 461 h 698"/>
                <a:gd name="T62" fmla="*/ 224 w 471"/>
                <a:gd name="T63" fmla="*/ 530 h 698"/>
                <a:gd name="T64" fmla="*/ 352 w 471"/>
                <a:gd name="T65" fmla="*/ 19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1" h="698">
                  <a:moveTo>
                    <a:pt x="352" y="19"/>
                  </a:moveTo>
                  <a:cubicBezTo>
                    <a:pt x="352" y="18"/>
                    <a:pt x="354" y="12"/>
                    <a:pt x="354" y="9"/>
                  </a:cubicBezTo>
                  <a:cubicBezTo>
                    <a:pt x="354" y="0"/>
                    <a:pt x="348" y="0"/>
                    <a:pt x="345" y="0"/>
                  </a:cubicBezTo>
                  <a:cubicBezTo>
                    <a:pt x="336" y="0"/>
                    <a:pt x="336" y="2"/>
                    <a:pt x="333" y="16"/>
                  </a:cubicBezTo>
                  <a:lnTo>
                    <a:pt x="204" y="528"/>
                  </a:lnTo>
                  <a:cubicBezTo>
                    <a:pt x="144" y="521"/>
                    <a:pt x="116" y="493"/>
                    <a:pt x="116" y="442"/>
                  </a:cubicBezTo>
                  <a:cubicBezTo>
                    <a:pt x="116" y="426"/>
                    <a:pt x="116" y="405"/>
                    <a:pt x="158" y="297"/>
                  </a:cubicBezTo>
                  <a:cubicBezTo>
                    <a:pt x="160" y="287"/>
                    <a:pt x="165" y="275"/>
                    <a:pt x="165" y="259"/>
                  </a:cubicBezTo>
                  <a:cubicBezTo>
                    <a:pt x="165" y="223"/>
                    <a:pt x="141" y="195"/>
                    <a:pt x="102" y="195"/>
                  </a:cubicBezTo>
                  <a:cubicBezTo>
                    <a:pt x="28" y="195"/>
                    <a:pt x="0" y="308"/>
                    <a:pt x="0" y="315"/>
                  </a:cubicBezTo>
                  <a:cubicBezTo>
                    <a:pt x="0" y="322"/>
                    <a:pt x="7" y="322"/>
                    <a:pt x="9" y="322"/>
                  </a:cubicBezTo>
                  <a:cubicBezTo>
                    <a:pt x="18" y="322"/>
                    <a:pt x="18" y="320"/>
                    <a:pt x="21" y="308"/>
                  </a:cubicBezTo>
                  <a:cubicBezTo>
                    <a:pt x="42" y="234"/>
                    <a:pt x="74" y="213"/>
                    <a:pt x="100" y="213"/>
                  </a:cubicBezTo>
                  <a:cubicBezTo>
                    <a:pt x="106" y="213"/>
                    <a:pt x="120" y="213"/>
                    <a:pt x="120" y="238"/>
                  </a:cubicBezTo>
                  <a:cubicBezTo>
                    <a:pt x="120" y="257"/>
                    <a:pt x="113" y="276"/>
                    <a:pt x="102" y="304"/>
                  </a:cubicBezTo>
                  <a:cubicBezTo>
                    <a:pt x="65" y="401"/>
                    <a:pt x="65" y="422"/>
                    <a:pt x="65" y="435"/>
                  </a:cubicBezTo>
                  <a:cubicBezTo>
                    <a:pt x="65" y="509"/>
                    <a:pt x="125" y="540"/>
                    <a:pt x="199" y="546"/>
                  </a:cubicBezTo>
                  <a:cubicBezTo>
                    <a:pt x="194" y="572"/>
                    <a:pt x="194" y="574"/>
                    <a:pt x="183" y="616"/>
                  </a:cubicBezTo>
                  <a:cubicBezTo>
                    <a:pt x="180" y="625"/>
                    <a:pt x="164" y="686"/>
                    <a:pt x="164" y="690"/>
                  </a:cubicBezTo>
                  <a:cubicBezTo>
                    <a:pt x="164" y="690"/>
                    <a:pt x="164" y="697"/>
                    <a:pt x="174" y="697"/>
                  </a:cubicBezTo>
                  <a:cubicBezTo>
                    <a:pt x="176" y="697"/>
                    <a:pt x="180" y="697"/>
                    <a:pt x="181" y="693"/>
                  </a:cubicBezTo>
                  <a:cubicBezTo>
                    <a:pt x="183" y="692"/>
                    <a:pt x="188" y="672"/>
                    <a:pt x="190" y="662"/>
                  </a:cubicBezTo>
                  <a:lnTo>
                    <a:pt x="220" y="546"/>
                  </a:lnTo>
                  <a:cubicBezTo>
                    <a:pt x="248" y="546"/>
                    <a:pt x="317" y="546"/>
                    <a:pt x="389" y="463"/>
                  </a:cubicBezTo>
                  <a:cubicBezTo>
                    <a:pt x="421" y="428"/>
                    <a:pt x="438" y="394"/>
                    <a:pt x="447" y="371"/>
                  </a:cubicBezTo>
                  <a:cubicBezTo>
                    <a:pt x="454" y="352"/>
                    <a:pt x="470" y="283"/>
                    <a:pt x="470" y="250"/>
                  </a:cubicBezTo>
                  <a:cubicBezTo>
                    <a:pt x="470" y="206"/>
                    <a:pt x="449" y="195"/>
                    <a:pt x="436" y="195"/>
                  </a:cubicBezTo>
                  <a:cubicBezTo>
                    <a:pt x="417" y="195"/>
                    <a:pt x="398" y="215"/>
                    <a:pt x="398" y="232"/>
                  </a:cubicBezTo>
                  <a:cubicBezTo>
                    <a:pt x="398" y="243"/>
                    <a:pt x="401" y="246"/>
                    <a:pt x="408" y="253"/>
                  </a:cubicBezTo>
                  <a:cubicBezTo>
                    <a:pt x="417" y="262"/>
                    <a:pt x="436" y="282"/>
                    <a:pt x="436" y="319"/>
                  </a:cubicBezTo>
                  <a:cubicBezTo>
                    <a:pt x="436" y="370"/>
                    <a:pt x="396" y="433"/>
                    <a:pt x="370" y="461"/>
                  </a:cubicBezTo>
                  <a:cubicBezTo>
                    <a:pt x="301" y="530"/>
                    <a:pt x="252" y="530"/>
                    <a:pt x="224" y="530"/>
                  </a:cubicBezTo>
                  <a:lnTo>
                    <a:pt x="352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29" name="Freeform 45"/>
            <p:cNvSpPr>
              <a:spLocks noChangeArrowheads="1"/>
            </p:cNvSpPr>
            <p:nvPr/>
          </p:nvSpPr>
          <p:spPr bwMode="auto">
            <a:xfrm>
              <a:off x="521" y="1843"/>
              <a:ext cx="32" cy="122"/>
            </a:xfrm>
            <a:custGeom>
              <a:avLst/>
              <a:gdLst>
                <a:gd name="T0" fmla="*/ 132 w 144"/>
                <a:gd name="T1" fmla="*/ 0 h 543"/>
                <a:gd name="T2" fmla="*/ 0 w 144"/>
                <a:gd name="T3" fmla="*/ 271 h 543"/>
                <a:gd name="T4" fmla="*/ 132 w 144"/>
                <a:gd name="T5" fmla="*/ 542 h 543"/>
                <a:gd name="T6" fmla="*/ 143 w 144"/>
                <a:gd name="T7" fmla="*/ 537 h 543"/>
                <a:gd name="T8" fmla="*/ 137 w 144"/>
                <a:gd name="T9" fmla="*/ 528 h 543"/>
                <a:gd name="T10" fmla="*/ 37 w 144"/>
                <a:gd name="T11" fmla="*/ 271 h 543"/>
                <a:gd name="T12" fmla="*/ 139 w 144"/>
                <a:gd name="T13" fmla="*/ 12 h 543"/>
                <a:gd name="T14" fmla="*/ 143 w 144"/>
                <a:gd name="T15" fmla="*/ 7 h 543"/>
                <a:gd name="T16" fmla="*/ 132 w 144"/>
                <a:gd name="T17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543">
                  <a:moveTo>
                    <a:pt x="132" y="0"/>
                  </a:moveTo>
                  <a:cubicBezTo>
                    <a:pt x="28" y="72"/>
                    <a:pt x="0" y="188"/>
                    <a:pt x="0" y="271"/>
                  </a:cubicBezTo>
                  <a:cubicBezTo>
                    <a:pt x="0" y="347"/>
                    <a:pt x="23" y="466"/>
                    <a:pt x="132" y="542"/>
                  </a:cubicBezTo>
                  <a:cubicBezTo>
                    <a:pt x="136" y="542"/>
                    <a:pt x="143" y="542"/>
                    <a:pt x="143" y="537"/>
                  </a:cubicBezTo>
                  <a:cubicBezTo>
                    <a:pt x="143" y="533"/>
                    <a:pt x="141" y="531"/>
                    <a:pt x="137" y="528"/>
                  </a:cubicBezTo>
                  <a:cubicBezTo>
                    <a:pt x="63" y="463"/>
                    <a:pt x="37" y="370"/>
                    <a:pt x="37" y="271"/>
                  </a:cubicBezTo>
                  <a:cubicBezTo>
                    <a:pt x="37" y="125"/>
                    <a:pt x="93" y="53"/>
                    <a:pt x="139" y="12"/>
                  </a:cubicBezTo>
                  <a:cubicBezTo>
                    <a:pt x="141" y="11"/>
                    <a:pt x="143" y="9"/>
                    <a:pt x="143" y="7"/>
                  </a:cubicBezTo>
                  <a:cubicBezTo>
                    <a:pt x="143" y="0"/>
                    <a:pt x="136" y="0"/>
                    <a:pt x="13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30" name="Freeform 46"/>
            <p:cNvSpPr>
              <a:spLocks noChangeArrowheads="1"/>
            </p:cNvSpPr>
            <p:nvPr/>
          </p:nvSpPr>
          <p:spPr bwMode="auto">
            <a:xfrm>
              <a:off x="575" y="1902"/>
              <a:ext cx="83" cy="6"/>
            </a:xfrm>
            <a:custGeom>
              <a:avLst/>
              <a:gdLst>
                <a:gd name="T0" fmla="*/ 347 w 369"/>
                <a:gd name="T1" fmla="*/ 28 h 29"/>
                <a:gd name="T2" fmla="*/ 368 w 369"/>
                <a:gd name="T3" fmla="*/ 14 h 29"/>
                <a:gd name="T4" fmla="*/ 347 w 369"/>
                <a:gd name="T5" fmla="*/ 0 h 29"/>
                <a:gd name="T6" fmla="*/ 21 w 369"/>
                <a:gd name="T7" fmla="*/ 0 h 29"/>
                <a:gd name="T8" fmla="*/ 0 w 369"/>
                <a:gd name="T9" fmla="*/ 14 h 29"/>
                <a:gd name="T10" fmla="*/ 21 w 369"/>
                <a:gd name="T11" fmla="*/ 28 h 29"/>
                <a:gd name="T12" fmla="*/ 347 w 369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">
                  <a:moveTo>
                    <a:pt x="347" y="28"/>
                  </a:moveTo>
                  <a:cubicBezTo>
                    <a:pt x="354" y="28"/>
                    <a:pt x="368" y="28"/>
                    <a:pt x="368" y="14"/>
                  </a:cubicBezTo>
                  <a:cubicBezTo>
                    <a:pt x="368" y="0"/>
                    <a:pt x="356" y="0"/>
                    <a:pt x="347" y="0"/>
                  </a:cubicBezTo>
                  <a:lnTo>
                    <a:pt x="21" y="0"/>
                  </a:lnTo>
                  <a:cubicBezTo>
                    <a:pt x="12" y="0"/>
                    <a:pt x="0" y="0"/>
                    <a:pt x="0" y="14"/>
                  </a:cubicBezTo>
                  <a:cubicBezTo>
                    <a:pt x="0" y="28"/>
                    <a:pt x="12" y="28"/>
                    <a:pt x="21" y="28"/>
                  </a:cubicBezTo>
                  <a:lnTo>
                    <a:pt x="347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31" name="Freeform 47"/>
            <p:cNvSpPr>
              <a:spLocks noChangeArrowheads="1"/>
            </p:cNvSpPr>
            <p:nvPr/>
          </p:nvSpPr>
          <p:spPr bwMode="auto">
            <a:xfrm>
              <a:off x="680" y="1843"/>
              <a:ext cx="32" cy="122"/>
            </a:xfrm>
            <a:custGeom>
              <a:avLst/>
              <a:gdLst>
                <a:gd name="T0" fmla="*/ 11 w 144"/>
                <a:gd name="T1" fmla="*/ 0 h 543"/>
                <a:gd name="T2" fmla="*/ 0 w 144"/>
                <a:gd name="T3" fmla="*/ 7 h 543"/>
                <a:gd name="T4" fmla="*/ 5 w 144"/>
                <a:gd name="T5" fmla="*/ 14 h 543"/>
                <a:gd name="T6" fmla="*/ 104 w 144"/>
                <a:gd name="T7" fmla="*/ 271 h 543"/>
                <a:gd name="T8" fmla="*/ 11 w 144"/>
                <a:gd name="T9" fmla="*/ 523 h 543"/>
                <a:gd name="T10" fmla="*/ 0 w 144"/>
                <a:gd name="T11" fmla="*/ 537 h 543"/>
                <a:gd name="T12" fmla="*/ 7 w 144"/>
                <a:gd name="T13" fmla="*/ 542 h 543"/>
                <a:gd name="T14" fmla="*/ 102 w 144"/>
                <a:gd name="T15" fmla="*/ 438 h 543"/>
                <a:gd name="T16" fmla="*/ 143 w 144"/>
                <a:gd name="T17" fmla="*/ 271 h 543"/>
                <a:gd name="T18" fmla="*/ 11 w 144"/>
                <a:gd name="T1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543">
                  <a:moveTo>
                    <a:pt x="11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2" y="11"/>
                    <a:pt x="5" y="14"/>
                  </a:cubicBezTo>
                  <a:cubicBezTo>
                    <a:pt x="53" y="58"/>
                    <a:pt x="104" y="130"/>
                    <a:pt x="104" y="271"/>
                  </a:cubicBezTo>
                  <a:cubicBezTo>
                    <a:pt x="104" y="384"/>
                    <a:pt x="69" y="470"/>
                    <a:pt x="11" y="523"/>
                  </a:cubicBezTo>
                  <a:cubicBezTo>
                    <a:pt x="0" y="533"/>
                    <a:pt x="0" y="533"/>
                    <a:pt x="0" y="537"/>
                  </a:cubicBezTo>
                  <a:cubicBezTo>
                    <a:pt x="0" y="539"/>
                    <a:pt x="2" y="542"/>
                    <a:pt x="7" y="542"/>
                  </a:cubicBezTo>
                  <a:cubicBezTo>
                    <a:pt x="14" y="542"/>
                    <a:pt x="65" y="507"/>
                    <a:pt x="102" y="438"/>
                  </a:cubicBezTo>
                  <a:cubicBezTo>
                    <a:pt x="127" y="394"/>
                    <a:pt x="143" y="334"/>
                    <a:pt x="143" y="271"/>
                  </a:cubicBezTo>
                  <a:cubicBezTo>
                    <a:pt x="143" y="195"/>
                    <a:pt x="120" y="76"/>
                    <a:pt x="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32" name="Freeform 48"/>
            <p:cNvSpPr>
              <a:spLocks noChangeArrowheads="1"/>
            </p:cNvSpPr>
            <p:nvPr/>
          </p:nvSpPr>
          <p:spPr bwMode="auto">
            <a:xfrm>
              <a:off x="500" y="1994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2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4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33" name="Freeform 49"/>
            <p:cNvSpPr>
              <a:spLocks noChangeArrowheads="1"/>
            </p:cNvSpPr>
            <p:nvPr/>
          </p:nvSpPr>
          <p:spPr bwMode="auto">
            <a:xfrm>
              <a:off x="752" y="1895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7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34" name="Freeform 50"/>
            <p:cNvSpPr>
              <a:spLocks noChangeArrowheads="1"/>
            </p:cNvSpPr>
            <p:nvPr/>
          </p:nvSpPr>
          <p:spPr bwMode="auto">
            <a:xfrm>
              <a:off x="810" y="1949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6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6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35" name="Freeform 51"/>
            <p:cNvSpPr>
              <a:spLocks noChangeArrowheads="1"/>
            </p:cNvSpPr>
            <p:nvPr/>
          </p:nvSpPr>
          <p:spPr bwMode="auto">
            <a:xfrm>
              <a:off x="903" y="1951"/>
              <a:ext cx="19" cy="109"/>
            </a:xfrm>
            <a:custGeom>
              <a:avLst/>
              <a:gdLst>
                <a:gd name="T0" fmla="*/ 84 w 87"/>
                <a:gd name="T1" fmla="*/ 40 h 485"/>
                <a:gd name="T2" fmla="*/ 42 w 87"/>
                <a:gd name="T3" fmla="*/ 0 h 485"/>
                <a:gd name="T4" fmla="*/ 0 w 87"/>
                <a:gd name="T5" fmla="*/ 40 h 485"/>
                <a:gd name="T6" fmla="*/ 42 w 87"/>
                <a:gd name="T7" fmla="*/ 83 h 485"/>
                <a:gd name="T8" fmla="*/ 84 w 87"/>
                <a:gd name="T9" fmla="*/ 40 h 485"/>
                <a:gd name="T10" fmla="*/ 69 w 87"/>
                <a:gd name="T11" fmla="*/ 326 h 485"/>
                <a:gd name="T12" fmla="*/ 18 w 87"/>
                <a:gd name="T13" fmla="*/ 466 h 485"/>
                <a:gd name="T14" fmla="*/ 12 w 87"/>
                <a:gd name="T15" fmla="*/ 475 h 485"/>
                <a:gd name="T16" fmla="*/ 21 w 87"/>
                <a:gd name="T17" fmla="*/ 484 h 485"/>
                <a:gd name="T18" fmla="*/ 86 w 87"/>
                <a:gd name="T19" fmla="*/ 333 h 485"/>
                <a:gd name="T20" fmla="*/ 42 w 87"/>
                <a:gd name="T21" fmla="*/ 252 h 485"/>
                <a:gd name="T22" fmla="*/ 0 w 87"/>
                <a:gd name="T23" fmla="*/ 294 h 485"/>
                <a:gd name="T24" fmla="*/ 42 w 87"/>
                <a:gd name="T25" fmla="*/ 334 h 485"/>
                <a:gd name="T26" fmla="*/ 48 w 87"/>
                <a:gd name="T27" fmla="*/ 334 h 485"/>
                <a:gd name="T28" fmla="*/ 69 w 87"/>
                <a:gd name="T29" fmla="*/ 32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85">
                  <a:moveTo>
                    <a:pt x="84" y="40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83"/>
                    <a:pt x="42" y="83"/>
                  </a:cubicBezTo>
                  <a:cubicBezTo>
                    <a:pt x="65" y="83"/>
                    <a:pt x="84" y="63"/>
                    <a:pt x="84" y="40"/>
                  </a:cubicBezTo>
                  <a:close/>
                  <a:moveTo>
                    <a:pt x="69" y="326"/>
                  </a:moveTo>
                  <a:cubicBezTo>
                    <a:pt x="69" y="348"/>
                    <a:pt x="69" y="408"/>
                    <a:pt x="18" y="466"/>
                  </a:cubicBezTo>
                  <a:cubicBezTo>
                    <a:pt x="12" y="472"/>
                    <a:pt x="12" y="473"/>
                    <a:pt x="12" y="475"/>
                  </a:cubicBezTo>
                  <a:cubicBezTo>
                    <a:pt x="12" y="480"/>
                    <a:pt x="16" y="484"/>
                    <a:pt x="21" y="484"/>
                  </a:cubicBezTo>
                  <a:cubicBezTo>
                    <a:pt x="30" y="484"/>
                    <a:pt x="86" y="422"/>
                    <a:pt x="86" y="333"/>
                  </a:cubicBezTo>
                  <a:cubicBezTo>
                    <a:pt x="86" y="310"/>
                    <a:pt x="84" y="252"/>
                    <a:pt x="42" y="252"/>
                  </a:cubicBezTo>
                  <a:cubicBezTo>
                    <a:pt x="14" y="252"/>
                    <a:pt x="0" y="273"/>
                    <a:pt x="0" y="294"/>
                  </a:cubicBezTo>
                  <a:cubicBezTo>
                    <a:pt x="0" y="313"/>
                    <a:pt x="14" y="334"/>
                    <a:pt x="42" y="334"/>
                  </a:cubicBezTo>
                  <a:cubicBezTo>
                    <a:pt x="46" y="334"/>
                    <a:pt x="48" y="334"/>
                    <a:pt x="48" y="334"/>
                  </a:cubicBezTo>
                  <a:cubicBezTo>
                    <a:pt x="55" y="333"/>
                    <a:pt x="62" y="331"/>
                    <a:pt x="69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36" name="Freeform 52"/>
            <p:cNvSpPr>
              <a:spLocks noChangeArrowheads="1"/>
            </p:cNvSpPr>
            <p:nvPr/>
          </p:nvSpPr>
          <p:spPr bwMode="auto">
            <a:xfrm>
              <a:off x="971" y="1949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7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37" name="Freeform 53"/>
            <p:cNvSpPr>
              <a:spLocks noChangeArrowheads="1"/>
            </p:cNvSpPr>
            <p:nvPr/>
          </p:nvSpPr>
          <p:spPr bwMode="auto">
            <a:xfrm>
              <a:off x="1059" y="1895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38" name="Freeform 54"/>
            <p:cNvSpPr>
              <a:spLocks noChangeArrowheads="1"/>
            </p:cNvSpPr>
            <p:nvPr/>
          </p:nvSpPr>
          <p:spPr bwMode="auto">
            <a:xfrm>
              <a:off x="1176" y="1937"/>
              <a:ext cx="155" cy="91"/>
            </a:xfrm>
            <a:custGeom>
              <a:avLst/>
              <a:gdLst>
                <a:gd name="T0" fmla="*/ 604 w 689"/>
                <a:gd name="T1" fmla="*/ 218 h 406"/>
                <a:gd name="T2" fmla="*/ 533 w 689"/>
                <a:gd name="T3" fmla="*/ 292 h 406"/>
                <a:gd name="T4" fmla="*/ 493 w 689"/>
                <a:gd name="T5" fmla="*/ 396 h 406"/>
                <a:gd name="T6" fmla="*/ 509 w 689"/>
                <a:gd name="T7" fmla="*/ 405 h 406"/>
                <a:gd name="T8" fmla="*/ 526 w 689"/>
                <a:gd name="T9" fmla="*/ 389 h 406"/>
                <a:gd name="T10" fmla="*/ 676 w 689"/>
                <a:gd name="T11" fmla="*/ 213 h 406"/>
                <a:gd name="T12" fmla="*/ 688 w 689"/>
                <a:gd name="T13" fmla="*/ 202 h 406"/>
                <a:gd name="T14" fmla="*/ 683 w 689"/>
                <a:gd name="T15" fmla="*/ 194 h 406"/>
                <a:gd name="T16" fmla="*/ 525 w 689"/>
                <a:gd name="T17" fmla="*/ 12 h 406"/>
                <a:gd name="T18" fmla="*/ 509 w 689"/>
                <a:gd name="T19" fmla="*/ 0 h 406"/>
                <a:gd name="T20" fmla="*/ 493 w 689"/>
                <a:gd name="T21" fmla="*/ 9 h 406"/>
                <a:gd name="T22" fmla="*/ 533 w 689"/>
                <a:gd name="T23" fmla="*/ 113 h 406"/>
                <a:gd name="T24" fmla="*/ 604 w 689"/>
                <a:gd name="T25" fmla="*/ 187 h 406"/>
                <a:gd name="T26" fmla="*/ 28 w 689"/>
                <a:gd name="T27" fmla="*/ 187 h 406"/>
                <a:gd name="T28" fmla="*/ 0 w 689"/>
                <a:gd name="T29" fmla="*/ 202 h 406"/>
                <a:gd name="T30" fmla="*/ 28 w 689"/>
                <a:gd name="T31" fmla="*/ 218 h 406"/>
                <a:gd name="T32" fmla="*/ 604 w 689"/>
                <a:gd name="T33" fmla="*/ 21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406">
                  <a:moveTo>
                    <a:pt x="604" y="218"/>
                  </a:moveTo>
                  <a:cubicBezTo>
                    <a:pt x="561" y="252"/>
                    <a:pt x="540" y="283"/>
                    <a:pt x="533" y="292"/>
                  </a:cubicBezTo>
                  <a:cubicBezTo>
                    <a:pt x="500" y="347"/>
                    <a:pt x="493" y="396"/>
                    <a:pt x="493" y="396"/>
                  </a:cubicBezTo>
                  <a:cubicBezTo>
                    <a:pt x="493" y="405"/>
                    <a:pt x="502" y="405"/>
                    <a:pt x="509" y="405"/>
                  </a:cubicBezTo>
                  <a:cubicBezTo>
                    <a:pt x="521" y="405"/>
                    <a:pt x="523" y="403"/>
                    <a:pt x="526" y="389"/>
                  </a:cubicBezTo>
                  <a:cubicBezTo>
                    <a:pt x="544" y="313"/>
                    <a:pt x="590" y="248"/>
                    <a:pt x="676" y="213"/>
                  </a:cubicBezTo>
                  <a:cubicBezTo>
                    <a:pt x="686" y="209"/>
                    <a:pt x="688" y="208"/>
                    <a:pt x="688" y="202"/>
                  </a:cubicBezTo>
                  <a:cubicBezTo>
                    <a:pt x="688" y="197"/>
                    <a:pt x="683" y="195"/>
                    <a:pt x="683" y="194"/>
                  </a:cubicBezTo>
                  <a:cubicBezTo>
                    <a:pt x="648" y="181"/>
                    <a:pt x="554" y="143"/>
                    <a:pt x="525" y="12"/>
                  </a:cubicBezTo>
                  <a:cubicBezTo>
                    <a:pt x="523" y="2"/>
                    <a:pt x="521" y="0"/>
                    <a:pt x="509" y="0"/>
                  </a:cubicBezTo>
                  <a:cubicBezTo>
                    <a:pt x="502" y="0"/>
                    <a:pt x="493" y="0"/>
                    <a:pt x="493" y="9"/>
                  </a:cubicBezTo>
                  <a:cubicBezTo>
                    <a:pt x="493" y="11"/>
                    <a:pt x="500" y="60"/>
                    <a:pt x="533" y="113"/>
                  </a:cubicBezTo>
                  <a:cubicBezTo>
                    <a:pt x="547" y="136"/>
                    <a:pt x="570" y="162"/>
                    <a:pt x="604" y="187"/>
                  </a:cubicBezTo>
                  <a:lnTo>
                    <a:pt x="28" y="187"/>
                  </a:lnTo>
                  <a:cubicBezTo>
                    <a:pt x="14" y="187"/>
                    <a:pt x="0" y="187"/>
                    <a:pt x="0" y="202"/>
                  </a:cubicBezTo>
                  <a:cubicBezTo>
                    <a:pt x="0" y="218"/>
                    <a:pt x="14" y="218"/>
                    <a:pt x="28" y="218"/>
                  </a:cubicBezTo>
                  <a:lnTo>
                    <a:pt x="604" y="2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39" name="Freeform 55"/>
            <p:cNvSpPr>
              <a:spLocks noChangeArrowheads="1"/>
            </p:cNvSpPr>
            <p:nvPr/>
          </p:nvSpPr>
          <p:spPr bwMode="auto">
            <a:xfrm>
              <a:off x="1533" y="1791"/>
              <a:ext cx="58" cy="116"/>
            </a:xfrm>
            <a:custGeom>
              <a:avLst/>
              <a:gdLst>
                <a:gd name="T0" fmla="*/ 160 w 258"/>
                <a:gd name="T1" fmla="*/ 19 h 518"/>
                <a:gd name="T2" fmla="*/ 141 w 258"/>
                <a:gd name="T3" fmla="*/ 0 h 518"/>
                <a:gd name="T4" fmla="*/ 0 w 258"/>
                <a:gd name="T5" fmla="*/ 49 h 518"/>
                <a:gd name="T6" fmla="*/ 0 w 258"/>
                <a:gd name="T7" fmla="*/ 74 h 518"/>
                <a:gd name="T8" fmla="*/ 102 w 258"/>
                <a:gd name="T9" fmla="*/ 53 h 518"/>
                <a:gd name="T10" fmla="*/ 102 w 258"/>
                <a:gd name="T11" fmla="*/ 456 h 518"/>
                <a:gd name="T12" fmla="*/ 30 w 258"/>
                <a:gd name="T13" fmla="*/ 493 h 518"/>
                <a:gd name="T14" fmla="*/ 5 w 258"/>
                <a:gd name="T15" fmla="*/ 493 h 518"/>
                <a:gd name="T16" fmla="*/ 5 w 258"/>
                <a:gd name="T17" fmla="*/ 517 h 518"/>
                <a:gd name="T18" fmla="*/ 130 w 258"/>
                <a:gd name="T19" fmla="*/ 514 h 518"/>
                <a:gd name="T20" fmla="*/ 257 w 258"/>
                <a:gd name="T21" fmla="*/ 517 h 518"/>
                <a:gd name="T22" fmla="*/ 257 w 258"/>
                <a:gd name="T23" fmla="*/ 493 h 518"/>
                <a:gd name="T24" fmla="*/ 232 w 258"/>
                <a:gd name="T25" fmla="*/ 493 h 518"/>
                <a:gd name="T26" fmla="*/ 160 w 258"/>
                <a:gd name="T27" fmla="*/ 456 h 518"/>
                <a:gd name="T28" fmla="*/ 160 w 258"/>
                <a:gd name="T29" fmla="*/ 1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518">
                  <a:moveTo>
                    <a:pt x="160" y="19"/>
                  </a:moveTo>
                  <a:cubicBezTo>
                    <a:pt x="160" y="2"/>
                    <a:pt x="160" y="0"/>
                    <a:pt x="141" y="0"/>
                  </a:cubicBezTo>
                  <a:cubicBezTo>
                    <a:pt x="93" y="49"/>
                    <a:pt x="25" y="49"/>
                    <a:pt x="0" y="49"/>
                  </a:cubicBezTo>
                  <a:lnTo>
                    <a:pt x="0" y="74"/>
                  </a:lnTo>
                  <a:cubicBezTo>
                    <a:pt x="16" y="74"/>
                    <a:pt x="62" y="74"/>
                    <a:pt x="102" y="53"/>
                  </a:cubicBezTo>
                  <a:lnTo>
                    <a:pt x="102" y="456"/>
                  </a:lnTo>
                  <a:cubicBezTo>
                    <a:pt x="102" y="484"/>
                    <a:pt x="100" y="493"/>
                    <a:pt x="30" y="493"/>
                  </a:cubicBezTo>
                  <a:lnTo>
                    <a:pt x="5" y="493"/>
                  </a:lnTo>
                  <a:lnTo>
                    <a:pt x="5" y="517"/>
                  </a:lnTo>
                  <a:cubicBezTo>
                    <a:pt x="32" y="514"/>
                    <a:pt x="100" y="514"/>
                    <a:pt x="130" y="514"/>
                  </a:cubicBezTo>
                  <a:cubicBezTo>
                    <a:pt x="162" y="514"/>
                    <a:pt x="229" y="514"/>
                    <a:pt x="257" y="517"/>
                  </a:cubicBezTo>
                  <a:lnTo>
                    <a:pt x="257" y="493"/>
                  </a:lnTo>
                  <a:lnTo>
                    <a:pt x="232" y="493"/>
                  </a:lnTo>
                  <a:cubicBezTo>
                    <a:pt x="162" y="493"/>
                    <a:pt x="160" y="484"/>
                    <a:pt x="160" y="456"/>
                  </a:cubicBezTo>
                  <a:lnTo>
                    <a:pt x="16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40" name="Freeform 56"/>
            <p:cNvSpPr>
              <a:spLocks noChangeArrowheads="1"/>
            </p:cNvSpPr>
            <p:nvPr/>
          </p:nvSpPr>
          <p:spPr bwMode="auto">
            <a:xfrm>
              <a:off x="1411" y="1979"/>
              <a:ext cx="300" cy="7"/>
            </a:xfrm>
            <a:custGeom>
              <a:avLst/>
              <a:gdLst>
                <a:gd name="T0" fmla="*/ 664 w 1326"/>
                <a:gd name="T1" fmla="*/ 33 h 34"/>
                <a:gd name="T2" fmla="*/ 0 w 1326"/>
                <a:gd name="T3" fmla="*/ 33 h 34"/>
                <a:gd name="T4" fmla="*/ 0 w 1326"/>
                <a:gd name="T5" fmla="*/ 0 h 34"/>
                <a:gd name="T6" fmla="*/ 1325 w 1326"/>
                <a:gd name="T7" fmla="*/ 0 h 34"/>
                <a:gd name="T8" fmla="*/ 1325 w 1326"/>
                <a:gd name="T9" fmla="*/ 33 h 34"/>
                <a:gd name="T10" fmla="*/ 664 w 1326"/>
                <a:gd name="T1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6" h="34">
                  <a:moveTo>
                    <a:pt x="664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1325" y="0"/>
                  </a:lnTo>
                  <a:lnTo>
                    <a:pt x="1325" y="33"/>
                  </a:lnTo>
                  <a:lnTo>
                    <a:pt x="664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41" name="Freeform 57"/>
            <p:cNvSpPr>
              <a:spLocks noChangeArrowheads="1"/>
            </p:cNvSpPr>
            <p:nvPr/>
          </p:nvSpPr>
          <p:spPr bwMode="auto">
            <a:xfrm>
              <a:off x="1420" y="2030"/>
              <a:ext cx="70" cy="116"/>
            </a:xfrm>
            <a:custGeom>
              <a:avLst/>
              <a:gdLst>
                <a:gd name="T0" fmla="*/ 60 w 311"/>
                <a:gd name="T1" fmla="*/ 458 h 518"/>
                <a:gd name="T2" fmla="*/ 143 w 311"/>
                <a:gd name="T3" fmla="*/ 377 h 518"/>
                <a:gd name="T4" fmla="*/ 310 w 311"/>
                <a:gd name="T5" fmla="*/ 150 h 518"/>
                <a:gd name="T6" fmla="*/ 146 w 311"/>
                <a:gd name="T7" fmla="*/ 0 h 518"/>
                <a:gd name="T8" fmla="*/ 0 w 311"/>
                <a:gd name="T9" fmla="*/ 141 h 518"/>
                <a:gd name="T10" fmla="*/ 40 w 311"/>
                <a:gd name="T11" fmla="*/ 183 h 518"/>
                <a:gd name="T12" fmla="*/ 81 w 311"/>
                <a:gd name="T13" fmla="*/ 143 h 518"/>
                <a:gd name="T14" fmla="*/ 40 w 311"/>
                <a:gd name="T15" fmla="*/ 102 h 518"/>
                <a:gd name="T16" fmla="*/ 30 w 311"/>
                <a:gd name="T17" fmla="*/ 104 h 518"/>
                <a:gd name="T18" fmla="*/ 136 w 311"/>
                <a:gd name="T19" fmla="*/ 25 h 518"/>
                <a:gd name="T20" fmla="*/ 239 w 311"/>
                <a:gd name="T21" fmla="*/ 150 h 518"/>
                <a:gd name="T22" fmla="*/ 158 w 311"/>
                <a:gd name="T23" fmla="*/ 322 h 518"/>
                <a:gd name="T24" fmla="*/ 9 w 311"/>
                <a:gd name="T25" fmla="*/ 487 h 518"/>
                <a:gd name="T26" fmla="*/ 0 w 311"/>
                <a:gd name="T27" fmla="*/ 517 h 518"/>
                <a:gd name="T28" fmla="*/ 289 w 311"/>
                <a:gd name="T29" fmla="*/ 517 h 518"/>
                <a:gd name="T30" fmla="*/ 310 w 311"/>
                <a:gd name="T31" fmla="*/ 382 h 518"/>
                <a:gd name="T32" fmla="*/ 290 w 311"/>
                <a:gd name="T33" fmla="*/ 382 h 518"/>
                <a:gd name="T34" fmla="*/ 275 w 311"/>
                <a:gd name="T35" fmla="*/ 451 h 518"/>
                <a:gd name="T36" fmla="*/ 201 w 311"/>
                <a:gd name="T37" fmla="*/ 458 h 518"/>
                <a:gd name="T38" fmla="*/ 60 w 311"/>
                <a:gd name="T39" fmla="*/ 45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" h="518">
                  <a:moveTo>
                    <a:pt x="60" y="458"/>
                  </a:moveTo>
                  <a:lnTo>
                    <a:pt x="143" y="377"/>
                  </a:lnTo>
                  <a:cubicBezTo>
                    <a:pt x="264" y="269"/>
                    <a:pt x="310" y="229"/>
                    <a:pt x="310" y="150"/>
                  </a:cubicBezTo>
                  <a:cubicBezTo>
                    <a:pt x="310" y="62"/>
                    <a:pt x="241" y="0"/>
                    <a:pt x="146" y="0"/>
                  </a:cubicBezTo>
                  <a:cubicBezTo>
                    <a:pt x="58" y="0"/>
                    <a:pt x="0" y="72"/>
                    <a:pt x="0" y="141"/>
                  </a:cubicBezTo>
                  <a:cubicBezTo>
                    <a:pt x="0" y="183"/>
                    <a:pt x="39" y="183"/>
                    <a:pt x="40" y="183"/>
                  </a:cubicBezTo>
                  <a:cubicBezTo>
                    <a:pt x="55" y="183"/>
                    <a:pt x="81" y="174"/>
                    <a:pt x="81" y="143"/>
                  </a:cubicBezTo>
                  <a:cubicBezTo>
                    <a:pt x="81" y="123"/>
                    <a:pt x="67" y="102"/>
                    <a:pt x="40" y="102"/>
                  </a:cubicBezTo>
                  <a:cubicBezTo>
                    <a:pt x="33" y="102"/>
                    <a:pt x="33" y="102"/>
                    <a:pt x="30" y="104"/>
                  </a:cubicBezTo>
                  <a:cubicBezTo>
                    <a:pt x="48" y="53"/>
                    <a:pt x="90" y="25"/>
                    <a:pt x="136" y="25"/>
                  </a:cubicBezTo>
                  <a:cubicBezTo>
                    <a:pt x="206" y="25"/>
                    <a:pt x="239" y="86"/>
                    <a:pt x="239" y="150"/>
                  </a:cubicBezTo>
                  <a:cubicBezTo>
                    <a:pt x="239" y="213"/>
                    <a:pt x="201" y="275"/>
                    <a:pt x="158" y="322"/>
                  </a:cubicBezTo>
                  <a:lnTo>
                    <a:pt x="9" y="487"/>
                  </a:lnTo>
                  <a:cubicBezTo>
                    <a:pt x="0" y="496"/>
                    <a:pt x="0" y="498"/>
                    <a:pt x="0" y="517"/>
                  </a:cubicBezTo>
                  <a:lnTo>
                    <a:pt x="289" y="517"/>
                  </a:lnTo>
                  <a:lnTo>
                    <a:pt x="310" y="382"/>
                  </a:lnTo>
                  <a:lnTo>
                    <a:pt x="290" y="382"/>
                  </a:lnTo>
                  <a:cubicBezTo>
                    <a:pt x="287" y="405"/>
                    <a:pt x="282" y="438"/>
                    <a:pt x="275" y="451"/>
                  </a:cubicBezTo>
                  <a:cubicBezTo>
                    <a:pt x="268" y="458"/>
                    <a:pt x="216" y="458"/>
                    <a:pt x="201" y="458"/>
                  </a:cubicBezTo>
                  <a:lnTo>
                    <a:pt x="60" y="45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42" name="Freeform 58"/>
            <p:cNvSpPr>
              <a:spLocks noChangeArrowheads="1"/>
            </p:cNvSpPr>
            <p:nvPr/>
          </p:nvSpPr>
          <p:spPr bwMode="auto">
            <a:xfrm>
              <a:off x="1504" y="2031"/>
              <a:ext cx="46" cy="117"/>
            </a:xfrm>
            <a:custGeom>
              <a:avLst/>
              <a:gdLst>
                <a:gd name="T0" fmla="*/ 199 w 207"/>
                <a:gd name="T1" fmla="*/ 28 h 522"/>
                <a:gd name="T2" fmla="*/ 171 w 207"/>
                <a:gd name="T3" fmla="*/ 0 h 522"/>
                <a:gd name="T4" fmla="*/ 128 w 207"/>
                <a:gd name="T5" fmla="*/ 40 h 522"/>
                <a:gd name="T6" fmla="*/ 158 w 207"/>
                <a:gd name="T7" fmla="*/ 69 h 522"/>
                <a:gd name="T8" fmla="*/ 199 w 207"/>
                <a:gd name="T9" fmla="*/ 28 h 522"/>
                <a:gd name="T10" fmla="*/ 139 w 207"/>
                <a:gd name="T11" fmla="*/ 320 h 522"/>
                <a:gd name="T12" fmla="*/ 157 w 207"/>
                <a:gd name="T13" fmla="*/ 275 h 522"/>
                <a:gd name="T14" fmla="*/ 167 w 207"/>
                <a:gd name="T15" fmla="*/ 234 h 522"/>
                <a:gd name="T16" fmla="*/ 104 w 207"/>
                <a:gd name="T17" fmla="*/ 171 h 522"/>
                <a:gd name="T18" fmla="*/ 0 w 207"/>
                <a:gd name="T19" fmla="*/ 289 h 522"/>
                <a:gd name="T20" fmla="*/ 9 w 207"/>
                <a:gd name="T21" fmla="*/ 297 h 522"/>
                <a:gd name="T22" fmla="*/ 21 w 207"/>
                <a:gd name="T23" fmla="*/ 283 h 522"/>
                <a:gd name="T24" fmla="*/ 100 w 207"/>
                <a:gd name="T25" fmla="*/ 187 h 522"/>
                <a:gd name="T26" fmla="*/ 120 w 207"/>
                <a:gd name="T27" fmla="*/ 211 h 522"/>
                <a:gd name="T28" fmla="*/ 111 w 207"/>
                <a:gd name="T29" fmla="*/ 252 h 522"/>
                <a:gd name="T30" fmla="*/ 58 w 207"/>
                <a:gd name="T31" fmla="*/ 396 h 522"/>
                <a:gd name="T32" fmla="*/ 40 w 207"/>
                <a:gd name="T33" fmla="*/ 458 h 522"/>
                <a:gd name="T34" fmla="*/ 104 w 207"/>
                <a:gd name="T35" fmla="*/ 521 h 522"/>
                <a:gd name="T36" fmla="*/ 206 w 207"/>
                <a:gd name="T37" fmla="*/ 401 h 522"/>
                <a:gd name="T38" fmla="*/ 197 w 207"/>
                <a:gd name="T39" fmla="*/ 394 h 522"/>
                <a:gd name="T40" fmla="*/ 185 w 207"/>
                <a:gd name="T41" fmla="*/ 408 h 522"/>
                <a:gd name="T42" fmla="*/ 106 w 207"/>
                <a:gd name="T43" fmla="*/ 505 h 522"/>
                <a:gd name="T44" fmla="*/ 86 w 207"/>
                <a:gd name="T45" fmla="*/ 479 h 522"/>
                <a:gd name="T46" fmla="*/ 109 w 207"/>
                <a:gd name="T47" fmla="*/ 401 h 522"/>
                <a:gd name="T48" fmla="*/ 139 w 207"/>
                <a:gd name="T49" fmla="*/ 32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22">
                  <a:moveTo>
                    <a:pt x="199" y="28"/>
                  </a:moveTo>
                  <a:cubicBezTo>
                    <a:pt x="199" y="12"/>
                    <a:pt x="188" y="0"/>
                    <a:pt x="171" y="0"/>
                  </a:cubicBezTo>
                  <a:cubicBezTo>
                    <a:pt x="150" y="0"/>
                    <a:pt x="128" y="19"/>
                    <a:pt x="128" y="40"/>
                  </a:cubicBezTo>
                  <a:cubicBezTo>
                    <a:pt x="128" y="56"/>
                    <a:pt x="139" y="69"/>
                    <a:pt x="158" y="69"/>
                  </a:cubicBezTo>
                  <a:cubicBezTo>
                    <a:pt x="176" y="69"/>
                    <a:pt x="199" y="51"/>
                    <a:pt x="199" y="28"/>
                  </a:cubicBezTo>
                  <a:close/>
                  <a:moveTo>
                    <a:pt x="139" y="320"/>
                  </a:moveTo>
                  <a:cubicBezTo>
                    <a:pt x="150" y="297"/>
                    <a:pt x="150" y="296"/>
                    <a:pt x="157" y="275"/>
                  </a:cubicBezTo>
                  <a:cubicBezTo>
                    <a:pt x="164" y="259"/>
                    <a:pt x="167" y="248"/>
                    <a:pt x="167" y="234"/>
                  </a:cubicBezTo>
                  <a:cubicBezTo>
                    <a:pt x="167" y="199"/>
                    <a:pt x="143" y="171"/>
                    <a:pt x="104" y="171"/>
                  </a:cubicBezTo>
                  <a:cubicBezTo>
                    <a:pt x="30" y="171"/>
                    <a:pt x="0" y="282"/>
                    <a:pt x="0" y="289"/>
                  </a:cubicBezTo>
                  <a:cubicBezTo>
                    <a:pt x="0" y="297"/>
                    <a:pt x="7" y="297"/>
                    <a:pt x="9" y="297"/>
                  </a:cubicBezTo>
                  <a:cubicBezTo>
                    <a:pt x="18" y="297"/>
                    <a:pt x="18" y="296"/>
                    <a:pt x="21" y="283"/>
                  </a:cubicBezTo>
                  <a:cubicBezTo>
                    <a:pt x="42" y="209"/>
                    <a:pt x="74" y="187"/>
                    <a:pt x="100" y="187"/>
                  </a:cubicBezTo>
                  <a:cubicBezTo>
                    <a:pt x="107" y="187"/>
                    <a:pt x="120" y="187"/>
                    <a:pt x="120" y="211"/>
                  </a:cubicBezTo>
                  <a:cubicBezTo>
                    <a:pt x="120" y="229"/>
                    <a:pt x="114" y="245"/>
                    <a:pt x="111" y="252"/>
                  </a:cubicBezTo>
                  <a:cubicBezTo>
                    <a:pt x="106" y="273"/>
                    <a:pt x="70" y="363"/>
                    <a:pt x="58" y="396"/>
                  </a:cubicBezTo>
                  <a:cubicBezTo>
                    <a:pt x="49" y="415"/>
                    <a:pt x="40" y="442"/>
                    <a:pt x="40" y="458"/>
                  </a:cubicBezTo>
                  <a:cubicBezTo>
                    <a:pt x="40" y="495"/>
                    <a:pt x="67" y="521"/>
                    <a:pt x="104" y="521"/>
                  </a:cubicBezTo>
                  <a:cubicBezTo>
                    <a:pt x="178" y="521"/>
                    <a:pt x="206" y="408"/>
                    <a:pt x="206" y="401"/>
                  </a:cubicBezTo>
                  <a:cubicBezTo>
                    <a:pt x="206" y="394"/>
                    <a:pt x="199" y="394"/>
                    <a:pt x="197" y="394"/>
                  </a:cubicBezTo>
                  <a:cubicBezTo>
                    <a:pt x="188" y="394"/>
                    <a:pt x="188" y="396"/>
                    <a:pt x="185" y="408"/>
                  </a:cubicBezTo>
                  <a:cubicBezTo>
                    <a:pt x="171" y="458"/>
                    <a:pt x="144" y="505"/>
                    <a:pt x="106" y="505"/>
                  </a:cubicBezTo>
                  <a:cubicBezTo>
                    <a:pt x="92" y="505"/>
                    <a:pt x="86" y="496"/>
                    <a:pt x="86" y="479"/>
                  </a:cubicBezTo>
                  <a:cubicBezTo>
                    <a:pt x="86" y="459"/>
                    <a:pt x="92" y="449"/>
                    <a:pt x="109" y="401"/>
                  </a:cubicBezTo>
                  <a:lnTo>
                    <a:pt x="139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43" name="Freeform 59"/>
            <p:cNvSpPr>
              <a:spLocks noChangeArrowheads="1"/>
            </p:cNvSpPr>
            <p:nvPr/>
          </p:nvSpPr>
          <p:spPr bwMode="auto">
            <a:xfrm>
              <a:off x="1567" y="2070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6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1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6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44" name="Freeform 60"/>
            <p:cNvSpPr>
              <a:spLocks noChangeArrowheads="1"/>
            </p:cNvSpPr>
            <p:nvPr/>
          </p:nvSpPr>
          <p:spPr bwMode="auto">
            <a:xfrm>
              <a:off x="1638" y="2092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2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4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45" name="Freeform 61"/>
            <p:cNvSpPr>
              <a:spLocks noChangeArrowheads="1"/>
            </p:cNvSpPr>
            <p:nvPr/>
          </p:nvSpPr>
          <p:spPr bwMode="auto">
            <a:xfrm>
              <a:off x="1810" y="1720"/>
              <a:ext cx="52" cy="526"/>
            </a:xfrm>
            <a:custGeom>
              <a:avLst/>
              <a:gdLst>
                <a:gd name="T0" fmla="*/ 0 w 232"/>
                <a:gd name="T1" fmla="*/ 2321 h 2322"/>
                <a:gd name="T2" fmla="*/ 231 w 232"/>
                <a:gd name="T3" fmla="*/ 2321 h 2322"/>
                <a:gd name="T4" fmla="*/ 231 w 232"/>
                <a:gd name="T5" fmla="*/ 2272 h 2322"/>
                <a:gd name="T6" fmla="*/ 48 w 232"/>
                <a:gd name="T7" fmla="*/ 2272 h 2322"/>
                <a:gd name="T8" fmla="*/ 48 w 232"/>
                <a:gd name="T9" fmla="*/ 48 h 2322"/>
                <a:gd name="T10" fmla="*/ 231 w 232"/>
                <a:gd name="T11" fmla="*/ 48 h 2322"/>
                <a:gd name="T12" fmla="*/ 231 w 232"/>
                <a:gd name="T13" fmla="*/ 0 h 2322"/>
                <a:gd name="T14" fmla="*/ 0 w 232"/>
                <a:gd name="T15" fmla="*/ 0 h 2322"/>
                <a:gd name="T16" fmla="*/ 0 w 232"/>
                <a:gd name="T17" fmla="*/ 2321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22">
                  <a:moveTo>
                    <a:pt x="0" y="2321"/>
                  </a:moveTo>
                  <a:lnTo>
                    <a:pt x="231" y="2321"/>
                  </a:lnTo>
                  <a:lnTo>
                    <a:pt x="231" y="2272"/>
                  </a:lnTo>
                  <a:lnTo>
                    <a:pt x="48" y="2272"/>
                  </a:lnTo>
                  <a:lnTo>
                    <a:pt x="48" y="48"/>
                  </a:lnTo>
                  <a:lnTo>
                    <a:pt x="231" y="48"/>
                  </a:lnTo>
                  <a:lnTo>
                    <a:pt x="231" y="0"/>
                  </a:lnTo>
                  <a:lnTo>
                    <a:pt x="0" y="0"/>
                  </a:lnTo>
                  <a:lnTo>
                    <a:pt x="0" y="2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46" name="Freeform 62"/>
            <p:cNvSpPr>
              <a:spLocks noChangeArrowheads="1"/>
            </p:cNvSpPr>
            <p:nvPr/>
          </p:nvSpPr>
          <p:spPr bwMode="auto">
            <a:xfrm>
              <a:off x="1890" y="1808"/>
              <a:ext cx="90" cy="79"/>
            </a:xfrm>
            <a:custGeom>
              <a:avLst/>
              <a:gdLst>
                <a:gd name="T0" fmla="*/ 250 w 401"/>
                <a:gd name="T1" fmla="*/ 299 h 353"/>
                <a:gd name="T2" fmla="*/ 319 w 401"/>
                <a:gd name="T3" fmla="*/ 352 h 353"/>
                <a:gd name="T4" fmla="*/ 377 w 401"/>
                <a:gd name="T5" fmla="*/ 310 h 353"/>
                <a:gd name="T6" fmla="*/ 400 w 401"/>
                <a:gd name="T7" fmla="*/ 232 h 353"/>
                <a:gd name="T8" fmla="*/ 391 w 401"/>
                <a:gd name="T9" fmla="*/ 225 h 353"/>
                <a:gd name="T10" fmla="*/ 378 w 401"/>
                <a:gd name="T11" fmla="*/ 239 h 353"/>
                <a:gd name="T12" fmla="*/ 320 w 401"/>
                <a:gd name="T13" fmla="*/ 334 h 353"/>
                <a:gd name="T14" fmla="*/ 297 w 401"/>
                <a:gd name="T15" fmla="*/ 299 h 353"/>
                <a:gd name="T16" fmla="*/ 312 w 401"/>
                <a:gd name="T17" fmla="*/ 218 h 353"/>
                <a:gd name="T18" fmla="*/ 334 w 401"/>
                <a:gd name="T19" fmla="*/ 134 h 353"/>
                <a:gd name="T20" fmla="*/ 347 w 401"/>
                <a:gd name="T21" fmla="*/ 81 h 353"/>
                <a:gd name="T22" fmla="*/ 359 w 401"/>
                <a:gd name="T23" fmla="*/ 30 h 353"/>
                <a:gd name="T24" fmla="*/ 336 w 401"/>
                <a:gd name="T25" fmla="*/ 9 h 353"/>
                <a:gd name="T26" fmla="*/ 306 w 401"/>
                <a:gd name="T27" fmla="*/ 35 h 353"/>
                <a:gd name="T28" fmla="*/ 248 w 401"/>
                <a:gd name="T29" fmla="*/ 269 h 353"/>
                <a:gd name="T30" fmla="*/ 158 w 401"/>
                <a:gd name="T31" fmla="*/ 334 h 353"/>
                <a:gd name="T32" fmla="*/ 111 w 401"/>
                <a:gd name="T33" fmla="*/ 271 h 353"/>
                <a:gd name="T34" fmla="*/ 153 w 401"/>
                <a:gd name="T35" fmla="*/ 113 h 353"/>
                <a:gd name="T36" fmla="*/ 165 w 401"/>
                <a:gd name="T37" fmla="*/ 63 h 353"/>
                <a:gd name="T38" fmla="*/ 102 w 401"/>
                <a:gd name="T39" fmla="*/ 0 h 353"/>
                <a:gd name="T40" fmla="*/ 0 w 401"/>
                <a:gd name="T41" fmla="*/ 120 h 353"/>
                <a:gd name="T42" fmla="*/ 9 w 401"/>
                <a:gd name="T43" fmla="*/ 127 h 353"/>
                <a:gd name="T44" fmla="*/ 21 w 401"/>
                <a:gd name="T45" fmla="*/ 113 h 353"/>
                <a:gd name="T46" fmla="*/ 100 w 401"/>
                <a:gd name="T47" fmla="*/ 18 h 353"/>
                <a:gd name="T48" fmla="*/ 120 w 401"/>
                <a:gd name="T49" fmla="*/ 42 h 353"/>
                <a:gd name="T50" fmla="*/ 106 w 401"/>
                <a:gd name="T51" fmla="*/ 95 h 353"/>
                <a:gd name="T52" fmla="*/ 62 w 401"/>
                <a:gd name="T53" fmla="*/ 259 h 353"/>
                <a:gd name="T54" fmla="*/ 157 w 401"/>
                <a:gd name="T55" fmla="*/ 352 h 353"/>
                <a:gd name="T56" fmla="*/ 250 w 401"/>
                <a:gd name="T57" fmla="*/ 29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1" h="353">
                  <a:moveTo>
                    <a:pt x="250" y="299"/>
                  </a:moveTo>
                  <a:cubicBezTo>
                    <a:pt x="259" y="333"/>
                    <a:pt x="285" y="352"/>
                    <a:pt x="319" y="352"/>
                  </a:cubicBezTo>
                  <a:cubicBezTo>
                    <a:pt x="345" y="352"/>
                    <a:pt x="364" y="334"/>
                    <a:pt x="377" y="310"/>
                  </a:cubicBezTo>
                  <a:cubicBezTo>
                    <a:pt x="389" y="282"/>
                    <a:pt x="400" y="234"/>
                    <a:pt x="400" y="232"/>
                  </a:cubicBezTo>
                  <a:cubicBezTo>
                    <a:pt x="400" y="225"/>
                    <a:pt x="392" y="225"/>
                    <a:pt x="391" y="225"/>
                  </a:cubicBezTo>
                  <a:cubicBezTo>
                    <a:pt x="382" y="225"/>
                    <a:pt x="382" y="227"/>
                    <a:pt x="378" y="239"/>
                  </a:cubicBezTo>
                  <a:cubicBezTo>
                    <a:pt x="368" y="282"/>
                    <a:pt x="354" y="334"/>
                    <a:pt x="320" y="334"/>
                  </a:cubicBezTo>
                  <a:cubicBezTo>
                    <a:pt x="304" y="334"/>
                    <a:pt x="297" y="326"/>
                    <a:pt x="297" y="299"/>
                  </a:cubicBezTo>
                  <a:cubicBezTo>
                    <a:pt x="297" y="282"/>
                    <a:pt x="306" y="246"/>
                    <a:pt x="312" y="218"/>
                  </a:cubicBezTo>
                  <a:lnTo>
                    <a:pt x="334" y="134"/>
                  </a:lnTo>
                  <a:cubicBezTo>
                    <a:pt x="336" y="123"/>
                    <a:pt x="343" y="93"/>
                    <a:pt x="347" y="81"/>
                  </a:cubicBezTo>
                  <a:cubicBezTo>
                    <a:pt x="350" y="63"/>
                    <a:pt x="359" y="33"/>
                    <a:pt x="359" y="30"/>
                  </a:cubicBezTo>
                  <a:cubicBezTo>
                    <a:pt x="359" y="16"/>
                    <a:pt x="348" y="9"/>
                    <a:pt x="336" y="9"/>
                  </a:cubicBezTo>
                  <a:cubicBezTo>
                    <a:pt x="333" y="9"/>
                    <a:pt x="312" y="9"/>
                    <a:pt x="306" y="35"/>
                  </a:cubicBezTo>
                  <a:cubicBezTo>
                    <a:pt x="290" y="93"/>
                    <a:pt x="257" y="229"/>
                    <a:pt x="248" y="269"/>
                  </a:cubicBezTo>
                  <a:cubicBezTo>
                    <a:pt x="246" y="273"/>
                    <a:pt x="216" y="334"/>
                    <a:pt x="158" y="334"/>
                  </a:cubicBezTo>
                  <a:cubicBezTo>
                    <a:pt x="120" y="334"/>
                    <a:pt x="111" y="299"/>
                    <a:pt x="111" y="271"/>
                  </a:cubicBezTo>
                  <a:cubicBezTo>
                    <a:pt x="111" y="227"/>
                    <a:pt x="132" y="165"/>
                    <a:pt x="153" y="113"/>
                  </a:cubicBezTo>
                  <a:cubicBezTo>
                    <a:pt x="162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2" y="0"/>
                  </a:cubicBezTo>
                  <a:cubicBezTo>
                    <a:pt x="28" y="0"/>
                    <a:pt x="0" y="113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1" y="113"/>
                  </a:cubicBezTo>
                  <a:cubicBezTo>
                    <a:pt x="40" y="46"/>
                    <a:pt x="70" y="18"/>
                    <a:pt x="100" y="18"/>
                  </a:cubicBezTo>
                  <a:cubicBezTo>
                    <a:pt x="107" y="18"/>
                    <a:pt x="120" y="18"/>
                    <a:pt x="120" y="42"/>
                  </a:cubicBezTo>
                  <a:cubicBezTo>
                    <a:pt x="120" y="62"/>
                    <a:pt x="111" y="84"/>
                    <a:pt x="106" y="95"/>
                  </a:cubicBezTo>
                  <a:cubicBezTo>
                    <a:pt x="77" y="172"/>
                    <a:pt x="62" y="220"/>
                    <a:pt x="62" y="259"/>
                  </a:cubicBezTo>
                  <a:cubicBezTo>
                    <a:pt x="62" y="333"/>
                    <a:pt x="114" y="352"/>
                    <a:pt x="157" y="352"/>
                  </a:cubicBezTo>
                  <a:cubicBezTo>
                    <a:pt x="208" y="352"/>
                    <a:pt x="236" y="317"/>
                    <a:pt x="250" y="2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47" name="Freeform 63"/>
            <p:cNvSpPr>
              <a:spLocks noChangeArrowheads="1"/>
            </p:cNvSpPr>
            <p:nvPr/>
          </p:nvSpPr>
          <p:spPr bwMode="auto">
            <a:xfrm>
              <a:off x="1999" y="1702"/>
              <a:ext cx="32" cy="122"/>
            </a:xfrm>
            <a:custGeom>
              <a:avLst/>
              <a:gdLst>
                <a:gd name="T0" fmla="*/ 132 w 144"/>
                <a:gd name="T1" fmla="*/ 0 h 543"/>
                <a:gd name="T2" fmla="*/ 0 w 144"/>
                <a:gd name="T3" fmla="*/ 271 h 543"/>
                <a:gd name="T4" fmla="*/ 132 w 144"/>
                <a:gd name="T5" fmla="*/ 542 h 543"/>
                <a:gd name="T6" fmla="*/ 143 w 144"/>
                <a:gd name="T7" fmla="*/ 537 h 543"/>
                <a:gd name="T8" fmla="*/ 137 w 144"/>
                <a:gd name="T9" fmla="*/ 528 h 543"/>
                <a:gd name="T10" fmla="*/ 37 w 144"/>
                <a:gd name="T11" fmla="*/ 271 h 543"/>
                <a:gd name="T12" fmla="*/ 139 w 144"/>
                <a:gd name="T13" fmla="*/ 12 h 543"/>
                <a:gd name="T14" fmla="*/ 143 w 144"/>
                <a:gd name="T15" fmla="*/ 7 h 543"/>
                <a:gd name="T16" fmla="*/ 132 w 144"/>
                <a:gd name="T17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543">
                  <a:moveTo>
                    <a:pt x="132" y="0"/>
                  </a:moveTo>
                  <a:cubicBezTo>
                    <a:pt x="28" y="72"/>
                    <a:pt x="0" y="188"/>
                    <a:pt x="0" y="271"/>
                  </a:cubicBezTo>
                  <a:cubicBezTo>
                    <a:pt x="0" y="347"/>
                    <a:pt x="23" y="466"/>
                    <a:pt x="132" y="542"/>
                  </a:cubicBezTo>
                  <a:cubicBezTo>
                    <a:pt x="136" y="542"/>
                    <a:pt x="143" y="542"/>
                    <a:pt x="143" y="537"/>
                  </a:cubicBezTo>
                  <a:cubicBezTo>
                    <a:pt x="143" y="533"/>
                    <a:pt x="141" y="531"/>
                    <a:pt x="137" y="528"/>
                  </a:cubicBezTo>
                  <a:cubicBezTo>
                    <a:pt x="63" y="463"/>
                    <a:pt x="37" y="370"/>
                    <a:pt x="37" y="271"/>
                  </a:cubicBezTo>
                  <a:cubicBezTo>
                    <a:pt x="37" y="125"/>
                    <a:pt x="93" y="53"/>
                    <a:pt x="139" y="12"/>
                  </a:cubicBezTo>
                  <a:cubicBezTo>
                    <a:pt x="141" y="11"/>
                    <a:pt x="143" y="9"/>
                    <a:pt x="143" y="7"/>
                  </a:cubicBezTo>
                  <a:cubicBezTo>
                    <a:pt x="143" y="0"/>
                    <a:pt x="136" y="0"/>
                    <a:pt x="13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48" name="Freeform 64"/>
            <p:cNvSpPr>
              <a:spLocks noChangeArrowheads="1"/>
            </p:cNvSpPr>
            <p:nvPr/>
          </p:nvSpPr>
          <p:spPr bwMode="auto">
            <a:xfrm>
              <a:off x="2049" y="1718"/>
              <a:ext cx="90" cy="90"/>
            </a:xfrm>
            <a:custGeom>
              <a:avLst/>
              <a:gdLst>
                <a:gd name="T0" fmla="*/ 213 w 401"/>
                <a:gd name="T1" fmla="*/ 213 h 402"/>
                <a:gd name="T2" fmla="*/ 380 w 401"/>
                <a:gd name="T3" fmla="*/ 213 h 402"/>
                <a:gd name="T4" fmla="*/ 400 w 401"/>
                <a:gd name="T5" fmla="*/ 201 h 402"/>
                <a:gd name="T6" fmla="*/ 380 w 401"/>
                <a:gd name="T7" fmla="*/ 187 h 402"/>
                <a:gd name="T8" fmla="*/ 213 w 401"/>
                <a:gd name="T9" fmla="*/ 187 h 402"/>
                <a:gd name="T10" fmla="*/ 213 w 401"/>
                <a:gd name="T11" fmla="*/ 19 h 402"/>
                <a:gd name="T12" fmla="*/ 201 w 401"/>
                <a:gd name="T13" fmla="*/ 0 h 402"/>
                <a:gd name="T14" fmla="*/ 187 w 401"/>
                <a:gd name="T15" fmla="*/ 19 h 402"/>
                <a:gd name="T16" fmla="*/ 187 w 401"/>
                <a:gd name="T17" fmla="*/ 187 h 402"/>
                <a:gd name="T18" fmla="*/ 19 w 401"/>
                <a:gd name="T19" fmla="*/ 187 h 402"/>
                <a:gd name="T20" fmla="*/ 0 w 401"/>
                <a:gd name="T21" fmla="*/ 201 h 402"/>
                <a:gd name="T22" fmla="*/ 19 w 401"/>
                <a:gd name="T23" fmla="*/ 213 h 402"/>
                <a:gd name="T24" fmla="*/ 187 w 401"/>
                <a:gd name="T25" fmla="*/ 213 h 402"/>
                <a:gd name="T26" fmla="*/ 187 w 401"/>
                <a:gd name="T27" fmla="*/ 380 h 402"/>
                <a:gd name="T28" fmla="*/ 201 w 401"/>
                <a:gd name="T29" fmla="*/ 401 h 402"/>
                <a:gd name="T30" fmla="*/ 213 w 401"/>
                <a:gd name="T31" fmla="*/ 380 h 402"/>
                <a:gd name="T32" fmla="*/ 213 w 401"/>
                <a:gd name="T33" fmla="*/ 21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1" h="402">
                  <a:moveTo>
                    <a:pt x="213" y="213"/>
                  </a:moveTo>
                  <a:lnTo>
                    <a:pt x="380" y="213"/>
                  </a:lnTo>
                  <a:cubicBezTo>
                    <a:pt x="387" y="213"/>
                    <a:pt x="400" y="213"/>
                    <a:pt x="400" y="201"/>
                  </a:cubicBezTo>
                  <a:cubicBezTo>
                    <a:pt x="400" y="187"/>
                    <a:pt x="387" y="187"/>
                    <a:pt x="380" y="187"/>
                  </a:cubicBezTo>
                  <a:lnTo>
                    <a:pt x="213" y="187"/>
                  </a:lnTo>
                  <a:lnTo>
                    <a:pt x="213" y="19"/>
                  </a:lnTo>
                  <a:cubicBezTo>
                    <a:pt x="213" y="12"/>
                    <a:pt x="213" y="0"/>
                    <a:pt x="201" y="0"/>
                  </a:cubicBezTo>
                  <a:cubicBezTo>
                    <a:pt x="187" y="0"/>
                    <a:pt x="187" y="12"/>
                    <a:pt x="187" y="19"/>
                  </a:cubicBezTo>
                  <a:lnTo>
                    <a:pt x="187" y="187"/>
                  </a:lnTo>
                  <a:lnTo>
                    <a:pt x="19" y="187"/>
                  </a:lnTo>
                  <a:cubicBezTo>
                    <a:pt x="12" y="187"/>
                    <a:pt x="0" y="187"/>
                    <a:pt x="0" y="201"/>
                  </a:cubicBezTo>
                  <a:cubicBezTo>
                    <a:pt x="0" y="213"/>
                    <a:pt x="12" y="213"/>
                    <a:pt x="19" y="213"/>
                  </a:cubicBezTo>
                  <a:lnTo>
                    <a:pt x="187" y="213"/>
                  </a:lnTo>
                  <a:lnTo>
                    <a:pt x="187" y="380"/>
                  </a:lnTo>
                  <a:cubicBezTo>
                    <a:pt x="187" y="387"/>
                    <a:pt x="187" y="401"/>
                    <a:pt x="201" y="401"/>
                  </a:cubicBezTo>
                  <a:cubicBezTo>
                    <a:pt x="213" y="401"/>
                    <a:pt x="213" y="389"/>
                    <a:pt x="213" y="380"/>
                  </a:cubicBezTo>
                  <a:lnTo>
                    <a:pt x="213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49" name="Freeform 65"/>
            <p:cNvSpPr>
              <a:spLocks noChangeArrowheads="1"/>
            </p:cNvSpPr>
            <p:nvPr/>
          </p:nvSpPr>
          <p:spPr bwMode="auto">
            <a:xfrm>
              <a:off x="2157" y="1702"/>
              <a:ext cx="32" cy="122"/>
            </a:xfrm>
            <a:custGeom>
              <a:avLst/>
              <a:gdLst>
                <a:gd name="T0" fmla="*/ 11 w 144"/>
                <a:gd name="T1" fmla="*/ 0 h 543"/>
                <a:gd name="T2" fmla="*/ 0 w 144"/>
                <a:gd name="T3" fmla="*/ 7 h 543"/>
                <a:gd name="T4" fmla="*/ 5 w 144"/>
                <a:gd name="T5" fmla="*/ 14 h 543"/>
                <a:gd name="T6" fmla="*/ 104 w 144"/>
                <a:gd name="T7" fmla="*/ 271 h 543"/>
                <a:gd name="T8" fmla="*/ 11 w 144"/>
                <a:gd name="T9" fmla="*/ 523 h 543"/>
                <a:gd name="T10" fmla="*/ 0 w 144"/>
                <a:gd name="T11" fmla="*/ 537 h 543"/>
                <a:gd name="T12" fmla="*/ 7 w 144"/>
                <a:gd name="T13" fmla="*/ 542 h 543"/>
                <a:gd name="T14" fmla="*/ 102 w 144"/>
                <a:gd name="T15" fmla="*/ 438 h 543"/>
                <a:gd name="T16" fmla="*/ 143 w 144"/>
                <a:gd name="T17" fmla="*/ 271 h 543"/>
                <a:gd name="T18" fmla="*/ 11 w 144"/>
                <a:gd name="T1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543">
                  <a:moveTo>
                    <a:pt x="11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2" y="11"/>
                    <a:pt x="5" y="14"/>
                  </a:cubicBezTo>
                  <a:cubicBezTo>
                    <a:pt x="53" y="58"/>
                    <a:pt x="104" y="130"/>
                    <a:pt x="104" y="271"/>
                  </a:cubicBezTo>
                  <a:cubicBezTo>
                    <a:pt x="104" y="384"/>
                    <a:pt x="69" y="470"/>
                    <a:pt x="11" y="523"/>
                  </a:cubicBezTo>
                  <a:cubicBezTo>
                    <a:pt x="0" y="533"/>
                    <a:pt x="0" y="533"/>
                    <a:pt x="0" y="537"/>
                  </a:cubicBezTo>
                  <a:cubicBezTo>
                    <a:pt x="0" y="539"/>
                    <a:pt x="2" y="542"/>
                    <a:pt x="7" y="542"/>
                  </a:cubicBezTo>
                  <a:cubicBezTo>
                    <a:pt x="14" y="542"/>
                    <a:pt x="65" y="507"/>
                    <a:pt x="102" y="438"/>
                  </a:cubicBezTo>
                  <a:cubicBezTo>
                    <a:pt x="127" y="394"/>
                    <a:pt x="143" y="334"/>
                    <a:pt x="143" y="271"/>
                  </a:cubicBezTo>
                  <a:cubicBezTo>
                    <a:pt x="143" y="195"/>
                    <a:pt x="120" y="76"/>
                    <a:pt x="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50" name="Freeform 66"/>
            <p:cNvSpPr>
              <a:spLocks noChangeArrowheads="1"/>
            </p:cNvSpPr>
            <p:nvPr/>
          </p:nvSpPr>
          <p:spPr bwMode="auto">
            <a:xfrm>
              <a:off x="1986" y="1853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4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51" name="Freeform 67"/>
            <p:cNvSpPr>
              <a:spLocks noChangeArrowheads="1"/>
            </p:cNvSpPr>
            <p:nvPr/>
          </p:nvSpPr>
          <p:spPr bwMode="auto">
            <a:xfrm>
              <a:off x="2229" y="1754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52" name="Freeform 68"/>
            <p:cNvSpPr>
              <a:spLocks noChangeArrowheads="1"/>
            </p:cNvSpPr>
            <p:nvPr/>
          </p:nvSpPr>
          <p:spPr bwMode="auto">
            <a:xfrm>
              <a:off x="2287" y="1808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4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4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53" name="Freeform 69"/>
            <p:cNvSpPr>
              <a:spLocks noChangeArrowheads="1"/>
            </p:cNvSpPr>
            <p:nvPr/>
          </p:nvSpPr>
          <p:spPr bwMode="auto">
            <a:xfrm>
              <a:off x="2358" y="1831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1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2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54" name="Freeform 70"/>
            <p:cNvSpPr>
              <a:spLocks noChangeArrowheads="1"/>
            </p:cNvSpPr>
            <p:nvPr/>
          </p:nvSpPr>
          <p:spPr bwMode="auto">
            <a:xfrm>
              <a:off x="2437" y="1808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3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5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3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55" name="Freeform 71"/>
            <p:cNvSpPr>
              <a:spLocks noChangeArrowheads="1"/>
            </p:cNvSpPr>
            <p:nvPr/>
          </p:nvSpPr>
          <p:spPr bwMode="auto">
            <a:xfrm>
              <a:off x="2526" y="1754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56" name="Freeform 72"/>
            <p:cNvSpPr>
              <a:spLocks noChangeArrowheads="1"/>
            </p:cNvSpPr>
            <p:nvPr/>
          </p:nvSpPr>
          <p:spPr bwMode="auto">
            <a:xfrm>
              <a:off x="1885" y="1979"/>
              <a:ext cx="699" cy="7"/>
            </a:xfrm>
            <a:custGeom>
              <a:avLst/>
              <a:gdLst>
                <a:gd name="T0" fmla="*/ 1542 w 3085"/>
                <a:gd name="T1" fmla="*/ 33 h 34"/>
                <a:gd name="T2" fmla="*/ 0 w 3085"/>
                <a:gd name="T3" fmla="*/ 33 h 34"/>
                <a:gd name="T4" fmla="*/ 0 w 3085"/>
                <a:gd name="T5" fmla="*/ 0 h 34"/>
                <a:gd name="T6" fmla="*/ 3084 w 3085"/>
                <a:gd name="T7" fmla="*/ 0 h 34"/>
                <a:gd name="T8" fmla="*/ 3084 w 3085"/>
                <a:gd name="T9" fmla="*/ 33 h 34"/>
                <a:gd name="T10" fmla="*/ 1542 w 3085"/>
                <a:gd name="T1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5" h="34">
                  <a:moveTo>
                    <a:pt x="1542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084" y="0"/>
                  </a:lnTo>
                  <a:lnTo>
                    <a:pt x="3084" y="33"/>
                  </a:lnTo>
                  <a:lnTo>
                    <a:pt x="1542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57" name="Freeform 73"/>
            <p:cNvSpPr>
              <a:spLocks noChangeArrowheads="1"/>
            </p:cNvSpPr>
            <p:nvPr/>
          </p:nvSpPr>
          <p:spPr bwMode="auto">
            <a:xfrm>
              <a:off x="2198" y="2070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7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58" name="Freeform 74"/>
            <p:cNvSpPr>
              <a:spLocks noChangeArrowheads="1"/>
            </p:cNvSpPr>
            <p:nvPr/>
          </p:nvSpPr>
          <p:spPr bwMode="auto">
            <a:xfrm>
              <a:off x="2613" y="1902"/>
              <a:ext cx="72" cy="126"/>
            </a:xfrm>
            <a:custGeom>
              <a:avLst/>
              <a:gdLst>
                <a:gd name="T0" fmla="*/ 172 w 320"/>
                <a:gd name="T1" fmla="*/ 213 h 562"/>
                <a:gd name="T2" fmla="*/ 0 w 320"/>
                <a:gd name="T3" fmla="*/ 431 h 562"/>
                <a:gd name="T4" fmla="*/ 123 w 320"/>
                <a:gd name="T5" fmla="*/ 561 h 562"/>
                <a:gd name="T6" fmla="*/ 278 w 320"/>
                <a:gd name="T7" fmla="*/ 333 h 562"/>
                <a:gd name="T8" fmla="*/ 220 w 320"/>
                <a:gd name="T9" fmla="*/ 188 h 562"/>
                <a:gd name="T10" fmla="*/ 146 w 320"/>
                <a:gd name="T11" fmla="*/ 60 h 562"/>
                <a:gd name="T12" fmla="*/ 190 w 320"/>
                <a:gd name="T13" fmla="*/ 25 h 562"/>
                <a:gd name="T14" fmla="*/ 245 w 320"/>
                <a:gd name="T15" fmla="*/ 46 h 562"/>
                <a:gd name="T16" fmla="*/ 287 w 320"/>
                <a:gd name="T17" fmla="*/ 65 h 562"/>
                <a:gd name="T18" fmla="*/ 319 w 320"/>
                <a:gd name="T19" fmla="*/ 33 h 562"/>
                <a:gd name="T20" fmla="*/ 278 w 320"/>
                <a:gd name="T21" fmla="*/ 9 h 562"/>
                <a:gd name="T22" fmla="*/ 215 w 320"/>
                <a:gd name="T23" fmla="*/ 0 h 562"/>
                <a:gd name="T24" fmla="*/ 127 w 320"/>
                <a:gd name="T25" fmla="*/ 79 h 562"/>
                <a:gd name="T26" fmla="*/ 172 w 320"/>
                <a:gd name="T27" fmla="*/ 213 h 562"/>
                <a:gd name="T28" fmla="*/ 181 w 320"/>
                <a:gd name="T29" fmla="*/ 229 h 562"/>
                <a:gd name="T30" fmla="*/ 225 w 320"/>
                <a:gd name="T31" fmla="*/ 363 h 562"/>
                <a:gd name="T32" fmla="*/ 123 w 320"/>
                <a:gd name="T33" fmla="*/ 544 h 562"/>
                <a:gd name="T34" fmla="*/ 48 w 320"/>
                <a:gd name="T35" fmla="*/ 452 h 562"/>
                <a:gd name="T36" fmla="*/ 181 w 320"/>
                <a:gd name="T37" fmla="*/ 22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" h="562">
                  <a:moveTo>
                    <a:pt x="172" y="213"/>
                  </a:moveTo>
                  <a:cubicBezTo>
                    <a:pt x="76" y="236"/>
                    <a:pt x="0" y="336"/>
                    <a:pt x="0" y="431"/>
                  </a:cubicBezTo>
                  <a:cubicBezTo>
                    <a:pt x="0" y="505"/>
                    <a:pt x="49" y="561"/>
                    <a:pt x="123" y="561"/>
                  </a:cubicBezTo>
                  <a:cubicBezTo>
                    <a:pt x="213" y="561"/>
                    <a:pt x="278" y="438"/>
                    <a:pt x="278" y="333"/>
                  </a:cubicBezTo>
                  <a:cubicBezTo>
                    <a:pt x="278" y="262"/>
                    <a:pt x="248" y="223"/>
                    <a:pt x="220" y="188"/>
                  </a:cubicBezTo>
                  <a:cubicBezTo>
                    <a:pt x="194" y="153"/>
                    <a:pt x="146" y="95"/>
                    <a:pt x="146" y="60"/>
                  </a:cubicBezTo>
                  <a:cubicBezTo>
                    <a:pt x="146" y="44"/>
                    <a:pt x="162" y="25"/>
                    <a:pt x="190" y="25"/>
                  </a:cubicBezTo>
                  <a:cubicBezTo>
                    <a:pt x="213" y="25"/>
                    <a:pt x="229" y="35"/>
                    <a:pt x="245" y="46"/>
                  </a:cubicBezTo>
                  <a:cubicBezTo>
                    <a:pt x="260" y="55"/>
                    <a:pt x="276" y="65"/>
                    <a:pt x="287" y="65"/>
                  </a:cubicBezTo>
                  <a:cubicBezTo>
                    <a:pt x="308" y="65"/>
                    <a:pt x="319" y="46"/>
                    <a:pt x="319" y="33"/>
                  </a:cubicBezTo>
                  <a:cubicBezTo>
                    <a:pt x="319" y="18"/>
                    <a:pt x="306" y="14"/>
                    <a:pt x="278" y="9"/>
                  </a:cubicBezTo>
                  <a:cubicBezTo>
                    <a:pt x="238" y="0"/>
                    <a:pt x="227" y="0"/>
                    <a:pt x="215" y="0"/>
                  </a:cubicBezTo>
                  <a:cubicBezTo>
                    <a:pt x="153" y="0"/>
                    <a:pt x="127" y="33"/>
                    <a:pt x="127" y="79"/>
                  </a:cubicBezTo>
                  <a:cubicBezTo>
                    <a:pt x="127" y="121"/>
                    <a:pt x="148" y="165"/>
                    <a:pt x="172" y="213"/>
                  </a:cubicBezTo>
                  <a:close/>
                  <a:moveTo>
                    <a:pt x="181" y="229"/>
                  </a:moveTo>
                  <a:cubicBezTo>
                    <a:pt x="201" y="266"/>
                    <a:pt x="225" y="308"/>
                    <a:pt x="225" y="363"/>
                  </a:cubicBezTo>
                  <a:cubicBezTo>
                    <a:pt x="225" y="414"/>
                    <a:pt x="195" y="544"/>
                    <a:pt x="123" y="544"/>
                  </a:cubicBezTo>
                  <a:cubicBezTo>
                    <a:pt x="81" y="544"/>
                    <a:pt x="48" y="510"/>
                    <a:pt x="48" y="452"/>
                  </a:cubicBezTo>
                  <a:cubicBezTo>
                    <a:pt x="48" y="403"/>
                    <a:pt x="77" y="257"/>
                    <a:pt x="181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59" name="Freeform 75"/>
            <p:cNvSpPr>
              <a:spLocks noChangeArrowheads="1"/>
            </p:cNvSpPr>
            <p:nvPr/>
          </p:nvSpPr>
          <p:spPr bwMode="auto">
            <a:xfrm>
              <a:off x="2696" y="1971"/>
              <a:ext cx="44" cy="81"/>
            </a:xfrm>
            <a:custGeom>
              <a:avLst/>
              <a:gdLst>
                <a:gd name="T0" fmla="*/ 123 w 200"/>
                <a:gd name="T1" fmla="*/ 16 h 362"/>
                <a:gd name="T2" fmla="*/ 107 w 200"/>
                <a:gd name="T3" fmla="*/ 0 h 362"/>
                <a:gd name="T4" fmla="*/ 0 w 200"/>
                <a:gd name="T5" fmla="*/ 35 h 362"/>
                <a:gd name="T6" fmla="*/ 0 w 200"/>
                <a:gd name="T7" fmla="*/ 55 h 362"/>
                <a:gd name="T8" fmla="*/ 79 w 200"/>
                <a:gd name="T9" fmla="*/ 39 h 362"/>
                <a:gd name="T10" fmla="*/ 79 w 200"/>
                <a:gd name="T11" fmla="*/ 317 h 362"/>
                <a:gd name="T12" fmla="*/ 25 w 200"/>
                <a:gd name="T13" fmla="*/ 341 h 362"/>
                <a:gd name="T14" fmla="*/ 4 w 200"/>
                <a:gd name="T15" fmla="*/ 341 h 362"/>
                <a:gd name="T16" fmla="*/ 4 w 200"/>
                <a:gd name="T17" fmla="*/ 361 h 362"/>
                <a:gd name="T18" fmla="*/ 100 w 200"/>
                <a:gd name="T19" fmla="*/ 359 h 362"/>
                <a:gd name="T20" fmla="*/ 199 w 200"/>
                <a:gd name="T21" fmla="*/ 361 h 362"/>
                <a:gd name="T22" fmla="*/ 199 w 200"/>
                <a:gd name="T23" fmla="*/ 341 h 362"/>
                <a:gd name="T24" fmla="*/ 178 w 200"/>
                <a:gd name="T25" fmla="*/ 341 h 362"/>
                <a:gd name="T26" fmla="*/ 123 w 200"/>
                <a:gd name="T27" fmla="*/ 317 h 362"/>
                <a:gd name="T28" fmla="*/ 123 w 200"/>
                <a:gd name="T29" fmla="*/ 1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362">
                  <a:moveTo>
                    <a:pt x="123" y="16"/>
                  </a:moveTo>
                  <a:cubicBezTo>
                    <a:pt x="123" y="0"/>
                    <a:pt x="121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60" name="Freeform 76"/>
            <p:cNvSpPr>
              <a:spLocks noChangeArrowheads="1"/>
            </p:cNvSpPr>
            <p:nvPr/>
          </p:nvSpPr>
          <p:spPr bwMode="auto">
            <a:xfrm>
              <a:off x="2753" y="1971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4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61" name="Freeform 77"/>
            <p:cNvSpPr>
              <a:spLocks noChangeArrowheads="1"/>
            </p:cNvSpPr>
            <p:nvPr/>
          </p:nvSpPr>
          <p:spPr bwMode="auto">
            <a:xfrm>
              <a:off x="2880" y="1979"/>
              <a:ext cx="106" cy="7"/>
            </a:xfrm>
            <a:custGeom>
              <a:avLst/>
              <a:gdLst>
                <a:gd name="T0" fmla="*/ 447 w 474"/>
                <a:gd name="T1" fmla="*/ 33 h 34"/>
                <a:gd name="T2" fmla="*/ 473 w 474"/>
                <a:gd name="T3" fmla="*/ 16 h 34"/>
                <a:gd name="T4" fmla="*/ 447 w 474"/>
                <a:gd name="T5" fmla="*/ 0 h 34"/>
                <a:gd name="T6" fmla="*/ 26 w 474"/>
                <a:gd name="T7" fmla="*/ 0 h 34"/>
                <a:gd name="T8" fmla="*/ 0 w 474"/>
                <a:gd name="T9" fmla="*/ 16 h 34"/>
                <a:gd name="T10" fmla="*/ 26 w 474"/>
                <a:gd name="T11" fmla="*/ 33 h 34"/>
                <a:gd name="T12" fmla="*/ 447 w 474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34">
                  <a:moveTo>
                    <a:pt x="447" y="33"/>
                  </a:moveTo>
                  <a:cubicBezTo>
                    <a:pt x="459" y="33"/>
                    <a:pt x="473" y="33"/>
                    <a:pt x="473" y="16"/>
                  </a:cubicBezTo>
                  <a:cubicBezTo>
                    <a:pt x="473" y="0"/>
                    <a:pt x="459" y="0"/>
                    <a:pt x="447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3"/>
                    <a:pt x="14" y="33"/>
                    <a:pt x="26" y="33"/>
                  </a:cubicBezTo>
                  <a:lnTo>
                    <a:pt x="447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62" name="Freeform 78"/>
            <p:cNvSpPr>
              <a:spLocks noChangeArrowheads="1"/>
            </p:cNvSpPr>
            <p:nvPr/>
          </p:nvSpPr>
          <p:spPr bwMode="auto">
            <a:xfrm>
              <a:off x="3047" y="1901"/>
              <a:ext cx="120" cy="125"/>
            </a:xfrm>
            <a:custGeom>
              <a:avLst/>
              <a:gdLst>
                <a:gd name="T0" fmla="*/ 111 w 533"/>
                <a:gd name="T1" fmla="*/ 466 h 557"/>
                <a:gd name="T2" fmla="*/ 16 w 533"/>
                <a:gd name="T3" fmla="*/ 531 h 557"/>
                <a:gd name="T4" fmla="*/ 0 w 533"/>
                <a:gd name="T5" fmla="*/ 547 h 557"/>
                <a:gd name="T6" fmla="*/ 11 w 533"/>
                <a:gd name="T7" fmla="*/ 556 h 557"/>
                <a:gd name="T8" fmla="*/ 77 w 533"/>
                <a:gd name="T9" fmla="*/ 553 h 557"/>
                <a:gd name="T10" fmla="*/ 155 w 533"/>
                <a:gd name="T11" fmla="*/ 556 h 557"/>
                <a:gd name="T12" fmla="*/ 169 w 533"/>
                <a:gd name="T13" fmla="*/ 540 h 557"/>
                <a:gd name="T14" fmla="*/ 157 w 533"/>
                <a:gd name="T15" fmla="*/ 531 h 557"/>
                <a:gd name="T16" fmla="*/ 120 w 533"/>
                <a:gd name="T17" fmla="*/ 503 h 557"/>
                <a:gd name="T18" fmla="*/ 132 w 533"/>
                <a:gd name="T19" fmla="*/ 475 h 557"/>
                <a:gd name="T20" fmla="*/ 190 w 533"/>
                <a:gd name="T21" fmla="*/ 377 h 557"/>
                <a:gd name="T22" fmla="*/ 385 w 533"/>
                <a:gd name="T23" fmla="*/ 377 h 557"/>
                <a:gd name="T24" fmla="*/ 398 w 533"/>
                <a:gd name="T25" fmla="*/ 505 h 557"/>
                <a:gd name="T26" fmla="*/ 341 w 533"/>
                <a:gd name="T27" fmla="*/ 531 h 557"/>
                <a:gd name="T28" fmla="*/ 322 w 533"/>
                <a:gd name="T29" fmla="*/ 547 h 557"/>
                <a:gd name="T30" fmla="*/ 334 w 533"/>
                <a:gd name="T31" fmla="*/ 556 h 557"/>
                <a:gd name="T32" fmla="*/ 431 w 533"/>
                <a:gd name="T33" fmla="*/ 553 h 557"/>
                <a:gd name="T34" fmla="*/ 517 w 533"/>
                <a:gd name="T35" fmla="*/ 556 h 557"/>
                <a:gd name="T36" fmla="*/ 532 w 533"/>
                <a:gd name="T37" fmla="*/ 540 h 557"/>
                <a:gd name="T38" fmla="*/ 514 w 533"/>
                <a:gd name="T39" fmla="*/ 531 h 557"/>
                <a:gd name="T40" fmla="*/ 465 w 533"/>
                <a:gd name="T41" fmla="*/ 503 h 557"/>
                <a:gd name="T42" fmla="*/ 417 w 533"/>
                <a:gd name="T43" fmla="*/ 19 h 557"/>
                <a:gd name="T44" fmla="*/ 401 w 533"/>
                <a:gd name="T45" fmla="*/ 0 h 557"/>
                <a:gd name="T46" fmla="*/ 382 w 533"/>
                <a:gd name="T47" fmla="*/ 12 h 557"/>
                <a:gd name="T48" fmla="*/ 111 w 533"/>
                <a:gd name="T49" fmla="*/ 466 h 557"/>
                <a:gd name="T50" fmla="*/ 204 w 533"/>
                <a:gd name="T51" fmla="*/ 352 h 557"/>
                <a:gd name="T52" fmla="*/ 357 w 533"/>
                <a:gd name="T53" fmla="*/ 97 h 557"/>
                <a:gd name="T54" fmla="*/ 382 w 533"/>
                <a:gd name="T55" fmla="*/ 352 h 557"/>
                <a:gd name="T56" fmla="*/ 204 w 533"/>
                <a:gd name="T57" fmla="*/ 35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3" h="557">
                  <a:moveTo>
                    <a:pt x="111" y="466"/>
                  </a:moveTo>
                  <a:cubicBezTo>
                    <a:pt x="81" y="517"/>
                    <a:pt x="51" y="530"/>
                    <a:pt x="16" y="531"/>
                  </a:cubicBezTo>
                  <a:cubicBezTo>
                    <a:pt x="7" y="531"/>
                    <a:pt x="0" y="531"/>
                    <a:pt x="0" y="547"/>
                  </a:cubicBezTo>
                  <a:cubicBezTo>
                    <a:pt x="0" y="551"/>
                    <a:pt x="4" y="556"/>
                    <a:pt x="11" y="556"/>
                  </a:cubicBezTo>
                  <a:cubicBezTo>
                    <a:pt x="32" y="556"/>
                    <a:pt x="55" y="553"/>
                    <a:pt x="77" y="553"/>
                  </a:cubicBezTo>
                  <a:cubicBezTo>
                    <a:pt x="102" y="553"/>
                    <a:pt x="130" y="556"/>
                    <a:pt x="155" y="556"/>
                  </a:cubicBezTo>
                  <a:cubicBezTo>
                    <a:pt x="158" y="556"/>
                    <a:pt x="169" y="556"/>
                    <a:pt x="169" y="540"/>
                  </a:cubicBezTo>
                  <a:cubicBezTo>
                    <a:pt x="169" y="531"/>
                    <a:pt x="162" y="531"/>
                    <a:pt x="157" y="531"/>
                  </a:cubicBezTo>
                  <a:cubicBezTo>
                    <a:pt x="139" y="530"/>
                    <a:pt x="120" y="523"/>
                    <a:pt x="120" y="503"/>
                  </a:cubicBezTo>
                  <a:cubicBezTo>
                    <a:pt x="120" y="495"/>
                    <a:pt x="125" y="486"/>
                    <a:pt x="132" y="475"/>
                  </a:cubicBezTo>
                  <a:lnTo>
                    <a:pt x="190" y="377"/>
                  </a:lnTo>
                  <a:lnTo>
                    <a:pt x="385" y="377"/>
                  </a:lnTo>
                  <a:cubicBezTo>
                    <a:pt x="387" y="392"/>
                    <a:pt x="398" y="498"/>
                    <a:pt x="398" y="505"/>
                  </a:cubicBezTo>
                  <a:cubicBezTo>
                    <a:pt x="398" y="530"/>
                    <a:pt x="357" y="531"/>
                    <a:pt x="341" y="531"/>
                  </a:cubicBezTo>
                  <a:cubicBezTo>
                    <a:pt x="331" y="531"/>
                    <a:pt x="322" y="531"/>
                    <a:pt x="322" y="547"/>
                  </a:cubicBezTo>
                  <a:cubicBezTo>
                    <a:pt x="322" y="556"/>
                    <a:pt x="333" y="556"/>
                    <a:pt x="334" y="556"/>
                  </a:cubicBezTo>
                  <a:cubicBezTo>
                    <a:pt x="366" y="556"/>
                    <a:pt x="400" y="553"/>
                    <a:pt x="431" y="553"/>
                  </a:cubicBezTo>
                  <a:cubicBezTo>
                    <a:pt x="451" y="553"/>
                    <a:pt x="498" y="556"/>
                    <a:pt x="517" y="556"/>
                  </a:cubicBezTo>
                  <a:cubicBezTo>
                    <a:pt x="523" y="556"/>
                    <a:pt x="532" y="556"/>
                    <a:pt x="532" y="540"/>
                  </a:cubicBezTo>
                  <a:cubicBezTo>
                    <a:pt x="532" y="531"/>
                    <a:pt x="525" y="531"/>
                    <a:pt x="514" y="531"/>
                  </a:cubicBezTo>
                  <a:cubicBezTo>
                    <a:pt x="466" y="531"/>
                    <a:pt x="466" y="526"/>
                    <a:pt x="465" y="503"/>
                  </a:cubicBezTo>
                  <a:lnTo>
                    <a:pt x="417" y="19"/>
                  </a:lnTo>
                  <a:cubicBezTo>
                    <a:pt x="415" y="4"/>
                    <a:pt x="415" y="0"/>
                    <a:pt x="401" y="0"/>
                  </a:cubicBezTo>
                  <a:cubicBezTo>
                    <a:pt x="389" y="0"/>
                    <a:pt x="387" y="5"/>
                    <a:pt x="382" y="12"/>
                  </a:cubicBezTo>
                  <a:lnTo>
                    <a:pt x="111" y="466"/>
                  </a:lnTo>
                  <a:close/>
                  <a:moveTo>
                    <a:pt x="204" y="352"/>
                  </a:moveTo>
                  <a:lnTo>
                    <a:pt x="357" y="97"/>
                  </a:lnTo>
                  <a:lnTo>
                    <a:pt x="382" y="352"/>
                  </a:lnTo>
                  <a:lnTo>
                    <a:pt x="204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63" name="Freeform 79"/>
            <p:cNvSpPr>
              <a:spLocks noChangeArrowheads="1"/>
            </p:cNvSpPr>
            <p:nvPr/>
          </p:nvSpPr>
          <p:spPr bwMode="auto">
            <a:xfrm>
              <a:off x="3173" y="1971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4" y="211"/>
                    <a:pt x="74" y="211"/>
                  </a:cubicBezTo>
                  <a:cubicBezTo>
                    <a:pt x="81" y="211"/>
                    <a:pt x="83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64" name="Freeform 80"/>
            <p:cNvSpPr>
              <a:spLocks noChangeArrowheads="1"/>
            </p:cNvSpPr>
            <p:nvPr/>
          </p:nvSpPr>
          <p:spPr bwMode="auto">
            <a:xfrm>
              <a:off x="3264" y="1895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7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65" name="Freeform 81"/>
            <p:cNvSpPr>
              <a:spLocks noChangeArrowheads="1"/>
            </p:cNvSpPr>
            <p:nvPr/>
          </p:nvSpPr>
          <p:spPr bwMode="auto">
            <a:xfrm>
              <a:off x="3322" y="1949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6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6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66" name="Freeform 82"/>
            <p:cNvSpPr>
              <a:spLocks noChangeArrowheads="1"/>
            </p:cNvSpPr>
            <p:nvPr/>
          </p:nvSpPr>
          <p:spPr bwMode="auto">
            <a:xfrm>
              <a:off x="3409" y="1895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67" name="Freeform 83"/>
            <p:cNvSpPr>
              <a:spLocks noChangeArrowheads="1"/>
            </p:cNvSpPr>
            <p:nvPr/>
          </p:nvSpPr>
          <p:spPr bwMode="auto">
            <a:xfrm>
              <a:off x="3493" y="1808"/>
              <a:ext cx="90" cy="79"/>
            </a:xfrm>
            <a:custGeom>
              <a:avLst/>
              <a:gdLst>
                <a:gd name="T0" fmla="*/ 250 w 401"/>
                <a:gd name="T1" fmla="*/ 299 h 353"/>
                <a:gd name="T2" fmla="*/ 319 w 401"/>
                <a:gd name="T3" fmla="*/ 352 h 353"/>
                <a:gd name="T4" fmla="*/ 377 w 401"/>
                <a:gd name="T5" fmla="*/ 310 h 353"/>
                <a:gd name="T6" fmla="*/ 400 w 401"/>
                <a:gd name="T7" fmla="*/ 232 h 353"/>
                <a:gd name="T8" fmla="*/ 391 w 401"/>
                <a:gd name="T9" fmla="*/ 225 h 353"/>
                <a:gd name="T10" fmla="*/ 378 w 401"/>
                <a:gd name="T11" fmla="*/ 239 h 353"/>
                <a:gd name="T12" fmla="*/ 320 w 401"/>
                <a:gd name="T13" fmla="*/ 334 h 353"/>
                <a:gd name="T14" fmla="*/ 297 w 401"/>
                <a:gd name="T15" fmla="*/ 299 h 353"/>
                <a:gd name="T16" fmla="*/ 312 w 401"/>
                <a:gd name="T17" fmla="*/ 218 h 353"/>
                <a:gd name="T18" fmla="*/ 334 w 401"/>
                <a:gd name="T19" fmla="*/ 134 h 353"/>
                <a:gd name="T20" fmla="*/ 347 w 401"/>
                <a:gd name="T21" fmla="*/ 81 h 353"/>
                <a:gd name="T22" fmla="*/ 359 w 401"/>
                <a:gd name="T23" fmla="*/ 30 h 353"/>
                <a:gd name="T24" fmla="*/ 336 w 401"/>
                <a:gd name="T25" fmla="*/ 9 h 353"/>
                <a:gd name="T26" fmla="*/ 306 w 401"/>
                <a:gd name="T27" fmla="*/ 35 h 353"/>
                <a:gd name="T28" fmla="*/ 248 w 401"/>
                <a:gd name="T29" fmla="*/ 269 h 353"/>
                <a:gd name="T30" fmla="*/ 158 w 401"/>
                <a:gd name="T31" fmla="*/ 334 h 353"/>
                <a:gd name="T32" fmla="*/ 111 w 401"/>
                <a:gd name="T33" fmla="*/ 271 h 353"/>
                <a:gd name="T34" fmla="*/ 153 w 401"/>
                <a:gd name="T35" fmla="*/ 113 h 353"/>
                <a:gd name="T36" fmla="*/ 165 w 401"/>
                <a:gd name="T37" fmla="*/ 63 h 353"/>
                <a:gd name="T38" fmla="*/ 102 w 401"/>
                <a:gd name="T39" fmla="*/ 0 h 353"/>
                <a:gd name="T40" fmla="*/ 0 w 401"/>
                <a:gd name="T41" fmla="*/ 120 h 353"/>
                <a:gd name="T42" fmla="*/ 9 w 401"/>
                <a:gd name="T43" fmla="*/ 127 h 353"/>
                <a:gd name="T44" fmla="*/ 21 w 401"/>
                <a:gd name="T45" fmla="*/ 113 h 353"/>
                <a:gd name="T46" fmla="*/ 100 w 401"/>
                <a:gd name="T47" fmla="*/ 18 h 353"/>
                <a:gd name="T48" fmla="*/ 120 w 401"/>
                <a:gd name="T49" fmla="*/ 42 h 353"/>
                <a:gd name="T50" fmla="*/ 106 w 401"/>
                <a:gd name="T51" fmla="*/ 95 h 353"/>
                <a:gd name="T52" fmla="*/ 62 w 401"/>
                <a:gd name="T53" fmla="*/ 259 h 353"/>
                <a:gd name="T54" fmla="*/ 157 w 401"/>
                <a:gd name="T55" fmla="*/ 352 h 353"/>
                <a:gd name="T56" fmla="*/ 250 w 401"/>
                <a:gd name="T57" fmla="*/ 29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1" h="353">
                  <a:moveTo>
                    <a:pt x="250" y="299"/>
                  </a:moveTo>
                  <a:cubicBezTo>
                    <a:pt x="259" y="333"/>
                    <a:pt x="285" y="352"/>
                    <a:pt x="319" y="352"/>
                  </a:cubicBezTo>
                  <a:cubicBezTo>
                    <a:pt x="345" y="352"/>
                    <a:pt x="364" y="334"/>
                    <a:pt x="377" y="310"/>
                  </a:cubicBezTo>
                  <a:cubicBezTo>
                    <a:pt x="389" y="282"/>
                    <a:pt x="400" y="234"/>
                    <a:pt x="400" y="232"/>
                  </a:cubicBezTo>
                  <a:cubicBezTo>
                    <a:pt x="400" y="225"/>
                    <a:pt x="392" y="225"/>
                    <a:pt x="391" y="225"/>
                  </a:cubicBezTo>
                  <a:cubicBezTo>
                    <a:pt x="382" y="225"/>
                    <a:pt x="382" y="227"/>
                    <a:pt x="378" y="239"/>
                  </a:cubicBezTo>
                  <a:cubicBezTo>
                    <a:pt x="368" y="282"/>
                    <a:pt x="354" y="334"/>
                    <a:pt x="320" y="334"/>
                  </a:cubicBezTo>
                  <a:cubicBezTo>
                    <a:pt x="304" y="334"/>
                    <a:pt x="297" y="326"/>
                    <a:pt x="297" y="299"/>
                  </a:cubicBezTo>
                  <a:cubicBezTo>
                    <a:pt x="297" y="282"/>
                    <a:pt x="306" y="246"/>
                    <a:pt x="312" y="218"/>
                  </a:cubicBezTo>
                  <a:lnTo>
                    <a:pt x="334" y="134"/>
                  </a:lnTo>
                  <a:cubicBezTo>
                    <a:pt x="336" y="123"/>
                    <a:pt x="345" y="93"/>
                    <a:pt x="347" y="81"/>
                  </a:cubicBezTo>
                  <a:cubicBezTo>
                    <a:pt x="350" y="63"/>
                    <a:pt x="359" y="33"/>
                    <a:pt x="359" y="30"/>
                  </a:cubicBezTo>
                  <a:cubicBezTo>
                    <a:pt x="359" y="16"/>
                    <a:pt x="348" y="9"/>
                    <a:pt x="336" y="9"/>
                  </a:cubicBezTo>
                  <a:cubicBezTo>
                    <a:pt x="333" y="9"/>
                    <a:pt x="312" y="9"/>
                    <a:pt x="306" y="35"/>
                  </a:cubicBezTo>
                  <a:cubicBezTo>
                    <a:pt x="290" y="93"/>
                    <a:pt x="257" y="229"/>
                    <a:pt x="248" y="269"/>
                  </a:cubicBezTo>
                  <a:cubicBezTo>
                    <a:pt x="246" y="273"/>
                    <a:pt x="216" y="334"/>
                    <a:pt x="158" y="334"/>
                  </a:cubicBezTo>
                  <a:cubicBezTo>
                    <a:pt x="120" y="334"/>
                    <a:pt x="111" y="299"/>
                    <a:pt x="111" y="271"/>
                  </a:cubicBezTo>
                  <a:cubicBezTo>
                    <a:pt x="111" y="227"/>
                    <a:pt x="132" y="165"/>
                    <a:pt x="153" y="113"/>
                  </a:cubicBezTo>
                  <a:cubicBezTo>
                    <a:pt x="162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2" y="0"/>
                  </a:cubicBezTo>
                  <a:cubicBezTo>
                    <a:pt x="28" y="0"/>
                    <a:pt x="0" y="113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1" y="113"/>
                  </a:cubicBezTo>
                  <a:cubicBezTo>
                    <a:pt x="40" y="46"/>
                    <a:pt x="70" y="18"/>
                    <a:pt x="100" y="18"/>
                  </a:cubicBezTo>
                  <a:cubicBezTo>
                    <a:pt x="107" y="18"/>
                    <a:pt x="120" y="18"/>
                    <a:pt x="120" y="42"/>
                  </a:cubicBezTo>
                  <a:cubicBezTo>
                    <a:pt x="120" y="62"/>
                    <a:pt x="111" y="84"/>
                    <a:pt x="106" y="95"/>
                  </a:cubicBezTo>
                  <a:cubicBezTo>
                    <a:pt x="77" y="172"/>
                    <a:pt x="62" y="220"/>
                    <a:pt x="62" y="259"/>
                  </a:cubicBezTo>
                  <a:cubicBezTo>
                    <a:pt x="62" y="333"/>
                    <a:pt x="114" y="352"/>
                    <a:pt x="157" y="352"/>
                  </a:cubicBezTo>
                  <a:cubicBezTo>
                    <a:pt x="208" y="352"/>
                    <a:pt x="236" y="317"/>
                    <a:pt x="250" y="2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68" name="Freeform 84"/>
            <p:cNvSpPr>
              <a:spLocks noChangeArrowheads="1"/>
            </p:cNvSpPr>
            <p:nvPr/>
          </p:nvSpPr>
          <p:spPr bwMode="auto">
            <a:xfrm>
              <a:off x="3603" y="1702"/>
              <a:ext cx="32" cy="122"/>
            </a:xfrm>
            <a:custGeom>
              <a:avLst/>
              <a:gdLst>
                <a:gd name="T0" fmla="*/ 132 w 144"/>
                <a:gd name="T1" fmla="*/ 0 h 543"/>
                <a:gd name="T2" fmla="*/ 0 w 144"/>
                <a:gd name="T3" fmla="*/ 271 h 543"/>
                <a:gd name="T4" fmla="*/ 132 w 144"/>
                <a:gd name="T5" fmla="*/ 542 h 543"/>
                <a:gd name="T6" fmla="*/ 143 w 144"/>
                <a:gd name="T7" fmla="*/ 537 h 543"/>
                <a:gd name="T8" fmla="*/ 137 w 144"/>
                <a:gd name="T9" fmla="*/ 528 h 543"/>
                <a:gd name="T10" fmla="*/ 37 w 144"/>
                <a:gd name="T11" fmla="*/ 271 h 543"/>
                <a:gd name="T12" fmla="*/ 139 w 144"/>
                <a:gd name="T13" fmla="*/ 12 h 543"/>
                <a:gd name="T14" fmla="*/ 143 w 144"/>
                <a:gd name="T15" fmla="*/ 7 h 543"/>
                <a:gd name="T16" fmla="*/ 132 w 144"/>
                <a:gd name="T17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543">
                  <a:moveTo>
                    <a:pt x="132" y="0"/>
                  </a:moveTo>
                  <a:cubicBezTo>
                    <a:pt x="28" y="72"/>
                    <a:pt x="0" y="188"/>
                    <a:pt x="0" y="271"/>
                  </a:cubicBezTo>
                  <a:cubicBezTo>
                    <a:pt x="0" y="347"/>
                    <a:pt x="23" y="466"/>
                    <a:pt x="132" y="542"/>
                  </a:cubicBezTo>
                  <a:cubicBezTo>
                    <a:pt x="136" y="542"/>
                    <a:pt x="143" y="542"/>
                    <a:pt x="143" y="537"/>
                  </a:cubicBezTo>
                  <a:cubicBezTo>
                    <a:pt x="143" y="533"/>
                    <a:pt x="141" y="531"/>
                    <a:pt x="137" y="528"/>
                  </a:cubicBezTo>
                  <a:cubicBezTo>
                    <a:pt x="63" y="463"/>
                    <a:pt x="37" y="370"/>
                    <a:pt x="37" y="271"/>
                  </a:cubicBezTo>
                  <a:cubicBezTo>
                    <a:pt x="37" y="125"/>
                    <a:pt x="93" y="53"/>
                    <a:pt x="139" y="12"/>
                  </a:cubicBezTo>
                  <a:cubicBezTo>
                    <a:pt x="141" y="11"/>
                    <a:pt x="143" y="9"/>
                    <a:pt x="143" y="7"/>
                  </a:cubicBezTo>
                  <a:cubicBezTo>
                    <a:pt x="143" y="0"/>
                    <a:pt x="136" y="0"/>
                    <a:pt x="13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69" name="Freeform 85"/>
            <p:cNvSpPr>
              <a:spLocks noChangeArrowheads="1"/>
            </p:cNvSpPr>
            <p:nvPr/>
          </p:nvSpPr>
          <p:spPr bwMode="auto">
            <a:xfrm>
              <a:off x="3657" y="1761"/>
              <a:ext cx="83" cy="6"/>
            </a:xfrm>
            <a:custGeom>
              <a:avLst/>
              <a:gdLst>
                <a:gd name="T0" fmla="*/ 347 w 369"/>
                <a:gd name="T1" fmla="*/ 28 h 29"/>
                <a:gd name="T2" fmla="*/ 368 w 369"/>
                <a:gd name="T3" fmla="*/ 14 h 29"/>
                <a:gd name="T4" fmla="*/ 347 w 369"/>
                <a:gd name="T5" fmla="*/ 0 h 29"/>
                <a:gd name="T6" fmla="*/ 21 w 369"/>
                <a:gd name="T7" fmla="*/ 0 h 29"/>
                <a:gd name="T8" fmla="*/ 0 w 369"/>
                <a:gd name="T9" fmla="*/ 14 h 29"/>
                <a:gd name="T10" fmla="*/ 21 w 369"/>
                <a:gd name="T11" fmla="*/ 28 h 29"/>
                <a:gd name="T12" fmla="*/ 347 w 369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">
                  <a:moveTo>
                    <a:pt x="347" y="28"/>
                  </a:moveTo>
                  <a:cubicBezTo>
                    <a:pt x="354" y="28"/>
                    <a:pt x="368" y="28"/>
                    <a:pt x="368" y="14"/>
                  </a:cubicBezTo>
                  <a:cubicBezTo>
                    <a:pt x="368" y="0"/>
                    <a:pt x="356" y="0"/>
                    <a:pt x="347" y="0"/>
                  </a:cubicBezTo>
                  <a:lnTo>
                    <a:pt x="21" y="0"/>
                  </a:lnTo>
                  <a:cubicBezTo>
                    <a:pt x="12" y="0"/>
                    <a:pt x="0" y="0"/>
                    <a:pt x="0" y="14"/>
                  </a:cubicBezTo>
                  <a:cubicBezTo>
                    <a:pt x="0" y="28"/>
                    <a:pt x="12" y="28"/>
                    <a:pt x="21" y="28"/>
                  </a:cubicBezTo>
                  <a:lnTo>
                    <a:pt x="347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70" name="Freeform 86"/>
            <p:cNvSpPr>
              <a:spLocks noChangeArrowheads="1"/>
            </p:cNvSpPr>
            <p:nvPr/>
          </p:nvSpPr>
          <p:spPr bwMode="auto">
            <a:xfrm>
              <a:off x="3762" y="1702"/>
              <a:ext cx="32" cy="122"/>
            </a:xfrm>
            <a:custGeom>
              <a:avLst/>
              <a:gdLst>
                <a:gd name="T0" fmla="*/ 11 w 144"/>
                <a:gd name="T1" fmla="*/ 0 h 543"/>
                <a:gd name="T2" fmla="*/ 0 w 144"/>
                <a:gd name="T3" fmla="*/ 7 h 543"/>
                <a:gd name="T4" fmla="*/ 5 w 144"/>
                <a:gd name="T5" fmla="*/ 14 h 543"/>
                <a:gd name="T6" fmla="*/ 104 w 144"/>
                <a:gd name="T7" fmla="*/ 271 h 543"/>
                <a:gd name="T8" fmla="*/ 11 w 144"/>
                <a:gd name="T9" fmla="*/ 523 h 543"/>
                <a:gd name="T10" fmla="*/ 0 w 144"/>
                <a:gd name="T11" fmla="*/ 537 h 543"/>
                <a:gd name="T12" fmla="*/ 7 w 144"/>
                <a:gd name="T13" fmla="*/ 542 h 543"/>
                <a:gd name="T14" fmla="*/ 102 w 144"/>
                <a:gd name="T15" fmla="*/ 438 h 543"/>
                <a:gd name="T16" fmla="*/ 143 w 144"/>
                <a:gd name="T17" fmla="*/ 271 h 543"/>
                <a:gd name="T18" fmla="*/ 11 w 144"/>
                <a:gd name="T1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543">
                  <a:moveTo>
                    <a:pt x="11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2" y="11"/>
                    <a:pt x="5" y="14"/>
                  </a:cubicBezTo>
                  <a:cubicBezTo>
                    <a:pt x="53" y="58"/>
                    <a:pt x="104" y="130"/>
                    <a:pt x="104" y="271"/>
                  </a:cubicBezTo>
                  <a:cubicBezTo>
                    <a:pt x="104" y="384"/>
                    <a:pt x="69" y="470"/>
                    <a:pt x="11" y="523"/>
                  </a:cubicBezTo>
                  <a:cubicBezTo>
                    <a:pt x="0" y="533"/>
                    <a:pt x="0" y="533"/>
                    <a:pt x="0" y="537"/>
                  </a:cubicBezTo>
                  <a:cubicBezTo>
                    <a:pt x="0" y="539"/>
                    <a:pt x="2" y="542"/>
                    <a:pt x="7" y="542"/>
                  </a:cubicBezTo>
                  <a:cubicBezTo>
                    <a:pt x="14" y="542"/>
                    <a:pt x="65" y="507"/>
                    <a:pt x="102" y="438"/>
                  </a:cubicBezTo>
                  <a:cubicBezTo>
                    <a:pt x="127" y="394"/>
                    <a:pt x="143" y="334"/>
                    <a:pt x="143" y="271"/>
                  </a:cubicBezTo>
                  <a:cubicBezTo>
                    <a:pt x="143" y="195"/>
                    <a:pt x="120" y="76"/>
                    <a:pt x="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71" name="Freeform 87"/>
            <p:cNvSpPr>
              <a:spLocks noChangeArrowheads="1"/>
            </p:cNvSpPr>
            <p:nvPr/>
          </p:nvSpPr>
          <p:spPr bwMode="auto">
            <a:xfrm>
              <a:off x="3589" y="1853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0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2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72" name="Freeform 88"/>
            <p:cNvSpPr>
              <a:spLocks noChangeArrowheads="1"/>
            </p:cNvSpPr>
            <p:nvPr/>
          </p:nvSpPr>
          <p:spPr bwMode="auto">
            <a:xfrm>
              <a:off x="3834" y="1754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73" name="Freeform 89"/>
            <p:cNvSpPr>
              <a:spLocks noChangeArrowheads="1"/>
            </p:cNvSpPr>
            <p:nvPr/>
          </p:nvSpPr>
          <p:spPr bwMode="auto">
            <a:xfrm>
              <a:off x="3892" y="1808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4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4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74" name="Freeform 90"/>
            <p:cNvSpPr>
              <a:spLocks noChangeArrowheads="1"/>
            </p:cNvSpPr>
            <p:nvPr/>
          </p:nvSpPr>
          <p:spPr bwMode="auto">
            <a:xfrm>
              <a:off x="3963" y="1831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1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2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75" name="Freeform 91"/>
            <p:cNvSpPr>
              <a:spLocks noChangeArrowheads="1"/>
            </p:cNvSpPr>
            <p:nvPr/>
          </p:nvSpPr>
          <p:spPr bwMode="auto">
            <a:xfrm>
              <a:off x="4042" y="1808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5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76" name="Freeform 92"/>
            <p:cNvSpPr>
              <a:spLocks noChangeArrowheads="1"/>
            </p:cNvSpPr>
            <p:nvPr/>
          </p:nvSpPr>
          <p:spPr bwMode="auto">
            <a:xfrm>
              <a:off x="4131" y="1754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77" name="Freeform 93"/>
            <p:cNvSpPr>
              <a:spLocks noChangeArrowheads="1"/>
            </p:cNvSpPr>
            <p:nvPr/>
          </p:nvSpPr>
          <p:spPr bwMode="auto">
            <a:xfrm>
              <a:off x="3489" y="1979"/>
              <a:ext cx="700" cy="7"/>
            </a:xfrm>
            <a:custGeom>
              <a:avLst/>
              <a:gdLst>
                <a:gd name="T0" fmla="*/ 1545 w 3093"/>
                <a:gd name="T1" fmla="*/ 33 h 34"/>
                <a:gd name="T2" fmla="*/ 0 w 3093"/>
                <a:gd name="T3" fmla="*/ 33 h 34"/>
                <a:gd name="T4" fmla="*/ 0 w 3093"/>
                <a:gd name="T5" fmla="*/ 0 h 34"/>
                <a:gd name="T6" fmla="*/ 3092 w 3093"/>
                <a:gd name="T7" fmla="*/ 0 h 34"/>
                <a:gd name="T8" fmla="*/ 3092 w 3093"/>
                <a:gd name="T9" fmla="*/ 33 h 34"/>
                <a:gd name="T10" fmla="*/ 1545 w 3093"/>
                <a:gd name="T1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3" h="34">
                  <a:moveTo>
                    <a:pt x="1545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092" y="0"/>
                  </a:lnTo>
                  <a:lnTo>
                    <a:pt x="3092" y="33"/>
                  </a:lnTo>
                  <a:lnTo>
                    <a:pt x="1545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78" name="Freeform 94"/>
            <p:cNvSpPr>
              <a:spLocks noChangeArrowheads="1"/>
            </p:cNvSpPr>
            <p:nvPr/>
          </p:nvSpPr>
          <p:spPr bwMode="auto">
            <a:xfrm>
              <a:off x="3802" y="2070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7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79" name="Freeform 95"/>
            <p:cNvSpPr>
              <a:spLocks noChangeArrowheads="1"/>
            </p:cNvSpPr>
            <p:nvPr/>
          </p:nvSpPr>
          <p:spPr bwMode="auto">
            <a:xfrm>
              <a:off x="4212" y="1720"/>
              <a:ext cx="52" cy="526"/>
            </a:xfrm>
            <a:custGeom>
              <a:avLst/>
              <a:gdLst>
                <a:gd name="T0" fmla="*/ 183 w 232"/>
                <a:gd name="T1" fmla="*/ 2272 h 2322"/>
                <a:gd name="T2" fmla="*/ 0 w 232"/>
                <a:gd name="T3" fmla="*/ 2272 h 2322"/>
                <a:gd name="T4" fmla="*/ 0 w 232"/>
                <a:gd name="T5" fmla="*/ 2321 h 2322"/>
                <a:gd name="T6" fmla="*/ 231 w 232"/>
                <a:gd name="T7" fmla="*/ 2321 h 2322"/>
                <a:gd name="T8" fmla="*/ 231 w 232"/>
                <a:gd name="T9" fmla="*/ 0 h 2322"/>
                <a:gd name="T10" fmla="*/ 0 w 232"/>
                <a:gd name="T11" fmla="*/ 0 h 2322"/>
                <a:gd name="T12" fmla="*/ 0 w 232"/>
                <a:gd name="T13" fmla="*/ 48 h 2322"/>
                <a:gd name="T14" fmla="*/ 183 w 232"/>
                <a:gd name="T15" fmla="*/ 48 h 2322"/>
                <a:gd name="T16" fmla="*/ 183 w 232"/>
                <a:gd name="T17" fmla="*/ 2272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22">
                  <a:moveTo>
                    <a:pt x="183" y="2272"/>
                  </a:moveTo>
                  <a:lnTo>
                    <a:pt x="0" y="2272"/>
                  </a:lnTo>
                  <a:lnTo>
                    <a:pt x="0" y="2321"/>
                  </a:lnTo>
                  <a:lnTo>
                    <a:pt x="231" y="2321"/>
                  </a:lnTo>
                  <a:lnTo>
                    <a:pt x="23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83" y="48"/>
                  </a:lnTo>
                  <a:lnTo>
                    <a:pt x="183" y="2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80" name="Freeform 96"/>
            <p:cNvSpPr>
              <a:spLocks noChangeArrowheads="1"/>
            </p:cNvSpPr>
            <p:nvPr/>
          </p:nvSpPr>
          <p:spPr bwMode="auto">
            <a:xfrm>
              <a:off x="395" y="2431"/>
              <a:ext cx="124" cy="127"/>
            </a:xfrm>
            <a:custGeom>
              <a:avLst/>
              <a:gdLst>
                <a:gd name="T0" fmla="*/ 551 w 552"/>
                <a:gd name="T1" fmla="*/ 7 h 564"/>
                <a:gd name="T2" fmla="*/ 542 w 552"/>
                <a:gd name="T3" fmla="*/ 0 h 564"/>
                <a:gd name="T4" fmla="*/ 530 w 552"/>
                <a:gd name="T5" fmla="*/ 9 h 564"/>
                <a:gd name="T6" fmla="*/ 477 w 552"/>
                <a:gd name="T7" fmla="*/ 69 h 564"/>
                <a:gd name="T8" fmla="*/ 347 w 552"/>
                <a:gd name="T9" fmla="*/ 0 h 564"/>
                <a:gd name="T10" fmla="*/ 0 w 552"/>
                <a:gd name="T11" fmla="*/ 352 h 564"/>
                <a:gd name="T12" fmla="*/ 209 w 552"/>
                <a:gd name="T13" fmla="*/ 563 h 564"/>
                <a:gd name="T14" fmla="*/ 378 w 552"/>
                <a:gd name="T15" fmla="*/ 496 h 564"/>
                <a:gd name="T16" fmla="*/ 463 w 552"/>
                <a:gd name="T17" fmla="*/ 361 h 564"/>
                <a:gd name="T18" fmla="*/ 454 w 552"/>
                <a:gd name="T19" fmla="*/ 354 h 564"/>
                <a:gd name="T20" fmla="*/ 444 w 552"/>
                <a:gd name="T21" fmla="*/ 361 h 564"/>
                <a:gd name="T22" fmla="*/ 366 w 552"/>
                <a:gd name="T23" fmla="*/ 484 h 564"/>
                <a:gd name="T24" fmla="*/ 222 w 552"/>
                <a:gd name="T25" fmla="*/ 540 h 564"/>
                <a:gd name="T26" fmla="*/ 70 w 552"/>
                <a:gd name="T27" fmla="*/ 378 h 564"/>
                <a:gd name="T28" fmla="*/ 164 w 552"/>
                <a:gd name="T29" fmla="*/ 118 h 564"/>
                <a:gd name="T30" fmla="*/ 354 w 552"/>
                <a:gd name="T31" fmla="*/ 25 h 564"/>
                <a:gd name="T32" fmla="*/ 479 w 552"/>
                <a:gd name="T33" fmla="*/ 174 h 564"/>
                <a:gd name="T34" fmla="*/ 477 w 552"/>
                <a:gd name="T35" fmla="*/ 213 h 564"/>
                <a:gd name="T36" fmla="*/ 488 w 552"/>
                <a:gd name="T37" fmla="*/ 222 h 564"/>
                <a:gd name="T38" fmla="*/ 502 w 552"/>
                <a:gd name="T39" fmla="*/ 206 h 564"/>
                <a:gd name="T40" fmla="*/ 551 w 552"/>
                <a:gd name="T41" fmla="*/ 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2" h="564">
                  <a:moveTo>
                    <a:pt x="551" y="7"/>
                  </a:moveTo>
                  <a:cubicBezTo>
                    <a:pt x="551" y="5"/>
                    <a:pt x="549" y="0"/>
                    <a:pt x="542" y="0"/>
                  </a:cubicBezTo>
                  <a:cubicBezTo>
                    <a:pt x="540" y="0"/>
                    <a:pt x="539" y="0"/>
                    <a:pt x="530" y="9"/>
                  </a:cubicBezTo>
                  <a:lnTo>
                    <a:pt x="477" y="69"/>
                  </a:lnTo>
                  <a:cubicBezTo>
                    <a:pt x="470" y="58"/>
                    <a:pt x="433" y="0"/>
                    <a:pt x="347" y="0"/>
                  </a:cubicBezTo>
                  <a:cubicBezTo>
                    <a:pt x="174" y="0"/>
                    <a:pt x="0" y="171"/>
                    <a:pt x="0" y="352"/>
                  </a:cubicBezTo>
                  <a:cubicBezTo>
                    <a:pt x="0" y="479"/>
                    <a:pt x="92" y="563"/>
                    <a:pt x="209" y="563"/>
                  </a:cubicBezTo>
                  <a:cubicBezTo>
                    <a:pt x="278" y="563"/>
                    <a:pt x="336" y="533"/>
                    <a:pt x="378" y="496"/>
                  </a:cubicBezTo>
                  <a:cubicBezTo>
                    <a:pt x="451" y="433"/>
                    <a:pt x="463" y="363"/>
                    <a:pt x="463" y="361"/>
                  </a:cubicBezTo>
                  <a:cubicBezTo>
                    <a:pt x="463" y="354"/>
                    <a:pt x="456" y="354"/>
                    <a:pt x="454" y="354"/>
                  </a:cubicBezTo>
                  <a:cubicBezTo>
                    <a:pt x="449" y="354"/>
                    <a:pt x="445" y="354"/>
                    <a:pt x="444" y="361"/>
                  </a:cubicBezTo>
                  <a:cubicBezTo>
                    <a:pt x="436" y="384"/>
                    <a:pt x="419" y="438"/>
                    <a:pt x="366" y="484"/>
                  </a:cubicBezTo>
                  <a:cubicBezTo>
                    <a:pt x="312" y="526"/>
                    <a:pt x="262" y="540"/>
                    <a:pt x="222" y="540"/>
                  </a:cubicBezTo>
                  <a:cubicBezTo>
                    <a:pt x="153" y="540"/>
                    <a:pt x="70" y="500"/>
                    <a:pt x="70" y="378"/>
                  </a:cubicBezTo>
                  <a:cubicBezTo>
                    <a:pt x="70" y="334"/>
                    <a:pt x="86" y="209"/>
                    <a:pt x="164" y="118"/>
                  </a:cubicBezTo>
                  <a:cubicBezTo>
                    <a:pt x="211" y="63"/>
                    <a:pt x="285" y="25"/>
                    <a:pt x="354" y="25"/>
                  </a:cubicBezTo>
                  <a:cubicBezTo>
                    <a:pt x="433" y="25"/>
                    <a:pt x="479" y="84"/>
                    <a:pt x="479" y="174"/>
                  </a:cubicBezTo>
                  <a:cubicBezTo>
                    <a:pt x="479" y="204"/>
                    <a:pt x="477" y="206"/>
                    <a:pt x="477" y="213"/>
                  </a:cubicBezTo>
                  <a:cubicBezTo>
                    <a:pt x="477" y="222"/>
                    <a:pt x="484" y="222"/>
                    <a:pt x="488" y="222"/>
                  </a:cubicBezTo>
                  <a:cubicBezTo>
                    <a:pt x="498" y="222"/>
                    <a:pt x="498" y="220"/>
                    <a:pt x="502" y="206"/>
                  </a:cubicBezTo>
                  <a:lnTo>
                    <a:pt x="551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81" name="Freeform 97"/>
            <p:cNvSpPr>
              <a:spLocks noChangeArrowheads="1"/>
            </p:cNvSpPr>
            <p:nvPr/>
          </p:nvSpPr>
          <p:spPr bwMode="auto">
            <a:xfrm>
              <a:off x="542" y="2423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7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82" name="Freeform 98"/>
            <p:cNvSpPr>
              <a:spLocks noChangeArrowheads="1"/>
            </p:cNvSpPr>
            <p:nvPr/>
          </p:nvSpPr>
          <p:spPr bwMode="auto">
            <a:xfrm>
              <a:off x="599" y="2477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6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6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83" name="Freeform 99"/>
            <p:cNvSpPr>
              <a:spLocks noChangeArrowheads="1"/>
            </p:cNvSpPr>
            <p:nvPr/>
          </p:nvSpPr>
          <p:spPr bwMode="auto">
            <a:xfrm>
              <a:off x="687" y="2423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84" name="Freeform 100"/>
            <p:cNvSpPr>
              <a:spLocks noChangeArrowheads="1"/>
            </p:cNvSpPr>
            <p:nvPr/>
          </p:nvSpPr>
          <p:spPr bwMode="auto">
            <a:xfrm>
              <a:off x="804" y="2490"/>
              <a:ext cx="116" cy="41"/>
            </a:xfrm>
            <a:custGeom>
              <a:avLst/>
              <a:gdLst>
                <a:gd name="T0" fmla="*/ 489 w 517"/>
                <a:gd name="T1" fmla="*/ 32 h 184"/>
                <a:gd name="T2" fmla="*/ 516 w 517"/>
                <a:gd name="T3" fmla="*/ 16 h 184"/>
                <a:gd name="T4" fmla="*/ 491 w 517"/>
                <a:gd name="T5" fmla="*/ 0 h 184"/>
                <a:gd name="T6" fmla="*/ 26 w 517"/>
                <a:gd name="T7" fmla="*/ 0 h 184"/>
                <a:gd name="T8" fmla="*/ 0 w 517"/>
                <a:gd name="T9" fmla="*/ 16 h 184"/>
                <a:gd name="T10" fmla="*/ 26 w 517"/>
                <a:gd name="T11" fmla="*/ 32 h 184"/>
                <a:gd name="T12" fmla="*/ 489 w 517"/>
                <a:gd name="T13" fmla="*/ 32 h 184"/>
                <a:gd name="T14" fmla="*/ 491 w 517"/>
                <a:gd name="T15" fmla="*/ 183 h 184"/>
                <a:gd name="T16" fmla="*/ 516 w 517"/>
                <a:gd name="T17" fmla="*/ 167 h 184"/>
                <a:gd name="T18" fmla="*/ 489 w 517"/>
                <a:gd name="T19" fmla="*/ 151 h 184"/>
                <a:gd name="T20" fmla="*/ 26 w 517"/>
                <a:gd name="T21" fmla="*/ 151 h 184"/>
                <a:gd name="T22" fmla="*/ 0 w 517"/>
                <a:gd name="T23" fmla="*/ 167 h 184"/>
                <a:gd name="T24" fmla="*/ 26 w 517"/>
                <a:gd name="T25" fmla="*/ 183 h 184"/>
                <a:gd name="T26" fmla="*/ 491 w 517"/>
                <a:gd name="T2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84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close/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85" name="Freeform 101"/>
            <p:cNvSpPr>
              <a:spLocks noChangeArrowheads="1"/>
            </p:cNvSpPr>
            <p:nvPr/>
          </p:nvSpPr>
          <p:spPr bwMode="auto">
            <a:xfrm>
              <a:off x="988" y="2316"/>
              <a:ext cx="155" cy="389"/>
            </a:xfrm>
            <a:custGeom>
              <a:avLst/>
              <a:gdLst>
                <a:gd name="T0" fmla="*/ 37 w 689"/>
                <a:gd name="T1" fmla="*/ 1684 h 1720"/>
                <a:gd name="T2" fmla="*/ 76 w 689"/>
                <a:gd name="T3" fmla="*/ 1647 h 1720"/>
                <a:gd name="T4" fmla="*/ 39 w 689"/>
                <a:gd name="T5" fmla="*/ 1608 h 1720"/>
                <a:gd name="T6" fmla="*/ 0 w 689"/>
                <a:gd name="T7" fmla="*/ 1647 h 1720"/>
                <a:gd name="T8" fmla="*/ 86 w 689"/>
                <a:gd name="T9" fmla="*/ 1719 h 1720"/>
                <a:gd name="T10" fmla="*/ 303 w 689"/>
                <a:gd name="T11" fmla="*/ 1315 h 1720"/>
                <a:gd name="T12" fmla="*/ 456 w 689"/>
                <a:gd name="T13" fmla="*/ 574 h 1720"/>
                <a:gd name="T14" fmla="*/ 539 w 689"/>
                <a:gd name="T15" fmla="*/ 155 h 1720"/>
                <a:gd name="T16" fmla="*/ 605 w 689"/>
                <a:gd name="T17" fmla="*/ 18 h 1720"/>
                <a:gd name="T18" fmla="*/ 651 w 689"/>
                <a:gd name="T19" fmla="*/ 35 h 1720"/>
                <a:gd name="T20" fmla="*/ 613 w 689"/>
                <a:gd name="T21" fmla="*/ 72 h 1720"/>
                <a:gd name="T22" fmla="*/ 649 w 689"/>
                <a:gd name="T23" fmla="*/ 111 h 1720"/>
                <a:gd name="T24" fmla="*/ 688 w 689"/>
                <a:gd name="T25" fmla="*/ 72 h 1720"/>
                <a:gd name="T26" fmla="*/ 604 w 689"/>
                <a:gd name="T27" fmla="*/ 0 h 1720"/>
                <a:gd name="T28" fmla="*/ 458 w 689"/>
                <a:gd name="T29" fmla="*/ 243 h 1720"/>
                <a:gd name="T30" fmla="*/ 266 w 689"/>
                <a:gd name="T31" fmla="*/ 1146 h 1720"/>
                <a:gd name="T32" fmla="*/ 197 w 689"/>
                <a:gd name="T33" fmla="*/ 1501 h 1720"/>
                <a:gd name="T34" fmla="*/ 84 w 689"/>
                <a:gd name="T35" fmla="*/ 1704 h 1720"/>
                <a:gd name="T36" fmla="*/ 37 w 689"/>
                <a:gd name="T37" fmla="*/ 1684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9" h="1720">
                  <a:moveTo>
                    <a:pt x="37" y="1684"/>
                  </a:moveTo>
                  <a:cubicBezTo>
                    <a:pt x="62" y="1684"/>
                    <a:pt x="76" y="1667"/>
                    <a:pt x="76" y="1647"/>
                  </a:cubicBezTo>
                  <a:cubicBezTo>
                    <a:pt x="76" y="1621"/>
                    <a:pt x="56" y="1608"/>
                    <a:pt x="39" y="1608"/>
                  </a:cubicBezTo>
                  <a:cubicBezTo>
                    <a:pt x="19" y="1608"/>
                    <a:pt x="0" y="1621"/>
                    <a:pt x="0" y="1647"/>
                  </a:cubicBezTo>
                  <a:cubicBezTo>
                    <a:pt x="0" y="1688"/>
                    <a:pt x="39" y="1719"/>
                    <a:pt x="86" y="1719"/>
                  </a:cubicBezTo>
                  <a:cubicBezTo>
                    <a:pt x="204" y="1719"/>
                    <a:pt x="248" y="1538"/>
                    <a:pt x="303" y="1315"/>
                  </a:cubicBezTo>
                  <a:cubicBezTo>
                    <a:pt x="363" y="1070"/>
                    <a:pt x="414" y="824"/>
                    <a:pt x="456" y="574"/>
                  </a:cubicBezTo>
                  <a:cubicBezTo>
                    <a:pt x="484" y="410"/>
                    <a:pt x="512" y="255"/>
                    <a:pt x="539" y="155"/>
                  </a:cubicBezTo>
                  <a:cubicBezTo>
                    <a:pt x="547" y="116"/>
                    <a:pt x="574" y="18"/>
                    <a:pt x="605" y="18"/>
                  </a:cubicBezTo>
                  <a:cubicBezTo>
                    <a:pt x="628" y="18"/>
                    <a:pt x="648" y="32"/>
                    <a:pt x="651" y="35"/>
                  </a:cubicBezTo>
                  <a:cubicBezTo>
                    <a:pt x="625" y="37"/>
                    <a:pt x="613" y="53"/>
                    <a:pt x="613" y="72"/>
                  </a:cubicBezTo>
                  <a:cubicBezTo>
                    <a:pt x="613" y="99"/>
                    <a:pt x="632" y="111"/>
                    <a:pt x="649" y="111"/>
                  </a:cubicBezTo>
                  <a:cubicBezTo>
                    <a:pt x="669" y="111"/>
                    <a:pt x="688" y="99"/>
                    <a:pt x="688" y="72"/>
                  </a:cubicBezTo>
                  <a:cubicBezTo>
                    <a:pt x="688" y="30"/>
                    <a:pt x="646" y="0"/>
                    <a:pt x="604" y="0"/>
                  </a:cubicBezTo>
                  <a:cubicBezTo>
                    <a:pt x="544" y="0"/>
                    <a:pt x="502" y="84"/>
                    <a:pt x="458" y="243"/>
                  </a:cubicBezTo>
                  <a:cubicBezTo>
                    <a:pt x="456" y="250"/>
                    <a:pt x="350" y="639"/>
                    <a:pt x="266" y="1146"/>
                  </a:cubicBezTo>
                  <a:cubicBezTo>
                    <a:pt x="245" y="1264"/>
                    <a:pt x="222" y="1394"/>
                    <a:pt x="197" y="1501"/>
                  </a:cubicBezTo>
                  <a:cubicBezTo>
                    <a:pt x="183" y="1557"/>
                    <a:pt x="148" y="1704"/>
                    <a:pt x="84" y="1704"/>
                  </a:cubicBezTo>
                  <a:cubicBezTo>
                    <a:pt x="56" y="1704"/>
                    <a:pt x="39" y="1684"/>
                    <a:pt x="37" y="16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86" name="Freeform 102"/>
            <p:cNvSpPr>
              <a:spLocks noChangeArrowheads="1"/>
            </p:cNvSpPr>
            <p:nvPr/>
          </p:nvSpPr>
          <p:spPr bwMode="auto">
            <a:xfrm>
              <a:off x="1191" y="2433"/>
              <a:ext cx="83" cy="123"/>
            </a:xfrm>
            <a:custGeom>
              <a:avLst/>
              <a:gdLst>
                <a:gd name="T0" fmla="*/ 370 w 371"/>
                <a:gd name="T1" fmla="*/ 9 h 548"/>
                <a:gd name="T2" fmla="*/ 359 w 371"/>
                <a:gd name="T3" fmla="*/ 0 h 548"/>
                <a:gd name="T4" fmla="*/ 260 w 371"/>
                <a:gd name="T5" fmla="*/ 9 h 548"/>
                <a:gd name="T6" fmla="*/ 250 w 371"/>
                <a:gd name="T7" fmla="*/ 23 h 548"/>
                <a:gd name="T8" fmla="*/ 269 w 371"/>
                <a:gd name="T9" fmla="*/ 32 h 548"/>
                <a:gd name="T10" fmla="*/ 308 w 371"/>
                <a:gd name="T11" fmla="*/ 46 h 548"/>
                <a:gd name="T12" fmla="*/ 304 w 371"/>
                <a:gd name="T13" fmla="*/ 62 h 548"/>
                <a:gd name="T14" fmla="*/ 259 w 371"/>
                <a:gd name="T15" fmla="*/ 245 h 548"/>
                <a:gd name="T16" fmla="*/ 187 w 371"/>
                <a:gd name="T17" fmla="*/ 195 h 548"/>
                <a:gd name="T18" fmla="*/ 0 w 371"/>
                <a:gd name="T19" fmla="*/ 422 h 548"/>
                <a:gd name="T20" fmla="*/ 104 w 371"/>
                <a:gd name="T21" fmla="*/ 547 h 548"/>
                <a:gd name="T22" fmla="*/ 204 w 371"/>
                <a:gd name="T23" fmla="*/ 489 h 548"/>
                <a:gd name="T24" fmla="*/ 275 w 371"/>
                <a:gd name="T25" fmla="*/ 547 h 548"/>
                <a:gd name="T26" fmla="*/ 333 w 371"/>
                <a:gd name="T27" fmla="*/ 503 h 548"/>
                <a:gd name="T28" fmla="*/ 356 w 371"/>
                <a:gd name="T29" fmla="*/ 428 h 548"/>
                <a:gd name="T30" fmla="*/ 347 w 371"/>
                <a:gd name="T31" fmla="*/ 419 h 548"/>
                <a:gd name="T32" fmla="*/ 336 w 371"/>
                <a:gd name="T33" fmla="*/ 433 h 548"/>
                <a:gd name="T34" fmla="*/ 276 w 371"/>
                <a:gd name="T35" fmla="*/ 530 h 548"/>
                <a:gd name="T36" fmla="*/ 253 w 371"/>
                <a:gd name="T37" fmla="*/ 495 h 548"/>
                <a:gd name="T38" fmla="*/ 259 w 371"/>
                <a:gd name="T39" fmla="*/ 458 h 548"/>
                <a:gd name="T40" fmla="*/ 370 w 371"/>
                <a:gd name="T41" fmla="*/ 9 h 548"/>
                <a:gd name="T42" fmla="*/ 208 w 371"/>
                <a:gd name="T43" fmla="*/ 445 h 548"/>
                <a:gd name="T44" fmla="*/ 192 w 371"/>
                <a:gd name="T45" fmla="*/ 475 h 548"/>
                <a:gd name="T46" fmla="*/ 106 w 371"/>
                <a:gd name="T47" fmla="*/ 530 h 548"/>
                <a:gd name="T48" fmla="*/ 55 w 371"/>
                <a:gd name="T49" fmla="*/ 458 h 548"/>
                <a:gd name="T50" fmla="*/ 99 w 371"/>
                <a:gd name="T51" fmla="*/ 287 h 548"/>
                <a:gd name="T52" fmla="*/ 188 w 371"/>
                <a:gd name="T53" fmla="*/ 213 h 548"/>
                <a:gd name="T54" fmla="*/ 250 w 371"/>
                <a:gd name="T55" fmla="*/ 282 h 548"/>
                <a:gd name="T56" fmla="*/ 246 w 371"/>
                <a:gd name="T57" fmla="*/ 294 h 548"/>
                <a:gd name="T58" fmla="*/ 208 w 371"/>
                <a:gd name="T59" fmla="*/ 445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8">
                  <a:moveTo>
                    <a:pt x="370" y="9"/>
                  </a:moveTo>
                  <a:cubicBezTo>
                    <a:pt x="370" y="7"/>
                    <a:pt x="370" y="0"/>
                    <a:pt x="359" y="0"/>
                  </a:cubicBezTo>
                  <a:cubicBezTo>
                    <a:pt x="348" y="0"/>
                    <a:pt x="275" y="7"/>
                    <a:pt x="260" y="9"/>
                  </a:cubicBezTo>
                  <a:cubicBezTo>
                    <a:pt x="255" y="9"/>
                    <a:pt x="250" y="12"/>
                    <a:pt x="250" y="23"/>
                  </a:cubicBezTo>
                  <a:cubicBezTo>
                    <a:pt x="250" y="32"/>
                    <a:pt x="257" y="32"/>
                    <a:pt x="269" y="32"/>
                  </a:cubicBezTo>
                  <a:cubicBezTo>
                    <a:pt x="306" y="32"/>
                    <a:pt x="308" y="39"/>
                    <a:pt x="308" y="46"/>
                  </a:cubicBezTo>
                  <a:lnTo>
                    <a:pt x="304" y="62"/>
                  </a:lnTo>
                  <a:lnTo>
                    <a:pt x="259" y="245"/>
                  </a:lnTo>
                  <a:cubicBezTo>
                    <a:pt x="245" y="216"/>
                    <a:pt x="222" y="195"/>
                    <a:pt x="187" y="195"/>
                  </a:cubicBezTo>
                  <a:cubicBezTo>
                    <a:pt x="97" y="195"/>
                    <a:pt x="0" y="310"/>
                    <a:pt x="0" y="422"/>
                  </a:cubicBezTo>
                  <a:cubicBezTo>
                    <a:pt x="0" y="496"/>
                    <a:pt x="42" y="547"/>
                    <a:pt x="104" y="547"/>
                  </a:cubicBezTo>
                  <a:cubicBezTo>
                    <a:pt x="120" y="547"/>
                    <a:pt x="158" y="544"/>
                    <a:pt x="204" y="489"/>
                  </a:cubicBezTo>
                  <a:cubicBezTo>
                    <a:pt x="211" y="521"/>
                    <a:pt x="238" y="547"/>
                    <a:pt x="275" y="547"/>
                  </a:cubicBezTo>
                  <a:cubicBezTo>
                    <a:pt x="303" y="547"/>
                    <a:pt x="320" y="530"/>
                    <a:pt x="333" y="503"/>
                  </a:cubicBezTo>
                  <a:cubicBezTo>
                    <a:pt x="345" y="477"/>
                    <a:pt x="356" y="429"/>
                    <a:pt x="356" y="428"/>
                  </a:cubicBezTo>
                  <a:cubicBezTo>
                    <a:pt x="356" y="419"/>
                    <a:pt x="348" y="419"/>
                    <a:pt x="347" y="419"/>
                  </a:cubicBezTo>
                  <a:cubicBezTo>
                    <a:pt x="338" y="419"/>
                    <a:pt x="338" y="422"/>
                    <a:pt x="336" y="433"/>
                  </a:cubicBezTo>
                  <a:cubicBezTo>
                    <a:pt x="322" y="484"/>
                    <a:pt x="308" y="530"/>
                    <a:pt x="276" y="530"/>
                  </a:cubicBezTo>
                  <a:cubicBezTo>
                    <a:pt x="255" y="530"/>
                    <a:pt x="253" y="510"/>
                    <a:pt x="253" y="495"/>
                  </a:cubicBezTo>
                  <a:cubicBezTo>
                    <a:pt x="253" y="475"/>
                    <a:pt x="255" y="470"/>
                    <a:pt x="259" y="458"/>
                  </a:cubicBezTo>
                  <a:lnTo>
                    <a:pt x="370" y="9"/>
                  </a:lnTo>
                  <a:close/>
                  <a:moveTo>
                    <a:pt x="208" y="445"/>
                  </a:moveTo>
                  <a:cubicBezTo>
                    <a:pt x="204" y="459"/>
                    <a:pt x="204" y="461"/>
                    <a:pt x="192" y="475"/>
                  </a:cubicBezTo>
                  <a:cubicBezTo>
                    <a:pt x="158" y="517"/>
                    <a:pt x="127" y="530"/>
                    <a:pt x="106" y="530"/>
                  </a:cubicBezTo>
                  <a:cubicBezTo>
                    <a:pt x="65" y="530"/>
                    <a:pt x="55" y="487"/>
                    <a:pt x="55" y="458"/>
                  </a:cubicBezTo>
                  <a:cubicBezTo>
                    <a:pt x="55" y="419"/>
                    <a:pt x="79" y="322"/>
                    <a:pt x="99" y="287"/>
                  </a:cubicBezTo>
                  <a:cubicBezTo>
                    <a:pt x="121" y="241"/>
                    <a:pt x="157" y="213"/>
                    <a:pt x="188" y="213"/>
                  </a:cubicBezTo>
                  <a:cubicBezTo>
                    <a:pt x="238" y="213"/>
                    <a:pt x="250" y="276"/>
                    <a:pt x="250" y="282"/>
                  </a:cubicBezTo>
                  <a:cubicBezTo>
                    <a:pt x="250" y="285"/>
                    <a:pt x="248" y="290"/>
                    <a:pt x="246" y="294"/>
                  </a:cubicBezTo>
                  <a:lnTo>
                    <a:pt x="208" y="4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87" name="Freeform 103"/>
            <p:cNvSpPr>
              <a:spLocks noChangeArrowheads="1"/>
            </p:cNvSpPr>
            <p:nvPr/>
          </p:nvSpPr>
          <p:spPr bwMode="auto">
            <a:xfrm>
              <a:off x="1280" y="2475"/>
              <a:ext cx="83" cy="80"/>
            </a:xfrm>
            <a:custGeom>
              <a:avLst/>
              <a:gdLst>
                <a:gd name="T0" fmla="*/ 320 w 369"/>
                <a:gd name="T1" fmla="*/ 39 h 358"/>
                <a:gd name="T2" fmla="*/ 273 w 369"/>
                <a:gd name="T3" fmla="*/ 93 h 358"/>
                <a:gd name="T4" fmla="*/ 312 w 369"/>
                <a:gd name="T5" fmla="*/ 128 h 358"/>
                <a:gd name="T6" fmla="*/ 368 w 369"/>
                <a:gd name="T7" fmla="*/ 67 h 358"/>
                <a:gd name="T8" fmla="*/ 292 w 369"/>
                <a:gd name="T9" fmla="*/ 0 h 358"/>
                <a:gd name="T10" fmla="*/ 188 w 369"/>
                <a:gd name="T11" fmla="*/ 46 h 358"/>
                <a:gd name="T12" fmla="*/ 97 w 369"/>
                <a:gd name="T13" fmla="*/ 0 h 358"/>
                <a:gd name="T14" fmla="*/ 30 w 369"/>
                <a:gd name="T15" fmla="*/ 44 h 358"/>
                <a:gd name="T16" fmla="*/ 0 w 369"/>
                <a:gd name="T17" fmla="*/ 121 h 358"/>
                <a:gd name="T18" fmla="*/ 19 w 369"/>
                <a:gd name="T19" fmla="*/ 132 h 358"/>
                <a:gd name="T20" fmla="*/ 33 w 369"/>
                <a:gd name="T21" fmla="*/ 128 h 358"/>
                <a:gd name="T22" fmla="*/ 40 w 369"/>
                <a:gd name="T23" fmla="*/ 106 h 358"/>
                <a:gd name="T24" fmla="*/ 93 w 369"/>
                <a:gd name="T25" fmla="*/ 28 h 358"/>
                <a:gd name="T26" fmla="*/ 111 w 369"/>
                <a:gd name="T27" fmla="*/ 56 h 358"/>
                <a:gd name="T28" fmla="*/ 100 w 369"/>
                <a:gd name="T29" fmla="*/ 114 h 358"/>
                <a:gd name="T30" fmla="*/ 79 w 369"/>
                <a:gd name="T31" fmla="*/ 199 h 358"/>
                <a:gd name="T32" fmla="*/ 63 w 369"/>
                <a:gd name="T33" fmla="*/ 262 h 358"/>
                <a:gd name="T34" fmla="*/ 49 w 369"/>
                <a:gd name="T35" fmla="*/ 324 h 358"/>
                <a:gd name="T36" fmla="*/ 86 w 369"/>
                <a:gd name="T37" fmla="*/ 357 h 358"/>
                <a:gd name="T38" fmla="*/ 137 w 369"/>
                <a:gd name="T39" fmla="*/ 317 h 358"/>
                <a:gd name="T40" fmla="*/ 192 w 369"/>
                <a:gd name="T41" fmla="*/ 99 h 358"/>
                <a:gd name="T42" fmla="*/ 204 w 369"/>
                <a:gd name="T43" fmla="*/ 72 h 358"/>
                <a:gd name="T44" fmla="*/ 290 w 369"/>
                <a:gd name="T45" fmla="*/ 28 h 358"/>
                <a:gd name="T46" fmla="*/ 320 w 369"/>
                <a:gd name="T47" fmla="*/ 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9" h="358">
                  <a:moveTo>
                    <a:pt x="320" y="39"/>
                  </a:moveTo>
                  <a:cubicBezTo>
                    <a:pt x="278" y="48"/>
                    <a:pt x="273" y="86"/>
                    <a:pt x="273" y="93"/>
                  </a:cubicBezTo>
                  <a:cubicBezTo>
                    <a:pt x="273" y="111"/>
                    <a:pt x="285" y="128"/>
                    <a:pt x="312" y="128"/>
                  </a:cubicBezTo>
                  <a:cubicBezTo>
                    <a:pt x="338" y="128"/>
                    <a:pt x="368" y="107"/>
                    <a:pt x="368" y="67"/>
                  </a:cubicBezTo>
                  <a:cubicBezTo>
                    <a:pt x="368" y="32"/>
                    <a:pt x="340" y="0"/>
                    <a:pt x="292" y="0"/>
                  </a:cubicBezTo>
                  <a:cubicBezTo>
                    <a:pt x="248" y="0"/>
                    <a:pt x="211" y="21"/>
                    <a:pt x="188" y="46"/>
                  </a:cubicBezTo>
                  <a:cubicBezTo>
                    <a:pt x="169" y="11"/>
                    <a:pt x="125" y="0"/>
                    <a:pt x="97" y="0"/>
                  </a:cubicBezTo>
                  <a:cubicBezTo>
                    <a:pt x="69" y="0"/>
                    <a:pt x="46" y="16"/>
                    <a:pt x="30" y="44"/>
                  </a:cubicBezTo>
                  <a:cubicBezTo>
                    <a:pt x="11" y="74"/>
                    <a:pt x="0" y="116"/>
                    <a:pt x="0" y="121"/>
                  </a:cubicBezTo>
                  <a:cubicBezTo>
                    <a:pt x="0" y="132"/>
                    <a:pt x="12" y="132"/>
                    <a:pt x="19" y="132"/>
                  </a:cubicBezTo>
                  <a:cubicBezTo>
                    <a:pt x="26" y="132"/>
                    <a:pt x="30" y="132"/>
                    <a:pt x="33" y="128"/>
                  </a:cubicBezTo>
                  <a:cubicBezTo>
                    <a:pt x="35" y="127"/>
                    <a:pt x="35" y="125"/>
                    <a:pt x="40" y="106"/>
                  </a:cubicBezTo>
                  <a:cubicBezTo>
                    <a:pt x="55" y="46"/>
                    <a:pt x="72" y="28"/>
                    <a:pt x="93" y="28"/>
                  </a:cubicBezTo>
                  <a:cubicBezTo>
                    <a:pt x="106" y="28"/>
                    <a:pt x="111" y="35"/>
                    <a:pt x="111" y="56"/>
                  </a:cubicBezTo>
                  <a:cubicBezTo>
                    <a:pt x="111" y="70"/>
                    <a:pt x="109" y="79"/>
                    <a:pt x="100" y="114"/>
                  </a:cubicBezTo>
                  <a:cubicBezTo>
                    <a:pt x="97" y="128"/>
                    <a:pt x="84" y="180"/>
                    <a:pt x="79" y="199"/>
                  </a:cubicBezTo>
                  <a:cubicBezTo>
                    <a:pt x="76" y="213"/>
                    <a:pt x="67" y="248"/>
                    <a:pt x="63" y="262"/>
                  </a:cubicBezTo>
                  <a:cubicBezTo>
                    <a:pt x="58" y="283"/>
                    <a:pt x="49" y="319"/>
                    <a:pt x="49" y="324"/>
                  </a:cubicBezTo>
                  <a:cubicBezTo>
                    <a:pt x="49" y="340"/>
                    <a:pt x="62" y="357"/>
                    <a:pt x="86" y="357"/>
                  </a:cubicBezTo>
                  <a:cubicBezTo>
                    <a:pt x="100" y="357"/>
                    <a:pt x="128" y="348"/>
                    <a:pt x="137" y="317"/>
                  </a:cubicBezTo>
                  <a:cubicBezTo>
                    <a:pt x="137" y="313"/>
                    <a:pt x="190" y="102"/>
                    <a:pt x="192" y="99"/>
                  </a:cubicBezTo>
                  <a:cubicBezTo>
                    <a:pt x="194" y="86"/>
                    <a:pt x="194" y="84"/>
                    <a:pt x="204" y="72"/>
                  </a:cubicBezTo>
                  <a:cubicBezTo>
                    <a:pt x="222" y="51"/>
                    <a:pt x="252" y="28"/>
                    <a:pt x="290" y="28"/>
                  </a:cubicBezTo>
                  <a:cubicBezTo>
                    <a:pt x="310" y="28"/>
                    <a:pt x="319" y="37"/>
                    <a:pt x="320" y="3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88" name="Freeform 104"/>
            <p:cNvSpPr>
              <a:spLocks noChangeArrowheads="1"/>
            </p:cNvSpPr>
            <p:nvPr/>
          </p:nvSpPr>
          <p:spPr bwMode="auto">
            <a:xfrm>
              <a:off x="1382" y="2431"/>
              <a:ext cx="104" cy="127"/>
            </a:xfrm>
            <a:custGeom>
              <a:avLst/>
              <a:gdLst>
                <a:gd name="T0" fmla="*/ 461 w 462"/>
                <a:gd name="T1" fmla="*/ 7 h 564"/>
                <a:gd name="T2" fmla="*/ 452 w 462"/>
                <a:gd name="T3" fmla="*/ 0 h 564"/>
                <a:gd name="T4" fmla="*/ 438 w 462"/>
                <a:gd name="T5" fmla="*/ 12 h 564"/>
                <a:gd name="T6" fmla="*/ 401 w 462"/>
                <a:gd name="T7" fmla="*/ 56 h 564"/>
                <a:gd name="T8" fmla="*/ 289 w 462"/>
                <a:gd name="T9" fmla="*/ 0 h 564"/>
                <a:gd name="T10" fmla="*/ 99 w 462"/>
                <a:gd name="T11" fmla="*/ 183 h 564"/>
                <a:gd name="T12" fmla="*/ 178 w 462"/>
                <a:gd name="T13" fmla="*/ 294 h 564"/>
                <a:gd name="T14" fmla="*/ 262 w 462"/>
                <a:gd name="T15" fmla="*/ 315 h 564"/>
                <a:gd name="T16" fmla="*/ 333 w 462"/>
                <a:gd name="T17" fmla="*/ 398 h 564"/>
                <a:gd name="T18" fmla="*/ 194 w 462"/>
                <a:gd name="T19" fmla="*/ 540 h 564"/>
                <a:gd name="T20" fmla="*/ 58 w 462"/>
                <a:gd name="T21" fmla="*/ 426 h 564"/>
                <a:gd name="T22" fmla="*/ 62 w 462"/>
                <a:gd name="T23" fmla="*/ 385 h 564"/>
                <a:gd name="T24" fmla="*/ 63 w 462"/>
                <a:gd name="T25" fmla="*/ 380 h 564"/>
                <a:gd name="T26" fmla="*/ 55 w 462"/>
                <a:gd name="T27" fmla="*/ 371 h 564"/>
                <a:gd name="T28" fmla="*/ 46 w 462"/>
                <a:gd name="T29" fmla="*/ 373 h 564"/>
                <a:gd name="T30" fmla="*/ 0 w 462"/>
                <a:gd name="T31" fmla="*/ 556 h 564"/>
                <a:gd name="T32" fmla="*/ 9 w 462"/>
                <a:gd name="T33" fmla="*/ 563 h 564"/>
                <a:gd name="T34" fmla="*/ 23 w 462"/>
                <a:gd name="T35" fmla="*/ 553 h 564"/>
                <a:gd name="T36" fmla="*/ 60 w 462"/>
                <a:gd name="T37" fmla="*/ 509 h 564"/>
                <a:gd name="T38" fmla="*/ 192 w 462"/>
                <a:gd name="T39" fmla="*/ 563 h 564"/>
                <a:gd name="T40" fmla="*/ 389 w 462"/>
                <a:gd name="T41" fmla="*/ 364 h 564"/>
                <a:gd name="T42" fmla="*/ 350 w 462"/>
                <a:gd name="T43" fmla="*/ 275 h 564"/>
                <a:gd name="T44" fmla="*/ 252 w 462"/>
                <a:gd name="T45" fmla="*/ 236 h 564"/>
                <a:gd name="T46" fmla="*/ 201 w 462"/>
                <a:gd name="T47" fmla="*/ 222 h 564"/>
                <a:gd name="T48" fmla="*/ 153 w 462"/>
                <a:gd name="T49" fmla="*/ 151 h 564"/>
                <a:gd name="T50" fmla="*/ 289 w 462"/>
                <a:gd name="T51" fmla="*/ 21 h 564"/>
                <a:gd name="T52" fmla="*/ 401 w 462"/>
                <a:gd name="T53" fmla="*/ 143 h 564"/>
                <a:gd name="T54" fmla="*/ 398 w 462"/>
                <a:gd name="T55" fmla="*/ 185 h 564"/>
                <a:gd name="T56" fmla="*/ 407 w 462"/>
                <a:gd name="T57" fmla="*/ 194 h 564"/>
                <a:gd name="T58" fmla="*/ 419 w 462"/>
                <a:gd name="T59" fmla="*/ 178 h 564"/>
                <a:gd name="T60" fmla="*/ 461 w 462"/>
                <a:gd name="T61" fmla="*/ 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2" h="564">
                  <a:moveTo>
                    <a:pt x="461" y="7"/>
                  </a:moveTo>
                  <a:cubicBezTo>
                    <a:pt x="461" y="5"/>
                    <a:pt x="459" y="0"/>
                    <a:pt x="452" y="0"/>
                  </a:cubicBezTo>
                  <a:cubicBezTo>
                    <a:pt x="447" y="0"/>
                    <a:pt x="447" y="0"/>
                    <a:pt x="438" y="12"/>
                  </a:cubicBezTo>
                  <a:lnTo>
                    <a:pt x="401" y="56"/>
                  </a:lnTo>
                  <a:cubicBezTo>
                    <a:pt x="380" y="19"/>
                    <a:pt x="340" y="0"/>
                    <a:pt x="289" y="0"/>
                  </a:cubicBezTo>
                  <a:cubicBezTo>
                    <a:pt x="190" y="0"/>
                    <a:pt x="99" y="90"/>
                    <a:pt x="99" y="183"/>
                  </a:cubicBezTo>
                  <a:cubicBezTo>
                    <a:pt x="99" y="246"/>
                    <a:pt x="139" y="282"/>
                    <a:pt x="178" y="294"/>
                  </a:cubicBezTo>
                  <a:lnTo>
                    <a:pt x="262" y="315"/>
                  </a:lnTo>
                  <a:cubicBezTo>
                    <a:pt x="290" y="322"/>
                    <a:pt x="333" y="334"/>
                    <a:pt x="333" y="398"/>
                  </a:cubicBezTo>
                  <a:cubicBezTo>
                    <a:pt x="333" y="466"/>
                    <a:pt x="269" y="540"/>
                    <a:pt x="194" y="540"/>
                  </a:cubicBezTo>
                  <a:cubicBezTo>
                    <a:pt x="144" y="540"/>
                    <a:pt x="58" y="523"/>
                    <a:pt x="58" y="426"/>
                  </a:cubicBezTo>
                  <a:cubicBezTo>
                    <a:pt x="58" y="408"/>
                    <a:pt x="62" y="389"/>
                    <a:pt x="62" y="385"/>
                  </a:cubicBezTo>
                  <a:cubicBezTo>
                    <a:pt x="63" y="382"/>
                    <a:pt x="63" y="380"/>
                    <a:pt x="63" y="380"/>
                  </a:cubicBezTo>
                  <a:cubicBezTo>
                    <a:pt x="63" y="371"/>
                    <a:pt x="58" y="371"/>
                    <a:pt x="55" y="371"/>
                  </a:cubicBezTo>
                  <a:cubicBezTo>
                    <a:pt x="51" y="371"/>
                    <a:pt x="49" y="371"/>
                    <a:pt x="46" y="373"/>
                  </a:cubicBezTo>
                  <a:cubicBezTo>
                    <a:pt x="44" y="377"/>
                    <a:pt x="0" y="554"/>
                    <a:pt x="0" y="556"/>
                  </a:cubicBezTo>
                  <a:cubicBezTo>
                    <a:pt x="0" y="561"/>
                    <a:pt x="4" y="563"/>
                    <a:pt x="9" y="563"/>
                  </a:cubicBezTo>
                  <a:cubicBezTo>
                    <a:pt x="12" y="563"/>
                    <a:pt x="14" y="563"/>
                    <a:pt x="23" y="553"/>
                  </a:cubicBezTo>
                  <a:lnTo>
                    <a:pt x="60" y="509"/>
                  </a:lnTo>
                  <a:cubicBezTo>
                    <a:pt x="93" y="553"/>
                    <a:pt x="146" y="563"/>
                    <a:pt x="192" y="563"/>
                  </a:cubicBezTo>
                  <a:cubicBezTo>
                    <a:pt x="297" y="563"/>
                    <a:pt x="389" y="461"/>
                    <a:pt x="389" y="364"/>
                  </a:cubicBezTo>
                  <a:cubicBezTo>
                    <a:pt x="389" y="311"/>
                    <a:pt x="363" y="285"/>
                    <a:pt x="350" y="275"/>
                  </a:cubicBezTo>
                  <a:cubicBezTo>
                    <a:pt x="333" y="255"/>
                    <a:pt x="322" y="253"/>
                    <a:pt x="252" y="236"/>
                  </a:cubicBezTo>
                  <a:cubicBezTo>
                    <a:pt x="236" y="231"/>
                    <a:pt x="208" y="222"/>
                    <a:pt x="201" y="222"/>
                  </a:cubicBezTo>
                  <a:cubicBezTo>
                    <a:pt x="180" y="215"/>
                    <a:pt x="153" y="192"/>
                    <a:pt x="153" y="151"/>
                  </a:cubicBezTo>
                  <a:cubicBezTo>
                    <a:pt x="153" y="88"/>
                    <a:pt x="215" y="21"/>
                    <a:pt x="289" y="21"/>
                  </a:cubicBezTo>
                  <a:cubicBezTo>
                    <a:pt x="354" y="21"/>
                    <a:pt x="401" y="55"/>
                    <a:pt x="401" y="143"/>
                  </a:cubicBezTo>
                  <a:cubicBezTo>
                    <a:pt x="401" y="167"/>
                    <a:pt x="398" y="181"/>
                    <a:pt x="398" y="185"/>
                  </a:cubicBezTo>
                  <a:cubicBezTo>
                    <a:pt x="398" y="187"/>
                    <a:pt x="398" y="194"/>
                    <a:pt x="407" y="194"/>
                  </a:cubicBezTo>
                  <a:cubicBezTo>
                    <a:pt x="414" y="194"/>
                    <a:pt x="415" y="190"/>
                    <a:pt x="419" y="178"/>
                  </a:cubicBezTo>
                  <a:lnTo>
                    <a:pt x="461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89" name="Freeform 105"/>
            <p:cNvSpPr>
              <a:spLocks noChangeArrowheads="1"/>
            </p:cNvSpPr>
            <p:nvPr/>
          </p:nvSpPr>
          <p:spPr bwMode="auto">
            <a:xfrm>
              <a:off x="1494" y="2499"/>
              <a:ext cx="44" cy="81"/>
            </a:xfrm>
            <a:custGeom>
              <a:avLst/>
              <a:gdLst>
                <a:gd name="T0" fmla="*/ 123 w 200"/>
                <a:gd name="T1" fmla="*/ 16 h 362"/>
                <a:gd name="T2" fmla="*/ 107 w 200"/>
                <a:gd name="T3" fmla="*/ 0 h 362"/>
                <a:gd name="T4" fmla="*/ 0 w 200"/>
                <a:gd name="T5" fmla="*/ 35 h 362"/>
                <a:gd name="T6" fmla="*/ 0 w 200"/>
                <a:gd name="T7" fmla="*/ 55 h 362"/>
                <a:gd name="T8" fmla="*/ 79 w 200"/>
                <a:gd name="T9" fmla="*/ 39 h 362"/>
                <a:gd name="T10" fmla="*/ 79 w 200"/>
                <a:gd name="T11" fmla="*/ 317 h 362"/>
                <a:gd name="T12" fmla="*/ 25 w 200"/>
                <a:gd name="T13" fmla="*/ 341 h 362"/>
                <a:gd name="T14" fmla="*/ 4 w 200"/>
                <a:gd name="T15" fmla="*/ 341 h 362"/>
                <a:gd name="T16" fmla="*/ 4 w 200"/>
                <a:gd name="T17" fmla="*/ 361 h 362"/>
                <a:gd name="T18" fmla="*/ 100 w 200"/>
                <a:gd name="T19" fmla="*/ 359 h 362"/>
                <a:gd name="T20" fmla="*/ 199 w 200"/>
                <a:gd name="T21" fmla="*/ 361 h 362"/>
                <a:gd name="T22" fmla="*/ 199 w 200"/>
                <a:gd name="T23" fmla="*/ 341 h 362"/>
                <a:gd name="T24" fmla="*/ 178 w 200"/>
                <a:gd name="T25" fmla="*/ 341 h 362"/>
                <a:gd name="T26" fmla="*/ 123 w 200"/>
                <a:gd name="T27" fmla="*/ 317 h 362"/>
                <a:gd name="T28" fmla="*/ 123 w 200"/>
                <a:gd name="T29" fmla="*/ 1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362">
                  <a:moveTo>
                    <a:pt x="123" y="16"/>
                  </a:moveTo>
                  <a:cubicBezTo>
                    <a:pt x="123" y="0"/>
                    <a:pt x="121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90" name="Freeform 106"/>
            <p:cNvSpPr>
              <a:spLocks noChangeArrowheads="1"/>
            </p:cNvSpPr>
            <p:nvPr/>
          </p:nvSpPr>
          <p:spPr bwMode="auto">
            <a:xfrm>
              <a:off x="1577" y="2423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7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91" name="Freeform 107"/>
            <p:cNvSpPr>
              <a:spLocks noChangeArrowheads="1"/>
            </p:cNvSpPr>
            <p:nvPr/>
          </p:nvSpPr>
          <p:spPr bwMode="auto">
            <a:xfrm>
              <a:off x="1632" y="2477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7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92" name="Freeform 108"/>
            <p:cNvSpPr>
              <a:spLocks noChangeArrowheads="1"/>
            </p:cNvSpPr>
            <p:nvPr/>
          </p:nvSpPr>
          <p:spPr bwMode="auto">
            <a:xfrm>
              <a:off x="1721" y="2423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93" name="Freeform 109"/>
            <p:cNvSpPr>
              <a:spLocks noChangeArrowheads="1"/>
            </p:cNvSpPr>
            <p:nvPr/>
          </p:nvSpPr>
          <p:spPr bwMode="auto">
            <a:xfrm>
              <a:off x="1844" y="2406"/>
              <a:ext cx="33" cy="210"/>
            </a:xfrm>
            <a:custGeom>
              <a:avLst/>
              <a:gdLst>
                <a:gd name="T0" fmla="*/ 0 w 151"/>
                <a:gd name="T1" fmla="*/ 929 h 930"/>
                <a:gd name="T2" fmla="*/ 150 w 151"/>
                <a:gd name="T3" fmla="*/ 929 h 930"/>
                <a:gd name="T4" fmla="*/ 150 w 151"/>
                <a:gd name="T5" fmla="*/ 898 h 930"/>
                <a:gd name="T6" fmla="*/ 32 w 151"/>
                <a:gd name="T7" fmla="*/ 898 h 930"/>
                <a:gd name="T8" fmla="*/ 32 w 151"/>
                <a:gd name="T9" fmla="*/ 32 h 930"/>
                <a:gd name="T10" fmla="*/ 150 w 151"/>
                <a:gd name="T11" fmla="*/ 32 h 930"/>
                <a:gd name="T12" fmla="*/ 150 w 151"/>
                <a:gd name="T13" fmla="*/ 0 h 930"/>
                <a:gd name="T14" fmla="*/ 0 w 151"/>
                <a:gd name="T15" fmla="*/ 0 h 930"/>
                <a:gd name="T16" fmla="*/ 0 w 151"/>
                <a:gd name="T17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930">
                  <a:moveTo>
                    <a:pt x="0" y="929"/>
                  </a:moveTo>
                  <a:lnTo>
                    <a:pt x="150" y="929"/>
                  </a:lnTo>
                  <a:lnTo>
                    <a:pt x="150" y="898"/>
                  </a:lnTo>
                  <a:lnTo>
                    <a:pt x="32" y="898"/>
                  </a:lnTo>
                  <a:lnTo>
                    <a:pt x="32" y="32"/>
                  </a:lnTo>
                  <a:lnTo>
                    <a:pt x="150" y="3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9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94" name="Freeform 110"/>
            <p:cNvSpPr>
              <a:spLocks noChangeArrowheads="1"/>
            </p:cNvSpPr>
            <p:nvPr/>
          </p:nvSpPr>
          <p:spPr bwMode="auto">
            <a:xfrm>
              <a:off x="1903" y="2423"/>
              <a:ext cx="7" cy="175"/>
            </a:xfrm>
            <a:custGeom>
              <a:avLst/>
              <a:gdLst>
                <a:gd name="T0" fmla="*/ 33 w 34"/>
                <a:gd name="T1" fmla="*/ 28 h 775"/>
                <a:gd name="T2" fmla="*/ 16 w 34"/>
                <a:gd name="T3" fmla="*/ 0 h 775"/>
                <a:gd name="T4" fmla="*/ 0 w 34"/>
                <a:gd name="T5" fmla="*/ 28 h 775"/>
                <a:gd name="T6" fmla="*/ 0 w 34"/>
                <a:gd name="T7" fmla="*/ 746 h 775"/>
                <a:gd name="T8" fmla="*/ 16 w 34"/>
                <a:gd name="T9" fmla="*/ 774 h 775"/>
                <a:gd name="T10" fmla="*/ 33 w 34"/>
                <a:gd name="T11" fmla="*/ 746 h 775"/>
                <a:gd name="T12" fmla="*/ 33 w 34"/>
                <a:gd name="T13" fmla="*/ 28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75">
                  <a:moveTo>
                    <a:pt x="33" y="28"/>
                  </a:moveTo>
                  <a:cubicBezTo>
                    <a:pt x="33" y="14"/>
                    <a:pt x="33" y="0"/>
                    <a:pt x="16" y="0"/>
                  </a:cubicBezTo>
                  <a:cubicBezTo>
                    <a:pt x="0" y="0"/>
                    <a:pt x="0" y="14"/>
                    <a:pt x="0" y="28"/>
                  </a:cubicBezTo>
                  <a:lnTo>
                    <a:pt x="0" y="746"/>
                  </a:lnTo>
                  <a:cubicBezTo>
                    <a:pt x="0" y="760"/>
                    <a:pt x="0" y="774"/>
                    <a:pt x="16" y="774"/>
                  </a:cubicBezTo>
                  <a:cubicBezTo>
                    <a:pt x="33" y="774"/>
                    <a:pt x="33" y="760"/>
                    <a:pt x="33" y="746"/>
                  </a:cubicBezTo>
                  <a:lnTo>
                    <a:pt x="33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95" name="Freeform 111"/>
            <p:cNvSpPr>
              <a:spLocks noChangeArrowheads="1"/>
            </p:cNvSpPr>
            <p:nvPr/>
          </p:nvSpPr>
          <p:spPr bwMode="auto">
            <a:xfrm>
              <a:off x="1939" y="2433"/>
              <a:ext cx="92" cy="157"/>
            </a:xfrm>
            <a:custGeom>
              <a:avLst/>
              <a:gdLst>
                <a:gd name="T0" fmla="*/ 301 w 408"/>
                <a:gd name="T1" fmla="*/ 19 h 698"/>
                <a:gd name="T2" fmla="*/ 304 w 408"/>
                <a:gd name="T3" fmla="*/ 7 h 698"/>
                <a:gd name="T4" fmla="*/ 294 w 408"/>
                <a:gd name="T5" fmla="*/ 0 h 698"/>
                <a:gd name="T6" fmla="*/ 283 w 408"/>
                <a:gd name="T7" fmla="*/ 16 h 698"/>
                <a:gd name="T8" fmla="*/ 238 w 408"/>
                <a:gd name="T9" fmla="*/ 195 h 698"/>
                <a:gd name="T10" fmla="*/ 0 w 408"/>
                <a:gd name="T11" fmla="*/ 407 h 698"/>
                <a:gd name="T12" fmla="*/ 150 w 408"/>
                <a:gd name="T13" fmla="*/ 547 h 698"/>
                <a:gd name="T14" fmla="*/ 132 w 408"/>
                <a:gd name="T15" fmla="*/ 619 h 698"/>
                <a:gd name="T16" fmla="*/ 114 w 408"/>
                <a:gd name="T17" fmla="*/ 688 h 698"/>
                <a:gd name="T18" fmla="*/ 123 w 408"/>
                <a:gd name="T19" fmla="*/ 697 h 698"/>
                <a:gd name="T20" fmla="*/ 132 w 408"/>
                <a:gd name="T21" fmla="*/ 693 h 698"/>
                <a:gd name="T22" fmla="*/ 139 w 408"/>
                <a:gd name="T23" fmla="*/ 663 h 698"/>
                <a:gd name="T24" fmla="*/ 169 w 408"/>
                <a:gd name="T25" fmla="*/ 547 h 698"/>
                <a:gd name="T26" fmla="*/ 407 w 408"/>
                <a:gd name="T27" fmla="*/ 334 h 698"/>
                <a:gd name="T28" fmla="*/ 257 w 408"/>
                <a:gd name="T29" fmla="*/ 195 h 698"/>
                <a:gd name="T30" fmla="*/ 301 w 408"/>
                <a:gd name="T31" fmla="*/ 19 h 698"/>
                <a:gd name="T32" fmla="*/ 153 w 408"/>
                <a:gd name="T33" fmla="*/ 530 h 698"/>
                <a:gd name="T34" fmla="*/ 51 w 408"/>
                <a:gd name="T35" fmla="*/ 422 h 698"/>
                <a:gd name="T36" fmla="*/ 232 w 408"/>
                <a:gd name="T37" fmla="*/ 211 h 698"/>
                <a:gd name="T38" fmla="*/ 153 w 408"/>
                <a:gd name="T39" fmla="*/ 530 h 698"/>
                <a:gd name="T40" fmla="*/ 253 w 408"/>
                <a:gd name="T41" fmla="*/ 211 h 698"/>
                <a:gd name="T42" fmla="*/ 357 w 408"/>
                <a:gd name="T43" fmla="*/ 319 h 698"/>
                <a:gd name="T44" fmla="*/ 172 w 408"/>
                <a:gd name="T45" fmla="*/ 530 h 698"/>
                <a:gd name="T46" fmla="*/ 253 w 408"/>
                <a:gd name="T47" fmla="*/ 21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8" h="698">
                  <a:moveTo>
                    <a:pt x="301" y="19"/>
                  </a:moveTo>
                  <a:cubicBezTo>
                    <a:pt x="301" y="18"/>
                    <a:pt x="304" y="9"/>
                    <a:pt x="304" y="7"/>
                  </a:cubicBezTo>
                  <a:cubicBezTo>
                    <a:pt x="304" y="7"/>
                    <a:pt x="304" y="0"/>
                    <a:pt x="294" y="0"/>
                  </a:cubicBezTo>
                  <a:cubicBezTo>
                    <a:pt x="287" y="0"/>
                    <a:pt x="285" y="2"/>
                    <a:pt x="283" y="16"/>
                  </a:cubicBezTo>
                  <a:lnTo>
                    <a:pt x="238" y="195"/>
                  </a:lnTo>
                  <a:cubicBezTo>
                    <a:pt x="114" y="199"/>
                    <a:pt x="0" y="301"/>
                    <a:pt x="0" y="407"/>
                  </a:cubicBezTo>
                  <a:cubicBezTo>
                    <a:pt x="0" y="480"/>
                    <a:pt x="55" y="542"/>
                    <a:pt x="150" y="547"/>
                  </a:cubicBezTo>
                  <a:cubicBezTo>
                    <a:pt x="143" y="572"/>
                    <a:pt x="137" y="597"/>
                    <a:pt x="132" y="619"/>
                  </a:cubicBezTo>
                  <a:cubicBezTo>
                    <a:pt x="121" y="656"/>
                    <a:pt x="114" y="686"/>
                    <a:pt x="114" y="688"/>
                  </a:cubicBezTo>
                  <a:cubicBezTo>
                    <a:pt x="114" y="695"/>
                    <a:pt x="120" y="697"/>
                    <a:pt x="123" y="697"/>
                  </a:cubicBezTo>
                  <a:cubicBezTo>
                    <a:pt x="127" y="697"/>
                    <a:pt x="128" y="695"/>
                    <a:pt x="132" y="693"/>
                  </a:cubicBezTo>
                  <a:cubicBezTo>
                    <a:pt x="132" y="692"/>
                    <a:pt x="137" y="674"/>
                    <a:pt x="139" y="663"/>
                  </a:cubicBezTo>
                  <a:lnTo>
                    <a:pt x="169" y="547"/>
                  </a:lnTo>
                  <a:cubicBezTo>
                    <a:pt x="294" y="544"/>
                    <a:pt x="407" y="438"/>
                    <a:pt x="407" y="334"/>
                  </a:cubicBezTo>
                  <a:cubicBezTo>
                    <a:pt x="407" y="273"/>
                    <a:pt x="366" y="202"/>
                    <a:pt x="257" y="195"/>
                  </a:cubicBezTo>
                  <a:lnTo>
                    <a:pt x="301" y="19"/>
                  </a:lnTo>
                  <a:close/>
                  <a:moveTo>
                    <a:pt x="153" y="530"/>
                  </a:moveTo>
                  <a:cubicBezTo>
                    <a:pt x="106" y="528"/>
                    <a:pt x="51" y="502"/>
                    <a:pt x="51" y="422"/>
                  </a:cubicBezTo>
                  <a:cubicBezTo>
                    <a:pt x="51" y="331"/>
                    <a:pt x="118" y="222"/>
                    <a:pt x="232" y="211"/>
                  </a:cubicBezTo>
                  <a:lnTo>
                    <a:pt x="153" y="530"/>
                  </a:lnTo>
                  <a:close/>
                  <a:moveTo>
                    <a:pt x="253" y="211"/>
                  </a:moveTo>
                  <a:cubicBezTo>
                    <a:pt x="312" y="215"/>
                    <a:pt x="357" y="250"/>
                    <a:pt x="357" y="319"/>
                  </a:cubicBezTo>
                  <a:cubicBezTo>
                    <a:pt x="357" y="410"/>
                    <a:pt x="290" y="521"/>
                    <a:pt x="172" y="530"/>
                  </a:cubicBezTo>
                  <a:lnTo>
                    <a:pt x="253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96" name="Freeform 112"/>
            <p:cNvSpPr>
              <a:spLocks noChangeArrowheads="1"/>
            </p:cNvSpPr>
            <p:nvPr/>
          </p:nvSpPr>
          <p:spPr bwMode="auto">
            <a:xfrm>
              <a:off x="2052" y="2423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7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97" name="Freeform 113"/>
            <p:cNvSpPr>
              <a:spLocks noChangeArrowheads="1"/>
            </p:cNvSpPr>
            <p:nvPr/>
          </p:nvSpPr>
          <p:spPr bwMode="auto">
            <a:xfrm>
              <a:off x="2111" y="2475"/>
              <a:ext cx="87" cy="113"/>
            </a:xfrm>
            <a:custGeom>
              <a:avLst/>
              <a:gdLst>
                <a:gd name="T0" fmla="*/ 387 w 388"/>
                <a:gd name="T1" fmla="*/ 14 h 503"/>
                <a:gd name="T2" fmla="*/ 373 w 388"/>
                <a:gd name="T3" fmla="*/ 0 h 503"/>
                <a:gd name="T4" fmla="*/ 303 w 388"/>
                <a:gd name="T5" fmla="*/ 33 h 503"/>
                <a:gd name="T6" fmla="*/ 218 w 388"/>
                <a:gd name="T7" fmla="*/ 0 h 503"/>
                <a:gd name="T8" fmla="*/ 0 w 388"/>
                <a:gd name="T9" fmla="*/ 229 h 503"/>
                <a:gd name="T10" fmla="*/ 136 w 388"/>
                <a:gd name="T11" fmla="*/ 357 h 503"/>
                <a:gd name="T12" fmla="*/ 220 w 388"/>
                <a:gd name="T13" fmla="*/ 333 h 503"/>
                <a:gd name="T14" fmla="*/ 192 w 388"/>
                <a:gd name="T15" fmla="*/ 451 h 503"/>
                <a:gd name="T16" fmla="*/ 181 w 388"/>
                <a:gd name="T17" fmla="*/ 463 h 503"/>
                <a:gd name="T18" fmla="*/ 153 w 388"/>
                <a:gd name="T19" fmla="*/ 465 h 503"/>
                <a:gd name="T20" fmla="*/ 130 w 388"/>
                <a:gd name="T21" fmla="*/ 470 h 503"/>
                <a:gd name="T22" fmla="*/ 125 w 388"/>
                <a:gd name="T23" fmla="*/ 487 h 503"/>
                <a:gd name="T24" fmla="*/ 139 w 388"/>
                <a:gd name="T25" fmla="*/ 502 h 503"/>
                <a:gd name="T26" fmla="*/ 222 w 388"/>
                <a:gd name="T27" fmla="*/ 498 h 503"/>
                <a:gd name="T28" fmla="*/ 308 w 388"/>
                <a:gd name="T29" fmla="*/ 502 h 503"/>
                <a:gd name="T30" fmla="*/ 329 w 388"/>
                <a:gd name="T31" fmla="*/ 479 h 503"/>
                <a:gd name="T32" fmla="*/ 308 w 388"/>
                <a:gd name="T33" fmla="*/ 465 h 503"/>
                <a:gd name="T34" fmla="*/ 275 w 388"/>
                <a:gd name="T35" fmla="*/ 465 h 503"/>
                <a:gd name="T36" fmla="*/ 387 w 388"/>
                <a:gd name="T37" fmla="*/ 14 h 503"/>
                <a:gd name="T38" fmla="*/ 238 w 388"/>
                <a:gd name="T39" fmla="*/ 267 h 503"/>
                <a:gd name="T40" fmla="*/ 225 w 388"/>
                <a:gd name="T41" fmla="*/ 290 h 503"/>
                <a:gd name="T42" fmla="*/ 139 w 388"/>
                <a:gd name="T43" fmla="*/ 329 h 503"/>
                <a:gd name="T44" fmla="*/ 88 w 388"/>
                <a:gd name="T45" fmla="*/ 269 h 503"/>
                <a:gd name="T46" fmla="*/ 127 w 388"/>
                <a:gd name="T47" fmla="*/ 104 h 503"/>
                <a:gd name="T48" fmla="*/ 220 w 388"/>
                <a:gd name="T49" fmla="*/ 28 h 503"/>
                <a:gd name="T50" fmla="*/ 285 w 388"/>
                <a:gd name="T51" fmla="*/ 72 h 503"/>
                <a:gd name="T52" fmla="*/ 283 w 388"/>
                <a:gd name="T53" fmla="*/ 84 h 503"/>
                <a:gd name="T54" fmla="*/ 238 w 388"/>
                <a:gd name="T55" fmla="*/ 267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8" h="503">
                  <a:moveTo>
                    <a:pt x="387" y="14"/>
                  </a:moveTo>
                  <a:cubicBezTo>
                    <a:pt x="387" y="11"/>
                    <a:pt x="384" y="0"/>
                    <a:pt x="373" y="0"/>
                  </a:cubicBezTo>
                  <a:cubicBezTo>
                    <a:pt x="371" y="0"/>
                    <a:pt x="326" y="11"/>
                    <a:pt x="303" y="33"/>
                  </a:cubicBezTo>
                  <a:cubicBezTo>
                    <a:pt x="290" y="21"/>
                    <a:pt x="266" y="0"/>
                    <a:pt x="218" y="0"/>
                  </a:cubicBezTo>
                  <a:cubicBezTo>
                    <a:pt x="84" y="0"/>
                    <a:pt x="0" y="123"/>
                    <a:pt x="0" y="229"/>
                  </a:cubicBezTo>
                  <a:cubicBezTo>
                    <a:pt x="0" y="324"/>
                    <a:pt x="72" y="357"/>
                    <a:pt x="136" y="357"/>
                  </a:cubicBezTo>
                  <a:cubicBezTo>
                    <a:pt x="172" y="357"/>
                    <a:pt x="204" y="341"/>
                    <a:pt x="220" y="333"/>
                  </a:cubicBezTo>
                  <a:lnTo>
                    <a:pt x="192" y="451"/>
                  </a:lnTo>
                  <a:cubicBezTo>
                    <a:pt x="188" y="461"/>
                    <a:pt x="187" y="463"/>
                    <a:pt x="181" y="463"/>
                  </a:cubicBezTo>
                  <a:cubicBezTo>
                    <a:pt x="172" y="465"/>
                    <a:pt x="160" y="465"/>
                    <a:pt x="153" y="465"/>
                  </a:cubicBezTo>
                  <a:cubicBezTo>
                    <a:pt x="139" y="465"/>
                    <a:pt x="134" y="465"/>
                    <a:pt x="130" y="470"/>
                  </a:cubicBezTo>
                  <a:cubicBezTo>
                    <a:pt x="127" y="473"/>
                    <a:pt x="125" y="486"/>
                    <a:pt x="125" y="487"/>
                  </a:cubicBezTo>
                  <a:cubicBezTo>
                    <a:pt x="125" y="491"/>
                    <a:pt x="127" y="502"/>
                    <a:pt x="139" y="502"/>
                  </a:cubicBezTo>
                  <a:cubicBezTo>
                    <a:pt x="165" y="502"/>
                    <a:pt x="195" y="498"/>
                    <a:pt x="222" y="498"/>
                  </a:cubicBezTo>
                  <a:cubicBezTo>
                    <a:pt x="252" y="498"/>
                    <a:pt x="280" y="502"/>
                    <a:pt x="308" y="502"/>
                  </a:cubicBezTo>
                  <a:cubicBezTo>
                    <a:pt x="313" y="502"/>
                    <a:pt x="329" y="502"/>
                    <a:pt x="329" y="479"/>
                  </a:cubicBezTo>
                  <a:cubicBezTo>
                    <a:pt x="329" y="465"/>
                    <a:pt x="315" y="465"/>
                    <a:pt x="308" y="465"/>
                  </a:cubicBezTo>
                  <a:cubicBezTo>
                    <a:pt x="297" y="465"/>
                    <a:pt x="285" y="465"/>
                    <a:pt x="275" y="465"/>
                  </a:cubicBezTo>
                  <a:lnTo>
                    <a:pt x="387" y="14"/>
                  </a:lnTo>
                  <a:close/>
                  <a:moveTo>
                    <a:pt x="238" y="267"/>
                  </a:moveTo>
                  <a:cubicBezTo>
                    <a:pt x="232" y="282"/>
                    <a:pt x="232" y="282"/>
                    <a:pt x="225" y="290"/>
                  </a:cubicBezTo>
                  <a:cubicBezTo>
                    <a:pt x="199" y="315"/>
                    <a:pt x="167" y="329"/>
                    <a:pt x="139" y="329"/>
                  </a:cubicBezTo>
                  <a:cubicBezTo>
                    <a:pt x="92" y="329"/>
                    <a:pt x="88" y="287"/>
                    <a:pt x="88" y="269"/>
                  </a:cubicBezTo>
                  <a:cubicBezTo>
                    <a:pt x="88" y="231"/>
                    <a:pt x="114" y="134"/>
                    <a:pt x="127" y="104"/>
                  </a:cubicBezTo>
                  <a:cubicBezTo>
                    <a:pt x="151" y="48"/>
                    <a:pt x="188" y="28"/>
                    <a:pt x="220" y="28"/>
                  </a:cubicBezTo>
                  <a:cubicBezTo>
                    <a:pt x="266" y="28"/>
                    <a:pt x="285" y="65"/>
                    <a:pt x="285" y="72"/>
                  </a:cubicBezTo>
                  <a:cubicBezTo>
                    <a:pt x="285" y="76"/>
                    <a:pt x="285" y="81"/>
                    <a:pt x="283" y="84"/>
                  </a:cubicBezTo>
                  <a:lnTo>
                    <a:pt x="238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98" name="Freeform 114"/>
            <p:cNvSpPr>
              <a:spLocks noChangeArrowheads="1"/>
            </p:cNvSpPr>
            <p:nvPr/>
          </p:nvSpPr>
          <p:spPr bwMode="auto">
            <a:xfrm>
              <a:off x="2220" y="2479"/>
              <a:ext cx="19" cy="109"/>
            </a:xfrm>
            <a:custGeom>
              <a:avLst/>
              <a:gdLst>
                <a:gd name="T0" fmla="*/ 84 w 87"/>
                <a:gd name="T1" fmla="*/ 40 h 485"/>
                <a:gd name="T2" fmla="*/ 42 w 87"/>
                <a:gd name="T3" fmla="*/ 0 h 485"/>
                <a:gd name="T4" fmla="*/ 0 w 87"/>
                <a:gd name="T5" fmla="*/ 40 h 485"/>
                <a:gd name="T6" fmla="*/ 42 w 87"/>
                <a:gd name="T7" fmla="*/ 83 h 485"/>
                <a:gd name="T8" fmla="*/ 84 w 87"/>
                <a:gd name="T9" fmla="*/ 40 h 485"/>
                <a:gd name="T10" fmla="*/ 69 w 87"/>
                <a:gd name="T11" fmla="*/ 326 h 485"/>
                <a:gd name="T12" fmla="*/ 18 w 87"/>
                <a:gd name="T13" fmla="*/ 466 h 485"/>
                <a:gd name="T14" fmla="*/ 12 w 87"/>
                <a:gd name="T15" fmla="*/ 475 h 485"/>
                <a:gd name="T16" fmla="*/ 21 w 87"/>
                <a:gd name="T17" fmla="*/ 484 h 485"/>
                <a:gd name="T18" fmla="*/ 86 w 87"/>
                <a:gd name="T19" fmla="*/ 333 h 485"/>
                <a:gd name="T20" fmla="*/ 42 w 87"/>
                <a:gd name="T21" fmla="*/ 252 h 485"/>
                <a:gd name="T22" fmla="*/ 0 w 87"/>
                <a:gd name="T23" fmla="*/ 294 h 485"/>
                <a:gd name="T24" fmla="*/ 42 w 87"/>
                <a:gd name="T25" fmla="*/ 334 h 485"/>
                <a:gd name="T26" fmla="*/ 48 w 87"/>
                <a:gd name="T27" fmla="*/ 334 h 485"/>
                <a:gd name="T28" fmla="*/ 69 w 87"/>
                <a:gd name="T29" fmla="*/ 32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85">
                  <a:moveTo>
                    <a:pt x="84" y="40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83"/>
                    <a:pt x="42" y="83"/>
                  </a:cubicBezTo>
                  <a:cubicBezTo>
                    <a:pt x="65" y="83"/>
                    <a:pt x="84" y="63"/>
                    <a:pt x="84" y="40"/>
                  </a:cubicBezTo>
                  <a:close/>
                  <a:moveTo>
                    <a:pt x="69" y="326"/>
                  </a:moveTo>
                  <a:cubicBezTo>
                    <a:pt x="69" y="348"/>
                    <a:pt x="69" y="408"/>
                    <a:pt x="18" y="466"/>
                  </a:cubicBezTo>
                  <a:cubicBezTo>
                    <a:pt x="12" y="472"/>
                    <a:pt x="12" y="473"/>
                    <a:pt x="12" y="475"/>
                  </a:cubicBezTo>
                  <a:cubicBezTo>
                    <a:pt x="12" y="480"/>
                    <a:pt x="16" y="484"/>
                    <a:pt x="21" y="484"/>
                  </a:cubicBezTo>
                  <a:cubicBezTo>
                    <a:pt x="30" y="484"/>
                    <a:pt x="86" y="422"/>
                    <a:pt x="86" y="333"/>
                  </a:cubicBezTo>
                  <a:cubicBezTo>
                    <a:pt x="86" y="310"/>
                    <a:pt x="84" y="252"/>
                    <a:pt x="42" y="252"/>
                  </a:cubicBezTo>
                  <a:cubicBezTo>
                    <a:pt x="14" y="252"/>
                    <a:pt x="0" y="273"/>
                    <a:pt x="0" y="294"/>
                  </a:cubicBezTo>
                  <a:cubicBezTo>
                    <a:pt x="0" y="313"/>
                    <a:pt x="14" y="334"/>
                    <a:pt x="42" y="334"/>
                  </a:cubicBezTo>
                  <a:cubicBezTo>
                    <a:pt x="46" y="334"/>
                    <a:pt x="48" y="334"/>
                    <a:pt x="48" y="334"/>
                  </a:cubicBezTo>
                  <a:cubicBezTo>
                    <a:pt x="53" y="333"/>
                    <a:pt x="62" y="331"/>
                    <a:pt x="69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99" name="Freeform 115"/>
            <p:cNvSpPr>
              <a:spLocks noChangeArrowheads="1"/>
            </p:cNvSpPr>
            <p:nvPr/>
          </p:nvSpPr>
          <p:spPr bwMode="auto">
            <a:xfrm>
              <a:off x="2289" y="2475"/>
              <a:ext cx="83" cy="80"/>
            </a:xfrm>
            <a:custGeom>
              <a:avLst/>
              <a:gdLst>
                <a:gd name="T0" fmla="*/ 320 w 369"/>
                <a:gd name="T1" fmla="*/ 39 h 358"/>
                <a:gd name="T2" fmla="*/ 273 w 369"/>
                <a:gd name="T3" fmla="*/ 93 h 358"/>
                <a:gd name="T4" fmla="*/ 312 w 369"/>
                <a:gd name="T5" fmla="*/ 128 h 358"/>
                <a:gd name="T6" fmla="*/ 368 w 369"/>
                <a:gd name="T7" fmla="*/ 67 h 358"/>
                <a:gd name="T8" fmla="*/ 292 w 369"/>
                <a:gd name="T9" fmla="*/ 0 h 358"/>
                <a:gd name="T10" fmla="*/ 188 w 369"/>
                <a:gd name="T11" fmla="*/ 46 h 358"/>
                <a:gd name="T12" fmla="*/ 97 w 369"/>
                <a:gd name="T13" fmla="*/ 0 h 358"/>
                <a:gd name="T14" fmla="*/ 30 w 369"/>
                <a:gd name="T15" fmla="*/ 44 h 358"/>
                <a:gd name="T16" fmla="*/ 0 w 369"/>
                <a:gd name="T17" fmla="*/ 121 h 358"/>
                <a:gd name="T18" fmla="*/ 19 w 369"/>
                <a:gd name="T19" fmla="*/ 132 h 358"/>
                <a:gd name="T20" fmla="*/ 33 w 369"/>
                <a:gd name="T21" fmla="*/ 128 h 358"/>
                <a:gd name="T22" fmla="*/ 40 w 369"/>
                <a:gd name="T23" fmla="*/ 106 h 358"/>
                <a:gd name="T24" fmla="*/ 93 w 369"/>
                <a:gd name="T25" fmla="*/ 28 h 358"/>
                <a:gd name="T26" fmla="*/ 111 w 369"/>
                <a:gd name="T27" fmla="*/ 56 h 358"/>
                <a:gd name="T28" fmla="*/ 100 w 369"/>
                <a:gd name="T29" fmla="*/ 114 h 358"/>
                <a:gd name="T30" fmla="*/ 79 w 369"/>
                <a:gd name="T31" fmla="*/ 199 h 358"/>
                <a:gd name="T32" fmla="*/ 63 w 369"/>
                <a:gd name="T33" fmla="*/ 262 h 358"/>
                <a:gd name="T34" fmla="*/ 49 w 369"/>
                <a:gd name="T35" fmla="*/ 324 h 358"/>
                <a:gd name="T36" fmla="*/ 86 w 369"/>
                <a:gd name="T37" fmla="*/ 357 h 358"/>
                <a:gd name="T38" fmla="*/ 137 w 369"/>
                <a:gd name="T39" fmla="*/ 317 h 358"/>
                <a:gd name="T40" fmla="*/ 192 w 369"/>
                <a:gd name="T41" fmla="*/ 99 h 358"/>
                <a:gd name="T42" fmla="*/ 204 w 369"/>
                <a:gd name="T43" fmla="*/ 72 h 358"/>
                <a:gd name="T44" fmla="*/ 290 w 369"/>
                <a:gd name="T45" fmla="*/ 28 h 358"/>
                <a:gd name="T46" fmla="*/ 320 w 369"/>
                <a:gd name="T47" fmla="*/ 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9" h="358">
                  <a:moveTo>
                    <a:pt x="320" y="39"/>
                  </a:moveTo>
                  <a:cubicBezTo>
                    <a:pt x="278" y="48"/>
                    <a:pt x="273" y="86"/>
                    <a:pt x="273" y="93"/>
                  </a:cubicBezTo>
                  <a:cubicBezTo>
                    <a:pt x="273" y="111"/>
                    <a:pt x="285" y="128"/>
                    <a:pt x="312" y="128"/>
                  </a:cubicBezTo>
                  <a:cubicBezTo>
                    <a:pt x="338" y="128"/>
                    <a:pt x="368" y="107"/>
                    <a:pt x="368" y="67"/>
                  </a:cubicBezTo>
                  <a:cubicBezTo>
                    <a:pt x="368" y="32"/>
                    <a:pt x="340" y="0"/>
                    <a:pt x="292" y="0"/>
                  </a:cubicBezTo>
                  <a:cubicBezTo>
                    <a:pt x="248" y="0"/>
                    <a:pt x="211" y="21"/>
                    <a:pt x="188" y="46"/>
                  </a:cubicBezTo>
                  <a:cubicBezTo>
                    <a:pt x="169" y="11"/>
                    <a:pt x="125" y="0"/>
                    <a:pt x="97" y="0"/>
                  </a:cubicBezTo>
                  <a:cubicBezTo>
                    <a:pt x="69" y="0"/>
                    <a:pt x="46" y="16"/>
                    <a:pt x="30" y="44"/>
                  </a:cubicBezTo>
                  <a:cubicBezTo>
                    <a:pt x="11" y="74"/>
                    <a:pt x="0" y="116"/>
                    <a:pt x="0" y="121"/>
                  </a:cubicBezTo>
                  <a:cubicBezTo>
                    <a:pt x="0" y="132"/>
                    <a:pt x="12" y="132"/>
                    <a:pt x="19" y="132"/>
                  </a:cubicBezTo>
                  <a:cubicBezTo>
                    <a:pt x="26" y="132"/>
                    <a:pt x="30" y="132"/>
                    <a:pt x="33" y="128"/>
                  </a:cubicBezTo>
                  <a:cubicBezTo>
                    <a:pt x="35" y="127"/>
                    <a:pt x="35" y="125"/>
                    <a:pt x="40" y="106"/>
                  </a:cubicBezTo>
                  <a:cubicBezTo>
                    <a:pt x="55" y="46"/>
                    <a:pt x="72" y="28"/>
                    <a:pt x="93" y="28"/>
                  </a:cubicBezTo>
                  <a:cubicBezTo>
                    <a:pt x="106" y="28"/>
                    <a:pt x="111" y="35"/>
                    <a:pt x="111" y="56"/>
                  </a:cubicBezTo>
                  <a:cubicBezTo>
                    <a:pt x="111" y="70"/>
                    <a:pt x="109" y="79"/>
                    <a:pt x="100" y="114"/>
                  </a:cubicBezTo>
                  <a:cubicBezTo>
                    <a:pt x="97" y="128"/>
                    <a:pt x="84" y="180"/>
                    <a:pt x="79" y="199"/>
                  </a:cubicBezTo>
                  <a:cubicBezTo>
                    <a:pt x="76" y="213"/>
                    <a:pt x="67" y="248"/>
                    <a:pt x="63" y="262"/>
                  </a:cubicBezTo>
                  <a:cubicBezTo>
                    <a:pt x="58" y="283"/>
                    <a:pt x="49" y="319"/>
                    <a:pt x="49" y="324"/>
                  </a:cubicBezTo>
                  <a:cubicBezTo>
                    <a:pt x="49" y="340"/>
                    <a:pt x="62" y="357"/>
                    <a:pt x="86" y="357"/>
                  </a:cubicBezTo>
                  <a:cubicBezTo>
                    <a:pt x="100" y="357"/>
                    <a:pt x="128" y="348"/>
                    <a:pt x="137" y="317"/>
                  </a:cubicBezTo>
                  <a:cubicBezTo>
                    <a:pt x="137" y="313"/>
                    <a:pt x="190" y="102"/>
                    <a:pt x="192" y="99"/>
                  </a:cubicBezTo>
                  <a:cubicBezTo>
                    <a:pt x="194" y="86"/>
                    <a:pt x="194" y="84"/>
                    <a:pt x="204" y="72"/>
                  </a:cubicBezTo>
                  <a:cubicBezTo>
                    <a:pt x="222" y="51"/>
                    <a:pt x="252" y="28"/>
                    <a:pt x="290" y="28"/>
                  </a:cubicBezTo>
                  <a:cubicBezTo>
                    <a:pt x="310" y="28"/>
                    <a:pt x="319" y="37"/>
                    <a:pt x="320" y="3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00" name="Freeform 116"/>
            <p:cNvSpPr>
              <a:spLocks noChangeArrowheads="1"/>
            </p:cNvSpPr>
            <p:nvPr/>
          </p:nvSpPr>
          <p:spPr bwMode="auto">
            <a:xfrm>
              <a:off x="2391" y="2423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01" name="Freeform 117"/>
            <p:cNvSpPr>
              <a:spLocks noChangeArrowheads="1"/>
            </p:cNvSpPr>
            <p:nvPr/>
          </p:nvSpPr>
          <p:spPr bwMode="auto">
            <a:xfrm>
              <a:off x="2470" y="2423"/>
              <a:ext cx="7" cy="175"/>
            </a:xfrm>
            <a:custGeom>
              <a:avLst/>
              <a:gdLst>
                <a:gd name="T0" fmla="*/ 33 w 34"/>
                <a:gd name="T1" fmla="*/ 28 h 775"/>
                <a:gd name="T2" fmla="*/ 16 w 34"/>
                <a:gd name="T3" fmla="*/ 0 h 775"/>
                <a:gd name="T4" fmla="*/ 0 w 34"/>
                <a:gd name="T5" fmla="*/ 28 h 775"/>
                <a:gd name="T6" fmla="*/ 0 w 34"/>
                <a:gd name="T7" fmla="*/ 746 h 775"/>
                <a:gd name="T8" fmla="*/ 16 w 34"/>
                <a:gd name="T9" fmla="*/ 774 h 775"/>
                <a:gd name="T10" fmla="*/ 33 w 34"/>
                <a:gd name="T11" fmla="*/ 746 h 775"/>
                <a:gd name="T12" fmla="*/ 33 w 34"/>
                <a:gd name="T13" fmla="*/ 28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75">
                  <a:moveTo>
                    <a:pt x="33" y="28"/>
                  </a:moveTo>
                  <a:cubicBezTo>
                    <a:pt x="33" y="14"/>
                    <a:pt x="33" y="0"/>
                    <a:pt x="16" y="0"/>
                  </a:cubicBezTo>
                  <a:cubicBezTo>
                    <a:pt x="0" y="0"/>
                    <a:pt x="0" y="14"/>
                    <a:pt x="0" y="28"/>
                  </a:cubicBezTo>
                  <a:lnTo>
                    <a:pt x="0" y="746"/>
                  </a:lnTo>
                  <a:cubicBezTo>
                    <a:pt x="0" y="760"/>
                    <a:pt x="0" y="774"/>
                    <a:pt x="16" y="774"/>
                  </a:cubicBezTo>
                  <a:cubicBezTo>
                    <a:pt x="33" y="774"/>
                    <a:pt x="33" y="760"/>
                    <a:pt x="33" y="746"/>
                  </a:cubicBezTo>
                  <a:lnTo>
                    <a:pt x="33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02" name="Freeform 118"/>
            <p:cNvSpPr>
              <a:spLocks noChangeArrowheads="1"/>
            </p:cNvSpPr>
            <p:nvPr/>
          </p:nvSpPr>
          <p:spPr bwMode="auto">
            <a:xfrm>
              <a:off x="2506" y="2401"/>
              <a:ext cx="54" cy="81"/>
            </a:xfrm>
            <a:custGeom>
              <a:avLst/>
              <a:gdLst>
                <a:gd name="T0" fmla="*/ 241 w 242"/>
                <a:gd name="T1" fmla="*/ 262 h 362"/>
                <a:gd name="T2" fmla="*/ 222 w 242"/>
                <a:gd name="T3" fmla="*/ 262 h 362"/>
                <a:gd name="T4" fmla="*/ 208 w 242"/>
                <a:gd name="T5" fmla="*/ 311 h 362"/>
                <a:gd name="T6" fmla="*/ 155 w 242"/>
                <a:gd name="T7" fmla="*/ 315 h 362"/>
                <a:gd name="T8" fmla="*/ 55 w 242"/>
                <a:gd name="T9" fmla="*/ 315 h 362"/>
                <a:gd name="T10" fmla="*/ 164 w 242"/>
                <a:gd name="T11" fmla="*/ 223 h 362"/>
                <a:gd name="T12" fmla="*/ 241 w 242"/>
                <a:gd name="T13" fmla="*/ 106 h 362"/>
                <a:gd name="T14" fmla="*/ 113 w 242"/>
                <a:gd name="T15" fmla="*/ 0 h 362"/>
                <a:gd name="T16" fmla="*/ 0 w 242"/>
                <a:gd name="T17" fmla="*/ 97 h 362"/>
                <a:gd name="T18" fmla="*/ 28 w 242"/>
                <a:gd name="T19" fmla="*/ 128 h 362"/>
                <a:gd name="T20" fmla="*/ 58 w 242"/>
                <a:gd name="T21" fmla="*/ 99 h 362"/>
                <a:gd name="T22" fmla="*/ 26 w 242"/>
                <a:gd name="T23" fmla="*/ 70 h 362"/>
                <a:gd name="T24" fmla="*/ 106 w 242"/>
                <a:gd name="T25" fmla="*/ 19 h 362"/>
                <a:gd name="T26" fmla="*/ 188 w 242"/>
                <a:gd name="T27" fmla="*/ 106 h 362"/>
                <a:gd name="T28" fmla="*/ 137 w 242"/>
                <a:gd name="T29" fmla="*/ 211 h 362"/>
                <a:gd name="T30" fmla="*/ 5 w 242"/>
                <a:gd name="T31" fmla="*/ 340 h 362"/>
                <a:gd name="T32" fmla="*/ 0 w 242"/>
                <a:gd name="T33" fmla="*/ 361 h 362"/>
                <a:gd name="T34" fmla="*/ 225 w 242"/>
                <a:gd name="T35" fmla="*/ 361 h 362"/>
                <a:gd name="T36" fmla="*/ 241 w 242"/>
                <a:gd name="T37" fmla="*/ 2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362">
                  <a:moveTo>
                    <a:pt x="241" y="262"/>
                  </a:moveTo>
                  <a:lnTo>
                    <a:pt x="222" y="262"/>
                  </a:lnTo>
                  <a:cubicBezTo>
                    <a:pt x="220" y="275"/>
                    <a:pt x="215" y="306"/>
                    <a:pt x="208" y="311"/>
                  </a:cubicBezTo>
                  <a:cubicBezTo>
                    <a:pt x="204" y="315"/>
                    <a:pt x="162" y="315"/>
                    <a:pt x="155" y="315"/>
                  </a:cubicBezTo>
                  <a:lnTo>
                    <a:pt x="55" y="315"/>
                  </a:lnTo>
                  <a:cubicBezTo>
                    <a:pt x="111" y="264"/>
                    <a:pt x="130" y="250"/>
                    <a:pt x="164" y="223"/>
                  </a:cubicBezTo>
                  <a:cubicBezTo>
                    <a:pt x="204" y="192"/>
                    <a:pt x="241" y="158"/>
                    <a:pt x="241" y="106"/>
                  </a:cubicBezTo>
                  <a:cubicBezTo>
                    <a:pt x="241" y="40"/>
                    <a:pt x="183" y="0"/>
                    <a:pt x="113" y="0"/>
                  </a:cubicBezTo>
                  <a:cubicBezTo>
                    <a:pt x="46" y="0"/>
                    <a:pt x="0" y="48"/>
                    <a:pt x="0" y="97"/>
                  </a:cubicBezTo>
                  <a:cubicBezTo>
                    <a:pt x="0" y="125"/>
                    <a:pt x="23" y="128"/>
                    <a:pt x="28" y="128"/>
                  </a:cubicBezTo>
                  <a:cubicBezTo>
                    <a:pt x="42" y="128"/>
                    <a:pt x="58" y="118"/>
                    <a:pt x="58" y="99"/>
                  </a:cubicBezTo>
                  <a:cubicBezTo>
                    <a:pt x="58" y="90"/>
                    <a:pt x="55" y="70"/>
                    <a:pt x="26" y="70"/>
                  </a:cubicBezTo>
                  <a:cubicBezTo>
                    <a:pt x="42" y="32"/>
                    <a:pt x="79" y="19"/>
                    <a:pt x="106" y="19"/>
                  </a:cubicBezTo>
                  <a:cubicBezTo>
                    <a:pt x="160" y="19"/>
                    <a:pt x="188" y="62"/>
                    <a:pt x="188" y="106"/>
                  </a:cubicBezTo>
                  <a:cubicBezTo>
                    <a:pt x="188" y="153"/>
                    <a:pt x="155" y="190"/>
                    <a:pt x="137" y="211"/>
                  </a:cubicBezTo>
                  <a:lnTo>
                    <a:pt x="5" y="340"/>
                  </a:lnTo>
                  <a:cubicBezTo>
                    <a:pt x="0" y="345"/>
                    <a:pt x="0" y="347"/>
                    <a:pt x="0" y="361"/>
                  </a:cubicBezTo>
                  <a:lnTo>
                    <a:pt x="225" y="361"/>
                  </a:lnTo>
                  <a:lnTo>
                    <a:pt x="241" y="2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03" name="Freeform 119"/>
            <p:cNvSpPr>
              <a:spLocks noChangeArrowheads="1"/>
            </p:cNvSpPr>
            <p:nvPr/>
          </p:nvSpPr>
          <p:spPr bwMode="auto">
            <a:xfrm>
              <a:off x="2630" y="2507"/>
              <a:ext cx="106" cy="7"/>
            </a:xfrm>
            <a:custGeom>
              <a:avLst/>
              <a:gdLst>
                <a:gd name="T0" fmla="*/ 447 w 474"/>
                <a:gd name="T1" fmla="*/ 33 h 34"/>
                <a:gd name="T2" fmla="*/ 473 w 474"/>
                <a:gd name="T3" fmla="*/ 16 h 34"/>
                <a:gd name="T4" fmla="*/ 447 w 474"/>
                <a:gd name="T5" fmla="*/ 0 h 34"/>
                <a:gd name="T6" fmla="*/ 26 w 474"/>
                <a:gd name="T7" fmla="*/ 0 h 34"/>
                <a:gd name="T8" fmla="*/ 0 w 474"/>
                <a:gd name="T9" fmla="*/ 16 h 34"/>
                <a:gd name="T10" fmla="*/ 26 w 474"/>
                <a:gd name="T11" fmla="*/ 33 h 34"/>
                <a:gd name="T12" fmla="*/ 447 w 474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34">
                  <a:moveTo>
                    <a:pt x="447" y="33"/>
                  </a:moveTo>
                  <a:cubicBezTo>
                    <a:pt x="459" y="33"/>
                    <a:pt x="473" y="33"/>
                    <a:pt x="473" y="16"/>
                  </a:cubicBezTo>
                  <a:cubicBezTo>
                    <a:pt x="473" y="0"/>
                    <a:pt x="459" y="0"/>
                    <a:pt x="447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3"/>
                    <a:pt x="14" y="33"/>
                    <a:pt x="26" y="33"/>
                  </a:cubicBezTo>
                  <a:lnTo>
                    <a:pt x="447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04" name="Freeform 120"/>
            <p:cNvSpPr>
              <a:spLocks noChangeArrowheads="1"/>
            </p:cNvSpPr>
            <p:nvPr/>
          </p:nvSpPr>
          <p:spPr bwMode="auto">
            <a:xfrm>
              <a:off x="2812" y="2423"/>
              <a:ext cx="7" cy="175"/>
            </a:xfrm>
            <a:custGeom>
              <a:avLst/>
              <a:gdLst>
                <a:gd name="T0" fmla="*/ 33 w 34"/>
                <a:gd name="T1" fmla="*/ 28 h 775"/>
                <a:gd name="T2" fmla="*/ 16 w 34"/>
                <a:gd name="T3" fmla="*/ 0 h 775"/>
                <a:gd name="T4" fmla="*/ 0 w 34"/>
                <a:gd name="T5" fmla="*/ 28 h 775"/>
                <a:gd name="T6" fmla="*/ 0 w 34"/>
                <a:gd name="T7" fmla="*/ 746 h 775"/>
                <a:gd name="T8" fmla="*/ 16 w 34"/>
                <a:gd name="T9" fmla="*/ 774 h 775"/>
                <a:gd name="T10" fmla="*/ 33 w 34"/>
                <a:gd name="T11" fmla="*/ 746 h 775"/>
                <a:gd name="T12" fmla="*/ 33 w 34"/>
                <a:gd name="T13" fmla="*/ 28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75">
                  <a:moveTo>
                    <a:pt x="33" y="28"/>
                  </a:moveTo>
                  <a:cubicBezTo>
                    <a:pt x="33" y="14"/>
                    <a:pt x="33" y="0"/>
                    <a:pt x="16" y="0"/>
                  </a:cubicBezTo>
                  <a:cubicBezTo>
                    <a:pt x="0" y="0"/>
                    <a:pt x="0" y="14"/>
                    <a:pt x="0" y="28"/>
                  </a:cubicBezTo>
                  <a:lnTo>
                    <a:pt x="0" y="746"/>
                  </a:lnTo>
                  <a:cubicBezTo>
                    <a:pt x="0" y="760"/>
                    <a:pt x="0" y="774"/>
                    <a:pt x="16" y="774"/>
                  </a:cubicBezTo>
                  <a:cubicBezTo>
                    <a:pt x="33" y="774"/>
                    <a:pt x="33" y="760"/>
                    <a:pt x="33" y="746"/>
                  </a:cubicBezTo>
                  <a:lnTo>
                    <a:pt x="33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05" name="Freeform 121"/>
            <p:cNvSpPr>
              <a:spLocks noChangeArrowheads="1"/>
            </p:cNvSpPr>
            <p:nvPr/>
          </p:nvSpPr>
          <p:spPr bwMode="auto">
            <a:xfrm>
              <a:off x="2848" y="2433"/>
              <a:ext cx="92" cy="157"/>
            </a:xfrm>
            <a:custGeom>
              <a:avLst/>
              <a:gdLst>
                <a:gd name="T0" fmla="*/ 301 w 408"/>
                <a:gd name="T1" fmla="*/ 19 h 698"/>
                <a:gd name="T2" fmla="*/ 304 w 408"/>
                <a:gd name="T3" fmla="*/ 7 h 698"/>
                <a:gd name="T4" fmla="*/ 294 w 408"/>
                <a:gd name="T5" fmla="*/ 0 h 698"/>
                <a:gd name="T6" fmla="*/ 283 w 408"/>
                <a:gd name="T7" fmla="*/ 16 h 698"/>
                <a:gd name="T8" fmla="*/ 238 w 408"/>
                <a:gd name="T9" fmla="*/ 195 h 698"/>
                <a:gd name="T10" fmla="*/ 0 w 408"/>
                <a:gd name="T11" fmla="*/ 407 h 698"/>
                <a:gd name="T12" fmla="*/ 150 w 408"/>
                <a:gd name="T13" fmla="*/ 547 h 698"/>
                <a:gd name="T14" fmla="*/ 132 w 408"/>
                <a:gd name="T15" fmla="*/ 619 h 698"/>
                <a:gd name="T16" fmla="*/ 114 w 408"/>
                <a:gd name="T17" fmla="*/ 688 h 698"/>
                <a:gd name="T18" fmla="*/ 123 w 408"/>
                <a:gd name="T19" fmla="*/ 697 h 698"/>
                <a:gd name="T20" fmla="*/ 132 w 408"/>
                <a:gd name="T21" fmla="*/ 693 h 698"/>
                <a:gd name="T22" fmla="*/ 139 w 408"/>
                <a:gd name="T23" fmla="*/ 663 h 698"/>
                <a:gd name="T24" fmla="*/ 169 w 408"/>
                <a:gd name="T25" fmla="*/ 547 h 698"/>
                <a:gd name="T26" fmla="*/ 407 w 408"/>
                <a:gd name="T27" fmla="*/ 334 h 698"/>
                <a:gd name="T28" fmla="*/ 257 w 408"/>
                <a:gd name="T29" fmla="*/ 195 h 698"/>
                <a:gd name="T30" fmla="*/ 301 w 408"/>
                <a:gd name="T31" fmla="*/ 19 h 698"/>
                <a:gd name="T32" fmla="*/ 153 w 408"/>
                <a:gd name="T33" fmla="*/ 530 h 698"/>
                <a:gd name="T34" fmla="*/ 51 w 408"/>
                <a:gd name="T35" fmla="*/ 422 h 698"/>
                <a:gd name="T36" fmla="*/ 232 w 408"/>
                <a:gd name="T37" fmla="*/ 211 h 698"/>
                <a:gd name="T38" fmla="*/ 153 w 408"/>
                <a:gd name="T39" fmla="*/ 530 h 698"/>
                <a:gd name="T40" fmla="*/ 253 w 408"/>
                <a:gd name="T41" fmla="*/ 211 h 698"/>
                <a:gd name="T42" fmla="*/ 357 w 408"/>
                <a:gd name="T43" fmla="*/ 319 h 698"/>
                <a:gd name="T44" fmla="*/ 172 w 408"/>
                <a:gd name="T45" fmla="*/ 530 h 698"/>
                <a:gd name="T46" fmla="*/ 253 w 408"/>
                <a:gd name="T47" fmla="*/ 21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8" h="698">
                  <a:moveTo>
                    <a:pt x="301" y="19"/>
                  </a:moveTo>
                  <a:cubicBezTo>
                    <a:pt x="301" y="18"/>
                    <a:pt x="304" y="9"/>
                    <a:pt x="304" y="7"/>
                  </a:cubicBezTo>
                  <a:cubicBezTo>
                    <a:pt x="304" y="7"/>
                    <a:pt x="304" y="0"/>
                    <a:pt x="294" y="0"/>
                  </a:cubicBezTo>
                  <a:cubicBezTo>
                    <a:pt x="287" y="0"/>
                    <a:pt x="285" y="2"/>
                    <a:pt x="283" y="16"/>
                  </a:cubicBezTo>
                  <a:lnTo>
                    <a:pt x="238" y="195"/>
                  </a:lnTo>
                  <a:cubicBezTo>
                    <a:pt x="114" y="199"/>
                    <a:pt x="0" y="301"/>
                    <a:pt x="0" y="407"/>
                  </a:cubicBezTo>
                  <a:cubicBezTo>
                    <a:pt x="0" y="480"/>
                    <a:pt x="55" y="542"/>
                    <a:pt x="150" y="547"/>
                  </a:cubicBezTo>
                  <a:cubicBezTo>
                    <a:pt x="143" y="572"/>
                    <a:pt x="137" y="597"/>
                    <a:pt x="132" y="619"/>
                  </a:cubicBezTo>
                  <a:cubicBezTo>
                    <a:pt x="121" y="656"/>
                    <a:pt x="114" y="686"/>
                    <a:pt x="114" y="688"/>
                  </a:cubicBezTo>
                  <a:cubicBezTo>
                    <a:pt x="114" y="695"/>
                    <a:pt x="120" y="697"/>
                    <a:pt x="123" y="697"/>
                  </a:cubicBezTo>
                  <a:cubicBezTo>
                    <a:pt x="127" y="697"/>
                    <a:pt x="128" y="695"/>
                    <a:pt x="132" y="693"/>
                  </a:cubicBezTo>
                  <a:cubicBezTo>
                    <a:pt x="132" y="692"/>
                    <a:pt x="137" y="674"/>
                    <a:pt x="139" y="663"/>
                  </a:cubicBezTo>
                  <a:lnTo>
                    <a:pt x="169" y="547"/>
                  </a:lnTo>
                  <a:cubicBezTo>
                    <a:pt x="294" y="544"/>
                    <a:pt x="407" y="438"/>
                    <a:pt x="407" y="334"/>
                  </a:cubicBezTo>
                  <a:cubicBezTo>
                    <a:pt x="407" y="273"/>
                    <a:pt x="366" y="202"/>
                    <a:pt x="257" y="195"/>
                  </a:cubicBezTo>
                  <a:lnTo>
                    <a:pt x="301" y="19"/>
                  </a:lnTo>
                  <a:close/>
                  <a:moveTo>
                    <a:pt x="153" y="530"/>
                  </a:moveTo>
                  <a:cubicBezTo>
                    <a:pt x="106" y="528"/>
                    <a:pt x="51" y="502"/>
                    <a:pt x="51" y="422"/>
                  </a:cubicBezTo>
                  <a:cubicBezTo>
                    <a:pt x="51" y="331"/>
                    <a:pt x="118" y="222"/>
                    <a:pt x="232" y="211"/>
                  </a:cubicBezTo>
                  <a:lnTo>
                    <a:pt x="153" y="530"/>
                  </a:lnTo>
                  <a:close/>
                  <a:moveTo>
                    <a:pt x="253" y="211"/>
                  </a:moveTo>
                  <a:cubicBezTo>
                    <a:pt x="312" y="215"/>
                    <a:pt x="357" y="250"/>
                    <a:pt x="357" y="319"/>
                  </a:cubicBezTo>
                  <a:cubicBezTo>
                    <a:pt x="357" y="410"/>
                    <a:pt x="290" y="521"/>
                    <a:pt x="172" y="530"/>
                  </a:cubicBezTo>
                  <a:lnTo>
                    <a:pt x="253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06" name="Freeform 122"/>
            <p:cNvSpPr>
              <a:spLocks noChangeArrowheads="1"/>
            </p:cNvSpPr>
            <p:nvPr/>
          </p:nvSpPr>
          <p:spPr bwMode="auto">
            <a:xfrm>
              <a:off x="2950" y="2499"/>
              <a:ext cx="57" cy="83"/>
            </a:xfrm>
            <a:custGeom>
              <a:avLst/>
              <a:gdLst>
                <a:gd name="T0" fmla="*/ 253 w 254"/>
                <a:gd name="T1" fmla="*/ 188 h 372"/>
                <a:gd name="T2" fmla="*/ 220 w 254"/>
                <a:gd name="T3" fmla="*/ 48 h 372"/>
                <a:gd name="T4" fmla="*/ 127 w 254"/>
                <a:gd name="T5" fmla="*/ 0 h 372"/>
                <a:gd name="T6" fmla="*/ 0 w 254"/>
                <a:gd name="T7" fmla="*/ 188 h 372"/>
                <a:gd name="T8" fmla="*/ 127 w 254"/>
                <a:gd name="T9" fmla="*/ 371 h 372"/>
                <a:gd name="T10" fmla="*/ 253 w 254"/>
                <a:gd name="T11" fmla="*/ 188 h 372"/>
                <a:gd name="T12" fmla="*/ 127 w 254"/>
                <a:gd name="T13" fmla="*/ 357 h 372"/>
                <a:gd name="T14" fmla="*/ 58 w 254"/>
                <a:gd name="T15" fmla="*/ 297 h 372"/>
                <a:gd name="T16" fmla="*/ 49 w 254"/>
                <a:gd name="T17" fmla="*/ 181 h 372"/>
                <a:gd name="T18" fmla="*/ 58 w 254"/>
                <a:gd name="T19" fmla="*/ 70 h 372"/>
                <a:gd name="T20" fmla="*/ 127 w 254"/>
                <a:gd name="T21" fmla="*/ 16 h 372"/>
                <a:gd name="T22" fmla="*/ 194 w 254"/>
                <a:gd name="T23" fmla="*/ 65 h 372"/>
                <a:gd name="T24" fmla="*/ 204 w 254"/>
                <a:gd name="T25" fmla="*/ 181 h 372"/>
                <a:gd name="T26" fmla="*/ 197 w 254"/>
                <a:gd name="T27" fmla="*/ 296 h 372"/>
                <a:gd name="T28" fmla="*/ 127 w 254"/>
                <a:gd name="T29" fmla="*/ 3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372">
                  <a:moveTo>
                    <a:pt x="253" y="188"/>
                  </a:moveTo>
                  <a:cubicBezTo>
                    <a:pt x="253" y="128"/>
                    <a:pt x="246" y="84"/>
                    <a:pt x="220" y="48"/>
                  </a:cubicBezTo>
                  <a:cubicBezTo>
                    <a:pt x="204" y="21"/>
                    <a:pt x="171" y="0"/>
                    <a:pt x="127" y="0"/>
                  </a:cubicBezTo>
                  <a:cubicBezTo>
                    <a:pt x="0" y="0"/>
                    <a:pt x="0" y="148"/>
                    <a:pt x="0" y="188"/>
                  </a:cubicBezTo>
                  <a:cubicBezTo>
                    <a:pt x="0" y="227"/>
                    <a:pt x="0" y="371"/>
                    <a:pt x="127" y="371"/>
                  </a:cubicBezTo>
                  <a:cubicBezTo>
                    <a:pt x="253" y="371"/>
                    <a:pt x="253" y="227"/>
                    <a:pt x="253" y="188"/>
                  </a:cubicBezTo>
                  <a:close/>
                  <a:moveTo>
                    <a:pt x="127" y="357"/>
                  </a:moveTo>
                  <a:cubicBezTo>
                    <a:pt x="102" y="357"/>
                    <a:pt x="69" y="341"/>
                    <a:pt x="58" y="297"/>
                  </a:cubicBezTo>
                  <a:cubicBezTo>
                    <a:pt x="49" y="266"/>
                    <a:pt x="49" y="220"/>
                    <a:pt x="49" y="181"/>
                  </a:cubicBezTo>
                  <a:cubicBezTo>
                    <a:pt x="49" y="141"/>
                    <a:pt x="49" y="100"/>
                    <a:pt x="58" y="70"/>
                  </a:cubicBezTo>
                  <a:cubicBezTo>
                    <a:pt x="69" y="26"/>
                    <a:pt x="104" y="16"/>
                    <a:pt x="127" y="16"/>
                  </a:cubicBezTo>
                  <a:cubicBezTo>
                    <a:pt x="157" y="16"/>
                    <a:pt x="185" y="33"/>
                    <a:pt x="194" y="65"/>
                  </a:cubicBezTo>
                  <a:cubicBezTo>
                    <a:pt x="202" y="93"/>
                    <a:pt x="204" y="134"/>
                    <a:pt x="204" y="181"/>
                  </a:cubicBezTo>
                  <a:cubicBezTo>
                    <a:pt x="204" y="220"/>
                    <a:pt x="204" y="260"/>
                    <a:pt x="197" y="296"/>
                  </a:cubicBezTo>
                  <a:cubicBezTo>
                    <a:pt x="185" y="345"/>
                    <a:pt x="148" y="357"/>
                    <a:pt x="127" y="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07" name="Freeform 123"/>
            <p:cNvSpPr>
              <a:spLocks noChangeArrowheads="1"/>
            </p:cNvSpPr>
            <p:nvPr/>
          </p:nvSpPr>
          <p:spPr bwMode="auto">
            <a:xfrm>
              <a:off x="3040" y="2423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7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08" name="Freeform 124"/>
            <p:cNvSpPr>
              <a:spLocks noChangeArrowheads="1"/>
            </p:cNvSpPr>
            <p:nvPr/>
          </p:nvSpPr>
          <p:spPr bwMode="auto">
            <a:xfrm>
              <a:off x="3098" y="2477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6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6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09" name="Freeform 125"/>
            <p:cNvSpPr>
              <a:spLocks noChangeArrowheads="1"/>
            </p:cNvSpPr>
            <p:nvPr/>
          </p:nvSpPr>
          <p:spPr bwMode="auto">
            <a:xfrm>
              <a:off x="3190" y="2479"/>
              <a:ext cx="19" cy="109"/>
            </a:xfrm>
            <a:custGeom>
              <a:avLst/>
              <a:gdLst>
                <a:gd name="T0" fmla="*/ 84 w 87"/>
                <a:gd name="T1" fmla="*/ 40 h 485"/>
                <a:gd name="T2" fmla="*/ 42 w 87"/>
                <a:gd name="T3" fmla="*/ 0 h 485"/>
                <a:gd name="T4" fmla="*/ 0 w 87"/>
                <a:gd name="T5" fmla="*/ 40 h 485"/>
                <a:gd name="T6" fmla="*/ 42 w 87"/>
                <a:gd name="T7" fmla="*/ 83 h 485"/>
                <a:gd name="T8" fmla="*/ 84 w 87"/>
                <a:gd name="T9" fmla="*/ 40 h 485"/>
                <a:gd name="T10" fmla="*/ 69 w 87"/>
                <a:gd name="T11" fmla="*/ 326 h 485"/>
                <a:gd name="T12" fmla="*/ 18 w 87"/>
                <a:gd name="T13" fmla="*/ 466 h 485"/>
                <a:gd name="T14" fmla="*/ 12 w 87"/>
                <a:gd name="T15" fmla="*/ 475 h 485"/>
                <a:gd name="T16" fmla="*/ 21 w 87"/>
                <a:gd name="T17" fmla="*/ 484 h 485"/>
                <a:gd name="T18" fmla="*/ 86 w 87"/>
                <a:gd name="T19" fmla="*/ 333 h 485"/>
                <a:gd name="T20" fmla="*/ 42 w 87"/>
                <a:gd name="T21" fmla="*/ 252 h 485"/>
                <a:gd name="T22" fmla="*/ 0 w 87"/>
                <a:gd name="T23" fmla="*/ 294 h 485"/>
                <a:gd name="T24" fmla="*/ 42 w 87"/>
                <a:gd name="T25" fmla="*/ 334 h 485"/>
                <a:gd name="T26" fmla="*/ 48 w 87"/>
                <a:gd name="T27" fmla="*/ 334 h 485"/>
                <a:gd name="T28" fmla="*/ 69 w 87"/>
                <a:gd name="T29" fmla="*/ 32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85">
                  <a:moveTo>
                    <a:pt x="84" y="40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83"/>
                    <a:pt x="42" y="83"/>
                  </a:cubicBezTo>
                  <a:cubicBezTo>
                    <a:pt x="65" y="83"/>
                    <a:pt x="84" y="63"/>
                    <a:pt x="84" y="40"/>
                  </a:cubicBezTo>
                  <a:close/>
                  <a:moveTo>
                    <a:pt x="69" y="326"/>
                  </a:moveTo>
                  <a:cubicBezTo>
                    <a:pt x="69" y="348"/>
                    <a:pt x="69" y="408"/>
                    <a:pt x="18" y="466"/>
                  </a:cubicBezTo>
                  <a:cubicBezTo>
                    <a:pt x="12" y="472"/>
                    <a:pt x="12" y="473"/>
                    <a:pt x="12" y="475"/>
                  </a:cubicBezTo>
                  <a:cubicBezTo>
                    <a:pt x="12" y="480"/>
                    <a:pt x="16" y="484"/>
                    <a:pt x="21" y="484"/>
                  </a:cubicBezTo>
                  <a:cubicBezTo>
                    <a:pt x="30" y="484"/>
                    <a:pt x="86" y="422"/>
                    <a:pt x="86" y="333"/>
                  </a:cubicBezTo>
                  <a:cubicBezTo>
                    <a:pt x="86" y="310"/>
                    <a:pt x="84" y="252"/>
                    <a:pt x="42" y="252"/>
                  </a:cubicBezTo>
                  <a:cubicBezTo>
                    <a:pt x="14" y="252"/>
                    <a:pt x="0" y="273"/>
                    <a:pt x="0" y="294"/>
                  </a:cubicBezTo>
                  <a:cubicBezTo>
                    <a:pt x="0" y="313"/>
                    <a:pt x="14" y="334"/>
                    <a:pt x="42" y="334"/>
                  </a:cubicBezTo>
                  <a:cubicBezTo>
                    <a:pt x="46" y="334"/>
                    <a:pt x="48" y="334"/>
                    <a:pt x="48" y="334"/>
                  </a:cubicBezTo>
                  <a:cubicBezTo>
                    <a:pt x="55" y="333"/>
                    <a:pt x="62" y="331"/>
                    <a:pt x="69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10" name="Freeform 126"/>
            <p:cNvSpPr>
              <a:spLocks noChangeArrowheads="1"/>
            </p:cNvSpPr>
            <p:nvPr/>
          </p:nvSpPr>
          <p:spPr bwMode="auto">
            <a:xfrm>
              <a:off x="3258" y="2477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7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11" name="Freeform 127"/>
            <p:cNvSpPr>
              <a:spLocks noChangeArrowheads="1"/>
            </p:cNvSpPr>
            <p:nvPr/>
          </p:nvSpPr>
          <p:spPr bwMode="auto">
            <a:xfrm>
              <a:off x="3347" y="2423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12" name="Freeform 128"/>
            <p:cNvSpPr>
              <a:spLocks noChangeArrowheads="1"/>
            </p:cNvSpPr>
            <p:nvPr/>
          </p:nvSpPr>
          <p:spPr bwMode="auto">
            <a:xfrm>
              <a:off x="3427" y="2423"/>
              <a:ext cx="7" cy="175"/>
            </a:xfrm>
            <a:custGeom>
              <a:avLst/>
              <a:gdLst>
                <a:gd name="T0" fmla="*/ 33 w 34"/>
                <a:gd name="T1" fmla="*/ 28 h 775"/>
                <a:gd name="T2" fmla="*/ 16 w 34"/>
                <a:gd name="T3" fmla="*/ 0 h 775"/>
                <a:gd name="T4" fmla="*/ 0 w 34"/>
                <a:gd name="T5" fmla="*/ 28 h 775"/>
                <a:gd name="T6" fmla="*/ 0 w 34"/>
                <a:gd name="T7" fmla="*/ 746 h 775"/>
                <a:gd name="T8" fmla="*/ 16 w 34"/>
                <a:gd name="T9" fmla="*/ 774 h 775"/>
                <a:gd name="T10" fmla="*/ 33 w 34"/>
                <a:gd name="T11" fmla="*/ 746 h 775"/>
                <a:gd name="T12" fmla="*/ 33 w 34"/>
                <a:gd name="T13" fmla="*/ 28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75">
                  <a:moveTo>
                    <a:pt x="33" y="28"/>
                  </a:moveTo>
                  <a:cubicBezTo>
                    <a:pt x="33" y="14"/>
                    <a:pt x="33" y="0"/>
                    <a:pt x="16" y="0"/>
                  </a:cubicBezTo>
                  <a:cubicBezTo>
                    <a:pt x="0" y="0"/>
                    <a:pt x="0" y="14"/>
                    <a:pt x="0" y="28"/>
                  </a:cubicBezTo>
                  <a:lnTo>
                    <a:pt x="0" y="746"/>
                  </a:lnTo>
                  <a:cubicBezTo>
                    <a:pt x="0" y="760"/>
                    <a:pt x="0" y="774"/>
                    <a:pt x="16" y="774"/>
                  </a:cubicBezTo>
                  <a:cubicBezTo>
                    <a:pt x="33" y="774"/>
                    <a:pt x="33" y="760"/>
                    <a:pt x="33" y="746"/>
                  </a:cubicBezTo>
                  <a:lnTo>
                    <a:pt x="33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13" name="Freeform 129"/>
            <p:cNvSpPr>
              <a:spLocks noChangeArrowheads="1"/>
            </p:cNvSpPr>
            <p:nvPr/>
          </p:nvSpPr>
          <p:spPr bwMode="auto">
            <a:xfrm>
              <a:off x="3462" y="2401"/>
              <a:ext cx="54" cy="81"/>
            </a:xfrm>
            <a:custGeom>
              <a:avLst/>
              <a:gdLst>
                <a:gd name="T0" fmla="*/ 241 w 242"/>
                <a:gd name="T1" fmla="*/ 262 h 362"/>
                <a:gd name="T2" fmla="*/ 222 w 242"/>
                <a:gd name="T3" fmla="*/ 262 h 362"/>
                <a:gd name="T4" fmla="*/ 208 w 242"/>
                <a:gd name="T5" fmla="*/ 311 h 362"/>
                <a:gd name="T6" fmla="*/ 155 w 242"/>
                <a:gd name="T7" fmla="*/ 315 h 362"/>
                <a:gd name="T8" fmla="*/ 55 w 242"/>
                <a:gd name="T9" fmla="*/ 315 h 362"/>
                <a:gd name="T10" fmla="*/ 164 w 242"/>
                <a:gd name="T11" fmla="*/ 223 h 362"/>
                <a:gd name="T12" fmla="*/ 241 w 242"/>
                <a:gd name="T13" fmla="*/ 106 h 362"/>
                <a:gd name="T14" fmla="*/ 113 w 242"/>
                <a:gd name="T15" fmla="*/ 0 h 362"/>
                <a:gd name="T16" fmla="*/ 0 w 242"/>
                <a:gd name="T17" fmla="*/ 97 h 362"/>
                <a:gd name="T18" fmla="*/ 28 w 242"/>
                <a:gd name="T19" fmla="*/ 128 h 362"/>
                <a:gd name="T20" fmla="*/ 58 w 242"/>
                <a:gd name="T21" fmla="*/ 99 h 362"/>
                <a:gd name="T22" fmla="*/ 26 w 242"/>
                <a:gd name="T23" fmla="*/ 70 h 362"/>
                <a:gd name="T24" fmla="*/ 106 w 242"/>
                <a:gd name="T25" fmla="*/ 19 h 362"/>
                <a:gd name="T26" fmla="*/ 188 w 242"/>
                <a:gd name="T27" fmla="*/ 106 h 362"/>
                <a:gd name="T28" fmla="*/ 137 w 242"/>
                <a:gd name="T29" fmla="*/ 211 h 362"/>
                <a:gd name="T30" fmla="*/ 5 w 242"/>
                <a:gd name="T31" fmla="*/ 340 h 362"/>
                <a:gd name="T32" fmla="*/ 0 w 242"/>
                <a:gd name="T33" fmla="*/ 361 h 362"/>
                <a:gd name="T34" fmla="*/ 225 w 242"/>
                <a:gd name="T35" fmla="*/ 361 h 362"/>
                <a:gd name="T36" fmla="*/ 241 w 242"/>
                <a:gd name="T37" fmla="*/ 2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362">
                  <a:moveTo>
                    <a:pt x="241" y="262"/>
                  </a:moveTo>
                  <a:lnTo>
                    <a:pt x="222" y="262"/>
                  </a:lnTo>
                  <a:cubicBezTo>
                    <a:pt x="220" y="275"/>
                    <a:pt x="215" y="306"/>
                    <a:pt x="208" y="311"/>
                  </a:cubicBezTo>
                  <a:cubicBezTo>
                    <a:pt x="204" y="315"/>
                    <a:pt x="162" y="315"/>
                    <a:pt x="155" y="315"/>
                  </a:cubicBezTo>
                  <a:lnTo>
                    <a:pt x="55" y="315"/>
                  </a:lnTo>
                  <a:cubicBezTo>
                    <a:pt x="111" y="264"/>
                    <a:pt x="130" y="250"/>
                    <a:pt x="164" y="223"/>
                  </a:cubicBezTo>
                  <a:cubicBezTo>
                    <a:pt x="204" y="192"/>
                    <a:pt x="241" y="158"/>
                    <a:pt x="241" y="106"/>
                  </a:cubicBezTo>
                  <a:cubicBezTo>
                    <a:pt x="241" y="40"/>
                    <a:pt x="183" y="0"/>
                    <a:pt x="113" y="0"/>
                  </a:cubicBezTo>
                  <a:cubicBezTo>
                    <a:pt x="46" y="0"/>
                    <a:pt x="0" y="48"/>
                    <a:pt x="0" y="97"/>
                  </a:cubicBezTo>
                  <a:cubicBezTo>
                    <a:pt x="0" y="125"/>
                    <a:pt x="23" y="128"/>
                    <a:pt x="28" y="128"/>
                  </a:cubicBezTo>
                  <a:cubicBezTo>
                    <a:pt x="42" y="128"/>
                    <a:pt x="58" y="118"/>
                    <a:pt x="58" y="99"/>
                  </a:cubicBezTo>
                  <a:cubicBezTo>
                    <a:pt x="58" y="90"/>
                    <a:pt x="55" y="70"/>
                    <a:pt x="26" y="70"/>
                  </a:cubicBezTo>
                  <a:cubicBezTo>
                    <a:pt x="42" y="32"/>
                    <a:pt x="79" y="19"/>
                    <a:pt x="106" y="19"/>
                  </a:cubicBezTo>
                  <a:cubicBezTo>
                    <a:pt x="160" y="19"/>
                    <a:pt x="188" y="62"/>
                    <a:pt x="188" y="106"/>
                  </a:cubicBezTo>
                  <a:cubicBezTo>
                    <a:pt x="188" y="153"/>
                    <a:pt x="155" y="190"/>
                    <a:pt x="137" y="211"/>
                  </a:cubicBezTo>
                  <a:lnTo>
                    <a:pt x="5" y="340"/>
                  </a:lnTo>
                  <a:cubicBezTo>
                    <a:pt x="0" y="345"/>
                    <a:pt x="0" y="347"/>
                    <a:pt x="0" y="361"/>
                  </a:cubicBezTo>
                  <a:lnTo>
                    <a:pt x="225" y="361"/>
                  </a:lnTo>
                  <a:lnTo>
                    <a:pt x="241" y="2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14" name="Freeform 130"/>
            <p:cNvSpPr>
              <a:spLocks noChangeArrowheads="1"/>
            </p:cNvSpPr>
            <p:nvPr/>
          </p:nvSpPr>
          <p:spPr bwMode="auto">
            <a:xfrm>
              <a:off x="3537" y="2406"/>
              <a:ext cx="33" cy="210"/>
            </a:xfrm>
            <a:custGeom>
              <a:avLst/>
              <a:gdLst>
                <a:gd name="T0" fmla="*/ 150 w 151"/>
                <a:gd name="T1" fmla="*/ 929 h 930"/>
                <a:gd name="T2" fmla="*/ 150 w 151"/>
                <a:gd name="T3" fmla="*/ 0 h 930"/>
                <a:gd name="T4" fmla="*/ 0 w 151"/>
                <a:gd name="T5" fmla="*/ 0 h 930"/>
                <a:gd name="T6" fmla="*/ 0 w 151"/>
                <a:gd name="T7" fmla="*/ 32 h 930"/>
                <a:gd name="T8" fmla="*/ 120 w 151"/>
                <a:gd name="T9" fmla="*/ 32 h 930"/>
                <a:gd name="T10" fmla="*/ 120 w 151"/>
                <a:gd name="T11" fmla="*/ 898 h 930"/>
                <a:gd name="T12" fmla="*/ 0 w 151"/>
                <a:gd name="T13" fmla="*/ 898 h 930"/>
                <a:gd name="T14" fmla="*/ 0 w 151"/>
                <a:gd name="T15" fmla="*/ 929 h 930"/>
                <a:gd name="T16" fmla="*/ 150 w 151"/>
                <a:gd name="T17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930">
                  <a:moveTo>
                    <a:pt x="150" y="929"/>
                  </a:moveTo>
                  <a:lnTo>
                    <a:pt x="150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20" y="32"/>
                  </a:lnTo>
                  <a:lnTo>
                    <a:pt x="120" y="898"/>
                  </a:lnTo>
                  <a:lnTo>
                    <a:pt x="0" y="898"/>
                  </a:lnTo>
                  <a:lnTo>
                    <a:pt x="0" y="929"/>
                  </a:lnTo>
                  <a:lnTo>
                    <a:pt x="150" y="9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15" name="Freeform 131"/>
            <p:cNvSpPr>
              <a:spLocks noChangeArrowheads="1"/>
            </p:cNvSpPr>
            <p:nvPr/>
          </p:nvSpPr>
          <p:spPr bwMode="auto">
            <a:xfrm>
              <a:off x="3655" y="2452"/>
              <a:ext cx="116" cy="116"/>
            </a:xfrm>
            <a:custGeom>
              <a:avLst/>
              <a:gdLst>
                <a:gd name="T0" fmla="*/ 275 w 517"/>
                <a:gd name="T1" fmla="*/ 275 h 518"/>
                <a:gd name="T2" fmla="*/ 491 w 517"/>
                <a:gd name="T3" fmla="*/ 275 h 518"/>
                <a:gd name="T4" fmla="*/ 516 w 517"/>
                <a:gd name="T5" fmla="*/ 259 h 518"/>
                <a:gd name="T6" fmla="*/ 491 w 517"/>
                <a:gd name="T7" fmla="*/ 243 h 518"/>
                <a:gd name="T8" fmla="*/ 275 w 517"/>
                <a:gd name="T9" fmla="*/ 243 h 518"/>
                <a:gd name="T10" fmla="*/ 275 w 517"/>
                <a:gd name="T11" fmla="*/ 26 h 518"/>
                <a:gd name="T12" fmla="*/ 259 w 517"/>
                <a:gd name="T13" fmla="*/ 0 h 518"/>
                <a:gd name="T14" fmla="*/ 243 w 517"/>
                <a:gd name="T15" fmla="*/ 26 h 518"/>
                <a:gd name="T16" fmla="*/ 243 w 517"/>
                <a:gd name="T17" fmla="*/ 243 h 518"/>
                <a:gd name="T18" fmla="*/ 26 w 517"/>
                <a:gd name="T19" fmla="*/ 243 h 518"/>
                <a:gd name="T20" fmla="*/ 0 w 517"/>
                <a:gd name="T21" fmla="*/ 259 h 518"/>
                <a:gd name="T22" fmla="*/ 26 w 517"/>
                <a:gd name="T23" fmla="*/ 275 h 518"/>
                <a:gd name="T24" fmla="*/ 243 w 517"/>
                <a:gd name="T25" fmla="*/ 275 h 518"/>
                <a:gd name="T26" fmla="*/ 243 w 517"/>
                <a:gd name="T27" fmla="*/ 491 h 518"/>
                <a:gd name="T28" fmla="*/ 259 w 517"/>
                <a:gd name="T29" fmla="*/ 517 h 518"/>
                <a:gd name="T30" fmla="*/ 275 w 517"/>
                <a:gd name="T31" fmla="*/ 491 h 518"/>
                <a:gd name="T32" fmla="*/ 275 w 517"/>
                <a:gd name="T33" fmla="*/ 275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7" h="518">
                  <a:moveTo>
                    <a:pt x="275" y="275"/>
                  </a:moveTo>
                  <a:lnTo>
                    <a:pt x="491" y="275"/>
                  </a:lnTo>
                  <a:cubicBezTo>
                    <a:pt x="502" y="275"/>
                    <a:pt x="516" y="275"/>
                    <a:pt x="516" y="259"/>
                  </a:cubicBezTo>
                  <a:cubicBezTo>
                    <a:pt x="516" y="243"/>
                    <a:pt x="502" y="243"/>
                    <a:pt x="491" y="243"/>
                  </a:cubicBezTo>
                  <a:lnTo>
                    <a:pt x="275" y="243"/>
                  </a:lnTo>
                  <a:lnTo>
                    <a:pt x="275" y="26"/>
                  </a:lnTo>
                  <a:cubicBezTo>
                    <a:pt x="275" y="14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5"/>
                    <a:pt x="14" y="275"/>
                    <a:pt x="26" y="275"/>
                  </a:cubicBezTo>
                  <a:lnTo>
                    <a:pt x="243" y="275"/>
                  </a:lnTo>
                  <a:lnTo>
                    <a:pt x="243" y="491"/>
                  </a:lnTo>
                  <a:cubicBezTo>
                    <a:pt x="243" y="502"/>
                    <a:pt x="243" y="517"/>
                    <a:pt x="259" y="517"/>
                  </a:cubicBezTo>
                  <a:cubicBezTo>
                    <a:pt x="275" y="517"/>
                    <a:pt x="275" y="502"/>
                    <a:pt x="275" y="491"/>
                  </a:cubicBezTo>
                  <a:lnTo>
                    <a:pt x="275" y="2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16" name="Freeform 132"/>
            <p:cNvSpPr>
              <a:spLocks noChangeArrowheads="1"/>
            </p:cNvSpPr>
            <p:nvPr/>
          </p:nvSpPr>
          <p:spPr bwMode="auto">
            <a:xfrm>
              <a:off x="3830" y="2388"/>
              <a:ext cx="233" cy="245"/>
            </a:xfrm>
            <a:custGeom>
              <a:avLst/>
              <a:gdLst>
                <a:gd name="T0" fmla="*/ 938 w 1032"/>
                <a:gd name="T1" fmla="*/ 1084 h 1085"/>
                <a:gd name="T2" fmla="*/ 1031 w 1032"/>
                <a:gd name="T3" fmla="*/ 836 h 1085"/>
                <a:gd name="T4" fmla="*/ 1012 w 1032"/>
                <a:gd name="T5" fmla="*/ 836 h 1085"/>
                <a:gd name="T6" fmla="*/ 810 w 1032"/>
                <a:gd name="T7" fmla="*/ 993 h 1085"/>
                <a:gd name="T8" fmla="*/ 569 w 1032"/>
                <a:gd name="T9" fmla="*/ 1017 h 1085"/>
                <a:gd name="T10" fmla="*/ 102 w 1032"/>
                <a:gd name="T11" fmla="*/ 1017 h 1085"/>
                <a:gd name="T12" fmla="*/ 496 w 1032"/>
                <a:gd name="T13" fmla="*/ 554 h 1085"/>
                <a:gd name="T14" fmla="*/ 503 w 1032"/>
                <a:gd name="T15" fmla="*/ 542 h 1085"/>
                <a:gd name="T16" fmla="*/ 498 w 1032"/>
                <a:gd name="T17" fmla="*/ 530 h 1085"/>
                <a:gd name="T18" fmla="*/ 137 w 1032"/>
                <a:gd name="T19" fmla="*/ 37 h 1085"/>
                <a:gd name="T20" fmla="*/ 561 w 1032"/>
                <a:gd name="T21" fmla="*/ 37 h 1085"/>
                <a:gd name="T22" fmla="*/ 743 w 1032"/>
                <a:gd name="T23" fmla="*/ 49 h 1085"/>
                <a:gd name="T24" fmla="*/ 913 w 1032"/>
                <a:gd name="T25" fmla="*/ 107 h 1085"/>
                <a:gd name="T26" fmla="*/ 1012 w 1032"/>
                <a:gd name="T27" fmla="*/ 218 h 1085"/>
                <a:gd name="T28" fmla="*/ 1031 w 1032"/>
                <a:gd name="T29" fmla="*/ 218 h 1085"/>
                <a:gd name="T30" fmla="*/ 938 w 1032"/>
                <a:gd name="T31" fmla="*/ 0 h 1085"/>
                <a:gd name="T32" fmla="*/ 21 w 1032"/>
                <a:gd name="T33" fmla="*/ 0 h 1085"/>
                <a:gd name="T34" fmla="*/ 0 w 1032"/>
                <a:gd name="T35" fmla="*/ 5 h 1085"/>
                <a:gd name="T36" fmla="*/ 0 w 1032"/>
                <a:gd name="T37" fmla="*/ 32 h 1085"/>
                <a:gd name="T38" fmla="*/ 410 w 1032"/>
                <a:gd name="T39" fmla="*/ 591 h 1085"/>
                <a:gd name="T40" fmla="*/ 9 w 1032"/>
                <a:gd name="T41" fmla="*/ 1061 h 1085"/>
                <a:gd name="T42" fmla="*/ 0 w 1032"/>
                <a:gd name="T43" fmla="*/ 1075 h 1085"/>
                <a:gd name="T44" fmla="*/ 21 w 1032"/>
                <a:gd name="T45" fmla="*/ 1084 h 1085"/>
                <a:gd name="T46" fmla="*/ 938 w 1032"/>
                <a:gd name="T47" fmla="*/ 1084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2" h="1085">
                  <a:moveTo>
                    <a:pt x="938" y="1084"/>
                  </a:moveTo>
                  <a:lnTo>
                    <a:pt x="1031" y="836"/>
                  </a:lnTo>
                  <a:lnTo>
                    <a:pt x="1012" y="836"/>
                  </a:lnTo>
                  <a:cubicBezTo>
                    <a:pt x="982" y="917"/>
                    <a:pt x="899" y="970"/>
                    <a:pt x="810" y="993"/>
                  </a:cubicBezTo>
                  <a:cubicBezTo>
                    <a:pt x="794" y="996"/>
                    <a:pt x="718" y="1017"/>
                    <a:pt x="569" y="1017"/>
                  </a:cubicBezTo>
                  <a:lnTo>
                    <a:pt x="102" y="1017"/>
                  </a:lnTo>
                  <a:lnTo>
                    <a:pt x="496" y="554"/>
                  </a:lnTo>
                  <a:cubicBezTo>
                    <a:pt x="502" y="549"/>
                    <a:pt x="503" y="546"/>
                    <a:pt x="503" y="542"/>
                  </a:cubicBezTo>
                  <a:cubicBezTo>
                    <a:pt x="503" y="540"/>
                    <a:pt x="503" y="539"/>
                    <a:pt x="498" y="530"/>
                  </a:cubicBezTo>
                  <a:lnTo>
                    <a:pt x="137" y="37"/>
                  </a:lnTo>
                  <a:lnTo>
                    <a:pt x="561" y="37"/>
                  </a:lnTo>
                  <a:cubicBezTo>
                    <a:pt x="665" y="37"/>
                    <a:pt x="736" y="48"/>
                    <a:pt x="743" y="49"/>
                  </a:cubicBezTo>
                  <a:cubicBezTo>
                    <a:pt x="785" y="56"/>
                    <a:pt x="852" y="69"/>
                    <a:pt x="913" y="107"/>
                  </a:cubicBezTo>
                  <a:cubicBezTo>
                    <a:pt x="933" y="120"/>
                    <a:pt x="986" y="155"/>
                    <a:pt x="1012" y="218"/>
                  </a:cubicBezTo>
                  <a:lnTo>
                    <a:pt x="1031" y="218"/>
                  </a:lnTo>
                  <a:lnTo>
                    <a:pt x="938" y="0"/>
                  </a:lnTo>
                  <a:lnTo>
                    <a:pt x="21" y="0"/>
                  </a:lnTo>
                  <a:cubicBezTo>
                    <a:pt x="4" y="0"/>
                    <a:pt x="4" y="0"/>
                    <a:pt x="0" y="5"/>
                  </a:cubicBezTo>
                  <a:cubicBezTo>
                    <a:pt x="0" y="7"/>
                    <a:pt x="0" y="23"/>
                    <a:pt x="0" y="32"/>
                  </a:cubicBezTo>
                  <a:lnTo>
                    <a:pt x="410" y="591"/>
                  </a:lnTo>
                  <a:lnTo>
                    <a:pt x="9" y="1061"/>
                  </a:lnTo>
                  <a:cubicBezTo>
                    <a:pt x="0" y="1072"/>
                    <a:pt x="0" y="1075"/>
                    <a:pt x="0" y="1075"/>
                  </a:cubicBezTo>
                  <a:cubicBezTo>
                    <a:pt x="0" y="1084"/>
                    <a:pt x="7" y="1084"/>
                    <a:pt x="21" y="1084"/>
                  </a:cubicBezTo>
                  <a:lnTo>
                    <a:pt x="938" y="10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17" name="Freeform 133"/>
            <p:cNvSpPr>
              <a:spLocks noChangeArrowheads="1"/>
            </p:cNvSpPr>
            <p:nvPr/>
          </p:nvSpPr>
          <p:spPr bwMode="auto">
            <a:xfrm>
              <a:off x="3915" y="2680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0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2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18" name="Freeform 134"/>
            <p:cNvSpPr>
              <a:spLocks noChangeArrowheads="1"/>
            </p:cNvSpPr>
            <p:nvPr/>
          </p:nvSpPr>
          <p:spPr bwMode="auto">
            <a:xfrm>
              <a:off x="4113" y="2316"/>
              <a:ext cx="155" cy="389"/>
            </a:xfrm>
            <a:custGeom>
              <a:avLst/>
              <a:gdLst>
                <a:gd name="T0" fmla="*/ 37 w 689"/>
                <a:gd name="T1" fmla="*/ 1684 h 1720"/>
                <a:gd name="T2" fmla="*/ 76 w 689"/>
                <a:gd name="T3" fmla="*/ 1647 h 1720"/>
                <a:gd name="T4" fmla="*/ 39 w 689"/>
                <a:gd name="T5" fmla="*/ 1608 h 1720"/>
                <a:gd name="T6" fmla="*/ 0 w 689"/>
                <a:gd name="T7" fmla="*/ 1647 h 1720"/>
                <a:gd name="T8" fmla="*/ 86 w 689"/>
                <a:gd name="T9" fmla="*/ 1719 h 1720"/>
                <a:gd name="T10" fmla="*/ 303 w 689"/>
                <a:gd name="T11" fmla="*/ 1315 h 1720"/>
                <a:gd name="T12" fmla="*/ 456 w 689"/>
                <a:gd name="T13" fmla="*/ 574 h 1720"/>
                <a:gd name="T14" fmla="*/ 539 w 689"/>
                <a:gd name="T15" fmla="*/ 155 h 1720"/>
                <a:gd name="T16" fmla="*/ 605 w 689"/>
                <a:gd name="T17" fmla="*/ 18 h 1720"/>
                <a:gd name="T18" fmla="*/ 651 w 689"/>
                <a:gd name="T19" fmla="*/ 35 h 1720"/>
                <a:gd name="T20" fmla="*/ 613 w 689"/>
                <a:gd name="T21" fmla="*/ 72 h 1720"/>
                <a:gd name="T22" fmla="*/ 649 w 689"/>
                <a:gd name="T23" fmla="*/ 111 h 1720"/>
                <a:gd name="T24" fmla="*/ 688 w 689"/>
                <a:gd name="T25" fmla="*/ 72 h 1720"/>
                <a:gd name="T26" fmla="*/ 604 w 689"/>
                <a:gd name="T27" fmla="*/ 0 h 1720"/>
                <a:gd name="T28" fmla="*/ 458 w 689"/>
                <a:gd name="T29" fmla="*/ 243 h 1720"/>
                <a:gd name="T30" fmla="*/ 266 w 689"/>
                <a:gd name="T31" fmla="*/ 1146 h 1720"/>
                <a:gd name="T32" fmla="*/ 197 w 689"/>
                <a:gd name="T33" fmla="*/ 1501 h 1720"/>
                <a:gd name="T34" fmla="*/ 84 w 689"/>
                <a:gd name="T35" fmla="*/ 1704 h 1720"/>
                <a:gd name="T36" fmla="*/ 37 w 689"/>
                <a:gd name="T37" fmla="*/ 1684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9" h="1720">
                  <a:moveTo>
                    <a:pt x="37" y="1684"/>
                  </a:moveTo>
                  <a:cubicBezTo>
                    <a:pt x="62" y="1684"/>
                    <a:pt x="76" y="1667"/>
                    <a:pt x="76" y="1647"/>
                  </a:cubicBezTo>
                  <a:cubicBezTo>
                    <a:pt x="76" y="1621"/>
                    <a:pt x="56" y="1608"/>
                    <a:pt x="39" y="1608"/>
                  </a:cubicBezTo>
                  <a:cubicBezTo>
                    <a:pt x="19" y="1608"/>
                    <a:pt x="0" y="1621"/>
                    <a:pt x="0" y="1647"/>
                  </a:cubicBezTo>
                  <a:cubicBezTo>
                    <a:pt x="0" y="1688"/>
                    <a:pt x="39" y="1719"/>
                    <a:pt x="86" y="1719"/>
                  </a:cubicBezTo>
                  <a:cubicBezTo>
                    <a:pt x="204" y="1719"/>
                    <a:pt x="248" y="1538"/>
                    <a:pt x="303" y="1315"/>
                  </a:cubicBezTo>
                  <a:cubicBezTo>
                    <a:pt x="363" y="1070"/>
                    <a:pt x="414" y="824"/>
                    <a:pt x="456" y="574"/>
                  </a:cubicBezTo>
                  <a:cubicBezTo>
                    <a:pt x="484" y="410"/>
                    <a:pt x="512" y="255"/>
                    <a:pt x="539" y="155"/>
                  </a:cubicBezTo>
                  <a:cubicBezTo>
                    <a:pt x="547" y="116"/>
                    <a:pt x="574" y="18"/>
                    <a:pt x="605" y="18"/>
                  </a:cubicBezTo>
                  <a:cubicBezTo>
                    <a:pt x="628" y="18"/>
                    <a:pt x="648" y="32"/>
                    <a:pt x="651" y="35"/>
                  </a:cubicBezTo>
                  <a:cubicBezTo>
                    <a:pt x="625" y="37"/>
                    <a:pt x="613" y="53"/>
                    <a:pt x="613" y="72"/>
                  </a:cubicBezTo>
                  <a:cubicBezTo>
                    <a:pt x="613" y="99"/>
                    <a:pt x="632" y="111"/>
                    <a:pt x="649" y="111"/>
                  </a:cubicBezTo>
                  <a:cubicBezTo>
                    <a:pt x="669" y="111"/>
                    <a:pt x="688" y="99"/>
                    <a:pt x="688" y="72"/>
                  </a:cubicBezTo>
                  <a:cubicBezTo>
                    <a:pt x="688" y="30"/>
                    <a:pt x="646" y="0"/>
                    <a:pt x="604" y="0"/>
                  </a:cubicBezTo>
                  <a:cubicBezTo>
                    <a:pt x="544" y="0"/>
                    <a:pt x="502" y="84"/>
                    <a:pt x="458" y="243"/>
                  </a:cubicBezTo>
                  <a:cubicBezTo>
                    <a:pt x="456" y="250"/>
                    <a:pt x="350" y="639"/>
                    <a:pt x="266" y="1146"/>
                  </a:cubicBezTo>
                  <a:cubicBezTo>
                    <a:pt x="245" y="1264"/>
                    <a:pt x="222" y="1394"/>
                    <a:pt x="197" y="1501"/>
                  </a:cubicBezTo>
                  <a:cubicBezTo>
                    <a:pt x="183" y="1557"/>
                    <a:pt x="148" y="1704"/>
                    <a:pt x="84" y="1704"/>
                  </a:cubicBezTo>
                  <a:cubicBezTo>
                    <a:pt x="56" y="1704"/>
                    <a:pt x="39" y="1684"/>
                    <a:pt x="37" y="16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19" name="Freeform 135"/>
            <p:cNvSpPr>
              <a:spLocks noChangeArrowheads="1"/>
            </p:cNvSpPr>
            <p:nvPr/>
          </p:nvSpPr>
          <p:spPr bwMode="auto">
            <a:xfrm>
              <a:off x="4315" y="2433"/>
              <a:ext cx="83" cy="123"/>
            </a:xfrm>
            <a:custGeom>
              <a:avLst/>
              <a:gdLst>
                <a:gd name="T0" fmla="*/ 370 w 371"/>
                <a:gd name="T1" fmla="*/ 9 h 548"/>
                <a:gd name="T2" fmla="*/ 359 w 371"/>
                <a:gd name="T3" fmla="*/ 0 h 548"/>
                <a:gd name="T4" fmla="*/ 260 w 371"/>
                <a:gd name="T5" fmla="*/ 9 h 548"/>
                <a:gd name="T6" fmla="*/ 250 w 371"/>
                <a:gd name="T7" fmla="*/ 23 h 548"/>
                <a:gd name="T8" fmla="*/ 269 w 371"/>
                <a:gd name="T9" fmla="*/ 32 h 548"/>
                <a:gd name="T10" fmla="*/ 308 w 371"/>
                <a:gd name="T11" fmla="*/ 46 h 548"/>
                <a:gd name="T12" fmla="*/ 304 w 371"/>
                <a:gd name="T13" fmla="*/ 62 h 548"/>
                <a:gd name="T14" fmla="*/ 259 w 371"/>
                <a:gd name="T15" fmla="*/ 245 h 548"/>
                <a:gd name="T16" fmla="*/ 187 w 371"/>
                <a:gd name="T17" fmla="*/ 195 h 548"/>
                <a:gd name="T18" fmla="*/ 0 w 371"/>
                <a:gd name="T19" fmla="*/ 422 h 548"/>
                <a:gd name="T20" fmla="*/ 104 w 371"/>
                <a:gd name="T21" fmla="*/ 547 h 548"/>
                <a:gd name="T22" fmla="*/ 204 w 371"/>
                <a:gd name="T23" fmla="*/ 489 h 548"/>
                <a:gd name="T24" fmla="*/ 275 w 371"/>
                <a:gd name="T25" fmla="*/ 547 h 548"/>
                <a:gd name="T26" fmla="*/ 333 w 371"/>
                <a:gd name="T27" fmla="*/ 503 h 548"/>
                <a:gd name="T28" fmla="*/ 356 w 371"/>
                <a:gd name="T29" fmla="*/ 428 h 548"/>
                <a:gd name="T30" fmla="*/ 347 w 371"/>
                <a:gd name="T31" fmla="*/ 419 h 548"/>
                <a:gd name="T32" fmla="*/ 336 w 371"/>
                <a:gd name="T33" fmla="*/ 433 h 548"/>
                <a:gd name="T34" fmla="*/ 276 w 371"/>
                <a:gd name="T35" fmla="*/ 530 h 548"/>
                <a:gd name="T36" fmla="*/ 253 w 371"/>
                <a:gd name="T37" fmla="*/ 495 h 548"/>
                <a:gd name="T38" fmla="*/ 259 w 371"/>
                <a:gd name="T39" fmla="*/ 458 h 548"/>
                <a:gd name="T40" fmla="*/ 370 w 371"/>
                <a:gd name="T41" fmla="*/ 9 h 548"/>
                <a:gd name="T42" fmla="*/ 208 w 371"/>
                <a:gd name="T43" fmla="*/ 445 h 548"/>
                <a:gd name="T44" fmla="*/ 192 w 371"/>
                <a:gd name="T45" fmla="*/ 475 h 548"/>
                <a:gd name="T46" fmla="*/ 106 w 371"/>
                <a:gd name="T47" fmla="*/ 530 h 548"/>
                <a:gd name="T48" fmla="*/ 55 w 371"/>
                <a:gd name="T49" fmla="*/ 458 h 548"/>
                <a:gd name="T50" fmla="*/ 99 w 371"/>
                <a:gd name="T51" fmla="*/ 287 h 548"/>
                <a:gd name="T52" fmla="*/ 188 w 371"/>
                <a:gd name="T53" fmla="*/ 213 h 548"/>
                <a:gd name="T54" fmla="*/ 250 w 371"/>
                <a:gd name="T55" fmla="*/ 282 h 548"/>
                <a:gd name="T56" fmla="*/ 246 w 371"/>
                <a:gd name="T57" fmla="*/ 294 h 548"/>
                <a:gd name="T58" fmla="*/ 208 w 371"/>
                <a:gd name="T59" fmla="*/ 445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8">
                  <a:moveTo>
                    <a:pt x="370" y="9"/>
                  </a:moveTo>
                  <a:cubicBezTo>
                    <a:pt x="370" y="7"/>
                    <a:pt x="370" y="0"/>
                    <a:pt x="359" y="0"/>
                  </a:cubicBezTo>
                  <a:cubicBezTo>
                    <a:pt x="348" y="0"/>
                    <a:pt x="275" y="7"/>
                    <a:pt x="260" y="9"/>
                  </a:cubicBezTo>
                  <a:cubicBezTo>
                    <a:pt x="255" y="9"/>
                    <a:pt x="250" y="12"/>
                    <a:pt x="250" y="23"/>
                  </a:cubicBezTo>
                  <a:cubicBezTo>
                    <a:pt x="250" y="32"/>
                    <a:pt x="257" y="32"/>
                    <a:pt x="269" y="32"/>
                  </a:cubicBezTo>
                  <a:cubicBezTo>
                    <a:pt x="306" y="32"/>
                    <a:pt x="308" y="39"/>
                    <a:pt x="308" y="46"/>
                  </a:cubicBezTo>
                  <a:lnTo>
                    <a:pt x="304" y="62"/>
                  </a:lnTo>
                  <a:lnTo>
                    <a:pt x="259" y="245"/>
                  </a:lnTo>
                  <a:cubicBezTo>
                    <a:pt x="245" y="216"/>
                    <a:pt x="222" y="195"/>
                    <a:pt x="187" y="195"/>
                  </a:cubicBezTo>
                  <a:cubicBezTo>
                    <a:pt x="97" y="195"/>
                    <a:pt x="0" y="310"/>
                    <a:pt x="0" y="422"/>
                  </a:cubicBezTo>
                  <a:cubicBezTo>
                    <a:pt x="0" y="496"/>
                    <a:pt x="42" y="547"/>
                    <a:pt x="104" y="547"/>
                  </a:cubicBezTo>
                  <a:cubicBezTo>
                    <a:pt x="120" y="547"/>
                    <a:pt x="158" y="544"/>
                    <a:pt x="204" y="489"/>
                  </a:cubicBezTo>
                  <a:cubicBezTo>
                    <a:pt x="211" y="521"/>
                    <a:pt x="238" y="547"/>
                    <a:pt x="275" y="547"/>
                  </a:cubicBezTo>
                  <a:cubicBezTo>
                    <a:pt x="303" y="547"/>
                    <a:pt x="320" y="530"/>
                    <a:pt x="333" y="503"/>
                  </a:cubicBezTo>
                  <a:cubicBezTo>
                    <a:pt x="345" y="477"/>
                    <a:pt x="356" y="429"/>
                    <a:pt x="356" y="428"/>
                  </a:cubicBezTo>
                  <a:cubicBezTo>
                    <a:pt x="356" y="419"/>
                    <a:pt x="348" y="419"/>
                    <a:pt x="347" y="419"/>
                  </a:cubicBezTo>
                  <a:cubicBezTo>
                    <a:pt x="338" y="419"/>
                    <a:pt x="338" y="422"/>
                    <a:pt x="336" y="433"/>
                  </a:cubicBezTo>
                  <a:cubicBezTo>
                    <a:pt x="322" y="484"/>
                    <a:pt x="308" y="530"/>
                    <a:pt x="276" y="530"/>
                  </a:cubicBezTo>
                  <a:cubicBezTo>
                    <a:pt x="255" y="530"/>
                    <a:pt x="253" y="510"/>
                    <a:pt x="253" y="495"/>
                  </a:cubicBezTo>
                  <a:cubicBezTo>
                    <a:pt x="253" y="475"/>
                    <a:pt x="255" y="470"/>
                    <a:pt x="259" y="458"/>
                  </a:cubicBezTo>
                  <a:lnTo>
                    <a:pt x="370" y="9"/>
                  </a:lnTo>
                  <a:close/>
                  <a:moveTo>
                    <a:pt x="208" y="445"/>
                  </a:moveTo>
                  <a:cubicBezTo>
                    <a:pt x="204" y="459"/>
                    <a:pt x="204" y="461"/>
                    <a:pt x="192" y="475"/>
                  </a:cubicBezTo>
                  <a:cubicBezTo>
                    <a:pt x="158" y="517"/>
                    <a:pt x="127" y="530"/>
                    <a:pt x="106" y="530"/>
                  </a:cubicBezTo>
                  <a:cubicBezTo>
                    <a:pt x="67" y="530"/>
                    <a:pt x="55" y="487"/>
                    <a:pt x="55" y="458"/>
                  </a:cubicBezTo>
                  <a:cubicBezTo>
                    <a:pt x="55" y="419"/>
                    <a:pt x="79" y="322"/>
                    <a:pt x="99" y="287"/>
                  </a:cubicBezTo>
                  <a:cubicBezTo>
                    <a:pt x="121" y="241"/>
                    <a:pt x="157" y="213"/>
                    <a:pt x="188" y="213"/>
                  </a:cubicBezTo>
                  <a:cubicBezTo>
                    <a:pt x="238" y="213"/>
                    <a:pt x="250" y="276"/>
                    <a:pt x="250" y="282"/>
                  </a:cubicBezTo>
                  <a:cubicBezTo>
                    <a:pt x="250" y="285"/>
                    <a:pt x="248" y="290"/>
                    <a:pt x="246" y="294"/>
                  </a:cubicBezTo>
                  <a:lnTo>
                    <a:pt x="208" y="4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20" name="Freeform 136"/>
            <p:cNvSpPr>
              <a:spLocks noChangeArrowheads="1"/>
            </p:cNvSpPr>
            <p:nvPr/>
          </p:nvSpPr>
          <p:spPr bwMode="auto">
            <a:xfrm>
              <a:off x="4404" y="2475"/>
              <a:ext cx="83" cy="80"/>
            </a:xfrm>
            <a:custGeom>
              <a:avLst/>
              <a:gdLst>
                <a:gd name="T0" fmla="*/ 320 w 369"/>
                <a:gd name="T1" fmla="*/ 39 h 358"/>
                <a:gd name="T2" fmla="*/ 273 w 369"/>
                <a:gd name="T3" fmla="*/ 93 h 358"/>
                <a:gd name="T4" fmla="*/ 312 w 369"/>
                <a:gd name="T5" fmla="*/ 128 h 358"/>
                <a:gd name="T6" fmla="*/ 368 w 369"/>
                <a:gd name="T7" fmla="*/ 67 h 358"/>
                <a:gd name="T8" fmla="*/ 292 w 369"/>
                <a:gd name="T9" fmla="*/ 0 h 358"/>
                <a:gd name="T10" fmla="*/ 188 w 369"/>
                <a:gd name="T11" fmla="*/ 46 h 358"/>
                <a:gd name="T12" fmla="*/ 97 w 369"/>
                <a:gd name="T13" fmla="*/ 0 h 358"/>
                <a:gd name="T14" fmla="*/ 30 w 369"/>
                <a:gd name="T15" fmla="*/ 44 h 358"/>
                <a:gd name="T16" fmla="*/ 0 w 369"/>
                <a:gd name="T17" fmla="*/ 121 h 358"/>
                <a:gd name="T18" fmla="*/ 19 w 369"/>
                <a:gd name="T19" fmla="*/ 132 h 358"/>
                <a:gd name="T20" fmla="*/ 33 w 369"/>
                <a:gd name="T21" fmla="*/ 128 h 358"/>
                <a:gd name="T22" fmla="*/ 40 w 369"/>
                <a:gd name="T23" fmla="*/ 106 h 358"/>
                <a:gd name="T24" fmla="*/ 93 w 369"/>
                <a:gd name="T25" fmla="*/ 28 h 358"/>
                <a:gd name="T26" fmla="*/ 111 w 369"/>
                <a:gd name="T27" fmla="*/ 56 h 358"/>
                <a:gd name="T28" fmla="*/ 100 w 369"/>
                <a:gd name="T29" fmla="*/ 114 h 358"/>
                <a:gd name="T30" fmla="*/ 79 w 369"/>
                <a:gd name="T31" fmla="*/ 199 h 358"/>
                <a:gd name="T32" fmla="*/ 63 w 369"/>
                <a:gd name="T33" fmla="*/ 262 h 358"/>
                <a:gd name="T34" fmla="*/ 49 w 369"/>
                <a:gd name="T35" fmla="*/ 324 h 358"/>
                <a:gd name="T36" fmla="*/ 86 w 369"/>
                <a:gd name="T37" fmla="*/ 357 h 358"/>
                <a:gd name="T38" fmla="*/ 137 w 369"/>
                <a:gd name="T39" fmla="*/ 317 h 358"/>
                <a:gd name="T40" fmla="*/ 192 w 369"/>
                <a:gd name="T41" fmla="*/ 99 h 358"/>
                <a:gd name="T42" fmla="*/ 204 w 369"/>
                <a:gd name="T43" fmla="*/ 72 h 358"/>
                <a:gd name="T44" fmla="*/ 290 w 369"/>
                <a:gd name="T45" fmla="*/ 28 h 358"/>
                <a:gd name="T46" fmla="*/ 320 w 369"/>
                <a:gd name="T47" fmla="*/ 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9" h="358">
                  <a:moveTo>
                    <a:pt x="320" y="39"/>
                  </a:moveTo>
                  <a:cubicBezTo>
                    <a:pt x="278" y="48"/>
                    <a:pt x="273" y="86"/>
                    <a:pt x="273" y="93"/>
                  </a:cubicBezTo>
                  <a:cubicBezTo>
                    <a:pt x="273" y="111"/>
                    <a:pt x="285" y="128"/>
                    <a:pt x="312" y="128"/>
                  </a:cubicBezTo>
                  <a:cubicBezTo>
                    <a:pt x="338" y="128"/>
                    <a:pt x="368" y="107"/>
                    <a:pt x="368" y="67"/>
                  </a:cubicBezTo>
                  <a:cubicBezTo>
                    <a:pt x="368" y="32"/>
                    <a:pt x="340" y="0"/>
                    <a:pt x="292" y="0"/>
                  </a:cubicBezTo>
                  <a:cubicBezTo>
                    <a:pt x="248" y="0"/>
                    <a:pt x="211" y="21"/>
                    <a:pt x="188" y="46"/>
                  </a:cubicBezTo>
                  <a:cubicBezTo>
                    <a:pt x="169" y="11"/>
                    <a:pt x="125" y="0"/>
                    <a:pt x="97" y="0"/>
                  </a:cubicBezTo>
                  <a:cubicBezTo>
                    <a:pt x="69" y="0"/>
                    <a:pt x="46" y="16"/>
                    <a:pt x="30" y="44"/>
                  </a:cubicBezTo>
                  <a:cubicBezTo>
                    <a:pt x="11" y="74"/>
                    <a:pt x="0" y="116"/>
                    <a:pt x="0" y="121"/>
                  </a:cubicBezTo>
                  <a:cubicBezTo>
                    <a:pt x="0" y="132"/>
                    <a:pt x="12" y="132"/>
                    <a:pt x="19" y="132"/>
                  </a:cubicBezTo>
                  <a:cubicBezTo>
                    <a:pt x="26" y="132"/>
                    <a:pt x="30" y="132"/>
                    <a:pt x="33" y="128"/>
                  </a:cubicBezTo>
                  <a:cubicBezTo>
                    <a:pt x="35" y="127"/>
                    <a:pt x="35" y="125"/>
                    <a:pt x="40" y="106"/>
                  </a:cubicBezTo>
                  <a:cubicBezTo>
                    <a:pt x="55" y="46"/>
                    <a:pt x="72" y="28"/>
                    <a:pt x="93" y="28"/>
                  </a:cubicBezTo>
                  <a:cubicBezTo>
                    <a:pt x="106" y="28"/>
                    <a:pt x="111" y="35"/>
                    <a:pt x="111" y="56"/>
                  </a:cubicBezTo>
                  <a:cubicBezTo>
                    <a:pt x="111" y="70"/>
                    <a:pt x="109" y="79"/>
                    <a:pt x="100" y="114"/>
                  </a:cubicBezTo>
                  <a:cubicBezTo>
                    <a:pt x="97" y="128"/>
                    <a:pt x="84" y="180"/>
                    <a:pt x="79" y="199"/>
                  </a:cubicBezTo>
                  <a:cubicBezTo>
                    <a:pt x="76" y="213"/>
                    <a:pt x="67" y="248"/>
                    <a:pt x="63" y="262"/>
                  </a:cubicBezTo>
                  <a:cubicBezTo>
                    <a:pt x="58" y="283"/>
                    <a:pt x="49" y="319"/>
                    <a:pt x="49" y="324"/>
                  </a:cubicBezTo>
                  <a:cubicBezTo>
                    <a:pt x="49" y="340"/>
                    <a:pt x="62" y="357"/>
                    <a:pt x="86" y="357"/>
                  </a:cubicBezTo>
                  <a:cubicBezTo>
                    <a:pt x="100" y="357"/>
                    <a:pt x="128" y="348"/>
                    <a:pt x="137" y="317"/>
                  </a:cubicBezTo>
                  <a:cubicBezTo>
                    <a:pt x="137" y="313"/>
                    <a:pt x="190" y="102"/>
                    <a:pt x="192" y="99"/>
                  </a:cubicBezTo>
                  <a:cubicBezTo>
                    <a:pt x="194" y="86"/>
                    <a:pt x="194" y="84"/>
                    <a:pt x="204" y="72"/>
                  </a:cubicBezTo>
                  <a:cubicBezTo>
                    <a:pt x="222" y="51"/>
                    <a:pt x="252" y="28"/>
                    <a:pt x="290" y="28"/>
                  </a:cubicBezTo>
                  <a:cubicBezTo>
                    <a:pt x="310" y="28"/>
                    <a:pt x="319" y="37"/>
                    <a:pt x="320" y="3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21" name="Freeform 137"/>
            <p:cNvSpPr>
              <a:spLocks noChangeArrowheads="1"/>
            </p:cNvSpPr>
            <p:nvPr/>
          </p:nvSpPr>
          <p:spPr bwMode="auto">
            <a:xfrm>
              <a:off x="4499" y="2477"/>
              <a:ext cx="104" cy="79"/>
            </a:xfrm>
            <a:custGeom>
              <a:avLst/>
              <a:gdLst>
                <a:gd name="T0" fmla="*/ 461 w 462"/>
                <a:gd name="T1" fmla="*/ 55 h 353"/>
                <a:gd name="T2" fmla="*/ 429 w 462"/>
                <a:gd name="T3" fmla="*/ 0 h 353"/>
                <a:gd name="T4" fmla="*/ 387 w 462"/>
                <a:gd name="T5" fmla="*/ 37 h 353"/>
                <a:gd name="T6" fmla="*/ 400 w 462"/>
                <a:gd name="T7" fmla="*/ 60 h 353"/>
                <a:gd name="T8" fmla="*/ 428 w 462"/>
                <a:gd name="T9" fmla="*/ 125 h 353"/>
                <a:gd name="T10" fmla="*/ 387 w 462"/>
                <a:gd name="T11" fmla="*/ 236 h 353"/>
                <a:gd name="T12" fmla="*/ 299 w 462"/>
                <a:gd name="T13" fmla="*/ 296 h 353"/>
                <a:gd name="T14" fmla="*/ 224 w 462"/>
                <a:gd name="T15" fmla="*/ 225 h 353"/>
                <a:gd name="T16" fmla="*/ 250 w 462"/>
                <a:gd name="T17" fmla="*/ 134 h 353"/>
                <a:gd name="T18" fmla="*/ 236 w 462"/>
                <a:gd name="T19" fmla="*/ 118 h 353"/>
                <a:gd name="T20" fmla="*/ 216 w 462"/>
                <a:gd name="T21" fmla="*/ 130 h 353"/>
                <a:gd name="T22" fmla="*/ 197 w 462"/>
                <a:gd name="T23" fmla="*/ 225 h 353"/>
                <a:gd name="T24" fmla="*/ 92 w 462"/>
                <a:gd name="T25" fmla="*/ 296 h 353"/>
                <a:gd name="T26" fmla="*/ 25 w 462"/>
                <a:gd name="T27" fmla="*/ 206 h 353"/>
                <a:gd name="T28" fmla="*/ 104 w 462"/>
                <a:gd name="T29" fmla="*/ 18 h 353"/>
                <a:gd name="T30" fmla="*/ 90 w 462"/>
                <a:gd name="T31" fmla="*/ 4 h 353"/>
                <a:gd name="T32" fmla="*/ 69 w 462"/>
                <a:gd name="T33" fmla="*/ 19 h 353"/>
                <a:gd name="T34" fmla="*/ 0 w 462"/>
                <a:gd name="T35" fmla="*/ 241 h 353"/>
                <a:gd name="T36" fmla="*/ 81 w 462"/>
                <a:gd name="T37" fmla="*/ 352 h 353"/>
                <a:gd name="T38" fmla="*/ 201 w 462"/>
                <a:gd name="T39" fmla="*/ 271 h 353"/>
                <a:gd name="T40" fmla="*/ 287 w 462"/>
                <a:gd name="T41" fmla="*/ 352 h 353"/>
                <a:gd name="T42" fmla="*/ 412 w 462"/>
                <a:gd name="T43" fmla="*/ 246 h 353"/>
                <a:gd name="T44" fmla="*/ 461 w 462"/>
                <a:gd name="T45" fmla="*/ 5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2" h="353">
                  <a:moveTo>
                    <a:pt x="461" y="55"/>
                  </a:moveTo>
                  <a:cubicBezTo>
                    <a:pt x="461" y="19"/>
                    <a:pt x="447" y="0"/>
                    <a:pt x="429" y="0"/>
                  </a:cubicBezTo>
                  <a:cubicBezTo>
                    <a:pt x="408" y="0"/>
                    <a:pt x="387" y="19"/>
                    <a:pt x="387" y="37"/>
                  </a:cubicBezTo>
                  <a:cubicBezTo>
                    <a:pt x="387" y="44"/>
                    <a:pt x="392" y="53"/>
                    <a:pt x="400" y="60"/>
                  </a:cubicBezTo>
                  <a:cubicBezTo>
                    <a:pt x="414" y="72"/>
                    <a:pt x="428" y="93"/>
                    <a:pt x="428" y="125"/>
                  </a:cubicBezTo>
                  <a:cubicBezTo>
                    <a:pt x="428" y="157"/>
                    <a:pt x="412" y="201"/>
                    <a:pt x="387" y="236"/>
                  </a:cubicBezTo>
                  <a:cubicBezTo>
                    <a:pt x="364" y="269"/>
                    <a:pt x="336" y="296"/>
                    <a:pt x="299" y="296"/>
                  </a:cubicBezTo>
                  <a:cubicBezTo>
                    <a:pt x="255" y="296"/>
                    <a:pt x="231" y="267"/>
                    <a:pt x="224" y="225"/>
                  </a:cubicBezTo>
                  <a:cubicBezTo>
                    <a:pt x="232" y="206"/>
                    <a:pt x="250" y="157"/>
                    <a:pt x="250" y="134"/>
                  </a:cubicBezTo>
                  <a:cubicBezTo>
                    <a:pt x="250" y="125"/>
                    <a:pt x="246" y="118"/>
                    <a:pt x="236" y="118"/>
                  </a:cubicBezTo>
                  <a:cubicBezTo>
                    <a:pt x="231" y="118"/>
                    <a:pt x="222" y="120"/>
                    <a:pt x="216" y="130"/>
                  </a:cubicBezTo>
                  <a:cubicBezTo>
                    <a:pt x="208" y="146"/>
                    <a:pt x="197" y="197"/>
                    <a:pt x="197" y="225"/>
                  </a:cubicBezTo>
                  <a:cubicBezTo>
                    <a:pt x="172" y="260"/>
                    <a:pt x="141" y="296"/>
                    <a:pt x="92" y="296"/>
                  </a:cubicBezTo>
                  <a:cubicBezTo>
                    <a:pt x="40" y="296"/>
                    <a:pt x="25" y="250"/>
                    <a:pt x="25" y="206"/>
                  </a:cubicBezTo>
                  <a:cubicBezTo>
                    <a:pt x="25" y="109"/>
                    <a:pt x="104" y="28"/>
                    <a:pt x="104" y="18"/>
                  </a:cubicBezTo>
                  <a:cubicBezTo>
                    <a:pt x="104" y="9"/>
                    <a:pt x="99" y="4"/>
                    <a:pt x="90" y="4"/>
                  </a:cubicBezTo>
                  <a:cubicBezTo>
                    <a:pt x="79" y="4"/>
                    <a:pt x="74" y="14"/>
                    <a:pt x="69" y="19"/>
                  </a:cubicBezTo>
                  <a:cubicBezTo>
                    <a:pt x="30" y="77"/>
                    <a:pt x="0" y="171"/>
                    <a:pt x="0" y="241"/>
                  </a:cubicBezTo>
                  <a:cubicBezTo>
                    <a:pt x="0" y="294"/>
                    <a:pt x="18" y="352"/>
                    <a:pt x="81" y="352"/>
                  </a:cubicBezTo>
                  <a:cubicBezTo>
                    <a:pt x="137" y="352"/>
                    <a:pt x="172" y="313"/>
                    <a:pt x="201" y="271"/>
                  </a:cubicBezTo>
                  <a:cubicBezTo>
                    <a:pt x="208" y="315"/>
                    <a:pt x="238" y="352"/>
                    <a:pt x="287" y="352"/>
                  </a:cubicBezTo>
                  <a:cubicBezTo>
                    <a:pt x="347" y="352"/>
                    <a:pt x="384" y="304"/>
                    <a:pt x="412" y="246"/>
                  </a:cubicBezTo>
                  <a:cubicBezTo>
                    <a:pt x="431" y="208"/>
                    <a:pt x="461" y="102"/>
                    <a:pt x="461" y="5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22" name="Freeform 138"/>
            <p:cNvSpPr>
              <a:spLocks noChangeArrowheads="1"/>
            </p:cNvSpPr>
            <p:nvPr/>
          </p:nvSpPr>
          <p:spPr bwMode="auto">
            <a:xfrm>
              <a:off x="4606" y="2499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2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4" y="211"/>
                    <a:pt x="74" y="211"/>
                  </a:cubicBezTo>
                  <a:cubicBezTo>
                    <a:pt x="81" y="211"/>
                    <a:pt x="83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23" name="Freeform 139"/>
            <p:cNvSpPr>
              <a:spLocks noChangeArrowheads="1"/>
            </p:cNvSpPr>
            <p:nvPr/>
          </p:nvSpPr>
          <p:spPr bwMode="auto">
            <a:xfrm>
              <a:off x="4689" y="2431"/>
              <a:ext cx="104" cy="127"/>
            </a:xfrm>
            <a:custGeom>
              <a:avLst/>
              <a:gdLst>
                <a:gd name="T0" fmla="*/ 461 w 462"/>
                <a:gd name="T1" fmla="*/ 7 h 564"/>
                <a:gd name="T2" fmla="*/ 452 w 462"/>
                <a:gd name="T3" fmla="*/ 0 h 564"/>
                <a:gd name="T4" fmla="*/ 438 w 462"/>
                <a:gd name="T5" fmla="*/ 12 h 564"/>
                <a:gd name="T6" fmla="*/ 401 w 462"/>
                <a:gd name="T7" fmla="*/ 56 h 564"/>
                <a:gd name="T8" fmla="*/ 289 w 462"/>
                <a:gd name="T9" fmla="*/ 0 h 564"/>
                <a:gd name="T10" fmla="*/ 99 w 462"/>
                <a:gd name="T11" fmla="*/ 183 h 564"/>
                <a:gd name="T12" fmla="*/ 178 w 462"/>
                <a:gd name="T13" fmla="*/ 294 h 564"/>
                <a:gd name="T14" fmla="*/ 262 w 462"/>
                <a:gd name="T15" fmla="*/ 315 h 564"/>
                <a:gd name="T16" fmla="*/ 333 w 462"/>
                <a:gd name="T17" fmla="*/ 398 h 564"/>
                <a:gd name="T18" fmla="*/ 194 w 462"/>
                <a:gd name="T19" fmla="*/ 540 h 564"/>
                <a:gd name="T20" fmla="*/ 58 w 462"/>
                <a:gd name="T21" fmla="*/ 426 h 564"/>
                <a:gd name="T22" fmla="*/ 62 w 462"/>
                <a:gd name="T23" fmla="*/ 385 h 564"/>
                <a:gd name="T24" fmla="*/ 63 w 462"/>
                <a:gd name="T25" fmla="*/ 380 h 564"/>
                <a:gd name="T26" fmla="*/ 55 w 462"/>
                <a:gd name="T27" fmla="*/ 371 h 564"/>
                <a:gd name="T28" fmla="*/ 46 w 462"/>
                <a:gd name="T29" fmla="*/ 373 h 564"/>
                <a:gd name="T30" fmla="*/ 0 w 462"/>
                <a:gd name="T31" fmla="*/ 556 h 564"/>
                <a:gd name="T32" fmla="*/ 9 w 462"/>
                <a:gd name="T33" fmla="*/ 563 h 564"/>
                <a:gd name="T34" fmla="*/ 23 w 462"/>
                <a:gd name="T35" fmla="*/ 553 h 564"/>
                <a:gd name="T36" fmla="*/ 60 w 462"/>
                <a:gd name="T37" fmla="*/ 509 h 564"/>
                <a:gd name="T38" fmla="*/ 192 w 462"/>
                <a:gd name="T39" fmla="*/ 563 h 564"/>
                <a:gd name="T40" fmla="*/ 389 w 462"/>
                <a:gd name="T41" fmla="*/ 364 h 564"/>
                <a:gd name="T42" fmla="*/ 350 w 462"/>
                <a:gd name="T43" fmla="*/ 275 h 564"/>
                <a:gd name="T44" fmla="*/ 252 w 462"/>
                <a:gd name="T45" fmla="*/ 236 h 564"/>
                <a:gd name="T46" fmla="*/ 201 w 462"/>
                <a:gd name="T47" fmla="*/ 222 h 564"/>
                <a:gd name="T48" fmla="*/ 153 w 462"/>
                <a:gd name="T49" fmla="*/ 151 h 564"/>
                <a:gd name="T50" fmla="*/ 289 w 462"/>
                <a:gd name="T51" fmla="*/ 21 h 564"/>
                <a:gd name="T52" fmla="*/ 401 w 462"/>
                <a:gd name="T53" fmla="*/ 143 h 564"/>
                <a:gd name="T54" fmla="*/ 398 w 462"/>
                <a:gd name="T55" fmla="*/ 185 h 564"/>
                <a:gd name="T56" fmla="*/ 407 w 462"/>
                <a:gd name="T57" fmla="*/ 194 h 564"/>
                <a:gd name="T58" fmla="*/ 419 w 462"/>
                <a:gd name="T59" fmla="*/ 178 h 564"/>
                <a:gd name="T60" fmla="*/ 461 w 462"/>
                <a:gd name="T61" fmla="*/ 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2" h="564">
                  <a:moveTo>
                    <a:pt x="461" y="7"/>
                  </a:moveTo>
                  <a:cubicBezTo>
                    <a:pt x="461" y="5"/>
                    <a:pt x="459" y="0"/>
                    <a:pt x="452" y="0"/>
                  </a:cubicBezTo>
                  <a:cubicBezTo>
                    <a:pt x="447" y="0"/>
                    <a:pt x="447" y="0"/>
                    <a:pt x="438" y="12"/>
                  </a:cubicBezTo>
                  <a:lnTo>
                    <a:pt x="401" y="56"/>
                  </a:lnTo>
                  <a:cubicBezTo>
                    <a:pt x="380" y="19"/>
                    <a:pt x="340" y="0"/>
                    <a:pt x="289" y="0"/>
                  </a:cubicBezTo>
                  <a:cubicBezTo>
                    <a:pt x="190" y="0"/>
                    <a:pt x="99" y="90"/>
                    <a:pt x="99" y="183"/>
                  </a:cubicBezTo>
                  <a:cubicBezTo>
                    <a:pt x="99" y="246"/>
                    <a:pt x="139" y="282"/>
                    <a:pt x="178" y="294"/>
                  </a:cubicBezTo>
                  <a:lnTo>
                    <a:pt x="262" y="315"/>
                  </a:lnTo>
                  <a:cubicBezTo>
                    <a:pt x="290" y="322"/>
                    <a:pt x="333" y="334"/>
                    <a:pt x="333" y="398"/>
                  </a:cubicBezTo>
                  <a:cubicBezTo>
                    <a:pt x="333" y="466"/>
                    <a:pt x="269" y="540"/>
                    <a:pt x="194" y="540"/>
                  </a:cubicBezTo>
                  <a:cubicBezTo>
                    <a:pt x="144" y="540"/>
                    <a:pt x="58" y="523"/>
                    <a:pt x="58" y="426"/>
                  </a:cubicBezTo>
                  <a:cubicBezTo>
                    <a:pt x="58" y="408"/>
                    <a:pt x="62" y="389"/>
                    <a:pt x="62" y="385"/>
                  </a:cubicBezTo>
                  <a:cubicBezTo>
                    <a:pt x="63" y="382"/>
                    <a:pt x="63" y="380"/>
                    <a:pt x="63" y="380"/>
                  </a:cubicBezTo>
                  <a:cubicBezTo>
                    <a:pt x="63" y="371"/>
                    <a:pt x="58" y="371"/>
                    <a:pt x="55" y="371"/>
                  </a:cubicBezTo>
                  <a:cubicBezTo>
                    <a:pt x="51" y="371"/>
                    <a:pt x="49" y="371"/>
                    <a:pt x="46" y="373"/>
                  </a:cubicBezTo>
                  <a:cubicBezTo>
                    <a:pt x="44" y="377"/>
                    <a:pt x="0" y="554"/>
                    <a:pt x="0" y="556"/>
                  </a:cubicBezTo>
                  <a:cubicBezTo>
                    <a:pt x="0" y="561"/>
                    <a:pt x="4" y="563"/>
                    <a:pt x="9" y="563"/>
                  </a:cubicBezTo>
                  <a:cubicBezTo>
                    <a:pt x="12" y="563"/>
                    <a:pt x="14" y="563"/>
                    <a:pt x="23" y="553"/>
                  </a:cubicBezTo>
                  <a:lnTo>
                    <a:pt x="60" y="509"/>
                  </a:lnTo>
                  <a:cubicBezTo>
                    <a:pt x="93" y="553"/>
                    <a:pt x="146" y="563"/>
                    <a:pt x="192" y="563"/>
                  </a:cubicBezTo>
                  <a:cubicBezTo>
                    <a:pt x="297" y="563"/>
                    <a:pt x="389" y="461"/>
                    <a:pt x="389" y="364"/>
                  </a:cubicBezTo>
                  <a:cubicBezTo>
                    <a:pt x="389" y="311"/>
                    <a:pt x="363" y="285"/>
                    <a:pt x="350" y="275"/>
                  </a:cubicBezTo>
                  <a:cubicBezTo>
                    <a:pt x="333" y="255"/>
                    <a:pt x="322" y="253"/>
                    <a:pt x="252" y="236"/>
                  </a:cubicBezTo>
                  <a:cubicBezTo>
                    <a:pt x="236" y="231"/>
                    <a:pt x="208" y="222"/>
                    <a:pt x="201" y="222"/>
                  </a:cubicBezTo>
                  <a:cubicBezTo>
                    <a:pt x="180" y="215"/>
                    <a:pt x="153" y="192"/>
                    <a:pt x="153" y="151"/>
                  </a:cubicBezTo>
                  <a:cubicBezTo>
                    <a:pt x="153" y="88"/>
                    <a:pt x="215" y="21"/>
                    <a:pt x="289" y="21"/>
                  </a:cubicBezTo>
                  <a:cubicBezTo>
                    <a:pt x="354" y="21"/>
                    <a:pt x="401" y="55"/>
                    <a:pt x="401" y="143"/>
                  </a:cubicBezTo>
                  <a:cubicBezTo>
                    <a:pt x="401" y="167"/>
                    <a:pt x="398" y="181"/>
                    <a:pt x="398" y="185"/>
                  </a:cubicBezTo>
                  <a:cubicBezTo>
                    <a:pt x="398" y="187"/>
                    <a:pt x="398" y="194"/>
                    <a:pt x="407" y="194"/>
                  </a:cubicBezTo>
                  <a:cubicBezTo>
                    <a:pt x="414" y="194"/>
                    <a:pt x="415" y="190"/>
                    <a:pt x="419" y="178"/>
                  </a:cubicBezTo>
                  <a:lnTo>
                    <a:pt x="461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24" name="Freeform 140"/>
            <p:cNvSpPr>
              <a:spLocks noChangeArrowheads="1"/>
            </p:cNvSpPr>
            <p:nvPr/>
          </p:nvSpPr>
          <p:spPr bwMode="auto">
            <a:xfrm>
              <a:off x="4787" y="2499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2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4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25" name="Freeform 141"/>
            <p:cNvSpPr>
              <a:spLocks noChangeArrowheads="1"/>
            </p:cNvSpPr>
            <p:nvPr/>
          </p:nvSpPr>
          <p:spPr bwMode="auto">
            <a:xfrm>
              <a:off x="4879" y="2423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7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26" name="Freeform 142"/>
            <p:cNvSpPr>
              <a:spLocks noChangeArrowheads="1"/>
            </p:cNvSpPr>
            <p:nvPr/>
          </p:nvSpPr>
          <p:spPr bwMode="auto">
            <a:xfrm>
              <a:off x="4935" y="2477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7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27" name="Freeform 143"/>
            <p:cNvSpPr>
              <a:spLocks noChangeArrowheads="1"/>
            </p:cNvSpPr>
            <p:nvPr/>
          </p:nvSpPr>
          <p:spPr bwMode="auto">
            <a:xfrm>
              <a:off x="5024" y="2423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28" name="Freeform 144"/>
            <p:cNvSpPr>
              <a:spLocks noChangeArrowheads="1"/>
            </p:cNvSpPr>
            <p:nvPr/>
          </p:nvSpPr>
          <p:spPr bwMode="auto">
            <a:xfrm>
              <a:off x="5103" y="2423"/>
              <a:ext cx="7" cy="175"/>
            </a:xfrm>
            <a:custGeom>
              <a:avLst/>
              <a:gdLst>
                <a:gd name="T0" fmla="*/ 33 w 34"/>
                <a:gd name="T1" fmla="*/ 28 h 775"/>
                <a:gd name="T2" fmla="*/ 16 w 34"/>
                <a:gd name="T3" fmla="*/ 0 h 775"/>
                <a:gd name="T4" fmla="*/ 0 w 34"/>
                <a:gd name="T5" fmla="*/ 28 h 775"/>
                <a:gd name="T6" fmla="*/ 0 w 34"/>
                <a:gd name="T7" fmla="*/ 746 h 775"/>
                <a:gd name="T8" fmla="*/ 16 w 34"/>
                <a:gd name="T9" fmla="*/ 774 h 775"/>
                <a:gd name="T10" fmla="*/ 33 w 34"/>
                <a:gd name="T11" fmla="*/ 746 h 775"/>
                <a:gd name="T12" fmla="*/ 33 w 34"/>
                <a:gd name="T13" fmla="*/ 28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75">
                  <a:moveTo>
                    <a:pt x="33" y="28"/>
                  </a:moveTo>
                  <a:cubicBezTo>
                    <a:pt x="33" y="14"/>
                    <a:pt x="33" y="0"/>
                    <a:pt x="16" y="0"/>
                  </a:cubicBezTo>
                  <a:cubicBezTo>
                    <a:pt x="0" y="0"/>
                    <a:pt x="0" y="14"/>
                    <a:pt x="0" y="28"/>
                  </a:cubicBezTo>
                  <a:lnTo>
                    <a:pt x="0" y="746"/>
                  </a:lnTo>
                  <a:cubicBezTo>
                    <a:pt x="0" y="760"/>
                    <a:pt x="0" y="774"/>
                    <a:pt x="16" y="774"/>
                  </a:cubicBezTo>
                  <a:cubicBezTo>
                    <a:pt x="33" y="774"/>
                    <a:pt x="33" y="760"/>
                    <a:pt x="33" y="746"/>
                  </a:cubicBezTo>
                  <a:lnTo>
                    <a:pt x="33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29" name="Freeform 145"/>
            <p:cNvSpPr>
              <a:spLocks noChangeArrowheads="1"/>
            </p:cNvSpPr>
            <p:nvPr/>
          </p:nvSpPr>
          <p:spPr bwMode="auto">
            <a:xfrm>
              <a:off x="5135" y="2433"/>
              <a:ext cx="106" cy="157"/>
            </a:xfrm>
            <a:custGeom>
              <a:avLst/>
              <a:gdLst>
                <a:gd name="T0" fmla="*/ 352 w 471"/>
                <a:gd name="T1" fmla="*/ 19 h 698"/>
                <a:gd name="T2" fmla="*/ 354 w 471"/>
                <a:gd name="T3" fmla="*/ 9 h 698"/>
                <a:gd name="T4" fmla="*/ 345 w 471"/>
                <a:gd name="T5" fmla="*/ 0 h 698"/>
                <a:gd name="T6" fmla="*/ 333 w 471"/>
                <a:gd name="T7" fmla="*/ 16 h 698"/>
                <a:gd name="T8" fmla="*/ 204 w 471"/>
                <a:gd name="T9" fmla="*/ 528 h 698"/>
                <a:gd name="T10" fmla="*/ 116 w 471"/>
                <a:gd name="T11" fmla="*/ 442 h 698"/>
                <a:gd name="T12" fmla="*/ 157 w 471"/>
                <a:gd name="T13" fmla="*/ 297 h 698"/>
                <a:gd name="T14" fmla="*/ 165 w 471"/>
                <a:gd name="T15" fmla="*/ 259 h 698"/>
                <a:gd name="T16" fmla="*/ 102 w 471"/>
                <a:gd name="T17" fmla="*/ 195 h 698"/>
                <a:gd name="T18" fmla="*/ 0 w 471"/>
                <a:gd name="T19" fmla="*/ 315 h 698"/>
                <a:gd name="T20" fmla="*/ 9 w 471"/>
                <a:gd name="T21" fmla="*/ 322 h 698"/>
                <a:gd name="T22" fmla="*/ 21 w 471"/>
                <a:gd name="T23" fmla="*/ 308 h 698"/>
                <a:gd name="T24" fmla="*/ 100 w 471"/>
                <a:gd name="T25" fmla="*/ 213 h 698"/>
                <a:gd name="T26" fmla="*/ 120 w 471"/>
                <a:gd name="T27" fmla="*/ 238 h 698"/>
                <a:gd name="T28" fmla="*/ 102 w 471"/>
                <a:gd name="T29" fmla="*/ 304 h 698"/>
                <a:gd name="T30" fmla="*/ 65 w 471"/>
                <a:gd name="T31" fmla="*/ 435 h 698"/>
                <a:gd name="T32" fmla="*/ 199 w 471"/>
                <a:gd name="T33" fmla="*/ 546 h 698"/>
                <a:gd name="T34" fmla="*/ 183 w 471"/>
                <a:gd name="T35" fmla="*/ 616 h 698"/>
                <a:gd name="T36" fmla="*/ 164 w 471"/>
                <a:gd name="T37" fmla="*/ 690 h 698"/>
                <a:gd name="T38" fmla="*/ 174 w 471"/>
                <a:gd name="T39" fmla="*/ 697 h 698"/>
                <a:gd name="T40" fmla="*/ 181 w 471"/>
                <a:gd name="T41" fmla="*/ 693 h 698"/>
                <a:gd name="T42" fmla="*/ 190 w 471"/>
                <a:gd name="T43" fmla="*/ 662 h 698"/>
                <a:gd name="T44" fmla="*/ 220 w 471"/>
                <a:gd name="T45" fmla="*/ 546 h 698"/>
                <a:gd name="T46" fmla="*/ 389 w 471"/>
                <a:gd name="T47" fmla="*/ 463 h 698"/>
                <a:gd name="T48" fmla="*/ 447 w 471"/>
                <a:gd name="T49" fmla="*/ 371 h 698"/>
                <a:gd name="T50" fmla="*/ 470 w 471"/>
                <a:gd name="T51" fmla="*/ 250 h 698"/>
                <a:gd name="T52" fmla="*/ 436 w 471"/>
                <a:gd name="T53" fmla="*/ 195 h 698"/>
                <a:gd name="T54" fmla="*/ 398 w 471"/>
                <a:gd name="T55" fmla="*/ 232 h 698"/>
                <a:gd name="T56" fmla="*/ 408 w 471"/>
                <a:gd name="T57" fmla="*/ 253 h 698"/>
                <a:gd name="T58" fmla="*/ 436 w 471"/>
                <a:gd name="T59" fmla="*/ 319 h 698"/>
                <a:gd name="T60" fmla="*/ 370 w 471"/>
                <a:gd name="T61" fmla="*/ 461 h 698"/>
                <a:gd name="T62" fmla="*/ 224 w 471"/>
                <a:gd name="T63" fmla="*/ 530 h 698"/>
                <a:gd name="T64" fmla="*/ 352 w 471"/>
                <a:gd name="T65" fmla="*/ 19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1" h="698">
                  <a:moveTo>
                    <a:pt x="352" y="19"/>
                  </a:moveTo>
                  <a:cubicBezTo>
                    <a:pt x="352" y="18"/>
                    <a:pt x="354" y="12"/>
                    <a:pt x="354" y="9"/>
                  </a:cubicBezTo>
                  <a:cubicBezTo>
                    <a:pt x="354" y="0"/>
                    <a:pt x="348" y="0"/>
                    <a:pt x="345" y="0"/>
                  </a:cubicBezTo>
                  <a:cubicBezTo>
                    <a:pt x="336" y="0"/>
                    <a:pt x="336" y="2"/>
                    <a:pt x="333" y="16"/>
                  </a:cubicBezTo>
                  <a:lnTo>
                    <a:pt x="204" y="528"/>
                  </a:lnTo>
                  <a:cubicBezTo>
                    <a:pt x="144" y="521"/>
                    <a:pt x="116" y="493"/>
                    <a:pt x="116" y="442"/>
                  </a:cubicBezTo>
                  <a:cubicBezTo>
                    <a:pt x="116" y="426"/>
                    <a:pt x="116" y="405"/>
                    <a:pt x="157" y="297"/>
                  </a:cubicBezTo>
                  <a:cubicBezTo>
                    <a:pt x="160" y="287"/>
                    <a:pt x="165" y="275"/>
                    <a:pt x="165" y="259"/>
                  </a:cubicBezTo>
                  <a:cubicBezTo>
                    <a:pt x="165" y="223"/>
                    <a:pt x="141" y="195"/>
                    <a:pt x="102" y="195"/>
                  </a:cubicBezTo>
                  <a:cubicBezTo>
                    <a:pt x="28" y="195"/>
                    <a:pt x="0" y="308"/>
                    <a:pt x="0" y="315"/>
                  </a:cubicBezTo>
                  <a:cubicBezTo>
                    <a:pt x="0" y="322"/>
                    <a:pt x="7" y="322"/>
                    <a:pt x="9" y="322"/>
                  </a:cubicBezTo>
                  <a:cubicBezTo>
                    <a:pt x="18" y="322"/>
                    <a:pt x="18" y="320"/>
                    <a:pt x="21" y="308"/>
                  </a:cubicBezTo>
                  <a:cubicBezTo>
                    <a:pt x="42" y="234"/>
                    <a:pt x="74" y="213"/>
                    <a:pt x="100" y="213"/>
                  </a:cubicBezTo>
                  <a:cubicBezTo>
                    <a:pt x="106" y="213"/>
                    <a:pt x="120" y="213"/>
                    <a:pt x="120" y="238"/>
                  </a:cubicBezTo>
                  <a:cubicBezTo>
                    <a:pt x="120" y="257"/>
                    <a:pt x="111" y="276"/>
                    <a:pt x="102" y="304"/>
                  </a:cubicBezTo>
                  <a:cubicBezTo>
                    <a:pt x="65" y="401"/>
                    <a:pt x="65" y="422"/>
                    <a:pt x="65" y="435"/>
                  </a:cubicBezTo>
                  <a:cubicBezTo>
                    <a:pt x="65" y="509"/>
                    <a:pt x="125" y="540"/>
                    <a:pt x="199" y="546"/>
                  </a:cubicBezTo>
                  <a:cubicBezTo>
                    <a:pt x="194" y="572"/>
                    <a:pt x="194" y="574"/>
                    <a:pt x="183" y="616"/>
                  </a:cubicBezTo>
                  <a:cubicBezTo>
                    <a:pt x="180" y="625"/>
                    <a:pt x="164" y="686"/>
                    <a:pt x="164" y="690"/>
                  </a:cubicBezTo>
                  <a:cubicBezTo>
                    <a:pt x="164" y="690"/>
                    <a:pt x="164" y="697"/>
                    <a:pt x="174" y="697"/>
                  </a:cubicBezTo>
                  <a:cubicBezTo>
                    <a:pt x="176" y="697"/>
                    <a:pt x="180" y="697"/>
                    <a:pt x="181" y="693"/>
                  </a:cubicBezTo>
                  <a:cubicBezTo>
                    <a:pt x="183" y="692"/>
                    <a:pt x="188" y="672"/>
                    <a:pt x="190" y="662"/>
                  </a:cubicBezTo>
                  <a:lnTo>
                    <a:pt x="220" y="546"/>
                  </a:lnTo>
                  <a:cubicBezTo>
                    <a:pt x="248" y="546"/>
                    <a:pt x="317" y="546"/>
                    <a:pt x="389" y="463"/>
                  </a:cubicBezTo>
                  <a:cubicBezTo>
                    <a:pt x="421" y="428"/>
                    <a:pt x="438" y="394"/>
                    <a:pt x="447" y="371"/>
                  </a:cubicBezTo>
                  <a:cubicBezTo>
                    <a:pt x="454" y="352"/>
                    <a:pt x="470" y="283"/>
                    <a:pt x="470" y="250"/>
                  </a:cubicBezTo>
                  <a:cubicBezTo>
                    <a:pt x="470" y="206"/>
                    <a:pt x="449" y="195"/>
                    <a:pt x="436" y="195"/>
                  </a:cubicBezTo>
                  <a:cubicBezTo>
                    <a:pt x="417" y="195"/>
                    <a:pt x="398" y="215"/>
                    <a:pt x="398" y="232"/>
                  </a:cubicBezTo>
                  <a:cubicBezTo>
                    <a:pt x="398" y="243"/>
                    <a:pt x="401" y="246"/>
                    <a:pt x="408" y="253"/>
                  </a:cubicBezTo>
                  <a:cubicBezTo>
                    <a:pt x="417" y="262"/>
                    <a:pt x="436" y="282"/>
                    <a:pt x="436" y="319"/>
                  </a:cubicBezTo>
                  <a:cubicBezTo>
                    <a:pt x="436" y="370"/>
                    <a:pt x="396" y="433"/>
                    <a:pt x="370" y="461"/>
                  </a:cubicBezTo>
                  <a:cubicBezTo>
                    <a:pt x="301" y="530"/>
                    <a:pt x="252" y="530"/>
                    <a:pt x="224" y="530"/>
                  </a:cubicBezTo>
                  <a:lnTo>
                    <a:pt x="352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30" name="Freeform 146"/>
            <p:cNvSpPr>
              <a:spLocks noChangeArrowheads="1"/>
            </p:cNvSpPr>
            <p:nvPr/>
          </p:nvSpPr>
          <p:spPr bwMode="auto">
            <a:xfrm>
              <a:off x="5265" y="2371"/>
              <a:ext cx="32" cy="122"/>
            </a:xfrm>
            <a:custGeom>
              <a:avLst/>
              <a:gdLst>
                <a:gd name="T0" fmla="*/ 132 w 144"/>
                <a:gd name="T1" fmla="*/ 0 h 543"/>
                <a:gd name="T2" fmla="*/ 0 w 144"/>
                <a:gd name="T3" fmla="*/ 271 h 543"/>
                <a:gd name="T4" fmla="*/ 132 w 144"/>
                <a:gd name="T5" fmla="*/ 542 h 543"/>
                <a:gd name="T6" fmla="*/ 143 w 144"/>
                <a:gd name="T7" fmla="*/ 537 h 543"/>
                <a:gd name="T8" fmla="*/ 137 w 144"/>
                <a:gd name="T9" fmla="*/ 528 h 543"/>
                <a:gd name="T10" fmla="*/ 37 w 144"/>
                <a:gd name="T11" fmla="*/ 271 h 543"/>
                <a:gd name="T12" fmla="*/ 139 w 144"/>
                <a:gd name="T13" fmla="*/ 12 h 543"/>
                <a:gd name="T14" fmla="*/ 143 w 144"/>
                <a:gd name="T15" fmla="*/ 7 h 543"/>
                <a:gd name="T16" fmla="*/ 132 w 144"/>
                <a:gd name="T17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543">
                  <a:moveTo>
                    <a:pt x="132" y="0"/>
                  </a:moveTo>
                  <a:cubicBezTo>
                    <a:pt x="28" y="72"/>
                    <a:pt x="0" y="188"/>
                    <a:pt x="0" y="271"/>
                  </a:cubicBezTo>
                  <a:cubicBezTo>
                    <a:pt x="0" y="347"/>
                    <a:pt x="23" y="466"/>
                    <a:pt x="132" y="542"/>
                  </a:cubicBezTo>
                  <a:cubicBezTo>
                    <a:pt x="136" y="542"/>
                    <a:pt x="143" y="542"/>
                    <a:pt x="143" y="537"/>
                  </a:cubicBezTo>
                  <a:cubicBezTo>
                    <a:pt x="143" y="533"/>
                    <a:pt x="141" y="531"/>
                    <a:pt x="137" y="528"/>
                  </a:cubicBezTo>
                  <a:cubicBezTo>
                    <a:pt x="63" y="463"/>
                    <a:pt x="37" y="370"/>
                    <a:pt x="37" y="271"/>
                  </a:cubicBezTo>
                  <a:cubicBezTo>
                    <a:pt x="37" y="125"/>
                    <a:pt x="93" y="53"/>
                    <a:pt x="139" y="12"/>
                  </a:cubicBezTo>
                  <a:cubicBezTo>
                    <a:pt x="141" y="11"/>
                    <a:pt x="143" y="9"/>
                    <a:pt x="143" y="7"/>
                  </a:cubicBezTo>
                  <a:cubicBezTo>
                    <a:pt x="143" y="0"/>
                    <a:pt x="136" y="0"/>
                    <a:pt x="13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31" name="Freeform 147"/>
            <p:cNvSpPr>
              <a:spLocks noChangeArrowheads="1"/>
            </p:cNvSpPr>
            <p:nvPr/>
          </p:nvSpPr>
          <p:spPr bwMode="auto">
            <a:xfrm>
              <a:off x="5319" y="2429"/>
              <a:ext cx="83" cy="6"/>
            </a:xfrm>
            <a:custGeom>
              <a:avLst/>
              <a:gdLst>
                <a:gd name="T0" fmla="*/ 347 w 369"/>
                <a:gd name="T1" fmla="*/ 28 h 29"/>
                <a:gd name="T2" fmla="*/ 368 w 369"/>
                <a:gd name="T3" fmla="*/ 14 h 29"/>
                <a:gd name="T4" fmla="*/ 347 w 369"/>
                <a:gd name="T5" fmla="*/ 0 h 29"/>
                <a:gd name="T6" fmla="*/ 21 w 369"/>
                <a:gd name="T7" fmla="*/ 0 h 29"/>
                <a:gd name="T8" fmla="*/ 0 w 369"/>
                <a:gd name="T9" fmla="*/ 14 h 29"/>
                <a:gd name="T10" fmla="*/ 21 w 369"/>
                <a:gd name="T11" fmla="*/ 28 h 29"/>
                <a:gd name="T12" fmla="*/ 347 w 369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">
                  <a:moveTo>
                    <a:pt x="347" y="28"/>
                  </a:moveTo>
                  <a:cubicBezTo>
                    <a:pt x="354" y="28"/>
                    <a:pt x="368" y="28"/>
                    <a:pt x="368" y="14"/>
                  </a:cubicBezTo>
                  <a:cubicBezTo>
                    <a:pt x="368" y="0"/>
                    <a:pt x="356" y="0"/>
                    <a:pt x="347" y="0"/>
                  </a:cubicBezTo>
                  <a:lnTo>
                    <a:pt x="21" y="0"/>
                  </a:lnTo>
                  <a:cubicBezTo>
                    <a:pt x="12" y="0"/>
                    <a:pt x="0" y="0"/>
                    <a:pt x="0" y="14"/>
                  </a:cubicBezTo>
                  <a:cubicBezTo>
                    <a:pt x="0" y="28"/>
                    <a:pt x="12" y="28"/>
                    <a:pt x="21" y="28"/>
                  </a:cubicBezTo>
                  <a:lnTo>
                    <a:pt x="347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32" name="Freeform 148"/>
            <p:cNvSpPr>
              <a:spLocks noChangeArrowheads="1"/>
            </p:cNvSpPr>
            <p:nvPr/>
          </p:nvSpPr>
          <p:spPr bwMode="auto">
            <a:xfrm>
              <a:off x="5424" y="2371"/>
              <a:ext cx="32" cy="122"/>
            </a:xfrm>
            <a:custGeom>
              <a:avLst/>
              <a:gdLst>
                <a:gd name="T0" fmla="*/ 11 w 144"/>
                <a:gd name="T1" fmla="*/ 0 h 543"/>
                <a:gd name="T2" fmla="*/ 0 w 144"/>
                <a:gd name="T3" fmla="*/ 7 h 543"/>
                <a:gd name="T4" fmla="*/ 5 w 144"/>
                <a:gd name="T5" fmla="*/ 14 h 543"/>
                <a:gd name="T6" fmla="*/ 104 w 144"/>
                <a:gd name="T7" fmla="*/ 271 h 543"/>
                <a:gd name="T8" fmla="*/ 11 w 144"/>
                <a:gd name="T9" fmla="*/ 523 h 543"/>
                <a:gd name="T10" fmla="*/ 0 w 144"/>
                <a:gd name="T11" fmla="*/ 537 h 543"/>
                <a:gd name="T12" fmla="*/ 7 w 144"/>
                <a:gd name="T13" fmla="*/ 542 h 543"/>
                <a:gd name="T14" fmla="*/ 102 w 144"/>
                <a:gd name="T15" fmla="*/ 438 h 543"/>
                <a:gd name="T16" fmla="*/ 143 w 144"/>
                <a:gd name="T17" fmla="*/ 271 h 543"/>
                <a:gd name="T18" fmla="*/ 11 w 144"/>
                <a:gd name="T1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543">
                  <a:moveTo>
                    <a:pt x="11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2" y="11"/>
                    <a:pt x="5" y="14"/>
                  </a:cubicBezTo>
                  <a:cubicBezTo>
                    <a:pt x="53" y="58"/>
                    <a:pt x="104" y="130"/>
                    <a:pt x="104" y="271"/>
                  </a:cubicBezTo>
                  <a:cubicBezTo>
                    <a:pt x="104" y="384"/>
                    <a:pt x="69" y="470"/>
                    <a:pt x="11" y="523"/>
                  </a:cubicBezTo>
                  <a:cubicBezTo>
                    <a:pt x="0" y="533"/>
                    <a:pt x="0" y="533"/>
                    <a:pt x="0" y="537"/>
                  </a:cubicBezTo>
                  <a:cubicBezTo>
                    <a:pt x="0" y="539"/>
                    <a:pt x="2" y="542"/>
                    <a:pt x="7" y="542"/>
                  </a:cubicBezTo>
                  <a:cubicBezTo>
                    <a:pt x="14" y="542"/>
                    <a:pt x="65" y="507"/>
                    <a:pt x="102" y="438"/>
                  </a:cubicBezTo>
                  <a:cubicBezTo>
                    <a:pt x="127" y="394"/>
                    <a:pt x="143" y="334"/>
                    <a:pt x="143" y="271"/>
                  </a:cubicBezTo>
                  <a:cubicBezTo>
                    <a:pt x="143" y="195"/>
                    <a:pt x="120" y="76"/>
                    <a:pt x="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33" name="Freeform 149"/>
            <p:cNvSpPr>
              <a:spLocks noChangeArrowheads="1"/>
            </p:cNvSpPr>
            <p:nvPr/>
          </p:nvSpPr>
          <p:spPr bwMode="auto">
            <a:xfrm>
              <a:off x="5245" y="2522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2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4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34" name="Freeform 150"/>
            <p:cNvSpPr>
              <a:spLocks noChangeArrowheads="1"/>
            </p:cNvSpPr>
            <p:nvPr/>
          </p:nvSpPr>
          <p:spPr bwMode="auto">
            <a:xfrm>
              <a:off x="5496" y="2423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7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35" name="Freeform 151"/>
            <p:cNvSpPr>
              <a:spLocks noChangeArrowheads="1"/>
            </p:cNvSpPr>
            <p:nvPr/>
          </p:nvSpPr>
          <p:spPr bwMode="auto">
            <a:xfrm>
              <a:off x="5554" y="2477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6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6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36" name="Freeform 152"/>
            <p:cNvSpPr>
              <a:spLocks noChangeArrowheads="1"/>
            </p:cNvSpPr>
            <p:nvPr/>
          </p:nvSpPr>
          <p:spPr bwMode="auto">
            <a:xfrm>
              <a:off x="5647" y="2479"/>
              <a:ext cx="19" cy="109"/>
            </a:xfrm>
            <a:custGeom>
              <a:avLst/>
              <a:gdLst>
                <a:gd name="T0" fmla="*/ 84 w 87"/>
                <a:gd name="T1" fmla="*/ 40 h 485"/>
                <a:gd name="T2" fmla="*/ 42 w 87"/>
                <a:gd name="T3" fmla="*/ 0 h 485"/>
                <a:gd name="T4" fmla="*/ 0 w 87"/>
                <a:gd name="T5" fmla="*/ 40 h 485"/>
                <a:gd name="T6" fmla="*/ 42 w 87"/>
                <a:gd name="T7" fmla="*/ 83 h 485"/>
                <a:gd name="T8" fmla="*/ 84 w 87"/>
                <a:gd name="T9" fmla="*/ 40 h 485"/>
                <a:gd name="T10" fmla="*/ 69 w 87"/>
                <a:gd name="T11" fmla="*/ 326 h 485"/>
                <a:gd name="T12" fmla="*/ 18 w 87"/>
                <a:gd name="T13" fmla="*/ 466 h 485"/>
                <a:gd name="T14" fmla="*/ 12 w 87"/>
                <a:gd name="T15" fmla="*/ 475 h 485"/>
                <a:gd name="T16" fmla="*/ 21 w 87"/>
                <a:gd name="T17" fmla="*/ 484 h 485"/>
                <a:gd name="T18" fmla="*/ 86 w 87"/>
                <a:gd name="T19" fmla="*/ 333 h 485"/>
                <a:gd name="T20" fmla="*/ 42 w 87"/>
                <a:gd name="T21" fmla="*/ 252 h 485"/>
                <a:gd name="T22" fmla="*/ 0 w 87"/>
                <a:gd name="T23" fmla="*/ 294 h 485"/>
                <a:gd name="T24" fmla="*/ 42 w 87"/>
                <a:gd name="T25" fmla="*/ 334 h 485"/>
                <a:gd name="T26" fmla="*/ 48 w 87"/>
                <a:gd name="T27" fmla="*/ 334 h 485"/>
                <a:gd name="T28" fmla="*/ 69 w 87"/>
                <a:gd name="T29" fmla="*/ 32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85">
                  <a:moveTo>
                    <a:pt x="84" y="40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83"/>
                    <a:pt x="42" y="83"/>
                  </a:cubicBezTo>
                  <a:cubicBezTo>
                    <a:pt x="65" y="83"/>
                    <a:pt x="84" y="63"/>
                    <a:pt x="84" y="40"/>
                  </a:cubicBezTo>
                  <a:close/>
                  <a:moveTo>
                    <a:pt x="69" y="326"/>
                  </a:moveTo>
                  <a:cubicBezTo>
                    <a:pt x="69" y="348"/>
                    <a:pt x="69" y="408"/>
                    <a:pt x="18" y="466"/>
                  </a:cubicBezTo>
                  <a:cubicBezTo>
                    <a:pt x="12" y="472"/>
                    <a:pt x="12" y="473"/>
                    <a:pt x="12" y="475"/>
                  </a:cubicBezTo>
                  <a:cubicBezTo>
                    <a:pt x="12" y="480"/>
                    <a:pt x="16" y="484"/>
                    <a:pt x="21" y="484"/>
                  </a:cubicBezTo>
                  <a:cubicBezTo>
                    <a:pt x="30" y="484"/>
                    <a:pt x="86" y="422"/>
                    <a:pt x="86" y="333"/>
                  </a:cubicBezTo>
                  <a:cubicBezTo>
                    <a:pt x="86" y="310"/>
                    <a:pt x="84" y="252"/>
                    <a:pt x="42" y="252"/>
                  </a:cubicBezTo>
                  <a:cubicBezTo>
                    <a:pt x="14" y="252"/>
                    <a:pt x="0" y="273"/>
                    <a:pt x="0" y="294"/>
                  </a:cubicBezTo>
                  <a:cubicBezTo>
                    <a:pt x="0" y="313"/>
                    <a:pt x="14" y="334"/>
                    <a:pt x="42" y="334"/>
                  </a:cubicBezTo>
                  <a:cubicBezTo>
                    <a:pt x="46" y="334"/>
                    <a:pt x="48" y="334"/>
                    <a:pt x="48" y="334"/>
                  </a:cubicBezTo>
                  <a:cubicBezTo>
                    <a:pt x="55" y="333"/>
                    <a:pt x="62" y="331"/>
                    <a:pt x="69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37" name="Freeform 153"/>
            <p:cNvSpPr>
              <a:spLocks noChangeArrowheads="1"/>
            </p:cNvSpPr>
            <p:nvPr/>
          </p:nvSpPr>
          <p:spPr bwMode="auto">
            <a:xfrm>
              <a:off x="5715" y="2477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7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38" name="Freeform 154"/>
            <p:cNvSpPr>
              <a:spLocks noChangeArrowheads="1"/>
            </p:cNvSpPr>
            <p:nvPr/>
          </p:nvSpPr>
          <p:spPr bwMode="auto">
            <a:xfrm>
              <a:off x="5804" y="2423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39" name="Freeform 155"/>
            <p:cNvSpPr>
              <a:spLocks noChangeArrowheads="1"/>
            </p:cNvSpPr>
            <p:nvPr/>
          </p:nvSpPr>
          <p:spPr bwMode="auto">
            <a:xfrm>
              <a:off x="5883" y="2423"/>
              <a:ext cx="7" cy="175"/>
            </a:xfrm>
            <a:custGeom>
              <a:avLst/>
              <a:gdLst>
                <a:gd name="T0" fmla="*/ 33 w 34"/>
                <a:gd name="T1" fmla="*/ 28 h 775"/>
                <a:gd name="T2" fmla="*/ 16 w 34"/>
                <a:gd name="T3" fmla="*/ 0 h 775"/>
                <a:gd name="T4" fmla="*/ 0 w 34"/>
                <a:gd name="T5" fmla="*/ 28 h 775"/>
                <a:gd name="T6" fmla="*/ 0 w 34"/>
                <a:gd name="T7" fmla="*/ 746 h 775"/>
                <a:gd name="T8" fmla="*/ 16 w 34"/>
                <a:gd name="T9" fmla="*/ 774 h 775"/>
                <a:gd name="T10" fmla="*/ 33 w 34"/>
                <a:gd name="T11" fmla="*/ 746 h 775"/>
                <a:gd name="T12" fmla="*/ 33 w 34"/>
                <a:gd name="T13" fmla="*/ 28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75">
                  <a:moveTo>
                    <a:pt x="33" y="28"/>
                  </a:moveTo>
                  <a:cubicBezTo>
                    <a:pt x="33" y="14"/>
                    <a:pt x="33" y="0"/>
                    <a:pt x="16" y="0"/>
                  </a:cubicBezTo>
                  <a:cubicBezTo>
                    <a:pt x="0" y="0"/>
                    <a:pt x="0" y="14"/>
                    <a:pt x="0" y="28"/>
                  </a:cubicBezTo>
                  <a:lnTo>
                    <a:pt x="0" y="746"/>
                  </a:lnTo>
                  <a:cubicBezTo>
                    <a:pt x="0" y="760"/>
                    <a:pt x="0" y="774"/>
                    <a:pt x="16" y="774"/>
                  </a:cubicBezTo>
                  <a:cubicBezTo>
                    <a:pt x="33" y="774"/>
                    <a:pt x="33" y="760"/>
                    <a:pt x="33" y="746"/>
                  </a:cubicBezTo>
                  <a:lnTo>
                    <a:pt x="33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40" name="Freeform 156"/>
            <p:cNvSpPr>
              <a:spLocks noChangeArrowheads="1"/>
            </p:cNvSpPr>
            <p:nvPr/>
          </p:nvSpPr>
          <p:spPr bwMode="auto">
            <a:xfrm>
              <a:off x="5918" y="2401"/>
              <a:ext cx="54" cy="81"/>
            </a:xfrm>
            <a:custGeom>
              <a:avLst/>
              <a:gdLst>
                <a:gd name="T0" fmla="*/ 241 w 242"/>
                <a:gd name="T1" fmla="*/ 262 h 362"/>
                <a:gd name="T2" fmla="*/ 222 w 242"/>
                <a:gd name="T3" fmla="*/ 262 h 362"/>
                <a:gd name="T4" fmla="*/ 208 w 242"/>
                <a:gd name="T5" fmla="*/ 311 h 362"/>
                <a:gd name="T6" fmla="*/ 155 w 242"/>
                <a:gd name="T7" fmla="*/ 315 h 362"/>
                <a:gd name="T8" fmla="*/ 55 w 242"/>
                <a:gd name="T9" fmla="*/ 315 h 362"/>
                <a:gd name="T10" fmla="*/ 164 w 242"/>
                <a:gd name="T11" fmla="*/ 223 h 362"/>
                <a:gd name="T12" fmla="*/ 241 w 242"/>
                <a:gd name="T13" fmla="*/ 106 h 362"/>
                <a:gd name="T14" fmla="*/ 113 w 242"/>
                <a:gd name="T15" fmla="*/ 0 h 362"/>
                <a:gd name="T16" fmla="*/ 0 w 242"/>
                <a:gd name="T17" fmla="*/ 97 h 362"/>
                <a:gd name="T18" fmla="*/ 28 w 242"/>
                <a:gd name="T19" fmla="*/ 128 h 362"/>
                <a:gd name="T20" fmla="*/ 58 w 242"/>
                <a:gd name="T21" fmla="*/ 99 h 362"/>
                <a:gd name="T22" fmla="*/ 26 w 242"/>
                <a:gd name="T23" fmla="*/ 70 h 362"/>
                <a:gd name="T24" fmla="*/ 106 w 242"/>
                <a:gd name="T25" fmla="*/ 19 h 362"/>
                <a:gd name="T26" fmla="*/ 188 w 242"/>
                <a:gd name="T27" fmla="*/ 106 h 362"/>
                <a:gd name="T28" fmla="*/ 137 w 242"/>
                <a:gd name="T29" fmla="*/ 211 h 362"/>
                <a:gd name="T30" fmla="*/ 5 w 242"/>
                <a:gd name="T31" fmla="*/ 340 h 362"/>
                <a:gd name="T32" fmla="*/ 0 w 242"/>
                <a:gd name="T33" fmla="*/ 361 h 362"/>
                <a:gd name="T34" fmla="*/ 225 w 242"/>
                <a:gd name="T35" fmla="*/ 361 h 362"/>
                <a:gd name="T36" fmla="*/ 241 w 242"/>
                <a:gd name="T37" fmla="*/ 2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362">
                  <a:moveTo>
                    <a:pt x="241" y="262"/>
                  </a:moveTo>
                  <a:lnTo>
                    <a:pt x="222" y="262"/>
                  </a:lnTo>
                  <a:cubicBezTo>
                    <a:pt x="220" y="275"/>
                    <a:pt x="215" y="306"/>
                    <a:pt x="208" y="311"/>
                  </a:cubicBezTo>
                  <a:cubicBezTo>
                    <a:pt x="204" y="315"/>
                    <a:pt x="162" y="315"/>
                    <a:pt x="155" y="315"/>
                  </a:cubicBezTo>
                  <a:lnTo>
                    <a:pt x="55" y="315"/>
                  </a:lnTo>
                  <a:cubicBezTo>
                    <a:pt x="111" y="264"/>
                    <a:pt x="130" y="250"/>
                    <a:pt x="164" y="223"/>
                  </a:cubicBezTo>
                  <a:cubicBezTo>
                    <a:pt x="204" y="192"/>
                    <a:pt x="241" y="158"/>
                    <a:pt x="241" y="106"/>
                  </a:cubicBezTo>
                  <a:cubicBezTo>
                    <a:pt x="241" y="40"/>
                    <a:pt x="183" y="0"/>
                    <a:pt x="113" y="0"/>
                  </a:cubicBezTo>
                  <a:cubicBezTo>
                    <a:pt x="46" y="0"/>
                    <a:pt x="0" y="48"/>
                    <a:pt x="0" y="97"/>
                  </a:cubicBezTo>
                  <a:cubicBezTo>
                    <a:pt x="0" y="125"/>
                    <a:pt x="23" y="128"/>
                    <a:pt x="28" y="128"/>
                  </a:cubicBezTo>
                  <a:cubicBezTo>
                    <a:pt x="42" y="128"/>
                    <a:pt x="58" y="118"/>
                    <a:pt x="58" y="99"/>
                  </a:cubicBezTo>
                  <a:cubicBezTo>
                    <a:pt x="58" y="90"/>
                    <a:pt x="55" y="70"/>
                    <a:pt x="26" y="70"/>
                  </a:cubicBezTo>
                  <a:cubicBezTo>
                    <a:pt x="42" y="32"/>
                    <a:pt x="79" y="19"/>
                    <a:pt x="106" y="19"/>
                  </a:cubicBezTo>
                  <a:cubicBezTo>
                    <a:pt x="160" y="19"/>
                    <a:pt x="188" y="62"/>
                    <a:pt x="188" y="106"/>
                  </a:cubicBezTo>
                  <a:cubicBezTo>
                    <a:pt x="188" y="153"/>
                    <a:pt x="155" y="190"/>
                    <a:pt x="137" y="211"/>
                  </a:cubicBezTo>
                  <a:lnTo>
                    <a:pt x="5" y="340"/>
                  </a:lnTo>
                  <a:cubicBezTo>
                    <a:pt x="0" y="345"/>
                    <a:pt x="0" y="347"/>
                    <a:pt x="0" y="361"/>
                  </a:cubicBezTo>
                  <a:lnTo>
                    <a:pt x="225" y="361"/>
                  </a:lnTo>
                  <a:lnTo>
                    <a:pt x="241" y="2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2141" name="Group 157"/>
          <p:cNvGrpSpPr>
            <a:grpSpLocks/>
          </p:cNvGrpSpPr>
          <p:nvPr/>
        </p:nvGrpSpPr>
        <p:grpSpPr bwMode="auto">
          <a:xfrm>
            <a:off x="588963" y="6303963"/>
            <a:ext cx="9218612" cy="827087"/>
            <a:chOff x="371" y="3971"/>
            <a:chExt cx="5807" cy="521"/>
          </a:xfrm>
        </p:grpSpPr>
        <p:sp>
          <p:nvSpPr>
            <p:cNvPr id="42142" name="Freeform 158"/>
            <p:cNvSpPr>
              <a:spLocks noChangeArrowheads="1"/>
            </p:cNvSpPr>
            <p:nvPr/>
          </p:nvSpPr>
          <p:spPr bwMode="auto">
            <a:xfrm>
              <a:off x="371" y="3971"/>
              <a:ext cx="5807" cy="520"/>
            </a:xfrm>
            <a:custGeom>
              <a:avLst/>
              <a:gdLst>
                <a:gd name="T0" fmla="*/ 12805 w 25613"/>
                <a:gd name="T1" fmla="*/ 2296 h 2297"/>
                <a:gd name="T2" fmla="*/ 0 w 25613"/>
                <a:gd name="T3" fmla="*/ 2296 h 2297"/>
                <a:gd name="T4" fmla="*/ 0 w 25613"/>
                <a:gd name="T5" fmla="*/ 0 h 2297"/>
                <a:gd name="T6" fmla="*/ 25612 w 25613"/>
                <a:gd name="T7" fmla="*/ 0 h 2297"/>
                <a:gd name="T8" fmla="*/ 25612 w 25613"/>
                <a:gd name="T9" fmla="*/ 2296 h 2297"/>
                <a:gd name="T10" fmla="*/ 12805 w 25613"/>
                <a:gd name="T11" fmla="*/ 2296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13" h="2297">
                  <a:moveTo>
                    <a:pt x="12805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25612" y="0"/>
                  </a:lnTo>
                  <a:lnTo>
                    <a:pt x="25612" y="2296"/>
                  </a:lnTo>
                  <a:lnTo>
                    <a:pt x="12805" y="22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43" name="Freeform 159"/>
            <p:cNvSpPr>
              <a:spLocks noChangeArrowheads="1"/>
            </p:cNvSpPr>
            <p:nvPr/>
          </p:nvSpPr>
          <p:spPr bwMode="auto">
            <a:xfrm>
              <a:off x="380" y="3981"/>
              <a:ext cx="92" cy="157"/>
            </a:xfrm>
            <a:custGeom>
              <a:avLst/>
              <a:gdLst>
                <a:gd name="T0" fmla="*/ 301 w 408"/>
                <a:gd name="T1" fmla="*/ 19 h 698"/>
                <a:gd name="T2" fmla="*/ 304 w 408"/>
                <a:gd name="T3" fmla="*/ 7 h 698"/>
                <a:gd name="T4" fmla="*/ 294 w 408"/>
                <a:gd name="T5" fmla="*/ 0 h 698"/>
                <a:gd name="T6" fmla="*/ 283 w 408"/>
                <a:gd name="T7" fmla="*/ 16 h 698"/>
                <a:gd name="T8" fmla="*/ 238 w 408"/>
                <a:gd name="T9" fmla="*/ 195 h 698"/>
                <a:gd name="T10" fmla="*/ 0 w 408"/>
                <a:gd name="T11" fmla="*/ 406 h 698"/>
                <a:gd name="T12" fmla="*/ 150 w 408"/>
                <a:gd name="T13" fmla="*/ 547 h 698"/>
                <a:gd name="T14" fmla="*/ 132 w 408"/>
                <a:gd name="T15" fmla="*/ 619 h 698"/>
                <a:gd name="T16" fmla="*/ 114 w 408"/>
                <a:gd name="T17" fmla="*/ 688 h 698"/>
                <a:gd name="T18" fmla="*/ 123 w 408"/>
                <a:gd name="T19" fmla="*/ 697 h 698"/>
                <a:gd name="T20" fmla="*/ 132 w 408"/>
                <a:gd name="T21" fmla="*/ 693 h 698"/>
                <a:gd name="T22" fmla="*/ 139 w 408"/>
                <a:gd name="T23" fmla="*/ 663 h 698"/>
                <a:gd name="T24" fmla="*/ 169 w 408"/>
                <a:gd name="T25" fmla="*/ 547 h 698"/>
                <a:gd name="T26" fmla="*/ 407 w 408"/>
                <a:gd name="T27" fmla="*/ 334 h 698"/>
                <a:gd name="T28" fmla="*/ 257 w 408"/>
                <a:gd name="T29" fmla="*/ 195 h 698"/>
                <a:gd name="T30" fmla="*/ 301 w 408"/>
                <a:gd name="T31" fmla="*/ 19 h 698"/>
                <a:gd name="T32" fmla="*/ 153 w 408"/>
                <a:gd name="T33" fmla="*/ 530 h 698"/>
                <a:gd name="T34" fmla="*/ 51 w 408"/>
                <a:gd name="T35" fmla="*/ 422 h 698"/>
                <a:gd name="T36" fmla="*/ 232 w 408"/>
                <a:gd name="T37" fmla="*/ 211 h 698"/>
                <a:gd name="T38" fmla="*/ 153 w 408"/>
                <a:gd name="T39" fmla="*/ 530 h 698"/>
                <a:gd name="T40" fmla="*/ 253 w 408"/>
                <a:gd name="T41" fmla="*/ 211 h 698"/>
                <a:gd name="T42" fmla="*/ 357 w 408"/>
                <a:gd name="T43" fmla="*/ 318 h 698"/>
                <a:gd name="T44" fmla="*/ 172 w 408"/>
                <a:gd name="T45" fmla="*/ 530 h 698"/>
                <a:gd name="T46" fmla="*/ 253 w 408"/>
                <a:gd name="T47" fmla="*/ 21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8" h="698">
                  <a:moveTo>
                    <a:pt x="301" y="19"/>
                  </a:moveTo>
                  <a:cubicBezTo>
                    <a:pt x="301" y="18"/>
                    <a:pt x="304" y="9"/>
                    <a:pt x="304" y="7"/>
                  </a:cubicBezTo>
                  <a:cubicBezTo>
                    <a:pt x="304" y="7"/>
                    <a:pt x="304" y="0"/>
                    <a:pt x="294" y="0"/>
                  </a:cubicBezTo>
                  <a:cubicBezTo>
                    <a:pt x="287" y="0"/>
                    <a:pt x="285" y="2"/>
                    <a:pt x="283" y="16"/>
                  </a:cubicBezTo>
                  <a:lnTo>
                    <a:pt x="238" y="195"/>
                  </a:lnTo>
                  <a:cubicBezTo>
                    <a:pt x="114" y="199"/>
                    <a:pt x="0" y="301"/>
                    <a:pt x="0" y="406"/>
                  </a:cubicBezTo>
                  <a:cubicBezTo>
                    <a:pt x="0" y="480"/>
                    <a:pt x="55" y="542"/>
                    <a:pt x="150" y="547"/>
                  </a:cubicBezTo>
                  <a:cubicBezTo>
                    <a:pt x="143" y="572"/>
                    <a:pt x="137" y="596"/>
                    <a:pt x="132" y="619"/>
                  </a:cubicBezTo>
                  <a:cubicBezTo>
                    <a:pt x="121" y="656"/>
                    <a:pt x="114" y="686"/>
                    <a:pt x="114" y="688"/>
                  </a:cubicBezTo>
                  <a:cubicBezTo>
                    <a:pt x="114" y="697"/>
                    <a:pt x="120" y="697"/>
                    <a:pt x="123" y="697"/>
                  </a:cubicBezTo>
                  <a:cubicBezTo>
                    <a:pt x="127" y="697"/>
                    <a:pt x="128" y="697"/>
                    <a:pt x="132" y="693"/>
                  </a:cubicBezTo>
                  <a:cubicBezTo>
                    <a:pt x="132" y="691"/>
                    <a:pt x="137" y="674"/>
                    <a:pt x="139" y="663"/>
                  </a:cubicBezTo>
                  <a:lnTo>
                    <a:pt x="169" y="547"/>
                  </a:lnTo>
                  <a:cubicBezTo>
                    <a:pt x="294" y="544"/>
                    <a:pt x="407" y="438"/>
                    <a:pt x="407" y="334"/>
                  </a:cubicBezTo>
                  <a:cubicBezTo>
                    <a:pt x="407" y="273"/>
                    <a:pt x="366" y="202"/>
                    <a:pt x="257" y="195"/>
                  </a:cubicBezTo>
                  <a:lnTo>
                    <a:pt x="301" y="19"/>
                  </a:lnTo>
                  <a:close/>
                  <a:moveTo>
                    <a:pt x="153" y="530"/>
                  </a:moveTo>
                  <a:cubicBezTo>
                    <a:pt x="106" y="528"/>
                    <a:pt x="51" y="501"/>
                    <a:pt x="51" y="422"/>
                  </a:cubicBezTo>
                  <a:cubicBezTo>
                    <a:pt x="51" y="331"/>
                    <a:pt x="118" y="222"/>
                    <a:pt x="232" y="211"/>
                  </a:cubicBezTo>
                  <a:lnTo>
                    <a:pt x="153" y="530"/>
                  </a:lnTo>
                  <a:close/>
                  <a:moveTo>
                    <a:pt x="253" y="211"/>
                  </a:moveTo>
                  <a:cubicBezTo>
                    <a:pt x="312" y="215"/>
                    <a:pt x="357" y="250"/>
                    <a:pt x="357" y="318"/>
                  </a:cubicBezTo>
                  <a:cubicBezTo>
                    <a:pt x="357" y="410"/>
                    <a:pt x="290" y="521"/>
                    <a:pt x="172" y="530"/>
                  </a:cubicBezTo>
                  <a:lnTo>
                    <a:pt x="253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44" name="Freeform 160"/>
            <p:cNvSpPr>
              <a:spLocks noChangeArrowheads="1"/>
            </p:cNvSpPr>
            <p:nvPr/>
          </p:nvSpPr>
          <p:spPr bwMode="auto">
            <a:xfrm>
              <a:off x="493" y="3971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49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5"/>
                    <a:pt x="181" y="764"/>
                    <a:pt x="167" y="749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2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45" name="Freeform 161"/>
            <p:cNvSpPr>
              <a:spLocks noChangeArrowheads="1"/>
            </p:cNvSpPr>
            <p:nvPr/>
          </p:nvSpPr>
          <p:spPr bwMode="auto">
            <a:xfrm>
              <a:off x="552" y="4024"/>
              <a:ext cx="87" cy="113"/>
            </a:xfrm>
            <a:custGeom>
              <a:avLst/>
              <a:gdLst>
                <a:gd name="T0" fmla="*/ 387 w 388"/>
                <a:gd name="T1" fmla="*/ 14 h 502"/>
                <a:gd name="T2" fmla="*/ 373 w 388"/>
                <a:gd name="T3" fmla="*/ 0 h 502"/>
                <a:gd name="T4" fmla="*/ 303 w 388"/>
                <a:gd name="T5" fmla="*/ 33 h 502"/>
                <a:gd name="T6" fmla="*/ 218 w 388"/>
                <a:gd name="T7" fmla="*/ 0 h 502"/>
                <a:gd name="T8" fmla="*/ 0 w 388"/>
                <a:gd name="T9" fmla="*/ 229 h 502"/>
                <a:gd name="T10" fmla="*/ 136 w 388"/>
                <a:gd name="T11" fmla="*/ 357 h 502"/>
                <a:gd name="T12" fmla="*/ 220 w 388"/>
                <a:gd name="T13" fmla="*/ 333 h 502"/>
                <a:gd name="T14" fmla="*/ 192 w 388"/>
                <a:gd name="T15" fmla="*/ 450 h 502"/>
                <a:gd name="T16" fmla="*/ 181 w 388"/>
                <a:gd name="T17" fmla="*/ 463 h 502"/>
                <a:gd name="T18" fmla="*/ 153 w 388"/>
                <a:gd name="T19" fmla="*/ 464 h 502"/>
                <a:gd name="T20" fmla="*/ 130 w 388"/>
                <a:gd name="T21" fmla="*/ 470 h 502"/>
                <a:gd name="T22" fmla="*/ 125 w 388"/>
                <a:gd name="T23" fmla="*/ 487 h 502"/>
                <a:gd name="T24" fmla="*/ 139 w 388"/>
                <a:gd name="T25" fmla="*/ 501 h 502"/>
                <a:gd name="T26" fmla="*/ 222 w 388"/>
                <a:gd name="T27" fmla="*/ 498 h 502"/>
                <a:gd name="T28" fmla="*/ 308 w 388"/>
                <a:gd name="T29" fmla="*/ 501 h 502"/>
                <a:gd name="T30" fmla="*/ 329 w 388"/>
                <a:gd name="T31" fmla="*/ 479 h 502"/>
                <a:gd name="T32" fmla="*/ 308 w 388"/>
                <a:gd name="T33" fmla="*/ 464 h 502"/>
                <a:gd name="T34" fmla="*/ 275 w 388"/>
                <a:gd name="T35" fmla="*/ 464 h 502"/>
                <a:gd name="T36" fmla="*/ 387 w 388"/>
                <a:gd name="T37" fmla="*/ 14 h 502"/>
                <a:gd name="T38" fmla="*/ 238 w 388"/>
                <a:gd name="T39" fmla="*/ 267 h 502"/>
                <a:gd name="T40" fmla="*/ 225 w 388"/>
                <a:gd name="T41" fmla="*/ 290 h 502"/>
                <a:gd name="T42" fmla="*/ 139 w 388"/>
                <a:gd name="T43" fmla="*/ 329 h 502"/>
                <a:gd name="T44" fmla="*/ 88 w 388"/>
                <a:gd name="T45" fmla="*/ 269 h 502"/>
                <a:gd name="T46" fmla="*/ 127 w 388"/>
                <a:gd name="T47" fmla="*/ 104 h 502"/>
                <a:gd name="T48" fmla="*/ 220 w 388"/>
                <a:gd name="T49" fmla="*/ 28 h 502"/>
                <a:gd name="T50" fmla="*/ 285 w 388"/>
                <a:gd name="T51" fmla="*/ 72 h 502"/>
                <a:gd name="T52" fmla="*/ 283 w 388"/>
                <a:gd name="T53" fmla="*/ 84 h 502"/>
                <a:gd name="T54" fmla="*/ 238 w 388"/>
                <a:gd name="T55" fmla="*/ 267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8" h="502">
                  <a:moveTo>
                    <a:pt x="387" y="14"/>
                  </a:moveTo>
                  <a:cubicBezTo>
                    <a:pt x="387" y="11"/>
                    <a:pt x="384" y="0"/>
                    <a:pt x="373" y="0"/>
                  </a:cubicBezTo>
                  <a:cubicBezTo>
                    <a:pt x="371" y="0"/>
                    <a:pt x="326" y="11"/>
                    <a:pt x="303" y="33"/>
                  </a:cubicBezTo>
                  <a:cubicBezTo>
                    <a:pt x="290" y="21"/>
                    <a:pt x="264" y="0"/>
                    <a:pt x="218" y="0"/>
                  </a:cubicBezTo>
                  <a:cubicBezTo>
                    <a:pt x="84" y="0"/>
                    <a:pt x="0" y="123"/>
                    <a:pt x="0" y="229"/>
                  </a:cubicBezTo>
                  <a:cubicBezTo>
                    <a:pt x="0" y="324"/>
                    <a:pt x="72" y="357"/>
                    <a:pt x="136" y="357"/>
                  </a:cubicBezTo>
                  <a:cubicBezTo>
                    <a:pt x="172" y="357"/>
                    <a:pt x="204" y="341"/>
                    <a:pt x="220" y="333"/>
                  </a:cubicBezTo>
                  <a:lnTo>
                    <a:pt x="192" y="450"/>
                  </a:lnTo>
                  <a:cubicBezTo>
                    <a:pt x="188" y="461"/>
                    <a:pt x="187" y="463"/>
                    <a:pt x="181" y="463"/>
                  </a:cubicBezTo>
                  <a:cubicBezTo>
                    <a:pt x="172" y="464"/>
                    <a:pt x="160" y="464"/>
                    <a:pt x="153" y="464"/>
                  </a:cubicBezTo>
                  <a:cubicBezTo>
                    <a:pt x="139" y="464"/>
                    <a:pt x="134" y="464"/>
                    <a:pt x="130" y="470"/>
                  </a:cubicBezTo>
                  <a:cubicBezTo>
                    <a:pt x="127" y="473"/>
                    <a:pt x="125" y="486"/>
                    <a:pt x="125" y="487"/>
                  </a:cubicBezTo>
                  <a:cubicBezTo>
                    <a:pt x="125" y="493"/>
                    <a:pt x="127" y="501"/>
                    <a:pt x="139" y="501"/>
                  </a:cubicBezTo>
                  <a:cubicBezTo>
                    <a:pt x="165" y="501"/>
                    <a:pt x="195" y="498"/>
                    <a:pt x="222" y="498"/>
                  </a:cubicBezTo>
                  <a:cubicBezTo>
                    <a:pt x="252" y="498"/>
                    <a:pt x="280" y="501"/>
                    <a:pt x="308" y="501"/>
                  </a:cubicBezTo>
                  <a:cubicBezTo>
                    <a:pt x="313" y="501"/>
                    <a:pt x="329" y="501"/>
                    <a:pt x="329" y="479"/>
                  </a:cubicBezTo>
                  <a:cubicBezTo>
                    <a:pt x="329" y="466"/>
                    <a:pt x="315" y="464"/>
                    <a:pt x="308" y="464"/>
                  </a:cubicBezTo>
                  <a:cubicBezTo>
                    <a:pt x="297" y="464"/>
                    <a:pt x="285" y="464"/>
                    <a:pt x="275" y="464"/>
                  </a:cubicBezTo>
                  <a:lnTo>
                    <a:pt x="387" y="14"/>
                  </a:lnTo>
                  <a:close/>
                  <a:moveTo>
                    <a:pt x="238" y="267"/>
                  </a:moveTo>
                  <a:cubicBezTo>
                    <a:pt x="232" y="281"/>
                    <a:pt x="232" y="281"/>
                    <a:pt x="225" y="290"/>
                  </a:cubicBezTo>
                  <a:cubicBezTo>
                    <a:pt x="199" y="315"/>
                    <a:pt x="167" y="329"/>
                    <a:pt x="139" y="329"/>
                  </a:cubicBezTo>
                  <a:cubicBezTo>
                    <a:pt x="92" y="329"/>
                    <a:pt x="88" y="287"/>
                    <a:pt x="88" y="269"/>
                  </a:cubicBezTo>
                  <a:cubicBezTo>
                    <a:pt x="88" y="230"/>
                    <a:pt x="114" y="134"/>
                    <a:pt x="127" y="104"/>
                  </a:cubicBezTo>
                  <a:cubicBezTo>
                    <a:pt x="151" y="48"/>
                    <a:pt x="188" y="28"/>
                    <a:pt x="220" y="28"/>
                  </a:cubicBezTo>
                  <a:cubicBezTo>
                    <a:pt x="266" y="28"/>
                    <a:pt x="285" y="65"/>
                    <a:pt x="285" y="72"/>
                  </a:cubicBezTo>
                  <a:cubicBezTo>
                    <a:pt x="285" y="76"/>
                    <a:pt x="285" y="81"/>
                    <a:pt x="283" y="84"/>
                  </a:cubicBezTo>
                  <a:lnTo>
                    <a:pt x="238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46" name="Freeform 162"/>
            <p:cNvSpPr>
              <a:spLocks noChangeArrowheads="1"/>
            </p:cNvSpPr>
            <p:nvPr/>
          </p:nvSpPr>
          <p:spPr bwMode="auto">
            <a:xfrm>
              <a:off x="661" y="4027"/>
              <a:ext cx="19" cy="109"/>
            </a:xfrm>
            <a:custGeom>
              <a:avLst/>
              <a:gdLst>
                <a:gd name="T0" fmla="*/ 84 w 87"/>
                <a:gd name="T1" fmla="*/ 40 h 485"/>
                <a:gd name="T2" fmla="*/ 42 w 87"/>
                <a:gd name="T3" fmla="*/ 0 h 485"/>
                <a:gd name="T4" fmla="*/ 0 w 87"/>
                <a:gd name="T5" fmla="*/ 40 h 485"/>
                <a:gd name="T6" fmla="*/ 42 w 87"/>
                <a:gd name="T7" fmla="*/ 83 h 485"/>
                <a:gd name="T8" fmla="*/ 84 w 87"/>
                <a:gd name="T9" fmla="*/ 40 h 485"/>
                <a:gd name="T10" fmla="*/ 69 w 87"/>
                <a:gd name="T11" fmla="*/ 325 h 485"/>
                <a:gd name="T12" fmla="*/ 18 w 87"/>
                <a:gd name="T13" fmla="*/ 466 h 485"/>
                <a:gd name="T14" fmla="*/ 12 w 87"/>
                <a:gd name="T15" fmla="*/ 475 h 485"/>
                <a:gd name="T16" fmla="*/ 21 w 87"/>
                <a:gd name="T17" fmla="*/ 484 h 485"/>
                <a:gd name="T18" fmla="*/ 86 w 87"/>
                <a:gd name="T19" fmla="*/ 333 h 485"/>
                <a:gd name="T20" fmla="*/ 42 w 87"/>
                <a:gd name="T21" fmla="*/ 252 h 485"/>
                <a:gd name="T22" fmla="*/ 0 w 87"/>
                <a:gd name="T23" fmla="*/ 294 h 485"/>
                <a:gd name="T24" fmla="*/ 42 w 87"/>
                <a:gd name="T25" fmla="*/ 334 h 485"/>
                <a:gd name="T26" fmla="*/ 48 w 87"/>
                <a:gd name="T27" fmla="*/ 334 h 485"/>
                <a:gd name="T28" fmla="*/ 69 w 87"/>
                <a:gd name="T29" fmla="*/ 32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85">
                  <a:moveTo>
                    <a:pt x="84" y="40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83"/>
                    <a:pt x="42" y="83"/>
                  </a:cubicBezTo>
                  <a:cubicBezTo>
                    <a:pt x="65" y="83"/>
                    <a:pt x="84" y="63"/>
                    <a:pt x="84" y="40"/>
                  </a:cubicBezTo>
                  <a:close/>
                  <a:moveTo>
                    <a:pt x="69" y="325"/>
                  </a:moveTo>
                  <a:cubicBezTo>
                    <a:pt x="69" y="348"/>
                    <a:pt x="69" y="408"/>
                    <a:pt x="18" y="466"/>
                  </a:cubicBezTo>
                  <a:cubicBezTo>
                    <a:pt x="12" y="472"/>
                    <a:pt x="12" y="473"/>
                    <a:pt x="12" y="475"/>
                  </a:cubicBezTo>
                  <a:cubicBezTo>
                    <a:pt x="12" y="480"/>
                    <a:pt x="16" y="484"/>
                    <a:pt x="21" y="484"/>
                  </a:cubicBezTo>
                  <a:cubicBezTo>
                    <a:pt x="30" y="484"/>
                    <a:pt x="86" y="422"/>
                    <a:pt x="86" y="333"/>
                  </a:cubicBezTo>
                  <a:cubicBezTo>
                    <a:pt x="86" y="310"/>
                    <a:pt x="84" y="252"/>
                    <a:pt x="42" y="252"/>
                  </a:cubicBezTo>
                  <a:cubicBezTo>
                    <a:pt x="14" y="252"/>
                    <a:pt x="0" y="273"/>
                    <a:pt x="0" y="294"/>
                  </a:cubicBezTo>
                  <a:cubicBezTo>
                    <a:pt x="0" y="313"/>
                    <a:pt x="14" y="334"/>
                    <a:pt x="42" y="334"/>
                  </a:cubicBezTo>
                  <a:cubicBezTo>
                    <a:pt x="46" y="334"/>
                    <a:pt x="48" y="334"/>
                    <a:pt x="48" y="334"/>
                  </a:cubicBezTo>
                  <a:cubicBezTo>
                    <a:pt x="53" y="333"/>
                    <a:pt x="62" y="331"/>
                    <a:pt x="69" y="3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47" name="Freeform 163"/>
            <p:cNvSpPr>
              <a:spLocks noChangeArrowheads="1"/>
            </p:cNvSpPr>
            <p:nvPr/>
          </p:nvSpPr>
          <p:spPr bwMode="auto">
            <a:xfrm>
              <a:off x="729" y="4024"/>
              <a:ext cx="83" cy="80"/>
            </a:xfrm>
            <a:custGeom>
              <a:avLst/>
              <a:gdLst>
                <a:gd name="T0" fmla="*/ 320 w 369"/>
                <a:gd name="T1" fmla="*/ 39 h 358"/>
                <a:gd name="T2" fmla="*/ 273 w 369"/>
                <a:gd name="T3" fmla="*/ 93 h 358"/>
                <a:gd name="T4" fmla="*/ 312 w 369"/>
                <a:gd name="T5" fmla="*/ 128 h 358"/>
                <a:gd name="T6" fmla="*/ 368 w 369"/>
                <a:gd name="T7" fmla="*/ 67 h 358"/>
                <a:gd name="T8" fmla="*/ 292 w 369"/>
                <a:gd name="T9" fmla="*/ 0 h 358"/>
                <a:gd name="T10" fmla="*/ 188 w 369"/>
                <a:gd name="T11" fmla="*/ 46 h 358"/>
                <a:gd name="T12" fmla="*/ 97 w 369"/>
                <a:gd name="T13" fmla="*/ 0 h 358"/>
                <a:gd name="T14" fmla="*/ 30 w 369"/>
                <a:gd name="T15" fmla="*/ 44 h 358"/>
                <a:gd name="T16" fmla="*/ 0 w 369"/>
                <a:gd name="T17" fmla="*/ 121 h 358"/>
                <a:gd name="T18" fmla="*/ 19 w 369"/>
                <a:gd name="T19" fmla="*/ 132 h 358"/>
                <a:gd name="T20" fmla="*/ 33 w 369"/>
                <a:gd name="T21" fmla="*/ 128 h 358"/>
                <a:gd name="T22" fmla="*/ 40 w 369"/>
                <a:gd name="T23" fmla="*/ 106 h 358"/>
                <a:gd name="T24" fmla="*/ 93 w 369"/>
                <a:gd name="T25" fmla="*/ 28 h 358"/>
                <a:gd name="T26" fmla="*/ 111 w 369"/>
                <a:gd name="T27" fmla="*/ 56 h 358"/>
                <a:gd name="T28" fmla="*/ 100 w 369"/>
                <a:gd name="T29" fmla="*/ 114 h 358"/>
                <a:gd name="T30" fmla="*/ 79 w 369"/>
                <a:gd name="T31" fmla="*/ 199 h 358"/>
                <a:gd name="T32" fmla="*/ 63 w 369"/>
                <a:gd name="T33" fmla="*/ 262 h 358"/>
                <a:gd name="T34" fmla="*/ 49 w 369"/>
                <a:gd name="T35" fmla="*/ 324 h 358"/>
                <a:gd name="T36" fmla="*/ 86 w 369"/>
                <a:gd name="T37" fmla="*/ 357 h 358"/>
                <a:gd name="T38" fmla="*/ 137 w 369"/>
                <a:gd name="T39" fmla="*/ 317 h 358"/>
                <a:gd name="T40" fmla="*/ 192 w 369"/>
                <a:gd name="T41" fmla="*/ 99 h 358"/>
                <a:gd name="T42" fmla="*/ 204 w 369"/>
                <a:gd name="T43" fmla="*/ 74 h 358"/>
                <a:gd name="T44" fmla="*/ 290 w 369"/>
                <a:gd name="T45" fmla="*/ 28 h 358"/>
                <a:gd name="T46" fmla="*/ 320 w 369"/>
                <a:gd name="T47" fmla="*/ 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9" h="358">
                  <a:moveTo>
                    <a:pt x="320" y="39"/>
                  </a:moveTo>
                  <a:cubicBezTo>
                    <a:pt x="278" y="48"/>
                    <a:pt x="273" y="86"/>
                    <a:pt x="273" y="93"/>
                  </a:cubicBezTo>
                  <a:cubicBezTo>
                    <a:pt x="273" y="111"/>
                    <a:pt x="285" y="128"/>
                    <a:pt x="312" y="128"/>
                  </a:cubicBezTo>
                  <a:cubicBezTo>
                    <a:pt x="338" y="128"/>
                    <a:pt x="368" y="107"/>
                    <a:pt x="368" y="67"/>
                  </a:cubicBezTo>
                  <a:cubicBezTo>
                    <a:pt x="368" y="32"/>
                    <a:pt x="340" y="0"/>
                    <a:pt x="292" y="0"/>
                  </a:cubicBezTo>
                  <a:cubicBezTo>
                    <a:pt x="248" y="0"/>
                    <a:pt x="211" y="21"/>
                    <a:pt x="188" y="46"/>
                  </a:cubicBezTo>
                  <a:cubicBezTo>
                    <a:pt x="169" y="11"/>
                    <a:pt x="125" y="0"/>
                    <a:pt x="97" y="0"/>
                  </a:cubicBezTo>
                  <a:cubicBezTo>
                    <a:pt x="69" y="0"/>
                    <a:pt x="46" y="16"/>
                    <a:pt x="30" y="44"/>
                  </a:cubicBezTo>
                  <a:cubicBezTo>
                    <a:pt x="11" y="74"/>
                    <a:pt x="0" y="116"/>
                    <a:pt x="0" y="121"/>
                  </a:cubicBezTo>
                  <a:cubicBezTo>
                    <a:pt x="0" y="132"/>
                    <a:pt x="12" y="132"/>
                    <a:pt x="19" y="132"/>
                  </a:cubicBezTo>
                  <a:cubicBezTo>
                    <a:pt x="26" y="132"/>
                    <a:pt x="30" y="132"/>
                    <a:pt x="33" y="128"/>
                  </a:cubicBezTo>
                  <a:cubicBezTo>
                    <a:pt x="35" y="127"/>
                    <a:pt x="35" y="125"/>
                    <a:pt x="40" y="106"/>
                  </a:cubicBezTo>
                  <a:cubicBezTo>
                    <a:pt x="55" y="46"/>
                    <a:pt x="72" y="28"/>
                    <a:pt x="93" y="28"/>
                  </a:cubicBezTo>
                  <a:cubicBezTo>
                    <a:pt x="106" y="28"/>
                    <a:pt x="111" y="35"/>
                    <a:pt x="111" y="56"/>
                  </a:cubicBezTo>
                  <a:cubicBezTo>
                    <a:pt x="111" y="70"/>
                    <a:pt x="109" y="79"/>
                    <a:pt x="100" y="114"/>
                  </a:cubicBezTo>
                  <a:cubicBezTo>
                    <a:pt x="97" y="128"/>
                    <a:pt x="84" y="179"/>
                    <a:pt x="79" y="199"/>
                  </a:cubicBezTo>
                  <a:cubicBezTo>
                    <a:pt x="76" y="213"/>
                    <a:pt x="67" y="248"/>
                    <a:pt x="63" y="262"/>
                  </a:cubicBezTo>
                  <a:cubicBezTo>
                    <a:pt x="58" y="283"/>
                    <a:pt x="49" y="318"/>
                    <a:pt x="49" y="324"/>
                  </a:cubicBezTo>
                  <a:cubicBezTo>
                    <a:pt x="49" y="340"/>
                    <a:pt x="62" y="357"/>
                    <a:pt x="86" y="357"/>
                  </a:cubicBezTo>
                  <a:cubicBezTo>
                    <a:pt x="100" y="357"/>
                    <a:pt x="128" y="348"/>
                    <a:pt x="137" y="317"/>
                  </a:cubicBezTo>
                  <a:cubicBezTo>
                    <a:pt x="137" y="313"/>
                    <a:pt x="190" y="102"/>
                    <a:pt x="192" y="99"/>
                  </a:cubicBezTo>
                  <a:cubicBezTo>
                    <a:pt x="194" y="86"/>
                    <a:pt x="194" y="84"/>
                    <a:pt x="204" y="74"/>
                  </a:cubicBezTo>
                  <a:cubicBezTo>
                    <a:pt x="222" y="51"/>
                    <a:pt x="252" y="28"/>
                    <a:pt x="290" y="28"/>
                  </a:cubicBezTo>
                  <a:cubicBezTo>
                    <a:pt x="310" y="28"/>
                    <a:pt x="319" y="37"/>
                    <a:pt x="320" y="3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48" name="Freeform 164"/>
            <p:cNvSpPr>
              <a:spLocks noChangeArrowheads="1"/>
            </p:cNvSpPr>
            <p:nvPr/>
          </p:nvSpPr>
          <p:spPr bwMode="auto">
            <a:xfrm>
              <a:off x="832" y="3971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5"/>
                    <a:pt x="0" y="767"/>
                  </a:cubicBezTo>
                  <a:cubicBezTo>
                    <a:pt x="0" y="772"/>
                    <a:pt x="4" y="774"/>
                    <a:pt x="7" y="774"/>
                  </a:cubicBezTo>
                  <a:cubicBezTo>
                    <a:pt x="16" y="774"/>
                    <a:pt x="86" y="721"/>
                    <a:pt x="132" y="623"/>
                  </a:cubicBezTo>
                  <a:cubicBezTo>
                    <a:pt x="172" y="538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49" name="Freeform 165"/>
            <p:cNvSpPr>
              <a:spLocks noChangeArrowheads="1"/>
            </p:cNvSpPr>
            <p:nvPr/>
          </p:nvSpPr>
          <p:spPr bwMode="auto">
            <a:xfrm>
              <a:off x="949" y="4039"/>
              <a:ext cx="116" cy="41"/>
            </a:xfrm>
            <a:custGeom>
              <a:avLst/>
              <a:gdLst>
                <a:gd name="T0" fmla="*/ 489 w 517"/>
                <a:gd name="T1" fmla="*/ 32 h 184"/>
                <a:gd name="T2" fmla="*/ 516 w 517"/>
                <a:gd name="T3" fmla="*/ 16 h 184"/>
                <a:gd name="T4" fmla="*/ 491 w 517"/>
                <a:gd name="T5" fmla="*/ 0 h 184"/>
                <a:gd name="T6" fmla="*/ 26 w 517"/>
                <a:gd name="T7" fmla="*/ 0 h 184"/>
                <a:gd name="T8" fmla="*/ 0 w 517"/>
                <a:gd name="T9" fmla="*/ 16 h 184"/>
                <a:gd name="T10" fmla="*/ 26 w 517"/>
                <a:gd name="T11" fmla="*/ 32 h 184"/>
                <a:gd name="T12" fmla="*/ 489 w 517"/>
                <a:gd name="T13" fmla="*/ 32 h 184"/>
                <a:gd name="T14" fmla="*/ 491 w 517"/>
                <a:gd name="T15" fmla="*/ 183 h 184"/>
                <a:gd name="T16" fmla="*/ 516 w 517"/>
                <a:gd name="T17" fmla="*/ 167 h 184"/>
                <a:gd name="T18" fmla="*/ 489 w 517"/>
                <a:gd name="T19" fmla="*/ 151 h 184"/>
                <a:gd name="T20" fmla="*/ 26 w 517"/>
                <a:gd name="T21" fmla="*/ 151 h 184"/>
                <a:gd name="T22" fmla="*/ 0 w 517"/>
                <a:gd name="T23" fmla="*/ 167 h 184"/>
                <a:gd name="T24" fmla="*/ 26 w 517"/>
                <a:gd name="T25" fmla="*/ 183 h 184"/>
                <a:gd name="T26" fmla="*/ 491 w 517"/>
                <a:gd name="T2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84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close/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50" name="Freeform 166"/>
            <p:cNvSpPr>
              <a:spLocks noChangeArrowheads="1"/>
            </p:cNvSpPr>
            <p:nvPr/>
          </p:nvSpPr>
          <p:spPr bwMode="auto">
            <a:xfrm>
              <a:off x="1130" y="3984"/>
              <a:ext cx="101" cy="119"/>
            </a:xfrm>
            <a:custGeom>
              <a:avLst/>
              <a:gdLst>
                <a:gd name="T0" fmla="*/ 426 w 450"/>
                <a:gd name="T1" fmla="*/ 0 h 529"/>
                <a:gd name="T2" fmla="*/ 0 w 450"/>
                <a:gd name="T3" fmla="*/ 0 h 529"/>
                <a:gd name="T4" fmla="*/ 0 w 450"/>
                <a:gd name="T5" fmla="*/ 25 h 529"/>
                <a:gd name="T6" fmla="*/ 19 w 450"/>
                <a:gd name="T7" fmla="*/ 25 h 529"/>
                <a:gd name="T8" fmla="*/ 79 w 450"/>
                <a:gd name="T9" fmla="*/ 60 h 529"/>
                <a:gd name="T10" fmla="*/ 79 w 450"/>
                <a:gd name="T11" fmla="*/ 466 h 529"/>
                <a:gd name="T12" fmla="*/ 19 w 450"/>
                <a:gd name="T13" fmla="*/ 503 h 529"/>
                <a:gd name="T14" fmla="*/ 0 w 450"/>
                <a:gd name="T15" fmla="*/ 503 h 529"/>
                <a:gd name="T16" fmla="*/ 0 w 450"/>
                <a:gd name="T17" fmla="*/ 528 h 529"/>
                <a:gd name="T18" fmla="*/ 118 w 450"/>
                <a:gd name="T19" fmla="*/ 524 h 529"/>
                <a:gd name="T20" fmla="*/ 248 w 450"/>
                <a:gd name="T21" fmla="*/ 528 h 529"/>
                <a:gd name="T22" fmla="*/ 248 w 450"/>
                <a:gd name="T23" fmla="*/ 503 h 529"/>
                <a:gd name="T24" fmla="*/ 224 w 450"/>
                <a:gd name="T25" fmla="*/ 503 h 529"/>
                <a:gd name="T26" fmla="*/ 150 w 450"/>
                <a:gd name="T27" fmla="*/ 466 h 529"/>
                <a:gd name="T28" fmla="*/ 150 w 450"/>
                <a:gd name="T29" fmla="*/ 274 h 529"/>
                <a:gd name="T30" fmla="*/ 216 w 450"/>
                <a:gd name="T31" fmla="*/ 274 h 529"/>
                <a:gd name="T32" fmla="*/ 297 w 450"/>
                <a:gd name="T33" fmla="*/ 366 h 529"/>
                <a:gd name="T34" fmla="*/ 317 w 450"/>
                <a:gd name="T35" fmla="*/ 366 h 529"/>
                <a:gd name="T36" fmla="*/ 317 w 450"/>
                <a:gd name="T37" fmla="*/ 160 h 529"/>
                <a:gd name="T38" fmla="*/ 297 w 450"/>
                <a:gd name="T39" fmla="*/ 160 h 529"/>
                <a:gd name="T40" fmla="*/ 216 w 450"/>
                <a:gd name="T41" fmla="*/ 252 h 529"/>
                <a:gd name="T42" fmla="*/ 150 w 450"/>
                <a:gd name="T43" fmla="*/ 252 h 529"/>
                <a:gd name="T44" fmla="*/ 150 w 450"/>
                <a:gd name="T45" fmla="*/ 55 h 529"/>
                <a:gd name="T46" fmla="*/ 187 w 450"/>
                <a:gd name="T47" fmla="*/ 25 h 529"/>
                <a:gd name="T48" fmla="*/ 280 w 450"/>
                <a:gd name="T49" fmla="*/ 25 h 529"/>
                <a:gd name="T50" fmla="*/ 428 w 450"/>
                <a:gd name="T51" fmla="*/ 174 h 529"/>
                <a:gd name="T52" fmla="*/ 449 w 450"/>
                <a:gd name="T53" fmla="*/ 174 h 529"/>
                <a:gd name="T54" fmla="*/ 426 w 450"/>
                <a:gd name="T5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0" h="529">
                  <a:moveTo>
                    <a:pt x="426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9" y="25"/>
                  </a:lnTo>
                  <a:cubicBezTo>
                    <a:pt x="79" y="25"/>
                    <a:pt x="79" y="33"/>
                    <a:pt x="79" y="60"/>
                  </a:cubicBezTo>
                  <a:lnTo>
                    <a:pt x="79" y="466"/>
                  </a:lnTo>
                  <a:cubicBezTo>
                    <a:pt x="79" y="494"/>
                    <a:pt x="79" y="503"/>
                    <a:pt x="19" y="503"/>
                  </a:cubicBezTo>
                  <a:lnTo>
                    <a:pt x="0" y="503"/>
                  </a:lnTo>
                  <a:lnTo>
                    <a:pt x="0" y="528"/>
                  </a:lnTo>
                  <a:cubicBezTo>
                    <a:pt x="26" y="524"/>
                    <a:pt x="88" y="524"/>
                    <a:pt x="118" y="524"/>
                  </a:cubicBezTo>
                  <a:cubicBezTo>
                    <a:pt x="150" y="524"/>
                    <a:pt x="220" y="524"/>
                    <a:pt x="248" y="528"/>
                  </a:cubicBezTo>
                  <a:lnTo>
                    <a:pt x="248" y="503"/>
                  </a:lnTo>
                  <a:lnTo>
                    <a:pt x="224" y="503"/>
                  </a:lnTo>
                  <a:cubicBezTo>
                    <a:pt x="150" y="503"/>
                    <a:pt x="150" y="493"/>
                    <a:pt x="150" y="466"/>
                  </a:cubicBezTo>
                  <a:lnTo>
                    <a:pt x="150" y="274"/>
                  </a:lnTo>
                  <a:lnTo>
                    <a:pt x="216" y="274"/>
                  </a:lnTo>
                  <a:cubicBezTo>
                    <a:pt x="290" y="274"/>
                    <a:pt x="297" y="301"/>
                    <a:pt x="297" y="366"/>
                  </a:cubicBezTo>
                  <a:lnTo>
                    <a:pt x="317" y="366"/>
                  </a:lnTo>
                  <a:lnTo>
                    <a:pt x="317" y="160"/>
                  </a:lnTo>
                  <a:lnTo>
                    <a:pt x="297" y="160"/>
                  </a:lnTo>
                  <a:cubicBezTo>
                    <a:pt x="297" y="225"/>
                    <a:pt x="290" y="252"/>
                    <a:pt x="216" y="252"/>
                  </a:cubicBezTo>
                  <a:lnTo>
                    <a:pt x="150" y="252"/>
                  </a:lnTo>
                  <a:lnTo>
                    <a:pt x="150" y="55"/>
                  </a:lnTo>
                  <a:cubicBezTo>
                    <a:pt x="150" y="30"/>
                    <a:pt x="151" y="25"/>
                    <a:pt x="187" y="25"/>
                  </a:cubicBezTo>
                  <a:lnTo>
                    <a:pt x="280" y="25"/>
                  </a:lnTo>
                  <a:cubicBezTo>
                    <a:pt x="396" y="25"/>
                    <a:pt x="415" y="67"/>
                    <a:pt x="428" y="174"/>
                  </a:cubicBezTo>
                  <a:lnTo>
                    <a:pt x="449" y="174"/>
                  </a:lnTo>
                  <a:lnTo>
                    <a:pt x="42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51" name="Freeform 167"/>
            <p:cNvSpPr>
              <a:spLocks noChangeArrowheads="1"/>
            </p:cNvSpPr>
            <p:nvPr/>
          </p:nvSpPr>
          <p:spPr bwMode="auto">
            <a:xfrm>
              <a:off x="1229" y="4025"/>
              <a:ext cx="88" cy="79"/>
            </a:xfrm>
            <a:custGeom>
              <a:avLst/>
              <a:gdLst>
                <a:gd name="T0" fmla="*/ 278 w 392"/>
                <a:gd name="T1" fmla="*/ 281 h 353"/>
                <a:gd name="T2" fmla="*/ 278 w 392"/>
                <a:gd name="T3" fmla="*/ 352 h 353"/>
                <a:gd name="T4" fmla="*/ 391 w 392"/>
                <a:gd name="T5" fmla="*/ 343 h 353"/>
                <a:gd name="T6" fmla="*/ 391 w 392"/>
                <a:gd name="T7" fmla="*/ 318 h 353"/>
                <a:gd name="T8" fmla="*/ 331 w 392"/>
                <a:gd name="T9" fmla="*/ 276 h 353"/>
                <a:gd name="T10" fmla="*/ 331 w 392"/>
                <a:gd name="T11" fmla="*/ 0 h 353"/>
                <a:gd name="T12" fmla="*/ 216 w 392"/>
                <a:gd name="T13" fmla="*/ 9 h 353"/>
                <a:gd name="T14" fmla="*/ 216 w 392"/>
                <a:gd name="T15" fmla="*/ 33 h 353"/>
                <a:gd name="T16" fmla="*/ 276 w 392"/>
                <a:gd name="T17" fmla="*/ 76 h 353"/>
                <a:gd name="T18" fmla="*/ 276 w 392"/>
                <a:gd name="T19" fmla="*/ 215 h 353"/>
                <a:gd name="T20" fmla="*/ 183 w 392"/>
                <a:gd name="T21" fmla="*/ 334 h 353"/>
                <a:gd name="T22" fmla="*/ 114 w 392"/>
                <a:gd name="T23" fmla="*/ 259 h 353"/>
                <a:gd name="T24" fmla="*/ 114 w 392"/>
                <a:gd name="T25" fmla="*/ 0 h 353"/>
                <a:gd name="T26" fmla="*/ 0 w 392"/>
                <a:gd name="T27" fmla="*/ 9 h 353"/>
                <a:gd name="T28" fmla="*/ 0 w 392"/>
                <a:gd name="T29" fmla="*/ 33 h 353"/>
                <a:gd name="T30" fmla="*/ 60 w 392"/>
                <a:gd name="T31" fmla="*/ 104 h 353"/>
                <a:gd name="T32" fmla="*/ 60 w 392"/>
                <a:gd name="T33" fmla="*/ 220 h 353"/>
                <a:gd name="T34" fmla="*/ 180 w 392"/>
                <a:gd name="T35" fmla="*/ 352 h 353"/>
                <a:gd name="T36" fmla="*/ 278 w 392"/>
                <a:gd name="T37" fmla="*/ 28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2" h="353">
                  <a:moveTo>
                    <a:pt x="278" y="281"/>
                  </a:moveTo>
                  <a:lnTo>
                    <a:pt x="278" y="352"/>
                  </a:lnTo>
                  <a:lnTo>
                    <a:pt x="391" y="343"/>
                  </a:lnTo>
                  <a:lnTo>
                    <a:pt x="391" y="318"/>
                  </a:lnTo>
                  <a:cubicBezTo>
                    <a:pt x="336" y="318"/>
                    <a:pt x="331" y="313"/>
                    <a:pt x="331" y="276"/>
                  </a:cubicBezTo>
                  <a:lnTo>
                    <a:pt x="331" y="0"/>
                  </a:lnTo>
                  <a:lnTo>
                    <a:pt x="216" y="9"/>
                  </a:lnTo>
                  <a:lnTo>
                    <a:pt x="216" y="33"/>
                  </a:lnTo>
                  <a:cubicBezTo>
                    <a:pt x="271" y="33"/>
                    <a:pt x="276" y="39"/>
                    <a:pt x="276" y="76"/>
                  </a:cubicBezTo>
                  <a:lnTo>
                    <a:pt x="276" y="215"/>
                  </a:lnTo>
                  <a:cubicBezTo>
                    <a:pt x="276" y="281"/>
                    <a:pt x="239" y="334"/>
                    <a:pt x="183" y="334"/>
                  </a:cubicBezTo>
                  <a:cubicBezTo>
                    <a:pt x="118" y="334"/>
                    <a:pt x="114" y="299"/>
                    <a:pt x="114" y="259"/>
                  </a:cubicBezTo>
                  <a:lnTo>
                    <a:pt x="114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60" y="33"/>
                    <a:pt x="60" y="35"/>
                    <a:pt x="60" y="104"/>
                  </a:cubicBezTo>
                  <a:lnTo>
                    <a:pt x="60" y="220"/>
                  </a:lnTo>
                  <a:cubicBezTo>
                    <a:pt x="60" y="281"/>
                    <a:pt x="60" y="352"/>
                    <a:pt x="180" y="352"/>
                  </a:cubicBezTo>
                  <a:cubicBezTo>
                    <a:pt x="222" y="352"/>
                    <a:pt x="257" y="331"/>
                    <a:pt x="278" y="2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52" name="Freeform 168"/>
            <p:cNvSpPr>
              <a:spLocks noChangeArrowheads="1"/>
            </p:cNvSpPr>
            <p:nvPr/>
          </p:nvSpPr>
          <p:spPr bwMode="auto">
            <a:xfrm>
              <a:off x="1327" y="3981"/>
              <a:ext cx="39" cy="121"/>
            </a:xfrm>
            <a:custGeom>
              <a:avLst/>
              <a:gdLst>
                <a:gd name="T0" fmla="*/ 113 w 175"/>
                <a:gd name="T1" fmla="*/ 0 h 539"/>
                <a:gd name="T2" fmla="*/ 0 w 175"/>
                <a:gd name="T3" fmla="*/ 9 h 539"/>
                <a:gd name="T4" fmla="*/ 0 w 175"/>
                <a:gd name="T5" fmla="*/ 33 h 539"/>
                <a:gd name="T6" fmla="*/ 62 w 175"/>
                <a:gd name="T7" fmla="*/ 76 h 539"/>
                <a:gd name="T8" fmla="*/ 62 w 175"/>
                <a:gd name="T9" fmla="*/ 479 h 539"/>
                <a:gd name="T10" fmla="*/ 0 w 175"/>
                <a:gd name="T11" fmla="*/ 514 h 539"/>
                <a:gd name="T12" fmla="*/ 0 w 175"/>
                <a:gd name="T13" fmla="*/ 538 h 539"/>
                <a:gd name="T14" fmla="*/ 86 w 175"/>
                <a:gd name="T15" fmla="*/ 537 h 539"/>
                <a:gd name="T16" fmla="*/ 174 w 175"/>
                <a:gd name="T17" fmla="*/ 538 h 539"/>
                <a:gd name="T18" fmla="*/ 174 w 175"/>
                <a:gd name="T19" fmla="*/ 514 h 539"/>
                <a:gd name="T20" fmla="*/ 113 w 175"/>
                <a:gd name="T21" fmla="*/ 479 h 539"/>
                <a:gd name="T22" fmla="*/ 113 w 175"/>
                <a:gd name="T23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539">
                  <a:moveTo>
                    <a:pt x="113" y="0"/>
                  </a:move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2" y="39"/>
                    <a:pt x="62" y="76"/>
                  </a:cubicBezTo>
                  <a:lnTo>
                    <a:pt x="62" y="479"/>
                  </a:lnTo>
                  <a:cubicBezTo>
                    <a:pt x="62" y="514"/>
                    <a:pt x="53" y="514"/>
                    <a:pt x="0" y="514"/>
                  </a:cubicBezTo>
                  <a:lnTo>
                    <a:pt x="0" y="538"/>
                  </a:lnTo>
                  <a:cubicBezTo>
                    <a:pt x="26" y="537"/>
                    <a:pt x="67" y="537"/>
                    <a:pt x="86" y="537"/>
                  </a:cubicBezTo>
                  <a:cubicBezTo>
                    <a:pt x="106" y="537"/>
                    <a:pt x="144" y="537"/>
                    <a:pt x="174" y="538"/>
                  </a:cubicBezTo>
                  <a:lnTo>
                    <a:pt x="174" y="514"/>
                  </a:lnTo>
                  <a:cubicBezTo>
                    <a:pt x="121" y="514"/>
                    <a:pt x="113" y="514"/>
                    <a:pt x="113" y="479"/>
                  </a:cubicBezTo>
                  <a:lnTo>
                    <a:pt x="1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53" name="Freeform 169"/>
            <p:cNvSpPr>
              <a:spLocks noChangeArrowheads="1"/>
            </p:cNvSpPr>
            <p:nvPr/>
          </p:nvSpPr>
          <p:spPr bwMode="auto">
            <a:xfrm>
              <a:off x="1376" y="3981"/>
              <a:ext cx="39" cy="121"/>
            </a:xfrm>
            <a:custGeom>
              <a:avLst/>
              <a:gdLst>
                <a:gd name="T0" fmla="*/ 113 w 175"/>
                <a:gd name="T1" fmla="*/ 0 h 539"/>
                <a:gd name="T2" fmla="*/ 0 w 175"/>
                <a:gd name="T3" fmla="*/ 9 h 539"/>
                <a:gd name="T4" fmla="*/ 0 w 175"/>
                <a:gd name="T5" fmla="*/ 33 h 539"/>
                <a:gd name="T6" fmla="*/ 62 w 175"/>
                <a:gd name="T7" fmla="*/ 76 h 539"/>
                <a:gd name="T8" fmla="*/ 62 w 175"/>
                <a:gd name="T9" fmla="*/ 479 h 539"/>
                <a:gd name="T10" fmla="*/ 0 w 175"/>
                <a:gd name="T11" fmla="*/ 514 h 539"/>
                <a:gd name="T12" fmla="*/ 0 w 175"/>
                <a:gd name="T13" fmla="*/ 538 h 539"/>
                <a:gd name="T14" fmla="*/ 86 w 175"/>
                <a:gd name="T15" fmla="*/ 537 h 539"/>
                <a:gd name="T16" fmla="*/ 174 w 175"/>
                <a:gd name="T17" fmla="*/ 538 h 539"/>
                <a:gd name="T18" fmla="*/ 174 w 175"/>
                <a:gd name="T19" fmla="*/ 514 h 539"/>
                <a:gd name="T20" fmla="*/ 113 w 175"/>
                <a:gd name="T21" fmla="*/ 479 h 539"/>
                <a:gd name="T22" fmla="*/ 113 w 175"/>
                <a:gd name="T23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539">
                  <a:moveTo>
                    <a:pt x="113" y="0"/>
                  </a:move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2" y="39"/>
                    <a:pt x="62" y="76"/>
                  </a:cubicBezTo>
                  <a:lnTo>
                    <a:pt x="62" y="479"/>
                  </a:lnTo>
                  <a:cubicBezTo>
                    <a:pt x="62" y="514"/>
                    <a:pt x="53" y="514"/>
                    <a:pt x="0" y="514"/>
                  </a:cubicBezTo>
                  <a:lnTo>
                    <a:pt x="0" y="538"/>
                  </a:lnTo>
                  <a:cubicBezTo>
                    <a:pt x="26" y="537"/>
                    <a:pt x="67" y="537"/>
                    <a:pt x="86" y="537"/>
                  </a:cubicBezTo>
                  <a:cubicBezTo>
                    <a:pt x="106" y="537"/>
                    <a:pt x="144" y="537"/>
                    <a:pt x="174" y="538"/>
                  </a:cubicBezTo>
                  <a:lnTo>
                    <a:pt x="174" y="514"/>
                  </a:lnTo>
                  <a:cubicBezTo>
                    <a:pt x="121" y="514"/>
                    <a:pt x="113" y="514"/>
                    <a:pt x="113" y="479"/>
                  </a:cubicBezTo>
                  <a:lnTo>
                    <a:pt x="1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54" name="Freeform 170"/>
            <p:cNvSpPr>
              <a:spLocks noChangeArrowheads="1"/>
            </p:cNvSpPr>
            <p:nvPr/>
          </p:nvSpPr>
          <p:spPr bwMode="auto">
            <a:xfrm>
              <a:off x="1487" y="3979"/>
              <a:ext cx="106" cy="127"/>
            </a:xfrm>
            <a:custGeom>
              <a:avLst/>
              <a:gdLst>
                <a:gd name="T0" fmla="*/ 0 w 474"/>
                <a:gd name="T1" fmla="*/ 281 h 564"/>
                <a:gd name="T2" fmla="*/ 269 w 474"/>
                <a:gd name="T3" fmla="*/ 563 h 564"/>
                <a:gd name="T4" fmla="*/ 473 w 474"/>
                <a:gd name="T5" fmla="*/ 366 h 564"/>
                <a:gd name="T6" fmla="*/ 463 w 474"/>
                <a:gd name="T7" fmla="*/ 354 h 564"/>
                <a:gd name="T8" fmla="*/ 454 w 474"/>
                <a:gd name="T9" fmla="*/ 366 h 564"/>
                <a:gd name="T10" fmla="*/ 280 w 474"/>
                <a:gd name="T11" fmla="*/ 540 h 564"/>
                <a:gd name="T12" fmla="*/ 79 w 474"/>
                <a:gd name="T13" fmla="*/ 281 h 564"/>
                <a:gd name="T14" fmla="*/ 278 w 474"/>
                <a:gd name="T15" fmla="*/ 25 h 564"/>
                <a:gd name="T16" fmla="*/ 447 w 474"/>
                <a:gd name="T17" fmla="*/ 208 h 564"/>
                <a:gd name="T18" fmla="*/ 459 w 474"/>
                <a:gd name="T19" fmla="*/ 222 h 564"/>
                <a:gd name="T20" fmla="*/ 473 w 474"/>
                <a:gd name="T21" fmla="*/ 202 h 564"/>
                <a:gd name="T22" fmla="*/ 473 w 474"/>
                <a:gd name="T23" fmla="*/ 19 h 564"/>
                <a:gd name="T24" fmla="*/ 465 w 474"/>
                <a:gd name="T25" fmla="*/ 0 h 564"/>
                <a:gd name="T26" fmla="*/ 452 w 474"/>
                <a:gd name="T27" fmla="*/ 9 h 564"/>
                <a:gd name="T28" fmla="*/ 414 w 474"/>
                <a:gd name="T29" fmla="*/ 67 h 564"/>
                <a:gd name="T30" fmla="*/ 269 w 474"/>
                <a:gd name="T31" fmla="*/ 0 h 564"/>
                <a:gd name="T32" fmla="*/ 0 w 474"/>
                <a:gd name="T33" fmla="*/ 28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" h="564">
                  <a:moveTo>
                    <a:pt x="0" y="281"/>
                  </a:moveTo>
                  <a:cubicBezTo>
                    <a:pt x="0" y="442"/>
                    <a:pt x="125" y="563"/>
                    <a:pt x="269" y="563"/>
                  </a:cubicBezTo>
                  <a:cubicBezTo>
                    <a:pt x="396" y="563"/>
                    <a:pt x="473" y="456"/>
                    <a:pt x="473" y="366"/>
                  </a:cubicBezTo>
                  <a:cubicBezTo>
                    <a:pt x="473" y="359"/>
                    <a:pt x="473" y="354"/>
                    <a:pt x="463" y="354"/>
                  </a:cubicBezTo>
                  <a:cubicBezTo>
                    <a:pt x="454" y="354"/>
                    <a:pt x="454" y="357"/>
                    <a:pt x="454" y="366"/>
                  </a:cubicBezTo>
                  <a:cubicBezTo>
                    <a:pt x="447" y="477"/>
                    <a:pt x="364" y="540"/>
                    <a:pt x="280" y="540"/>
                  </a:cubicBezTo>
                  <a:cubicBezTo>
                    <a:pt x="232" y="540"/>
                    <a:pt x="79" y="514"/>
                    <a:pt x="79" y="281"/>
                  </a:cubicBezTo>
                  <a:cubicBezTo>
                    <a:pt x="79" y="51"/>
                    <a:pt x="231" y="25"/>
                    <a:pt x="278" y="25"/>
                  </a:cubicBezTo>
                  <a:cubicBezTo>
                    <a:pt x="363" y="25"/>
                    <a:pt x="433" y="95"/>
                    <a:pt x="447" y="208"/>
                  </a:cubicBezTo>
                  <a:cubicBezTo>
                    <a:pt x="449" y="218"/>
                    <a:pt x="449" y="222"/>
                    <a:pt x="459" y="222"/>
                  </a:cubicBezTo>
                  <a:cubicBezTo>
                    <a:pt x="473" y="222"/>
                    <a:pt x="473" y="218"/>
                    <a:pt x="473" y="202"/>
                  </a:cubicBezTo>
                  <a:lnTo>
                    <a:pt x="473" y="19"/>
                  </a:lnTo>
                  <a:cubicBezTo>
                    <a:pt x="473" y="5"/>
                    <a:pt x="473" y="0"/>
                    <a:pt x="465" y="0"/>
                  </a:cubicBezTo>
                  <a:cubicBezTo>
                    <a:pt x="461" y="0"/>
                    <a:pt x="458" y="0"/>
                    <a:pt x="452" y="9"/>
                  </a:cubicBezTo>
                  <a:lnTo>
                    <a:pt x="414" y="67"/>
                  </a:lnTo>
                  <a:cubicBezTo>
                    <a:pt x="384" y="39"/>
                    <a:pt x="345" y="0"/>
                    <a:pt x="269" y="0"/>
                  </a:cubicBezTo>
                  <a:cubicBezTo>
                    <a:pt x="125" y="0"/>
                    <a:pt x="0" y="123"/>
                    <a:pt x="0" y="2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55" name="Freeform 171"/>
            <p:cNvSpPr>
              <a:spLocks noChangeArrowheads="1"/>
            </p:cNvSpPr>
            <p:nvPr/>
          </p:nvSpPr>
          <p:spPr bwMode="auto">
            <a:xfrm>
              <a:off x="1609" y="4025"/>
              <a:ext cx="77" cy="80"/>
            </a:xfrm>
            <a:custGeom>
              <a:avLst/>
              <a:gdLst>
                <a:gd name="T0" fmla="*/ 345 w 346"/>
                <a:gd name="T1" fmla="*/ 181 h 358"/>
                <a:gd name="T2" fmla="*/ 172 w 346"/>
                <a:gd name="T3" fmla="*/ 0 h 358"/>
                <a:gd name="T4" fmla="*/ 0 w 346"/>
                <a:gd name="T5" fmla="*/ 181 h 358"/>
                <a:gd name="T6" fmla="*/ 172 w 346"/>
                <a:gd name="T7" fmla="*/ 357 h 358"/>
                <a:gd name="T8" fmla="*/ 345 w 346"/>
                <a:gd name="T9" fmla="*/ 181 h 358"/>
                <a:gd name="T10" fmla="*/ 172 w 346"/>
                <a:gd name="T11" fmla="*/ 338 h 358"/>
                <a:gd name="T12" fmla="*/ 84 w 346"/>
                <a:gd name="T13" fmla="*/ 285 h 358"/>
                <a:gd name="T14" fmla="*/ 65 w 346"/>
                <a:gd name="T15" fmla="*/ 176 h 358"/>
                <a:gd name="T16" fmla="*/ 83 w 346"/>
                <a:gd name="T17" fmla="*/ 69 h 358"/>
                <a:gd name="T18" fmla="*/ 172 w 346"/>
                <a:gd name="T19" fmla="*/ 18 h 358"/>
                <a:gd name="T20" fmla="*/ 260 w 346"/>
                <a:gd name="T21" fmla="*/ 67 h 358"/>
                <a:gd name="T22" fmla="*/ 280 w 346"/>
                <a:gd name="T23" fmla="*/ 176 h 358"/>
                <a:gd name="T24" fmla="*/ 262 w 346"/>
                <a:gd name="T25" fmla="*/ 280 h 358"/>
                <a:gd name="T26" fmla="*/ 172 w 346"/>
                <a:gd name="T27" fmla="*/ 3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358">
                  <a:moveTo>
                    <a:pt x="345" y="181"/>
                  </a:moveTo>
                  <a:cubicBezTo>
                    <a:pt x="345" y="83"/>
                    <a:pt x="266" y="0"/>
                    <a:pt x="172" y="0"/>
                  </a:cubicBezTo>
                  <a:cubicBezTo>
                    <a:pt x="76" y="0"/>
                    <a:pt x="0" y="84"/>
                    <a:pt x="0" y="181"/>
                  </a:cubicBezTo>
                  <a:cubicBezTo>
                    <a:pt x="0" y="281"/>
                    <a:pt x="81" y="357"/>
                    <a:pt x="172" y="357"/>
                  </a:cubicBezTo>
                  <a:cubicBezTo>
                    <a:pt x="266" y="357"/>
                    <a:pt x="345" y="280"/>
                    <a:pt x="345" y="181"/>
                  </a:cubicBezTo>
                  <a:close/>
                  <a:moveTo>
                    <a:pt x="172" y="338"/>
                  </a:moveTo>
                  <a:cubicBezTo>
                    <a:pt x="139" y="338"/>
                    <a:pt x="106" y="320"/>
                    <a:pt x="84" y="285"/>
                  </a:cubicBezTo>
                  <a:cubicBezTo>
                    <a:pt x="65" y="252"/>
                    <a:pt x="65" y="204"/>
                    <a:pt x="65" y="176"/>
                  </a:cubicBezTo>
                  <a:cubicBezTo>
                    <a:pt x="65" y="146"/>
                    <a:pt x="65" y="104"/>
                    <a:pt x="83" y="69"/>
                  </a:cubicBezTo>
                  <a:cubicBezTo>
                    <a:pt x="104" y="33"/>
                    <a:pt x="141" y="18"/>
                    <a:pt x="172" y="18"/>
                  </a:cubicBezTo>
                  <a:cubicBezTo>
                    <a:pt x="206" y="18"/>
                    <a:pt x="239" y="33"/>
                    <a:pt x="260" y="67"/>
                  </a:cubicBezTo>
                  <a:cubicBezTo>
                    <a:pt x="280" y="100"/>
                    <a:pt x="280" y="146"/>
                    <a:pt x="280" y="176"/>
                  </a:cubicBezTo>
                  <a:cubicBezTo>
                    <a:pt x="280" y="204"/>
                    <a:pt x="280" y="246"/>
                    <a:pt x="262" y="280"/>
                  </a:cubicBezTo>
                  <a:cubicBezTo>
                    <a:pt x="246" y="315"/>
                    <a:pt x="211" y="338"/>
                    <a:pt x="172" y="3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56" name="Freeform 172"/>
            <p:cNvSpPr>
              <a:spLocks noChangeArrowheads="1"/>
            </p:cNvSpPr>
            <p:nvPr/>
          </p:nvSpPr>
          <p:spPr bwMode="auto">
            <a:xfrm>
              <a:off x="1697" y="4025"/>
              <a:ext cx="88" cy="79"/>
            </a:xfrm>
            <a:custGeom>
              <a:avLst/>
              <a:gdLst>
                <a:gd name="T0" fmla="*/ 278 w 392"/>
                <a:gd name="T1" fmla="*/ 281 h 353"/>
                <a:gd name="T2" fmla="*/ 278 w 392"/>
                <a:gd name="T3" fmla="*/ 352 h 353"/>
                <a:gd name="T4" fmla="*/ 391 w 392"/>
                <a:gd name="T5" fmla="*/ 343 h 353"/>
                <a:gd name="T6" fmla="*/ 391 w 392"/>
                <a:gd name="T7" fmla="*/ 318 h 353"/>
                <a:gd name="T8" fmla="*/ 331 w 392"/>
                <a:gd name="T9" fmla="*/ 276 h 353"/>
                <a:gd name="T10" fmla="*/ 331 w 392"/>
                <a:gd name="T11" fmla="*/ 0 h 353"/>
                <a:gd name="T12" fmla="*/ 216 w 392"/>
                <a:gd name="T13" fmla="*/ 9 h 353"/>
                <a:gd name="T14" fmla="*/ 216 w 392"/>
                <a:gd name="T15" fmla="*/ 33 h 353"/>
                <a:gd name="T16" fmla="*/ 276 w 392"/>
                <a:gd name="T17" fmla="*/ 76 h 353"/>
                <a:gd name="T18" fmla="*/ 276 w 392"/>
                <a:gd name="T19" fmla="*/ 215 h 353"/>
                <a:gd name="T20" fmla="*/ 183 w 392"/>
                <a:gd name="T21" fmla="*/ 334 h 353"/>
                <a:gd name="T22" fmla="*/ 114 w 392"/>
                <a:gd name="T23" fmla="*/ 259 h 353"/>
                <a:gd name="T24" fmla="*/ 114 w 392"/>
                <a:gd name="T25" fmla="*/ 0 h 353"/>
                <a:gd name="T26" fmla="*/ 0 w 392"/>
                <a:gd name="T27" fmla="*/ 9 h 353"/>
                <a:gd name="T28" fmla="*/ 0 w 392"/>
                <a:gd name="T29" fmla="*/ 33 h 353"/>
                <a:gd name="T30" fmla="*/ 60 w 392"/>
                <a:gd name="T31" fmla="*/ 104 h 353"/>
                <a:gd name="T32" fmla="*/ 60 w 392"/>
                <a:gd name="T33" fmla="*/ 220 h 353"/>
                <a:gd name="T34" fmla="*/ 180 w 392"/>
                <a:gd name="T35" fmla="*/ 352 h 353"/>
                <a:gd name="T36" fmla="*/ 278 w 392"/>
                <a:gd name="T37" fmla="*/ 28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2" h="353">
                  <a:moveTo>
                    <a:pt x="278" y="281"/>
                  </a:moveTo>
                  <a:lnTo>
                    <a:pt x="278" y="352"/>
                  </a:lnTo>
                  <a:lnTo>
                    <a:pt x="391" y="343"/>
                  </a:lnTo>
                  <a:lnTo>
                    <a:pt x="391" y="318"/>
                  </a:lnTo>
                  <a:cubicBezTo>
                    <a:pt x="336" y="318"/>
                    <a:pt x="331" y="313"/>
                    <a:pt x="331" y="276"/>
                  </a:cubicBezTo>
                  <a:lnTo>
                    <a:pt x="331" y="0"/>
                  </a:lnTo>
                  <a:lnTo>
                    <a:pt x="216" y="9"/>
                  </a:lnTo>
                  <a:lnTo>
                    <a:pt x="216" y="33"/>
                  </a:lnTo>
                  <a:cubicBezTo>
                    <a:pt x="271" y="33"/>
                    <a:pt x="276" y="39"/>
                    <a:pt x="276" y="76"/>
                  </a:cubicBezTo>
                  <a:lnTo>
                    <a:pt x="276" y="215"/>
                  </a:lnTo>
                  <a:cubicBezTo>
                    <a:pt x="276" y="281"/>
                    <a:pt x="239" y="334"/>
                    <a:pt x="183" y="334"/>
                  </a:cubicBezTo>
                  <a:cubicBezTo>
                    <a:pt x="118" y="334"/>
                    <a:pt x="114" y="299"/>
                    <a:pt x="114" y="259"/>
                  </a:cubicBezTo>
                  <a:lnTo>
                    <a:pt x="114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60" y="33"/>
                    <a:pt x="60" y="35"/>
                    <a:pt x="60" y="104"/>
                  </a:cubicBezTo>
                  <a:lnTo>
                    <a:pt x="60" y="220"/>
                  </a:lnTo>
                  <a:cubicBezTo>
                    <a:pt x="60" y="281"/>
                    <a:pt x="60" y="352"/>
                    <a:pt x="180" y="352"/>
                  </a:cubicBezTo>
                  <a:cubicBezTo>
                    <a:pt x="222" y="352"/>
                    <a:pt x="257" y="331"/>
                    <a:pt x="278" y="2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57" name="Freeform 173"/>
            <p:cNvSpPr>
              <a:spLocks noChangeArrowheads="1"/>
            </p:cNvSpPr>
            <p:nvPr/>
          </p:nvSpPr>
          <p:spPr bwMode="auto">
            <a:xfrm>
              <a:off x="1794" y="3981"/>
              <a:ext cx="39" cy="121"/>
            </a:xfrm>
            <a:custGeom>
              <a:avLst/>
              <a:gdLst>
                <a:gd name="T0" fmla="*/ 113 w 175"/>
                <a:gd name="T1" fmla="*/ 0 h 539"/>
                <a:gd name="T2" fmla="*/ 0 w 175"/>
                <a:gd name="T3" fmla="*/ 9 h 539"/>
                <a:gd name="T4" fmla="*/ 0 w 175"/>
                <a:gd name="T5" fmla="*/ 33 h 539"/>
                <a:gd name="T6" fmla="*/ 62 w 175"/>
                <a:gd name="T7" fmla="*/ 76 h 539"/>
                <a:gd name="T8" fmla="*/ 62 w 175"/>
                <a:gd name="T9" fmla="*/ 479 h 539"/>
                <a:gd name="T10" fmla="*/ 0 w 175"/>
                <a:gd name="T11" fmla="*/ 514 h 539"/>
                <a:gd name="T12" fmla="*/ 0 w 175"/>
                <a:gd name="T13" fmla="*/ 538 h 539"/>
                <a:gd name="T14" fmla="*/ 86 w 175"/>
                <a:gd name="T15" fmla="*/ 537 h 539"/>
                <a:gd name="T16" fmla="*/ 174 w 175"/>
                <a:gd name="T17" fmla="*/ 538 h 539"/>
                <a:gd name="T18" fmla="*/ 174 w 175"/>
                <a:gd name="T19" fmla="*/ 514 h 539"/>
                <a:gd name="T20" fmla="*/ 113 w 175"/>
                <a:gd name="T21" fmla="*/ 479 h 539"/>
                <a:gd name="T22" fmla="*/ 113 w 175"/>
                <a:gd name="T23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539">
                  <a:moveTo>
                    <a:pt x="113" y="0"/>
                  </a:move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2" y="39"/>
                    <a:pt x="62" y="76"/>
                  </a:cubicBezTo>
                  <a:lnTo>
                    <a:pt x="62" y="479"/>
                  </a:lnTo>
                  <a:cubicBezTo>
                    <a:pt x="62" y="514"/>
                    <a:pt x="53" y="514"/>
                    <a:pt x="0" y="514"/>
                  </a:cubicBezTo>
                  <a:lnTo>
                    <a:pt x="0" y="538"/>
                  </a:lnTo>
                  <a:cubicBezTo>
                    <a:pt x="26" y="537"/>
                    <a:pt x="67" y="537"/>
                    <a:pt x="86" y="537"/>
                  </a:cubicBezTo>
                  <a:cubicBezTo>
                    <a:pt x="106" y="537"/>
                    <a:pt x="144" y="537"/>
                    <a:pt x="174" y="538"/>
                  </a:cubicBezTo>
                  <a:lnTo>
                    <a:pt x="174" y="514"/>
                  </a:lnTo>
                  <a:cubicBezTo>
                    <a:pt x="121" y="514"/>
                    <a:pt x="113" y="514"/>
                    <a:pt x="113" y="479"/>
                  </a:cubicBezTo>
                  <a:lnTo>
                    <a:pt x="1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58" name="Freeform 174"/>
            <p:cNvSpPr>
              <a:spLocks noChangeArrowheads="1"/>
            </p:cNvSpPr>
            <p:nvPr/>
          </p:nvSpPr>
          <p:spPr bwMode="auto">
            <a:xfrm>
              <a:off x="1842" y="4025"/>
              <a:ext cx="77" cy="80"/>
            </a:xfrm>
            <a:custGeom>
              <a:avLst/>
              <a:gdLst>
                <a:gd name="T0" fmla="*/ 345 w 346"/>
                <a:gd name="T1" fmla="*/ 181 h 358"/>
                <a:gd name="T2" fmla="*/ 172 w 346"/>
                <a:gd name="T3" fmla="*/ 0 h 358"/>
                <a:gd name="T4" fmla="*/ 0 w 346"/>
                <a:gd name="T5" fmla="*/ 181 h 358"/>
                <a:gd name="T6" fmla="*/ 172 w 346"/>
                <a:gd name="T7" fmla="*/ 357 h 358"/>
                <a:gd name="T8" fmla="*/ 345 w 346"/>
                <a:gd name="T9" fmla="*/ 181 h 358"/>
                <a:gd name="T10" fmla="*/ 172 w 346"/>
                <a:gd name="T11" fmla="*/ 338 h 358"/>
                <a:gd name="T12" fmla="*/ 84 w 346"/>
                <a:gd name="T13" fmla="*/ 285 h 358"/>
                <a:gd name="T14" fmla="*/ 65 w 346"/>
                <a:gd name="T15" fmla="*/ 176 h 358"/>
                <a:gd name="T16" fmla="*/ 83 w 346"/>
                <a:gd name="T17" fmla="*/ 69 h 358"/>
                <a:gd name="T18" fmla="*/ 172 w 346"/>
                <a:gd name="T19" fmla="*/ 18 h 358"/>
                <a:gd name="T20" fmla="*/ 259 w 346"/>
                <a:gd name="T21" fmla="*/ 67 h 358"/>
                <a:gd name="T22" fmla="*/ 280 w 346"/>
                <a:gd name="T23" fmla="*/ 176 h 358"/>
                <a:gd name="T24" fmla="*/ 262 w 346"/>
                <a:gd name="T25" fmla="*/ 280 h 358"/>
                <a:gd name="T26" fmla="*/ 172 w 346"/>
                <a:gd name="T27" fmla="*/ 3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358">
                  <a:moveTo>
                    <a:pt x="345" y="181"/>
                  </a:moveTo>
                  <a:cubicBezTo>
                    <a:pt x="345" y="83"/>
                    <a:pt x="266" y="0"/>
                    <a:pt x="172" y="0"/>
                  </a:cubicBezTo>
                  <a:cubicBezTo>
                    <a:pt x="76" y="0"/>
                    <a:pt x="0" y="84"/>
                    <a:pt x="0" y="181"/>
                  </a:cubicBezTo>
                  <a:cubicBezTo>
                    <a:pt x="0" y="281"/>
                    <a:pt x="81" y="357"/>
                    <a:pt x="172" y="357"/>
                  </a:cubicBezTo>
                  <a:cubicBezTo>
                    <a:pt x="266" y="357"/>
                    <a:pt x="345" y="280"/>
                    <a:pt x="345" y="181"/>
                  </a:cubicBezTo>
                  <a:close/>
                  <a:moveTo>
                    <a:pt x="172" y="338"/>
                  </a:moveTo>
                  <a:cubicBezTo>
                    <a:pt x="139" y="338"/>
                    <a:pt x="106" y="320"/>
                    <a:pt x="84" y="285"/>
                  </a:cubicBezTo>
                  <a:cubicBezTo>
                    <a:pt x="65" y="252"/>
                    <a:pt x="65" y="204"/>
                    <a:pt x="65" y="176"/>
                  </a:cubicBezTo>
                  <a:cubicBezTo>
                    <a:pt x="65" y="146"/>
                    <a:pt x="65" y="104"/>
                    <a:pt x="83" y="69"/>
                  </a:cubicBezTo>
                  <a:cubicBezTo>
                    <a:pt x="104" y="33"/>
                    <a:pt x="141" y="18"/>
                    <a:pt x="172" y="18"/>
                  </a:cubicBezTo>
                  <a:cubicBezTo>
                    <a:pt x="206" y="18"/>
                    <a:pt x="239" y="33"/>
                    <a:pt x="259" y="67"/>
                  </a:cubicBezTo>
                  <a:cubicBezTo>
                    <a:pt x="280" y="100"/>
                    <a:pt x="280" y="146"/>
                    <a:pt x="280" y="176"/>
                  </a:cubicBezTo>
                  <a:cubicBezTo>
                    <a:pt x="280" y="204"/>
                    <a:pt x="280" y="246"/>
                    <a:pt x="262" y="280"/>
                  </a:cubicBezTo>
                  <a:cubicBezTo>
                    <a:pt x="246" y="315"/>
                    <a:pt x="211" y="338"/>
                    <a:pt x="172" y="3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59" name="Freeform 175"/>
            <p:cNvSpPr>
              <a:spLocks noChangeArrowheads="1"/>
            </p:cNvSpPr>
            <p:nvPr/>
          </p:nvSpPr>
          <p:spPr bwMode="auto">
            <a:xfrm>
              <a:off x="1931" y="4025"/>
              <a:ext cx="136" cy="77"/>
            </a:xfrm>
            <a:custGeom>
              <a:avLst/>
              <a:gdLst>
                <a:gd name="T0" fmla="*/ 60 w 606"/>
                <a:gd name="T1" fmla="*/ 76 h 344"/>
                <a:gd name="T2" fmla="*/ 60 w 606"/>
                <a:gd name="T3" fmla="*/ 285 h 344"/>
                <a:gd name="T4" fmla="*/ 0 w 606"/>
                <a:gd name="T5" fmla="*/ 318 h 344"/>
                <a:gd name="T6" fmla="*/ 0 w 606"/>
                <a:gd name="T7" fmla="*/ 343 h 344"/>
                <a:gd name="T8" fmla="*/ 88 w 606"/>
                <a:gd name="T9" fmla="*/ 341 h 344"/>
                <a:gd name="T10" fmla="*/ 174 w 606"/>
                <a:gd name="T11" fmla="*/ 343 h 344"/>
                <a:gd name="T12" fmla="*/ 174 w 606"/>
                <a:gd name="T13" fmla="*/ 318 h 344"/>
                <a:gd name="T14" fmla="*/ 114 w 606"/>
                <a:gd name="T15" fmla="*/ 285 h 344"/>
                <a:gd name="T16" fmla="*/ 114 w 606"/>
                <a:gd name="T17" fmla="*/ 141 h 344"/>
                <a:gd name="T18" fmla="*/ 218 w 606"/>
                <a:gd name="T19" fmla="*/ 18 h 344"/>
                <a:gd name="T20" fmla="*/ 276 w 606"/>
                <a:gd name="T21" fmla="*/ 104 h 344"/>
                <a:gd name="T22" fmla="*/ 276 w 606"/>
                <a:gd name="T23" fmla="*/ 285 h 344"/>
                <a:gd name="T24" fmla="*/ 216 w 606"/>
                <a:gd name="T25" fmla="*/ 318 h 344"/>
                <a:gd name="T26" fmla="*/ 216 w 606"/>
                <a:gd name="T27" fmla="*/ 343 h 344"/>
                <a:gd name="T28" fmla="*/ 303 w 606"/>
                <a:gd name="T29" fmla="*/ 341 h 344"/>
                <a:gd name="T30" fmla="*/ 391 w 606"/>
                <a:gd name="T31" fmla="*/ 343 h 344"/>
                <a:gd name="T32" fmla="*/ 391 w 606"/>
                <a:gd name="T33" fmla="*/ 318 h 344"/>
                <a:gd name="T34" fmla="*/ 329 w 606"/>
                <a:gd name="T35" fmla="*/ 285 h 344"/>
                <a:gd name="T36" fmla="*/ 329 w 606"/>
                <a:gd name="T37" fmla="*/ 141 h 344"/>
                <a:gd name="T38" fmla="*/ 435 w 606"/>
                <a:gd name="T39" fmla="*/ 18 h 344"/>
                <a:gd name="T40" fmla="*/ 491 w 606"/>
                <a:gd name="T41" fmla="*/ 104 h 344"/>
                <a:gd name="T42" fmla="*/ 491 w 606"/>
                <a:gd name="T43" fmla="*/ 285 h 344"/>
                <a:gd name="T44" fmla="*/ 431 w 606"/>
                <a:gd name="T45" fmla="*/ 318 h 344"/>
                <a:gd name="T46" fmla="*/ 431 w 606"/>
                <a:gd name="T47" fmla="*/ 343 h 344"/>
                <a:gd name="T48" fmla="*/ 519 w 606"/>
                <a:gd name="T49" fmla="*/ 341 h 344"/>
                <a:gd name="T50" fmla="*/ 605 w 606"/>
                <a:gd name="T51" fmla="*/ 343 h 344"/>
                <a:gd name="T52" fmla="*/ 605 w 606"/>
                <a:gd name="T53" fmla="*/ 318 h 344"/>
                <a:gd name="T54" fmla="*/ 546 w 606"/>
                <a:gd name="T55" fmla="*/ 296 h 344"/>
                <a:gd name="T56" fmla="*/ 546 w 606"/>
                <a:gd name="T57" fmla="*/ 148 h 344"/>
                <a:gd name="T58" fmla="*/ 521 w 606"/>
                <a:gd name="T59" fmla="*/ 28 h 344"/>
                <a:gd name="T60" fmla="*/ 440 w 606"/>
                <a:gd name="T61" fmla="*/ 0 h 344"/>
                <a:gd name="T62" fmla="*/ 327 w 606"/>
                <a:gd name="T63" fmla="*/ 76 h 344"/>
                <a:gd name="T64" fmla="*/ 224 w 606"/>
                <a:gd name="T65" fmla="*/ 0 h 344"/>
                <a:gd name="T66" fmla="*/ 109 w 606"/>
                <a:gd name="T67" fmla="*/ 81 h 344"/>
                <a:gd name="T68" fmla="*/ 109 w 606"/>
                <a:gd name="T69" fmla="*/ 0 h 344"/>
                <a:gd name="T70" fmla="*/ 0 w 606"/>
                <a:gd name="T71" fmla="*/ 9 h 344"/>
                <a:gd name="T72" fmla="*/ 0 w 606"/>
                <a:gd name="T73" fmla="*/ 33 h 344"/>
                <a:gd name="T74" fmla="*/ 60 w 606"/>
                <a:gd name="T75" fmla="*/ 7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6" h="344">
                  <a:moveTo>
                    <a:pt x="60" y="76"/>
                  </a:moveTo>
                  <a:lnTo>
                    <a:pt x="60" y="285"/>
                  </a:lnTo>
                  <a:cubicBezTo>
                    <a:pt x="60" y="318"/>
                    <a:pt x="51" y="318"/>
                    <a:pt x="0" y="318"/>
                  </a:cubicBezTo>
                  <a:lnTo>
                    <a:pt x="0" y="343"/>
                  </a:lnTo>
                  <a:cubicBezTo>
                    <a:pt x="26" y="343"/>
                    <a:pt x="67" y="341"/>
                    <a:pt x="88" y="341"/>
                  </a:cubicBezTo>
                  <a:cubicBezTo>
                    <a:pt x="107" y="341"/>
                    <a:pt x="148" y="343"/>
                    <a:pt x="174" y="343"/>
                  </a:cubicBezTo>
                  <a:lnTo>
                    <a:pt x="174" y="318"/>
                  </a:lnTo>
                  <a:cubicBezTo>
                    <a:pt x="123" y="318"/>
                    <a:pt x="114" y="318"/>
                    <a:pt x="114" y="285"/>
                  </a:cubicBezTo>
                  <a:lnTo>
                    <a:pt x="114" y="141"/>
                  </a:lnTo>
                  <a:cubicBezTo>
                    <a:pt x="114" y="60"/>
                    <a:pt x="169" y="18"/>
                    <a:pt x="218" y="18"/>
                  </a:cubicBezTo>
                  <a:cubicBezTo>
                    <a:pt x="268" y="18"/>
                    <a:pt x="276" y="60"/>
                    <a:pt x="276" y="104"/>
                  </a:cubicBezTo>
                  <a:lnTo>
                    <a:pt x="276" y="285"/>
                  </a:lnTo>
                  <a:cubicBezTo>
                    <a:pt x="276" y="318"/>
                    <a:pt x="268" y="318"/>
                    <a:pt x="216" y="318"/>
                  </a:cubicBezTo>
                  <a:lnTo>
                    <a:pt x="216" y="343"/>
                  </a:lnTo>
                  <a:cubicBezTo>
                    <a:pt x="243" y="343"/>
                    <a:pt x="282" y="341"/>
                    <a:pt x="303" y="341"/>
                  </a:cubicBezTo>
                  <a:cubicBezTo>
                    <a:pt x="324" y="341"/>
                    <a:pt x="364" y="343"/>
                    <a:pt x="391" y="343"/>
                  </a:cubicBezTo>
                  <a:lnTo>
                    <a:pt x="391" y="318"/>
                  </a:lnTo>
                  <a:cubicBezTo>
                    <a:pt x="338" y="318"/>
                    <a:pt x="329" y="318"/>
                    <a:pt x="329" y="285"/>
                  </a:cubicBezTo>
                  <a:lnTo>
                    <a:pt x="329" y="141"/>
                  </a:lnTo>
                  <a:cubicBezTo>
                    <a:pt x="329" y="60"/>
                    <a:pt x="385" y="18"/>
                    <a:pt x="435" y="18"/>
                  </a:cubicBezTo>
                  <a:cubicBezTo>
                    <a:pt x="484" y="18"/>
                    <a:pt x="491" y="60"/>
                    <a:pt x="491" y="104"/>
                  </a:cubicBezTo>
                  <a:lnTo>
                    <a:pt x="491" y="285"/>
                  </a:lnTo>
                  <a:cubicBezTo>
                    <a:pt x="491" y="318"/>
                    <a:pt x="484" y="318"/>
                    <a:pt x="431" y="318"/>
                  </a:cubicBezTo>
                  <a:lnTo>
                    <a:pt x="431" y="343"/>
                  </a:lnTo>
                  <a:cubicBezTo>
                    <a:pt x="458" y="343"/>
                    <a:pt x="498" y="341"/>
                    <a:pt x="519" y="341"/>
                  </a:cubicBezTo>
                  <a:cubicBezTo>
                    <a:pt x="539" y="341"/>
                    <a:pt x="579" y="343"/>
                    <a:pt x="605" y="343"/>
                  </a:cubicBezTo>
                  <a:lnTo>
                    <a:pt x="605" y="318"/>
                  </a:lnTo>
                  <a:cubicBezTo>
                    <a:pt x="565" y="318"/>
                    <a:pt x="546" y="318"/>
                    <a:pt x="546" y="296"/>
                  </a:cubicBezTo>
                  <a:lnTo>
                    <a:pt x="546" y="148"/>
                  </a:lnTo>
                  <a:cubicBezTo>
                    <a:pt x="546" y="81"/>
                    <a:pt x="546" y="56"/>
                    <a:pt x="521" y="28"/>
                  </a:cubicBezTo>
                  <a:cubicBezTo>
                    <a:pt x="510" y="16"/>
                    <a:pt x="484" y="0"/>
                    <a:pt x="440" y="0"/>
                  </a:cubicBezTo>
                  <a:cubicBezTo>
                    <a:pt x="375" y="0"/>
                    <a:pt x="340" y="46"/>
                    <a:pt x="327" y="76"/>
                  </a:cubicBezTo>
                  <a:cubicBezTo>
                    <a:pt x="317" y="9"/>
                    <a:pt x="259" y="0"/>
                    <a:pt x="224" y="0"/>
                  </a:cubicBezTo>
                  <a:cubicBezTo>
                    <a:pt x="167" y="0"/>
                    <a:pt x="130" y="33"/>
                    <a:pt x="109" y="81"/>
                  </a:cubicBezTo>
                  <a:lnTo>
                    <a:pt x="109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60" name="Freeform 176"/>
            <p:cNvSpPr>
              <a:spLocks noChangeArrowheads="1"/>
            </p:cNvSpPr>
            <p:nvPr/>
          </p:nvSpPr>
          <p:spPr bwMode="auto">
            <a:xfrm>
              <a:off x="2071" y="3981"/>
              <a:ext cx="86" cy="123"/>
            </a:xfrm>
            <a:custGeom>
              <a:avLst/>
              <a:gdLst>
                <a:gd name="T0" fmla="*/ 113 w 385"/>
                <a:gd name="T1" fmla="*/ 246 h 548"/>
                <a:gd name="T2" fmla="*/ 113 w 385"/>
                <a:gd name="T3" fmla="*/ 0 h 548"/>
                <a:gd name="T4" fmla="*/ 0 w 385"/>
                <a:gd name="T5" fmla="*/ 9 h 548"/>
                <a:gd name="T6" fmla="*/ 0 w 385"/>
                <a:gd name="T7" fmla="*/ 33 h 548"/>
                <a:gd name="T8" fmla="*/ 60 w 385"/>
                <a:gd name="T9" fmla="*/ 76 h 548"/>
                <a:gd name="T10" fmla="*/ 60 w 385"/>
                <a:gd name="T11" fmla="*/ 538 h 548"/>
                <a:gd name="T12" fmla="*/ 79 w 385"/>
                <a:gd name="T13" fmla="*/ 538 h 548"/>
                <a:gd name="T14" fmla="*/ 107 w 385"/>
                <a:gd name="T15" fmla="*/ 491 h 548"/>
                <a:gd name="T16" fmla="*/ 209 w 385"/>
                <a:gd name="T17" fmla="*/ 547 h 548"/>
                <a:gd name="T18" fmla="*/ 384 w 385"/>
                <a:gd name="T19" fmla="*/ 371 h 548"/>
                <a:gd name="T20" fmla="*/ 218 w 385"/>
                <a:gd name="T21" fmla="*/ 195 h 548"/>
                <a:gd name="T22" fmla="*/ 113 w 385"/>
                <a:gd name="T23" fmla="*/ 246 h 548"/>
                <a:gd name="T24" fmla="*/ 114 w 385"/>
                <a:gd name="T25" fmla="*/ 450 h 548"/>
                <a:gd name="T26" fmla="*/ 114 w 385"/>
                <a:gd name="T27" fmla="*/ 290 h 548"/>
                <a:gd name="T28" fmla="*/ 123 w 385"/>
                <a:gd name="T29" fmla="*/ 262 h 548"/>
                <a:gd name="T30" fmla="*/ 215 w 385"/>
                <a:gd name="T31" fmla="*/ 213 h 548"/>
                <a:gd name="T32" fmla="*/ 296 w 385"/>
                <a:gd name="T33" fmla="*/ 262 h 548"/>
                <a:gd name="T34" fmla="*/ 319 w 385"/>
                <a:gd name="T35" fmla="*/ 369 h 548"/>
                <a:gd name="T36" fmla="*/ 294 w 385"/>
                <a:gd name="T37" fmla="*/ 480 h 548"/>
                <a:gd name="T38" fmla="*/ 206 w 385"/>
                <a:gd name="T39" fmla="*/ 530 h 548"/>
                <a:gd name="T40" fmla="*/ 125 w 385"/>
                <a:gd name="T41" fmla="*/ 482 h 548"/>
                <a:gd name="T42" fmla="*/ 114 w 385"/>
                <a:gd name="T43" fmla="*/ 45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5" h="548">
                  <a:moveTo>
                    <a:pt x="113" y="246"/>
                  </a:moveTo>
                  <a:lnTo>
                    <a:pt x="113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  <a:lnTo>
                    <a:pt x="60" y="538"/>
                  </a:lnTo>
                  <a:lnTo>
                    <a:pt x="79" y="538"/>
                  </a:lnTo>
                  <a:cubicBezTo>
                    <a:pt x="81" y="537"/>
                    <a:pt x="86" y="526"/>
                    <a:pt x="107" y="491"/>
                  </a:cubicBezTo>
                  <a:cubicBezTo>
                    <a:pt x="120" y="508"/>
                    <a:pt x="151" y="547"/>
                    <a:pt x="209" y="547"/>
                  </a:cubicBezTo>
                  <a:cubicBezTo>
                    <a:pt x="303" y="547"/>
                    <a:pt x="384" y="472"/>
                    <a:pt x="384" y="371"/>
                  </a:cubicBezTo>
                  <a:cubicBezTo>
                    <a:pt x="384" y="273"/>
                    <a:pt x="306" y="195"/>
                    <a:pt x="218" y="195"/>
                  </a:cubicBezTo>
                  <a:cubicBezTo>
                    <a:pt x="158" y="195"/>
                    <a:pt x="125" y="232"/>
                    <a:pt x="113" y="246"/>
                  </a:cubicBezTo>
                  <a:close/>
                  <a:moveTo>
                    <a:pt x="114" y="450"/>
                  </a:moveTo>
                  <a:lnTo>
                    <a:pt x="114" y="290"/>
                  </a:lnTo>
                  <a:cubicBezTo>
                    <a:pt x="114" y="274"/>
                    <a:pt x="114" y="274"/>
                    <a:pt x="123" y="262"/>
                  </a:cubicBezTo>
                  <a:cubicBezTo>
                    <a:pt x="153" y="218"/>
                    <a:pt x="195" y="213"/>
                    <a:pt x="215" y="213"/>
                  </a:cubicBezTo>
                  <a:cubicBezTo>
                    <a:pt x="250" y="213"/>
                    <a:pt x="278" y="232"/>
                    <a:pt x="296" y="262"/>
                  </a:cubicBezTo>
                  <a:cubicBezTo>
                    <a:pt x="317" y="294"/>
                    <a:pt x="319" y="338"/>
                    <a:pt x="319" y="369"/>
                  </a:cubicBezTo>
                  <a:cubicBezTo>
                    <a:pt x="319" y="399"/>
                    <a:pt x="317" y="445"/>
                    <a:pt x="294" y="480"/>
                  </a:cubicBezTo>
                  <a:cubicBezTo>
                    <a:pt x="278" y="503"/>
                    <a:pt x="248" y="530"/>
                    <a:pt x="206" y="530"/>
                  </a:cubicBezTo>
                  <a:cubicBezTo>
                    <a:pt x="172" y="530"/>
                    <a:pt x="144" y="510"/>
                    <a:pt x="125" y="482"/>
                  </a:cubicBezTo>
                  <a:cubicBezTo>
                    <a:pt x="114" y="466"/>
                    <a:pt x="114" y="464"/>
                    <a:pt x="114" y="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61" name="Freeform 177"/>
            <p:cNvSpPr>
              <a:spLocks noChangeArrowheads="1"/>
            </p:cNvSpPr>
            <p:nvPr/>
          </p:nvSpPr>
          <p:spPr bwMode="auto">
            <a:xfrm>
              <a:off x="2225" y="4027"/>
              <a:ext cx="120" cy="77"/>
            </a:xfrm>
            <a:custGeom>
              <a:avLst/>
              <a:gdLst>
                <a:gd name="T0" fmla="*/ 466 w 532"/>
                <a:gd name="T1" fmla="*/ 74 h 344"/>
                <a:gd name="T2" fmla="*/ 531 w 532"/>
                <a:gd name="T3" fmla="*/ 25 h 344"/>
                <a:gd name="T4" fmla="*/ 531 w 532"/>
                <a:gd name="T5" fmla="*/ 0 h 344"/>
                <a:gd name="T6" fmla="*/ 475 w 532"/>
                <a:gd name="T7" fmla="*/ 2 h 344"/>
                <a:gd name="T8" fmla="*/ 403 w 532"/>
                <a:gd name="T9" fmla="*/ 0 h 344"/>
                <a:gd name="T10" fmla="*/ 403 w 532"/>
                <a:gd name="T11" fmla="*/ 25 h 344"/>
                <a:gd name="T12" fmla="*/ 447 w 532"/>
                <a:gd name="T13" fmla="*/ 62 h 344"/>
                <a:gd name="T14" fmla="*/ 443 w 532"/>
                <a:gd name="T15" fmla="*/ 77 h 344"/>
                <a:gd name="T16" fmla="*/ 373 w 532"/>
                <a:gd name="T17" fmla="*/ 276 h 344"/>
                <a:gd name="T18" fmla="*/ 296 w 532"/>
                <a:gd name="T19" fmla="*/ 60 h 344"/>
                <a:gd name="T20" fmla="*/ 292 w 532"/>
                <a:gd name="T21" fmla="*/ 46 h 344"/>
                <a:gd name="T22" fmla="*/ 338 w 532"/>
                <a:gd name="T23" fmla="*/ 25 h 344"/>
                <a:gd name="T24" fmla="*/ 338 w 532"/>
                <a:gd name="T25" fmla="*/ 0 h 344"/>
                <a:gd name="T26" fmla="*/ 257 w 532"/>
                <a:gd name="T27" fmla="*/ 2 h 344"/>
                <a:gd name="T28" fmla="*/ 188 w 532"/>
                <a:gd name="T29" fmla="*/ 0 h 344"/>
                <a:gd name="T30" fmla="*/ 188 w 532"/>
                <a:gd name="T31" fmla="*/ 25 h 344"/>
                <a:gd name="T32" fmla="*/ 238 w 532"/>
                <a:gd name="T33" fmla="*/ 35 h 344"/>
                <a:gd name="T34" fmla="*/ 255 w 532"/>
                <a:gd name="T35" fmla="*/ 79 h 344"/>
                <a:gd name="T36" fmla="*/ 188 w 532"/>
                <a:gd name="T37" fmla="*/ 266 h 344"/>
                <a:gd name="T38" fmla="*/ 114 w 532"/>
                <a:gd name="T39" fmla="*/ 60 h 344"/>
                <a:gd name="T40" fmla="*/ 111 w 532"/>
                <a:gd name="T41" fmla="*/ 46 h 344"/>
                <a:gd name="T42" fmla="*/ 157 w 532"/>
                <a:gd name="T43" fmla="*/ 25 h 344"/>
                <a:gd name="T44" fmla="*/ 157 w 532"/>
                <a:gd name="T45" fmla="*/ 0 h 344"/>
                <a:gd name="T46" fmla="*/ 72 w 532"/>
                <a:gd name="T47" fmla="*/ 2 h 344"/>
                <a:gd name="T48" fmla="*/ 0 w 532"/>
                <a:gd name="T49" fmla="*/ 0 h 344"/>
                <a:gd name="T50" fmla="*/ 0 w 532"/>
                <a:gd name="T51" fmla="*/ 25 h 344"/>
                <a:gd name="T52" fmla="*/ 58 w 532"/>
                <a:gd name="T53" fmla="*/ 51 h 344"/>
                <a:gd name="T54" fmla="*/ 155 w 532"/>
                <a:gd name="T55" fmla="*/ 325 h 344"/>
                <a:gd name="T56" fmla="*/ 171 w 532"/>
                <a:gd name="T57" fmla="*/ 343 h 344"/>
                <a:gd name="T58" fmla="*/ 187 w 532"/>
                <a:gd name="T59" fmla="*/ 327 h 344"/>
                <a:gd name="T60" fmla="*/ 266 w 532"/>
                <a:gd name="T61" fmla="*/ 107 h 344"/>
                <a:gd name="T62" fmla="*/ 345 w 532"/>
                <a:gd name="T63" fmla="*/ 329 h 344"/>
                <a:gd name="T64" fmla="*/ 359 w 532"/>
                <a:gd name="T65" fmla="*/ 343 h 344"/>
                <a:gd name="T66" fmla="*/ 375 w 532"/>
                <a:gd name="T67" fmla="*/ 329 h 344"/>
                <a:gd name="T68" fmla="*/ 466 w 532"/>
                <a:gd name="T69" fmla="*/ 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2" h="344">
                  <a:moveTo>
                    <a:pt x="466" y="74"/>
                  </a:moveTo>
                  <a:cubicBezTo>
                    <a:pt x="480" y="35"/>
                    <a:pt x="503" y="25"/>
                    <a:pt x="531" y="25"/>
                  </a:cubicBezTo>
                  <a:lnTo>
                    <a:pt x="531" y="0"/>
                  </a:lnTo>
                  <a:cubicBezTo>
                    <a:pt x="514" y="2"/>
                    <a:pt x="491" y="2"/>
                    <a:pt x="475" y="2"/>
                  </a:cubicBezTo>
                  <a:cubicBezTo>
                    <a:pt x="452" y="2"/>
                    <a:pt x="417" y="0"/>
                    <a:pt x="403" y="0"/>
                  </a:cubicBezTo>
                  <a:lnTo>
                    <a:pt x="403" y="25"/>
                  </a:lnTo>
                  <a:cubicBezTo>
                    <a:pt x="431" y="25"/>
                    <a:pt x="447" y="39"/>
                    <a:pt x="447" y="62"/>
                  </a:cubicBezTo>
                  <a:cubicBezTo>
                    <a:pt x="447" y="67"/>
                    <a:pt x="447" y="67"/>
                    <a:pt x="443" y="77"/>
                  </a:cubicBezTo>
                  <a:lnTo>
                    <a:pt x="373" y="276"/>
                  </a:lnTo>
                  <a:lnTo>
                    <a:pt x="296" y="60"/>
                  </a:lnTo>
                  <a:cubicBezTo>
                    <a:pt x="294" y="51"/>
                    <a:pt x="292" y="49"/>
                    <a:pt x="292" y="46"/>
                  </a:cubicBezTo>
                  <a:cubicBezTo>
                    <a:pt x="292" y="25"/>
                    <a:pt x="322" y="25"/>
                    <a:pt x="338" y="25"/>
                  </a:cubicBezTo>
                  <a:lnTo>
                    <a:pt x="338" y="0"/>
                  </a:lnTo>
                  <a:cubicBezTo>
                    <a:pt x="315" y="0"/>
                    <a:pt x="276" y="2"/>
                    <a:pt x="257" y="2"/>
                  </a:cubicBezTo>
                  <a:cubicBezTo>
                    <a:pt x="234" y="2"/>
                    <a:pt x="211" y="2"/>
                    <a:pt x="188" y="0"/>
                  </a:cubicBezTo>
                  <a:lnTo>
                    <a:pt x="188" y="25"/>
                  </a:lnTo>
                  <a:cubicBezTo>
                    <a:pt x="216" y="25"/>
                    <a:pt x="229" y="26"/>
                    <a:pt x="238" y="35"/>
                  </a:cubicBezTo>
                  <a:cubicBezTo>
                    <a:pt x="241" y="40"/>
                    <a:pt x="250" y="63"/>
                    <a:pt x="255" y="79"/>
                  </a:cubicBezTo>
                  <a:lnTo>
                    <a:pt x="188" y="266"/>
                  </a:lnTo>
                  <a:lnTo>
                    <a:pt x="114" y="60"/>
                  </a:lnTo>
                  <a:cubicBezTo>
                    <a:pt x="111" y="49"/>
                    <a:pt x="111" y="48"/>
                    <a:pt x="111" y="46"/>
                  </a:cubicBezTo>
                  <a:cubicBezTo>
                    <a:pt x="111" y="25"/>
                    <a:pt x="141" y="25"/>
                    <a:pt x="157" y="25"/>
                  </a:cubicBezTo>
                  <a:lnTo>
                    <a:pt x="157" y="0"/>
                  </a:lnTo>
                  <a:cubicBezTo>
                    <a:pt x="134" y="0"/>
                    <a:pt x="90" y="2"/>
                    <a:pt x="72" y="2"/>
                  </a:cubicBezTo>
                  <a:cubicBezTo>
                    <a:pt x="69" y="2"/>
                    <a:pt x="28" y="2"/>
                    <a:pt x="0" y="0"/>
                  </a:cubicBezTo>
                  <a:lnTo>
                    <a:pt x="0" y="25"/>
                  </a:lnTo>
                  <a:cubicBezTo>
                    <a:pt x="39" y="25"/>
                    <a:pt x="48" y="26"/>
                    <a:pt x="58" y="51"/>
                  </a:cubicBezTo>
                  <a:lnTo>
                    <a:pt x="155" y="325"/>
                  </a:lnTo>
                  <a:cubicBezTo>
                    <a:pt x="158" y="338"/>
                    <a:pt x="162" y="343"/>
                    <a:pt x="171" y="343"/>
                  </a:cubicBezTo>
                  <a:cubicBezTo>
                    <a:pt x="181" y="343"/>
                    <a:pt x="183" y="340"/>
                    <a:pt x="187" y="327"/>
                  </a:cubicBezTo>
                  <a:lnTo>
                    <a:pt x="266" y="107"/>
                  </a:lnTo>
                  <a:lnTo>
                    <a:pt x="345" y="329"/>
                  </a:lnTo>
                  <a:cubicBezTo>
                    <a:pt x="347" y="338"/>
                    <a:pt x="350" y="343"/>
                    <a:pt x="359" y="343"/>
                  </a:cubicBezTo>
                  <a:cubicBezTo>
                    <a:pt x="370" y="343"/>
                    <a:pt x="373" y="336"/>
                    <a:pt x="375" y="329"/>
                  </a:cubicBezTo>
                  <a:lnTo>
                    <a:pt x="466" y="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62" name="Freeform 178"/>
            <p:cNvSpPr>
              <a:spLocks noChangeArrowheads="1"/>
            </p:cNvSpPr>
            <p:nvPr/>
          </p:nvSpPr>
          <p:spPr bwMode="auto">
            <a:xfrm>
              <a:off x="2364" y="4084"/>
              <a:ext cx="18" cy="18"/>
            </a:xfrm>
            <a:custGeom>
              <a:avLst/>
              <a:gdLst>
                <a:gd name="T0" fmla="*/ 84 w 85"/>
                <a:gd name="T1" fmla="*/ 42 h 85"/>
                <a:gd name="T2" fmla="*/ 42 w 85"/>
                <a:gd name="T3" fmla="*/ 0 h 85"/>
                <a:gd name="T4" fmla="*/ 0 w 85"/>
                <a:gd name="T5" fmla="*/ 42 h 85"/>
                <a:gd name="T6" fmla="*/ 42 w 85"/>
                <a:gd name="T7" fmla="*/ 84 h 85"/>
                <a:gd name="T8" fmla="*/ 84 w 85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63" name="Freeform 179"/>
            <p:cNvSpPr>
              <a:spLocks noChangeArrowheads="1"/>
            </p:cNvSpPr>
            <p:nvPr/>
          </p:nvSpPr>
          <p:spPr bwMode="auto">
            <a:xfrm>
              <a:off x="2403" y="3979"/>
              <a:ext cx="56" cy="123"/>
            </a:xfrm>
            <a:custGeom>
              <a:avLst/>
              <a:gdLst>
                <a:gd name="T0" fmla="*/ 111 w 253"/>
                <a:gd name="T1" fmla="*/ 213 h 548"/>
                <a:gd name="T2" fmla="*/ 111 w 253"/>
                <a:gd name="T3" fmla="*/ 123 h 548"/>
                <a:gd name="T4" fmla="*/ 183 w 253"/>
                <a:gd name="T5" fmla="*/ 18 h 548"/>
                <a:gd name="T6" fmla="*/ 208 w 253"/>
                <a:gd name="T7" fmla="*/ 23 h 548"/>
                <a:gd name="T8" fmla="*/ 185 w 253"/>
                <a:gd name="T9" fmla="*/ 55 h 548"/>
                <a:gd name="T10" fmla="*/ 218 w 253"/>
                <a:gd name="T11" fmla="*/ 88 h 548"/>
                <a:gd name="T12" fmla="*/ 252 w 253"/>
                <a:gd name="T13" fmla="*/ 55 h 548"/>
                <a:gd name="T14" fmla="*/ 183 w 253"/>
                <a:gd name="T15" fmla="*/ 0 h 548"/>
                <a:gd name="T16" fmla="*/ 62 w 253"/>
                <a:gd name="T17" fmla="*/ 123 h 548"/>
                <a:gd name="T18" fmla="*/ 62 w 253"/>
                <a:gd name="T19" fmla="*/ 213 h 548"/>
                <a:gd name="T20" fmla="*/ 0 w 253"/>
                <a:gd name="T21" fmla="*/ 213 h 548"/>
                <a:gd name="T22" fmla="*/ 0 w 253"/>
                <a:gd name="T23" fmla="*/ 236 h 548"/>
                <a:gd name="T24" fmla="*/ 62 w 253"/>
                <a:gd name="T25" fmla="*/ 236 h 548"/>
                <a:gd name="T26" fmla="*/ 62 w 253"/>
                <a:gd name="T27" fmla="*/ 487 h 548"/>
                <a:gd name="T28" fmla="*/ 0 w 253"/>
                <a:gd name="T29" fmla="*/ 523 h 548"/>
                <a:gd name="T30" fmla="*/ 0 w 253"/>
                <a:gd name="T31" fmla="*/ 547 h 548"/>
                <a:gd name="T32" fmla="*/ 90 w 253"/>
                <a:gd name="T33" fmla="*/ 544 h 548"/>
                <a:gd name="T34" fmla="*/ 188 w 253"/>
                <a:gd name="T35" fmla="*/ 547 h 548"/>
                <a:gd name="T36" fmla="*/ 188 w 253"/>
                <a:gd name="T37" fmla="*/ 523 h 548"/>
                <a:gd name="T38" fmla="*/ 172 w 253"/>
                <a:gd name="T39" fmla="*/ 523 h 548"/>
                <a:gd name="T40" fmla="*/ 113 w 253"/>
                <a:gd name="T41" fmla="*/ 486 h 548"/>
                <a:gd name="T42" fmla="*/ 113 w 253"/>
                <a:gd name="T43" fmla="*/ 236 h 548"/>
                <a:gd name="T44" fmla="*/ 202 w 253"/>
                <a:gd name="T45" fmla="*/ 236 h 548"/>
                <a:gd name="T46" fmla="*/ 202 w 253"/>
                <a:gd name="T47" fmla="*/ 213 h 548"/>
                <a:gd name="T48" fmla="*/ 111 w 253"/>
                <a:gd name="T49" fmla="*/ 21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548">
                  <a:moveTo>
                    <a:pt x="111" y="213"/>
                  </a:moveTo>
                  <a:lnTo>
                    <a:pt x="111" y="123"/>
                  </a:lnTo>
                  <a:cubicBezTo>
                    <a:pt x="111" y="55"/>
                    <a:pt x="148" y="18"/>
                    <a:pt x="183" y="18"/>
                  </a:cubicBezTo>
                  <a:cubicBezTo>
                    <a:pt x="185" y="18"/>
                    <a:pt x="195" y="18"/>
                    <a:pt x="208" y="23"/>
                  </a:cubicBezTo>
                  <a:cubicBezTo>
                    <a:pt x="199" y="26"/>
                    <a:pt x="185" y="35"/>
                    <a:pt x="185" y="55"/>
                  </a:cubicBezTo>
                  <a:cubicBezTo>
                    <a:pt x="185" y="72"/>
                    <a:pt x="197" y="88"/>
                    <a:pt x="218" y="88"/>
                  </a:cubicBezTo>
                  <a:cubicBezTo>
                    <a:pt x="241" y="88"/>
                    <a:pt x="252" y="72"/>
                    <a:pt x="252" y="55"/>
                  </a:cubicBezTo>
                  <a:cubicBezTo>
                    <a:pt x="252" y="26"/>
                    <a:pt x="224" y="0"/>
                    <a:pt x="183" y="0"/>
                  </a:cubicBezTo>
                  <a:cubicBezTo>
                    <a:pt x="128" y="0"/>
                    <a:pt x="62" y="40"/>
                    <a:pt x="62" y="123"/>
                  </a:cubicBezTo>
                  <a:lnTo>
                    <a:pt x="62" y="213"/>
                  </a:lnTo>
                  <a:lnTo>
                    <a:pt x="0" y="213"/>
                  </a:lnTo>
                  <a:lnTo>
                    <a:pt x="0" y="236"/>
                  </a:lnTo>
                  <a:lnTo>
                    <a:pt x="62" y="236"/>
                  </a:lnTo>
                  <a:lnTo>
                    <a:pt x="62" y="487"/>
                  </a:lnTo>
                  <a:cubicBezTo>
                    <a:pt x="62" y="523"/>
                    <a:pt x="53" y="523"/>
                    <a:pt x="0" y="523"/>
                  </a:cubicBezTo>
                  <a:lnTo>
                    <a:pt x="0" y="547"/>
                  </a:lnTo>
                  <a:cubicBezTo>
                    <a:pt x="32" y="545"/>
                    <a:pt x="69" y="544"/>
                    <a:pt x="90" y="544"/>
                  </a:cubicBezTo>
                  <a:cubicBezTo>
                    <a:pt x="121" y="544"/>
                    <a:pt x="157" y="544"/>
                    <a:pt x="188" y="547"/>
                  </a:cubicBezTo>
                  <a:lnTo>
                    <a:pt x="188" y="523"/>
                  </a:lnTo>
                  <a:lnTo>
                    <a:pt x="172" y="523"/>
                  </a:lnTo>
                  <a:cubicBezTo>
                    <a:pt x="114" y="523"/>
                    <a:pt x="113" y="514"/>
                    <a:pt x="113" y="486"/>
                  </a:cubicBezTo>
                  <a:lnTo>
                    <a:pt x="113" y="236"/>
                  </a:lnTo>
                  <a:lnTo>
                    <a:pt x="202" y="236"/>
                  </a:lnTo>
                  <a:lnTo>
                    <a:pt x="202" y="213"/>
                  </a:lnTo>
                  <a:lnTo>
                    <a:pt x="111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64" name="Freeform 180"/>
            <p:cNvSpPr>
              <a:spLocks noChangeArrowheads="1"/>
            </p:cNvSpPr>
            <p:nvPr/>
          </p:nvSpPr>
          <p:spPr bwMode="auto">
            <a:xfrm>
              <a:off x="2466" y="4084"/>
              <a:ext cx="18" cy="18"/>
            </a:xfrm>
            <a:custGeom>
              <a:avLst/>
              <a:gdLst>
                <a:gd name="T0" fmla="*/ 84 w 85"/>
                <a:gd name="T1" fmla="*/ 42 h 85"/>
                <a:gd name="T2" fmla="*/ 42 w 85"/>
                <a:gd name="T3" fmla="*/ 0 h 85"/>
                <a:gd name="T4" fmla="*/ 0 w 85"/>
                <a:gd name="T5" fmla="*/ 42 h 85"/>
                <a:gd name="T6" fmla="*/ 42 w 85"/>
                <a:gd name="T7" fmla="*/ 84 h 85"/>
                <a:gd name="T8" fmla="*/ 84 w 85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65" name="Freeform 181"/>
            <p:cNvSpPr>
              <a:spLocks noChangeArrowheads="1"/>
            </p:cNvSpPr>
            <p:nvPr/>
          </p:nvSpPr>
          <p:spPr bwMode="auto">
            <a:xfrm>
              <a:off x="2515" y="4084"/>
              <a:ext cx="20" cy="52"/>
            </a:xfrm>
            <a:custGeom>
              <a:avLst/>
              <a:gdLst>
                <a:gd name="T0" fmla="*/ 92 w 93"/>
                <a:gd name="T1" fmla="*/ 81 h 233"/>
                <a:gd name="T2" fmla="*/ 42 w 93"/>
                <a:gd name="T3" fmla="*/ 0 h 233"/>
                <a:gd name="T4" fmla="*/ 0 w 93"/>
                <a:gd name="T5" fmla="*/ 40 h 233"/>
                <a:gd name="T6" fmla="*/ 42 w 93"/>
                <a:gd name="T7" fmla="*/ 83 h 233"/>
                <a:gd name="T8" fmla="*/ 69 w 93"/>
                <a:gd name="T9" fmla="*/ 72 h 233"/>
                <a:gd name="T10" fmla="*/ 74 w 93"/>
                <a:gd name="T11" fmla="*/ 70 h 233"/>
                <a:gd name="T12" fmla="*/ 76 w 93"/>
                <a:gd name="T13" fmla="*/ 81 h 233"/>
                <a:gd name="T14" fmla="*/ 21 w 93"/>
                <a:gd name="T15" fmla="*/ 211 h 233"/>
                <a:gd name="T16" fmla="*/ 12 w 93"/>
                <a:gd name="T17" fmla="*/ 223 h 233"/>
                <a:gd name="T18" fmla="*/ 21 w 93"/>
                <a:gd name="T19" fmla="*/ 232 h 233"/>
                <a:gd name="T20" fmla="*/ 92 w 93"/>
                <a:gd name="T21" fmla="*/ 8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233">
                  <a:moveTo>
                    <a:pt x="92" y="81"/>
                  </a:moveTo>
                  <a:cubicBezTo>
                    <a:pt x="92" y="30"/>
                    <a:pt x="72" y="0"/>
                    <a:pt x="42" y="0"/>
                  </a:cubicBezTo>
                  <a:cubicBezTo>
                    <a:pt x="16" y="0"/>
                    <a:pt x="0" y="19"/>
                    <a:pt x="0" y="40"/>
                  </a:cubicBezTo>
                  <a:cubicBezTo>
                    <a:pt x="0" y="62"/>
                    <a:pt x="16" y="83"/>
                    <a:pt x="42" y="83"/>
                  </a:cubicBezTo>
                  <a:cubicBezTo>
                    <a:pt x="51" y="83"/>
                    <a:pt x="62" y="79"/>
                    <a:pt x="69" y="72"/>
                  </a:cubicBezTo>
                  <a:cubicBezTo>
                    <a:pt x="72" y="70"/>
                    <a:pt x="72" y="70"/>
                    <a:pt x="74" y="70"/>
                  </a:cubicBezTo>
                  <a:cubicBezTo>
                    <a:pt x="74" y="70"/>
                    <a:pt x="76" y="70"/>
                    <a:pt x="76" y="81"/>
                  </a:cubicBezTo>
                  <a:cubicBezTo>
                    <a:pt x="76" y="139"/>
                    <a:pt x="48" y="186"/>
                    <a:pt x="21" y="211"/>
                  </a:cubicBezTo>
                  <a:cubicBezTo>
                    <a:pt x="12" y="220"/>
                    <a:pt x="12" y="222"/>
                    <a:pt x="12" y="223"/>
                  </a:cubicBezTo>
                  <a:cubicBezTo>
                    <a:pt x="12" y="230"/>
                    <a:pt x="16" y="232"/>
                    <a:pt x="21" y="232"/>
                  </a:cubicBezTo>
                  <a:cubicBezTo>
                    <a:pt x="30" y="232"/>
                    <a:pt x="92" y="172"/>
                    <a:pt x="92" y="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66" name="Freeform 182"/>
            <p:cNvSpPr>
              <a:spLocks noChangeArrowheads="1"/>
            </p:cNvSpPr>
            <p:nvPr/>
          </p:nvSpPr>
          <p:spPr bwMode="auto">
            <a:xfrm>
              <a:off x="2587" y="3981"/>
              <a:ext cx="92" cy="157"/>
            </a:xfrm>
            <a:custGeom>
              <a:avLst/>
              <a:gdLst>
                <a:gd name="T0" fmla="*/ 301 w 408"/>
                <a:gd name="T1" fmla="*/ 19 h 698"/>
                <a:gd name="T2" fmla="*/ 304 w 408"/>
                <a:gd name="T3" fmla="*/ 7 h 698"/>
                <a:gd name="T4" fmla="*/ 294 w 408"/>
                <a:gd name="T5" fmla="*/ 0 h 698"/>
                <a:gd name="T6" fmla="*/ 283 w 408"/>
                <a:gd name="T7" fmla="*/ 16 h 698"/>
                <a:gd name="T8" fmla="*/ 238 w 408"/>
                <a:gd name="T9" fmla="*/ 195 h 698"/>
                <a:gd name="T10" fmla="*/ 0 w 408"/>
                <a:gd name="T11" fmla="*/ 406 h 698"/>
                <a:gd name="T12" fmla="*/ 150 w 408"/>
                <a:gd name="T13" fmla="*/ 547 h 698"/>
                <a:gd name="T14" fmla="*/ 132 w 408"/>
                <a:gd name="T15" fmla="*/ 619 h 698"/>
                <a:gd name="T16" fmla="*/ 114 w 408"/>
                <a:gd name="T17" fmla="*/ 688 h 698"/>
                <a:gd name="T18" fmla="*/ 123 w 408"/>
                <a:gd name="T19" fmla="*/ 697 h 698"/>
                <a:gd name="T20" fmla="*/ 132 w 408"/>
                <a:gd name="T21" fmla="*/ 693 h 698"/>
                <a:gd name="T22" fmla="*/ 139 w 408"/>
                <a:gd name="T23" fmla="*/ 663 h 698"/>
                <a:gd name="T24" fmla="*/ 169 w 408"/>
                <a:gd name="T25" fmla="*/ 547 h 698"/>
                <a:gd name="T26" fmla="*/ 407 w 408"/>
                <a:gd name="T27" fmla="*/ 334 h 698"/>
                <a:gd name="T28" fmla="*/ 257 w 408"/>
                <a:gd name="T29" fmla="*/ 195 h 698"/>
                <a:gd name="T30" fmla="*/ 301 w 408"/>
                <a:gd name="T31" fmla="*/ 19 h 698"/>
                <a:gd name="T32" fmla="*/ 153 w 408"/>
                <a:gd name="T33" fmla="*/ 530 h 698"/>
                <a:gd name="T34" fmla="*/ 51 w 408"/>
                <a:gd name="T35" fmla="*/ 422 h 698"/>
                <a:gd name="T36" fmla="*/ 232 w 408"/>
                <a:gd name="T37" fmla="*/ 211 h 698"/>
                <a:gd name="T38" fmla="*/ 153 w 408"/>
                <a:gd name="T39" fmla="*/ 530 h 698"/>
                <a:gd name="T40" fmla="*/ 253 w 408"/>
                <a:gd name="T41" fmla="*/ 211 h 698"/>
                <a:gd name="T42" fmla="*/ 356 w 408"/>
                <a:gd name="T43" fmla="*/ 318 h 698"/>
                <a:gd name="T44" fmla="*/ 172 w 408"/>
                <a:gd name="T45" fmla="*/ 530 h 698"/>
                <a:gd name="T46" fmla="*/ 253 w 408"/>
                <a:gd name="T47" fmla="*/ 21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8" h="698">
                  <a:moveTo>
                    <a:pt x="301" y="19"/>
                  </a:moveTo>
                  <a:cubicBezTo>
                    <a:pt x="301" y="18"/>
                    <a:pt x="304" y="9"/>
                    <a:pt x="304" y="7"/>
                  </a:cubicBezTo>
                  <a:cubicBezTo>
                    <a:pt x="304" y="7"/>
                    <a:pt x="304" y="0"/>
                    <a:pt x="294" y="0"/>
                  </a:cubicBezTo>
                  <a:cubicBezTo>
                    <a:pt x="287" y="0"/>
                    <a:pt x="285" y="2"/>
                    <a:pt x="283" y="16"/>
                  </a:cubicBezTo>
                  <a:lnTo>
                    <a:pt x="238" y="195"/>
                  </a:lnTo>
                  <a:cubicBezTo>
                    <a:pt x="114" y="199"/>
                    <a:pt x="0" y="301"/>
                    <a:pt x="0" y="406"/>
                  </a:cubicBezTo>
                  <a:cubicBezTo>
                    <a:pt x="0" y="480"/>
                    <a:pt x="55" y="542"/>
                    <a:pt x="150" y="547"/>
                  </a:cubicBezTo>
                  <a:cubicBezTo>
                    <a:pt x="143" y="572"/>
                    <a:pt x="137" y="596"/>
                    <a:pt x="132" y="619"/>
                  </a:cubicBezTo>
                  <a:cubicBezTo>
                    <a:pt x="121" y="656"/>
                    <a:pt x="114" y="686"/>
                    <a:pt x="114" y="688"/>
                  </a:cubicBezTo>
                  <a:cubicBezTo>
                    <a:pt x="114" y="697"/>
                    <a:pt x="120" y="697"/>
                    <a:pt x="123" y="697"/>
                  </a:cubicBezTo>
                  <a:cubicBezTo>
                    <a:pt x="127" y="697"/>
                    <a:pt x="128" y="697"/>
                    <a:pt x="132" y="693"/>
                  </a:cubicBezTo>
                  <a:cubicBezTo>
                    <a:pt x="132" y="691"/>
                    <a:pt x="137" y="674"/>
                    <a:pt x="139" y="663"/>
                  </a:cubicBezTo>
                  <a:lnTo>
                    <a:pt x="169" y="547"/>
                  </a:lnTo>
                  <a:cubicBezTo>
                    <a:pt x="294" y="544"/>
                    <a:pt x="407" y="438"/>
                    <a:pt x="407" y="334"/>
                  </a:cubicBezTo>
                  <a:cubicBezTo>
                    <a:pt x="407" y="273"/>
                    <a:pt x="366" y="202"/>
                    <a:pt x="257" y="195"/>
                  </a:cubicBezTo>
                  <a:lnTo>
                    <a:pt x="301" y="19"/>
                  </a:lnTo>
                  <a:close/>
                  <a:moveTo>
                    <a:pt x="153" y="530"/>
                  </a:moveTo>
                  <a:cubicBezTo>
                    <a:pt x="106" y="528"/>
                    <a:pt x="51" y="501"/>
                    <a:pt x="51" y="422"/>
                  </a:cubicBezTo>
                  <a:cubicBezTo>
                    <a:pt x="51" y="331"/>
                    <a:pt x="118" y="222"/>
                    <a:pt x="232" y="211"/>
                  </a:cubicBezTo>
                  <a:lnTo>
                    <a:pt x="153" y="530"/>
                  </a:lnTo>
                  <a:close/>
                  <a:moveTo>
                    <a:pt x="253" y="211"/>
                  </a:moveTo>
                  <a:cubicBezTo>
                    <a:pt x="312" y="215"/>
                    <a:pt x="356" y="250"/>
                    <a:pt x="356" y="318"/>
                  </a:cubicBezTo>
                  <a:cubicBezTo>
                    <a:pt x="356" y="410"/>
                    <a:pt x="290" y="521"/>
                    <a:pt x="172" y="530"/>
                  </a:cubicBezTo>
                  <a:lnTo>
                    <a:pt x="253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67" name="Freeform 183"/>
            <p:cNvSpPr>
              <a:spLocks noChangeArrowheads="1"/>
            </p:cNvSpPr>
            <p:nvPr/>
          </p:nvSpPr>
          <p:spPr bwMode="auto">
            <a:xfrm>
              <a:off x="2689" y="4048"/>
              <a:ext cx="57" cy="83"/>
            </a:xfrm>
            <a:custGeom>
              <a:avLst/>
              <a:gdLst>
                <a:gd name="T0" fmla="*/ 253 w 254"/>
                <a:gd name="T1" fmla="*/ 188 h 372"/>
                <a:gd name="T2" fmla="*/ 220 w 254"/>
                <a:gd name="T3" fmla="*/ 48 h 372"/>
                <a:gd name="T4" fmla="*/ 127 w 254"/>
                <a:gd name="T5" fmla="*/ 0 h 372"/>
                <a:gd name="T6" fmla="*/ 0 w 254"/>
                <a:gd name="T7" fmla="*/ 188 h 372"/>
                <a:gd name="T8" fmla="*/ 127 w 254"/>
                <a:gd name="T9" fmla="*/ 371 h 372"/>
                <a:gd name="T10" fmla="*/ 253 w 254"/>
                <a:gd name="T11" fmla="*/ 188 h 372"/>
                <a:gd name="T12" fmla="*/ 127 w 254"/>
                <a:gd name="T13" fmla="*/ 357 h 372"/>
                <a:gd name="T14" fmla="*/ 58 w 254"/>
                <a:gd name="T15" fmla="*/ 297 h 372"/>
                <a:gd name="T16" fmla="*/ 49 w 254"/>
                <a:gd name="T17" fmla="*/ 181 h 372"/>
                <a:gd name="T18" fmla="*/ 58 w 254"/>
                <a:gd name="T19" fmla="*/ 70 h 372"/>
                <a:gd name="T20" fmla="*/ 127 w 254"/>
                <a:gd name="T21" fmla="*/ 16 h 372"/>
                <a:gd name="T22" fmla="*/ 194 w 254"/>
                <a:gd name="T23" fmla="*/ 65 h 372"/>
                <a:gd name="T24" fmla="*/ 202 w 254"/>
                <a:gd name="T25" fmla="*/ 181 h 372"/>
                <a:gd name="T26" fmla="*/ 197 w 254"/>
                <a:gd name="T27" fmla="*/ 296 h 372"/>
                <a:gd name="T28" fmla="*/ 127 w 254"/>
                <a:gd name="T29" fmla="*/ 3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372">
                  <a:moveTo>
                    <a:pt x="253" y="188"/>
                  </a:moveTo>
                  <a:cubicBezTo>
                    <a:pt x="253" y="128"/>
                    <a:pt x="246" y="84"/>
                    <a:pt x="220" y="48"/>
                  </a:cubicBezTo>
                  <a:cubicBezTo>
                    <a:pt x="204" y="21"/>
                    <a:pt x="171" y="0"/>
                    <a:pt x="127" y="0"/>
                  </a:cubicBezTo>
                  <a:cubicBezTo>
                    <a:pt x="0" y="0"/>
                    <a:pt x="0" y="148"/>
                    <a:pt x="0" y="188"/>
                  </a:cubicBezTo>
                  <a:cubicBezTo>
                    <a:pt x="0" y="227"/>
                    <a:pt x="0" y="371"/>
                    <a:pt x="127" y="371"/>
                  </a:cubicBezTo>
                  <a:cubicBezTo>
                    <a:pt x="253" y="371"/>
                    <a:pt x="253" y="227"/>
                    <a:pt x="253" y="188"/>
                  </a:cubicBezTo>
                  <a:close/>
                  <a:moveTo>
                    <a:pt x="127" y="357"/>
                  </a:moveTo>
                  <a:cubicBezTo>
                    <a:pt x="102" y="357"/>
                    <a:pt x="69" y="341"/>
                    <a:pt x="58" y="297"/>
                  </a:cubicBezTo>
                  <a:cubicBezTo>
                    <a:pt x="49" y="266"/>
                    <a:pt x="49" y="220"/>
                    <a:pt x="49" y="181"/>
                  </a:cubicBezTo>
                  <a:cubicBezTo>
                    <a:pt x="49" y="141"/>
                    <a:pt x="49" y="100"/>
                    <a:pt x="58" y="70"/>
                  </a:cubicBezTo>
                  <a:cubicBezTo>
                    <a:pt x="69" y="26"/>
                    <a:pt x="104" y="16"/>
                    <a:pt x="127" y="16"/>
                  </a:cubicBezTo>
                  <a:cubicBezTo>
                    <a:pt x="157" y="16"/>
                    <a:pt x="185" y="33"/>
                    <a:pt x="194" y="65"/>
                  </a:cubicBezTo>
                  <a:cubicBezTo>
                    <a:pt x="202" y="93"/>
                    <a:pt x="202" y="134"/>
                    <a:pt x="202" y="181"/>
                  </a:cubicBezTo>
                  <a:cubicBezTo>
                    <a:pt x="202" y="220"/>
                    <a:pt x="202" y="260"/>
                    <a:pt x="197" y="296"/>
                  </a:cubicBezTo>
                  <a:cubicBezTo>
                    <a:pt x="185" y="345"/>
                    <a:pt x="148" y="357"/>
                    <a:pt x="127" y="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68" name="Freeform 184"/>
            <p:cNvSpPr>
              <a:spLocks noChangeArrowheads="1"/>
            </p:cNvSpPr>
            <p:nvPr/>
          </p:nvSpPr>
          <p:spPr bwMode="auto">
            <a:xfrm>
              <a:off x="2778" y="3971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49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5"/>
                    <a:pt x="181" y="764"/>
                    <a:pt x="167" y="749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2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69" name="Freeform 185"/>
            <p:cNvSpPr>
              <a:spLocks noChangeArrowheads="1"/>
            </p:cNvSpPr>
            <p:nvPr/>
          </p:nvSpPr>
          <p:spPr bwMode="auto">
            <a:xfrm>
              <a:off x="2836" y="4025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2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7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4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2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4"/>
                    <a:pt x="209" y="457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4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4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70" name="Freeform 186"/>
            <p:cNvSpPr>
              <a:spLocks noChangeArrowheads="1"/>
            </p:cNvSpPr>
            <p:nvPr/>
          </p:nvSpPr>
          <p:spPr bwMode="auto">
            <a:xfrm>
              <a:off x="2929" y="4027"/>
              <a:ext cx="19" cy="109"/>
            </a:xfrm>
            <a:custGeom>
              <a:avLst/>
              <a:gdLst>
                <a:gd name="T0" fmla="*/ 84 w 87"/>
                <a:gd name="T1" fmla="*/ 40 h 485"/>
                <a:gd name="T2" fmla="*/ 42 w 87"/>
                <a:gd name="T3" fmla="*/ 0 h 485"/>
                <a:gd name="T4" fmla="*/ 0 w 87"/>
                <a:gd name="T5" fmla="*/ 40 h 485"/>
                <a:gd name="T6" fmla="*/ 42 w 87"/>
                <a:gd name="T7" fmla="*/ 83 h 485"/>
                <a:gd name="T8" fmla="*/ 84 w 87"/>
                <a:gd name="T9" fmla="*/ 40 h 485"/>
                <a:gd name="T10" fmla="*/ 69 w 87"/>
                <a:gd name="T11" fmla="*/ 325 h 485"/>
                <a:gd name="T12" fmla="*/ 18 w 87"/>
                <a:gd name="T13" fmla="*/ 466 h 485"/>
                <a:gd name="T14" fmla="*/ 12 w 87"/>
                <a:gd name="T15" fmla="*/ 475 h 485"/>
                <a:gd name="T16" fmla="*/ 21 w 87"/>
                <a:gd name="T17" fmla="*/ 484 h 485"/>
                <a:gd name="T18" fmla="*/ 86 w 87"/>
                <a:gd name="T19" fmla="*/ 333 h 485"/>
                <a:gd name="T20" fmla="*/ 42 w 87"/>
                <a:gd name="T21" fmla="*/ 252 h 485"/>
                <a:gd name="T22" fmla="*/ 0 w 87"/>
                <a:gd name="T23" fmla="*/ 294 h 485"/>
                <a:gd name="T24" fmla="*/ 42 w 87"/>
                <a:gd name="T25" fmla="*/ 334 h 485"/>
                <a:gd name="T26" fmla="*/ 48 w 87"/>
                <a:gd name="T27" fmla="*/ 334 h 485"/>
                <a:gd name="T28" fmla="*/ 69 w 87"/>
                <a:gd name="T29" fmla="*/ 32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85">
                  <a:moveTo>
                    <a:pt x="84" y="40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83"/>
                    <a:pt x="42" y="83"/>
                  </a:cubicBezTo>
                  <a:cubicBezTo>
                    <a:pt x="65" y="83"/>
                    <a:pt x="84" y="63"/>
                    <a:pt x="84" y="40"/>
                  </a:cubicBezTo>
                  <a:close/>
                  <a:moveTo>
                    <a:pt x="69" y="325"/>
                  </a:moveTo>
                  <a:cubicBezTo>
                    <a:pt x="69" y="348"/>
                    <a:pt x="69" y="408"/>
                    <a:pt x="18" y="466"/>
                  </a:cubicBezTo>
                  <a:cubicBezTo>
                    <a:pt x="12" y="472"/>
                    <a:pt x="12" y="473"/>
                    <a:pt x="12" y="475"/>
                  </a:cubicBezTo>
                  <a:cubicBezTo>
                    <a:pt x="12" y="480"/>
                    <a:pt x="16" y="484"/>
                    <a:pt x="21" y="484"/>
                  </a:cubicBezTo>
                  <a:cubicBezTo>
                    <a:pt x="30" y="484"/>
                    <a:pt x="86" y="422"/>
                    <a:pt x="86" y="333"/>
                  </a:cubicBezTo>
                  <a:cubicBezTo>
                    <a:pt x="86" y="310"/>
                    <a:pt x="84" y="252"/>
                    <a:pt x="42" y="252"/>
                  </a:cubicBezTo>
                  <a:cubicBezTo>
                    <a:pt x="14" y="252"/>
                    <a:pt x="0" y="273"/>
                    <a:pt x="0" y="294"/>
                  </a:cubicBezTo>
                  <a:cubicBezTo>
                    <a:pt x="0" y="313"/>
                    <a:pt x="14" y="334"/>
                    <a:pt x="42" y="334"/>
                  </a:cubicBezTo>
                  <a:cubicBezTo>
                    <a:pt x="46" y="334"/>
                    <a:pt x="48" y="334"/>
                    <a:pt x="48" y="334"/>
                  </a:cubicBezTo>
                  <a:cubicBezTo>
                    <a:pt x="53" y="333"/>
                    <a:pt x="62" y="331"/>
                    <a:pt x="69" y="3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71" name="Freeform 187"/>
            <p:cNvSpPr>
              <a:spLocks noChangeArrowheads="1"/>
            </p:cNvSpPr>
            <p:nvPr/>
          </p:nvSpPr>
          <p:spPr bwMode="auto">
            <a:xfrm>
              <a:off x="2997" y="4025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5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72" name="Freeform 188"/>
            <p:cNvSpPr>
              <a:spLocks noChangeArrowheads="1"/>
            </p:cNvSpPr>
            <p:nvPr/>
          </p:nvSpPr>
          <p:spPr bwMode="auto">
            <a:xfrm>
              <a:off x="3085" y="3971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5"/>
                    <a:pt x="0" y="767"/>
                  </a:cubicBezTo>
                  <a:cubicBezTo>
                    <a:pt x="0" y="772"/>
                    <a:pt x="4" y="774"/>
                    <a:pt x="7" y="774"/>
                  </a:cubicBezTo>
                  <a:cubicBezTo>
                    <a:pt x="16" y="774"/>
                    <a:pt x="86" y="721"/>
                    <a:pt x="132" y="623"/>
                  </a:cubicBezTo>
                  <a:cubicBezTo>
                    <a:pt x="172" y="538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73" name="Freeform 189"/>
            <p:cNvSpPr>
              <a:spLocks noChangeArrowheads="1"/>
            </p:cNvSpPr>
            <p:nvPr/>
          </p:nvSpPr>
          <p:spPr bwMode="auto">
            <a:xfrm>
              <a:off x="3202" y="4039"/>
              <a:ext cx="116" cy="41"/>
            </a:xfrm>
            <a:custGeom>
              <a:avLst/>
              <a:gdLst>
                <a:gd name="T0" fmla="*/ 489 w 517"/>
                <a:gd name="T1" fmla="*/ 32 h 184"/>
                <a:gd name="T2" fmla="*/ 516 w 517"/>
                <a:gd name="T3" fmla="*/ 16 h 184"/>
                <a:gd name="T4" fmla="*/ 491 w 517"/>
                <a:gd name="T5" fmla="*/ 0 h 184"/>
                <a:gd name="T6" fmla="*/ 26 w 517"/>
                <a:gd name="T7" fmla="*/ 0 h 184"/>
                <a:gd name="T8" fmla="*/ 0 w 517"/>
                <a:gd name="T9" fmla="*/ 16 h 184"/>
                <a:gd name="T10" fmla="*/ 26 w 517"/>
                <a:gd name="T11" fmla="*/ 32 h 184"/>
                <a:gd name="T12" fmla="*/ 489 w 517"/>
                <a:gd name="T13" fmla="*/ 32 h 184"/>
                <a:gd name="T14" fmla="*/ 491 w 517"/>
                <a:gd name="T15" fmla="*/ 183 h 184"/>
                <a:gd name="T16" fmla="*/ 516 w 517"/>
                <a:gd name="T17" fmla="*/ 167 h 184"/>
                <a:gd name="T18" fmla="*/ 489 w 517"/>
                <a:gd name="T19" fmla="*/ 151 h 184"/>
                <a:gd name="T20" fmla="*/ 26 w 517"/>
                <a:gd name="T21" fmla="*/ 151 h 184"/>
                <a:gd name="T22" fmla="*/ 0 w 517"/>
                <a:gd name="T23" fmla="*/ 167 h 184"/>
                <a:gd name="T24" fmla="*/ 26 w 517"/>
                <a:gd name="T25" fmla="*/ 183 h 184"/>
                <a:gd name="T26" fmla="*/ 491 w 517"/>
                <a:gd name="T2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84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close/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74" name="Freeform 190"/>
            <p:cNvSpPr>
              <a:spLocks noChangeArrowheads="1"/>
            </p:cNvSpPr>
            <p:nvPr/>
          </p:nvSpPr>
          <p:spPr bwMode="auto">
            <a:xfrm>
              <a:off x="3383" y="4025"/>
              <a:ext cx="57" cy="80"/>
            </a:xfrm>
            <a:custGeom>
              <a:avLst/>
              <a:gdLst>
                <a:gd name="T0" fmla="*/ 136 w 256"/>
                <a:gd name="T1" fmla="*/ 197 h 358"/>
                <a:gd name="T2" fmla="*/ 216 w 256"/>
                <a:gd name="T3" fmla="*/ 269 h 358"/>
                <a:gd name="T4" fmla="*/ 128 w 256"/>
                <a:gd name="T5" fmla="*/ 340 h 358"/>
                <a:gd name="T6" fmla="*/ 21 w 256"/>
                <a:gd name="T7" fmla="*/ 229 h 358"/>
                <a:gd name="T8" fmla="*/ 11 w 256"/>
                <a:gd name="T9" fmla="*/ 216 h 358"/>
                <a:gd name="T10" fmla="*/ 0 w 256"/>
                <a:gd name="T11" fmla="*/ 236 h 358"/>
                <a:gd name="T12" fmla="*/ 0 w 256"/>
                <a:gd name="T13" fmla="*/ 338 h 358"/>
                <a:gd name="T14" fmla="*/ 9 w 256"/>
                <a:gd name="T15" fmla="*/ 357 h 358"/>
                <a:gd name="T16" fmla="*/ 28 w 256"/>
                <a:gd name="T17" fmla="*/ 341 h 358"/>
                <a:gd name="T18" fmla="*/ 44 w 256"/>
                <a:gd name="T19" fmla="*/ 324 h 358"/>
                <a:gd name="T20" fmla="*/ 128 w 256"/>
                <a:gd name="T21" fmla="*/ 357 h 358"/>
                <a:gd name="T22" fmla="*/ 255 w 256"/>
                <a:gd name="T23" fmla="*/ 248 h 358"/>
                <a:gd name="T24" fmla="*/ 222 w 256"/>
                <a:gd name="T25" fmla="*/ 174 h 358"/>
                <a:gd name="T26" fmla="*/ 134 w 256"/>
                <a:gd name="T27" fmla="*/ 137 h 358"/>
                <a:gd name="T28" fmla="*/ 37 w 256"/>
                <a:gd name="T29" fmla="*/ 74 h 358"/>
                <a:gd name="T30" fmla="*/ 125 w 256"/>
                <a:gd name="T31" fmla="*/ 14 h 358"/>
                <a:gd name="T32" fmla="*/ 216 w 256"/>
                <a:gd name="T33" fmla="*/ 109 h 358"/>
                <a:gd name="T34" fmla="*/ 225 w 256"/>
                <a:gd name="T35" fmla="*/ 116 h 358"/>
                <a:gd name="T36" fmla="*/ 236 w 256"/>
                <a:gd name="T37" fmla="*/ 97 h 358"/>
                <a:gd name="T38" fmla="*/ 236 w 256"/>
                <a:gd name="T39" fmla="*/ 19 h 358"/>
                <a:gd name="T40" fmla="*/ 227 w 256"/>
                <a:gd name="T41" fmla="*/ 0 h 358"/>
                <a:gd name="T42" fmla="*/ 211 w 256"/>
                <a:gd name="T43" fmla="*/ 9 h 358"/>
                <a:gd name="T44" fmla="*/ 197 w 256"/>
                <a:gd name="T45" fmla="*/ 21 h 358"/>
                <a:gd name="T46" fmla="*/ 125 w 256"/>
                <a:gd name="T47" fmla="*/ 0 h 358"/>
                <a:gd name="T48" fmla="*/ 0 w 256"/>
                <a:gd name="T49" fmla="*/ 95 h 358"/>
                <a:gd name="T50" fmla="*/ 33 w 256"/>
                <a:gd name="T51" fmla="*/ 162 h 358"/>
                <a:gd name="T52" fmla="*/ 136 w 256"/>
                <a:gd name="T53" fmla="*/ 19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58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6"/>
                    <a:pt x="11" y="216"/>
                  </a:cubicBezTo>
                  <a:cubicBezTo>
                    <a:pt x="0" y="216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5"/>
                    <a:pt x="28" y="341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5"/>
                    <a:pt x="113" y="357"/>
                    <a:pt x="128" y="357"/>
                  </a:cubicBezTo>
                  <a:cubicBezTo>
                    <a:pt x="218" y="357"/>
                    <a:pt x="255" y="304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8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4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6"/>
                    <a:pt x="136" y="1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75" name="Freeform 191"/>
            <p:cNvSpPr>
              <a:spLocks noChangeArrowheads="1"/>
            </p:cNvSpPr>
            <p:nvPr/>
          </p:nvSpPr>
          <p:spPr bwMode="auto">
            <a:xfrm>
              <a:off x="3449" y="4060"/>
              <a:ext cx="46" cy="10"/>
            </a:xfrm>
            <a:custGeom>
              <a:avLst/>
              <a:gdLst>
                <a:gd name="T0" fmla="*/ 206 w 207"/>
                <a:gd name="T1" fmla="*/ 46 h 47"/>
                <a:gd name="T2" fmla="*/ 206 w 207"/>
                <a:gd name="T3" fmla="*/ 0 h 47"/>
                <a:gd name="T4" fmla="*/ 0 w 207"/>
                <a:gd name="T5" fmla="*/ 0 h 47"/>
                <a:gd name="T6" fmla="*/ 0 w 207"/>
                <a:gd name="T7" fmla="*/ 46 h 47"/>
                <a:gd name="T8" fmla="*/ 206 w 207"/>
                <a:gd name="T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47">
                  <a:moveTo>
                    <a:pt x="206" y="46"/>
                  </a:moveTo>
                  <a:lnTo>
                    <a:pt x="206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6" y="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76" name="Freeform 192"/>
            <p:cNvSpPr>
              <a:spLocks noChangeArrowheads="1"/>
            </p:cNvSpPr>
            <p:nvPr/>
          </p:nvSpPr>
          <p:spPr bwMode="auto">
            <a:xfrm>
              <a:off x="3508" y="4027"/>
              <a:ext cx="120" cy="77"/>
            </a:xfrm>
            <a:custGeom>
              <a:avLst/>
              <a:gdLst>
                <a:gd name="T0" fmla="*/ 466 w 532"/>
                <a:gd name="T1" fmla="*/ 74 h 344"/>
                <a:gd name="T2" fmla="*/ 531 w 532"/>
                <a:gd name="T3" fmla="*/ 25 h 344"/>
                <a:gd name="T4" fmla="*/ 531 w 532"/>
                <a:gd name="T5" fmla="*/ 0 h 344"/>
                <a:gd name="T6" fmla="*/ 475 w 532"/>
                <a:gd name="T7" fmla="*/ 2 h 344"/>
                <a:gd name="T8" fmla="*/ 403 w 532"/>
                <a:gd name="T9" fmla="*/ 0 h 344"/>
                <a:gd name="T10" fmla="*/ 403 w 532"/>
                <a:gd name="T11" fmla="*/ 25 h 344"/>
                <a:gd name="T12" fmla="*/ 447 w 532"/>
                <a:gd name="T13" fmla="*/ 62 h 344"/>
                <a:gd name="T14" fmla="*/ 443 w 532"/>
                <a:gd name="T15" fmla="*/ 77 h 344"/>
                <a:gd name="T16" fmla="*/ 373 w 532"/>
                <a:gd name="T17" fmla="*/ 276 h 344"/>
                <a:gd name="T18" fmla="*/ 296 w 532"/>
                <a:gd name="T19" fmla="*/ 60 h 344"/>
                <a:gd name="T20" fmla="*/ 292 w 532"/>
                <a:gd name="T21" fmla="*/ 46 h 344"/>
                <a:gd name="T22" fmla="*/ 338 w 532"/>
                <a:gd name="T23" fmla="*/ 25 h 344"/>
                <a:gd name="T24" fmla="*/ 338 w 532"/>
                <a:gd name="T25" fmla="*/ 0 h 344"/>
                <a:gd name="T26" fmla="*/ 257 w 532"/>
                <a:gd name="T27" fmla="*/ 2 h 344"/>
                <a:gd name="T28" fmla="*/ 188 w 532"/>
                <a:gd name="T29" fmla="*/ 0 h 344"/>
                <a:gd name="T30" fmla="*/ 188 w 532"/>
                <a:gd name="T31" fmla="*/ 25 h 344"/>
                <a:gd name="T32" fmla="*/ 238 w 532"/>
                <a:gd name="T33" fmla="*/ 35 h 344"/>
                <a:gd name="T34" fmla="*/ 255 w 532"/>
                <a:gd name="T35" fmla="*/ 79 h 344"/>
                <a:gd name="T36" fmla="*/ 188 w 532"/>
                <a:gd name="T37" fmla="*/ 266 h 344"/>
                <a:gd name="T38" fmla="*/ 114 w 532"/>
                <a:gd name="T39" fmla="*/ 60 h 344"/>
                <a:gd name="T40" fmla="*/ 111 w 532"/>
                <a:gd name="T41" fmla="*/ 46 h 344"/>
                <a:gd name="T42" fmla="*/ 157 w 532"/>
                <a:gd name="T43" fmla="*/ 25 h 344"/>
                <a:gd name="T44" fmla="*/ 157 w 532"/>
                <a:gd name="T45" fmla="*/ 0 h 344"/>
                <a:gd name="T46" fmla="*/ 72 w 532"/>
                <a:gd name="T47" fmla="*/ 2 h 344"/>
                <a:gd name="T48" fmla="*/ 0 w 532"/>
                <a:gd name="T49" fmla="*/ 0 h 344"/>
                <a:gd name="T50" fmla="*/ 0 w 532"/>
                <a:gd name="T51" fmla="*/ 25 h 344"/>
                <a:gd name="T52" fmla="*/ 58 w 532"/>
                <a:gd name="T53" fmla="*/ 51 h 344"/>
                <a:gd name="T54" fmla="*/ 155 w 532"/>
                <a:gd name="T55" fmla="*/ 325 h 344"/>
                <a:gd name="T56" fmla="*/ 171 w 532"/>
                <a:gd name="T57" fmla="*/ 343 h 344"/>
                <a:gd name="T58" fmla="*/ 187 w 532"/>
                <a:gd name="T59" fmla="*/ 327 h 344"/>
                <a:gd name="T60" fmla="*/ 266 w 532"/>
                <a:gd name="T61" fmla="*/ 107 h 344"/>
                <a:gd name="T62" fmla="*/ 345 w 532"/>
                <a:gd name="T63" fmla="*/ 329 h 344"/>
                <a:gd name="T64" fmla="*/ 361 w 532"/>
                <a:gd name="T65" fmla="*/ 343 h 344"/>
                <a:gd name="T66" fmla="*/ 375 w 532"/>
                <a:gd name="T67" fmla="*/ 329 h 344"/>
                <a:gd name="T68" fmla="*/ 466 w 532"/>
                <a:gd name="T69" fmla="*/ 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2" h="344">
                  <a:moveTo>
                    <a:pt x="466" y="74"/>
                  </a:moveTo>
                  <a:cubicBezTo>
                    <a:pt x="480" y="35"/>
                    <a:pt x="505" y="25"/>
                    <a:pt x="531" y="25"/>
                  </a:cubicBezTo>
                  <a:lnTo>
                    <a:pt x="531" y="0"/>
                  </a:lnTo>
                  <a:cubicBezTo>
                    <a:pt x="514" y="2"/>
                    <a:pt x="491" y="2"/>
                    <a:pt x="475" y="2"/>
                  </a:cubicBezTo>
                  <a:cubicBezTo>
                    <a:pt x="452" y="2"/>
                    <a:pt x="417" y="0"/>
                    <a:pt x="403" y="0"/>
                  </a:cubicBezTo>
                  <a:lnTo>
                    <a:pt x="403" y="25"/>
                  </a:lnTo>
                  <a:cubicBezTo>
                    <a:pt x="431" y="25"/>
                    <a:pt x="447" y="39"/>
                    <a:pt x="447" y="62"/>
                  </a:cubicBezTo>
                  <a:cubicBezTo>
                    <a:pt x="447" y="67"/>
                    <a:pt x="447" y="67"/>
                    <a:pt x="443" y="77"/>
                  </a:cubicBezTo>
                  <a:lnTo>
                    <a:pt x="373" y="276"/>
                  </a:lnTo>
                  <a:lnTo>
                    <a:pt x="296" y="60"/>
                  </a:lnTo>
                  <a:cubicBezTo>
                    <a:pt x="294" y="51"/>
                    <a:pt x="292" y="49"/>
                    <a:pt x="292" y="46"/>
                  </a:cubicBezTo>
                  <a:cubicBezTo>
                    <a:pt x="292" y="25"/>
                    <a:pt x="322" y="25"/>
                    <a:pt x="338" y="25"/>
                  </a:cubicBezTo>
                  <a:lnTo>
                    <a:pt x="338" y="0"/>
                  </a:lnTo>
                  <a:cubicBezTo>
                    <a:pt x="315" y="0"/>
                    <a:pt x="276" y="2"/>
                    <a:pt x="257" y="2"/>
                  </a:cubicBezTo>
                  <a:cubicBezTo>
                    <a:pt x="234" y="2"/>
                    <a:pt x="211" y="2"/>
                    <a:pt x="188" y="0"/>
                  </a:cubicBezTo>
                  <a:lnTo>
                    <a:pt x="188" y="25"/>
                  </a:lnTo>
                  <a:cubicBezTo>
                    <a:pt x="216" y="25"/>
                    <a:pt x="229" y="26"/>
                    <a:pt x="238" y="35"/>
                  </a:cubicBezTo>
                  <a:cubicBezTo>
                    <a:pt x="241" y="40"/>
                    <a:pt x="250" y="63"/>
                    <a:pt x="255" y="79"/>
                  </a:cubicBezTo>
                  <a:lnTo>
                    <a:pt x="188" y="266"/>
                  </a:lnTo>
                  <a:lnTo>
                    <a:pt x="114" y="60"/>
                  </a:lnTo>
                  <a:cubicBezTo>
                    <a:pt x="111" y="49"/>
                    <a:pt x="111" y="48"/>
                    <a:pt x="111" y="46"/>
                  </a:cubicBezTo>
                  <a:cubicBezTo>
                    <a:pt x="111" y="25"/>
                    <a:pt x="141" y="25"/>
                    <a:pt x="157" y="25"/>
                  </a:cubicBezTo>
                  <a:lnTo>
                    <a:pt x="157" y="0"/>
                  </a:lnTo>
                  <a:cubicBezTo>
                    <a:pt x="134" y="0"/>
                    <a:pt x="90" y="2"/>
                    <a:pt x="72" y="2"/>
                  </a:cubicBezTo>
                  <a:cubicBezTo>
                    <a:pt x="69" y="2"/>
                    <a:pt x="28" y="2"/>
                    <a:pt x="0" y="0"/>
                  </a:cubicBezTo>
                  <a:lnTo>
                    <a:pt x="0" y="25"/>
                  </a:lnTo>
                  <a:cubicBezTo>
                    <a:pt x="39" y="25"/>
                    <a:pt x="48" y="26"/>
                    <a:pt x="58" y="51"/>
                  </a:cubicBezTo>
                  <a:lnTo>
                    <a:pt x="155" y="325"/>
                  </a:lnTo>
                  <a:cubicBezTo>
                    <a:pt x="158" y="338"/>
                    <a:pt x="162" y="343"/>
                    <a:pt x="171" y="343"/>
                  </a:cubicBezTo>
                  <a:cubicBezTo>
                    <a:pt x="181" y="343"/>
                    <a:pt x="183" y="340"/>
                    <a:pt x="187" y="327"/>
                  </a:cubicBezTo>
                  <a:lnTo>
                    <a:pt x="266" y="107"/>
                  </a:lnTo>
                  <a:lnTo>
                    <a:pt x="345" y="329"/>
                  </a:lnTo>
                  <a:cubicBezTo>
                    <a:pt x="347" y="338"/>
                    <a:pt x="350" y="343"/>
                    <a:pt x="361" y="343"/>
                  </a:cubicBezTo>
                  <a:cubicBezTo>
                    <a:pt x="370" y="343"/>
                    <a:pt x="373" y="336"/>
                    <a:pt x="375" y="329"/>
                  </a:cubicBezTo>
                  <a:lnTo>
                    <a:pt x="466" y="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77" name="Freeform 193"/>
            <p:cNvSpPr>
              <a:spLocks noChangeArrowheads="1"/>
            </p:cNvSpPr>
            <p:nvPr/>
          </p:nvSpPr>
          <p:spPr bwMode="auto">
            <a:xfrm>
              <a:off x="3634" y="4025"/>
              <a:ext cx="79" cy="80"/>
            </a:xfrm>
            <a:custGeom>
              <a:avLst/>
              <a:gdLst>
                <a:gd name="T0" fmla="*/ 225 w 351"/>
                <a:gd name="T1" fmla="*/ 289 h 358"/>
                <a:gd name="T2" fmla="*/ 287 w 351"/>
                <a:gd name="T3" fmla="*/ 352 h 358"/>
                <a:gd name="T4" fmla="*/ 350 w 351"/>
                <a:gd name="T5" fmla="*/ 278 h 358"/>
                <a:gd name="T6" fmla="*/ 350 w 351"/>
                <a:gd name="T7" fmla="*/ 236 h 358"/>
                <a:gd name="T8" fmla="*/ 331 w 351"/>
                <a:gd name="T9" fmla="*/ 236 h 358"/>
                <a:gd name="T10" fmla="*/ 331 w 351"/>
                <a:gd name="T11" fmla="*/ 278 h 358"/>
                <a:gd name="T12" fmla="*/ 303 w 351"/>
                <a:gd name="T13" fmla="*/ 329 h 358"/>
                <a:gd name="T14" fmla="*/ 275 w 351"/>
                <a:gd name="T15" fmla="*/ 290 h 358"/>
                <a:gd name="T16" fmla="*/ 275 w 351"/>
                <a:gd name="T17" fmla="*/ 134 h 358"/>
                <a:gd name="T18" fmla="*/ 246 w 351"/>
                <a:gd name="T19" fmla="*/ 42 h 358"/>
                <a:gd name="T20" fmla="*/ 139 w 351"/>
                <a:gd name="T21" fmla="*/ 0 h 358"/>
                <a:gd name="T22" fmla="*/ 23 w 351"/>
                <a:gd name="T23" fmla="*/ 88 h 358"/>
                <a:gd name="T24" fmla="*/ 58 w 351"/>
                <a:gd name="T25" fmla="*/ 125 h 358"/>
                <a:gd name="T26" fmla="*/ 93 w 351"/>
                <a:gd name="T27" fmla="*/ 88 h 358"/>
                <a:gd name="T28" fmla="*/ 55 w 351"/>
                <a:gd name="T29" fmla="*/ 53 h 358"/>
                <a:gd name="T30" fmla="*/ 139 w 351"/>
                <a:gd name="T31" fmla="*/ 18 h 358"/>
                <a:gd name="T32" fmla="*/ 220 w 351"/>
                <a:gd name="T33" fmla="*/ 116 h 358"/>
                <a:gd name="T34" fmla="*/ 220 w 351"/>
                <a:gd name="T35" fmla="*/ 146 h 358"/>
                <a:gd name="T36" fmla="*/ 77 w 351"/>
                <a:gd name="T37" fmla="*/ 172 h 358"/>
                <a:gd name="T38" fmla="*/ 0 w 351"/>
                <a:gd name="T39" fmla="*/ 274 h 358"/>
                <a:gd name="T40" fmla="*/ 125 w 351"/>
                <a:gd name="T41" fmla="*/ 357 h 358"/>
                <a:gd name="T42" fmla="*/ 225 w 351"/>
                <a:gd name="T43" fmla="*/ 289 h 358"/>
                <a:gd name="T44" fmla="*/ 220 w 351"/>
                <a:gd name="T45" fmla="*/ 162 h 358"/>
                <a:gd name="T46" fmla="*/ 220 w 351"/>
                <a:gd name="T47" fmla="*/ 239 h 358"/>
                <a:gd name="T48" fmla="*/ 130 w 351"/>
                <a:gd name="T49" fmla="*/ 340 h 358"/>
                <a:gd name="T50" fmla="*/ 60 w 351"/>
                <a:gd name="T51" fmla="*/ 273 h 358"/>
                <a:gd name="T52" fmla="*/ 220 w 351"/>
                <a:gd name="T53" fmla="*/ 16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358">
                  <a:moveTo>
                    <a:pt x="225" y="289"/>
                  </a:moveTo>
                  <a:cubicBezTo>
                    <a:pt x="229" y="320"/>
                    <a:pt x="250" y="352"/>
                    <a:pt x="287" y="352"/>
                  </a:cubicBezTo>
                  <a:cubicBezTo>
                    <a:pt x="303" y="352"/>
                    <a:pt x="350" y="341"/>
                    <a:pt x="350" y="278"/>
                  </a:cubicBezTo>
                  <a:lnTo>
                    <a:pt x="350" y="236"/>
                  </a:lnTo>
                  <a:lnTo>
                    <a:pt x="331" y="236"/>
                  </a:lnTo>
                  <a:lnTo>
                    <a:pt x="331" y="278"/>
                  </a:lnTo>
                  <a:cubicBezTo>
                    <a:pt x="331" y="324"/>
                    <a:pt x="312" y="329"/>
                    <a:pt x="303" y="329"/>
                  </a:cubicBezTo>
                  <a:cubicBezTo>
                    <a:pt x="278" y="329"/>
                    <a:pt x="275" y="294"/>
                    <a:pt x="275" y="290"/>
                  </a:cubicBezTo>
                  <a:lnTo>
                    <a:pt x="275" y="134"/>
                  </a:lnTo>
                  <a:cubicBezTo>
                    <a:pt x="275" y="102"/>
                    <a:pt x="275" y="72"/>
                    <a:pt x="246" y="42"/>
                  </a:cubicBezTo>
                  <a:cubicBezTo>
                    <a:pt x="216" y="12"/>
                    <a:pt x="178" y="0"/>
                    <a:pt x="139" y="0"/>
                  </a:cubicBezTo>
                  <a:cubicBezTo>
                    <a:pt x="76" y="0"/>
                    <a:pt x="23" y="37"/>
                    <a:pt x="23" y="88"/>
                  </a:cubicBezTo>
                  <a:cubicBezTo>
                    <a:pt x="23" y="111"/>
                    <a:pt x="39" y="125"/>
                    <a:pt x="58" y="125"/>
                  </a:cubicBezTo>
                  <a:cubicBezTo>
                    <a:pt x="79" y="125"/>
                    <a:pt x="93" y="109"/>
                    <a:pt x="93" y="88"/>
                  </a:cubicBezTo>
                  <a:cubicBezTo>
                    <a:pt x="93" y="79"/>
                    <a:pt x="90" y="53"/>
                    <a:pt x="55" y="53"/>
                  </a:cubicBezTo>
                  <a:cubicBezTo>
                    <a:pt x="76" y="26"/>
                    <a:pt x="113" y="18"/>
                    <a:pt x="139" y="18"/>
                  </a:cubicBezTo>
                  <a:cubicBezTo>
                    <a:pt x="176" y="18"/>
                    <a:pt x="220" y="48"/>
                    <a:pt x="220" y="116"/>
                  </a:cubicBezTo>
                  <a:lnTo>
                    <a:pt x="220" y="146"/>
                  </a:lnTo>
                  <a:cubicBezTo>
                    <a:pt x="181" y="148"/>
                    <a:pt x="127" y="150"/>
                    <a:pt x="77" y="172"/>
                  </a:cubicBezTo>
                  <a:cubicBezTo>
                    <a:pt x="19" y="199"/>
                    <a:pt x="0" y="239"/>
                    <a:pt x="0" y="274"/>
                  </a:cubicBezTo>
                  <a:cubicBezTo>
                    <a:pt x="0" y="338"/>
                    <a:pt x="76" y="357"/>
                    <a:pt x="125" y="357"/>
                  </a:cubicBezTo>
                  <a:cubicBezTo>
                    <a:pt x="176" y="357"/>
                    <a:pt x="211" y="325"/>
                    <a:pt x="225" y="289"/>
                  </a:cubicBezTo>
                  <a:close/>
                  <a:moveTo>
                    <a:pt x="220" y="162"/>
                  </a:moveTo>
                  <a:lnTo>
                    <a:pt x="220" y="239"/>
                  </a:lnTo>
                  <a:cubicBezTo>
                    <a:pt x="220" y="313"/>
                    <a:pt x="165" y="340"/>
                    <a:pt x="130" y="340"/>
                  </a:cubicBezTo>
                  <a:cubicBezTo>
                    <a:pt x="92" y="340"/>
                    <a:pt x="60" y="311"/>
                    <a:pt x="60" y="273"/>
                  </a:cubicBezTo>
                  <a:cubicBezTo>
                    <a:pt x="60" y="230"/>
                    <a:pt x="93" y="165"/>
                    <a:pt x="220" y="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78" name="Freeform 194"/>
            <p:cNvSpPr>
              <a:spLocks noChangeArrowheads="1"/>
            </p:cNvSpPr>
            <p:nvPr/>
          </p:nvSpPr>
          <p:spPr bwMode="auto">
            <a:xfrm>
              <a:off x="3713" y="4027"/>
              <a:ext cx="85" cy="77"/>
            </a:xfrm>
            <a:custGeom>
              <a:avLst/>
              <a:gdLst>
                <a:gd name="T0" fmla="*/ 308 w 381"/>
                <a:gd name="T1" fmla="*/ 76 h 344"/>
                <a:gd name="T2" fmla="*/ 380 w 381"/>
                <a:gd name="T3" fmla="*/ 25 h 344"/>
                <a:gd name="T4" fmla="*/ 380 w 381"/>
                <a:gd name="T5" fmla="*/ 0 h 344"/>
                <a:gd name="T6" fmla="*/ 322 w 381"/>
                <a:gd name="T7" fmla="*/ 2 h 344"/>
                <a:gd name="T8" fmla="*/ 253 w 381"/>
                <a:gd name="T9" fmla="*/ 0 h 344"/>
                <a:gd name="T10" fmla="*/ 253 w 381"/>
                <a:gd name="T11" fmla="*/ 25 h 344"/>
                <a:gd name="T12" fmla="*/ 292 w 381"/>
                <a:gd name="T13" fmla="*/ 58 h 344"/>
                <a:gd name="T14" fmla="*/ 287 w 381"/>
                <a:gd name="T15" fmla="*/ 76 h 344"/>
                <a:gd name="T16" fmla="*/ 208 w 381"/>
                <a:gd name="T17" fmla="*/ 274 h 344"/>
                <a:gd name="T18" fmla="*/ 120 w 381"/>
                <a:gd name="T19" fmla="*/ 58 h 344"/>
                <a:gd name="T20" fmla="*/ 116 w 381"/>
                <a:gd name="T21" fmla="*/ 44 h 344"/>
                <a:gd name="T22" fmla="*/ 160 w 381"/>
                <a:gd name="T23" fmla="*/ 25 h 344"/>
                <a:gd name="T24" fmla="*/ 160 w 381"/>
                <a:gd name="T25" fmla="*/ 0 h 344"/>
                <a:gd name="T26" fmla="*/ 76 w 381"/>
                <a:gd name="T27" fmla="*/ 2 h 344"/>
                <a:gd name="T28" fmla="*/ 0 w 381"/>
                <a:gd name="T29" fmla="*/ 0 h 344"/>
                <a:gd name="T30" fmla="*/ 0 w 381"/>
                <a:gd name="T31" fmla="*/ 25 h 344"/>
                <a:gd name="T32" fmla="*/ 62 w 381"/>
                <a:gd name="T33" fmla="*/ 53 h 344"/>
                <a:gd name="T34" fmla="*/ 174 w 381"/>
                <a:gd name="T35" fmla="*/ 329 h 344"/>
                <a:gd name="T36" fmla="*/ 190 w 381"/>
                <a:gd name="T37" fmla="*/ 343 h 344"/>
                <a:gd name="T38" fmla="*/ 206 w 381"/>
                <a:gd name="T39" fmla="*/ 329 h 344"/>
                <a:gd name="T40" fmla="*/ 308 w 381"/>
                <a:gd name="T41" fmla="*/ 7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44">
                  <a:moveTo>
                    <a:pt x="308" y="76"/>
                  </a:moveTo>
                  <a:cubicBezTo>
                    <a:pt x="315" y="58"/>
                    <a:pt x="329" y="25"/>
                    <a:pt x="380" y="25"/>
                  </a:cubicBezTo>
                  <a:lnTo>
                    <a:pt x="380" y="0"/>
                  </a:lnTo>
                  <a:cubicBezTo>
                    <a:pt x="363" y="2"/>
                    <a:pt x="340" y="2"/>
                    <a:pt x="322" y="2"/>
                  </a:cubicBezTo>
                  <a:cubicBezTo>
                    <a:pt x="303" y="2"/>
                    <a:pt x="268" y="0"/>
                    <a:pt x="253" y="0"/>
                  </a:cubicBezTo>
                  <a:lnTo>
                    <a:pt x="253" y="25"/>
                  </a:lnTo>
                  <a:cubicBezTo>
                    <a:pt x="283" y="25"/>
                    <a:pt x="292" y="42"/>
                    <a:pt x="292" y="58"/>
                  </a:cubicBezTo>
                  <a:cubicBezTo>
                    <a:pt x="292" y="65"/>
                    <a:pt x="290" y="67"/>
                    <a:pt x="287" y="76"/>
                  </a:cubicBezTo>
                  <a:lnTo>
                    <a:pt x="208" y="274"/>
                  </a:lnTo>
                  <a:lnTo>
                    <a:pt x="120" y="58"/>
                  </a:lnTo>
                  <a:cubicBezTo>
                    <a:pt x="116" y="48"/>
                    <a:pt x="116" y="46"/>
                    <a:pt x="116" y="44"/>
                  </a:cubicBezTo>
                  <a:cubicBezTo>
                    <a:pt x="116" y="25"/>
                    <a:pt x="146" y="25"/>
                    <a:pt x="160" y="25"/>
                  </a:cubicBezTo>
                  <a:lnTo>
                    <a:pt x="160" y="0"/>
                  </a:lnTo>
                  <a:cubicBezTo>
                    <a:pt x="137" y="0"/>
                    <a:pt x="93" y="2"/>
                    <a:pt x="76" y="2"/>
                  </a:cubicBezTo>
                  <a:cubicBezTo>
                    <a:pt x="55" y="2"/>
                    <a:pt x="23" y="2"/>
                    <a:pt x="0" y="0"/>
                  </a:cubicBezTo>
                  <a:lnTo>
                    <a:pt x="0" y="25"/>
                  </a:lnTo>
                  <a:cubicBezTo>
                    <a:pt x="49" y="25"/>
                    <a:pt x="53" y="28"/>
                    <a:pt x="62" y="53"/>
                  </a:cubicBezTo>
                  <a:lnTo>
                    <a:pt x="174" y="329"/>
                  </a:lnTo>
                  <a:cubicBezTo>
                    <a:pt x="180" y="340"/>
                    <a:pt x="180" y="343"/>
                    <a:pt x="190" y="343"/>
                  </a:cubicBezTo>
                  <a:cubicBezTo>
                    <a:pt x="201" y="343"/>
                    <a:pt x="204" y="336"/>
                    <a:pt x="206" y="329"/>
                  </a:cubicBezTo>
                  <a:lnTo>
                    <a:pt x="308" y="7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79" name="Freeform 195"/>
            <p:cNvSpPr>
              <a:spLocks noChangeArrowheads="1"/>
            </p:cNvSpPr>
            <p:nvPr/>
          </p:nvSpPr>
          <p:spPr bwMode="auto">
            <a:xfrm>
              <a:off x="3802" y="4025"/>
              <a:ext cx="67" cy="80"/>
            </a:xfrm>
            <a:custGeom>
              <a:avLst/>
              <a:gdLst>
                <a:gd name="T0" fmla="*/ 65 w 302"/>
                <a:gd name="T1" fmla="*/ 153 h 358"/>
                <a:gd name="T2" fmla="*/ 162 w 302"/>
                <a:gd name="T3" fmla="*/ 18 h 358"/>
                <a:gd name="T4" fmla="*/ 250 w 302"/>
                <a:gd name="T5" fmla="*/ 153 h 358"/>
                <a:gd name="T6" fmla="*/ 65 w 302"/>
                <a:gd name="T7" fmla="*/ 153 h 358"/>
                <a:gd name="T8" fmla="*/ 65 w 302"/>
                <a:gd name="T9" fmla="*/ 169 h 358"/>
                <a:gd name="T10" fmla="*/ 282 w 302"/>
                <a:gd name="T11" fmla="*/ 169 h 358"/>
                <a:gd name="T12" fmla="*/ 301 w 302"/>
                <a:gd name="T13" fmla="*/ 153 h 358"/>
                <a:gd name="T14" fmla="*/ 162 w 302"/>
                <a:gd name="T15" fmla="*/ 0 h 358"/>
                <a:gd name="T16" fmla="*/ 0 w 302"/>
                <a:gd name="T17" fmla="*/ 178 h 358"/>
                <a:gd name="T18" fmla="*/ 171 w 302"/>
                <a:gd name="T19" fmla="*/ 357 h 358"/>
                <a:gd name="T20" fmla="*/ 301 w 302"/>
                <a:gd name="T21" fmla="*/ 255 h 358"/>
                <a:gd name="T22" fmla="*/ 290 w 302"/>
                <a:gd name="T23" fmla="*/ 246 h 358"/>
                <a:gd name="T24" fmla="*/ 282 w 302"/>
                <a:gd name="T25" fmla="*/ 257 h 358"/>
                <a:gd name="T26" fmla="*/ 176 w 302"/>
                <a:gd name="T27" fmla="*/ 338 h 358"/>
                <a:gd name="T28" fmla="*/ 88 w 302"/>
                <a:gd name="T29" fmla="*/ 285 h 358"/>
                <a:gd name="T30" fmla="*/ 65 w 302"/>
                <a:gd name="T31" fmla="*/ 16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58">
                  <a:moveTo>
                    <a:pt x="65" y="153"/>
                  </a:moveTo>
                  <a:cubicBezTo>
                    <a:pt x="70" y="37"/>
                    <a:pt x="136" y="18"/>
                    <a:pt x="162" y="18"/>
                  </a:cubicBezTo>
                  <a:cubicBezTo>
                    <a:pt x="241" y="18"/>
                    <a:pt x="250" y="121"/>
                    <a:pt x="250" y="153"/>
                  </a:cubicBezTo>
                  <a:lnTo>
                    <a:pt x="65" y="153"/>
                  </a:lnTo>
                  <a:close/>
                  <a:moveTo>
                    <a:pt x="65" y="169"/>
                  </a:moveTo>
                  <a:lnTo>
                    <a:pt x="282" y="169"/>
                  </a:lnTo>
                  <a:cubicBezTo>
                    <a:pt x="299" y="169"/>
                    <a:pt x="301" y="169"/>
                    <a:pt x="301" y="153"/>
                  </a:cubicBezTo>
                  <a:cubicBezTo>
                    <a:pt x="301" y="76"/>
                    <a:pt x="259" y="0"/>
                    <a:pt x="162" y="0"/>
                  </a:cubicBezTo>
                  <a:cubicBezTo>
                    <a:pt x="72" y="0"/>
                    <a:pt x="0" y="79"/>
                    <a:pt x="0" y="178"/>
                  </a:cubicBezTo>
                  <a:cubicBezTo>
                    <a:pt x="0" y="281"/>
                    <a:pt x="81" y="357"/>
                    <a:pt x="171" y="357"/>
                  </a:cubicBezTo>
                  <a:cubicBezTo>
                    <a:pt x="266" y="357"/>
                    <a:pt x="301" y="271"/>
                    <a:pt x="301" y="255"/>
                  </a:cubicBezTo>
                  <a:cubicBezTo>
                    <a:pt x="301" y="248"/>
                    <a:pt x="294" y="246"/>
                    <a:pt x="290" y="246"/>
                  </a:cubicBezTo>
                  <a:cubicBezTo>
                    <a:pt x="283" y="246"/>
                    <a:pt x="282" y="252"/>
                    <a:pt x="282" y="257"/>
                  </a:cubicBezTo>
                  <a:cubicBezTo>
                    <a:pt x="253" y="338"/>
                    <a:pt x="183" y="338"/>
                    <a:pt x="176" y="338"/>
                  </a:cubicBezTo>
                  <a:cubicBezTo>
                    <a:pt x="137" y="338"/>
                    <a:pt x="106" y="313"/>
                    <a:pt x="88" y="285"/>
                  </a:cubicBezTo>
                  <a:cubicBezTo>
                    <a:pt x="65" y="248"/>
                    <a:pt x="65" y="197"/>
                    <a:pt x="65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80" name="Freeform 196"/>
            <p:cNvSpPr>
              <a:spLocks noChangeArrowheads="1"/>
            </p:cNvSpPr>
            <p:nvPr/>
          </p:nvSpPr>
          <p:spPr bwMode="auto">
            <a:xfrm>
              <a:off x="3943" y="3979"/>
              <a:ext cx="106" cy="127"/>
            </a:xfrm>
            <a:custGeom>
              <a:avLst/>
              <a:gdLst>
                <a:gd name="T0" fmla="*/ 0 w 474"/>
                <a:gd name="T1" fmla="*/ 281 h 564"/>
                <a:gd name="T2" fmla="*/ 269 w 474"/>
                <a:gd name="T3" fmla="*/ 563 h 564"/>
                <a:gd name="T4" fmla="*/ 473 w 474"/>
                <a:gd name="T5" fmla="*/ 366 h 564"/>
                <a:gd name="T6" fmla="*/ 463 w 474"/>
                <a:gd name="T7" fmla="*/ 354 h 564"/>
                <a:gd name="T8" fmla="*/ 454 w 474"/>
                <a:gd name="T9" fmla="*/ 366 h 564"/>
                <a:gd name="T10" fmla="*/ 280 w 474"/>
                <a:gd name="T11" fmla="*/ 540 h 564"/>
                <a:gd name="T12" fmla="*/ 79 w 474"/>
                <a:gd name="T13" fmla="*/ 281 h 564"/>
                <a:gd name="T14" fmla="*/ 278 w 474"/>
                <a:gd name="T15" fmla="*/ 25 h 564"/>
                <a:gd name="T16" fmla="*/ 447 w 474"/>
                <a:gd name="T17" fmla="*/ 208 h 564"/>
                <a:gd name="T18" fmla="*/ 459 w 474"/>
                <a:gd name="T19" fmla="*/ 222 h 564"/>
                <a:gd name="T20" fmla="*/ 473 w 474"/>
                <a:gd name="T21" fmla="*/ 202 h 564"/>
                <a:gd name="T22" fmla="*/ 473 w 474"/>
                <a:gd name="T23" fmla="*/ 19 h 564"/>
                <a:gd name="T24" fmla="*/ 465 w 474"/>
                <a:gd name="T25" fmla="*/ 0 h 564"/>
                <a:gd name="T26" fmla="*/ 452 w 474"/>
                <a:gd name="T27" fmla="*/ 9 h 564"/>
                <a:gd name="T28" fmla="*/ 414 w 474"/>
                <a:gd name="T29" fmla="*/ 67 h 564"/>
                <a:gd name="T30" fmla="*/ 269 w 474"/>
                <a:gd name="T31" fmla="*/ 0 h 564"/>
                <a:gd name="T32" fmla="*/ 0 w 474"/>
                <a:gd name="T33" fmla="*/ 28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" h="564">
                  <a:moveTo>
                    <a:pt x="0" y="281"/>
                  </a:moveTo>
                  <a:cubicBezTo>
                    <a:pt x="0" y="442"/>
                    <a:pt x="125" y="563"/>
                    <a:pt x="269" y="563"/>
                  </a:cubicBezTo>
                  <a:cubicBezTo>
                    <a:pt x="396" y="563"/>
                    <a:pt x="473" y="456"/>
                    <a:pt x="473" y="366"/>
                  </a:cubicBezTo>
                  <a:cubicBezTo>
                    <a:pt x="473" y="359"/>
                    <a:pt x="473" y="354"/>
                    <a:pt x="463" y="354"/>
                  </a:cubicBezTo>
                  <a:cubicBezTo>
                    <a:pt x="454" y="354"/>
                    <a:pt x="454" y="357"/>
                    <a:pt x="454" y="366"/>
                  </a:cubicBezTo>
                  <a:cubicBezTo>
                    <a:pt x="447" y="477"/>
                    <a:pt x="364" y="540"/>
                    <a:pt x="280" y="540"/>
                  </a:cubicBezTo>
                  <a:cubicBezTo>
                    <a:pt x="232" y="540"/>
                    <a:pt x="79" y="514"/>
                    <a:pt x="79" y="281"/>
                  </a:cubicBezTo>
                  <a:cubicBezTo>
                    <a:pt x="79" y="51"/>
                    <a:pt x="231" y="25"/>
                    <a:pt x="278" y="25"/>
                  </a:cubicBezTo>
                  <a:cubicBezTo>
                    <a:pt x="363" y="25"/>
                    <a:pt x="433" y="95"/>
                    <a:pt x="447" y="208"/>
                  </a:cubicBezTo>
                  <a:cubicBezTo>
                    <a:pt x="449" y="218"/>
                    <a:pt x="449" y="222"/>
                    <a:pt x="459" y="222"/>
                  </a:cubicBezTo>
                  <a:cubicBezTo>
                    <a:pt x="473" y="222"/>
                    <a:pt x="473" y="218"/>
                    <a:pt x="473" y="202"/>
                  </a:cubicBezTo>
                  <a:lnTo>
                    <a:pt x="473" y="19"/>
                  </a:lnTo>
                  <a:cubicBezTo>
                    <a:pt x="473" y="5"/>
                    <a:pt x="473" y="0"/>
                    <a:pt x="465" y="0"/>
                  </a:cubicBezTo>
                  <a:cubicBezTo>
                    <a:pt x="461" y="0"/>
                    <a:pt x="458" y="0"/>
                    <a:pt x="452" y="9"/>
                  </a:cubicBezTo>
                  <a:lnTo>
                    <a:pt x="414" y="67"/>
                  </a:lnTo>
                  <a:cubicBezTo>
                    <a:pt x="384" y="39"/>
                    <a:pt x="345" y="0"/>
                    <a:pt x="269" y="0"/>
                  </a:cubicBezTo>
                  <a:cubicBezTo>
                    <a:pt x="125" y="0"/>
                    <a:pt x="0" y="123"/>
                    <a:pt x="0" y="2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81" name="Freeform 197"/>
            <p:cNvSpPr>
              <a:spLocks noChangeArrowheads="1"/>
            </p:cNvSpPr>
            <p:nvPr/>
          </p:nvSpPr>
          <p:spPr bwMode="auto">
            <a:xfrm>
              <a:off x="4065" y="4025"/>
              <a:ext cx="77" cy="80"/>
            </a:xfrm>
            <a:custGeom>
              <a:avLst/>
              <a:gdLst>
                <a:gd name="T0" fmla="*/ 345 w 346"/>
                <a:gd name="T1" fmla="*/ 181 h 358"/>
                <a:gd name="T2" fmla="*/ 172 w 346"/>
                <a:gd name="T3" fmla="*/ 0 h 358"/>
                <a:gd name="T4" fmla="*/ 0 w 346"/>
                <a:gd name="T5" fmla="*/ 181 h 358"/>
                <a:gd name="T6" fmla="*/ 172 w 346"/>
                <a:gd name="T7" fmla="*/ 357 h 358"/>
                <a:gd name="T8" fmla="*/ 345 w 346"/>
                <a:gd name="T9" fmla="*/ 181 h 358"/>
                <a:gd name="T10" fmla="*/ 172 w 346"/>
                <a:gd name="T11" fmla="*/ 338 h 358"/>
                <a:gd name="T12" fmla="*/ 84 w 346"/>
                <a:gd name="T13" fmla="*/ 285 h 358"/>
                <a:gd name="T14" fmla="*/ 65 w 346"/>
                <a:gd name="T15" fmla="*/ 176 h 358"/>
                <a:gd name="T16" fmla="*/ 83 w 346"/>
                <a:gd name="T17" fmla="*/ 69 h 358"/>
                <a:gd name="T18" fmla="*/ 172 w 346"/>
                <a:gd name="T19" fmla="*/ 18 h 358"/>
                <a:gd name="T20" fmla="*/ 260 w 346"/>
                <a:gd name="T21" fmla="*/ 67 h 358"/>
                <a:gd name="T22" fmla="*/ 280 w 346"/>
                <a:gd name="T23" fmla="*/ 176 h 358"/>
                <a:gd name="T24" fmla="*/ 262 w 346"/>
                <a:gd name="T25" fmla="*/ 280 h 358"/>
                <a:gd name="T26" fmla="*/ 172 w 346"/>
                <a:gd name="T27" fmla="*/ 3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358">
                  <a:moveTo>
                    <a:pt x="345" y="181"/>
                  </a:moveTo>
                  <a:cubicBezTo>
                    <a:pt x="345" y="83"/>
                    <a:pt x="266" y="0"/>
                    <a:pt x="172" y="0"/>
                  </a:cubicBezTo>
                  <a:cubicBezTo>
                    <a:pt x="76" y="0"/>
                    <a:pt x="0" y="84"/>
                    <a:pt x="0" y="181"/>
                  </a:cubicBezTo>
                  <a:cubicBezTo>
                    <a:pt x="0" y="281"/>
                    <a:pt x="81" y="357"/>
                    <a:pt x="172" y="357"/>
                  </a:cubicBezTo>
                  <a:cubicBezTo>
                    <a:pt x="266" y="357"/>
                    <a:pt x="345" y="280"/>
                    <a:pt x="345" y="181"/>
                  </a:cubicBezTo>
                  <a:close/>
                  <a:moveTo>
                    <a:pt x="172" y="338"/>
                  </a:moveTo>
                  <a:cubicBezTo>
                    <a:pt x="139" y="338"/>
                    <a:pt x="106" y="320"/>
                    <a:pt x="84" y="285"/>
                  </a:cubicBezTo>
                  <a:cubicBezTo>
                    <a:pt x="65" y="252"/>
                    <a:pt x="65" y="204"/>
                    <a:pt x="65" y="176"/>
                  </a:cubicBezTo>
                  <a:cubicBezTo>
                    <a:pt x="65" y="146"/>
                    <a:pt x="65" y="104"/>
                    <a:pt x="83" y="69"/>
                  </a:cubicBezTo>
                  <a:cubicBezTo>
                    <a:pt x="104" y="33"/>
                    <a:pt x="141" y="18"/>
                    <a:pt x="172" y="18"/>
                  </a:cubicBezTo>
                  <a:cubicBezTo>
                    <a:pt x="206" y="18"/>
                    <a:pt x="239" y="33"/>
                    <a:pt x="260" y="67"/>
                  </a:cubicBezTo>
                  <a:cubicBezTo>
                    <a:pt x="280" y="100"/>
                    <a:pt x="280" y="146"/>
                    <a:pt x="280" y="176"/>
                  </a:cubicBezTo>
                  <a:cubicBezTo>
                    <a:pt x="280" y="204"/>
                    <a:pt x="280" y="246"/>
                    <a:pt x="262" y="280"/>
                  </a:cubicBezTo>
                  <a:cubicBezTo>
                    <a:pt x="246" y="315"/>
                    <a:pt x="211" y="338"/>
                    <a:pt x="172" y="3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82" name="Freeform 198"/>
            <p:cNvSpPr>
              <a:spLocks noChangeArrowheads="1"/>
            </p:cNvSpPr>
            <p:nvPr/>
          </p:nvSpPr>
          <p:spPr bwMode="auto">
            <a:xfrm>
              <a:off x="4153" y="4025"/>
              <a:ext cx="88" cy="79"/>
            </a:xfrm>
            <a:custGeom>
              <a:avLst/>
              <a:gdLst>
                <a:gd name="T0" fmla="*/ 278 w 392"/>
                <a:gd name="T1" fmla="*/ 281 h 353"/>
                <a:gd name="T2" fmla="*/ 278 w 392"/>
                <a:gd name="T3" fmla="*/ 352 h 353"/>
                <a:gd name="T4" fmla="*/ 391 w 392"/>
                <a:gd name="T5" fmla="*/ 343 h 353"/>
                <a:gd name="T6" fmla="*/ 391 w 392"/>
                <a:gd name="T7" fmla="*/ 318 h 353"/>
                <a:gd name="T8" fmla="*/ 331 w 392"/>
                <a:gd name="T9" fmla="*/ 276 h 353"/>
                <a:gd name="T10" fmla="*/ 331 w 392"/>
                <a:gd name="T11" fmla="*/ 0 h 353"/>
                <a:gd name="T12" fmla="*/ 216 w 392"/>
                <a:gd name="T13" fmla="*/ 9 h 353"/>
                <a:gd name="T14" fmla="*/ 216 w 392"/>
                <a:gd name="T15" fmla="*/ 33 h 353"/>
                <a:gd name="T16" fmla="*/ 276 w 392"/>
                <a:gd name="T17" fmla="*/ 76 h 353"/>
                <a:gd name="T18" fmla="*/ 276 w 392"/>
                <a:gd name="T19" fmla="*/ 215 h 353"/>
                <a:gd name="T20" fmla="*/ 183 w 392"/>
                <a:gd name="T21" fmla="*/ 334 h 353"/>
                <a:gd name="T22" fmla="*/ 114 w 392"/>
                <a:gd name="T23" fmla="*/ 259 h 353"/>
                <a:gd name="T24" fmla="*/ 114 w 392"/>
                <a:gd name="T25" fmla="*/ 0 h 353"/>
                <a:gd name="T26" fmla="*/ 0 w 392"/>
                <a:gd name="T27" fmla="*/ 9 h 353"/>
                <a:gd name="T28" fmla="*/ 0 w 392"/>
                <a:gd name="T29" fmla="*/ 33 h 353"/>
                <a:gd name="T30" fmla="*/ 60 w 392"/>
                <a:gd name="T31" fmla="*/ 104 h 353"/>
                <a:gd name="T32" fmla="*/ 60 w 392"/>
                <a:gd name="T33" fmla="*/ 220 h 353"/>
                <a:gd name="T34" fmla="*/ 180 w 392"/>
                <a:gd name="T35" fmla="*/ 352 h 353"/>
                <a:gd name="T36" fmla="*/ 278 w 392"/>
                <a:gd name="T37" fmla="*/ 28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2" h="353">
                  <a:moveTo>
                    <a:pt x="278" y="281"/>
                  </a:moveTo>
                  <a:lnTo>
                    <a:pt x="278" y="352"/>
                  </a:lnTo>
                  <a:lnTo>
                    <a:pt x="391" y="343"/>
                  </a:lnTo>
                  <a:lnTo>
                    <a:pt x="391" y="318"/>
                  </a:lnTo>
                  <a:cubicBezTo>
                    <a:pt x="336" y="318"/>
                    <a:pt x="331" y="313"/>
                    <a:pt x="331" y="276"/>
                  </a:cubicBezTo>
                  <a:lnTo>
                    <a:pt x="331" y="0"/>
                  </a:lnTo>
                  <a:lnTo>
                    <a:pt x="216" y="9"/>
                  </a:lnTo>
                  <a:lnTo>
                    <a:pt x="216" y="33"/>
                  </a:lnTo>
                  <a:cubicBezTo>
                    <a:pt x="271" y="33"/>
                    <a:pt x="276" y="39"/>
                    <a:pt x="276" y="76"/>
                  </a:cubicBezTo>
                  <a:lnTo>
                    <a:pt x="276" y="215"/>
                  </a:lnTo>
                  <a:cubicBezTo>
                    <a:pt x="276" y="281"/>
                    <a:pt x="239" y="334"/>
                    <a:pt x="183" y="334"/>
                  </a:cubicBezTo>
                  <a:cubicBezTo>
                    <a:pt x="118" y="334"/>
                    <a:pt x="114" y="299"/>
                    <a:pt x="114" y="259"/>
                  </a:cubicBezTo>
                  <a:lnTo>
                    <a:pt x="114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60" y="33"/>
                    <a:pt x="60" y="35"/>
                    <a:pt x="60" y="104"/>
                  </a:cubicBezTo>
                  <a:lnTo>
                    <a:pt x="60" y="220"/>
                  </a:lnTo>
                  <a:cubicBezTo>
                    <a:pt x="60" y="281"/>
                    <a:pt x="60" y="352"/>
                    <a:pt x="180" y="352"/>
                  </a:cubicBezTo>
                  <a:cubicBezTo>
                    <a:pt x="222" y="352"/>
                    <a:pt x="257" y="331"/>
                    <a:pt x="278" y="2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83" name="Freeform 199"/>
            <p:cNvSpPr>
              <a:spLocks noChangeArrowheads="1"/>
            </p:cNvSpPr>
            <p:nvPr/>
          </p:nvSpPr>
          <p:spPr bwMode="auto">
            <a:xfrm>
              <a:off x="4251" y="3981"/>
              <a:ext cx="39" cy="121"/>
            </a:xfrm>
            <a:custGeom>
              <a:avLst/>
              <a:gdLst>
                <a:gd name="T0" fmla="*/ 113 w 175"/>
                <a:gd name="T1" fmla="*/ 0 h 539"/>
                <a:gd name="T2" fmla="*/ 0 w 175"/>
                <a:gd name="T3" fmla="*/ 9 h 539"/>
                <a:gd name="T4" fmla="*/ 0 w 175"/>
                <a:gd name="T5" fmla="*/ 33 h 539"/>
                <a:gd name="T6" fmla="*/ 62 w 175"/>
                <a:gd name="T7" fmla="*/ 76 h 539"/>
                <a:gd name="T8" fmla="*/ 62 w 175"/>
                <a:gd name="T9" fmla="*/ 479 h 539"/>
                <a:gd name="T10" fmla="*/ 0 w 175"/>
                <a:gd name="T11" fmla="*/ 514 h 539"/>
                <a:gd name="T12" fmla="*/ 0 w 175"/>
                <a:gd name="T13" fmla="*/ 538 h 539"/>
                <a:gd name="T14" fmla="*/ 86 w 175"/>
                <a:gd name="T15" fmla="*/ 537 h 539"/>
                <a:gd name="T16" fmla="*/ 174 w 175"/>
                <a:gd name="T17" fmla="*/ 538 h 539"/>
                <a:gd name="T18" fmla="*/ 174 w 175"/>
                <a:gd name="T19" fmla="*/ 514 h 539"/>
                <a:gd name="T20" fmla="*/ 113 w 175"/>
                <a:gd name="T21" fmla="*/ 479 h 539"/>
                <a:gd name="T22" fmla="*/ 113 w 175"/>
                <a:gd name="T23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539">
                  <a:moveTo>
                    <a:pt x="113" y="0"/>
                  </a:move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2" y="39"/>
                    <a:pt x="62" y="76"/>
                  </a:cubicBezTo>
                  <a:lnTo>
                    <a:pt x="62" y="479"/>
                  </a:lnTo>
                  <a:cubicBezTo>
                    <a:pt x="62" y="514"/>
                    <a:pt x="53" y="514"/>
                    <a:pt x="0" y="514"/>
                  </a:cubicBezTo>
                  <a:lnTo>
                    <a:pt x="0" y="538"/>
                  </a:lnTo>
                  <a:cubicBezTo>
                    <a:pt x="26" y="537"/>
                    <a:pt x="67" y="537"/>
                    <a:pt x="86" y="537"/>
                  </a:cubicBezTo>
                  <a:cubicBezTo>
                    <a:pt x="106" y="537"/>
                    <a:pt x="144" y="537"/>
                    <a:pt x="174" y="538"/>
                  </a:cubicBezTo>
                  <a:lnTo>
                    <a:pt x="174" y="514"/>
                  </a:lnTo>
                  <a:cubicBezTo>
                    <a:pt x="121" y="514"/>
                    <a:pt x="113" y="514"/>
                    <a:pt x="113" y="479"/>
                  </a:cubicBezTo>
                  <a:lnTo>
                    <a:pt x="1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84" name="Freeform 200"/>
            <p:cNvSpPr>
              <a:spLocks noChangeArrowheads="1"/>
            </p:cNvSpPr>
            <p:nvPr/>
          </p:nvSpPr>
          <p:spPr bwMode="auto">
            <a:xfrm>
              <a:off x="4299" y="4025"/>
              <a:ext cx="77" cy="80"/>
            </a:xfrm>
            <a:custGeom>
              <a:avLst/>
              <a:gdLst>
                <a:gd name="T0" fmla="*/ 345 w 346"/>
                <a:gd name="T1" fmla="*/ 181 h 358"/>
                <a:gd name="T2" fmla="*/ 172 w 346"/>
                <a:gd name="T3" fmla="*/ 0 h 358"/>
                <a:gd name="T4" fmla="*/ 0 w 346"/>
                <a:gd name="T5" fmla="*/ 181 h 358"/>
                <a:gd name="T6" fmla="*/ 172 w 346"/>
                <a:gd name="T7" fmla="*/ 357 h 358"/>
                <a:gd name="T8" fmla="*/ 345 w 346"/>
                <a:gd name="T9" fmla="*/ 181 h 358"/>
                <a:gd name="T10" fmla="*/ 172 w 346"/>
                <a:gd name="T11" fmla="*/ 338 h 358"/>
                <a:gd name="T12" fmla="*/ 84 w 346"/>
                <a:gd name="T13" fmla="*/ 285 h 358"/>
                <a:gd name="T14" fmla="*/ 65 w 346"/>
                <a:gd name="T15" fmla="*/ 176 h 358"/>
                <a:gd name="T16" fmla="*/ 83 w 346"/>
                <a:gd name="T17" fmla="*/ 69 h 358"/>
                <a:gd name="T18" fmla="*/ 172 w 346"/>
                <a:gd name="T19" fmla="*/ 18 h 358"/>
                <a:gd name="T20" fmla="*/ 259 w 346"/>
                <a:gd name="T21" fmla="*/ 67 h 358"/>
                <a:gd name="T22" fmla="*/ 280 w 346"/>
                <a:gd name="T23" fmla="*/ 176 h 358"/>
                <a:gd name="T24" fmla="*/ 262 w 346"/>
                <a:gd name="T25" fmla="*/ 280 h 358"/>
                <a:gd name="T26" fmla="*/ 172 w 346"/>
                <a:gd name="T27" fmla="*/ 3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358">
                  <a:moveTo>
                    <a:pt x="345" y="181"/>
                  </a:moveTo>
                  <a:cubicBezTo>
                    <a:pt x="345" y="83"/>
                    <a:pt x="266" y="0"/>
                    <a:pt x="172" y="0"/>
                  </a:cubicBezTo>
                  <a:cubicBezTo>
                    <a:pt x="76" y="0"/>
                    <a:pt x="0" y="84"/>
                    <a:pt x="0" y="181"/>
                  </a:cubicBezTo>
                  <a:cubicBezTo>
                    <a:pt x="0" y="281"/>
                    <a:pt x="81" y="357"/>
                    <a:pt x="172" y="357"/>
                  </a:cubicBezTo>
                  <a:cubicBezTo>
                    <a:pt x="266" y="357"/>
                    <a:pt x="345" y="280"/>
                    <a:pt x="345" y="181"/>
                  </a:cubicBezTo>
                  <a:close/>
                  <a:moveTo>
                    <a:pt x="172" y="338"/>
                  </a:moveTo>
                  <a:cubicBezTo>
                    <a:pt x="139" y="338"/>
                    <a:pt x="106" y="320"/>
                    <a:pt x="84" y="285"/>
                  </a:cubicBezTo>
                  <a:cubicBezTo>
                    <a:pt x="65" y="252"/>
                    <a:pt x="65" y="204"/>
                    <a:pt x="65" y="176"/>
                  </a:cubicBezTo>
                  <a:cubicBezTo>
                    <a:pt x="65" y="146"/>
                    <a:pt x="65" y="104"/>
                    <a:pt x="83" y="69"/>
                  </a:cubicBezTo>
                  <a:cubicBezTo>
                    <a:pt x="104" y="33"/>
                    <a:pt x="141" y="18"/>
                    <a:pt x="172" y="18"/>
                  </a:cubicBezTo>
                  <a:cubicBezTo>
                    <a:pt x="206" y="18"/>
                    <a:pt x="239" y="33"/>
                    <a:pt x="259" y="67"/>
                  </a:cubicBezTo>
                  <a:cubicBezTo>
                    <a:pt x="280" y="100"/>
                    <a:pt x="280" y="146"/>
                    <a:pt x="280" y="176"/>
                  </a:cubicBezTo>
                  <a:cubicBezTo>
                    <a:pt x="280" y="204"/>
                    <a:pt x="280" y="246"/>
                    <a:pt x="262" y="280"/>
                  </a:cubicBezTo>
                  <a:cubicBezTo>
                    <a:pt x="246" y="315"/>
                    <a:pt x="211" y="338"/>
                    <a:pt x="172" y="3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85" name="Freeform 201"/>
            <p:cNvSpPr>
              <a:spLocks noChangeArrowheads="1"/>
            </p:cNvSpPr>
            <p:nvPr/>
          </p:nvSpPr>
          <p:spPr bwMode="auto">
            <a:xfrm>
              <a:off x="4387" y="4025"/>
              <a:ext cx="136" cy="77"/>
            </a:xfrm>
            <a:custGeom>
              <a:avLst/>
              <a:gdLst>
                <a:gd name="T0" fmla="*/ 60 w 606"/>
                <a:gd name="T1" fmla="*/ 76 h 344"/>
                <a:gd name="T2" fmla="*/ 60 w 606"/>
                <a:gd name="T3" fmla="*/ 285 h 344"/>
                <a:gd name="T4" fmla="*/ 0 w 606"/>
                <a:gd name="T5" fmla="*/ 318 h 344"/>
                <a:gd name="T6" fmla="*/ 0 w 606"/>
                <a:gd name="T7" fmla="*/ 343 h 344"/>
                <a:gd name="T8" fmla="*/ 88 w 606"/>
                <a:gd name="T9" fmla="*/ 341 h 344"/>
                <a:gd name="T10" fmla="*/ 174 w 606"/>
                <a:gd name="T11" fmla="*/ 343 h 344"/>
                <a:gd name="T12" fmla="*/ 174 w 606"/>
                <a:gd name="T13" fmla="*/ 318 h 344"/>
                <a:gd name="T14" fmla="*/ 114 w 606"/>
                <a:gd name="T15" fmla="*/ 285 h 344"/>
                <a:gd name="T16" fmla="*/ 114 w 606"/>
                <a:gd name="T17" fmla="*/ 141 h 344"/>
                <a:gd name="T18" fmla="*/ 218 w 606"/>
                <a:gd name="T19" fmla="*/ 18 h 344"/>
                <a:gd name="T20" fmla="*/ 276 w 606"/>
                <a:gd name="T21" fmla="*/ 104 h 344"/>
                <a:gd name="T22" fmla="*/ 276 w 606"/>
                <a:gd name="T23" fmla="*/ 285 h 344"/>
                <a:gd name="T24" fmla="*/ 216 w 606"/>
                <a:gd name="T25" fmla="*/ 318 h 344"/>
                <a:gd name="T26" fmla="*/ 216 w 606"/>
                <a:gd name="T27" fmla="*/ 343 h 344"/>
                <a:gd name="T28" fmla="*/ 303 w 606"/>
                <a:gd name="T29" fmla="*/ 341 h 344"/>
                <a:gd name="T30" fmla="*/ 391 w 606"/>
                <a:gd name="T31" fmla="*/ 343 h 344"/>
                <a:gd name="T32" fmla="*/ 391 w 606"/>
                <a:gd name="T33" fmla="*/ 318 h 344"/>
                <a:gd name="T34" fmla="*/ 329 w 606"/>
                <a:gd name="T35" fmla="*/ 285 h 344"/>
                <a:gd name="T36" fmla="*/ 329 w 606"/>
                <a:gd name="T37" fmla="*/ 141 h 344"/>
                <a:gd name="T38" fmla="*/ 435 w 606"/>
                <a:gd name="T39" fmla="*/ 18 h 344"/>
                <a:gd name="T40" fmla="*/ 491 w 606"/>
                <a:gd name="T41" fmla="*/ 104 h 344"/>
                <a:gd name="T42" fmla="*/ 491 w 606"/>
                <a:gd name="T43" fmla="*/ 285 h 344"/>
                <a:gd name="T44" fmla="*/ 431 w 606"/>
                <a:gd name="T45" fmla="*/ 318 h 344"/>
                <a:gd name="T46" fmla="*/ 431 w 606"/>
                <a:gd name="T47" fmla="*/ 343 h 344"/>
                <a:gd name="T48" fmla="*/ 519 w 606"/>
                <a:gd name="T49" fmla="*/ 341 h 344"/>
                <a:gd name="T50" fmla="*/ 605 w 606"/>
                <a:gd name="T51" fmla="*/ 343 h 344"/>
                <a:gd name="T52" fmla="*/ 605 w 606"/>
                <a:gd name="T53" fmla="*/ 318 h 344"/>
                <a:gd name="T54" fmla="*/ 546 w 606"/>
                <a:gd name="T55" fmla="*/ 296 h 344"/>
                <a:gd name="T56" fmla="*/ 546 w 606"/>
                <a:gd name="T57" fmla="*/ 148 h 344"/>
                <a:gd name="T58" fmla="*/ 521 w 606"/>
                <a:gd name="T59" fmla="*/ 28 h 344"/>
                <a:gd name="T60" fmla="*/ 440 w 606"/>
                <a:gd name="T61" fmla="*/ 0 h 344"/>
                <a:gd name="T62" fmla="*/ 327 w 606"/>
                <a:gd name="T63" fmla="*/ 76 h 344"/>
                <a:gd name="T64" fmla="*/ 224 w 606"/>
                <a:gd name="T65" fmla="*/ 0 h 344"/>
                <a:gd name="T66" fmla="*/ 109 w 606"/>
                <a:gd name="T67" fmla="*/ 81 h 344"/>
                <a:gd name="T68" fmla="*/ 109 w 606"/>
                <a:gd name="T69" fmla="*/ 0 h 344"/>
                <a:gd name="T70" fmla="*/ 0 w 606"/>
                <a:gd name="T71" fmla="*/ 9 h 344"/>
                <a:gd name="T72" fmla="*/ 0 w 606"/>
                <a:gd name="T73" fmla="*/ 33 h 344"/>
                <a:gd name="T74" fmla="*/ 60 w 606"/>
                <a:gd name="T75" fmla="*/ 7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6" h="344">
                  <a:moveTo>
                    <a:pt x="60" y="76"/>
                  </a:moveTo>
                  <a:lnTo>
                    <a:pt x="60" y="285"/>
                  </a:lnTo>
                  <a:cubicBezTo>
                    <a:pt x="60" y="318"/>
                    <a:pt x="51" y="318"/>
                    <a:pt x="0" y="318"/>
                  </a:cubicBezTo>
                  <a:lnTo>
                    <a:pt x="0" y="343"/>
                  </a:lnTo>
                  <a:cubicBezTo>
                    <a:pt x="26" y="343"/>
                    <a:pt x="67" y="341"/>
                    <a:pt x="88" y="341"/>
                  </a:cubicBezTo>
                  <a:cubicBezTo>
                    <a:pt x="107" y="341"/>
                    <a:pt x="148" y="343"/>
                    <a:pt x="174" y="343"/>
                  </a:cubicBezTo>
                  <a:lnTo>
                    <a:pt x="174" y="318"/>
                  </a:lnTo>
                  <a:cubicBezTo>
                    <a:pt x="123" y="318"/>
                    <a:pt x="114" y="318"/>
                    <a:pt x="114" y="285"/>
                  </a:cubicBezTo>
                  <a:lnTo>
                    <a:pt x="114" y="141"/>
                  </a:lnTo>
                  <a:cubicBezTo>
                    <a:pt x="114" y="60"/>
                    <a:pt x="169" y="18"/>
                    <a:pt x="218" y="18"/>
                  </a:cubicBezTo>
                  <a:cubicBezTo>
                    <a:pt x="268" y="18"/>
                    <a:pt x="276" y="60"/>
                    <a:pt x="276" y="104"/>
                  </a:cubicBezTo>
                  <a:lnTo>
                    <a:pt x="276" y="285"/>
                  </a:lnTo>
                  <a:cubicBezTo>
                    <a:pt x="276" y="318"/>
                    <a:pt x="268" y="318"/>
                    <a:pt x="216" y="318"/>
                  </a:cubicBezTo>
                  <a:lnTo>
                    <a:pt x="216" y="343"/>
                  </a:lnTo>
                  <a:cubicBezTo>
                    <a:pt x="243" y="343"/>
                    <a:pt x="282" y="341"/>
                    <a:pt x="303" y="341"/>
                  </a:cubicBezTo>
                  <a:cubicBezTo>
                    <a:pt x="324" y="341"/>
                    <a:pt x="364" y="343"/>
                    <a:pt x="391" y="343"/>
                  </a:cubicBezTo>
                  <a:lnTo>
                    <a:pt x="391" y="318"/>
                  </a:lnTo>
                  <a:cubicBezTo>
                    <a:pt x="338" y="318"/>
                    <a:pt x="329" y="318"/>
                    <a:pt x="329" y="285"/>
                  </a:cubicBezTo>
                  <a:lnTo>
                    <a:pt x="329" y="141"/>
                  </a:lnTo>
                  <a:cubicBezTo>
                    <a:pt x="329" y="60"/>
                    <a:pt x="385" y="18"/>
                    <a:pt x="435" y="18"/>
                  </a:cubicBezTo>
                  <a:cubicBezTo>
                    <a:pt x="484" y="18"/>
                    <a:pt x="491" y="60"/>
                    <a:pt x="491" y="104"/>
                  </a:cubicBezTo>
                  <a:lnTo>
                    <a:pt x="491" y="285"/>
                  </a:lnTo>
                  <a:cubicBezTo>
                    <a:pt x="491" y="318"/>
                    <a:pt x="484" y="318"/>
                    <a:pt x="431" y="318"/>
                  </a:cubicBezTo>
                  <a:lnTo>
                    <a:pt x="431" y="343"/>
                  </a:lnTo>
                  <a:cubicBezTo>
                    <a:pt x="458" y="343"/>
                    <a:pt x="498" y="341"/>
                    <a:pt x="519" y="341"/>
                  </a:cubicBezTo>
                  <a:cubicBezTo>
                    <a:pt x="539" y="341"/>
                    <a:pt x="579" y="343"/>
                    <a:pt x="605" y="343"/>
                  </a:cubicBezTo>
                  <a:lnTo>
                    <a:pt x="605" y="318"/>
                  </a:lnTo>
                  <a:cubicBezTo>
                    <a:pt x="565" y="318"/>
                    <a:pt x="546" y="318"/>
                    <a:pt x="546" y="296"/>
                  </a:cubicBezTo>
                  <a:lnTo>
                    <a:pt x="546" y="148"/>
                  </a:lnTo>
                  <a:cubicBezTo>
                    <a:pt x="546" y="81"/>
                    <a:pt x="546" y="56"/>
                    <a:pt x="521" y="28"/>
                  </a:cubicBezTo>
                  <a:cubicBezTo>
                    <a:pt x="510" y="16"/>
                    <a:pt x="484" y="0"/>
                    <a:pt x="440" y="0"/>
                  </a:cubicBezTo>
                  <a:cubicBezTo>
                    <a:pt x="375" y="0"/>
                    <a:pt x="340" y="46"/>
                    <a:pt x="327" y="76"/>
                  </a:cubicBezTo>
                  <a:cubicBezTo>
                    <a:pt x="317" y="9"/>
                    <a:pt x="259" y="0"/>
                    <a:pt x="224" y="0"/>
                  </a:cubicBezTo>
                  <a:cubicBezTo>
                    <a:pt x="167" y="0"/>
                    <a:pt x="130" y="33"/>
                    <a:pt x="109" y="81"/>
                  </a:cubicBezTo>
                  <a:lnTo>
                    <a:pt x="109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86" name="Freeform 202"/>
            <p:cNvSpPr>
              <a:spLocks noChangeArrowheads="1"/>
            </p:cNvSpPr>
            <p:nvPr/>
          </p:nvSpPr>
          <p:spPr bwMode="auto">
            <a:xfrm>
              <a:off x="4528" y="3981"/>
              <a:ext cx="86" cy="123"/>
            </a:xfrm>
            <a:custGeom>
              <a:avLst/>
              <a:gdLst>
                <a:gd name="T0" fmla="*/ 113 w 385"/>
                <a:gd name="T1" fmla="*/ 246 h 548"/>
                <a:gd name="T2" fmla="*/ 113 w 385"/>
                <a:gd name="T3" fmla="*/ 0 h 548"/>
                <a:gd name="T4" fmla="*/ 0 w 385"/>
                <a:gd name="T5" fmla="*/ 9 h 548"/>
                <a:gd name="T6" fmla="*/ 0 w 385"/>
                <a:gd name="T7" fmla="*/ 33 h 548"/>
                <a:gd name="T8" fmla="*/ 60 w 385"/>
                <a:gd name="T9" fmla="*/ 76 h 548"/>
                <a:gd name="T10" fmla="*/ 60 w 385"/>
                <a:gd name="T11" fmla="*/ 538 h 548"/>
                <a:gd name="T12" fmla="*/ 79 w 385"/>
                <a:gd name="T13" fmla="*/ 538 h 548"/>
                <a:gd name="T14" fmla="*/ 107 w 385"/>
                <a:gd name="T15" fmla="*/ 491 h 548"/>
                <a:gd name="T16" fmla="*/ 209 w 385"/>
                <a:gd name="T17" fmla="*/ 547 h 548"/>
                <a:gd name="T18" fmla="*/ 384 w 385"/>
                <a:gd name="T19" fmla="*/ 371 h 548"/>
                <a:gd name="T20" fmla="*/ 218 w 385"/>
                <a:gd name="T21" fmla="*/ 195 h 548"/>
                <a:gd name="T22" fmla="*/ 113 w 385"/>
                <a:gd name="T23" fmla="*/ 246 h 548"/>
                <a:gd name="T24" fmla="*/ 114 w 385"/>
                <a:gd name="T25" fmla="*/ 450 h 548"/>
                <a:gd name="T26" fmla="*/ 114 w 385"/>
                <a:gd name="T27" fmla="*/ 290 h 548"/>
                <a:gd name="T28" fmla="*/ 123 w 385"/>
                <a:gd name="T29" fmla="*/ 262 h 548"/>
                <a:gd name="T30" fmla="*/ 215 w 385"/>
                <a:gd name="T31" fmla="*/ 213 h 548"/>
                <a:gd name="T32" fmla="*/ 296 w 385"/>
                <a:gd name="T33" fmla="*/ 262 h 548"/>
                <a:gd name="T34" fmla="*/ 319 w 385"/>
                <a:gd name="T35" fmla="*/ 369 h 548"/>
                <a:gd name="T36" fmla="*/ 294 w 385"/>
                <a:gd name="T37" fmla="*/ 480 h 548"/>
                <a:gd name="T38" fmla="*/ 206 w 385"/>
                <a:gd name="T39" fmla="*/ 530 h 548"/>
                <a:gd name="T40" fmla="*/ 125 w 385"/>
                <a:gd name="T41" fmla="*/ 482 h 548"/>
                <a:gd name="T42" fmla="*/ 114 w 385"/>
                <a:gd name="T43" fmla="*/ 45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5" h="548">
                  <a:moveTo>
                    <a:pt x="113" y="246"/>
                  </a:moveTo>
                  <a:lnTo>
                    <a:pt x="113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  <a:lnTo>
                    <a:pt x="60" y="538"/>
                  </a:lnTo>
                  <a:lnTo>
                    <a:pt x="79" y="538"/>
                  </a:lnTo>
                  <a:cubicBezTo>
                    <a:pt x="81" y="537"/>
                    <a:pt x="86" y="526"/>
                    <a:pt x="107" y="491"/>
                  </a:cubicBezTo>
                  <a:cubicBezTo>
                    <a:pt x="120" y="508"/>
                    <a:pt x="151" y="547"/>
                    <a:pt x="209" y="547"/>
                  </a:cubicBezTo>
                  <a:cubicBezTo>
                    <a:pt x="303" y="547"/>
                    <a:pt x="384" y="472"/>
                    <a:pt x="384" y="371"/>
                  </a:cubicBezTo>
                  <a:cubicBezTo>
                    <a:pt x="384" y="273"/>
                    <a:pt x="306" y="195"/>
                    <a:pt x="218" y="195"/>
                  </a:cubicBezTo>
                  <a:cubicBezTo>
                    <a:pt x="158" y="195"/>
                    <a:pt x="125" y="232"/>
                    <a:pt x="113" y="246"/>
                  </a:cubicBezTo>
                  <a:close/>
                  <a:moveTo>
                    <a:pt x="114" y="450"/>
                  </a:moveTo>
                  <a:lnTo>
                    <a:pt x="114" y="290"/>
                  </a:lnTo>
                  <a:cubicBezTo>
                    <a:pt x="114" y="274"/>
                    <a:pt x="114" y="274"/>
                    <a:pt x="123" y="262"/>
                  </a:cubicBezTo>
                  <a:cubicBezTo>
                    <a:pt x="153" y="218"/>
                    <a:pt x="195" y="213"/>
                    <a:pt x="215" y="213"/>
                  </a:cubicBezTo>
                  <a:cubicBezTo>
                    <a:pt x="250" y="213"/>
                    <a:pt x="278" y="232"/>
                    <a:pt x="296" y="262"/>
                  </a:cubicBezTo>
                  <a:cubicBezTo>
                    <a:pt x="317" y="294"/>
                    <a:pt x="319" y="338"/>
                    <a:pt x="319" y="369"/>
                  </a:cubicBezTo>
                  <a:cubicBezTo>
                    <a:pt x="319" y="399"/>
                    <a:pt x="317" y="445"/>
                    <a:pt x="294" y="480"/>
                  </a:cubicBezTo>
                  <a:cubicBezTo>
                    <a:pt x="278" y="503"/>
                    <a:pt x="248" y="530"/>
                    <a:pt x="206" y="530"/>
                  </a:cubicBezTo>
                  <a:cubicBezTo>
                    <a:pt x="172" y="530"/>
                    <a:pt x="144" y="510"/>
                    <a:pt x="125" y="482"/>
                  </a:cubicBezTo>
                  <a:cubicBezTo>
                    <a:pt x="114" y="466"/>
                    <a:pt x="114" y="464"/>
                    <a:pt x="114" y="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87" name="Freeform 203"/>
            <p:cNvSpPr>
              <a:spLocks noChangeArrowheads="1"/>
            </p:cNvSpPr>
            <p:nvPr/>
          </p:nvSpPr>
          <p:spPr bwMode="auto">
            <a:xfrm>
              <a:off x="4682" y="4027"/>
              <a:ext cx="120" cy="77"/>
            </a:xfrm>
            <a:custGeom>
              <a:avLst/>
              <a:gdLst>
                <a:gd name="T0" fmla="*/ 466 w 532"/>
                <a:gd name="T1" fmla="*/ 74 h 344"/>
                <a:gd name="T2" fmla="*/ 531 w 532"/>
                <a:gd name="T3" fmla="*/ 25 h 344"/>
                <a:gd name="T4" fmla="*/ 531 w 532"/>
                <a:gd name="T5" fmla="*/ 0 h 344"/>
                <a:gd name="T6" fmla="*/ 475 w 532"/>
                <a:gd name="T7" fmla="*/ 2 h 344"/>
                <a:gd name="T8" fmla="*/ 403 w 532"/>
                <a:gd name="T9" fmla="*/ 0 h 344"/>
                <a:gd name="T10" fmla="*/ 403 w 532"/>
                <a:gd name="T11" fmla="*/ 25 h 344"/>
                <a:gd name="T12" fmla="*/ 447 w 532"/>
                <a:gd name="T13" fmla="*/ 62 h 344"/>
                <a:gd name="T14" fmla="*/ 443 w 532"/>
                <a:gd name="T15" fmla="*/ 77 h 344"/>
                <a:gd name="T16" fmla="*/ 373 w 532"/>
                <a:gd name="T17" fmla="*/ 276 h 344"/>
                <a:gd name="T18" fmla="*/ 296 w 532"/>
                <a:gd name="T19" fmla="*/ 60 h 344"/>
                <a:gd name="T20" fmla="*/ 292 w 532"/>
                <a:gd name="T21" fmla="*/ 46 h 344"/>
                <a:gd name="T22" fmla="*/ 338 w 532"/>
                <a:gd name="T23" fmla="*/ 25 h 344"/>
                <a:gd name="T24" fmla="*/ 338 w 532"/>
                <a:gd name="T25" fmla="*/ 0 h 344"/>
                <a:gd name="T26" fmla="*/ 257 w 532"/>
                <a:gd name="T27" fmla="*/ 2 h 344"/>
                <a:gd name="T28" fmla="*/ 188 w 532"/>
                <a:gd name="T29" fmla="*/ 0 h 344"/>
                <a:gd name="T30" fmla="*/ 188 w 532"/>
                <a:gd name="T31" fmla="*/ 25 h 344"/>
                <a:gd name="T32" fmla="*/ 238 w 532"/>
                <a:gd name="T33" fmla="*/ 35 h 344"/>
                <a:gd name="T34" fmla="*/ 255 w 532"/>
                <a:gd name="T35" fmla="*/ 79 h 344"/>
                <a:gd name="T36" fmla="*/ 188 w 532"/>
                <a:gd name="T37" fmla="*/ 266 h 344"/>
                <a:gd name="T38" fmla="*/ 114 w 532"/>
                <a:gd name="T39" fmla="*/ 60 h 344"/>
                <a:gd name="T40" fmla="*/ 111 w 532"/>
                <a:gd name="T41" fmla="*/ 46 h 344"/>
                <a:gd name="T42" fmla="*/ 157 w 532"/>
                <a:gd name="T43" fmla="*/ 25 h 344"/>
                <a:gd name="T44" fmla="*/ 157 w 532"/>
                <a:gd name="T45" fmla="*/ 0 h 344"/>
                <a:gd name="T46" fmla="*/ 72 w 532"/>
                <a:gd name="T47" fmla="*/ 2 h 344"/>
                <a:gd name="T48" fmla="*/ 0 w 532"/>
                <a:gd name="T49" fmla="*/ 0 h 344"/>
                <a:gd name="T50" fmla="*/ 0 w 532"/>
                <a:gd name="T51" fmla="*/ 25 h 344"/>
                <a:gd name="T52" fmla="*/ 58 w 532"/>
                <a:gd name="T53" fmla="*/ 51 h 344"/>
                <a:gd name="T54" fmla="*/ 155 w 532"/>
                <a:gd name="T55" fmla="*/ 325 h 344"/>
                <a:gd name="T56" fmla="*/ 171 w 532"/>
                <a:gd name="T57" fmla="*/ 343 h 344"/>
                <a:gd name="T58" fmla="*/ 187 w 532"/>
                <a:gd name="T59" fmla="*/ 327 h 344"/>
                <a:gd name="T60" fmla="*/ 266 w 532"/>
                <a:gd name="T61" fmla="*/ 107 h 344"/>
                <a:gd name="T62" fmla="*/ 345 w 532"/>
                <a:gd name="T63" fmla="*/ 329 h 344"/>
                <a:gd name="T64" fmla="*/ 359 w 532"/>
                <a:gd name="T65" fmla="*/ 343 h 344"/>
                <a:gd name="T66" fmla="*/ 375 w 532"/>
                <a:gd name="T67" fmla="*/ 329 h 344"/>
                <a:gd name="T68" fmla="*/ 466 w 532"/>
                <a:gd name="T69" fmla="*/ 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2" h="344">
                  <a:moveTo>
                    <a:pt x="466" y="74"/>
                  </a:moveTo>
                  <a:cubicBezTo>
                    <a:pt x="480" y="35"/>
                    <a:pt x="503" y="25"/>
                    <a:pt x="531" y="25"/>
                  </a:cubicBezTo>
                  <a:lnTo>
                    <a:pt x="531" y="0"/>
                  </a:lnTo>
                  <a:cubicBezTo>
                    <a:pt x="514" y="2"/>
                    <a:pt x="491" y="2"/>
                    <a:pt x="475" y="2"/>
                  </a:cubicBezTo>
                  <a:cubicBezTo>
                    <a:pt x="452" y="2"/>
                    <a:pt x="417" y="0"/>
                    <a:pt x="403" y="0"/>
                  </a:cubicBezTo>
                  <a:lnTo>
                    <a:pt x="403" y="25"/>
                  </a:lnTo>
                  <a:cubicBezTo>
                    <a:pt x="431" y="25"/>
                    <a:pt x="447" y="39"/>
                    <a:pt x="447" y="62"/>
                  </a:cubicBezTo>
                  <a:cubicBezTo>
                    <a:pt x="447" y="67"/>
                    <a:pt x="447" y="67"/>
                    <a:pt x="443" y="77"/>
                  </a:cubicBezTo>
                  <a:lnTo>
                    <a:pt x="373" y="276"/>
                  </a:lnTo>
                  <a:lnTo>
                    <a:pt x="296" y="60"/>
                  </a:lnTo>
                  <a:cubicBezTo>
                    <a:pt x="294" y="51"/>
                    <a:pt x="292" y="49"/>
                    <a:pt x="292" y="46"/>
                  </a:cubicBezTo>
                  <a:cubicBezTo>
                    <a:pt x="292" y="25"/>
                    <a:pt x="322" y="25"/>
                    <a:pt x="338" y="25"/>
                  </a:cubicBezTo>
                  <a:lnTo>
                    <a:pt x="338" y="0"/>
                  </a:lnTo>
                  <a:cubicBezTo>
                    <a:pt x="315" y="0"/>
                    <a:pt x="276" y="2"/>
                    <a:pt x="257" y="2"/>
                  </a:cubicBezTo>
                  <a:cubicBezTo>
                    <a:pt x="234" y="2"/>
                    <a:pt x="211" y="2"/>
                    <a:pt x="188" y="0"/>
                  </a:cubicBezTo>
                  <a:lnTo>
                    <a:pt x="188" y="25"/>
                  </a:lnTo>
                  <a:cubicBezTo>
                    <a:pt x="216" y="25"/>
                    <a:pt x="229" y="26"/>
                    <a:pt x="238" y="35"/>
                  </a:cubicBezTo>
                  <a:cubicBezTo>
                    <a:pt x="241" y="40"/>
                    <a:pt x="250" y="63"/>
                    <a:pt x="255" y="79"/>
                  </a:cubicBezTo>
                  <a:lnTo>
                    <a:pt x="188" y="266"/>
                  </a:lnTo>
                  <a:lnTo>
                    <a:pt x="114" y="60"/>
                  </a:lnTo>
                  <a:cubicBezTo>
                    <a:pt x="111" y="49"/>
                    <a:pt x="111" y="48"/>
                    <a:pt x="111" y="46"/>
                  </a:cubicBezTo>
                  <a:cubicBezTo>
                    <a:pt x="111" y="25"/>
                    <a:pt x="141" y="25"/>
                    <a:pt x="157" y="25"/>
                  </a:cubicBezTo>
                  <a:lnTo>
                    <a:pt x="157" y="0"/>
                  </a:lnTo>
                  <a:cubicBezTo>
                    <a:pt x="134" y="0"/>
                    <a:pt x="90" y="2"/>
                    <a:pt x="72" y="2"/>
                  </a:cubicBezTo>
                  <a:cubicBezTo>
                    <a:pt x="69" y="2"/>
                    <a:pt x="28" y="2"/>
                    <a:pt x="0" y="0"/>
                  </a:cubicBezTo>
                  <a:lnTo>
                    <a:pt x="0" y="25"/>
                  </a:lnTo>
                  <a:cubicBezTo>
                    <a:pt x="39" y="25"/>
                    <a:pt x="48" y="26"/>
                    <a:pt x="58" y="51"/>
                  </a:cubicBezTo>
                  <a:lnTo>
                    <a:pt x="155" y="325"/>
                  </a:lnTo>
                  <a:cubicBezTo>
                    <a:pt x="158" y="338"/>
                    <a:pt x="162" y="343"/>
                    <a:pt x="171" y="343"/>
                  </a:cubicBezTo>
                  <a:cubicBezTo>
                    <a:pt x="181" y="343"/>
                    <a:pt x="183" y="340"/>
                    <a:pt x="187" y="327"/>
                  </a:cubicBezTo>
                  <a:lnTo>
                    <a:pt x="266" y="107"/>
                  </a:lnTo>
                  <a:lnTo>
                    <a:pt x="345" y="329"/>
                  </a:lnTo>
                  <a:cubicBezTo>
                    <a:pt x="347" y="338"/>
                    <a:pt x="350" y="343"/>
                    <a:pt x="359" y="343"/>
                  </a:cubicBezTo>
                  <a:cubicBezTo>
                    <a:pt x="370" y="343"/>
                    <a:pt x="373" y="336"/>
                    <a:pt x="375" y="329"/>
                  </a:cubicBezTo>
                  <a:lnTo>
                    <a:pt x="466" y="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88" name="Freeform 204"/>
            <p:cNvSpPr>
              <a:spLocks noChangeArrowheads="1"/>
            </p:cNvSpPr>
            <p:nvPr/>
          </p:nvSpPr>
          <p:spPr bwMode="auto">
            <a:xfrm>
              <a:off x="4820" y="4084"/>
              <a:ext cx="18" cy="18"/>
            </a:xfrm>
            <a:custGeom>
              <a:avLst/>
              <a:gdLst>
                <a:gd name="T0" fmla="*/ 84 w 85"/>
                <a:gd name="T1" fmla="*/ 42 h 85"/>
                <a:gd name="T2" fmla="*/ 42 w 85"/>
                <a:gd name="T3" fmla="*/ 0 h 85"/>
                <a:gd name="T4" fmla="*/ 0 w 85"/>
                <a:gd name="T5" fmla="*/ 42 h 85"/>
                <a:gd name="T6" fmla="*/ 42 w 85"/>
                <a:gd name="T7" fmla="*/ 84 h 85"/>
                <a:gd name="T8" fmla="*/ 84 w 85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89" name="Freeform 205"/>
            <p:cNvSpPr>
              <a:spLocks noChangeArrowheads="1"/>
            </p:cNvSpPr>
            <p:nvPr/>
          </p:nvSpPr>
          <p:spPr bwMode="auto">
            <a:xfrm>
              <a:off x="4860" y="3979"/>
              <a:ext cx="56" cy="123"/>
            </a:xfrm>
            <a:custGeom>
              <a:avLst/>
              <a:gdLst>
                <a:gd name="T0" fmla="*/ 111 w 253"/>
                <a:gd name="T1" fmla="*/ 213 h 548"/>
                <a:gd name="T2" fmla="*/ 111 w 253"/>
                <a:gd name="T3" fmla="*/ 123 h 548"/>
                <a:gd name="T4" fmla="*/ 183 w 253"/>
                <a:gd name="T5" fmla="*/ 18 h 548"/>
                <a:gd name="T6" fmla="*/ 208 w 253"/>
                <a:gd name="T7" fmla="*/ 23 h 548"/>
                <a:gd name="T8" fmla="*/ 185 w 253"/>
                <a:gd name="T9" fmla="*/ 55 h 548"/>
                <a:gd name="T10" fmla="*/ 218 w 253"/>
                <a:gd name="T11" fmla="*/ 88 h 548"/>
                <a:gd name="T12" fmla="*/ 252 w 253"/>
                <a:gd name="T13" fmla="*/ 55 h 548"/>
                <a:gd name="T14" fmla="*/ 183 w 253"/>
                <a:gd name="T15" fmla="*/ 0 h 548"/>
                <a:gd name="T16" fmla="*/ 62 w 253"/>
                <a:gd name="T17" fmla="*/ 123 h 548"/>
                <a:gd name="T18" fmla="*/ 62 w 253"/>
                <a:gd name="T19" fmla="*/ 213 h 548"/>
                <a:gd name="T20" fmla="*/ 0 w 253"/>
                <a:gd name="T21" fmla="*/ 213 h 548"/>
                <a:gd name="T22" fmla="*/ 0 w 253"/>
                <a:gd name="T23" fmla="*/ 236 h 548"/>
                <a:gd name="T24" fmla="*/ 62 w 253"/>
                <a:gd name="T25" fmla="*/ 236 h 548"/>
                <a:gd name="T26" fmla="*/ 62 w 253"/>
                <a:gd name="T27" fmla="*/ 487 h 548"/>
                <a:gd name="T28" fmla="*/ 0 w 253"/>
                <a:gd name="T29" fmla="*/ 523 h 548"/>
                <a:gd name="T30" fmla="*/ 0 w 253"/>
                <a:gd name="T31" fmla="*/ 547 h 548"/>
                <a:gd name="T32" fmla="*/ 90 w 253"/>
                <a:gd name="T33" fmla="*/ 544 h 548"/>
                <a:gd name="T34" fmla="*/ 188 w 253"/>
                <a:gd name="T35" fmla="*/ 547 h 548"/>
                <a:gd name="T36" fmla="*/ 188 w 253"/>
                <a:gd name="T37" fmla="*/ 523 h 548"/>
                <a:gd name="T38" fmla="*/ 172 w 253"/>
                <a:gd name="T39" fmla="*/ 523 h 548"/>
                <a:gd name="T40" fmla="*/ 113 w 253"/>
                <a:gd name="T41" fmla="*/ 486 h 548"/>
                <a:gd name="T42" fmla="*/ 113 w 253"/>
                <a:gd name="T43" fmla="*/ 236 h 548"/>
                <a:gd name="T44" fmla="*/ 202 w 253"/>
                <a:gd name="T45" fmla="*/ 236 h 548"/>
                <a:gd name="T46" fmla="*/ 202 w 253"/>
                <a:gd name="T47" fmla="*/ 213 h 548"/>
                <a:gd name="T48" fmla="*/ 111 w 253"/>
                <a:gd name="T49" fmla="*/ 21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548">
                  <a:moveTo>
                    <a:pt x="111" y="213"/>
                  </a:moveTo>
                  <a:lnTo>
                    <a:pt x="111" y="123"/>
                  </a:lnTo>
                  <a:cubicBezTo>
                    <a:pt x="111" y="55"/>
                    <a:pt x="148" y="18"/>
                    <a:pt x="183" y="18"/>
                  </a:cubicBezTo>
                  <a:cubicBezTo>
                    <a:pt x="185" y="18"/>
                    <a:pt x="195" y="18"/>
                    <a:pt x="208" y="23"/>
                  </a:cubicBezTo>
                  <a:cubicBezTo>
                    <a:pt x="199" y="26"/>
                    <a:pt x="185" y="35"/>
                    <a:pt x="185" y="55"/>
                  </a:cubicBezTo>
                  <a:cubicBezTo>
                    <a:pt x="185" y="72"/>
                    <a:pt x="197" y="88"/>
                    <a:pt x="218" y="88"/>
                  </a:cubicBezTo>
                  <a:cubicBezTo>
                    <a:pt x="241" y="88"/>
                    <a:pt x="252" y="72"/>
                    <a:pt x="252" y="55"/>
                  </a:cubicBezTo>
                  <a:cubicBezTo>
                    <a:pt x="252" y="26"/>
                    <a:pt x="224" y="0"/>
                    <a:pt x="183" y="0"/>
                  </a:cubicBezTo>
                  <a:cubicBezTo>
                    <a:pt x="128" y="0"/>
                    <a:pt x="62" y="40"/>
                    <a:pt x="62" y="123"/>
                  </a:cubicBezTo>
                  <a:lnTo>
                    <a:pt x="62" y="213"/>
                  </a:lnTo>
                  <a:lnTo>
                    <a:pt x="0" y="213"/>
                  </a:lnTo>
                  <a:lnTo>
                    <a:pt x="0" y="236"/>
                  </a:lnTo>
                  <a:lnTo>
                    <a:pt x="62" y="236"/>
                  </a:lnTo>
                  <a:lnTo>
                    <a:pt x="62" y="487"/>
                  </a:lnTo>
                  <a:cubicBezTo>
                    <a:pt x="62" y="523"/>
                    <a:pt x="53" y="523"/>
                    <a:pt x="0" y="523"/>
                  </a:cubicBezTo>
                  <a:lnTo>
                    <a:pt x="0" y="547"/>
                  </a:lnTo>
                  <a:cubicBezTo>
                    <a:pt x="32" y="545"/>
                    <a:pt x="67" y="544"/>
                    <a:pt x="90" y="544"/>
                  </a:cubicBezTo>
                  <a:cubicBezTo>
                    <a:pt x="121" y="544"/>
                    <a:pt x="157" y="544"/>
                    <a:pt x="188" y="547"/>
                  </a:cubicBezTo>
                  <a:lnTo>
                    <a:pt x="188" y="523"/>
                  </a:lnTo>
                  <a:lnTo>
                    <a:pt x="172" y="523"/>
                  </a:lnTo>
                  <a:cubicBezTo>
                    <a:pt x="114" y="523"/>
                    <a:pt x="113" y="514"/>
                    <a:pt x="113" y="486"/>
                  </a:cubicBezTo>
                  <a:lnTo>
                    <a:pt x="113" y="236"/>
                  </a:lnTo>
                  <a:lnTo>
                    <a:pt x="202" y="236"/>
                  </a:lnTo>
                  <a:lnTo>
                    <a:pt x="202" y="213"/>
                  </a:lnTo>
                  <a:lnTo>
                    <a:pt x="111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90" name="Freeform 206"/>
            <p:cNvSpPr>
              <a:spLocks noChangeArrowheads="1"/>
            </p:cNvSpPr>
            <p:nvPr/>
          </p:nvSpPr>
          <p:spPr bwMode="auto">
            <a:xfrm>
              <a:off x="4923" y="4084"/>
              <a:ext cx="18" cy="18"/>
            </a:xfrm>
            <a:custGeom>
              <a:avLst/>
              <a:gdLst>
                <a:gd name="T0" fmla="*/ 84 w 85"/>
                <a:gd name="T1" fmla="*/ 42 h 85"/>
                <a:gd name="T2" fmla="*/ 42 w 85"/>
                <a:gd name="T3" fmla="*/ 0 h 85"/>
                <a:gd name="T4" fmla="*/ 0 w 85"/>
                <a:gd name="T5" fmla="*/ 42 h 85"/>
                <a:gd name="T6" fmla="*/ 42 w 85"/>
                <a:gd name="T7" fmla="*/ 84 h 85"/>
                <a:gd name="T8" fmla="*/ 84 w 85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91" name="Freeform 207"/>
            <p:cNvSpPr>
              <a:spLocks noChangeArrowheads="1"/>
            </p:cNvSpPr>
            <p:nvPr/>
          </p:nvSpPr>
          <p:spPr bwMode="auto">
            <a:xfrm>
              <a:off x="4972" y="4084"/>
              <a:ext cx="20" cy="52"/>
            </a:xfrm>
            <a:custGeom>
              <a:avLst/>
              <a:gdLst>
                <a:gd name="T0" fmla="*/ 92 w 93"/>
                <a:gd name="T1" fmla="*/ 81 h 233"/>
                <a:gd name="T2" fmla="*/ 42 w 93"/>
                <a:gd name="T3" fmla="*/ 0 h 233"/>
                <a:gd name="T4" fmla="*/ 0 w 93"/>
                <a:gd name="T5" fmla="*/ 40 h 233"/>
                <a:gd name="T6" fmla="*/ 42 w 93"/>
                <a:gd name="T7" fmla="*/ 83 h 233"/>
                <a:gd name="T8" fmla="*/ 69 w 93"/>
                <a:gd name="T9" fmla="*/ 72 h 233"/>
                <a:gd name="T10" fmla="*/ 74 w 93"/>
                <a:gd name="T11" fmla="*/ 70 h 233"/>
                <a:gd name="T12" fmla="*/ 76 w 93"/>
                <a:gd name="T13" fmla="*/ 81 h 233"/>
                <a:gd name="T14" fmla="*/ 21 w 93"/>
                <a:gd name="T15" fmla="*/ 211 h 233"/>
                <a:gd name="T16" fmla="*/ 12 w 93"/>
                <a:gd name="T17" fmla="*/ 223 h 233"/>
                <a:gd name="T18" fmla="*/ 21 w 93"/>
                <a:gd name="T19" fmla="*/ 232 h 233"/>
                <a:gd name="T20" fmla="*/ 92 w 93"/>
                <a:gd name="T21" fmla="*/ 8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233">
                  <a:moveTo>
                    <a:pt x="92" y="81"/>
                  </a:moveTo>
                  <a:cubicBezTo>
                    <a:pt x="92" y="30"/>
                    <a:pt x="72" y="0"/>
                    <a:pt x="42" y="0"/>
                  </a:cubicBezTo>
                  <a:cubicBezTo>
                    <a:pt x="16" y="0"/>
                    <a:pt x="0" y="19"/>
                    <a:pt x="0" y="40"/>
                  </a:cubicBezTo>
                  <a:cubicBezTo>
                    <a:pt x="0" y="62"/>
                    <a:pt x="16" y="83"/>
                    <a:pt x="42" y="83"/>
                  </a:cubicBezTo>
                  <a:cubicBezTo>
                    <a:pt x="51" y="83"/>
                    <a:pt x="62" y="79"/>
                    <a:pt x="69" y="72"/>
                  </a:cubicBezTo>
                  <a:cubicBezTo>
                    <a:pt x="72" y="70"/>
                    <a:pt x="72" y="70"/>
                    <a:pt x="74" y="70"/>
                  </a:cubicBezTo>
                  <a:cubicBezTo>
                    <a:pt x="74" y="70"/>
                    <a:pt x="76" y="70"/>
                    <a:pt x="76" y="81"/>
                  </a:cubicBezTo>
                  <a:cubicBezTo>
                    <a:pt x="76" y="139"/>
                    <a:pt x="48" y="186"/>
                    <a:pt x="21" y="211"/>
                  </a:cubicBezTo>
                  <a:cubicBezTo>
                    <a:pt x="12" y="220"/>
                    <a:pt x="12" y="222"/>
                    <a:pt x="12" y="223"/>
                  </a:cubicBezTo>
                  <a:cubicBezTo>
                    <a:pt x="12" y="230"/>
                    <a:pt x="16" y="232"/>
                    <a:pt x="21" y="232"/>
                  </a:cubicBezTo>
                  <a:cubicBezTo>
                    <a:pt x="30" y="232"/>
                    <a:pt x="92" y="172"/>
                    <a:pt x="92" y="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92" name="Freeform 208"/>
            <p:cNvSpPr>
              <a:spLocks noChangeArrowheads="1"/>
            </p:cNvSpPr>
            <p:nvPr/>
          </p:nvSpPr>
          <p:spPr bwMode="auto">
            <a:xfrm>
              <a:off x="377" y="4342"/>
              <a:ext cx="90" cy="79"/>
            </a:xfrm>
            <a:custGeom>
              <a:avLst/>
              <a:gdLst>
                <a:gd name="T0" fmla="*/ 250 w 401"/>
                <a:gd name="T1" fmla="*/ 299 h 353"/>
                <a:gd name="T2" fmla="*/ 319 w 401"/>
                <a:gd name="T3" fmla="*/ 352 h 353"/>
                <a:gd name="T4" fmla="*/ 377 w 401"/>
                <a:gd name="T5" fmla="*/ 310 h 353"/>
                <a:gd name="T6" fmla="*/ 400 w 401"/>
                <a:gd name="T7" fmla="*/ 232 h 353"/>
                <a:gd name="T8" fmla="*/ 391 w 401"/>
                <a:gd name="T9" fmla="*/ 225 h 353"/>
                <a:gd name="T10" fmla="*/ 378 w 401"/>
                <a:gd name="T11" fmla="*/ 239 h 353"/>
                <a:gd name="T12" fmla="*/ 320 w 401"/>
                <a:gd name="T13" fmla="*/ 334 h 353"/>
                <a:gd name="T14" fmla="*/ 297 w 401"/>
                <a:gd name="T15" fmla="*/ 299 h 353"/>
                <a:gd name="T16" fmla="*/ 312 w 401"/>
                <a:gd name="T17" fmla="*/ 218 h 353"/>
                <a:gd name="T18" fmla="*/ 334 w 401"/>
                <a:gd name="T19" fmla="*/ 134 h 353"/>
                <a:gd name="T20" fmla="*/ 347 w 401"/>
                <a:gd name="T21" fmla="*/ 81 h 353"/>
                <a:gd name="T22" fmla="*/ 359 w 401"/>
                <a:gd name="T23" fmla="*/ 30 h 353"/>
                <a:gd name="T24" fmla="*/ 336 w 401"/>
                <a:gd name="T25" fmla="*/ 9 h 353"/>
                <a:gd name="T26" fmla="*/ 306 w 401"/>
                <a:gd name="T27" fmla="*/ 35 h 353"/>
                <a:gd name="T28" fmla="*/ 248 w 401"/>
                <a:gd name="T29" fmla="*/ 269 h 353"/>
                <a:gd name="T30" fmla="*/ 158 w 401"/>
                <a:gd name="T31" fmla="*/ 334 h 353"/>
                <a:gd name="T32" fmla="*/ 111 w 401"/>
                <a:gd name="T33" fmla="*/ 271 h 353"/>
                <a:gd name="T34" fmla="*/ 153 w 401"/>
                <a:gd name="T35" fmla="*/ 113 h 353"/>
                <a:gd name="T36" fmla="*/ 165 w 401"/>
                <a:gd name="T37" fmla="*/ 63 h 353"/>
                <a:gd name="T38" fmla="*/ 102 w 401"/>
                <a:gd name="T39" fmla="*/ 0 h 353"/>
                <a:gd name="T40" fmla="*/ 0 w 401"/>
                <a:gd name="T41" fmla="*/ 120 h 353"/>
                <a:gd name="T42" fmla="*/ 9 w 401"/>
                <a:gd name="T43" fmla="*/ 127 h 353"/>
                <a:gd name="T44" fmla="*/ 21 w 401"/>
                <a:gd name="T45" fmla="*/ 113 h 353"/>
                <a:gd name="T46" fmla="*/ 100 w 401"/>
                <a:gd name="T47" fmla="*/ 18 h 353"/>
                <a:gd name="T48" fmla="*/ 120 w 401"/>
                <a:gd name="T49" fmla="*/ 42 h 353"/>
                <a:gd name="T50" fmla="*/ 106 w 401"/>
                <a:gd name="T51" fmla="*/ 95 h 353"/>
                <a:gd name="T52" fmla="*/ 62 w 401"/>
                <a:gd name="T53" fmla="*/ 259 h 353"/>
                <a:gd name="T54" fmla="*/ 157 w 401"/>
                <a:gd name="T55" fmla="*/ 352 h 353"/>
                <a:gd name="T56" fmla="*/ 250 w 401"/>
                <a:gd name="T57" fmla="*/ 29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1" h="353">
                  <a:moveTo>
                    <a:pt x="250" y="299"/>
                  </a:moveTo>
                  <a:cubicBezTo>
                    <a:pt x="259" y="333"/>
                    <a:pt x="285" y="352"/>
                    <a:pt x="319" y="352"/>
                  </a:cubicBezTo>
                  <a:cubicBezTo>
                    <a:pt x="345" y="352"/>
                    <a:pt x="364" y="334"/>
                    <a:pt x="377" y="310"/>
                  </a:cubicBezTo>
                  <a:cubicBezTo>
                    <a:pt x="389" y="281"/>
                    <a:pt x="400" y="234"/>
                    <a:pt x="400" y="232"/>
                  </a:cubicBezTo>
                  <a:cubicBezTo>
                    <a:pt x="400" y="225"/>
                    <a:pt x="392" y="225"/>
                    <a:pt x="391" y="225"/>
                  </a:cubicBezTo>
                  <a:cubicBezTo>
                    <a:pt x="382" y="225"/>
                    <a:pt x="382" y="227"/>
                    <a:pt x="378" y="239"/>
                  </a:cubicBezTo>
                  <a:cubicBezTo>
                    <a:pt x="368" y="281"/>
                    <a:pt x="354" y="334"/>
                    <a:pt x="320" y="334"/>
                  </a:cubicBezTo>
                  <a:cubicBezTo>
                    <a:pt x="304" y="334"/>
                    <a:pt x="297" y="325"/>
                    <a:pt x="297" y="299"/>
                  </a:cubicBezTo>
                  <a:cubicBezTo>
                    <a:pt x="297" y="281"/>
                    <a:pt x="306" y="246"/>
                    <a:pt x="312" y="218"/>
                  </a:cubicBezTo>
                  <a:lnTo>
                    <a:pt x="334" y="134"/>
                  </a:lnTo>
                  <a:cubicBezTo>
                    <a:pt x="336" y="123"/>
                    <a:pt x="343" y="93"/>
                    <a:pt x="347" y="81"/>
                  </a:cubicBezTo>
                  <a:cubicBezTo>
                    <a:pt x="350" y="63"/>
                    <a:pt x="359" y="33"/>
                    <a:pt x="359" y="30"/>
                  </a:cubicBezTo>
                  <a:cubicBezTo>
                    <a:pt x="359" y="16"/>
                    <a:pt x="348" y="9"/>
                    <a:pt x="336" y="9"/>
                  </a:cubicBezTo>
                  <a:cubicBezTo>
                    <a:pt x="333" y="9"/>
                    <a:pt x="312" y="9"/>
                    <a:pt x="306" y="35"/>
                  </a:cubicBezTo>
                  <a:cubicBezTo>
                    <a:pt x="290" y="93"/>
                    <a:pt x="257" y="229"/>
                    <a:pt x="248" y="269"/>
                  </a:cubicBezTo>
                  <a:cubicBezTo>
                    <a:pt x="246" y="273"/>
                    <a:pt x="216" y="334"/>
                    <a:pt x="158" y="334"/>
                  </a:cubicBezTo>
                  <a:cubicBezTo>
                    <a:pt x="120" y="334"/>
                    <a:pt x="111" y="299"/>
                    <a:pt x="111" y="271"/>
                  </a:cubicBezTo>
                  <a:cubicBezTo>
                    <a:pt x="111" y="227"/>
                    <a:pt x="132" y="165"/>
                    <a:pt x="153" y="113"/>
                  </a:cubicBezTo>
                  <a:cubicBezTo>
                    <a:pt x="162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2" y="0"/>
                  </a:cubicBezTo>
                  <a:cubicBezTo>
                    <a:pt x="28" y="0"/>
                    <a:pt x="0" y="113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1" y="113"/>
                  </a:cubicBezTo>
                  <a:cubicBezTo>
                    <a:pt x="40" y="46"/>
                    <a:pt x="70" y="18"/>
                    <a:pt x="100" y="18"/>
                  </a:cubicBezTo>
                  <a:cubicBezTo>
                    <a:pt x="107" y="18"/>
                    <a:pt x="120" y="18"/>
                    <a:pt x="120" y="42"/>
                  </a:cubicBezTo>
                  <a:cubicBezTo>
                    <a:pt x="120" y="62"/>
                    <a:pt x="111" y="84"/>
                    <a:pt x="106" y="95"/>
                  </a:cubicBezTo>
                  <a:cubicBezTo>
                    <a:pt x="77" y="172"/>
                    <a:pt x="62" y="220"/>
                    <a:pt x="62" y="259"/>
                  </a:cubicBezTo>
                  <a:cubicBezTo>
                    <a:pt x="62" y="333"/>
                    <a:pt x="114" y="352"/>
                    <a:pt x="157" y="352"/>
                  </a:cubicBezTo>
                  <a:cubicBezTo>
                    <a:pt x="208" y="352"/>
                    <a:pt x="236" y="317"/>
                    <a:pt x="250" y="2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93" name="Freeform 209"/>
            <p:cNvSpPr>
              <a:spLocks noChangeArrowheads="1"/>
            </p:cNvSpPr>
            <p:nvPr/>
          </p:nvSpPr>
          <p:spPr bwMode="auto">
            <a:xfrm>
              <a:off x="486" y="4236"/>
              <a:ext cx="32" cy="122"/>
            </a:xfrm>
            <a:custGeom>
              <a:avLst/>
              <a:gdLst>
                <a:gd name="T0" fmla="*/ 132 w 144"/>
                <a:gd name="T1" fmla="*/ 0 h 543"/>
                <a:gd name="T2" fmla="*/ 0 w 144"/>
                <a:gd name="T3" fmla="*/ 271 h 543"/>
                <a:gd name="T4" fmla="*/ 132 w 144"/>
                <a:gd name="T5" fmla="*/ 542 h 543"/>
                <a:gd name="T6" fmla="*/ 143 w 144"/>
                <a:gd name="T7" fmla="*/ 537 h 543"/>
                <a:gd name="T8" fmla="*/ 137 w 144"/>
                <a:gd name="T9" fmla="*/ 528 h 543"/>
                <a:gd name="T10" fmla="*/ 37 w 144"/>
                <a:gd name="T11" fmla="*/ 271 h 543"/>
                <a:gd name="T12" fmla="*/ 139 w 144"/>
                <a:gd name="T13" fmla="*/ 12 h 543"/>
                <a:gd name="T14" fmla="*/ 143 w 144"/>
                <a:gd name="T15" fmla="*/ 7 h 543"/>
                <a:gd name="T16" fmla="*/ 132 w 144"/>
                <a:gd name="T17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543">
                  <a:moveTo>
                    <a:pt x="132" y="0"/>
                  </a:moveTo>
                  <a:cubicBezTo>
                    <a:pt x="28" y="72"/>
                    <a:pt x="0" y="188"/>
                    <a:pt x="0" y="271"/>
                  </a:cubicBezTo>
                  <a:cubicBezTo>
                    <a:pt x="0" y="347"/>
                    <a:pt x="23" y="466"/>
                    <a:pt x="132" y="542"/>
                  </a:cubicBezTo>
                  <a:cubicBezTo>
                    <a:pt x="136" y="542"/>
                    <a:pt x="143" y="542"/>
                    <a:pt x="143" y="537"/>
                  </a:cubicBezTo>
                  <a:cubicBezTo>
                    <a:pt x="143" y="533"/>
                    <a:pt x="141" y="531"/>
                    <a:pt x="137" y="528"/>
                  </a:cubicBezTo>
                  <a:cubicBezTo>
                    <a:pt x="63" y="463"/>
                    <a:pt x="37" y="369"/>
                    <a:pt x="37" y="271"/>
                  </a:cubicBezTo>
                  <a:cubicBezTo>
                    <a:pt x="37" y="125"/>
                    <a:pt x="93" y="53"/>
                    <a:pt x="139" y="12"/>
                  </a:cubicBezTo>
                  <a:cubicBezTo>
                    <a:pt x="141" y="11"/>
                    <a:pt x="143" y="9"/>
                    <a:pt x="143" y="7"/>
                  </a:cubicBezTo>
                  <a:cubicBezTo>
                    <a:pt x="143" y="0"/>
                    <a:pt x="136" y="0"/>
                    <a:pt x="13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94" name="Freeform 210"/>
            <p:cNvSpPr>
              <a:spLocks noChangeArrowheads="1"/>
            </p:cNvSpPr>
            <p:nvPr/>
          </p:nvSpPr>
          <p:spPr bwMode="auto">
            <a:xfrm>
              <a:off x="536" y="4241"/>
              <a:ext cx="90" cy="90"/>
            </a:xfrm>
            <a:custGeom>
              <a:avLst/>
              <a:gdLst>
                <a:gd name="T0" fmla="*/ 215 w 402"/>
                <a:gd name="T1" fmla="*/ 213 h 402"/>
                <a:gd name="T2" fmla="*/ 380 w 402"/>
                <a:gd name="T3" fmla="*/ 213 h 402"/>
                <a:gd name="T4" fmla="*/ 401 w 402"/>
                <a:gd name="T5" fmla="*/ 201 h 402"/>
                <a:gd name="T6" fmla="*/ 380 w 402"/>
                <a:gd name="T7" fmla="*/ 186 h 402"/>
                <a:gd name="T8" fmla="*/ 215 w 402"/>
                <a:gd name="T9" fmla="*/ 186 h 402"/>
                <a:gd name="T10" fmla="*/ 215 w 402"/>
                <a:gd name="T11" fmla="*/ 23 h 402"/>
                <a:gd name="T12" fmla="*/ 201 w 402"/>
                <a:gd name="T13" fmla="*/ 0 h 402"/>
                <a:gd name="T14" fmla="*/ 188 w 402"/>
                <a:gd name="T15" fmla="*/ 21 h 402"/>
                <a:gd name="T16" fmla="*/ 188 w 402"/>
                <a:gd name="T17" fmla="*/ 186 h 402"/>
                <a:gd name="T18" fmla="*/ 21 w 402"/>
                <a:gd name="T19" fmla="*/ 186 h 402"/>
                <a:gd name="T20" fmla="*/ 0 w 402"/>
                <a:gd name="T21" fmla="*/ 201 h 402"/>
                <a:gd name="T22" fmla="*/ 21 w 402"/>
                <a:gd name="T23" fmla="*/ 213 h 402"/>
                <a:gd name="T24" fmla="*/ 188 w 402"/>
                <a:gd name="T25" fmla="*/ 213 h 402"/>
                <a:gd name="T26" fmla="*/ 188 w 402"/>
                <a:gd name="T27" fmla="*/ 375 h 402"/>
                <a:gd name="T28" fmla="*/ 21 w 402"/>
                <a:gd name="T29" fmla="*/ 375 h 402"/>
                <a:gd name="T30" fmla="*/ 0 w 402"/>
                <a:gd name="T31" fmla="*/ 387 h 402"/>
                <a:gd name="T32" fmla="*/ 21 w 402"/>
                <a:gd name="T33" fmla="*/ 401 h 402"/>
                <a:gd name="T34" fmla="*/ 380 w 402"/>
                <a:gd name="T35" fmla="*/ 401 h 402"/>
                <a:gd name="T36" fmla="*/ 401 w 402"/>
                <a:gd name="T37" fmla="*/ 387 h 402"/>
                <a:gd name="T38" fmla="*/ 380 w 402"/>
                <a:gd name="T39" fmla="*/ 375 h 402"/>
                <a:gd name="T40" fmla="*/ 215 w 402"/>
                <a:gd name="T41" fmla="*/ 375 h 402"/>
                <a:gd name="T42" fmla="*/ 215 w 402"/>
                <a:gd name="T43" fmla="*/ 21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2" h="402">
                  <a:moveTo>
                    <a:pt x="215" y="213"/>
                  </a:moveTo>
                  <a:lnTo>
                    <a:pt x="380" y="213"/>
                  </a:lnTo>
                  <a:cubicBezTo>
                    <a:pt x="389" y="213"/>
                    <a:pt x="401" y="213"/>
                    <a:pt x="401" y="201"/>
                  </a:cubicBezTo>
                  <a:cubicBezTo>
                    <a:pt x="401" y="186"/>
                    <a:pt x="389" y="186"/>
                    <a:pt x="380" y="186"/>
                  </a:cubicBezTo>
                  <a:lnTo>
                    <a:pt x="215" y="186"/>
                  </a:lnTo>
                  <a:lnTo>
                    <a:pt x="215" y="23"/>
                  </a:lnTo>
                  <a:cubicBezTo>
                    <a:pt x="215" y="14"/>
                    <a:pt x="215" y="0"/>
                    <a:pt x="201" y="0"/>
                  </a:cubicBezTo>
                  <a:cubicBezTo>
                    <a:pt x="188" y="0"/>
                    <a:pt x="188" y="12"/>
                    <a:pt x="188" y="21"/>
                  </a:cubicBezTo>
                  <a:lnTo>
                    <a:pt x="188" y="186"/>
                  </a:lnTo>
                  <a:lnTo>
                    <a:pt x="21" y="186"/>
                  </a:lnTo>
                  <a:cubicBezTo>
                    <a:pt x="12" y="186"/>
                    <a:pt x="0" y="186"/>
                    <a:pt x="0" y="201"/>
                  </a:cubicBezTo>
                  <a:cubicBezTo>
                    <a:pt x="0" y="213"/>
                    <a:pt x="12" y="213"/>
                    <a:pt x="21" y="213"/>
                  </a:cubicBezTo>
                  <a:lnTo>
                    <a:pt x="188" y="213"/>
                  </a:lnTo>
                  <a:lnTo>
                    <a:pt x="188" y="375"/>
                  </a:lnTo>
                  <a:lnTo>
                    <a:pt x="21" y="375"/>
                  </a:lnTo>
                  <a:cubicBezTo>
                    <a:pt x="12" y="375"/>
                    <a:pt x="0" y="375"/>
                    <a:pt x="0" y="387"/>
                  </a:cubicBezTo>
                  <a:cubicBezTo>
                    <a:pt x="0" y="401"/>
                    <a:pt x="12" y="401"/>
                    <a:pt x="21" y="401"/>
                  </a:cubicBezTo>
                  <a:lnTo>
                    <a:pt x="380" y="401"/>
                  </a:lnTo>
                  <a:cubicBezTo>
                    <a:pt x="389" y="401"/>
                    <a:pt x="401" y="401"/>
                    <a:pt x="401" y="387"/>
                  </a:cubicBezTo>
                  <a:cubicBezTo>
                    <a:pt x="401" y="375"/>
                    <a:pt x="389" y="375"/>
                    <a:pt x="380" y="375"/>
                  </a:cubicBezTo>
                  <a:lnTo>
                    <a:pt x="215" y="375"/>
                  </a:lnTo>
                  <a:lnTo>
                    <a:pt x="215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95" name="Freeform 211"/>
            <p:cNvSpPr>
              <a:spLocks noChangeArrowheads="1"/>
            </p:cNvSpPr>
            <p:nvPr/>
          </p:nvSpPr>
          <p:spPr bwMode="auto">
            <a:xfrm>
              <a:off x="645" y="4236"/>
              <a:ext cx="32" cy="122"/>
            </a:xfrm>
            <a:custGeom>
              <a:avLst/>
              <a:gdLst>
                <a:gd name="T0" fmla="*/ 11 w 144"/>
                <a:gd name="T1" fmla="*/ 0 h 543"/>
                <a:gd name="T2" fmla="*/ 0 w 144"/>
                <a:gd name="T3" fmla="*/ 7 h 543"/>
                <a:gd name="T4" fmla="*/ 5 w 144"/>
                <a:gd name="T5" fmla="*/ 14 h 543"/>
                <a:gd name="T6" fmla="*/ 104 w 144"/>
                <a:gd name="T7" fmla="*/ 271 h 543"/>
                <a:gd name="T8" fmla="*/ 11 w 144"/>
                <a:gd name="T9" fmla="*/ 523 h 543"/>
                <a:gd name="T10" fmla="*/ 0 w 144"/>
                <a:gd name="T11" fmla="*/ 537 h 543"/>
                <a:gd name="T12" fmla="*/ 7 w 144"/>
                <a:gd name="T13" fmla="*/ 542 h 543"/>
                <a:gd name="T14" fmla="*/ 102 w 144"/>
                <a:gd name="T15" fmla="*/ 438 h 543"/>
                <a:gd name="T16" fmla="*/ 143 w 144"/>
                <a:gd name="T17" fmla="*/ 271 h 543"/>
                <a:gd name="T18" fmla="*/ 11 w 144"/>
                <a:gd name="T1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543">
                  <a:moveTo>
                    <a:pt x="11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2" y="11"/>
                    <a:pt x="5" y="14"/>
                  </a:cubicBezTo>
                  <a:cubicBezTo>
                    <a:pt x="53" y="58"/>
                    <a:pt x="104" y="130"/>
                    <a:pt x="104" y="271"/>
                  </a:cubicBezTo>
                  <a:cubicBezTo>
                    <a:pt x="104" y="384"/>
                    <a:pt x="69" y="470"/>
                    <a:pt x="11" y="523"/>
                  </a:cubicBezTo>
                  <a:cubicBezTo>
                    <a:pt x="0" y="533"/>
                    <a:pt x="0" y="533"/>
                    <a:pt x="0" y="537"/>
                  </a:cubicBezTo>
                  <a:cubicBezTo>
                    <a:pt x="0" y="538"/>
                    <a:pt x="2" y="542"/>
                    <a:pt x="7" y="542"/>
                  </a:cubicBezTo>
                  <a:cubicBezTo>
                    <a:pt x="14" y="542"/>
                    <a:pt x="65" y="507"/>
                    <a:pt x="102" y="438"/>
                  </a:cubicBezTo>
                  <a:cubicBezTo>
                    <a:pt x="127" y="394"/>
                    <a:pt x="143" y="334"/>
                    <a:pt x="143" y="271"/>
                  </a:cubicBezTo>
                  <a:cubicBezTo>
                    <a:pt x="143" y="195"/>
                    <a:pt x="120" y="76"/>
                    <a:pt x="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96" name="Freeform 212"/>
            <p:cNvSpPr>
              <a:spLocks noChangeArrowheads="1"/>
            </p:cNvSpPr>
            <p:nvPr/>
          </p:nvSpPr>
          <p:spPr bwMode="auto">
            <a:xfrm>
              <a:off x="472" y="4387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6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5 h 473"/>
                <a:gd name="T40" fmla="*/ 178 w 240"/>
                <a:gd name="T41" fmla="*/ 162 h 473"/>
                <a:gd name="T42" fmla="*/ 176 w 240"/>
                <a:gd name="T43" fmla="*/ 179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6"/>
                  </a:cubicBezTo>
                  <a:cubicBezTo>
                    <a:pt x="0" y="457"/>
                    <a:pt x="21" y="472"/>
                    <a:pt x="55" y="472"/>
                  </a:cubicBezTo>
                  <a:cubicBezTo>
                    <a:pt x="86" y="472"/>
                    <a:pt x="151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79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4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5"/>
                    <a:pt x="158" y="135"/>
                  </a:cubicBezTo>
                  <a:cubicBezTo>
                    <a:pt x="172" y="135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79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97" name="Freeform 213"/>
            <p:cNvSpPr>
              <a:spLocks noChangeArrowheads="1"/>
            </p:cNvSpPr>
            <p:nvPr/>
          </p:nvSpPr>
          <p:spPr bwMode="auto">
            <a:xfrm>
              <a:off x="717" y="4288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49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5"/>
                    <a:pt x="181" y="764"/>
                    <a:pt x="167" y="749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2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98" name="Freeform 214"/>
            <p:cNvSpPr>
              <a:spLocks noChangeArrowheads="1"/>
            </p:cNvSpPr>
            <p:nvPr/>
          </p:nvSpPr>
          <p:spPr bwMode="auto">
            <a:xfrm>
              <a:off x="775" y="4342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7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4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4"/>
                    <a:pt x="209" y="457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4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4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199" name="Freeform 215"/>
            <p:cNvSpPr>
              <a:spLocks noChangeArrowheads="1"/>
            </p:cNvSpPr>
            <p:nvPr/>
          </p:nvSpPr>
          <p:spPr bwMode="auto">
            <a:xfrm>
              <a:off x="858" y="4342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5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00" name="Freeform 216"/>
            <p:cNvSpPr>
              <a:spLocks noChangeArrowheads="1"/>
            </p:cNvSpPr>
            <p:nvPr/>
          </p:nvSpPr>
          <p:spPr bwMode="auto">
            <a:xfrm>
              <a:off x="947" y="4288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5"/>
                    <a:pt x="0" y="767"/>
                  </a:cubicBezTo>
                  <a:cubicBezTo>
                    <a:pt x="0" y="772"/>
                    <a:pt x="4" y="774"/>
                    <a:pt x="7" y="774"/>
                  </a:cubicBezTo>
                  <a:cubicBezTo>
                    <a:pt x="16" y="774"/>
                    <a:pt x="86" y="721"/>
                    <a:pt x="132" y="623"/>
                  </a:cubicBezTo>
                  <a:cubicBezTo>
                    <a:pt x="172" y="538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01" name="Freeform 217"/>
            <p:cNvSpPr>
              <a:spLocks noChangeArrowheads="1"/>
            </p:cNvSpPr>
            <p:nvPr/>
          </p:nvSpPr>
          <p:spPr bwMode="auto">
            <a:xfrm>
              <a:off x="1063" y="4355"/>
              <a:ext cx="116" cy="41"/>
            </a:xfrm>
            <a:custGeom>
              <a:avLst/>
              <a:gdLst>
                <a:gd name="T0" fmla="*/ 489 w 517"/>
                <a:gd name="T1" fmla="*/ 32 h 184"/>
                <a:gd name="T2" fmla="*/ 516 w 517"/>
                <a:gd name="T3" fmla="*/ 16 h 184"/>
                <a:gd name="T4" fmla="*/ 491 w 517"/>
                <a:gd name="T5" fmla="*/ 0 h 184"/>
                <a:gd name="T6" fmla="*/ 26 w 517"/>
                <a:gd name="T7" fmla="*/ 0 h 184"/>
                <a:gd name="T8" fmla="*/ 0 w 517"/>
                <a:gd name="T9" fmla="*/ 16 h 184"/>
                <a:gd name="T10" fmla="*/ 26 w 517"/>
                <a:gd name="T11" fmla="*/ 32 h 184"/>
                <a:gd name="T12" fmla="*/ 489 w 517"/>
                <a:gd name="T13" fmla="*/ 32 h 184"/>
                <a:gd name="T14" fmla="*/ 491 w 517"/>
                <a:gd name="T15" fmla="*/ 183 h 184"/>
                <a:gd name="T16" fmla="*/ 516 w 517"/>
                <a:gd name="T17" fmla="*/ 167 h 184"/>
                <a:gd name="T18" fmla="*/ 489 w 517"/>
                <a:gd name="T19" fmla="*/ 151 h 184"/>
                <a:gd name="T20" fmla="*/ 26 w 517"/>
                <a:gd name="T21" fmla="*/ 151 h 184"/>
                <a:gd name="T22" fmla="*/ 0 w 517"/>
                <a:gd name="T23" fmla="*/ 167 h 184"/>
                <a:gd name="T24" fmla="*/ 26 w 517"/>
                <a:gd name="T25" fmla="*/ 183 h 184"/>
                <a:gd name="T26" fmla="*/ 491 w 517"/>
                <a:gd name="T2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84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close/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02" name="Freeform 218"/>
            <p:cNvSpPr>
              <a:spLocks noChangeArrowheads="1"/>
            </p:cNvSpPr>
            <p:nvPr/>
          </p:nvSpPr>
          <p:spPr bwMode="auto">
            <a:xfrm>
              <a:off x="1248" y="4303"/>
              <a:ext cx="116" cy="116"/>
            </a:xfrm>
            <a:custGeom>
              <a:avLst/>
              <a:gdLst>
                <a:gd name="T0" fmla="*/ 275 w 518"/>
                <a:gd name="T1" fmla="*/ 274 h 518"/>
                <a:gd name="T2" fmla="*/ 491 w 518"/>
                <a:gd name="T3" fmla="*/ 274 h 518"/>
                <a:gd name="T4" fmla="*/ 517 w 518"/>
                <a:gd name="T5" fmla="*/ 259 h 518"/>
                <a:gd name="T6" fmla="*/ 491 w 518"/>
                <a:gd name="T7" fmla="*/ 243 h 518"/>
                <a:gd name="T8" fmla="*/ 275 w 518"/>
                <a:gd name="T9" fmla="*/ 243 h 518"/>
                <a:gd name="T10" fmla="*/ 275 w 518"/>
                <a:gd name="T11" fmla="*/ 28 h 518"/>
                <a:gd name="T12" fmla="*/ 259 w 518"/>
                <a:gd name="T13" fmla="*/ 0 h 518"/>
                <a:gd name="T14" fmla="*/ 243 w 518"/>
                <a:gd name="T15" fmla="*/ 26 h 518"/>
                <a:gd name="T16" fmla="*/ 243 w 518"/>
                <a:gd name="T17" fmla="*/ 243 h 518"/>
                <a:gd name="T18" fmla="*/ 26 w 518"/>
                <a:gd name="T19" fmla="*/ 243 h 518"/>
                <a:gd name="T20" fmla="*/ 0 w 518"/>
                <a:gd name="T21" fmla="*/ 259 h 518"/>
                <a:gd name="T22" fmla="*/ 26 w 518"/>
                <a:gd name="T23" fmla="*/ 274 h 518"/>
                <a:gd name="T24" fmla="*/ 243 w 518"/>
                <a:gd name="T25" fmla="*/ 274 h 518"/>
                <a:gd name="T26" fmla="*/ 243 w 518"/>
                <a:gd name="T27" fmla="*/ 486 h 518"/>
                <a:gd name="T28" fmla="*/ 26 w 518"/>
                <a:gd name="T29" fmla="*/ 486 h 518"/>
                <a:gd name="T30" fmla="*/ 0 w 518"/>
                <a:gd name="T31" fmla="*/ 501 h 518"/>
                <a:gd name="T32" fmla="*/ 26 w 518"/>
                <a:gd name="T33" fmla="*/ 517 h 518"/>
                <a:gd name="T34" fmla="*/ 491 w 518"/>
                <a:gd name="T35" fmla="*/ 517 h 518"/>
                <a:gd name="T36" fmla="*/ 517 w 518"/>
                <a:gd name="T37" fmla="*/ 501 h 518"/>
                <a:gd name="T38" fmla="*/ 491 w 518"/>
                <a:gd name="T39" fmla="*/ 486 h 518"/>
                <a:gd name="T40" fmla="*/ 275 w 518"/>
                <a:gd name="T41" fmla="*/ 486 h 518"/>
                <a:gd name="T42" fmla="*/ 275 w 518"/>
                <a:gd name="T43" fmla="*/ 27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8" h="518">
                  <a:moveTo>
                    <a:pt x="275" y="274"/>
                  </a:moveTo>
                  <a:lnTo>
                    <a:pt x="491" y="274"/>
                  </a:lnTo>
                  <a:cubicBezTo>
                    <a:pt x="503" y="274"/>
                    <a:pt x="517" y="274"/>
                    <a:pt x="517" y="259"/>
                  </a:cubicBezTo>
                  <a:cubicBezTo>
                    <a:pt x="517" y="243"/>
                    <a:pt x="503" y="243"/>
                    <a:pt x="491" y="243"/>
                  </a:cubicBezTo>
                  <a:lnTo>
                    <a:pt x="275" y="243"/>
                  </a:lnTo>
                  <a:lnTo>
                    <a:pt x="275" y="28"/>
                  </a:lnTo>
                  <a:cubicBezTo>
                    <a:pt x="275" y="16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4"/>
                    <a:pt x="14" y="274"/>
                    <a:pt x="26" y="274"/>
                  </a:cubicBezTo>
                  <a:lnTo>
                    <a:pt x="243" y="274"/>
                  </a:lnTo>
                  <a:lnTo>
                    <a:pt x="243" y="486"/>
                  </a:lnTo>
                  <a:lnTo>
                    <a:pt x="26" y="486"/>
                  </a:lnTo>
                  <a:cubicBezTo>
                    <a:pt x="14" y="486"/>
                    <a:pt x="0" y="486"/>
                    <a:pt x="0" y="501"/>
                  </a:cubicBezTo>
                  <a:cubicBezTo>
                    <a:pt x="0" y="517"/>
                    <a:pt x="14" y="517"/>
                    <a:pt x="26" y="517"/>
                  </a:cubicBezTo>
                  <a:lnTo>
                    <a:pt x="491" y="517"/>
                  </a:lnTo>
                  <a:cubicBezTo>
                    <a:pt x="503" y="517"/>
                    <a:pt x="517" y="517"/>
                    <a:pt x="517" y="501"/>
                  </a:cubicBezTo>
                  <a:cubicBezTo>
                    <a:pt x="517" y="486"/>
                    <a:pt x="503" y="486"/>
                    <a:pt x="491" y="486"/>
                  </a:cubicBezTo>
                  <a:lnTo>
                    <a:pt x="275" y="486"/>
                  </a:lnTo>
                  <a:lnTo>
                    <a:pt x="275" y="2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03" name="Freeform 219"/>
            <p:cNvSpPr>
              <a:spLocks noChangeArrowheads="1"/>
            </p:cNvSpPr>
            <p:nvPr/>
          </p:nvSpPr>
          <p:spPr bwMode="auto">
            <a:xfrm>
              <a:off x="1383" y="4342"/>
              <a:ext cx="67" cy="79"/>
            </a:xfrm>
            <a:custGeom>
              <a:avLst/>
              <a:gdLst>
                <a:gd name="T0" fmla="*/ 109 w 300"/>
                <a:gd name="T1" fmla="*/ 164 h 353"/>
                <a:gd name="T2" fmla="*/ 229 w 300"/>
                <a:gd name="T3" fmla="*/ 146 h 353"/>
                <a:gd name="T4" fmla="*/ 287 w 300"/>
                <a:gd name="T5" fmla="*/ 67 h 353"/>
                <a:gd name="T6" fmla="*/ 204 w 300"/>
                <a:gd name="T7" fmla="*/ 0 h 353"/>
                <a:gd name="T8" fmla="*/ 0 w 300"/>
                <a:gd name="T9" fmla="*/ 211 h 353"/>
                <a:gd name="T10" fmla="*/ 121 w 300"/>
                <a:gd name="T11" fmla="*/ 352 h 353"/>
                <a:gd name="T12" fmla="*/ 299 w 300"/>
                <a:gd name="T13" fmla="*/ 260 h 353"/>
                <a:gd name="T14" fmla="*/ 289 w 300"/>
                <a:gd name="T15" fmla="*/ 250 h 353"/>
                <a:gd name="T16" fmla="*/ 280 w 300"/>
                <a:gd name="T17" fmla="*/ 259 h 353"/>
                <a:gd name="T18" fmla="*/ 123 w 300"/>
                <a:gd name="T19" fmla="*/ 334 h 353"/>
                <a:gd name="T20" fmla="*/ 56 w 300"/>
                <a:gd name="T21" fmla="*/ 245 h 353"/>
                <a:gd name="T22" fmla="*/ 69 w 300"/>
                <a:gd name="T23" fmla="*/ 164 h 353"/>
                <a:gd name="T24" fmla="*/ 109 w 300"/>
                <a:gd name="T25" fmla="*/ 164 h 353"/>
                <a:gd name="T26" fmla="*/ 74 w 300"/>
                <a:gd name="T27" fmla="*/ 146 h 353"/>
                <a:gd name="T28" fmla="*/ 204 w 300"/>
                <a:gd name="T29" fmla="*/ 18 h 353"/>
                <a:gd name="T30" fmla="*/ 260 w 300"/>
                <a:gd name="T31" fmla="*/ 67 h 353"/>
                <a:gd name="T32" fmla="*/ 106 w 300"/>
                <a:gd name="T33" fmla="*/ 146 h 353"/>
                <a:gd name="T34" fmla="*/ 74 w 300"/>
                <a:gd name="T35" fmla="*/ 14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0" h="353">
                  <a:moveTo>
                    <a:pt x="109" y="164"/>
                  </a:moveTo>
                  <a:cubicBezTo>
                    <a:pt x="132" y="164"/>
                    <a:pt x="190" y="162"/>
                    <a:pt x="229" y="146"/>
                  </a:cubicBezTo>
                  <a:cubicBezTo>
                    <a:pt x="283" y="123"/>
                    <a:pt x="287" y="77"/>
                    <a:pt x="287" y="67"/>
                  </a:cubicBezTo>
                  <a:cubicBezTo>
                    <a:pt x="287" y="32"/>
                    <a:pt x="257" y="0"/>
                    <a:pt x="204" y="0"/>
                  </a:cubicBezTo>
                  <a:cubicBezTo>
                    <a:pt x="118" y="0"/>
                    <a:pt x="0" y="76"/>
                    <a:pt x="0" y="211"/>
                  </a:cubicBezTo>
                  <a:cubicBezTo>
                    <a:pt x="0" y="290"/>
                    <a:pt x="46" y="352"/>
                    <a:pt x="121" y="352"/>
                  </a:cubicBezTo>
                  <a:cubicBezTo>
                    <a:pt x="234" y="352"/>
                    <a:pt x="299" y="269"/>
                    <a:pt x="299" y="260"/>
                  </a:cubicBezTo>
                  <a:cubicBezTo>
                    <a:pt x="299" y="255"/>
                    <a:pt x="294" y="250"/>
                    <a:pt x="289" y="250"/>
                  </a:cubicBezTo>
                  <a:cubicBezTo>
                    <a:pt x="285" y="250"/>
                    <a:pt x="283" y="252"/>
                    <a:pt x="280" y="259"/>
                  </a:cubicBezTo>
                  <a:cubicBezTo>
                    <a:pt x="218" y="334"/>
                    <a:pt x="134" y="334"/>
                    <a:pt x="123" y="334"/>
                  </a:cubicBezTo>
                  <a:cubicBezTo>
                    <a:pt x="63" y="334"/>
                    <a:pt x="56" y="269"/>
                    <a:pt x="56" y="245"/>
                  </a:cubicBezTo>
                  <a:cubicBezTo>
                    <a:pt x="56" y="236"/>
                    <a:pt x="56" y="211"/>
                    <a:pt x="69" y="164"/>
                  </a:cubicBezTo>
                  <a:lnTo>
                    <a:pt x="109" y="164"/>
                  </a:lnTo>
                  <a:close/>
                  <a:moveTo>
                    <a:pt x="74" y="146"/>
                  </a:moveTo>
                  <a:cubicBezTo>
                    <a:pt x="104" y="28"/>
                    <a:pt x="183" y="18"/>
                    <a:pt x="204" y="18"/>
                  </a:cubicBezTo>
                  <a:cubicBezTo>
                    <a:pt x="241" y="18"/>
                    <a:pt x="260" y="40"/>
                    <a:pt x="260" y="67"/>
                  </a:cubicBezTo>
                  <a:cubicBezTo>
                    <a:pt x="260" y="146"/>
                    <a:pt x="137" y="146"/>
                    <a:pt x="106" y="146"/>
                  </a:cubicBezTo>
                  <a:lnTo>
                    <a:pt x="74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04" name="Freeform 220"/>
            <p:cNvSpPr>
              <a:spLocks noChangeArrowheads="1"/>
            </p:cNvSpPr>
            <p:nvPr/>
          </p:nvSpPr>
          <p:spPr bwMode="auto">
            <a:xfrm>
              <a:off x="1466" y="4282"/>
              <a:ext cx="90" cy="90"/>
            </a:xfrm>
            <a:custGeom>
              <a:avLst/>
              <a:gdLst>
                <a:gd name="T0" fmla="*/ 215 w 402"/>
                <a:gd name="T1" fmla="*/ 213 h 402"/>
                <a:gd name="T2" fmla="*/ 380 w 402"/>
                <a:gd name="T3" fmla="*/ 213 h 402"/>
                <a:gd name="T4" fmla="*/ 401 w 402"/>
                <a:gd name="T5" fmla="*/ 201 h 402"/>
                <a:gd name="T6" fmla="*/ 380 w 402"/>
                <a:gd name="T7" fmla="*/ 186 h 402"/>
                <a:gd name="T8" fmla="*/ 215 w 402"/>
                <a:gd name="T9" fmla="*/ 186 h 402"/>
                <a:gd name="T10" fmla="*/ 215 w 402"/>
                <a:gd name="T11" fmla="*/ 26 h 402"/>
                <a:gd name="T12" fmla="*/ 380 w 402"/>
                <a:gd name="T13" fmla="*/ 26 h 402"/>
                <a:gd name="T14" fmla="*/ 401 w 402"/>
                <a:gd name="T15" fmla="*/ 14 h 402"/>
                <a:gd name="T16" fmla="*/ 380 w 402"/>
                <a:gd name="T17" fmla="*/ 0 h 402"/>
                <a:gd name="T18" fmla="*/ 21 w 402"/>
                <a:gd name="T19" fmla="*/ 0 h 402"/>
                <a:gd name="T20" fmla="*/ 0 w 402"/>
                <a:gd name="T21" fmla="*/ 14 h 402"/>
                <a:gd name="T22" fmla="*/ 21 w 402"/>
                <a:gd name="T23" fmla="*/ 26 h 402"/>
                <a:gd name="T24" fmla="*/ 188 w 402"/>
                <a:gd name="T25" fmla="*/ 26 h 402"/>
                <a:gd name="T26" fmla="*/ 188 w 402"/>
                <a:gd name="T27" fmla="*/ 186 h 402"/>
                <a:gd name="T28" fmla="*/ 21 w 402"/>
                <a:gd name="T29" fmla="*/ 186 h 402"/>
                <a:gd name="T30" fmla="*/ 0 w 402"/>
                <a:gd name="T31" fmla="*/ 201 h 402"/>
                <a:gd name="T32" fmla="*/ 21 w 402"/>
                <a:gd name="T33" fmla="*/ 213 h 402"/>
                <a:gd name="T34" fmla="*/ 188 w 402"/>
                <a:gd name="T35" fmla="*/ 213 h 402"/>
                <a:gd name="T36" fmla="*/ 188 w 402"/>
                <a:gd name="T37" fmla="*/ 380 h 402"/>
                <a:gd name="T38" fmla="*/ 201 w 402"/>
                <a:gd name="T39" fmla="*/ 401 h 402"/>
                <a:gd name="T40" fmla="*/ 215 w 402"/>
                <a:gd name="T41" fmla="*/ 377 h 402"/>
                <a:gd name="T42" fmla="*/ 215 w 402"/>
                <a:gd name="T43" fmla="*/ 21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2" h="402">
                  <a:moveTo>
                    <a:pt x="215" y="213"/>
                  </a:moveTo>
                  <a:lnTo>
                    <a:pt x="380" y="213"/>
                  </a:lnTo>
                  <a:cubicBezTo>
                    <a:pt x="389" y="213"/>
                    <a:pt x="401" y="213"/>
                    <a:pt x="401" y="201"/>
                  </a:cubicBezTo>
                  <a:cubicBezTo>
                    <a:pt x="401" y="186"/>
                    <a:pt x="389" y="186"/>
                    <a:pt x="380" y="186"/>
                  </a:cubicBezTo>
                  <a:lnTo>
                    <a:pt x="215" y="186"/>
                  </a:lnTo>
                  <a:lnTo>
                    <a:pt x="215" y="26"/>
                  </a:lnTo>
                  <a:lnTo>
                    <a:pt x="380" y="26"/>
                  </a:lnTo>
                  <a:cubicBezTo>
                    <a:pt x="389" y="26"/>
                    <a:pt x="401" y="26"/>
                    <a:pt x="401" y="14"/>
                  </a:cubicBezTo>
                  <a:cubicBezTo>
                    <a:pt x="401" y="0"/>
                    <a:pt x="389" y="0"/>
                    <a:pt x="380" y="0"/>
                  </a:cubicBezTo>
                  <a:lnTo>
                    <a:pt x="21" y="0"/>
                  </a:lnTo>
                  <a:cubicBezTo>
                    <a:pt x="12" y="0"/>
                    <a:pt x="0" y="0"/>
                    <a:pt x="0" y="14"/>
                  </a:cubicBezTo>
                  <a:cubicBezTo>
                    <a:pt x="0" y="26"/>
                    <a:pt x="12" y="26"/>
                    <a:pt x="21" y="26"/>
                  </a:cubicBezTo>
                  <a:lnTo>
                    <a:pt x="188" y="26"/>
                  </a:lnTo>
                  <a:lnTo>
                    <a:pt x="188" y="186"/>
                  </a:lnTo>
                  <a:lnTo>
                    <a:pt x="21" y="186"/>
                  </a:lnTo>
                  <a:cubicBezTo>
                    <a:pt x="12" y="186"/>
                    <a:pt x="0" y="186"/>
                    <a:pt x="0" y="201"/>
                  </a:cubicBezTo>
                  <a:cubicBezTo>
                    <a:pt x="0" y="213"/>
                    <a:pt x="12" y="213"/>
                    <a:pt x="21" y="213"/>
                  </a:cubicBezTo>
                  <a:lnTo>
                    <a:pt x="188" y="213"/>
                  </a:lnTo>
                  <a:lnTo>
                    <a:pt x="188" y="380"/>
                  </a:lnTo>
                  <a:cubicBezTo>
                    <a:pt x="188" y="389"/>
                    <a:pt x="188" y="401"/>
                    <a:pt x="201" y="401"/>
                  </a:cubicBezTo>
                  <a:cubicBezTo>
                    <a:pt x="215" y="401"/>
                    <a:pt x="215" y="387"/>
                    <a:pt x="215" y="377"/>
                  </a:cubicBezTo>
                  <a:lnTo>
                    <a:pt x="215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05" name="Freeform 221"/>
            <p:cNvSpPr>
              <a:spLocks noChangeArrowheads="1"/>
            </p:cNvSpPr>
            <p:nvPr/>
          </p:nvSpPr>
          <p:spPr bwMode="auto">
            <a:xfrm>
              <a:off x="1572" y="4266"/>
              <a:ext cx="37" cy="82"/>
            </a:xfrm>
            <a:custGeom>
              <a:avLst/>
              <a:gdLst>
                <a:gd name="T0" fmla="*/ 151 w 166"/>
                <a:gd name="T1" fmla="*/ 21 h 367"/>
                <a:gd name="T2" fmla="*/ 130 w 166"/>
                <a:gd name="T3" fmla="*/ 0 h 367"/>
                <a:gd name="T4" fmla="*/ 99 w 166"/>
                <a:gd name="T5" fmla="*/ 30 h 367"/>
                <a:gd name="T6" fmla="*/ 121 w 166"/>
                <a:gd name="T7" fmla="*/ 51 h 367"/>
                <a:gd name="T8" fmla="*/ 151 w 166"/>
                <a:gd name="T9" fmla="*/ 21 h 367"/>
                <a:gd name="T10" fmla="*/ 40 w 166"/>
                <a:gd name="T11" fmla="*/ 297 h 367"/>
                <a:gd name="T12" fmla="*/ 35 w 166"/>
                <a:gd name="T13" fmla="*/ 320 h 367"/>
                <a:gd name="T14" fmla="*/ 86 w 166"/>
                <a:gd name="T15" fmla="*/ 366 h 367"/>
                <a:gd name="T16" fmla="*/ 165 w 166"/>
                <a:gd name="T17" fmla="*/ 283 h 367"/>
                <a:gd name="T18" fmla="*/ 157 w 166"/>
                <a:gd name="T19" fmla="*/ 276 h 367"/>
                <a:gd name="T20" fmla="*/ 146 w 166"/>
                <a:gd name="T21" fmla="*/ 285 h 367"/>
                <a:gd name="T22" fmla="*/ 88 w 166"/>
                <a:gd name="T23" fmla="*/ 350 h 367"/>
                <a:gd name="T24" fmla="*/ 76 w 166"/>
                <a:gd name="T25" fmla="*/ 333 h 367"/>
                <a:gd name="T26" fmla="*/ 84 w 166"/>
                <a:gd name="T27" fmla="*/ 297 h 367"/>
                <a:gd name="T28" fmla="*/ 100 w 166"/>
                <a:gd name="T29" fmla="*/ 253 h 367"/>
                <a:gd name="T30" fmla="*/ 128 w 166"/>
                <a:gd name="T31" fmla="*/ 185 h 367"/>
                <a:gd name="T32" fmla="*/ 132 w 166"/>
                <a:gd name="T33" fmla="*/ 167 h 367"/>
                <a:gd name="T34" fmla="*/ 79 w 166"/>
                <a:gd name="T35" fmla="*/ 121 h 367"/>
                <a:gd name="T36" fmla="*/ 0 w 166"/>
                <a:gd name="T37" fmla="*/ 204 h 367"/>
                <a:gd name="T38" fmla="*/ 9 w 166"/>
                <a:gd name="T39" fmla="*/ 211 h 367"/>
                <a:gd name="T40" fmla="*/ 19 w 166"/>
                <a:gd name="T41" fmla="*/ 202 h 367"/>
                <a:gd name="T42" fmla="*/ 77 w 166"/>
                <a:gd name="T43" fmla="*/ 135 h 367"/>
                <a:gd name="T44" fmla="*/ 92 w 166"/>
                <a:gd name="T45" fmla="*/ 155 h 367"/>
                <a:gd name="T46" fmla="*/ 74 w 166"/>
                <a:gd name="T47" fmla="*/ 209 h 367"/>
                <a:gd name="T48" fmla="*/ 40 w 166"/>
                <a:gd name="T49" fmla="*/ 29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367">
                  <a:moveTo>
                    <a:pt x="151" y="21"/>
                  </a:moveTo>
                  <a:cubicBezTo>
                    <a:pt x="151" y="12"/>
                    <a:pt x="144" y="0"/>
                    <a:pt x="130" y="0"/>
                  </a:cubicBezTo>
                  <a:cubicBezTo>
                    <a:pt x="114" y="0"/>
                    <a:pt x="99" y="14"/>
                    <a:pt x="99" y="30"/>
                  </a:cubicBezTo>
                  <a:cubicBezTo>
                    <a:pt x="99" y="39"/>
                    <a:pt x="106" y="51"/>
                    <a:pt x="121" y="51"/>
                  </a:cubicBezTo>
                  <a:cubicBezTo>
                    <a:pt x="137" y="51"/>
                    <a:pt x="151" y="35"/>
                    <a:pt x="151" y="21"/>
                  </a:cubicBezTo>
                  <a:close/>
                  <a:moveTo>
                    <a:pt x="40" y="297"/>
                  </a:moveTo>
                  <a:cubicBezTo>
                    <a:pt x="37" y="304"/>
                    <a:pt x="35" y="310"/>
                    <a:pt x="35" y="320"/>
                  </a:cubicBezTo>
                  <a:cubicBezTo>
                    <a:pt x="35" y="345"/>
                    <a:pt x="56" y="366"/>
                    <a:pt x="86" y="366"/>
                  </a:cubicBezTo>
                  <a:cubicBezTo>
                    <a:pt x="141" y="366"/>
                    <a:pt x="165" y="290"/>
                    <a:pt x="165" y="283"/>
                  </a:cubicBezTo>
                  <a:cubicBezTo>
                    <a:pt x="165" y="276"/>
                    <a:pt x="158" y="276"/>
                    <a:pt x="157" y="276"/>
                  </a:cubicBezTo>
                  <a:cubicBezTo>
                    <a:pt x="150" y="276"/>
                    <a:pt x="150" y="280"/>
                    <a:pt x="146" y="285"/>
                  </a:cubicBezTo>
                  <a:cubicBezTo>
                    <a:pt x="134" y="329"/>
                    <a:pt x="109" y="350"/>
                    <a:pt x="88" y="350"/>
                  </a:cubicBezTo>
                  <a:cubicBezTo>
                    <a:pt x="77" y="350"/>
                    <a:pt x="76" y="343"/>
                    <a:pt x="76" y="333"/>
                  </a:cubicBezTo>
                  <a:cubicBezTo>
                    <a:pt x="76" y="318"/>
                    <a:pt x="79" y="310"/>
                    <a:pt x="84" y="297"/>
                  </a:cubicBezTo>
                  <a:cubicBezTo>
                    <a:pt x="90" y="281"/>
                    <a:pt x="95" y="267"/>
                    <a:pt x="100" y="253"/>
                  </a:cubicBezTo>
                  <a:cubicBezTo>
                    <a:pt x="106" y="241"/>
                    <a:pt x="125" y="190"/>
                    <a:pt x="128" y="185"/>
                  </a:cubicBezTo>
                  <a:cubicBezTo>
                    <a:pt x="130" y="179"/>
                    <a:pt x="132" y="172"/>
                    <a:pt x="132" y="167"/>
                  </a:cubicBezTo>
                  <a:cubicBezTo>
                    <a:pt x="132" y="141"/>
                    <a:pt x="109" y="121"/>
                    <a:pt x="79" y="121"/>
                  </a:cubicBezTo>
                  <a:cubicBezTo>
                    <a:pt x="25" y="121"/>
                    <a:pt x="0" y="195"/>
                    <a:pt x="0" y="204"/>
                  </a:cubicBezTo>
                  <a:cubicBezTo>
                    <a:pt x="0" y="211"/>
                    <a:pt x="7" y="211"/>
                    <a:pt x="9" y="211"/>
                  </a:cubicBezTo>
                  <a:cubicBezTo>
                    <a:pt x="18" y="211"/>
                    <a:pt x="18" y="208"/>
                    <a:pt x="19" y="202"/>
                  </a:cubicBezTo>
                  <a:cubicBezTo>
                    <a:pt x="33" y="155"/>
                    <a:pt x="58" y="135"/>
                    <a:pt x="77" y="135"/>
                  </a:cubicBezTo>
                  <a:cubicBezTo>
                    <a:pt x="86" y="135"/>
                    <a:pt x="92" y="141"/>
                    <a:pt x="92" y="155"/>
                  </a:cubicBezTo>
                  <a:cubicBezTo>
                    <a:pt x="92" y="167"/>
                    <a:pt x="88" y="176"/>
                    <a:pt x="74" y="209"/>
                  </a:cubicBezTo>
                  <a:lnTo>
                    <a:pt x="40" y="2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06" name="Freeform 222"/>
            <p:cNvSpPr>
              <a:spLocks noChangeArrowheads="1"/>
            </p:cNvSpPr>
            <p:nvPr/>
          </p:nvSpPr>
          <p:spPr bwMode="auto">
            <a:xfrm>
              <a:off x="1623" y="4294"/>
              <a:ext cx="71" cy="54"/>
            </a:xfrm>
            <a:custGeom>
              <a:avLst/>
              <a:gdLst>
                <a:gd name="T0" fmla="*/ 287 w 316"/>
                <a:gd name="T1" fmla="*/ 37 h 242"/>
                <a:gd name="T2" fmla="*/ 306 w 316"/>
                <a:gd name="T3" fmla="*/ 33 h 242"/>
                <a:gd name="T4" fmla="*/ 315 w 316"/>
                <a:gd name="T5" fmla="*/ 16 h 242"/>
                <a:gd name="T6" fmla="*/ 292 w 316"/>
                <a:gd name="T7" fmla="*/ 0 h 242"/>
                <a:gd name="T8" fmla="*/ 153 w 316"/>
                <a:gd name="T9" fmla="*/ 0 h 242"/>
                <a:gd name="T10" fmla="*/ 0 w 316"/>
                <a:gd name="T11" fmla="*/ 151 h 242"/>
                <a:gd name="T12" fmla="*/ 93 w 316"/>
                <a:gd name="T13" fmla="*/ 241 h 242"/>
                <a:gd name="T14" fmla="*/ 239 w 316"/>
                <a:gd name="T15" fmla="*/ 95 h 242"/>
                <a:gd name="T16" fmla="*/ 224 w 316"/>
                <a:gd name="T17" fmla="*/ 37 h 242"/>
                <a:gd name="T18" fmla="*/ 287 w 316"/>
                <a:gd name="T19" fmla="*/ 37 h 242"/>
                <a:gd name="T20" fmla="*/ 93 w 316"/>
                <a:gd name="T21" fmla="*/ 225 h 242"/>
                <a:gd name="T22" fmla="*/ 40 w 316"/>
                <a:gd name="T23" fmla="*/ 167 h 242"/>
                <a:gd name="T24" fmla="*/ 143 w 316"/>
                <a:gd name="T25" fmla="*/ 37 h 242"/>
                <a:gd name="T26" fmla="*/ 199 w 316"/>
                <a:gd name="T27" fmla="*/ 88 h 242"/>
                <a:gd name="T28" fmla="*/ 167 w 316"/>
                <a:gd name="T29" fmla="*/ 185 h 242"/>
                <a:gd name="T30" fmla="*/ 93 w 316"/>
                <a:gd name="T31" fmla="*/ 2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242">
                  <a:moveTo>
                    <a:pt x="287" y="37"/>
                  </a:moveTo>
                  <a:cubicBezTo>
                    <a:pt x="296" y="37"/>
                    <a:pt x="301" y="37"/>
                    <a:pt x="306" y="33"/>
                  </a:cubicBezTo>
                  <a:cubicBezTo>
                    <a:pt x="313" y="26"/>
                    <a:pt x="315" y="19"/>
                    <a:pt x="315" y="16"/>
                  </a:cubicBezTo>
                  <a:cubicBezTo>
                    <a:pt x="315" y="0"/>
                    <a:pt x="301" y="0"/>
                    <a:pt x="292" y="0"/>
                  </a:cubicBezTo>
                  <a:lnTo>
                    <a:pt x="153" y="0"/>
                  </a:lnTo>
                  <a:cubicBezTo>
                    <a:pt x="65" y="0"/>
                    <a:pt x="0" y="86"/>
                    <a:pt x="0" y="151"/>
                  </a:cubicBezTo>
                  <a:cubicBezTo>
                    <a:pt x="0" y="202"/>
                    <a:pt x="37" y="241"/>
                    <a:pt x="93" y="241"/>
                  </a:cubicBezTo>
                  <a:cubicBezTo>
                    <a:pt x="162" y="241"/>
                    <a:pt x="239" y="178"/>
                    <a:pt x="239" y="95"/>
                  </a:cubicBezTo>
                  <a:cubicBezTo>
                    <a:pt x="239" y="86"/>
                    <a:pt x="239" y="62"/>
                    <a:pt x="224" y="37"/>
                  </a:cubicBezTo>
                  <a:lnTo>
                    <a:pt x="287" y="37"/>
                  </a:lnTo>
                  <a:close/>
                  <a:moveTo>
                    <a:pt x="93" y="225"/>
                  </a:moveTo>
                  <a:cubicBezTo>
                    <a:pt x="63" y="225"/>
                    <a:pt x="40" y="206"/>
                    <a:pt x="40" y="167"/>
                  </a:cubicBezTo>
                  <a:cubicBezTo>
                    <a:pt x="40" y="150"/>
                    <a:pt x="49" y="37"/>
                    <a:pt x="143" y="37"/>
                  </a:cubicBezTo>
                  <a:cubicBezTo>
                    <a:pt x="171" y="37"/>
                    <a:pt x="199" y="48"/>
                    <a:pt x="199" y="88"/>
                  </a:cubicBezTo>
                  <a:cubicBezTo>
                    <a:pt x="199" y="99"/>
                    <a:pt x="194" y="148"/>
                    <a:pt x="167" y="185"/>
                  </a:cubicBezTo>
                  <a:cubicBezTo>
                    <a:pt x="144" y="215"/>
                    <a:pt x="114" y="225"/>
                    <a:pt x="93" y="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07" name="Freeform 223"/>
            <p:cNvSpPr>
              <a:spLocks noChangeArrowheads="1"/>
            </p:cNvSpPr>
            <p:nvPr/>
          </p:nvSpPr>
          <p:spPr bwMode="auto">
            <a:xfrm>
              <a:off x="1700" y="4306"/>
              <a:ext cx="41" cy="76"/>
            </a:xfrm>
            <a:custGeom>
              <a:avLst/>
              <a:gdLst>
                <a:gd name="T0" fmla="*/ 185 w 186"/>
                <a:gd name="T1" fmla="*/ 16 h 341"/>
                <a:gd name="T2" fmla="*/ 167 w 186"/>
                <a:gd name="T3" fmla="*/ 0 h 341"/>
                <a:gd name="T4" fmla="*/ 143 w 186"/>
                <a:gd name="T5" fmla="*/ 23 h 341"/>
                <a:gd name="T6" fmla="*/ 160 w 186"/>
                <a:gd name="T7" fmla="*/ 40 h 341"/>
                <a:gd name="T8" fmla="*/ 185 w 186"/>
                <a:gd name="T9" fmla="*/ 16 h 341"/>
                <a:gd name="T10" fmla="*/ 100 w 186"/>
                <a:gd name="T11" fmla="*/ 276 h 341"/>
                <a:gd name="T12" fmla="*/ 44 w 186"/>
                <a:gd name="T13" fmla="*/ 325 h 341"/>
                <a:gd name="T14" fmla="*/ 30 w 186"/>
                <a:gd name="T15" fmla="*/ 324 h 341"/>
                <a:gd name="T16" fmla="*/ 42 w 186"/>
                <a:gd name="T17" fmla="*/ 303 h 341"/>
                <a:gd name="T18" fmla="*/ 25 w 186"/>
                <a:gd name="T19" fmla="*/ 287 h 341"/>
                <a:gd name="T20" fmla="*/ 0 w 186"/>
                <a:gd name="T21" fmla="*/ 311 h 341"/>
                <a:gd name="T22" fmla="*/ 44 w 186"/>
                <a:gd name="T23" fmla="*/ 340 h 341"/>
                <a:gd name="T24" fmla="*/ 134 w 186"/>
                <a:gd name="T25" fmla="*/ 276 h 341"/>
                <a:gd name="T26" fmla="*/ 169 w 186"/>
                <a:gd name="T27" fmla="*/ 137 h 341"/>
                <a:gd name="T28" fmla="*/ 171 w 186"/>
                <a:gd name="T29" fmla="*/ 125 h 341"/>
                <a:gd name="T30" fmla="*/ 123 w 186"/>
                <a:gd name="T31" fmla="*/ 88 h 341"/>
                <a:gd name="T32" fmla="*/ 46 w 186"/>
                <a:gd name="T33" fmla="*/ 148 h 341"/>
                <a:gd name="T34" fmla="*/ 55 w 186"/>
                <a:gd name="T35" fmla="*/ 153 h 341"/>
                <a:gd name="T36" fmla="*/ 63 w 186"/>
                <a:gd name="T37" fmla="*/ 148 h 341"/>
                <a:gd name="T38" fmla="*/ 121 w 186"/>
                <a:gd name="T39" fmla="*/ 100 h 341"/>
                <a:gd name="T40" fmla="*/ 137 w 186"/>
                <a:gd name="T41" fmla="*/ 121 h 341"/>
                <a:gd name="T42" fmla="*/ 136 w 186"/>
                <a:gd name="T43" fmla="*/ 132 h 341"/>
                <a:gd name="T44" fmla="*/ 100 w 186"/>
                <a:gd name="T45" fmla="*/ 27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41">
                  <a:moveTo>
                    <a:pt x="185" y="16"/>
                  </a:moveTo>
                  <a:cubicBezTo>
                    <a:pt x="185" y="7"/>
                    <a:pt x="178" y="0"/>
                    <a:pt x="167" y="0"/>
                  </a:cubicBezTo>
                  <a:cubicBezTo>
                    <a:pt x="155" y="0"/>
                    <a:pt x="143" y="12"/>
                    <a:pt x="143" y="23"/>
                  </a:cubicBezTo>
                  <a:cubicBezTo>
                    <a:pt x="143" y="33"/>
                    <a:pt x="151" y="40"/>
                    <a:pt x="160" y="40"/>
                  </a:cubicBezTo>
                  <a:cubicBezTo>
                    <a:pt x="174" y="40"/>
                    <a:pt x="185" y="28"/>
                    <a:pt x="185" y="16"/>
                  </a:cubicBezTo>
                  <a:close/>
                  <a:moveTo>
                    <a:pt x="100" y="276"/>
                  </a:moveTo>
                  <a:cubicBezTo>
                    <a:pt x="92" y="306"/>
                    <a:pt x="67" y="325"/>
                    <a:pt x="44" y="325"/>
                  </a:cubicBezTo>
                  <a:cubicBezTo>
                    <a:pt x="37" y="325"/>
                    <a:pt x="33" y="324"/>
                    <a:pt x="30" y="324"/>
                  </a:cubicBezTo>
                  <a:cubicBezTo>
                    <a:pt x="39" y="318"/>
                    <a:pt x="42" y="308"/>
                    <a:pt x="42" y="303"/>
                  </a:cubicBezTo>
                  <a:cubicBezTo>
                    <a:pt x="42" y="296"/>
                    <a:pt x="37" y="287"/>
                    <a:pt x="25" y="287"/>
                  </a:cubicBezTo>
                  <a:cubicBezTo>
                    <a:pt x="11" y="287"/>
                    <a:pt x="0" y="299"/>
                    <a:pt x="0" y="311"/>
                  </a:cubicBezTo>
                  <a:cubicBezTo>
                    <a:pt x="0" y="329"/>
                    <a:pt x="18" y="340"/>
                    <a:pt x="44" y="340"/>
                  </a:cubicBezTo>
                  <a:cubicBezTo>
                    <a:pt x="70" y="340"/>
                    <a:pt x="121" y="325"/>
                    <a:pt x="134" y="276"/>
                  </a:cubicBezTo>
                  <a:lnTo>
                    <a:pt x="169" y="137"/>
                  </a:lnTo>
                  <a:cubicBezTo>
                    <a:pt x="169" y="134"/>
                    <a:pt x="171" y="130"/>
                    <a:pt x="171" y="125"/>
                  </a:cubicBezTo>
                  <a:cubicBezTo>
                    <a:pt x="171" y="104"/>
                    <a:pt x="150" y="88"/>
                    <a:pt x="123" y="88"/>
                  </a:cubicBezTo>
                  <a:cubicBezTo>
                    <a:pt x="76" y="88"/>
                    <a:pt x="46" y="139"/>
                    <a:pt x="46" y="148"/>
                  </a:cubicBezTo>
                  <a:cubicBezTo>
                    <a:pt x="46" y="153"/>
                    <a:pt x="53" y="153"/>
                    <a:pt x="55" y="153"/>
                  </a:cubicBezTo>
                  <a:cubicBezTo>
                    <a:pt x="60" y="153"/>
                    <a:pt x="62" y="151"/>
                    <a:pt x="63" y="148"/>
                  </a:cubicBezTo>
                  <a:cubicBezTo>
                    <a:pt x="81" y="109"/>
                    <a:pt x="107" y="100"/>
                    <a:pt x="121" y="100"/>
                  </a:cubicBezTo>
                  <a:cubicBezTo>
                    <a:pt x="137" y="100"/>
                    <a:pt x="137" y="114"/>
                    <a:pt x="137" y="121"/>
                  </a:cubicBezTo>
                  <a:cubicBezTo>
                    <a:pt x="137" y="127"/>
                    <a:pt x="137" y="128"/>
                    <a:pt x="136" y="132"/>
                  </a:cubicBezTo>
                  <a:lnTo>
                    <a:pt x="100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08" name="Freeform 224"/>
            <p:cNvSpPr>
              <a:spLocks noChangeArrowheads="1"/>
            </p:cNvSpPr>
            <p:nvPr/>
          </p:nvSpPr>
          <p:spPr bwMode="auto">
            <a:xfrm>
              <a:off x="1821" y="4288"/>
              <a:ext cx="23" cy="175"/>
            </a:xfrm>
            <a:custGeom>
              <a:avLst/>
              <a:gdLst>
                <a:gd name="T0" fmla="*/ 107 w 108"/>
                <a:gd name="T1" fmla="*/ 774 h 775"/>
                <a:gd name="T2" fmla="*/ 107 w 108"/>
                <a:gd name="T3" fmla="*/ 744 h 775"/>
                <a:gd name="T4" fmla="*/ 32 w 108"/>
                <a:gd name="T5" fmla="*/ 744 h 775"/>
                <a:gd name="T6" fmla="*/ 32 w 108"/>
                <a:gd name="T7" fmla="*/ 32 h 775"/>
                <a:gd name="T8" fmla="*/ 107 w 108"/>
                <a:gd name="T9" fmla="*/ 32 h 775"/>
                <a:gd name="T10" fmla="*/ 107 w 108"/>
                <a:gd name="T11" fmla="*/ 0 h 775"/>
                <a:gd name="T12" fmla="*/ 0 w 108"/>
                <a:gd name="T13" fmla="*/ 0 h 775"/>
                <a:gd name="T14" fmla="*/ 0 w 108"/>
                <a:gd name="T15" fmla="*/ 774 h 775"/>
                <a:gd name="T16" fmla="*/ 107 w 108"/>
                <a:gd name="T17" fmla="*/ 77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775">
                  <a:moveTo>
                    <a:pt x="107" y="774"/>
                  </a:moveTo>
                  <a:lnTo>
                    <a:pt x="107" y="744"/>
                  </a:lnTo>
                  <a:lnTo>
                    <a:pt x="32" y="744"/>
                  </a:lnTo>
                  <a:lnTo>
                    <a:pt x="32" y="32"/>
                  </a:lnTo>
                  <a:lnTo>
                    <a:pt x="107" y="32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107" y="7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09" name="Freeform 225"/>
            <p:cNvSpPr>
              <a:spLocks noChangeArrowheads="1"/>
            </p:cNvSpPr>
            <p:nvPr/>
          </p:nvSpPr>
          <p:spPr bwMode="auto">
            <a:xfrm>
              <a:off x="1854" y="4303"/>
              <a:ext cx="46" cy="117"/>
            </a:xfrm>
            <a:custGeom>
              <a:avLst/>
              <a:gdLst>
                <a:gd name="T0" fmla="*/ 199 w 207"/>
                <a:gd name="T1" fmla="*/ 28 h 522"/>
                <a:gd name="T2" fmla="*/ 171 w 207"/>
                <a:gd name="T3" fmla="*/ 0 h 522"/>
                <a:gd name="T4" fmla="*/ 128 w 207"/>
                <a:gd name="T5" fmla="*/ 40 h 522"/>
                <a:gd name="T6" fmla="*/ 158 w 207"/>
                <a:gd name="T7" fmla="*/ 69 h 522"/>
                <a:gd name="T8" fmla="*/ 199 w 207"/>
                <a:gd name="T9" fmla="*/ 28 h 522"/>
                <a:gd name="T10" fmla="*/ 139 w 207"/>
                <a:gd name="T11" fmla="*/ 320 h 522"/>
                <a:gd name="T12" fmla="*/ 157 w 207"/>
                <a:gd name="T13" fmla="*/ 274 h 522"/>
                <a:gd name="T14" fmla="*/ 167 w 207"/>
                <a:gd name="T15" fmla="*/ 234 h 522"/>
                <a:gd name="T16" fmla="*/ 102 w 207"/>
                <a:gd name="T17" fmla="*/ 171 h 522"/>
                <a:gd name="T18" fmla="*/ 0 w 207"/>
                <a:gd name="T19" fmla="*/ 289 h 522"/>
                <a:gd name="T20" fmla="*/ 9 w 207"/>
                <a:gd name="T21" fmla="*/ 297 h 522"/>
                <a:gd name="T22" fmla="*/ 21 w 207"/>
                <a:gd name="T23" fmla="*/ 283 h 522"/>
                <a:gd name="T24" fmla="*/ 100 w 207"/>
                <a:gd name="T25" fmla="*/ 186 h 522"/>
                <a:gd name="T26" fmla="*/ 120 w 207"/>
                <a:gd name="T27" fmla="*/ 211 h 522"/>
                <a:gd name="T28" fmla="*/ 111 w 207"/>
                <a:gd name="T29" fmla="*/ 252 h 522"/>
                <a:gd name="T30" fmla="*/ 58 w 207"/>
                <a:gd name="T31" fmla="*/ 396 h 522"/>
                <a:gd name="T32" fmla="*/ 40 w 207"/>
                <a:gd name="T33" fmla="*/ 457 h 522"/>
                <a:gd name="T34" fmla="*/ 104 w 207"/>
                <a:gd name="T35" fmla="*/ 521 h 522"/>
                <a:gd name="T36" fmla="*/ 206 w 207"/>
                <a:gd name="T37" fmla="*/ 401 h 522"/>
                <a:gd name="T38" fmla="*/ 197 w 207"/>
                <a:gd name="T39" fmla="*/ 394 h 522"/>
                <a:gd name="T40" fmla="*/ 185 w 207"/>
                <a:gd name="T41" fmla="*/ 408 h 522"/>
                <a:gd name="T42" fmla="*/ 106 w 207"/>
                <a:gd name="T43" fmla="*/ 505 h 522"/>
                <a:gd name="T44" fmla="*/ 86 w 207"/>
                <a:gd name="T45" fmla="*/ 479 h 522"/>
                <a:gd name="T46" fmla="*/ 109 w 207"/>
                <a:gd name="T47" fmla="*/ 401 h 522"/>
                <a:gd name="T48" fmla="*/ 139 w 207"/>
                <a:gd name="T49" fmla="*/ 32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22">
                  <a:moveTo>
                    <a:pt x="199" y="28"/>
                  </a:moveTo>
                  <a:cubicBezTo>
                    <a:pt x="199" y="12"/>
                    <a:pt x="188" y="0"/>
                    <a:pt x="171" y="0"/>
                  </a:cubicBezTo>
                  <a:cubicBezTo>
                    <a:pt x="150" y="0"/>
                    <a:pt x="128" y="19"/>
                    <a:pt x="128" y="40"/>
                  </a:cubicBezTo>
                  <a:cubicBezTo>
                    <a:pt x="128" y="56"/>
                    <a:pt x="139" y="69"/>
                    <a:pt x="158" y="69"/>
                  </a:cubicBezTo>
                  <a:cubicBezTo>
                    <a:pt x="176" y="69"/>
                    <a:pt x="199" y="51"/>
                    <a:pt x="199" y="28"/>
                  </a:cubicBezTo>
                  <a:close/>
                  <a:moveTo>
                    <a:pt x="139" y="320"/>
                  </a:moveTo>
                  <a:cubicBezTo>
                    <a:pt x="150" y="297"/>
                    <a:pt x="150" y="296"/>
                    <a:pt x="157" y="274"/>
                  </a:cubicBezTo>
                  <a:cubicBezTo>
                    <a:pt x="164" y="259"/>
                    <a:pt x="167" y="248"/>
                    <a:pt x="167" y="234"/>
                  </a:cubicBezTo>
                  <a:cubicBezTo>
                    <a:pt x="167" y="199"/>
                    <a:pt x="143" y="171"/>
                    <a:pt x="102" y="171"/>
                  </a:cubicBezTo>
                  <a:cubicBezTo>
                    <a:pt x="30" y="171"/>
                    <a:pt x="0" y="281"/>
                    <a:pt x="0" y="289"/>
                  </a:cubicBezTo>
                  <a:cubicBezTo>
                    <a:pt x="0" y="297"/>
                    <a:pt x="7" y="297"/>
                    <a:pt x="9" y="297"/>
                  </a:cubicBezTo>
                  <a:cubicBezTo>
                    <a:pt x="18" y="297"/>
                    <a:pt x="18" y="296"/>
                    <a:pt x="21" y="283"/>
                  </a:cubicBezTo>
                  <a:cubicBezTo>
                    <a:pt x="42" y="209"/>
                    <a:pt x="74" y="186"/>
                    <a:pt x="100" y="186"/>
                  </a:cubicBezTo>
                  <a:cubicBezTo>
                    <a:pt x="107" y="186"/>
                    <a:pt x="120" y="186"/>
                    <a:pt x="120" y="211"/>
                  </a:cubicBezTo>
                  <a:cubicBezTo>
                    <a:pt x="120" y="229"/>
                    <a:pt x="114" y="245"/>
                    <a:pt x="111" y="252"/>
                  </a:cubicBezTo>
                  <a:cubicBezTo>
                    <a:pt x="106" y="273"/>
                    <a:pt x="70" y="362"/>
                    <a:pt x="58" y="396"/>
                  </a:cubicBezTo>
                  <a:cubicBezTo>
                    <a:pt x="49" y="415"/>
                    <a:pt x="40" y="442"/>
                    <a:pt x="40" y="457"/>
                  </a:cubicBezTo>
                  <a:cubicBezTo>
                    <a:pt x="40" y="494"/>
                    <a:pt x="67" y="521"/>
                    <a:pt x="104" y="521"/>
                  </a:cubicBezTo>
                  <a:cubicBezTo>
                    <a:pt x="178" y="521"/>
                    <a:pt x="206" y="408"/>
                    <a:pt x="206" y="401"/>
                  </a:cubicBezTo>
                  <a:cubicBezTo>
                    <a:pt x="206" y="394"/>
                    <a:pt x="199" y="394"/>
                    <a:pt x="197" y="394"/>
                  </a:cubicBezTo>
                  <a:cubicBezTo>
                    <a:pt x="188" y="394"/>
                    <a:pt x="188" y="396"/>
                    <a:pt x="185" y="408"/>
                  </a:cubicBezTo>
                  <a:cubicBezTo>
                    <a:pt x="171" y="457"/>
                    <a:pt x="144" y="505"/>
                    <a:pt x="106" y="505"/>
                  </a:cubicBezTo>
                  <a:cubicBezTo>
                    <a:pt x="92" y="505"/>
                    <a:pt x="86" y="496"/>
                    <a:pt x="86" y="479"/>
                  </a:cubicBezTo>
                  <a:cubicBezTo>
                    <a:pt x="86" y="459"/>
                    <a:pt x="92" y="449"/>
                    <a:pt x="109" y="401"/>
                  </a:cubicBezTo>
                  <a:lnTo>
                    <a:pt x="139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10" name="Freeform 226"/>
            <p:cNvSpPr>
              <a:spLocks noChangeArrowheads="1"/>
            </p:cNvSpPr>
            <p:nvPr/>
          </p:nvSpPr>
          <p:spPr bwMode="auto">
            <a:xfrm>
              <a:off x="1916" y="4300"/>
              <a:ext cx="125" cy="119"/>
            </a:xfrm>
            <a:custGeom>
              <a:avLst/>
              <a:gdLst>
                <a:gd name="T0" fmla="*/ 206 w 554"/>
                <a:gd name="T1" fmla="*/ 274 h 529"/>
                <a:gd name="T2" fmla="*/ 282 w 554"/>
                <a:gd name="T3" fmla="*/ 274 h 529"/>
                <a:gd name="T4" fmla="*/ 345 w 554"/>
                <a:gd name="T5" fmla="*/ 310 h 529"/>
                <a:gd name="T6" fmla="*/ 340 w 554"/>
                <a:gd name="T7" fmla="*/ 348 h 529"/>
                <a:gd name="T8" fmla="*/ 338 w 554"/>
                <a:gd name="T9" fmla="*/ 357 h 529"/>
                <a:gd name="T10" fmla="*/ 347 w 554"/>
                <a:gd name="T11" fmla="*/ 366 h 529"/>
                <a:gd name="T12" fmla="*/ 359 w 554"/>
                <a:gd name="T13" fmla="*/ 350 h 529"/>
                <a:gd name="T14" fmla="*/ 401 w 554"/>
                <a:gd name="T15" fmla="*/ 181 h 529"/>
                <a:gd name="T16" fmla="*/ 403 w 554"/>
                <a:gd name="T17" fmla="*/ 169 h 529"/>
                <a:gd name="T18" fmla="*/ 394 w 554"/>
                <a:gd name="T19" fmla="*/ 160 h 529"/>
                <a:gd name="T20" fmla="*/ 382 w 554"/>
                <a:gd name="T21" fmla="*/ 178 h 529"/>
                <a:gd name="T22" fmla="*/ 282 w 554"/>
                <a:gd name="T23" fmla="*/ 252 h 529"/>
                <a:gd name="T24" fmla="*/ 211 w 554"/>
                <a:gd name="T25" fmla="*/ 252 h 529"/>
                <a:gd name="T26" fmla="*/ 262 w 554"/>
                <a:gd name="T27" fmla="*/ 55 h 529"/>
                <a:gd name="T28" fmla="*/ 303 w 554"/>
                <a:gd name="T29" fmla="*/ 25 h 529"/>
                <a:gd name="T30" fmla="*/ 407 w 554"/>
                <a:gd name="T31" fmla="*/ 25 h 529"/>
                <a:gd name="T32" fmla="*/ 519 w 554"/>
                <a:gd name="T33" fmla="*/ 109 h 529"/>
                <a:gd name="T34" fmla="*/ 517 w 554"/>
                <a:gd name="T35" fmla="*/ 151 h 529"/>
                <a:gd name="T36" fmla="*/ 516 w 554"/>
                <a:gd name="T37" fmla="*/ 165 h 529"/>
                <a:gd name="T38" fmla="*/ 524 w 554"/>
                <a:gd name="T39" fmla="*/ 174 h 529"/>
                <a:gd name="T40" fmla="*/ 535 w 554"/>
                <a:gd name="T41" fmla="*/ 155 h 529"/>
                <a:gd name="T42" fmla="*/ 551 w 554"/>
                <a:gd name="T43" fmla="*/ 21 h 529"/>
                <a:gd name="T44" fmla="*/ 530 w 554"/>
                <a:gd name="T45" fmla="*/ 0 h 529"/>
                <a:gd name="T46" fmla="*/ 150 w 554"/>
                <a:gd name="T47" fmla="*/ 0 h 529"/>
                <a:gd name="T48" fmla="*/ 127 w 554"/>
                <a:gd name="T49" fmla="*/ 16 h 529"/>
                <a:gd name="T50" fmla="*/ 148 w 554"/>
                <a:gd name="T51" fmla="*/ 25 h 529"/>
                <a:gd name="T52" fmla="*/ 199 w 554"/>
                <a:gd name="T53" fmla="*/ 39 h 529"/>
                <a:gd name="T54" fmla="*/ 195 w 554"/>
                <a:gd name="T55" fmla="*/ 56 h 529"/>
                <a:gd name="T56" fmla="*/ 92 w 554"/>
                <a:gd name="T57" fmla="*/ 466 h 529"/>
                <a:gd name="T58" fmla="*/ 21 w 554"/>
                <a:gd name="T59" fmla="*/ 503 h 529"/>
                <a:gd name="T60" fmla="*/ 0 w 554"/>
                <a:gd name="T61" fmla="*/ 517 h 529"/>
                <a:gd name="T62" fmla="*/ 12 w 554"/>
                <a:gd name="T63" fmla="*/ 528 h 529"/>
                <a:gd name="T64" fmla="*/ 114 w 554"/>
                <a:gd name="T65" fmla="*/ 524 h 529"/>
                <a:gd name="T66" fmla="*/ 229 w 554"/>
                <a:gd name="T67" fmla="*/ 528 h 529"/>
                <a:gd name="T68" fmla="*/ 246 w 554"/>
                <a:gd name="T69" fmla="*/ 512 h 529"/>
                <a:gd name="T70" fmla="*/ 241 w 554"/>
                <a:gd name="T71" fmla="*/ 505 h 529"/>
                <a:gd name="T72" fmla="*/ 220 w 554"/>
                <a:gd name="T73" fmla="*/ 503 h 529"/>
                <a:gd name="T74" fmla="*/ 180 w 554"/>
                <a:gd name="T75" fmla="*/ 501 h 529"/>
                <a:gd name="T76" fmla="*/ 155 w 554"/>
                <a:gd name="T77" fmla="*/ 486 h 529"/>
                <a:gd name="T78" fmla="*/ 157 w 554"/>
                <a:gd name="T79" fmla="*/ 468 h 529"/>
                <a:gd name="T80" fmla="*/ 206 w 554"/>
                <a:gd name="T81" fmla="*/ 27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29">
                  <a:moveTo>
                    <a:pt x="206" y="274"/>
                  </a:moveTo>
                  <a:lnTo>
                    <a:pt x="282" y="274"/>
                  </a:lnTo>
                  <a:cubicBezTo>
                    <a:pt x="340" y="274"/>
                    <a:pt x="345" y="289"/>
                    <a:pt x="345" y="310"/>
                  </a:cubicBezTo>
                  <a:cubicBezTo>
                    <a:pt x="345" y="315"/>
                    <a:pt x="345" y="325"/>
                    <a:pt x="340" y="348"/>
                  </a:cubicBezTo>
                  <a:cubicBezTo>
                    <a:pt x="338" y="352"/>
                    <a:pt x="338" y="355"/>
                    <a:pt x="338" y="357"/>
                  </a:cubicBezTo>
                  <a:cubicBezTo>
                    <a:pt x="338" y="362"/>
                    <a:pt x="341" y="366"/>
                    <a:pt x="347" y="366"/>
                  </a:cubicBezTo>
                  <a:cubicBezTo>
                    <a:pt x="354" y="366"/>
                    <a:pt x="354" y="364"/>
                    <a:pt x="359" y="350"/>
                  </a:cubicBezTo>
                  <a:lnTo>
                    <a:pt x="401" y="181"/>
                  </a:lnTo>
                  <a:cubicBezTo>
                    <a:pt x="403" y="172"/>
                    <a:pt x="403" y="171"/>
                    <a:pt x="403" y="169"/>
                  </a:cubicBezTo>
                  <a:cubicBezTo>
                    <a:pt x="403" y="167"/>
                    <a:pt x="401" y="160"/>
                    <a:pt x="394" y="160"/>
                  </a:cubicBezTo>
                  <a:cubicBezTo>
                    <a:pt x="385" y="160"/>
                    <a:pt x="385" y="164"/>
                    <a:pt x="382" y="178"/>
                  </a:cubicBezTo>
                  <a:cubicBezTo>
                    <a:pt x="366" y="238"/>
                    <a:pt x="348" y="252"/>
                    <a:pt x="282" y="252"/>
                  </a:cubicBezTo>
                  <a:lnTo>
                    <a:pt x="211" y="252"/>
                  </a:lnTo>
                  <a:lnTo>
                    <a:pt x="262" y="55"/>
                  </a:lnTo>
                  <a:cubicBezTo>
                    <a:pt x="268" y="26"/>
                    <a:pt x="269" y="25"/>
                    <a:pt x="303" y="25"/>
                  </a:cubicBezTo>
                  <a:lnTo>
                    <a:pt x="407" y="25"/>
                  </a:lnTo>
                  <a:cubicBezTo>
                    <a:pt x="502" y="25"/>
                    <a:pt x="519" y="49"/>
                    <a:pt x="519" y="109"/>
                  </a:cubicBezTo>
                  <a:cubicBezTo>
                    <a:pt x="519" y="127"/>
                    <a:pt x="519" y="130"/>
                    <a:pt x="517" y="151"/>
                  </a:cubicBezTo>
                  <a:cubicBezTo>
                    <a:pt x="516" y="162"/>
                    <a:pt x="516" y="164"/>
                    <a:pt x="516" y="165"/>
                  </a:cubicBezTo>
                  <a:cubicBezTo>
                    <a:pt x="516" y="169"/>
                    <a:pt x="517" y="174"/>
                    <a:pt x="524" y="174"/>
                  </a:cubicBezTo>
                  <a:cubicBezTo>
                    <a:pt x="533" y="174"/>
                    <a:pt x="533" y="171"/>
                    <a:pt x="535" y="155"/>
                  </a:cubicBezTo>
                  <a:lnTo>
                    <a:pt x="551" y="21"/>
                  </a:lnTo>
                  <a:cubicBezTo>
                    <a:pt x="553" y="0"/>
                    <a:pt x="549" y="0"/>
                    <a:pt x="530" y="0"/>
                  </a:cubicBezTo>
                  <a:lnTo>
                    <a:pt x="150" y="0"/>
                  </a:lnTo>
                  <a:cubicBezTo>
                    <a:pt x="134" y="0"/>
                    <a:pt x="127" y="0"/>
                    <a:pt x="127" y="16"/>
                  </a:cubicBezTo>
                  <a:cubicBezTo>
                    <a:pt x="127" y="25"/>
                    <a:pt x="134" y="25"/>
                    <a:pt x="148" y="25"/>
                  </a:cubicBezTo>
                  <a:cubicBezTo>
                    <a:pt x="178" y="25"/>
                    <a:pt x="199" y="25"/>
                    <a:pt x="199" y="39"/>
                  </a:cubicBezTo>
                  <a:cubicBezTo>
                    <a:pt x="199" y="40"/>
                    <a:pt x="199" y="42"/>
                    <a:pt x="195" y="56"/>
                  </a:cubicBezTo>
                  <a:lnTo>
                    <a:pt x="92" y="466"/>
                  </a:lnTo>
                  <a:cubicBezTo>
                    <a:pt x="84" y="498"/>
                    <a:pt x="83" y="503"/>
                    <a:pt x="21" y="503"/>
                  </a:cubicBezTo>
                  <a:cubicBezTo>
                    <a:pt x="9" y="503"/>
                    <a:pt x="0" y="503"/>
                    <a:pt x="0" y="517"/>
                  </a:cubicBezTo>
                  <a:cubicBezTo>
                    <a:pt x="0" y="528"/>
                    <a:pt x="9" y="528"/>
                    <a:pt x="12" y="528"/>
                  </a:cubicBezTo>
                  <a:cubicBezTo>
                    <a:pt x="33" y="528"/>
                    <a:pt x="92" y="524"/>
                    <a:pt x="114" y="524"/>
                  </a:cubicBezTo>
                  <a:cubicBezTo>
                    <a:pt x="139" y="524"/>
                    <a:pt x="204" y="528"/>
                    <a:pt x="229" y="528"/>
                  </a:cubicBezTo>
                  <a:cubicBezTo>
                    <a:pt x="236" y="528"/>
                    <a:pt x="246" y="528"/>
                    <a:pt x="246" y="512"/>
                  </a:cubicBezTo>
                  <a:cubicBezTo>
                    <a:pt x="246" y="507"/>
                    <a:pt x="241" y="505"/>
                    <a:pt x="241" y="505"/>
                  </a:cubicBezTo>
                  <a:cubicBezTo>
                    <a:pt x="239" y="503"/>
                    <a:pt x="238" y="503"/>
                    <a:pt x="220" y="503"/>
                  </a:cubicBezTo>
                  <a:cubicBezTo>
                    <a:pt x="202" y="503"/>
                    <a:pt x="199" y="503"/>
                    <a:pt x="180" y="501"/>
                  </a:cubicBezTo>
                  <a:cubicBezTo>
                    <a:pt x="157" y="500"/>
                    <a:pt x="155" y="496"/>
                    <a:pt x="155" y="486"/>
                  </a:cubicBezTo>
                  <a:cubicBezTo>
                    <a:pt x="155" y="486"/>
                    <a:pt x="155" y="480"/>
                    <a:pt x="157" y="468"/>
                  </a:cubicBezTo>
                  <a:lnTo>
                    <a:pt x="206" y="2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11" name="Freeform 227"/>
            <p:cNvSpPr>
              <a:spLocks noChangeArrowheads="1"/>
            </p:cNvSpPr>
            <p:nvPr/>
          </p:nvSpPr>
          <p:spPr bwMode="auto">
            <a:xfrm>
              <a:off x="2064" y="4288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49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5"/>
                    <a:pt x="181" y="764"/>
                    <a:pt x="167" y="749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2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12" name="Freeform 228"/>
            <p:cNvSpPr>
              <a:spLocks noChangeArrowheads="1"/>
            </p:cNvSpPr>
            <p:nvPr/>
          </p:nvSpPr>
          <p:spPr bwMode="auto">
            <a:xfrm>
              <a:off x="2122" y="4342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2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7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4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2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4"/>
                    <a:pt x="209" y="457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4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4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13" name="Freeform 229"/>
            <p:cNvSpPr>
              <a:spLocks noChangeArrowheads="1"/>
            </p:cNvSpPr>
            <p:nvPr/>
          </p:nvSpPr>
          <p:spPr bwMode="auto">
            <a:xfrm>
              <a:off x="2204" y="4342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5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14" name="Freeform 230"/>
            <p:cNvSpPr>
              <a:spLocks noChangeArrowheads="1"/>
            </p:cNvSpPr>
            <p:nvPr/>
          </p:nvSpPr>
          <p:spPr bwMode="auto">
            <a:xfrm>
              <a:off x="2294" y="4288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5"/>
                    <a:pt x="0" y="767"/>
                  </a:cubicBezTo>
                  <a:cubicBezTo>
                    <a:pt x="0" y="772"/>
                    <a:pt x="4" y="774"/>
                    <a:pt x="7" y="774"/>
                  </a:cubicBezTo>
                  <a:cubicBezTo>
                    <a:pt x="16" y="774"/>
                    <a:pt x="86" y="721"/>
                    <a:pt x="132" y="623"/>
                  </a:cubicBezTo>
                  <a:cubicBezTo>
                    <a:pt x="172" y="538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15" name="Freeform 231"/>
            <p:cNvSpPr>
              <a:spLocks noChangeArrowheads="1"/>
            </p:cNvSpPr>
            <p:nvPr/>
          </p:nvSpPr>
          <p:spPr bwMode="auto">
            <a:xfrm>
              <a:off x="2400" y="4303"/>
              <a:ext cx="116" cy="116"/>
            </a:xfrm>
            <a:custGeom>
              <a:avLst/>
              <a:gdLst>
                <a:gd name="T0" fmla="*/ 275 w 518"/>
                <a:gd name="T1" fmla="*/ 274 h 518"/>
                <a:gd name="T2" fmla="*/ 491 w 518"/>
                <a:gd name="T3" fmla="*/ 274 h 518"/>
                <a:gd name="T4" fmla="*/ 517 w 518"/>
                <a:gd name="T5" fmla="*/ 259 h 518"/>
                <a:gd name="T6" fmla="*/ 491 w 518"/>
                <a:gd name="T7" fmla="*/ 243 h 518"/>
                <a:gd name="T8" fmla="*/ 275 w 518"/>
                <a:gd name="T9" fmla="*/ 243 h 518"/>
                <a:gd name="T10" fmla="*/ 275 w 518"/>
                <a:gd name="T11" fmla="*/ 28 h 518"/>
                <a:gd name="T12" fmla="*/ 259 w 518"/>
                <a:gd name="T13" fmla="*/ 0 h 518"/>
                <a:gd name="T14" fmla="*/ 243 w 518"/>
                <a:gd name="T15" fmla="*/ 26 h 518"/>
                <a:gd name="T16" fmla="*/ 243 w 518"/>
                <a:gd name="T17" fmla="*/ 243 h 518"/>
                <a:gd name="T18" fmla="*/ 26 w 518"/>
                <a:gd name="T19" fmla="*/ 243 h 518"/>
                <a:gd name="T20" fmla="*/ 0 w 518"/>
                <a:gd name="T21" fmla="*/ 259 h 518"/>
                <a:gd name="T22" fmla="*/ 26 w 518"/>
                <a:gd name="T23" fmla="*/ 274 h 518"/>
                <a:gd name="T24" fmla="*/ 243 w 518"/>
                <a:gd name="T25" fmla="*/ 274 h 518"/>
                <a:gd name="T26" fmla="*/ 243 w 518"/>
                <a:gd name="T27" fmla="*/ 486 h 518"/>
                <a:gd name="T28" fmla="*/ 26 w 518"/>
                <a:gd name="T29" fmla="*/ 486 h 518"/>
                <a:gd name="T30" fmla="*/ 0 w 518"/>
                <a:gd name="T31" fmla="*/ 501 h 518"/>
                <a:gd name="T32" fmla="*/ 26 w 518"/>
                <a:gd name="T33" fmla="*/ 517 h 518"/>
                <a:gd name="T34" fmla="*/ 491 w 518"/>
                <a:gd name="T35" fmla="*/ 517 h 518"/>
                <a:gd name="T36" fmla="*/ 517 w 518"/>
                <a:gd name="T37" fmla="*/ 501 h 518"/>
                <a:gd name="T38" fmla="*/ 491 w 518"/>
                <a:gd name="T39" fmla="*/ 486 h 518"/>
                <a:gd name="T40" fmla="*/ 275 w 518"/>
                <a:gd name="T41" fmla="*/ 486 h 518"/>
                <a:gd name="T42" fmla="*/ 275 w 518"/>
                <a:gd name="T43" fmla="*/ 27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8" h="518">
                  <a:moveTo>
                    <a:pt x="275" y="274"/>
                  </a:moveTo>
                  <a:lnTo>
                    <a:pt x="491" y="274"/>
                  </a:lnTo>
                  <a:cubicBezTo>
                    <a:pt x="503" y="274"/>
                    <a:pt x="517" y="274"/>
                    <a:pt x="517" y="259"/>
                  </a:cubicBezTo>
                  <a:cubicBezTo>
                    <a:pt x="517" y="243"/>
                    <a:pt x="503" y="243"/>
                    <a:pt x="491" y="243"/>
                  </a:cubicBezTo>
                  <a:lnTo>
                    <a:pt x="275" y="243"/>
                  </a:lnTo>
                  <a:lnTo>
                    <a:pt x="275" y="28"/>
                  </a:lnTo>
                  <a:cubicBezTo>
                    <a:pt x="275" y="16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4"/>
                    <a:pt x="14" y="274"/>
                    <a:pt x="26" y="274"/>
                  </a:cubicBezTo>
                  <a:lnTo>
                    <a:pt x="243" y="274"/>
                  </a:lnTo>
                  <a:lnTo>
                    <a:pt x="243" y="486"/>
                  </a:lnTo>
                  <a:lnTo>
                    <a:pt x="26" y="486"/>
                  </a:lnTo>
                  <a:cubicBezTo>
                    <a:pt x="14" y="486"/>
                    <a:pt x="0" y="486"/>
                    <a:pt x="0" y="501"/>
                  </a:cubicBezTo>
                  <a:cubicBezTo>
                    <a:pt x="0" y="517"/>
                    <a:pt x="14" y="517"/>
                    <a:pt x="26" y="517"/>
                  </a:cubicBezTo>
                  <a:lnTo>
                    <a:pt x="491" y="517"/>
                  </a:lnTo>
                  <a:cubicBezTo>
                    <a:pt x="503" y="517"/>
                    <a:pt x="517" y="517"/>
                    <a:pt x="517" y="501"/>
                  </a:cubicBezTo>
                  <a:cubicBezTo>
                    <a:pt x="517" y="486"/>
                    <a:pt x="503" y="486"/>
                    <a:pt x="491" y="486"/>
                  </a:cubicBezTo>
                  <a:lnTo>
                    <a:pt x="275" y="486"/>
                  </a:lnTo>
                  <a:lnTo>
                    <a:pt x="275" y="2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16" name="Freeform 232"/>
            <p:cNvSpPr>
              <a:spLocks noChangeArrowheads="1"/>
            </p:cNvSpPr>
            <p:nvPr/>
          </p:nvSpPr>
          <p:spPr bwMode="auto">
            <a:xfrm>
              <a:off x="2575" y="4296"/>
              <a:ext cx="124" cy="127"/>
            </a:xfrm>
            <a:custGeom>
              <a:avLst/>
              <a:gdLst>
                <a:gd name="T0" fmla="*/ 551 w 552"/>
                <a:gd name="T1" fmla="*/ 7 h 564"/>
                <a:gd name="T2" fmla="*/ 542 w 552"/>
                <a:gd name="T3" fmla="*/ 0 h 564"/>
                <a:gd name="T4" fmla="*/ 530 w 552"/>
                <a:gd name="T5" fmla="*/ 9 h 564"/>
                <a:gd name="T6" fmla="*/ 477 w 552"/>
                <a:gd name="T7" fmla="*/ 69 h 564"/>
                <a:gd name="T8" fmla="*/ 347 w 552"/>
                <a:gd name="T9" fmla="*/ 0 h 564"/>
                <a:gd name="T10" fmla="*/ 0 w 552"/>
                <a:gd name="T11" fmla="*/ 352 h 564"/>
                <a:gd name="T12" fmla="*/ 211 w 552"/>
                <a:gd name="T13" fmla="*/ 563 h 564"/>
                <a:gd name="T14" fmla="*/ 308 w 552"/>
                <a:gd name="T15" fmla="*/ 545 h 564"/>
                <a:gd name="T16" fmla="*/ 377 w 552"/>
                <a:gd name="T17" fmla="*/ 498 h 564"/>
                <a:gd name="T18" fmla="*/ 412 w 552"/>
                <a:gd name="T19" fmla="*/ 545 h 564"/>
                <a:gd name="T20" fmla="*/ 417 w 552"/>
                <a:gd name="T21" fmla="*/ 544 h 564"/>
                <a:gd name="T22" fmla="*/ 429 w 552"/>
                <a:gd name="T23" fmla="*/ 496 h 564"/>
                <a:gd name="T24" fmla="*/ 445 w 552"/>
                <a:gd name="T25" fmla="*/ 436 h 564"/>
                <a:gd name="T26" fmla="*/ 454 w 552"/>
                <a:gd name="T27" fmla="*/ 396 h 564"/>
                <a:gd name="T28" fmla="*/ 509 w 552"/>
                <a:gd name="T29" fmla="*/ 359 h 564"/>
                <a:gd name="T30" fmla="*/ 521 w 552"/>
                <a:gd name="T31" fmla="*/ 343 h 564"/>
                <a:gd name="T32" fmla="*/ 510 w 552"/>
                <a:gd name="T33" fmla="*/ 334 h 564"/>
                <a:gd name="T34" fmla="*/ 429 w 552"/>
                <a:gd name="T35" fmla="*/ 338 h 564"/>
                <a:gd name="T36" fmla="*/ 320 w 552"/>
                <a:gd name="T37" fmla="*/ 334 h 564"/>
                <a:gd name="T38" fmla="*/ 304 w 552"/>
                <a:gd name="T39" fmla="*/ 350 h 564"/>
                <a:gd name="T40" fmla="*/ 327 w 552"/>
                <a:gd name="T41" fmla="*/ 359 h 564"/>
                <a:gd name="T42" fmla="*/ 368 w 552"/>
                <a:gd name="T43" fmla="*/ 361 h 564"/>
                <a:gd name="T44" fmla="*/ 392 w 552"/>
                <a:gd name="T45" fmla="*/ 375 h 564"/>
                <a:gd name="T46" fmla="*/ 377 w 552"/>
                <a:gd name="T47" fmla="*/ 445 h 564"/>
                <a:gd name="T48" fmla="*/ 227 w 552"/>
                <a:gd name="T49" fmla="*/ 540 h 564"/>
                <a:gd name="T50" fmla="*/ 70 w 552"/>
                <a:gd name="T51" fmla="*/ 377 h 564"/>
                <a:gd name="T52" fmla="*/ 160 w 552"/>
                <a:gd name="T53" fmla="*/ 125 h 564"/>
                <a:gd name="T54" fmla="*/ 354 w 552"/>
                <a:gd name="T55" fmla="*/ 25 h 564"/>
                <a:gd name="T56" fmla="*/ 479 w 552"/>
                <a:gd name="T57" fmla="*/ 174 h 564"/>
                <a:gd name="T58" fmla="*/ 477 w 552"/>
                <a:gd name="T59" fmla="*/ 213 h 564"/>
                <a:gd name="T60" fmla="*/ 487 w 552"/>
                <a:gd name="T61" fmla="*/ 222 h 564"/>
                <a:gd name="T62" fmla="*/ 502 w 552"/>
                <a:gd name="T63" fmla="*/ 206 h 564"/>
                <a:gd name="T64" fmla="*/ 551 w 552"/>
                <a:gd name="T65" fmla="*/ 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2" h="564">
                  <a:moveTo>
                    <a:pt x="551" y="7"/>
                  </a:moveTo>
                  <a:cubicBezTo>
                    <a:pt x="551" y="5"/>
                    <a:pt x="549" y="0"/>
                    <a:pt x="542" y="0"/>
                  </a:cubicBezTo>
                  <a:cubicBezTo>
                    <a:pt x="540" y="0"/>
                    <a:pt x="539" y="0"/>
                    <a:pt x="530" y="9"/>
                  </a:cubicBezTo>
                  <a:lnTo>
                    <a:pt x="477" y="69"/>
                  </a:lnTo>
                  <a:cubicBezTo>
                    <a:pt x="470" y="58"/>
                    <a:pt x="433" y="0"/>
                    <a:pt x="347" y="0"/>
                  </a:cubicBezTo>
                  <a:cubicBezTo>
                    <a:pt x="174" y="0"/>
                    <a:pt x="0" y="171"/>
                    <a:pt x="0" y="352"/>
                  </a:cubicBezTo>
                  <a:cubicBezTo>
                    <a:pt x="0" y="475"/>
                    <a:pt x="86" y="563"/>
                    <a:pt x="211" y="563"/>
                  </a:cubicBezTo>
                  <a:cubicBezTo>
                    <a:pt x="246" y="563"/>
                    <a:pt x="282" y="556"/>
                    <a:pt x="308" y="545"/>
                  </a:cubicBezTo>
                  <a:cubicBezTo>
                    <a:pt x="347" y="530"/>
                    <a:pt x="363" y="514"/>
                    <a:pt x="377" y="498"/>
                  </a:cubicBezTo>
                  <a:cubicBezTo>
                    <a:pt x="384" y="517"/>
                    <a:pt x="403" y="545"/>
                    <a:pt x="412" y="545"/>
                  </a:cubicBezTo>
                  <a:cubicBezTo>
                    <a:pt x="415" y="545"/>
                    <a:pt x="417" y="544"/>
                    <a:pt x="417" y="544"/>
                  </a:cubicBezTo>
                  <a:cubicBezTo>
                    <a:pt x="419" y="542"/>
                    <a:pt x="426" y="512"/>
                    <a:pt x="429" y="496"/>
                  </a:cubicBezTo>
                  <a:lnTo>
                    <a:pt x="445" y="436"/>
                  </a:lnTo>
                  <a:cubicBezTo>
                    <a:pt x="447" y="422"/>
                    <a:pt x="451" y="410"/>
                    <a:pt x="454" y="396"/>
                  </a:cubicBezTo>
                  <a:cubicBezTo>
                    <a:pt x="463" y="361"/>
                    <a:pt x="465" y="359"/>
                    <a:pt x="509" y="359"/>
                  </a:cubicBezTo>
                  <a:cubicBezTo>
                    <a:pt x="512" y="359"/>
                    <a:pt x="521" y="359"/>
                    <a:pt x="521" y="343"/>
                  </a:cubicBezTo>
                  <a:cubicBezTo>
                    <a:pt x="521" y="338"/>
                    <a:pt x="517" y="334"/>
                    <a:pt x="510" y="334"/>
                  </a:cubicBezTo>
                  <a:cubicBezTo>
                    <a:pt x="493" y="334"/>
                    <a:pt x="447" y="338"/>
                    <a:pt x="429" y="338"/>
                  </a:cubicBezTo>
                  <a:cubicBezTo>
                    <a:pt x="405" y="338"/>
                    <a:pt x="345" y="334"/>
                    <a:pt x="320" y="334"/>
                  </a:cubicBezTo>
                  <a:cubicBezTo>
                    <a:pt x="313" y="334"/>
                    <a:pt x="304" y="334"/>
                    <a:pt x="304" y="350"/>
                  </a:cubicBezTo>
                  <a:cubicBezTo>
                    <a:pt x="304" y="359"/>
                    <a:pt x="310" y="359"/>
                    <a:pt x="327" y="359"/>
                  </a:cubicBezTo>
                  <a:cubicBezTo>
                    <a:pt x="327" y="359"/>
                    <a:pt x="350" y="359"/>
                    <a:pt x="368" y="361"/>
                  </a:cubicBezTo>
                  <a:cubicBezTo>
                    <a:pt x="389" y="362"/>
                    <a:pt x="392" y="366"/>
                    <a:pt x="392" y="375"/>
                  </a:cubicBezTo>
                  <a:cubicBezTo>
                    <a:pt x="392" y="382"/>
                    <a:pt x="384" y="417"/>
                    <a:pt x="377" y="445"/>
                  </a:cubicBezTo>
                  <a:cubicBezTo>
                    <a:pt x="354" y="531"/>
                    <a:pt x="253" y="540"/>
                    <a:pt x="227" y="540"/>
                  </a:cubicBezTo>
                  <a:cubicBezTo>
                    <a:pt x="151" y="540"/>
                    <a:pt x="70" y="496"/>
                    <a:pt x="70" y="377"/>
                  </a:cubicBezTo>
                  <a:cubicBezTo>
                    <a:pt x="70" y="354"/>
                    <a:pt x="79" y="225"/>
                    <a:pt x="160" y="125"/>
                  </a:cubicBezTo>
                  <a:cubicBezTo>
                    <a:pt x="202" y="72"/>
                    <a:pt x="276" y="25"/>
                    <a:pt x="354" y="25"/>
                  </a:cubicBezTo>
                  <a:cubicBezTo>
                    <a:pt x="433" y="25"/>
                    <a:pt x="479" y="84"/>
                    <a:pt x="479" y="174"/>
                  </a:cubicBezTo>
                  <a:cubicBezTo>
                    <a:pt x="479" y="204"/>
                    <a:pt x="477" y="206"/>
                    <a:pt x="477" y="213"/>
                  </a:cubicBezTo>
                  <a:cubicBezTo>
                    <a:pt x="477" y="222"/>
                    <a:pt x="484" y="222"/>
                    <a:pt x="487" y="222"/>
                  </a:cubicBezTo>
                  <a:cubicBezTo>
                    <a:pt x="498" y="222"/>
                    <a:pt x="498" y="220"/>
                    <a:pt x="502" y="206"/>
                  </a:cubicBezTo>
                  <a:lnTo>
                    <a:pt x="551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17" name="Freeform 233"/>
            <p:cNvSpPr>
              <a:spLocks noChangeArrowheads="1"/>
            </p:cNvSpPr>
            <p:nvPr/>
          </p:nvSpPr>
          <p:spPr bwMode="auto">
            <a:xfrm>
              <a:off x="2721" y="4288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49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5"/>
                    <a:pt x="181" y="764"/>
                    <a:pt x="167" y="749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2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18" name="Freeform 234"/>
            <p:cNvSpPr>
              <a:spLocks noChangeArrowheads="1"/>
            </p:cNvSpPr>
            <p:nvPr/>
          </p:nvSpPr>
          <p:spPr bwMode="auto">
            <a:xfrm>
              <a:off x="2779" y="4342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4 h 494"/>
                <a:gd name="T14" fmla="*/ 160 w 321"/>
                <a:gd name="T15" fmla="*/ 443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2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7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4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4"/>
                  </a:cubicBezTo>
                  <a:cubicBezTo>
                    <a:pt x="187" y="333"/>
                    <a:pt x="162" y="436"/>
                    <a:pt x="160" y="443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2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4"/>
                    <a:pt x="209" y="457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4"/>
                    <a:pt x="55" y="262"/>
                  </a:cubicBezTo>
                  <a:cubicBezTo>
                    <a:pt x="55" y="223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4"/>
                  </a:cubicBezTo>
                  <a:cubicBezTo>
                    <a:pt x="248" y="90"/>
                    <a:pt x="206" y="260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19" name="Freeform 235"/>
            <p:cNvSpPr>
              <a:spLocks noChangeArrowheads="1"/>
            </p:cNvSpPr>
            <p:nvPr/>
          </p:nvSpPr>
          <p:spPr bwMode="auto">
            <a:xfrm>
              <a:off x="2861" y="4342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5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20" name="Freeform 236"/>
            <p:cNvSpPr>
              <a:spLocks noChangeArrowheads="1"/>
            </p:cNvSpPr>
            <p:nvPr/>
          </p:nvSpPr>
          <p:spPr bwMode="auto">
            <a:xfrm>
              <a:off x="2951" y="4288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5"/>
                    <a:pt x="0" y="767"/>
                  </a:cubicBezTo>
                  <a:cubicBezTo>
                    <a:pt x="0" y="772"/>
                    <a:pt x="4" y="774"/>
                    <a:pt x="7" y="774"/>
                  </a:cubicBezTo>
                  <a:cubicBezTo>
                    <a:pt x="16" y="774"/>
                    <a:pt x="86" y="721"/>
                    <a:pt x="132" y="623"/>
                  </a:cubicBezTo>
                  <a:cubicBezTo>
                    <a:pt x="172" y="538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21" name="Freeform 237"/>
            <p:cNvSpPr>
              <a:spLocks noChangeArrowheads="1"/>
            </p:cNvSpPr>
            <p:nvPr/>
          </p:nvSpPr>
          <p:spPr bwMode="auto">
            <a:xfrm>
              <a:off x="3012" y="4288"/>
              <a:ext cx="23" cy="175"/>
            </a:xfrm>
            <a:custGeom>
              <a:avLst/>
              <a:gdLst>
                <a:gd name="T0" fmla="*/ 107 w 108"/>
                <a:gd name="T1" fmla="*/ 0 h 775"/>
                <a:gd name="T2" fmla="*/ 0 w 108"/>
                <a:gd name="T3" fmla="*/ 0 h 775"/>
                <a:gd name="T4" fmla="*/ 0 w 108"/>
                <a:gd name="T5" fmla="*/ 32 h 775"/>
                <a:gd name="T6" fmla="*/ 76 w 108"/>
                <a:gd name="T7" fmla="*/ 32 h 775"/>
                <a:gd name="T8" fmla="*/ 76 w 108"/>
                <a:gd name="T9" fmla="*/ 744 h 775"/>
                <a:gd name="T10" fmla="*/ 0 w 108"/>
                <a:gd name="T11" fmla="*/ 744 h 775"/>
                <a:gd name="T12" fmla="*/ 0 w 108"/>
                <a:gd name="T13" fmla="*/ 774 h 775"/>
                <a:gd name="T14" fmla="*/ 107 w 108"/>
                <a:gd name="T15" fmla="*/ 774 h 775"/>
                <a:gd name="T16" fmla="*/ 107 w 108"/>
                <a:gd name="T1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775">
                  <a:moveTo>
                    <a:pt x="107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76" y="32"/>
                  </a:lnTo>
                  <a:lnTo>
                    <a:pt x="76" y="744"/>
                  </a:lnTo>
                  <a:lnTo>
                    <a:pt x="0" y="744"/>
                  </a:lnTo>
                  <a:lnTo>
                    <a:pt x="0" y="774"/>
                  </a:lnTo>
                  <a:lnTo>
                    <a:pt x="107" y="774"/>
                  </a:lnTo>
                  <a:lnTo>
                    <a:pt x="10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22" name="Freeform 238"/>
            <p:cNvSpPr>
              <a:spLocks noChangeArrowheads="1"/>
            </p:cNvSpPr>
            <p:nvPr/>
          </p:nvSpPr>
          <p:spPr bwMode="auto">
            <a:xfrm>
              <a:off x="3104" y="4288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49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5"/>
                    <a:pt x="181" y="764"/>
                    <a:pt x="167" y="749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2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23" name="Freeform 239"/>
            <p:cNvSpPr>
              <a:spLocks noChangeArrowheads="1"/>
            </p:cNvSpPr>
            <p:nvPr/>
          </p:nvSpPr>
          <p:spPr bwMode="auto">
            <a:xfrm>
              <a:off x="3161" y="4300"/>
              <a:ext cx="125" cy="119"/>
            </a:xfrm>
            <a:custGeom>
              <a:avLst/>
              <a:gdLst>
                <a:gd name="T0" fmla="*/ 206 w 554"/>
                <a:gd name="T1" fmla="*/ 274 h 529"/>
                <a:gd name="T2" fmla="*/ 282 w 554"/>
                <a:gd name="T3" fmla="*/ 274 h 529"/>
                <a:gd name="T4" fmla="*/ 345 w 554"/>
                <a:gd name="T5" fmla="*/ 310 h 529"/>
                <a:gd name="T6" fmla="*/ 340 w 554"/>
                <a:gd name="T7" fmla="*/ 348 h 529"/>
                <a:gd name="T8" fmla="*/ 338 w 554"/>
                <a:gd name="T9" fmla="*/ 357 h 529"/>
                <a:gd name="T10" fmla="*/ 347 w 554"/>
                <a:gd name="T11" fmla="*/ 366 h 529"/>
                <a:gd name="T12" fmla="*/ 359 w 554"/>
                <a:gd name="T13" fmla="*/ 350 h 529"/>
                <a:gd name="T14" fmla="*/ 401 w 554"/>
                <a:gd name="T15" fmla="*/ 181 h 529"/>
                <a:gd name="T16" fmla="*/ 403 w 554"/>
                <a:gd name="T17" fmla="*/ 169 h 529"/>
                <a:gd name="T18" fmla="*/ 394 w 554"/>
                <a:gd name="T19" fmla="*/ 160 h 529"/>
                <a:gd name="T20" fmla="*/ 382 w 554"/>
                <a:gd name="T21" fmla="*/ 178 h 529"/>
                <a:gd name="T22" fmla="*/ 282 w 554"/>
                <a:gd name="T23" fmla="*/ 252 h 529"/>
                <a:gd name="T24" fmla="*/ 211 w 554"/>
                <a:gd name="T25" fmla="*/ 252 h 529"/>
                <a:gd name="T26" fmla="*/ 262 w 554"/>
                <a:gd name="T27" fmla="*/ 55 h 529"/>
                <a:gd name="T28" fmla="*/ 303 w 554"/>
                <a:gd name="T29" fmla="*/ 25 h 529"/>
                <a:gd name="T30" fmla="*/ 407 w 554"/>
                <a:gd name="T31" fmla="*/ 25 h 529"/>
                <a:gd name="T32" fmla="*/ 519 w 554"/>
                <a:gd name="T33" fmla="*/ 109 h 529"/>
                <a:gd name="T34" fmla="*/ 517 w 554"/>
                <a:gd name="T35" fmla="*/ 151 h 529"/>
                <a:gd name="T36" fmla="*/ 516 w 554"/>
                <a:gd name="T37" fmla="*/ 165 h 529"/>
                <a:gd name="T38" fmla="*/ 524 w 554"/>
                <a:gd name="T39" fmla="*/ 174 h 529"/>
                <a:gd name="T40" fmla="*/ 535 w 554"/>
                <a:gd name="T41" fmla="*/ 155 h 529"/>
                <a:gd name="T42" fmla="*/ 551 w 554"/>
                <a:gd name="T43" fmla="*/ 21 h 529"/>
                <a:gd name="T44" fmla="*/ 530 w 554"/>
                <a:gd name="T45" fmla="*/ 0 h 529"/>
                <a:gd name="T46" fmla="*/ 150 w 554"/>
                <a:gd name="T47" fmla="*/ 0 h 529"/>
                <a:gd name="T48" fmla="*/ 127 w 554"/>
                <a:gd name="T49" fmla="*/ 16 h 529"/>
                <a:gd name="T50" fmla="*/ 148 w 554"/>
                <a:gd name="T51" fmla="*/ 25 h 529"/>
                <a:gd name="T52" fmla="*/ 199 w 554"/>
                <a:gd name="T53" fmla="*/ 39 h 529"/>
                <a:gd name="T54" fmla="*/ 195 w 554"/>
                <a:gd name="T55" fmla="*/ 56 h 529"/>
                <a:gd name="T56" fmla="*/ 92 w 554"/>
                <a:gd name="T57" fmla="*/ 466 h 529"/>
                <a:gd name="T58" fmla="*/ 21 w 554"/>
                <a:gd name="T59" fmla="*/ 503 h 529"/>
                <a:gd name="T60" fmla="*/ 0 w 554"/>
                <a:gd name="T61" fmla="*/ 517 h 529"/>
                <a:gd name="T62" fmla="*/ 12 w 554"/>
                <a:gd name="T63" fmla="*/ 528 h 529"/>
                <a:gd name="T64" fmla="*/ 114 w 554"/>
                <a:gd name="T65" fmla="*/ 524 h 529"/>
                <a:gd name="T66" fmla="*/ 229 w 554"/>
                <a:gd name="T67" fmla="*/ 528 h 529"/>
                <a:gd name="T68" fmla="*/ 246 w 554"/>
                <a:gd name="T69" fmla="*/ 512 h 529"/>
                <a:gd name="T70" fmla="*/ 241 w 554"/>
                <a:gd name="T71" fmla="*/ 505 h 529"/>
                <a:gd name="T72" fmla="*/ 220 w 554"/>
                <a:gd name="T73" fmla="*/ 503 h 529"/>
                <a:gd name="T74" fmla="*/ 180 w 554"/>
                <a:gd name="T75" fmla="*/ 501 h 529"/>
                <a:gd name="T76" fmla="*/ 155 w 554"/>
                <a:gd name="T77" fmla="*/ 486 h 529"/>
                <a:gd name="T78" fmla="*/ 157 w 554"/>
                <a:gd name="T79" fmla="*/ 468 h 529"/>
                <a:gd name="T80" fmla="*/ 206 w 554"/>
                <a:gd name="T81" fmla="*/ 27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29">
                  <a:moveTo>
                    <a:pt x="206" y="274"/>
                  </a:moveTo>
                  <a:lnTo>
                    <a:pt x="282" y="274"/>
                  </a:lnTo>
                  <a:cubicBezTo>
                    <a:pt x="340" y="274"/>
                    <a:pt x="345" y="289"/>
                    <a:pt x="345" y="310"/>
                  </a:cubicBezTo>
                  <a:cubicBezTo>
                    <a:pt x="345" y="315"/>
                    <a:pt x="345" y="325"/>
                    <a:pt x="340" y="348"/>
                  </a:cubicBezTo>
                  <a:cubicBezTo>
                    <a:pt x="338" y="352"/>
                    <a:pt x="338" y="355"/>
                    <a:pt x="338" y="357"/>
                  </a:cubicBezTo>
                  <a:cubicBezTo>
                    <a:pt x="338" y="362"/>
                    <a:pt x="341" y="366"/>
                    <a:pt x="347" y="366"/>
                  </a:cubicBezTo>
                  <a:cubicBezTo>
                    <a:pt x="354" y="366"/>
                    <a:pt x="354" y="364"/>
                    <a:pt x="359" y="350"/>
                  </a:cubicBezTo>
                  <a:lnTo>
                    <a:pt x="401" y="181"/>
                  </a:lnTo>
                  <a:cubicBezTo>
                    <a:pt x="403" y="172"/>
                    <a:pt x="403" y="171"/>
                    <a:pt x="403" y="169"/>
                  </a:cubicBezTo>
                  <a:cubicBezTo>
                    <a:pt x="403" y="167"/>
                    <a:pt x="401" y="160"/>
                    <a:pt x="394" y="160"/>
                  </a:cubicBezTo>
                  <a:cubicBezTo>
                    <a:pt x="387" y="160"/>
                    <a:pt x="385" y="164"/>
                    <a:pt x="382" y="178"/>
                  </a:cubicBezTo>
                  <a:cubicBezTo>
                    <a:pt x="366" y="238"/>
                    <a:pt x="348" y="252"/>
                    <a:pt x="282" y="252"/>
                  </a:cubicBezTo>
                  <a:lnTo>
                    <a:pt x="211" y="252"/>
                  </a:lnTo>
                  <a:lnTo>
                    <a:pt x="262" y="55"/>
                  </a:lnTo>
                  <a:cubicBezTo>
                    <a:pt x="269" y="26"/>
                    <a:pt x="269" y="25"/>
                    <a:pt x="303" y="25"/>
                  </a:cubicBezTo>
                  <a:lnTo>
                    <a:pt x="407" y="25"/>
                  </a:lnTo>
                  <a:cubicBezTo>
                    <a:pt x="502" y="25"/>
                    <a:pt x="519" y="49"/>
                    <a:pt x="519" y="109"/>
                  </a:cubicBezTo>
                  <a:cubicBezTo>
                    <a:pt x="519" y="127"/>
                    <a:pt x="519" y="130"/>
                    <a:pt x="517" y="151"/>
                  </a:cubicBezTo>
                  <a:cubicBezTo>
                    <a:pt x="516" y="162"/>
                    <a:pt x="516" y="164"/>
                    <a:pt x="516" y="165"/>
                  </a:cubicBezTo>
                  <a:cubicBezTo>
                    <a:pt x="516" y="169"/>
                    <a:pt x="517" y="174"/>
                    <a:pt x="524" y="174"/>
                  </a:cubicBezTo>
                  <a:cubicBezTo>
                    <a:pt x="533" y="174"/>
                    <a:pt x="533" y="171"/>
                    <a:pt x="535" y="155"/>
                  </a:cubicBezTo>
                  <a:lnTo>
                    <a:pt x="551" y="21"/>
                  </a:lnTo>
                  <a:cubicBezTo>
                    <a:pt x="553" y="0"/>
                    <a:pt x="549" y="0"/>
                    <a:pt x="530" y="0"/>
                  </a:cubicBezTo>
                  <a:lnTo>
                    <a:pt x="150" y="0"/>
                  </a:lnTo>
                  <a:cubicBezTo>
                    <a:pt x="134" y="0"/>
                    <a:pt x="127" y="0"/>
                    <a:pt x="127" y="16"/>
                  </a:cubicBezTo>
                  <a:cubicBezTo>
                    <a:pt x="127" y="25"/>
                    <a:pt x="134" y="25"/>
                    <a:pt x="148" y="25"/>
                  </a:cubicBezTo>
                  <a:cubicBezTo>
                    <a:pt x="178" y="25"/>
                    <a:pt x="199" y="25"/>
                    <a:pt x="199" y="39"/>
                  </a:cubicBezTo>
                  <a:cubicBezTo>
                    <a:pt x="199" y="40"/>
                    <a:pt x="199" y="42"/>
                    <a:pt x="195" y="56"/>
                  </a:cubicBezTo>
                  <a:lnTo>
                    <a:pt x="92" y="466"/>
                  </a:lnTo>
                  <a:cubicBezTo>
                    <a:pt x="84" y="498"/>
                    <a:pt x="83" y="503"/>
                    <a:pt x="21" y="503"/>
                  </a:cubicBezTo>
                  <a:cubicBezTo>
                    <a:pt x="9" y="503"/>
                    <a:pt x="0" y="503"/>
                    <a:pt x="0" y="517"/>
                  </a:cubicBezTo>
                  <a:cubicBezTo>
                    <a:pt x="0" y="528"/>
                    <a:pt x="9" y="528"/>
                    <a:pt x="12" y="528"/>
                  </a:cubicBezTo>
                  <a:cubicBezTo>
                    <a:pt x="33" y="528"/>
                    <a:pt x="92" y="524"/>
                    <a:pt x="114" y="524"/>
                  </a:cubicBezTo>
                  <a:cubicBezTo>
                    <a:pt x="139" y="524"/>
                    <a:pt x="204" y="528"/>
                    <a:pt x="229" y="528"/>
                  </a:cubicBezTo>
                  <a:cubicBezTo>
                    <a:pt x="236" y="528"/>
                    <a:pt x="246" y="528"/>
                    <a:pt x="246" y="512"/>
                  </a:cubicBezTo>
                  <a:cubicBezTo>
                    <a:pt x="246" y="507"/>
                    <a:pt x="241" y="505"/>
                    <a:pt x="241" y="505"/>
                  </a:cubicBezTo>
                  <a:cubicBezTo>
                    <a:pt x="239" y="503"/>
                    <a:pt x="238" y="503"/>
                    <a:pt x="220" y="503"/>
                  </a:cubicBezTo>
                  <a:cubicBezTo>
                    <a:pt x="202" y="503"/>
                    <a:pt x="199" y="503"/>
                    <a:pt x="180" y="501"/>
                  </a:cubicBezTo>
                  <a:cubicBezTo>
                    <a:pt x="157" y="500"/>
                    <a:pt x="155" y="496"/>
                    <a:pt x="155" y="486"/>
                  </a:cubicBezTo>
                  <a:cubicBezTo>
                    <a:pt x="155" y="486"/>
                    <a:pt x="155" y="480"/>
                    <a:pt x="157" y="468"/>
                  </a:cubicBezTo>
                  <a:lnTo>
                    <a:pt x="206" y="2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24" name="Freeform 240"/>
            <p:cNvSpPr>
              <a:spLocks noChangeArrowheads="1"/>
            </p:cNvSpPr>
            <p:nvPr/>
          </p:nvSpPr>
          <p:spPr bwMode="auto">
            <a:xfrm>
              <a:off x="3287" y="4401"/>
              <a:ext cx="20" cy="52"/>
            </a:xfrm>
            <a:custGeom>
              <a:avLst/>
              <a:gdLst>
                <a:gd name="T0" fmla="*/ 92 w 93"/>
                <a:gd name="T1" fmla="*/ 83 h 233"/>
                <a:gd name="T2" fmla="*/ 42 w 93"/>
                <a:gd name="T3" fmla="*/ 0 h 233"/>
                <a:gd name="T4" fmla="*/ 0 w 93"/>
                <a:gd name="T5" fmla="*/ 40 h 233"/>
                <a:gd name="T6" fmla="*/ 42 w 93"/>
                <a:gd name="T7" fmla="*/ 83 h 233"/>
                <a:gd name="T8" fmla="*/ 69 w 93"/>
                <a:gd name="T9" fmla="*/ 72 h 233"/>
                <a:gd name="T10" fmla="*/ 74 w 93"/>
                <a:gd name="T11" fmla="*/ 70 h 233"/>
                <a:gd name="T12" fmla="*/ 76 w 93"/>
                <a:gd name="T13" fmla="*/ 83 h 233"/>
                <a:gd name="T14" fmla="*/ 21 w 93"/>
                <a:gd name="T15" fmla="*/ 211 h 233"/>
                <a:gd name="T16" fmla="*/ 12 w 93"/>
                <a:gd name="T17" fmla="*/ 225 h 233"/>
                <a:gd name="T18" fmla="*/ 21 w 93"/>
                <a:gd name="T19" fmla="*/ 232 h 233"/>
                <a:gd name="T20" fmla="*/ 92 w 93"/>
                <a:gd name="T21" fmla="*/ 8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233">
                  <a:moveTo>
                    <a:pt x="92" y="83"/>
                  </a:moveTo>
                  <a:cubicBezTo>
                    <a:pt x="92" y="30"/>
                    <a:pt x="72" y="0"/>
                    <a:pt x="42" y="0"/>
                  </a:cubicBezTo>
                  <a:cubicBezTo>
                    <a:pt x="16" y="0"/>
                    <a:pt x="0" y="19"/>
                    <a:pt x="0" y="40"/>
                  </a:cubicBezTo>
                  <a:cubicBezTo>
                    <a:pt x="0" y="62"/>
                    <a:pt x="16" y="83"/>
                    <a:pt x="42" y="83"/>
                  </a:cubicBezTo>
                  <a:cubicBezTo>
                    <a:pt x="51" y="83"/>
                    <a:pt x="62" y="79"/>
                    <a:pt x="69" y="72"/>
                  </a:cubicBezTo>
                  <a:cubicBezTo>
                    <a:pt x="72" y="70"/>
                    <a:pt x="72" y="70"/>
                    <a:pt x="74" y="70"/>
                  </a:cubicBezTo>
                  <a:cubicBezTo>
                    <a:pt x="74" y="70"/>
                    <a:pt x="76" y="70"/>
                    <a:pt x="76" y="83"/>
                  </a:cubicBezTo>
                  <a:cubicBezTo>
                    <a:pt x="76" y="139"/>
                    <a:pt x="48" y="186"/>
                    <a:pt x="21" y="211"/>
                  </a:cubicBezTo>
                  <a:cubicBezTo>
                    <a:pt x="12" y="220"/>
                    <a:pt x="12" y="222"/>
                    <a:pt x="12" y="225"/>
                  </a:cubicBezTo>
                  <a:cubicBezTo>
                    <a:pt x="12" y="230"/>
                    <a:pt x="16" y="232"/>
                    <a:pt x="21" y="232"/>
                  </a:cubicBezTo>
                  <a:cubicBezTo>
                    <a:pt x="30" y="232"/>
                    <a:pt x="92" y="172"/>
                    <a:pt x="92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25" name="Freeform 241"/>
            <p:cNvSpPr>
              <a:spLocks noChangeArrowheads="1"/>
            </p:cNvSpPr>
            <p:nvPr/>
          </p:nvSpPr>
          <p:spPr bwMode="auto">
            <a:xfrm>
              <a:off x="3359" y="4296"/>
              <a:ext cx="124" cy="127"/>
            </a:xfrm>
            <a:custGeom>
              <a:avLst/>
              <a:gdLst>
                <a:gd name="T0" fmla="*/ 551 w 552"/>
                <a:gd name="T1" fmla="*/ 7 h 564"/>
                <a:gd name="T2" fmla="*/ 542 w 552"/>
                <a:gd name="T3" fmla="*/ 0 h 564"/>
                <a:gd name="T4" fmla="*/ 530 w 552"/>
                <a:gd name="T5" fmla="*/ 9 h 564"/>
                <a:gd name="T6" fmla="*/ 477 w 552"/>
                <a:gd name="T7" fmla="*/ 69 h 564"/>
                <a:gd name="T8" fmla="*/ 347 w 552"/>
                <a:gd name="T9" fmla="*/ 0 h 564"/>
                <a:gd name="T10" fmla="*/ 0 w 552"/>
                <a:gd name="T11" fmla="*/ 352 h 564"/>
                <a:gd name="T12" fmla="*/ 211 w 552"/>
                <a:gd name="T13" fmla="*/ 563 h 564"/>
                <a:gd name="T14" fmla="*/ 308 w 552"/>
                <a:gd name="T15" fmla="*/ 545 h 564"/>
                <a:gd name="T16" fmla="*/ 377 w 552"/>
                <a:gd name="T17" fmla="*/ 498 h 564"/>
                <a:gd name="T18" fmla="*/ 412 w 552"/>
                <a:gd name="T19" fmla="*/ 545 h 564"/>
                <a:gd name="T20" fmla="*/ 417 w 552"/>
                <a:gd name="T21" fmla="*/ 544 h 564"/>
                <a:gd name="T22" fmla="*/ 429 w 552"/>
                <a:gd name="T23" fmla="*/ 496 h 564"/>
                <a:gd name="T24" fmla="*/ 445 w 552"/>
                <a:gd name="T25" fmla="*/ 436 h 564"/>
                <a:gd name="T26" fmla="*/ 454 w 552"/>
                <a:gd name="T27" fmla="*/ 396 h 564"/>
                <a:gd name="T28" fmla="*/ 509 w 552"/>
                <a:gd name="T29" fmla="*/ 359 h 564"/>
                <a:gd name="T30" fmla="*/ 521 w 552"/>
                <a:gd name="T31" fmla="*/ 343 h 564"/>
                <a:gd name="T32" fmla="*/ 510 w 552"/>
                <a:gd name="T33" fmla="*/ 334 h 564"/>
                <a:gd name="T34" fmla="*/ 429 w 552"/>
                <a:gd name="T35" fmla="*/ 338 h 564"/>
                <a:gd name="T36" fmla="*/ 320 w 552"/>
                <a:gd name="T37" fmla="*/ 334 h 564"/>
                <a:gd name="T38" fmla="*/ 304 w 552"/>
                <a:gd name="T39" fmla="*/ 350 h 564"/>
                <a:gd name="T40" fmla="*/ 327 w 552"/>
                <a:gd name="T41" fmla="*/ 359 h 564"/>
                <a:gd name="T42" fmla="*/ 368 w 552"/>
                <a:gd name="T43" fmla="*/ 361 h 564"/>
                <a:gd name="T44" fmla="*/ 392 w 552"/>
                <a:gd name="T45" fmla="*/ 375 h 564"/>
                <a:gd name="T46" fmla="*/ 377 w 552"/>
                <a:gd name="T47" fmla="*/ 445 h 564"/>
                <a:gd name="T48" fmla="*/ 227 w 552"/>
                <a:gd name="T49" fmla="*/ 540 h 564"/>
                <a:gd name="T50" fmla="*/ 70 w 552"/>
                <a:gd name="T51" fmla="*/ 377 h 564"/>
                <a:gd name="T52" fmla="*/ 160 w 552"/>
                <a:gd name="T53" fmla="*/ 125 h 564"/>
                <a:gd name="T54" fmla="*/ 354 w 552"/>
                <a:gd name="T55" fmla="*/ 25 h 564"/>
                <a:gd name="T56" fmla="*/ 479 w 552"/>
                <a:gd name="T57" fmla="*/ 174 h 564"/>
                <a:gd name="T58" fmla="*/ 477 w 552"/>
                <a:gd name="T59" fmla="*/ 213 h 564"/>
                <a:gd name="T60" fmla="*/ 487 w 552"/>
                <a:gd name="T61" fmla="*/ 222 h 564"/>
                <a:gd name="T62" fmla="*/ 502 w 552"/>
                <a:gd name="T63" fmla="*/ 206 h 564"/>
                <a:gd name="T64" fmla="*/ 551 w 552"/>
                <a:gd name="T65" fmla="*/ 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2" h="564">
                  <a:moveTo>
                    <a:pt x="551" y="7"/>
                  </a:moveTo>
                  <a:cubicBezTo>
                    <a:pt x="551" y="5"/>
                    <a:pt x="549" y="0"/>
                    <a:pt x="542" y="0"/>
                  </a:cubicBezTo>
                  <a:cubicBezTo>
                    <a:pt x="540" y="0"/>
                    <a:pt x="539" y="0"/>
                    <a:pt x="530" y="9"/>
                  </a:cubicBezTo>
                  <a:lnTo>
                    <a:pt x="477" y="69"/>
                  </a:lnTo>
                  <a:cubicBezTo>
                    <a:pt x="470" y="58"/>
                    <a:pt x="433" y="0"/>
                    <a:pt x="347" y="0"/>
                  </a:cubicBezTo>
                  <a:cubicBezTo>
                    <a:pt x="174" y="0"/>
                    <a:pt x="0" y="171"/>
                    <a:pt x="0" y="352"/>
                  </a:cubicBezTo>
                  <a:cubicBezTo>
                    <a:pt x="0" y="475"/>
                    <a:pt x="86" y="563"/>
                    <a:pt x="211" y="563"/>
                  </a:cubicBezTo>
                  <a:cubicBezTo>
                    <a:pt x="246" y="563"/>
                    <a:pt x="282" y="556"/>
                    <a:pt x="308" y="545"/>
                  </a:cubicBezTo>
                  <a:cubicBezTo>
                    <a:pt x="347" y="530"/>
                    <a:pt x="363" y="514"/>
                    <a:pt x="377" y="498"/>
                  </a:cubicBezTo>
                  <a:cubicBezTo>
                    <a:pt x="384" y="517"/>
                    <a:pt x="403" y="545"/>
                    <a:pt x="412" y="545"/>
                  </a:cubicBezTo>
                  <a:cubicBezTo>
                    <a:pt x="415" y="545"/>
                    <a:pt x="417" y="544"/>
                    <a:pt x="417" y="544"/>
                  </a:cubicBezTo>
                  <a:cubicBezTo>
                    <a:pt x="419" y="542"/>
                    <a:pt x="426" y="512"/>
                    <a:pt x="429" y="496"/>
                  </a:cubicBezTo>
                  <a:lnTo>
                    <a:pt x="445" y="436"/>
                  </a:lnTo>
                  <a:cubicBezTo>
                    <a:pt x="447" y="422"/>
                    <a:pt x="451" y="410"/>
                    <a:pt x="454" y="396"/>
                  </a:cubicBezTo>
                  <a:cubicBezTo>
                    <a:pt x="463" y="361"/>
                    <a:pt x="465" y="359"/>
                    <a:pt x="509" y="359"/>
                  </a:cubicBezTo>
                  <a:cubicBezTo>
                    <a:pt x="512" y="359"/>
                    <a:pt x="521" y="359"/>
                    <a:pt x="521" y="343"/>
                  </a:cubicBezTo>
                  <a:cubicBezTo>
                    <a:pt x="521" y="338"/>
                    <a:pt x="517" y="334"/>
                    <a:pt x="510" y="334"/>
                  </a:cubicBezTo>
                  <a:cubicBezTo>
                    <a:pt x="493" y="334"/>
                    <a:pt x="447" y="338"/>
                    <a:pt x="429" y="338"/>
                  </a:cubicBezTo>
                  <a:cubicBezTo>
                    <a:pt x="405" y="338"/>
                    <a:pt x="345" y="334"/>
                    <a:pt x="320" y="334"/>
                  </a:cubicBezTo>
                  <a:cubicBezTo>
                    <a:pt x="313" y="334"/>
                    <a:pt x="304" y="334"/>
                    <a:pt x="304" y="350"/>
                  </a:cubicBezTo>
                  <a:cubicBezTo>
                    <a:pt x="304" y="359"/>
                    <a:pt x="310" y="359"/>
                    <a:pt x="327" y="359"/>
                  </a:cubicBezTo>
                  <a:cubicBezTo>
                    <a:pt x="327" y="359"/>
                    <a:pt x="350" y="359"/>
                    <a:pt x="368" y="361"/>
                  </a:cubicBezTo>
                  <a:cubicBezTo>
                    <a:pt x="389" y="362"/>
                    <a:pt x="392" y="366"/>
                    <a:pt x="392" y="375"/>
                  </a:cubicBezTo>
                  <a:cubicBezTo>
                    <a:pt x="392" y="382"/>
                    <a:pt x="384" y="417"/>
                    <a:pt x="377" y="445"/>
                  </a:cubicBezTo>
                  <a:cubicBezTo>
                    <a:pt x="354" y="531"/>
                    <a:pt x="253" y="540"/>
                    <a:pt x="227" y="540"/>
                  </a:cubicBezTo>
                  <a:cubicBezTo>
                    <a:pt x="151" y="540"/>
                    <a:pt x="70" y="496"/>
                    <a:pt x="70" y="377"/>
                  </a:cubicBezTo>
                  <a:cubicBezTo>
                    <a:pt x="70" y="354"/>
                    <a:pt x="79" y="225"/>
                    <a:pt x="160" y="125"/>
                  </a:cubicBezTo>
                  <a:cubicBezTo>
                    <a:pt x="202" y="72"/>
                    <a:pt x="276" y="25"/>
                    <a:pt x="354" y="25"/>
                  </a:cubicBezTo>
                  <a:cubicBezTo>
                    <a:pt x="433" y="25"/>
                    <a:pt x="479" y="84"/>
                    <a:pt x="479" y="174"/>
                  </a:cubicBezTo>
                  <a:cubicBezTo>
                    <a:pt x="479" y="204"/>
                    <a:pt x="477" y="206"/>
                    <a:pt x="477" y="213"/>
                  </a:cubicBezTo>
                  <a:cubicBezTo>
                    <a:pt x="477" y="222"/>
                    <a:pt x="484" y="222"/>
                    <a:pt x="487" y="222"/>
                  </a:cubicBezTo>
                  <a:cubicBezTo>
                    <a:pt x="498" y="222"/>
                    <a:pt x="498" y="220"/>
                    <a:pt x="502" y="206"/>
                  </a:cubicBezTo>
                  <a:lnTo>
                    <a:pt x="551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26" name="Freeform 242"/>
            <p:cNvSpPr>
              <a:spLocks noChangeArrowheads="1"/>
            </p:cNvSpPr>
            <p:nvPr/>
          </p:nvSpPr>
          <p:spPr bwMode="auto">
            <a:xfrm>
              <a:off x="3547" y="4355"/>
              <a:ext cx="116" cy="41"/>
            </a:xfrm>
            <a:custGeom>
              <a:avLst/>
              <a:gdLst>
                <a:gd name="T0" fmla="*/ 489 w 517"/>
                <a:gd name="T1" fmla="*/ 32 h 184"/>
                <a:gd name="T2" fmla="*/ 516 w 517"/>
                <a:gd name="T3" fmla="*/ 16 h 184"/>
                <a:gd name="T4" fmla="*/ 491 w 517"/>
                <a:gd name="T5" fmla="*/ 0 h 184"/>
                <a:gd name="T6" fmla="*/ 26 w 517"/>
                <a:gd name="T7" fmla="*/ 0 h 184"/>
                <a:gd name="T8" fmla="*/ 0 w 517"/>
                <a:gd name="T9" fmla="*/ 16 h 184"/>
                <a:gd name="T10" fmla="*/ 26 w 517"/>
                <a:gd name="T11" fmla="*/ 32 h 184"/>
                <a:gd name="T12" fmla="*/ 489 w 517"/>
                <a:gd name="T13" fmla="*/ 32 h 184"/>
                <a:gd name="T14" fmla="*/ 491 w 517"/>
                <a:gd name="T15" fmla="*/ 183 h 184"/>
                <a:gd name="T16" fmla="*/ 516 w 517"/>
                <a:gd name="T17" fmla="*/ 167 h 184"/>
                <a:gd name="T18" fmla="*/ 489 w 517"/>
                <a:gd name="T19" fmla="*/ 151 h 184"/>
                <a:gd name="T20" fmla="*/ 26 w 517"/>
                <a:gd name="T21" fmla="*/ 151 h 184"/>
                <a:gd name="T22" fmla="*/ 0 w 517"/>
                <a:gd name="T23" fmla="*/ 167 h 184"/>
                <a:gd name="T24" fmla="*/ 26 w 517"/>
                <a:gd name="T25" fmla="*/ 183 h 184"/>
                <a:gd name="T26" fmla="*/ 491 w 517"/>
                <a:gd name="T2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84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close/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27" name="Freeform 243"/>
            <p:cNvSpPr>
              <a:spLocks noChangeArrowheads="1"/>
            </p:cNvSpPr>
            <p:nvPr/>
          </p:nvSpPr>
          <p:spPr bwMode="auto">
            <a:xfrm>
              <a:off x="3727" y="4342"/>
              <a:ext cx="59" cy="77"/>
            </a:xfrm>
            <a:custGeom>
              <a:avLst/>
              <a:gdLst>
                <a:gd name="T0" fmla="*/ 107 w 263"/>
                <a:gd name="T1" fmla="*/ 86 h 344"/>
                <a:gd name="T2" fmla="*/ 107 w 263"/>
                <a:gd name="T3" fmla="*/ 0 h 344"/>
                <a:gd name="T4" fmla="*/ 0 w 263"/>
                <a:gd name="T5" fmla="*/ 9 h 344"/>
                <a:gd name="T6" fmla="*/ 0 w 263"/>
                <a:gd name="T7" fmla="*/ 33 h 344"/>
                <a:gd name="T8" fmla="*/ 62 w 263"/>
                <a:gd name="T9" fmla="*/ 76 h 344"/>
                <a:gd name="T10" fmla="*/ 62 w 263"/>
                <a:gd name="T11" fmla="*/ 285 h 344"/>
                <a:gd name="T12" fmla="*/ 0 w 263"/>
                <a:gd name="T13" fmla="*/ 320 h 344"/>
                <a:gd name="T14" fmla="*/ 0 w 263"/>
                <a:gd name="T15" fmla="*/ 343 h 344"/>
                <a:gd name="T16" fmla="*/ 88 w 263"/>
                <a:gd name="T17" fmla="*/ 341 h 344"/>
                <a:gd name="T18" fmla="*/ 188 w 263"/>
                <a:gd name="T19" fmla="*/ 343 h 344"/>
                <a:gd name="T20" fmla="*/ 188 w 263"/>
                <a:gd name="T21" fmla="*/ 320 h 344"/>
                <a:gd name="T22" fmla="*/ 171 w 263"/>
                <a:gd name="T23" fmla="*/ 320 h 344"/>
                <a:gd name="T24" fmla="*/ 113 w 263"/>
                <a:gd name="T25" fmla="*/ 283 h 344"/>
                <a:gd name="T26" fmla="*/ 113 w 263"/>
                <a:gd name="T27" fmla="*/ 164 h 344"/>
                <a:gd name="T28" fmla="*/ 204 w 263"/>
                <a:gd name="T29" fmla="*/ 18 h 344"/>
                <a:gd name="T30" fmla="*/ 213 w 263"/>
                <a:gd name="T31" fmla="*/ 18 h 344"/>
                <a:gd name="T32" fmla="*/ 195 w 263"/>
                <a:gd name="T33" fmla="*/ 48 h 344"/>
                <a:gd name="T34" fmla="*/ 229 w 263"/>
                <a:gd name="T35" fmla="*/ 81 h 344"/>
                <a:gd name="T36" fmla="*/ 262 w 263"/>
                <a:gd name="T37" fmla="*/ 48 h 344"/>
                <a:gd name="T38" fmla="*/ 204 w 263"/>
                <a:gd name="T39" fmla="*/ 0 h 344"/>
                <a:gd name="T40" fmla="*/ 107 w 263"/>
                <a:gd name="T41" fmla="*/ 8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44">
                  <a:moveTo>
                    <a:pt x="107" y="86"/>
                  </a:moveTo>
                  <a:lnTo>
                    <a:pt x="107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2" y="39"/>
                    <a:pt x="62" y="76"/>
                  </a:cubicBezTo>
                  <a:lnTo>
                    <a:pt x="62" y="285"/>
                  </a:lnTo>
                  <a:cubicBezTo>
                    <a:pt x="62" y="320"/>
                    <a:pt x="53" y="320"/>
                    <a:pt x="0" y="320"/>
                  </a:cubicBezTo>
                  <a:lnTo>
                    <a:pt x="0" y="343"/>
                  </a:lnTo>
                  <a:cubicBezTo>
                    <a:pt x="30" y="343"/>
                    <a:pt x="67" y="341"/>
                    <a:pt x="88" y="341"/>
                  </a:cubicBezTo>
                  <a:cubicBezTo>
                    <a:pt x="120" y="341"/>
                    <a:pt x="157" y="341"/>
                    <a:pt x="188" y="343"/>
                  </a:cubicBezTo>
                  <a:lnTo>
                    <a:pt x="188" y="320"/>
                  </a:lnTo>
                  <a:lnTo>
                    <a:pt x="171" y="320"/>
                  </a:lnTo>
                  <a:cubicBezTo>
                    <a:pt x="114" y="320"/>
                    <a:pt x="113" y="311"/>
                    <a:pt x="113" y="283"/>
                  </a:cubicBezTo>
                  <a:lnTo>
                    <a:pt x="113" y="164"/>
                  </a:lnTo>
                  <a:cubicBezTo>
                    <a:pt x="113" y="86"/>
                    <a:pt x="144" y="18"/>
                    <a:pt x="204" y="18"/>
                  </a:cubicBezTo>
                  <a:cubicBezTo>
                    <a:pt x="209" y="18"/>
                    <a:pt x="211" y="18"/>
                    <a:pt x="213" y="18"/>
                  </a:cubicBezTo>
                  <a:cubicBezTo>
                    <a:pt x="209" y="19"/>
                    <a:pt x="195" y="28"/>
                    <a:pt x="195" y="48"/>
                  </a:cubicBezTo>
                  <a:cubicBezTo>
                    <a:pt x="195" y="70"/>
                    <a:pt x="211" y="81"/>
                    <a:pt x="229" y="81"/>
                  </a:cubicBezTo>
                  <a:cubicBezTo>
                    <a:pt x="243" y="81"/>
                    <a:pt x="262" y="72"/>
                    <a:pt x="262" y="48"/>
                  </a:cubicBezTo>
                  <a:cubicBezTo>
                    <a:pt x="262" y="23"/>
                    <a:pt x="238" y="0"/>
                    <a:pt x="204" y="0"/>
                  </a:cubicBezTo>
                  <a:cubicBezTo>
                    <a:pt x="148" y="0"/>
                    <a:pt x="120" y="53"/>
                    <a:pt x="107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28" name="Freeform 244"/>
            <p:cNvSpPr>
              <a:spLocks noChangeArrowheads="1"/>
            </p:cNvSpPr>
            <p:nvPr/>
          </p:nvSpPr>
          <p:spPr bwMode="auto">
            <a:xfrm>
              <a:off x="3795" y="4340"/>
              <a:ext cx="67" cy="80"/>
            </a:xfrm>
            <a:custGeom>
              <a:avLst/>
              <a:gdLst>
                <a:gd name="T0" fmla="*/ 65 w 302"/>
                <a:gd name="T1" fmla="*/ 153 h 358"/>
                <a:gd name="T2" fmla="*/ 162 w 302"/>
                <a:gd name="T3" fmla="*/ 18 h 358"/>
                <a:gd name="T4" fmla="*/ 250 w 302"/>
                <a:gd name="T5" fmla="*/ 153 h 358"/>
                <a:gd name="T6" fmla="*/ 65 w 302"/>
                <a:gd name="T7" fmla="*/ 153 h 358"/>
                <a:gd name="T8" fmla="*/ 65 w 302"/>
                <a:gd name="T9" fmla="*/ 169 h 358"/>
                <a:gd name="T10" fmla="*/ 282 w 302"/>
                <a:gd name="T11" fmla="*/ 169 h 358"/>
                <a:gd name="T12" fmla="*/ 301 w 302"/>
                <a:gd name="T13" fmla="*/ 153 h 358"/>
                <a:gd name="T14" fmla="*/ 162 w 302"/>
                <a:gd name="T15" fmla="*/ 0 h 358"/>
                <a:gd name="T16" fmla="*/ 0 w 302"/>
                <a:gd name="T17" fmla="*/ 178 h 358"/>
                <a:gd name="T18" fmla="*/ 171 w 302"/>
                <a:gd name="T19" fmla="*/ 357 h 358"/>
                <a:gd name="T20" fmla="*/ 301 w 302"/>
                <a:gd name="T21" fmla="*/ 255 h 358"/>
                <a:gd name="T22" fmla="*/ 290 w 302"/>
                <a:gd name="T23" fmla="*/ 246 h 358"/>
                <a:gd name="T24" fmla="*/ 282 w 302"/>
                <a:gd name="T25" fmla="*/ 257 h 358"/>
                <a:gd name="T26" fmla="*/ 176 w 302"/>
                <a:gd name="T27" fmla="*/ 338 h 358"/>
                <a:gd name="T28" fmla="*/ 88 w 302"/>
                <a:gd name="T29" fmla="*/ 285 h 358"/>
                <a:gd name="T30" fmla="*/ 65 w 302"/>
                <a:gd name="T31" fmla="*/ 16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58">
                  <a:moveTo>
                    <a:pt x="65" y="153"/>
                  </a:moveTo>
                  <a:cubicBezTo>
                    <a:pt x="70" y="37"/>
                    <a:pt x="136" y="18"/>
                    <a:pt x="162" y="18"/>
                  </a:cubicBezTo>
                  <a:cubicBezTo>
                    <a:pt x="241" y="18"/>
                    <a:pt x="250" y="121"/>
                    <a:pt x="250" y="153"/>
                  </a:cubicBezTo>
                  <a:lnTo>
                    <a:pt x="65" y="153"/>
                  </a:lnTo>
                  <a:close/>
                  <a:moveTo>
                    <a:pt x="65" y="169"/>
                  </a:moveTo>
                  <a:lnTo>
                    <a:pt x="282" y="169"/>
                  </a:lnTo>
                  <a:cubicBezTo>
                    <a:pt x="299" y="169"/>
                    <a:pt x="301" y="169"/>
                    <a:pt x="301" y="153"/>
                  </a:cubicBezTo>
                  <a:cubicBezTo>
                    <a:pt x="301" y="76"/>
                    <a:pt x="259" y="0"/>
                    <a:pt x="162" y="0"/>
                  </a:cubicBezTo>
                  <a:cubicBezTo>
                    <a:pt x="72" y="0"/>
                    <a:pt x="0" y="79"/>
                    <a:pt x="0" y="178"/>
                  </a:cubicBezTo>
                  <a:cubicBezTo>
                    <a:pt x="0" y="281"/>
                    <a:pt x="81" y="357"/>
                    <a:pt x="171" y="357"/>
                  </a:cubicBezTo>
                  <a:cubicBezTo>
                    <a:pt x="266" y="357"/>
                    <a:pt x="301" y="271"/>
                    <a:pt x="301" y="255"/>
                  </a:cubicBezTo>
                  <a:cubicBezTo>
                    <a:pt x="301" y="248"/>
                    <a:pt x="294" y="246"/>
                    <a:pt x="290" y="246"/>
                  </a:cubicBezTo>
                  <a:cubicBezTo>
                    <a:pt x="283" y="246"/>
                    <a:pt x="282" y="252"/>
                    <a:pt x="282" y="257"/>
                  </a:cubicBezTo>
                  <a:cubicBezTo>
                    <a:pt x="253" y="338"/>
                    <a:pt x="183" y="338"/>
                    <a:pt x="176" y="338"/>
                  </a:cubicBezTo>
                  <a:cubicBezTo>
                    <a:pt x="137" y="338"/>
                    <a:pt x="106" y="313"/>
                    <a:pt x="88" y="285"/>
                  </a:cubicBezTo>
                  <a:cubicBezTo>
                    <a:pt x="65" y="248"/>
                    <a:pt x="65" y="197"/>
                    <a:pt x="65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29" name="Freeform 245"/>
            <p:cNvSpPr>
              <a:spLocks noChangeArrowheads="1"/>
            </p:cNvSpPr>
            <p:nvPr/>
          </p:nvSpPr>
          <p:spPr bwMode="auto">
            <a:xfrm>
              <a:off x="3873" y="4340"/>
              <a:ext cx="80" cy="115"/>
            </a:xfrm>
            <a:custGeom>
              <a:avLst/>
              <a:gdLst>
                <a:gd name="T0" fmla="*/ 151 w 357"/>
                <a:gd name="T1" fmla="*/ 218 h 513"/>
                <a:gd name="T2" fmla="*/ 83 w 357"/>
                <a:gd name="T3" fmla="*/ 123 h 513"/>
                <a:gd name="T4" fmla="*/ 95 w 357"/>
                <a:gd name="T5" fmla="*/ 58 h 513"/>
                <a:gd name="T6" fmla="*/ 151 w 357"/>
                <a:gd name="T7" fmla="*/ 26 h 513"/>
                <a:gd name="T8" fmla="*/ 218 w 357"/>
                <a:gd name="T9" fmla="*/ 121 h 513"/>
                <a:gd name="T10" fmla="*/ 206 w 357"/>
                <a:gd name="T11" fmla="*/ 186 h 513"/>
                <a:gd name="T12" fmla="*/ 151 w 357"/>
                <a:gd name="T13" fmla="*/ 218 h 513"/>
                <a:gd name="T14" fmla="*/ 60 w 357"/>
                <a:gd name="T15" fmla="*/ 248 h 513"/>
                <a:gd name="T16" fmla="*/ 74 w 357"/>
                <a:gd name="T17" fmla="*/ 211 h 513"/>
                <a:gd name="T18" fmla="*/ 151 w 357"/>
                <a:gd name="T19" fmla="*/ 236 h 513"/>
                <a:gd name="T20" fmla="*/ 276 w 357"/>
                <a:gd name="T21" fmla="*/ 123 h 513"/>
                <a:gd name="T22" fmla="*/ 245 w 357"/>
                <a:gd name="T23" fmla="*/ 48 h 513"/>
                <a:gd name="T24" fmla="*/ 315 w 357"/>
                <a:gd name="T25" fmla="*/ 18 h 513"/>
                <a:gd name="T26" fmla="*/ 322 w 357"/>
                <a:gd name="T27" fmla="*/ 18 h 513"/>
                <a:gd name="T28" fmla="*/ 310 w 357"/>
                <a:gd name="T29" fmla="*/ 39 h 513"/>
                <a:gd name="T30" fmla="*/ 333 w 357"/>
                <a:gd name="T31" fmla="*/ 62 h 513"/>
                <a:gd name="T32" fmla="*/ 356 w 357"/>
                <a:gd name="T33" fmla="*/ 39 h 513"/>
                <a:gd name="T34" fmla="*/ 315 w 357"/>
                <a:gd name="T35" fmla="*/ 0 h 513"/>
                <a:gd name="T36" fmla="*/ 232 w 357"/>
                <a:gd name="T37" fmla="*/ 37 h 513"/>
                <a:gd name="T38" fmla="*/ 151 w 357"/>
                <a:gd name="T39" fmla="*/ 9 h 513"/>
                <a:gd name="T40" fmla="*/ 25 w 357"/>
                <a:gd name="T41" fmla="*/ 121 h 513"/>
                <a:gd name="T42" fmla="*/ 62 w 357"/>
                <a:gd name="T43" fmla="*/ 202 h 513"/>
                <a:gd name="T44" fmla="*/ 37 w 357"/>
                <a:gd name="T45" fmla="*/ 266 h 513"/>
                <a:gd name="T46" fmla="*/ 72 w 357"/>
                <a:gd name="T47" fmla="*/ 334 h 513"/>
                <a:gd name="T48" fmla="*/ 0 w 357"/>
                <a:gd name="T49" fmla="*/ 413 h 513"/>
                <a:gd name="T50" fmla="*/ 172 w 357"/>
                <a:gd name="T51" fmla="*/ 512 h 513"/>
                <a:gd name="T52" fmla="*/ 345 w 357"/>
                <a:gd name="T53" fmla="*/ 412 h 513"/>
                <a:gd name="T54" fmla="*/ 294 w 357"/>
                <a:gd name="T55" fmla="*/ 322 h 513"/>
                <a:gd name="T56" fmla="*/ 160 w 357"/>
                <a:gd name="T57" fmla="*/ 301 h 513"/>
                <a:gd name="T58" fmla="*/ 102 w 357"/>
                <a:gd name="T59" fmla="*/ 301 h 513"/>
                <a:gd name="T60" fmla="*/ 60 w 357"/>
                <a:gd name="T61" fmla="*/ 248 h 513"/>
                <a:gd name="T62" fmla="*/ 172 w 357"/>
                <a:gd name="T63" fmla="*/ 493 h 513"/>
                <a:gd name="T64" fmla="*/ 40 w 357"/>
                <a:gd name="T65" fmla="*/ 413 h 513"/>
                <a:gd name="T66" fmla="*/ 104 w 357"/>
                <a:gd name="T67" fmla="*/ 347 h 513"/>
                <a:gd name="T68" fmla="*/ 150 w 357"/>
                <a:gd name="T69" fmla="*/ 347 h 513"/>
                <a:gd name="T70" fmla="*/ 304 w 357"/>
                <a:gd name="T71" fmla="*/ 413 h 513"/>
                <a:gd name="T72" fmla="*/ 172 w 357"/>
                <a:gd name="T73" fmla="*/ 49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7" h="513">
                  <a:moveTo>
                    <a:pt x="151" y="218"/>
                  </a:moveTo>
                  <a:cubicBezTo>
                    <a:pt x="83" y="218"/>
                    <a:pt x="83" y="141"/>
                    <a:pt x="83" y="123"/>
                  </a:cubicBezTo>
                  <a:cubicBezTo>
                    <a:pt x="83" y="102"/>
                    <a:pt x="84" y="77"/>
                    <a:pt x="95" y="58"/>
                  </a:cubicBezTo>
                  <a:cubicBezTo>
                    <a:pt x="102" y="48"/>
                    <a:pt x="120" y="26"/>
                    <a:pt x="151" y="26"/>
                  </a:cubicBezTo>
                  <a:cubicBezTo>
                    <a:pt x="218" y="26"/>
                    <a:pt x="218" y="104"/>
                    <a:pt x="218" y="121"/>
                  </a:cubicBezTo>
                  <a:cubicBezTo>
                    <a:pt x="218" y="143"/>
                    <a:pt x="218" y="167"/>
                    <a:pt x="206" y="186"/>
                  </a:cubicBezTo>
                  <a:cubicBezTo>
                    <a:pt x="199" y="197"/>
                    <a:pt x="181" y="218"/>
                    <a:pt x="151" y="218"/>
                  </a:cubicBezTo>
                  <a:close/>
                  <a:moveTo>
                    <a:pt x="60" y="248"/>
                  </a:moveTo>
                  <a:cubicBezTo>
                    <a:pt x="60" y="245"/>
                    <a:pt x="60" y="227"/>
                    <a:pt x="74" y="211"/>
                  </a:cubicBezTo>
                  <a:cubicBezTo>
                    <a:pt x="104" y="234"/>
                    <a:pt x="136" y="236"/>
                    <a:pt x="151" y="236"/>
                  </a:cubicBezTo>
                  <a:cubicBezTo>
                    <a:pt x="224" y="236"/>
                    <a:pt x="276" y="183"/>
                    <a:pt x="276" y="123"/>
                  </a:cubicBezTo>
                  <a:cubicBezTo>
                    <a:pt x="276" y="93"/>
                    <a:pt x="264" y="65"/>
                    <a:pt x="245" y="48"/>
                  </a:cubicBezTo>
                  <a:cubicBezTo>
                    <a:pt x="273" y="21"/>
                    <a:pt x="301" y="18"/>
                    <a:pt x="315" y="18"/>
                  </a:cubicBezTo>
                  <a:cubicBezTo>
                    <a:pt x="317" y="18"/>
                    <a:pt x="320" y="18"/>
                    <a:pt x="322" y="18"/>
                  </a:cubicBezTo>
                  <a:cubicBezTo>
                    <a:pt x="313" y="21"/>
                    <a:pt x="310" y="30"/>
                    <a:pt x="310" y="39"/>
                  </a:cubicBezTo>
                  <a:cubicBezTo>
                    <a:pt x="310" y="53"/>
                    <a:pt x="320" y="62"/>
                    <a:pt x="333" y="62"/>
                  </a:cubicBezTo>
                  <a:cubicBezTo>
                    <a:pt x="340" y="62"/>
                    <a:pt x="356" y="56"/>
                    <a:pt x="356" y="39"/>
                  </a:cubicBezTo>
                  <a:cubicBezTo>
                    <a:pt x="356" y="25"/>
                    <a:pt x="345" y="0"/>
                    <a:pt x="315" y="0"/>
                  </a:cubicBezTo>
                  <a:cubicBezTo>
                    <a:pt x="299" y="0"/>
                    <a:pt x="266" y="5"/>
                    <a:pt x="232" y="37"/>
                  </a:cubicBezTo>
                  <a:cubicBezTo>
                    <a:pt x="201" y="11"/>
                    <a:pt x="167" y="9"/>
                    <a:pt x="151" y="9"/>
                  </a:cubicBezTo>
                  <a:cubicBezTo>
                    <a:pt x="79" y="9"/>
                    <a:pt x="25" y="62"/>
                    <a:pt x="25" y="121"/>
                  </a:cubicBezTo>
                  <a:cubicBezTo>
                    <a:pt x="25" y="157"/>
                    <a:pt x="42" y="185"/>
                    <a:pt x="62" y="202"/>
                  </a:cubicBezTo>
                  <a:cubicBezTo>
                    <a:pt x="51" y="213"/>
                    <a:pt x="37" y="239"/>
                    <a:pt x="37" y="266"/>
                  </a:cubicBezTo>
                  <a:cubicBezTo>
                    <a:pt x="37" y="290"/>
                    <a:pt x="48" y="320"/>
                    <a:pt x="72" y="334"/>
                  </a:cubicBezTo>
                  <a:cubicBezTo>
                    <a:pt x="25" y="348"/>
                    <a:pt x="0" y="382"/>
                    <a:pt x="0" y="413"/>
                  </a:cubicBezTo>
                  <a:cubicBezTo>
                    <a:pt x="0" y="468"/>
                    <a:pt x="77" y="512"/>
                    <a:pt x="172" y="512"/>
                  </a:cubicBezTo>
                  <a:cubicBezTo>
                    <a:pt x="264" y="512"/>
                    <a:pt x="345" y="472"/>
                    <a:pt x="345" y="412"/>
                  </a:cubicBezTo>
                  <a:cubicBezTo>
                    <a:pt x="345" y="384"/>
                    <a:pt x="333" y="345"/>
                    <a:pt x="294" y="322"/>
                  </a:cubicBezTo>
                  <a:cubicBezTo>
                    <a:pt x="252" y="301"/>
                    <a:pt x="208" y="301"/>
                    <a:pt x="160" y="301"/>
                  </a:cubicBezTo>
                  <a:cubicBezTo>
                    <a:pt x="141" y="301"/>
                    <a:pt x="107" y="301"/>
                    <a:pt x="102" y="301"/>
                  </a:cubicBezTo>
                  <a:cubicBezTo>
                    <a:pt x="77" y="297"/>
                    <a:pt x="60" y="273"/>
                    <a:pt x="60" y="248"/>
                  </a:cubicBezTo>
                  <a:close/>
                  <a:moveTo>
                    <a:pt x="172" y="493"/>
                  </a:moveTo>
                  <a:cubicBezTo>
                    <a:pt x="93" y="493"/>
                    <a:pt x="40" y="454"/>
                    <a:pt x="40" y="413"/>
                  </a:cubicBezTo>
                  <a:cubicBezTo>
                    <a:pt x="40" y="377"/>
                    <a:pt x="70" y="348"/>
                    <a:pt x="104" y="347"/>
                  </a:cubicBezTo>
                  <a:lnTo>
                    <a:pt x="150" y="347"/>
                  </a:lnTo>
                  <a:cubicBezTo>
                    <a:pt x="216" y="347"/>
                    <a:pt x="304" y="347"/>
                    <a:pt x="304" y="413"/>
                  </a:cubicBezTo>
                  <a:cubicBezTo>
                    <a:pt x="304" y="454"/>
                    <a:pt x="248" y="493"/>
                    <a:pt x="172" y="4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30" name="Freeform 246"/>
            <p:cNvSpPr>
              <a:spLocks noChangeArrowheads="1"/>
            </p:cNvSpPr>
            <p:nvPr/>
          </p:nvSpPr>
          <p:spPr bwMode="auto">
            <a:xfrm>
              <a:off x="3962" y="4342"/>
              <a:ext cx="88" cy="79"/>
            </a:xfrm>
            <a:custGeom>
              <a:avLst/>
              <a:gdLst>
                <a:gd name="T0" fmla="*/ 278 w 392"/>
                <a:gd name="T1" fmla="*/ 281 h 353"/>
                <a:gd name="T2" fmla="*/ 278 w 392"/>
                <a:gd name="T3" fmla="*/ 352 h 353"/>
                <a:gd name="T4" fmla="*/ 391 w 392"/>
                <a:gd name="T5" fmla="*/ 343 h 353"/>
                <a:gd name="T6" fmla="*/ 391 w 392"/>
                <a:gd name="T7" fmla="*/ 318 h 353"/>
                <a:gd name="T8" fmla="*/ 331 w 392"/>
                <a:gd name="T9" fmla="*/ 276 h 353"/>
                <a:gd name="T10" fmla="*/ 331 w 392"/>
                <a:gd name="T11" fmla="*/ 0 h 353"/>
                <a:gd name="T12" fmla="*/ 216 w 392"/>
                <a:gd name="T13" fmla="*/ 9 h 353"/>
                <a:gd name="T14" fmla="*/ 216 w 392"/>
                <a:gd name="T15" fmla="*/ 33 h 353"/>
                <a:gd name="T16" fmla="*/ 276 w 392"/>
                <a:gd name="T17" fmla="*/ 76 h 353"/>
                <a:gd name="T18" fmla="*/ 276 w 392"/>
                <a:gd name="T19" fmla="*/ 215 h 353"/>
                <a:gd name="T20" fmla="*/ 183 w 392"/>
                <a:gd name="T21" fmla="*/ 334 h 353"/>
                <a:gd name="T22" fmla="*/ 114 w 392"/>
                <a:gd name="T23" fmla="*/ 259 h 353"/>
                <a:gd name="T24" fmla="*/ 114 w 392"/>
                <a:gd name="T25" fmla="*/ 0 h 353"/>
                <a:gd name="T26" fmla="*/ 0 w 392"/>
                <a:gd name="T27" fmla="*/ 9 h 353"/>
                <a:gd name="T28" fmla="*/ 0 w 392"/>
                <a:gd name="T29" fmla="*/ 33 h 353"/>
                <a:gd name="T30" fmla="*/ 60 w 392"/>
                <a:gd name="T31" fmla="*/ 104 h 353"/>
                <a:gd name="T32" fmla="*/ 60 w 392"/>
                <a:gd name="T33" fmla="*/ 220 h 353"/>
                <a:gd name="T34" fmla="*/ 178 w 392"/>
                <a:gd name="T35" fmla="*/ 352 h 353"/>
                <a:gd name="T36" fmla="*/ 278 w 392"/>
                <a:gd name="T37" fmla="*/ 28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2" h="353">
                  <a:moveTo>
                    <a:pt x="278" y="281"/>
                  </a:moveTo>
                  <a:lnTo>
                    <a:pt x="278" y="352"/>
                  </a:lnTo>
                  <a:lnTo>
                    <a:pt x="391" y="343"/>
                  </a:lnTo>
                  <a:lnTo>
                    <a:pt x="391" y="318"/>
                  </a:lnTo>
                  <a:cubicBezTo>
                    <a:pt x="336" y="318"/>
                    <a:pt x="331" y="313"/>
                    <a:pt x="331" y="276"/>
                  </a:cubicBezTo>
                  <a:lnTo>
                    <a:pt x="331" y="0"/>
                  </a:lnTo>
                  <a:lnTo>
                    <a:pt x="216" y="9"/>
                  </a:lnTo>
                  <a:lnTo>
                    <a:pt x="216" y="33"/>
                  </a:lnTo>
                  <a:cubicBezTo>
                    <a:pt x="271" y="33"/>
                    <a:pt x="276" y="39"/>
                    <a:pt x="276" y="76"/>
                  </a:cubicBezTo>
                  <a:lnTo>
                    <a:pt x="276" y="215"/>
                  </a:lnTo>
                  <a:cubicBezTo>
                    <a:pt x="276" y="281"/>
                    <a:pt x="239" y="334"/>
                    <a:pt x="183" y="334"/>
                  </a:cubicBezTo>
                  <a:cubicBezTo>
                    <a:pt x="118" y="334"/>
                    <a:pt x="114" y="299"/>
                    <a:pt x="114" y="259"/>
                  </a:cubicBezTo>
                  <a:lnTo>
                    <a:pt x="114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60" y="33"/>
                    <a:pt x="60" y="35"/>
                    <a:pt x="60" y="104"/>
                  </a:cubicBezTo>
                  <a:lnTo>
                    <a:pt x="60" y="220"/>
                  </a:lnTo>
                  <a:cubicBezTo>
                    <a:pt x="60" y="281"/>
                    <a:pt x="60" y="352"/>
                    <a:pt x="178" y="352"/>
                  </a:cubicBezTo>
                  <a:cubicBezTo>
                    <a:pt x="222" y="352"/>
                    <a:pt x="257" y="331"/>
                    <a:pt x="278" y="2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31" name="Freeform 247"/>
            <p:cNvSpPr>
              <a:spLocks noChangeArrowheads="1"/>
            </p:cNvSpPr>
            <p:nvPr/>
          </p:nvSpPr>
          <p:spPr bwMode="auto">
            <a:xfrm>
              <a:off x="4059" y="4297"/>
              <a:ext cx="39" cy="121"/>
            </a:xfrm>
            <a:custGeom>
              <a:avLst/>
              <a:gdLst>
                <a:gd name="T0" fmla="*/ 113 w 175"/>
                <a:gd name="T1" fmla="*/ 0 h 539"/>
                <a:gd name="T2" fmla="*/ 0 w 175"/>
                <a:gd name="T3" fmla="*/ 9 h 539"/>
                <a:gd name="T4" fmla="*/ 0 w 175"/>
                <a:gd name="T5" fmla="*/ 33 h 539"/>
                <a:gd name="T6" fmla="*/ 62 w 175"/>
                <a:gd name="T7" fmla="*/ 76 h 539"/>
                <a:gd name="T8" fmla="*/ 62 w 175"/>
                <a:gd name="T9" fmla="*/ 479 h 539"/>
                <a:gd name="T10" fmla="*/ 0 w 175"/>
                <a:gd name="T11" fmla="*/ 514 h 539"/>
                <a:gd name="T12" fmla="*/ 0 w 175"/>
                <a:gd name="T13" fmla="*/ 538 h 539"/>
                <a:gd name="T14" fmla="*/ 86 w 175"/>
                <a:gd name="T15" fmla="*/ 537 h 539"/>
                <a:gd name="T16" fmla="*/ 174 w 175"/>
                <a:gd name="T17" fmla="*/ 538 h 539"/>
                <a:gd name="T18" fmla="*/ 174 w 175"/>
                <a:gd name="T19" fmla="*/ 514 h 539"/>
                <a:gd name="T20" fmla="*/ 113 w 175"/>
                <a:gd name="T21" fmla="*/ 479 h 539"/>
                <a:gd name="T22" fmla="*/ 113 w 175"/>
                <a:gd name="T23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539">
                  <a:moveTo>
                    <a:pt x="113" y="0"/>
                  </a:move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2" y="39"/>
                    <a:pt x="62" y="76"/>
                  </a:cubicBezTo>
                  <a:lnTo>
                    <a:pt x="62" y="479"/>
                  </a:lnTo>
                  <a:cubicBezTo>
                    <a:pt x="62" y="514"/>
                    <a:pt x="53" y="514"/>
                    <a:pt x="0" y="514"/>
                  </a:cubicBezTo>
                  <a:lnTo>
                    <a:pt x="0" y="538"/>
                  </a:lnTo>
                  <a:cubicBezTo>
                    <a:pt x="26" y="537"/>
                    <a:pt x="67" y="537"/>
                    <a:pt x="86" y="537"/>
                  </a:cubicBezTo>
                  <a:cubicBezTo>
                    <a:pt x="106" y="537"/>
                    <a:pt x="144" y="537"/>
                    <a:pt x="174" y="538"/>
                  </a:cubicBezTo>
                  <a:lnTo>
                    <a:pt x="174" y="514"/>
                  </a:lnTo>
                  <a:cubicBezTo>
                    <a:pt x="121" y="514"/>
                    <a:pt x="113" y="514"/>
                    <a:pt x="113" y="479"/>
                  </a:cubicBezTo>
                  <a:lnTo>
                    <a:pt x="1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32" name="Freeform 248"/>
            <p:cNvSpPr>
              <a:spLocks noChangeArrowheads="1"/>
            </p:cNvSpPr>
            <p:nvPr/>
          </p:nvSpPr>
          <p:spPr bwMode="auto">
            <a:xfrm>
              <a:off x="4109" y="4340"/>
              <a:ext cx="79" cy="80"/>
            </a:xfrm>
            <a:custGeom>
              <a:avLst/>
              <a:gdLst>
                <a:gd name="T0" fmla="*/ 227 w 351"/>
                <a:gd name="T1" fmla="*/ 289 h 358"/>
                <a:gd name="T2" fmla="*/ 287 w 351"/>
                <a:gd name="T3" fmla="*/ 352 h 358"/>
                <a:gd name="T4" fmla="*/ 350 w 351"/>
                <a:gd name="T5" fmla="*/ 280 h 358"/>
                <a:gd name="T6" fmla="*/ 350 w 351"/>
                <a:gd name="T7" fmla="*/ 236 h 358"/>
                <a:gd name="T8" fmla="*/ 331 w 351"/>
                <a:gd name="T9" fmla="*/ 236 h 358"/>
                <a:gd name="T10" fmla="*/ 331 w 351"/>
                <a:gd name="T11" fmla="*/ 280 h 358"/>
                <a:gd name="T12" fmla="*/ 303 w 351"/>
                <a:gd name="T13" fmla="*/ 329 h 358"/>
                <a:gd name="T14" fmla="*/ 275 w 351"/>
                <a:gd name="T15" fmla="*/ 290 h 358"/>
                <a:gd name="T16" fmla="*/ 275 w 351"/>
                <a:gd name="T17" fmla="*/ 134 h 358"/>
                <a:gd name="T18" fmla="*/ 246 w 351"/>
                <a:gd name="T19" fmla="*/ 42 h 358"/>
                <a:gd name="T20" fmla="*/ 141 w 351"/>
                <a:gd name="T21" fmla="*/ 0 h 358"/>
                <a:gd name="T22" fmla="*/ 23 w 351"/>
                <a:gd name="T23" fmla="*/ 88 h 358"/>
                <a:gd name="T24" fmla="*/ 58 w 351"/>
                <a:gd name="T25" fmla="*/ 125 h 358"/>
                <a:gd name="T26" fmla="*/ 93 w 351"/>
                <a:gd name="T27" fmla="*/ 88 h 358"/>
                <a:gd name="T28" fmla="*/ 55 w 351"/>
                <a:gd name="T29" fmla="*/ 53 h 358"/>
                <a:gd name="T30" fmla="*/ 139 w 351"/>
                <a:gd name="T31" fmla="*/ 18 h 358"/>
                <a:gd name="T32" fmla="*/ 220 w 351"/>
                <a:gd name="T33" fmla="*/ 116 h 358"/>
                <a:gd name="T34" fmla="*/ 220 w 351"/>
                <a:gd name="T35" fmla="*/ 146 h 358"/>
                <a:gd name="T36" fmla="*/ 77 w 351"/>
                <a:gd name="T37" fmla="*/ 172 h 358"/>
                <a:gd name="T38" fmla="*/ 0 w 351"/>
                <a:gd name="T39" fmla="*/ 274 h 358"/>
                <a:gd name="T40" fmla="*/ 125 w 351"/>
                <a:gd name="T41" fmla="*/ 357 h 358"/>
                <a:gd name="T42" fmla="*/ 227 w 351"/>
                <a:gd name="T43" fmla="*/ 289 h 358"/>
                <a:gd name="T44" fmla="*/ 220 w 351"/>
                <a:gd name="T45" fmla="*/ 162 h 358"/>
                <a:gd name="T46" fmla="*/ 220 w 351"/>
                <a:gd name="T47" fmla="*/ 239 h 358"/>
                <a:gd name="T48" fmla="*/ 130 w 351"/>
                <a:gd name="T49" fmla="*/ 340 h 358"/>
                <a:gd name="T50" fmla="*/ 60 w 351"/>
                <a:gd name="T51" fmla="*/ 273 h 358"/>
                <a:gd name="T52" fmla="*/ 220 w 351"/>
                <a:gd name="T53" fmla="*/ 16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358">
                  <a:moveTo>
                    <a:pt x="227" y="289"/>
                  </a:moveTo>
                  <a:cubicBezTo>
                    <a:pt x="229" y="320"/>
                    <a:pt x="250" y="352"/>
                    <a:pt x="287" y="352"/>
                  </a:cubicBezTo>
                  <a:cubicBezTo>
                    <a:pt x="303" y="352"/>
                    <a:pt x="350" y="341"/>
                    <a:pt x="350" y="280"/>
                  </a:cubicBezTo>
                  <a:lnTo>
                    <a:pt x="350" y="236"/>
                  </a:lnTo>
                  <a:lnTo>
                    <a:pt x="331" y="236"/>
                  </a:lnTo>
                  <a:lnTo>
                    <a:pt x="331" y="280"/>
                  </a:lnTo>
                  <a:cubicBezTo>
                    <a:pt x="331" y="324"/>
                    <a:pt x="312" y="329"/>
                    <a:pt x="303" y="329"/>
                  </a:cubicBezTo>
                  <a:cubicBezTo>
                    <a:pt x="278" y="329"/>
                    <a:pt x="275" y="294"/>
                    <a:pt x="275" y="290"/>
                  </a:cubicBezTo>
                  <a:lnTo>
                    <a:pt x="275" y="134"/>
                  </a:lnTo>
                  <a:cubicBezTo>
                    <a:pt x="275" y="102"/>
                    <a:pt x="275" y="72"/>
                    <a:pt x="246" y="42"/>
                  </a:cubicBezTo>
                  <a:cubicBezTo>
                    <a:pt x="216" y="12"/>
                    <a:pt x="178" y="0"/>
                    <a:pt x="141" y="0"/>
                  </a:cubicBezTo>
                  <a:cubicBezTo>
                    <a:pt x="76" y="0"/>
                    <a:pt x="23" y="37"/>
                    <a:pt x="23" y="88"/>
                  </a:cubicBezTo>
                  <a:cubicBezTo>
                    <a:pt x="23" y="111"/>
                    <a:pt x="39" y="125"/>
                    <a:pt x="58" y="125"/>
                  </a:cubicBezTo>
                  <a:cubicBezTo>
                    <a:pt x="81" y="125"/>
                    <a:pt x="93" y="109"/>
                    <a:pt x="93" y="88"/>
                  </a:cubicBezTo>
                  <a:cubicBezTo>
                    <a:pt x="93" y="79"/>
                    <a:pt x="90" y="53"/>
                    <a:pt x="55" y="53"/>
                  </a:cubicBezTo>
                  <a:cubicBezTo>
                    <a:pt x="76" y="26"/>
                    <a:pt x="113" y="18"/>
                    <a:pt x="139" y="18"/>
                  </a:cubicBezTo>
                  <a:cubicBezTo>
                    <a:pt x="176" y="18"/>
                    <a:pt x="220" y="48"/>
                    <a:pt x="220" y="116"/>
                  </a:cubicBezTo>
                  <a:lnTo>
                    <a:pt x="220" y="146"/>
                  </a:lnTo>
                  <a:cubicBezTo>
                    <a:pt x="181" y="148"/>
                    <a:pt x="127" y="150"/>
                    <a:pt x="77" y="172"/>
                  </a:cubicBezTo>
                  <a:cubicBezTo>
                    <a:pt x="19" y="199"/>
                    <a:pt x="0" y="239"/>
                    <a:pt x="0" y="274"/>
                  </a:cubicBezTo>
                  <a:cubicBezTo>
                    <a:pt x="0" y="338"/>
                    <a:pt x="76" y="357"/>
                    <a:pt x="125" y="357"/>
                  </a:cubicBezTo>
                  <a:cubicBezTo>
                    <a:pt x="176" y="357"/>
                    <a:pt x="211" y="325"/>
                    <a:pt x="227" y="289"/>
                  </a:cubicBezTo>
                  <a:close/>
                  <a:moveTo>
                    <a:pt x="220" y="162"/>
                  </a:moveTo>
                  <a:lnTo>
                    <a:pt x="220" y="239"/>
                  </a:lnTo>
                  <a:cubicBezTo>
                    <a:pt x="220" y="313"/>
                    <a:pt x="165" y="340"/>
                    <a:pt x="130" y="340"/>
                  </a:cubicBezTo>
                  <a:cubicBezTo>
                    <a:pt x="92" y="340"/>
                    <a:pt x="60" y="311"/>
                    <a:pt x="60" y="273"/>
                  </a:cubicBezTo>
                  <a:cubicBezTo>
                    <a:pt x="60" y="230"/>
                    <a:pt x="93" y="165"/>
                    <a:pt x="220" y="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33" name="Freeform 249"/>
            <p:cNvSpPr>
              <a:spLocks noChangeArrowheads="1"/>
            </p:cNvSpPr>
            <p:nvPr/>
          </p:nvSpPr>
          <p:spPr bwMode="auto">
            <a:xfrm>
              <a:off x="4195" y="4342"/>
              <a:ext cx="59" cy="77"/>
            </a:xfrm>
            <a:custGeom>
              <a:avLst/>
              <a:gdLst>
                <a:gd name="T0" fmla="*/ 107 w 263"/>
                <a:gd name="T1" fmla="*/ 86 h 344"/>
                <a:gd name="T2" fmla="*/ 107 w 263"/>
                <a:gd name="T3" fmla="*/ 0 h 344"/>
                <a:gd name="T4" fmla="*/ 0 w 263"/>
                <a:gd name="T5" fmla="*/ 9 h 344"/>
                <a:gd name="T6" fmla="*/ 0 w 263"/>
                <a:gd name="T7" fmla="*/ 33 h 344"/>
                <a:gd name="T8" fmla="*/ 60 w 263"/>
                <a:gd name="T9" fmla="*/ 76 h 344"/>
                <a:gd name="T10" fmla="*/ 60 w 263"/>
                <a:gd name="T11" fmla="*/ 285 h 344"/>
                <a:gd name="T12" fmla="*/ 0 w 263"/>
                <a:gd name="T13" fmla="*/ 320 h 344"/>
                <a:gd name="T14" fmla="*/ 0 w 263"/>
                <a:gd name="T15" fmla="*/ 343 h 344"/>
                <a:gd name="T16" fmla="*/ 88 w 263"/>
                <a:gd name="T17" fmla="*/ 341 h 344"/>
                <a:gd name="T18" fmla="*/ 188 w 263"/>
                <a:gd name="T19" fmla="*/ 343 h 344"/>
                <a:gd name="T20" fmla="*/ 188 w 263"/>
                <a:gd name="T21" fmla="*/ 320 h 344"/>
                <a:gd name="T22" fmla="*/ 171 w 263"/>
                <a:gd name="T23" fmla="*/ 320 h 344"/>
                <a:gd name="T24" fmla="*/ 113 w 263"/>
                <a:gd name="T25" fmla="*/ 283 h 344"/>
                <a:gd name="T26" fmla="*/ 113 w 263"/>
                <a:gd name="T27" fmla="*/ 164 h 344"/>
                <a:gd name="T28" fmla="*/ 204 w 263"/>
                <a:gd name="T29" fmla="*/ 18 h 344"/>
                <a:gd name="T30" fmla="*/ 213 w 263"/>
                <a:gd name="T31" fmla="*/ 18 h 344"/>
                <a:gd name="T32" fmla="*/ 195 w 263"/>
                <a:gd name="T33" fmla="*/ 48 h 344"/>
                <a:gd name="T34" fmla="*/ 229 w 263"/>
                <a:gd name="T35" fmla="*/ 81 h 344"/>
                <a:gd name="T36" fmla="*/ 262 w 263"/>
                <a:gd name="T37" fmla="*/ 48 h 344"/>
                <a:gd name="T38" fmla="*/ 204 w 263"/>
                <a:gd name="T39" fmla="*/ 0 h 344"/>
                <a:gd name="T40" fmla="*/ 107 w 263"/>
                <a:gd name="T41" fmla="*/ 8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44">
                  <a:moveTo>
                    <a:pt x="107" y="86"/>
                  </a:moveTo>
                  <a:lnTo>
                    <a:pt x="107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  <a:lnTo>
                    <a:pt x="60" y="285"/>
                  </a:lnTo>
                  <a:cubicBezTo>
                    <a:pt x="60" y="320"/>
                    <a:pt x="53" y="320"/>
                    <a:pt x="0" y="320"/>
                  </a:cubicBezTo>
                  <a:lnTo>
                    <a:pt x="0" y="343"/>
                  </a:lnTo>
                  <a:cubicBezTo>
                    <a:pt x="30" y="343"/>
                    <a:pt x="67" y="341"/>
                    <a:pt x="88" y="341"/>
                  </a:cubicBezTo>
                  <a:cubicBezTo>
                    <a:pt x="120" y="341"/>
                    <a:pt x="157" y="341"/>
                    <a:pt x="188" y="343"/>
                  </a:cubicBezTo>
                  <a:lnTo>
                    <a:pt x="188" y="320"/>
                  </a:lnTo>
                  <a:lnTo>
                    <a:pt x="171" y="320"/>
                  </a:lnTo>
                  <a:cubicBezTo>
                    <a:pt x="114" y="320"/>
                    <a:pt x="113" y="311"/>
                    <a:pt x="113" y="283"/>
                  </a:cubicBezTo>
                  <a:lnTo>
                    <a:pt x="113" y="164"/>
                  </a:lnTo>
                  <a:cubicBezTo>
                    <a:pt x="113" y="86"/>
                    <a:pt x="144" y="18"/>
                    <a:pt x="204" y="18"/>
                  </a:cubicBezTo>
                  <a:cubicBezTo>
                    <a:pt x="209" y="18"/>
                    <a:pt x="211" y="18"/>
                    <a:pt x="213" y="18"/>
                  </a:cubicBezTo>
                  <a:cubicBezTo>
                    <a:pt x="209" y="19"/>
                    <a:pt x="195" y="28"/>
                    <a:pt x="195" y="48"/>
                  </a:cubicBezTo>
                  <a:cubicBezTo>
                    <a:pt x="195" y="70"/>
                    <a:pt x="211" y="81"/>
                    <a:pt x="229" y="81"/>
                  </a:cubicBezTo>
                  <a:cubicBezTo>
                    <a:pt x="243" y="81"/>
                    <a:pt x="262" y="72"/>
                    <a:pt x="262" y="48"/>
                  </a:cubicBezTo>
                  <a:cubicBezTo>
                    <a:pt x="262" y="23"/>
                    <a:pt x="238" y="0"/>
                    <a:pt x="204" y="0"/>
                  </a:cubicBezTo>
                  <a:cubicBezTo>
                    <a:pt x="148" y="0"/>
                    <a:pt x="120" y="53"/>
                    <a:pt x="107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34" name="Freeform 250"/>
            <p:cNvSpPr>
              <a:spLocks noChangeArrowheads="1"/>
            </p:cNvSpPr>
            <p:nvPr/>
          </p:nvSpPr>
          <p:spPr bwMode="auto">
            <a:xfrm>
              <a:off x="4335" y="4288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49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5"/>
                    <a:pt x="181" y="764"/>
                    <a:pt x="167" y="749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2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35" name="Freeform 251"/>
            <p:cNvSpPr>
              <a:spLocks noChangeArrowheads="1"/>
            </p:cNvSpPr>
            <p:nvPr/>
          </p:nvSpPr>
          <p:spPr bwMode="auto">
            <a:xfrm>
              <a:off x="4391" y="4302"/>
              <a:ext cx="37" cy="117"/>
            </a:xfrm>
            <a:custGeom>
              <a:avLst/>
              <a:gdLst>
                <a:gd name="T0" fmla="*/ 113 w 168"/>
                <a:gd name="T1" fmla="*/ 176 h 520"/>
                <a:gd name="T2" fmla="*/ 4 w 168"/>
                <a:gd name="T3" fmla="*/ 185 h 520"/>
                <a:gd name="T4" fmla="*/ 4 w 168"/>
                <a:gd name="T5" fmla="*/ 209 h 520"/>
                <a:gd name="T6" fmla="*/ 62 w 168"/>
                <a:gd name="T7" fmla="*/ 252 h 520"/>
                <a:gd name="T8" fmla="*/ 62 w 168"/>
                <a:gd name="T9" fmla="*/ 459 h 520"/>
                <a:gd name="T10" fmla="*/ 0 w 168"/>
                <a:gd name="T11" fmla="*/ 494 h 520"/>
                <a:gd name="T12" fmla="*/ 0 w 168"/>
                <a:gd name="T13" fmla="*/ 519 h 520"/>
                <a:gd name="T14" fmla="*/ 86 w 168"/>
                <a:gd name="T15" fmla="*/ 517 h 520"/>
                <a:gd name="T16" fmla="*/ 167 w 168"/>
                <a:gd name="T17" fmla="*/ 519 h 520"/>
                <a:gd name="T18" fmla="*/ 167 w 168"/>
                <a:gd name="T19" fmla="*/ 494 h 520"/>
                <a:gd name="T20" fmla="*/ 113 w 168"/>
                <a:gd name="T21" fmla="*/ 461 h 520"/>
                <a:gd name="T22" fmla="*/ 113 w 168"/>
                <a:gd name="T23" fmla="*/ 176 h 520"/>
                <a:gd name="T24" fmla="*/ 116 w 168"/>
                <a:gd name="T25" fmla="*/ 40 h 520"/>
                <a:gd name="T26" fmla="*/ 74 w 168"/>
                <a:gd name="T27" fmla="*/ 0 h 520"/>
                <a:gd name="T28" fmla="*/ 33 w 168"/>
                <a:gd name="T29" fmla="*/ 40 h 520"/>
                <a:gd name="T30" fmla="*/ 74 w 168"/>
                <a:gd name="T31" fmla="*/ 83 h 520"/>
                <a:gd name="T32" fmla="*/ 116 w 168"/>
                <a:gd name="T33" fmla="*/ 4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520">
                  <a:moveTo>
                    <a:pt x="113" y="176"/>
                  </a:moveTo>
                  <a:lnTo>
                    <a:pt x="4" y="185"/>
                  </a:lnTo>
                  <a:lnTo>
                    <a:pt x="4" y="209"/>
                  </a:lnTo>
                  <a:cubicBezTo>
                    <a:pt x="55" y="209"/>
                    <a:pt x="62" y="213"/>
                    <a:pt x="62" y="252"/>
                  </a:cubicBezTo>
                  <a:lnTo>
                    <a:pt x="62" y="459"/>
                  </a:lnTo>
                  <a:cubicBezTo>
                    <a:pt x="62" y="494"/>
                    <a:pt x="53" y="494"/>
                    <a:pt x="0" y="494"/>
                  </a:cubicBezTo>
                  <a:lnTo>
                    <a:pt x="0" y="519"/>
                  </a:lnTo>
                  <a:cubicBezTo>
                    <a:pt x="25" y="517"/>
                    <a:pt x="67" y="517"/>
                    <a:pt x="86" y="517"/>
                  </a:cubicBezTo>
                  <a:cubicBezTo>
                    <a:pt x="113" y="517"/>
                    <a:pt x="141" y="517"/>
                    <a:pt x="167" y="519"/>
                  </a:cubicBezTo>
                  <a:lnTo>
                    <a:pt x="167" y="494"/>
                  </a:lnTo>
                  <a:cubicBezTo>
                    <a:pt x="116" y="494"/>
                    <a:pt x="113" y="491"/>
                    <a:pt x="113" y="461"/>
                  </a:cubicBezTo>
                  <a:lnTo>
                    <a:pt x="113" y="176"/>
                  </a:lnTo>
                  <a:close/>
                  <a:moveTo>
                    <a:pt x="116" y="40"/>
                  </a:moveTo>
                  <a:cubicBezTo>
                    <a:pt x="116" y="16"/>
                    <a:pt x="97" y="0"/>
                    <a:pt x="74" y="0"/>
                  </a:cubicBezTo>
                  <a:cubicBezTo>
                    <a:pt x="49" y="0"/>
                    <a:pt x="33" y="21"/>
                    <a:pt x="33" y="40"/>
                  </a:cubicBezTo>
                  <a:cubicBezTo>
                    <a:pt x="33" y="62"/>
                    <a:pt x="49" y="83"/>
                    <a:pt x="74" y="83"/>
                  </a:cubicBezTo>
                  <a:cubicBezTo>
                    <a:pt x="97" y="83"/>
                    <a:pt x="116" y="65"/>
                    <a:pt x="116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36" name="Freeform 252"/>
            <p:cNvSpPr>
              <a:spLocks noChangeArrowheads="1"/>
            </p:cNvSpPr>
            <p:nvPr/>
          </p:nvSpPr>
          <p:spPr bwMode="auto">
            <a:xfrm>
              <a:off x="4439" y="4342"/>
              <a:ext cx="59" cy="77"/>
            </a:xfrm>
            <a:custGeom>
              <a:avLst/>
              <a:gdLst>
                <a:gd name="T0" fmla="*/ 107 w 263"/>
                <a:gd name="T1" fmla="*/ 86 h 344"/>
                <a:gd name="T2" fmla="*/ 107 w 263"/>
                <a:gd name="T3" fmla="*/ 0 h 344"/>
                <a:gd name="T4" fmla="*/ 0 w 263"/>
                <a:gd name="T5" fmla="*/ 9 h 344"/>
                <a:gd name="T6" fmla="*/ 0 w 263"/>
                <a:gd name="T7" fmla="*/ 33 h 344"/>
                <a:gd name="T8" fmla="*/ 60 w 263"/>
                <a:gd name="T9" fmla="*/ 76 h 344"/>
                <a:gd name="T10" fmla="*/ 60 w 263"/>
                <a:gd name="T11" fmla="*/ 285 h 344"/>
                <a:gd name="T12" fmla="*/ 0 w 263"/>
                <a:gd name="T13" fmla="*/ 320 h 344"/>
                <a:gd name="T14" fmla="*/ 0 w 263"/>
                <a:gd name="T15" fmla="*/ 343 h 344"/>
                <a:gd name="T16" fmla="*/ 88 w 263"/>
                <a:gd name="T17" fmla="*/ 341 h 344"/>
                <a:gd name="T18" fmla="*/ 188 w 263"/>
                <a:gd name="T19" fmla="*/ 343 h 344"/>
                <a:gd name="T20" fmla="*/ 188 w 263"/>
                <a:gd name="T21" fmla="*/ 320 h 344"/>
                <a:gd name="T22" fmla="*/ 171 w 263"/>
                <a:gd name="T23" fmla="*/ 320 h 344"/>
                <a:gd name="T24" fmla="*/ 113 w 263"/>
                <a:gd name="T25" fmla="*/ 283 h 344"/>
                <a:gd name="T26" fmla="*/ 113 w 263"/>
                <a:gd name="T27" fmla="*/ 164 h 344"/>
                <a:gd name="T28" fmla="*/ 204 w 263"/>
                <a:gd name="T29" fmla="*/ 18 h 344"/>
                <a:gd name="T30" fmla="*/ 213 w 263"/>
                <a:gd name="T31" fmla="*/ 18 h 344"/>
                <a:gd name="T32" fmla="*/ 195 w 263"/>
                <a:gd name="T33" fmla="*/ 48 h 344"/>
                <a:gd name="T34" fmla="*/ 229 w 263"/>
                <a:gd name="T35" fmla="*/ 81 h 344"/>
                <a:gd name="T36" fmla="*/ 262 w 263"/>
                <a:gd name="T37" fmla="*/ 48 h 344"/>
                <a:gd name="T38" fmla="*/ 204 w 263"/>
                <a:gd name="T39" fmla="*/ 0 h 344"/>
                <a:gd name="T40" fmla="*/ 107 w 263"/>
                <a:gd name="T41" fmla="*/ 8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44">
                  <a:moveTo>
                    <a:pt x="107" y="86"/>
                  </a:moveTo>
                  <a:lnTo>
                    <a:pt x="107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  <a:lnTo>
                    <a:pt x="60" y="285"/>
                  </a:lnTo>
                  <a:cubicBezTo>
                    <a:pt x="60" y="320"/>
                    <a:pt x="53" y="320"/>
                    <a:pt x="0" y="320"/>
                  </a:cubicBezTo>
                  <a:lnTo>
                    <a:pt x="0" y="343"/>
                  </a:lnTo>
                  <a:cubicBezTo>
                    <a:pt x="30" y="343"/>
                    <a:pt x="67" y="341"/>
                    <a:pt x="88" y="341"/>
                  </a:cubicBezTo>
                  <a:cubicBezTo>
                    <a:pt x="120" y="341"/>
                    <a:pt x="157" y="341"/>
                    <a:pt x="188" y="343"/>
                  </a:cubicBezTo>
                  <a:lnTo>
                    <a:pt x="188" y="320"/>
                  </a:lnTo>
                  <a:lnTo>
                    <a:pt x="171" y="320"/>
                  </a:lnTo>
                  <a:cubicBezTo>
                    <a:pt x="114" y="320"/>
                    <a:pt x="113" y="311"/>
                    <a:pt x="113" y="283"/>
                  </a:cubicBezTo>
                  <a:lnTo>
                    <a:pt x="113" y="164"/>
                  </a:lnTo>
                  <a:cubicBezTo>
                    <a:pt x="113" y="86"/>
                    <a:pt x="144" y="18"/>
                    <a:pt x="204" y="18"/>
                  </a:cubicBezTo>
                  <a:cubicBezTo>
                    <a:pt x="209" y="18"/>
                    <a:pt x="211" y="18"/>
                    <a:pt x="213" y="18"/>
                  </a:cubicBezTo>
                  <a:cubicBezTo>
                    <a:pt x="209" y="19"/>
                    <a:pt x="195" y="28"/>
                    <a:pt x="195" y="48"/>
                  </a:cubicBezTo>
                  <a:cubicBezTo>
                    <a:pt x="195" y="70"/>
                    <a:pt x="211" y="81"/>
                    <a:pt x="229" y="81"/>
                  </a:cubicBezTo>
                  <a:cubicBezTo>
                    <a:pt x="243" y="81"/>
                    <a:pt x="262" y="72"/>
                    <a:pt x="262" y="48"/>
                  </a:cubicBezTo>
                  <a:cubicBezTo>
                    <a:pt x="262" y="23"/>
                    <a:pt x="238" y="0"/>
                    <a:pt x="204" y="0"/>
                  </a:cubicBezTo>
                  <a:cubicBezTo>
                    <a:pt x="148" y="0"/>
                    <a:pt x="120" y="53"/>
                    <a:pt x="107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37" name="Freeform 253"/>
            <p:cNvSpPr>
              <a:spLocks noChangeArrowheads="1"/>
            </p:cNvSpPr>
            <p:nvPr/>
          </p:nvSpPr>
          <p:spPr bwMode="auto">
            <a:xfrm>
              <a:off x="4507" y="4342"/>
              <a:ext cx="59" cy="77"/>
            </a:xfrm>
            <a:custGeom>
              <a:avLst/>
              <a:gdLst>
                <a:gd name="T0" fmla="*/ 107 w 263"/>
                <a:gd name="T1" fmla="*/ 86 h 344"/>
                <a:gd name="T2" fmla="*/ 107 w 263"/>
                <a:gd name="T3" fmla="*/ 0 h 344"/>
                <a:gd name="T4" fmla="*/ 0 w 263"/>
                <a:gd name="T5" fmla="*/ 9 h 344"/>
                <a:gd name="T6" fmla="*/ 0 w 263"/>
                <a:gd name="T7" fmla="*/ 33 h 344"/>
                <a:gd name="T8" fmla="*/ 60 w 263"/>
                <a:gd name="T9" fmla="*/ 76 h 344"/>
                <a:gd name="T10" fmla="*/ 60 w 263"/>
                <a:gd name="T11" fmla="*/ 285 h 344"/>
                <a:gd name="T12" fmla="*/ 0 w 263"/>
                <a:gd name="T13" fmla="*/ 320 h 344"/>
                <a:gd name="T14" fmla="*/ 0 w 263"/>
                <a:gd name="T15" fmla="*/ 343 h 344"/>
                <a:gd name="T16" fmla="*/ 88 w 263"/>
                <a:gd name="T17" fmla="*/ 341 h 344"/>
                <a:gd name="T18" fmla="*/ 188 w 263"/>
                <a:gd name="T19" fmla="*/ 343 h 344"/>
                <a:gd name="T20" fmla="*/ 188 w 263"/>
                <a:gd name="T21" fmla="*/ 320 h 344"/>
                <a:gd name="T22" fmla="*/ 171 w 263"/>
                <a:gd name="T23" fmla="*/ 320 h 344"/>
                <a:gd name="T24" fmla="*/ 113 w 263"/>
                <a:gd name="T25" fmla="*/ 283 h 344"/>
                <a:gd name="T26" fmla="*/ 113 w 263"/>
                <a:gd name="T27" fmla="*/ 164 h 344"/>
                <a:gd name="T28" fmla="*/ 204 w 263"/>
                <a:gd name="T29" fmla="*/ 18 h 344"/>
                <a:gd name="T30" fmla="*/ 213 w 263"/>
                <a:gd name="T31" fmla="*/ 18 h 344"/>
                <a:gd name="T32" fmla="*/ 195 w 263"/>
                <a:gd name="T33" fmla="*/ 48 h 344"/>
                <a:gd name="T34" fmla="*/ 229 w 263"/>
                <a:gd name="T35" fmla="*/ 81 h 344"/>
                <a:gd name="T36" fmla="*/ 262 w 263"/>
                <a:gd name="T37" fmla="*/ 48 h 344"/>
                <a:gd name="T38" fmla="*/ 204 w 263"/>
                <a:gd name="T39" fmla="*/ 0 h 344"/>
                <a:gd name="T40" fmla="*/ 107 w 263"/>
                <a:gd name="T41" fmla="*/ 8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44">
                  <a:moveTo>
                    <a:pt x="107" y="86"/>
                  </a:moveTo>
                  <a:lnTo>
                    <a:pt x="107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  <a:lnTo>
                    <a:pt x="60" y="285"/>
                  </a:lnTo>
                  <a:cubicBezTo>
                    <a:pt x="60" y="320"/>
                    <a:pt x="53" y="320"/>
                    <a:pt x="0" y="320"/>
                  </a:cubicBezTo>
                  <a:lnTo>
                    <a:pt x="0" y="343"/>
                  </a:lnTo>
                  <a:cubicBezTo>
                    <a:pt x="30" y="343"/>
                    <a:pt x="67" y="341"/>
                    <a:pt x="88" y="341"/>
                  </a:cubicBezTo>
                  <a:cubicBezTo>
                    <a:pt x="120" y="341"/>
                    <a:pt x="157" y="341"/>
                    <a:pt x="188" y="343"/>
                  </a:cubicBezTo>
                  <a:lnTo>
                    <a:pt x="188" y="320"/>
                  </a:lnTo>
                  <a:lnTo>
                    <a:pt x="171" y="320"/>
                  </a:lnTo>
                  <a:cubicBezTo>
                    <a:pt x="114" y="320"/>
                    <a:pt x="113" y="311"/>
                    <a:pt x="113" y="283"/>
                  </a:cubicBezTo>
                  <a:lnTo>
                    <a:pt x="113" y="164"/>
                  </a:lnTo>
                  <a:cubicBezTo>
                    <a:pt x="113" y="86"/>
                    <a:pt x="144" y="18"/>
                    <a:pt x="204" y="18"/>
                  </a:cubicBezTo>
                  <a:cubicBezTo>
                    <a:pt x="209" y="18"/>
                    <a:pt x="211" y="18"/>
                    <a:pt x="213" y="18"/>
                  </a:cubicBezTo>
                  <a:cubicBezTo>
                    <a:pt x="209" y="19"/>
                    <a:pt x="195" y="28"/>
                    <a:pt x="195" y="48"/>
                  </a:cubicBezTo>
                  <a:cubicBezTo>
                    <a:pt x="195" y="70"/>
                    <a:pt x="211" y="81"/>
                    <a:pt x="229" y="81"/>
                  </a:cubicBezTo>
                  <a:cubicBezTo>
                    <a:pt x="243" y="81"/>
                    <a:pt x="262" y="72"/>
                    <a:pt x="262" y="48"/>
                  </a:cubicBezTo>
                  <a:cubicBezTo>
                    <a:pt x="262" y="23"/>
                    <a:pt x="238" y="0"/>
                    <a:pt x="204" y="0"/>
                  </a:cubicBezTo>
                  <a:cubicBezTo>
                    <a:pt x="148" y="0"/>
                    <a:pt x="120" y="53"/>
                    <a:pt x="107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38" name="Freeform 254"/>
            <p:cNvSpPr>
              <a:spLocks noChangeArrowheads="1"/>
            </p:cNvSpPr>
            <p:nvPr/>
          </p:nvSpPr>
          <p:spPr bwMode="auto">
            <a:xfrm>
              <a:off x="4576" y="4340"/>
              <a:ext cx="67" cy="80"/>
            </a:xfrm>
            <a:custGeom>
              <a:avLst/>
              <a:gdLst>
                <a:gd name="T0" fmla="*/ 65 w 302"/>
                <a:gd name="T1" fmla="*/ 153 h 358"/>
                <a:gd name="T2" fmla="*/ 162 w 302"/>
                <a:gd name="T3" fmla="*/ 18 h 358"/>
                <a:gd name="T4" fmla="*/ 250 w 302"/>
                <a:gd name="T5" fmla="*/ 153 h 358"/>
                <a:gd name="T6" fmla="*/ 65 w 302"/>
                <a:gd name="T7" fmla="*/ 153 h 358"/>
                <a:gd name="T8" fmla="*/ 65 w 302"/>
                <a:gd name="T9" fmla="*/ 169 h 358"/>
                <a:gd name="T10" fmla="*/ 282 w 302"/>
                <a:gd name="T11" fmla="*/ 169 h 358"/>
                <a:gd name="T12" fmla="*/ 301 w 302"/>
                <a:gd name="T13" fmla="*/ 153 h 358"/>
                <a:gd name="T14" fmla="*/ 162 w 302"/>
                <a:gd name="T15" fmla="*/ 0 h 358"/>
                <a:gd name="T16" fmla="*/ 0 w 302"/>
                <a:gd name="T17" fmla="*/ 178 h 358"/>
                <a:gd name="T18" fmla="*/ 171 w 302"/>
                <a:gd name="T19" fmla="*/ 357 h 358"/>
                <a:gd name="T20" fmla="*/ 301 w 302"/>
                <a:gd name="T21" fmla="*/ 255 h 358"/>
                <a:gd name="T22" fmla="*/ 290 w 302"/>
                <a:gd name="T23" fmla="*/ 246 h 358"/>
                <a:gd name="T24" fmla="*/ 282 w 302"/>
                <a:gd name="T25" fmla="*/ 257 h 358"/>
                <a:gd name="T26" fmla="*/ 176 w 302"/>
                <a:gd name="T27" fmla="*/ 338 h 358"/>
                <a:gd name="T28" fmla="*/ 88 w 302"/>
                <a:gd name="T29" fmla="*/ 285 h 358"/>
                <a:gd name="T30" fmla="*/ 65 w 302"/>
                <a:gd name="T31" fmla="*/ 16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58">
                  <a:moveTo>
                    <a:pt x="65" y="153"/>
                  </a:moveTo>
                  <a:cubicBezTo>
                    <a:pt x="70" y="37"/>
                    <a:pt x="136" y="18"/>
                    <a:pt x="162" y="18"/>
                  </a:cubicBezTo>
                  <a:cubicBezTo>
                    <a:pt x="241" y="18"/>
                    <a:pt x="250" y="121"/>
                    <a:pt x="250" y="153"/>
                  </a:cubicBezTo>
                  <a:lnTo>
                    <a:pt x="65" y="153"/>
                  </a:lnTo>
                  <a:close/>
                  <a:moveTo>
                    <a:pt x="65" y="169"/>
                  </a:moveTo>
                  <a:lnTo>
                    <a:pt x="282" y="169"/>
                  </a:lnTo>
                  <a:cubicBezTo>
                    <a:pt x="299" y="169"/>
                    <a:pt x="301" y="169"/>
                    <a:pt x="301" y="153"/>
                  </a:cubicBezTo>
                  <a:cubicBezTo>
                    <a:pt x="301" y="76"/>
                    <a:pt x="259" y="0"/>
                    <a:pt x="162" y="0"/>
                  </a:cubicBezTo>
                  <a:cubicBezTo>
                    <a:pt x="72" y="0"/>
                    <a:pt x="0" y="79"/>
                    <a:pt x="0" y="178"/>
                  </a:cubicBezTo>
                  <a:cubicBezTo>
                    <a:pt x="0" y="281"/>
                    <a:pt x="81" y="357"/>
                    <a:pt x="171" y="357"/>
                  </a:cubicBezTo>
                  <a:cubicBezTo>
                    <a:pt x="266" y="357"/>
                    <a:pt x="301" y="271"/>
                    <a:pt x="301" y="255"/>
                  </a:cubicBezTo>
                  <a:cubicBezTo>
                    <a:pt x="301" y="248"/>
                    <a:pt x="294" y="246"/>
                    <a:pt x="290" y="246"/>
                  </a:cubicBezTo>
                  <a:cubicBezTo>
                    <a:pt x="283" y="246"/>
                    <a:pt x="282" y="252"/>
                    <a:pt x="282" y="257"/>
                  </a:cubicBezTo>
                  <a:cubicBezTo>
                    <a:pt x="253" y="338"/>
                    <a:pt x="183" y="338"/>
                    <a:pt x="176" y="338"/>
                  </a:cubicBezTo>
                  <a:cubicBezTo>
                    <a:pt x="137" y="338"/>
                    <a:pt x="106" y="313"/>
                    <a:pt x="88" y="285"/>
                  </a:cubicBezTo>
                  <a:cubicBezTo>
                    <a:pt x="65" y="248"/>
                    <a:pt x="65" y="197"/>
                    <a:pt x="65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39" name="Freeform 255"/>
            <p:cNvSpPr>
              <a:spLocks noChangeArrowheads="1"/>
            </p:cNvSpPr>
            <p:nvPr/>
          </p:nvSpPr>
          <p:spPr bwMode="auto">
            <a:xfrm>
              <a:off x="4654" y="4340"/>
              <a:ext cx="80" cy="115"/>
            </a:xfrm>
            <a:custGeom>
              <a:avLst/>
              <a:gdLst>
                <a:gd name="T0" fmla="*/ 151 w 357"/>
                <a:gd name="T1" fmla="*/ 218 h 513"/>
                <a:gd name="T2" fmla="*/ 83 w 357"/>
                <a:gd name="T3" fmla="*/ 123 h 513"/>
                <a:gd name="T4" fmla="*/ 95 w 357"/>
                <a:gd name="T5" fmla="*/ 58 h 513"/>
                <a:gd name="T6" fmla="*/ 151 w 357"/>
                <a:gd name="T7" fmla="*/ 26 h 513"/>
                <a:gd name="T8" fmla="*/ 218 w 357"/>
                <a:gd name="T9" fmla="*/ 121 h 513"/>
                <a:gd name="T10" fmla="*/ 206 w 357"/>
                <a:gd name="T11" fmla="*/ 186 h 513"/>
                <a:gd name="T12" fmla="*/ 151 w 357"/>
                <a:gd name="T13" fmla="*/ 218 h 513"/>
                <a:gd name="T14" fmla="*/ 60 w 357"/>
                <a:gd name="T15" fmla="*/ 248 h 513"/>
                <a:gd name="T16" fmla="*/ 74 w 357"/>
                <a:gd name="T17" fmla="*/ 211 h 513"/>
                <a:gd name="T18" fmla="*/ 151 w 357"/>
                <a:gd name="T19" fmla="*/ 236 h 513"/>
                <a:gd name="T20" fmla="*/ 276 w 357"/>
                <a:gd name="T21" fmla="*/ 123 h 513"/>
                <a:gd name="T22" fmla="*/ 245 w 357"/>
                <a:gd name="T23" fmla="*/ 48 h 513"/>
                <a:gd name="T24" fmla="*/ 315 w 357"/>
                <a:gd name="T25" fmla="*/ 18 h 513"/>
                <a:gd name="T26" fmla="*/ 322 w 357"/>
                <a:gd name="T27" fmla="*/ 18 h 513"/>
                <a:gd name="T28" fmla="*/ 310 w 357"/>
                <a:gd name="T29" fmla="*/ 39 h 513"/>
                <a:gd name="T30" fmla="*/ 333 w 357"/>
                <a:gd name="T31" fmla="*/ 62 h 513"/>
                <a:gd name="T32" fmla="*/ 356 w 357"/>
                <a:gd name="T33" fmla="*/ 39 h 513"/>
                <a:gd name="T34" fmla="*/ 315 w 357"/>
                <a:gd name="T35" fmla="*/ 0 h 513"/>
                <a:gd name="T36" fmla="*/ 232 w 357"/>
                <a:gd name="T37" fmla="*/ 37 h 513"/>
                <a:gd name="T38" fmla="*/ 151 w 357"/>
                <a:gd name="T39" fmla="*/ 9 h 513"/>
                <a:gd name="T40" fmla="*/ 25 w 357"/>
                <a:gd name="T41" fmla="*/ 121 h 513"/>
                <a:gd name="T42" fmla="*/ 62 w 357"/>
                <a:gd name="T43" fmla="*/ 202 h 513"/>
                <a:gd name="T44" fmla="*/ 37 w 357"/>
                <a:gd name="T45" fmla="*/ 266 h 513"/>
                <a:gd name="T46" fmla="*/ 72 w 357"/>
                <a:gd name="T47" fmla="*/ 334 h 513"/>
                <a:gd name="T48" fmla="*/ 0 w 357"/>
                <a:gd name="T49" fmla="*/ 413 h 513"/>
                <a:gd name="T50" fmla="*/ 172 w 357"/>
                <a:gd name="T51" fmla="*/ 512 h 513"/>
                <a:gd name="T52" fmla="*/ 345 w 357"/>
                <a:gd name="T53" fmla="*/ 412 h 513"/>
                <a:gd name="T54" fmla="*/ 294 w 357"/>
                <a:gd name="T55" fmla="*/ 322 h 513"/>
                <a:gd name="T56" fmla="*/ 160 w 357"/>
                <a:gd name="T57" fmla="*/ 301 h 513"/>
                <a:gd name="T58" fmla="*/ 102 w 357"/>
                <a:gd name="T59" fmla="*/ 301 h 513"/>
                <a:gd name="T60" fmla="*/ 60 w 357"/>
                <a:gd name="T61" fmla="*/ 248 h 513"/>
                <a:gd name="T62" fmla="*/ 172 w 357"/>
                <a:gd name="T63" fmla="*/ 493 h 513"/>
                <a:gd name="T64" fmla="*/ 40 w 357"/>
                <a:gd name="T65" fmla="*/ 413 h 513"/>
                <a:gd name="T66" fmla="*/ 104 w 357"/>
                <a:gd name="T67" fmla="*/ 347 h 513"/>
                <a:gd name="T68" fmla="*/ 150 w 357"/>
                <a:gd name="T69" fmla="*/ 347 h 513"/>
                <a:gd name="T70" fmla="*/ 304 w 357"/>
                <a:gd name="T71" fmla="*/ 413 h 513"/>
                <a:gd name="T72" fmla="*/ 172 w 357"/>
                <a:gd name="T73" fmla="*/ 49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7" h="513">
                  <a:moveTo>
                    <a:pt x="151" y="218"/>
                  </a:moveTo>
                  <a:cubicBezTo>
                    <a:pt x="83" y="218"/>
                    <a:pt x="83" y="141"/>
                    <a:pt x="83" y="123"/>
                  </a:cubicBezTo>
                  <a:cubicBezTo>
                    <a:pt x="83" y="102"/>
                    <a:pt x="84" y="77"/>
                    <a:pt x="95" y="58"/>
                  </a:cubicBezTo>
                  <a:cubicBezTo>
                    <a:pt x="102" y="48"/>
                    <a:pt x="120" y="26"/>
                    <a:pt x="151" y="26"/>
                  </a:cubicBezTo>
                  <a:cubicBezTo>
                    <a:pt x="218" y="26"/>
                    <a:pt x="218" y="104"/>
                    <a:pt x="218" y="121"/>
                  </a:cubicBezTo>
                  <a:cubicBezTo>
                    <a:pt x="218" y="143"/>
                    <a:pt x="218" y="167"/>
                    <a:pt x="206" y="186"/>
                  </a:cubicBezTo>
                  <a:cubicBezTo>
                    <a:pt x="199" y="197"/>
                    <a:pt x="181" y="218"/>
                    <a:pt x="151" y="218"/>
                  </a:cubicBezTo>
                  <a:close/>
                  <a:moveTo>
                    <a:pt x="60" y="248"/>
                  </a:moveTo>
                  <a:cubicBezTo>
                    <a:pt x="60" y="245"/>
                    <a:pt x="60" y="227"/>
                    <a:pt x="74" y="211"/>
                  </a:cubicBezTo>
                  <a:cubicBezTo>
                    <a:pt x="104" y="234"/>
                    <a:pt x="136" y="236"/>
                    <a:pt x="151" y="236"/>
                  </a:cubicBezTo>
                  <a:cubicBezTo>
                    <a:pt x="224" y="236"/>
                    <a:pt x="276" y="183"/>
                    <a:pt x="276" y="123"/>
                  </a:cubicBezTo>
                  <a:cubicBezTo>
                    <a:pt x="276" y="93"/>
                    <a:pt x="264" y="65"/>
                    <a:pt x="245" y="48"/>
                  </a:cubicBezTo>
                  <a:cubicBezTo>
                    <a:pt x="273" y="21"/>
                    <a:pt x="301" y="18"/>
                    <a:pt x="315" y="18"/>
                  </a:cubicBezTo>
                  <a:cubicBezTo>
                    <a:pt x="317" y="18"/>
                    <a:pt x="320" y="18"/>
                    <a:pt x="322" y="18"/>
                  </a:cubicBezTo>
                  <a:cubicBezTo>
                    <a:pt x="313" y="21"/>
                    <a:pt x="310" y="30"/>
                    <a:pt x="310" y="39"/>
                  </a:cubicBezTo>
                  <a:cubicBezTo>
                    <a:pt x="310" y="53"/>
                    <a:pt x="320" y="62"/>
                    <a:pt x="333" y="62"/>
                  </a:cubicBezTo>
                  <a:cubicBezTo>
                    <a:pt x="340" y="62"/>
                    <a:pt x="356" y="56"/>
                    <a:pt x="356" y="39"/>
                  </a:cubicBezTo>
                  <a:cubicBezTo>
                    <a:pt x="356" y="25"/>
                    <a:pt x="345" y="0"/>
                    <a:pt x="315" y="0"/>
                  </a:cubicBezTo>
                  <a:cubicBezTo>
                    <a:pt x="299" y="0"/>
                    <a:pt x="266" y="5"/>
                    <a:pt x="232" y="37"/>
                  </a:cubicBezTo>
                  <a:cubicBezTo>
                    <a:pt x="201" y="11"/>
                    <a:pt x="167" y="9"/>
                    <a:pt x="151" y="9"/>
                  </a:cubicBezTo>
                  <a:cubicBezTo>
                    <a:pt x="79" y="9"/>
                    <a:pt x="25" y="62"/>
                    <a:pt x="25" y="121"/>
                  </a:cubicBezTo>
                  <a:cubicBezTo>
                    <a:pt x="25" y="157"/>
                    <a:pt x="42" y="185"/>
                    <a:pt x="62" y="202"/>
                  </a:cubicBezTo>
                  <a:cubicBezTo>
                    <a:pt x="51" y="213"/>
                    <a:pt x="37" y="239"/>
                    <a:pt x="37" y="266"/>
                  </a:cubicBezTo>
                  <a:cubicBezTo>
                    <a:pt x="37" y="290"/>
                    <a:pt x="48" y="320"/>
                    <a:pt x="72" y="334"/>
                  </a:cubicBezTo>
                  <a:cubicBezTo>
                    <a:pt x="25" y="348"/>
                    <a:pt x="0" y="382"/>
                    <a:pt x="0" y="413"/>
                  </a:cubicBezTo>
                  <a:cubicBezTo>
                    <a:pt x="0" y="468"/>
                    <a:pt x="77" y="512"/>
                    <a:pt x="172" y="512"/>
                  </a:cubicBezTo>
                  <a:cubicBezTo>
                    <a:pt x="264" y="512"/>
                    <a:pt x="345" y="472"/>
                    <a:pt x="345" y="412"/>
                  </a:cubicBezTo>
                  <a:cubicBezTo>
                    <a:pt x="345" y="384"/>
                    <a:pt x="333" y="345"/>
                    <a:pt x="294" y="322"/>
                  </a:cubicBezTo>
                  <a:cubicBezTo>
                    <a:pt x="252" y="301"/>
                    <a:pt x="208" y="301"/>
                    <a:pt x="160" y="301"/>
                  </a:cubicBezTo>
                  <a:cubicBezTo>
                    <a:pt x="141" y="301"/>
                    <a:pt x="107" y="301"/>
                    <a:pt x="102" y="301"/>
                  </a:cubicBezTo>
                  <a:cubicBezTo>
                    <a:pt x="77" y="297"/>
                    <a:pt x="60" y="273"/>
                    <a:pt x="60" y="248"/>
                  </a:cubicBezTo>
                  <a:close/>
                  <a:moveTo>
                    <a:pt x="172" y="493"/>
                  </a:moveTo>
                  <a:cubicBezTo>
                    <a:pt x="93" y="493"/>
                    <a:pt x="40" y="454"/>
                    <a:pt x="40" y="413"/>
                  </a:cubicBezTo>
                  <a:cubicBezTo>
                    <a:pt x="40" y="377"/>
                    <a:pt x="70" y="348"/>
                    <a:pt x="104" y="347"/>
                  </a:cubicBezTo>
                  <a:lnTo>
                    <a:pt x="150" y="347"/>
                  </a:lnTo>
                  <a:cubicBezTo>
                    <a:pt x="216" y="347"/>
                    <a:pt x="304" y="347"/>
                    <a:pt x="304" y="413"/>
                  </a:cubicBezTo>
                  <a:cubicBezTo>
                    <a:pt x="304" y="454"/>
                    <a:pt x="248" y="493"/>
                    <a:pt x="172" y="4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40" name="Freeform 256"/>
            <p:cNvSpPr>
              <a:spLocks noChangeArrowheads="1"/>
            </p:cNvSpPr>
            <p:nvPr/>
          </p:nvSpPr>
          <p:spPr bwMode="auto">
            <a:xfrm>
              <a:off x="4742" y="4342"/>
              <a:ext cx="88" cy="79"/>
            </a:xfrm>
            <a:custGeom>
              <a:avLst/>
              <a:gdLst>
                <a:gd name="T0" fmla="*/ 278 w 392"/>
                <a:gd name="T1" fmla="*/ 281 h 353"/>
                <a:gd name="T2" fmla="*/ 278 w 392"/>
                <a:gd name="T3" fmla="*/ 352 h 353"/>
                <a:gd name="T4" fmla="*/ 391 w 392"/>
                <a:gd name="T5" fmla="*/ 343 h 353"/>
                <a:gd name="T6" fmla="*/ 391 w 392"/>
                <a:gd name="T7" fmla="*/ 318 h 353"/>
                <a:gd name="T8" fmla="*/ 331 w 392"/>
                <a:gd name="T9" fmla="*/ 276 h 353"/>
                <a:gd name="T10" fmla="*/ 331 w 392"/>
                <a:gd name="T11" fmla="*/ 0 h 353"/>
                <a:gd name="T12" fmla="*/ 216 w 392"/>
                <a:gd name="T13" fmla="*/ 9 h 353"/>
                <a:gd name="T14" fmla="*/ 216 w 392"/>
                <a:gd name="T15" fmla="*/ 33 h 353"/>
                <a:gd name="T16" fmla="*/ 276 w 392"/>
                <a:gd name="T17" fmla="*/ 76 h 353"/>
                <a:gd name="T18" fmla="*/ 276 w 392"/>
                <a:gd name="T19" fmla="*/ 215 h 353"/>
                <a:gd name="T20" fmla="*/ 183 w 392"/>
                <a:gd name="T21" fmla="*/ 334 h 353"/>
                <a:gd name="T22" fmla="*/ 114 w 392"/>
                <a:gd name="T23" fmla="*/ 259 h 353"/>
                <a:gd name="T24" fmla="*/ 114 w 392"/>
                <a:gd name="T25" fmla="*/ 0 h 353"/>
                <a:gd name="T26" fmla="*/ 0 w 392"/>
                <a:gd name="T27" fmla="*/ 9 h 353"/>
                <a:gd name="T28" fmla="*/ 0 w 392"/>
                <a:gd name="T29" fmla="*/ 33 h 353"/>
                <a:gd name="T30" fmla="*/ 60 w 392"/>
                <a:gd name="T31" fmla="*/ 104 h 353"/>
                <a:gd name="T32" fmla="*/ 60 w 392"/>
                <a:gd name="T33" fmla="*/ 220 h 353"/>
                <a:gd name="T34" fmla="*/ 180 w 392"/>
                <a:gd name="T35" fmla="*/ 352 h 353"/>
                <a:gd name="T36" fmla="*/ 278 w 392"/>
                <a:gd name="T37" fmla="*/ 28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2" h="353">
                  <a:moveTo>
                    <a:pt x="278" y="281"/>
                  </a:moveTo>
                  <a:lnTo>
                    <a:pt x="278" y="352"/>
                  </a:lnTo>
                  <a:lnTo>
                    <a:pt x="391" y="343"/>
                  </a:lnTo>
                  <a:lnTo>
                    <a:pt x="391" y="318"/>
                  </a:lnTo>
                  <a:cubicBezTo>
                    <a:pt x="336" y="318"/>
                    <a:pt x="331" y="313"/>
                    <a:pt x="331" y="276"/>
                  </a:cubicBezTo>
                  <a:lnTo>
                    <a:pt x="331" y="0"/>
                  </a:lnTo>
                  <a:lnTo>
                    <a:pt x="216" y="9"/>
                  </a:lnTo>
                  <a:lnTo>
                    <a:pt x="216" y="33"/>
                  </a:lnTo>
                  <a:cubicBezTo>
                    <a:pt x="271" y="33"/>
                    <a:pt x="276" y="39"/>
                    <a:pt x="276" y="76"/>
                  </a:cubicBezTo>
                  <a:lnTo>
                    <a:pt x="276" y="215"/>
                  </a:lnTo>
                  <a:cubicBezTo>
                    <a:pt x="276" y="281"/>
                    <a:pt x="239" y="334"/>
                    <a:pt x="183" y="334"/>
                  </a:cubicBezTo>
                  <a:cubicBezTo>
                    <a:pt x="118" y="334"/>
                    <a:pt x="114" y="299"/>
                    <a:pt x="114" y="259"/>
                  </a:cubicBezTo>
                  <a:lnTo>
                    <a:pt x="114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60" y="33"/>
                    <a:pt x="60" y="35"/>
                    <a:pt x="60" y="104"/>
                  </a:cubicBezTo>
                  <a:lnTo>
                    <a:pt x="60" y="220"/>
                  </a:lnTo>
                  <a:cubicBezTo>
                    <a:pt x="60" y="281"/>
                    <a:pt x="60" y="352"/>
                    <a:pt x="180" y="352"/>
                  </a:cubicBezTo>
                  <a:cubicBezTo>
                    <a:pt x="222" y="352"/>
                    <a:pt x="257" y="331"/>
                    <a:pt x="278" y="2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41" name="Freeform 257"/>
            <p:cNvSpPr>
              <a:spLocks noChangeArrowheads="1"/>
            </p:cNvSpPr>
            <p:nvPr/>
          </p:nvSpPr>
          <p:spPr bwMode="auto">
            <a:xfrm>
              <a:off x="4840" y="4297"/>
              <a:ext cx="39" cy="121"/>
            </a:xfrm>
            <a:custGeom>
              <a:avLst/>
              <a:gdLst>
                <a:gd name="T0" fmla="*/ 113 w 175"/>
                <a:gd name="T1" fmla="*/ 0 h 539"/>
                <a:gd name="T2" fmla="*/ 0 w 175"/>
                <a:gd name="T3" fmla="*/ 9 h 539"/>
                <a:gd name="T4" fmla="*/ 0 w 175"/>
                <a:gd name="T5" fmla="*/ 33 h 539"/>
                <a:gd name="T6" fmla="*/ 62 w 175"/>
                <a:gd name="T7" fmla="*/ 76 h 539"/>
                <a:gd name="T8" fmla="*/ 62 w 175"/>
                <a:gd name="T9" fmla="*/ 479 h 539"/>
                <a:gd name="T10" fmla="*/ 0 w 175"/>
                <a:gd name="T11" fmla="*/ 514 h 539"/>
                <a:gd name="T12" fmla="*/ 0 w 175"/>
                <a:gd name="T13" fmla="*/ 538 h 539"/>
                <a:gd name="T14" fmla="*/ 86 w 175"/>
                <a:gd name="T15" fmla="*/ 537 h 539"/>
                <a:gd name="T16" fmla="*/ 174 w 175"/>
                <a:gd name="T17" fmla="*/ 538 h 539"/>
                <a:gd name="T18" fmla="*/ 174 w 175"/>
                <a:gd name="T19" fmla="*/ 514 h 539"/>
                <a:gd name="T20" fmla="*/ 113 w 175"/>
                <a:gd name="T21" fmla="*/ 479 h 539"/>
                <a:gd name="T22" fmla="*/ 113 w 175"/>
                <a:gd name="T23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539">
                  <a:moveTo>
                    <a:pt x="113" y="0"/>
                  </a:move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2" y="39"/>
                    <a:pt x="62" y="76"/>
                  </a:cubicBezTo>
                  <a:lnTo>
                    <a:pt x="62" y="479"/>
                  </a:lnTo>
                  <a:cubicBezTo>
                    <a:pt x="62" y="514"/>
                    <a:pt x="53" y="514"/>
                    <a:pt x="0" y="514"/>
                  </a:cubicBezTo>
                  <a:lnTo>
                    <a:pt x="0" y="538"/>
                  </a:lnTo>
                  <a:cubicBezTo>
                    <a:pt x="26" y="537"/>
                    <a:pt x="67" y="537"/>
                    <a:pt x="86" y="537"/>
                  </a:cubicBezTo>
                  <a:cubicBezTo>
                    <a:pt x="106" y="537"/>
                    <a:pt x="144" y="537"/>
                    <a:pt x="174" y="538"/>
                  </a:cubicBezTo>
                  <a:lnTo>
                    <a:pt x="174" y="514"/>
                  </a:lnTo>
                  <a:cubicBezTo>
                    <a:pt x="121" y="514"/>
                    <a:pt x="113" y="514"/>
                    <a:pt x="113" y="479"/>
                  </a:cubicBezTo>
                  <a:lnTo>
                    <a:pt x="1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42" name="Freeform 258"/>
            <p:cNvSpPr>
              <a:spLocks noChangeArrowheads="1"/>
            </p:cNvSpPr>
            <p:nvPr/>
          </p:nvSpPr>
          <p:spPr bwMode="auto">
            <a:xfrm>
              <a:off x="4890" y="4340"/>
              <a:ext cx="79" cy="80"/>
            </a:xfrm>
            <a:custGeom>
              <a:avLst/>
              <a:gdLst>
                <a:gd name="T0" fmla="*/ 225 w 351"/>
                <a:gd name="T1" fmla="*/ 289 h 358"/>
                <a:gd name="T2" fmla="*/ 287 w 351"/>
                <a:gd name="T3" fmla="*/ 352 h 358"/>
                <a:gd name="T4" fmla="*/ 350 w 351"/>
                <a:gd name="T5" fmla="*/ 280 h 358"/>
                <a:gd name="T6" fmla="*/ 350 w 351"/>
                <a:gd name="T7" fmla="*/ 236 h 358"/>
                <a:gd name="T8" fmla="*/ 331 w 351"/>
                <a:gd name="T9" fmla="*/ 236 h 358"/>
                <a:gd name="T10" fmla="*/ 331 w 351"/>
                <a:gd name="T11" fmla="*/ 280 h 358"/>
                <a:gd name="T12" fmla="*/ 303 w 351"/>
                <a:gd name="T13" fmla="*/ 329 h 358"/>
                <a:gd name="T14" fmla="*/ 275 w 351"/>
                <a:gd name="T15" fmla="*/ 290 h 358"/>
                <a:gd name="T16" fmla="*/ 275 w 351"/>
                <a:gd name="T17" fmla="*/ 134 h 358"/>
                <a:gd name="T18" fmla="*/ 246 w 351"/>
                <a:gd name="T19" fmla="*/ 42 h 358"/>
                <a:gd name="T20" fmla="*/ 139 w 351"/>
                <a:gd name="T21" fmla="*/ 0 h 358"/>
                <a:gd name="T22" fmla="*/ 23 w 351"/>
                <a:gd name="T23" fmla="*/ 88 h 358"/>
                <a:gd name="T24" fmla="*/ 58 w 351"/>
                <a:gd name="T25" fmla="*/ 125 h 358"/>
                <a:gd name="T26" fmla="*/ 93 w 351"/>
                <a:gd name="T27" fmla="*/ 88 h 358"/>
                <a:gd name="T28" fmla="*/ 55 w 351"/>
                <a:gd name="T29" fmla="*/ 53 h 358"/>
                <a:gd name="T30" fmla="*/ 139 w 351"/>
                <a:gd name="T31" fmla="*/ 18 h 358"/>
                <a:gd name="T32" fmla="*/ 220 w 351"/>
                <a:gd name="T33" fmla="*/ 116 h 358"/>
                <a:gd name="T34" fmla="*/ 220 w 351"/>
                <a:gd name="T35" fmla="*/ 146 h 358"/>
                <a:gd name="T36" fmla="*/ 77 w 351"/>
                <a:gd name="T37" fmla="*/ 172 h 358"/>
                <a:gd name="T38" fmla="*/ 0 w 351"/>
                <a:gd name="T39" fmla="*/ 274 h 358"/>
                <a:gd name="T40" fmla="*/ 125 w 351"/>
                <a:gd name="T41" fmla="*/ 357 h 358"/>
                <a:gd name="T42" fmla="*/ 225 w 351"/>
                <a:gd name="T43" fmla="*/ 289 h 358"/>
                <a:gd name="T44" fmla="*/ 220 w 351"/>
                <a:gd name="T45" fmla="*/ 162 h 358"/>
                <a:gd name="T46" fmla="*/ 220 w 351"/>
                <a:gd name="T47" fmla="*/ 239 h 358"/>
                <a:gd name="T48" fmla="*/ 130 w 351"/>
                <a:gd name="T49" fmla="*/ 340 h 358"/>
                <a:gd name="T50" fmla="*/ 60 w 351"/>
                <a:gd name="T51" fmla="*/ 273 h 358"/>
                <a:gd name="T52" fmla="*/ 220 w 351"/>
                <a:gd name="T53" fmla="*/ 16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358">
                  <a:moveTo>
                    <a:pt x="225" y="289"/>
                  </a:moveTo>
                  <a:cubicBezTo>
                    <a:pt x="229" y="320"/>
                    <a:pt x="250" y="352"/>
                    <a:pt x="287" y="352"/>
                  </a:cubicBezTo>
                  <a:cubicBezTo>
                    <a:pt x="303" y="352"/>
                    <a:pt x="350" y="341"/>
                    <a:pt x="350" y="280"/>
                  </a:cubicBezTo>
                  <a:lnTo>
                    <a:pt x="350" y="236"/>
                  </a:lnTo>
                  <a:lnTo>
                    <a:pt x="331" y="236"/>
                  </a:lnTo>
                  <a:lnTo>
                    <a:pt x="331" y="280"/>
                  </a:lnTo>
                  <a:cubicBezTo>
                    <a:pt x="331" y="324"/>
                    <a:pt x="312" y="329"/>
                    <a:pt x="303" y="329"/>
                  </a:cubicBezTo>
                  <a:cubicBezTo>
                    <a:pt x="278" y="329"/>
                    <a:pt x="275" y="294"/>
                    <a:pt x="275" y="290"/>
                  </a:cubicBezTo>
                  <a:lnTo>
                    <a:pt x="275" y="134"/>
                  </a:lnTo>
                  <a:cubicBezTo>
                    <a:pt x="275" y="102"/>
                    <a:pt x="275" y="72"/>
                    <a:pt x="246" y="42"/>
                  </a:cubicBezTo>
                  <a:cubicBezTo>
                    <a:pt x="216" y="12"/>
                    <a:pt x="178" y="0"/>
                    <a:pt x="139" y="0"/>
                  </a:cubicBezTo>
                  <a:cubicBezTo>
                    <a:pt x="76" y="0"/>
                    <a:pt x="23" y="37"/>
                    <a:pt x="23" y="88"/>
                  </a:cubicBezTo>
                  <a:cubicBezTo>
                    <a:pt x="23" y="111"/>
                    <a:pt x="39" y="125"/>
                    <a:pt x="58" y="125"/>
                  </a:cubicBezTo>
                  <a:cubicBezTo>
                    <a:pt x="79" y="125"/>
                    <a:pt x="93" y="109"/>
                    <a:pt x="93" y="88"/>
                  </a:cubicBezTo>
                  <a:cubicBezTo>
                    <a:pt x="93" y="79"/>
                    <a:pt x="90" y="53"/>
                    <a:pt x="55" y="53"/>
                  </a:cubicBezTo>
                  <a:cubicBezTo>
                    <a:pt x="76" y="26"/>
                    <a:pt x="113" y="18"/>
                    <a:pt x="139" y="18"/>
                  </a:cubicBezTo>
                  <a:cubicBezTo>
                    <a:pt x="176" y="18"/>
                    <a:pt x="220" y="48"/>
                    <a:pt x="220" y="116"/>
                  </a:cubicBezTo>
                  <a:lnTo>
                    <a:pt x="220" y="146"/>
                  </a:lnTo>
                  <a:cubicBezTo>
                    <a:pt x="181" y="148"/>
                    <a:pt x="127" y="150"/>
                    <a:pt x="77" y="172"/>
                  </a:cubicBezTo>
                  <a:cubicBezTo>
                    <a:pt x="19" y="199"/>
                    <a:pt x="0" y="239"/>
                    <a:pt x="0" y="274"/>
                  </a:cubicBezTo>
                  <a:cubicBezTo>
                    <a:pt x="0" y="338"/>
                    <a:pt x="76" y="357"/>
                    <a:pt x="125" y="357"/>
                  </a:cubicBezTo>
                  <a:cubicBezTo>
                    <a:pt x="176" y="357"/>
                    <a:pt x="211" y="325"/>
                    <a:pt x="225" y="289"/>
                  </a:cubicBezTo>
                  <a:close/>
                  <a:moveTo>
                    <a:pt x="220" y="162"/>
                  </a:moveTo>
                  <a:lnTo>
                    <a:pt x="220" y="239"/>
                  </a:lnTo>
                  <a:cubicBezTo>
                    <a:pt x="220" y="313"/>
                    <a:pt x="165" y="340"/>
                    <a:pt x="130" y="340"/>
                  </a:cubicBezTo>
                  <a:cubicBezTo>
                    <a:pt x="92" y="340"/>
                    <a:pt x="60" y="311"/>
                    <a:pt x="60" y="273"/>
                  </a:cubicBezTo>
                  <a:cubicBezTo>
                    <a:pt x="60" y="230"/>
                    <a:pt x="93" y="165"/>
                    <a:pt x="220" y="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43" name="Freeform 259"/>
            <p:cNvSpPr>
              <a:spLocks noChangeArrowheads="1"/>
            </p:cNvSpPr>
            <p:nvPr/>
          </p:nvSpPr>
          <p:spPr bwMode="auto">
            <a:xfrm>
              <a:off x="4975" y="4342"/>
              <a:ext cx="59" cy="77"/>
            </a:xfrm>
            <a:custGeom>
              <a:avLst/>
              <a:gdLst>
                <a:gd name="T0" fmla="*/ 107 w 263"/>
                <a:gd name="T1" fmla="*/ 86 h 344"/>
                <a:gd name="T2" fmla="*/ 107 w 263"/>
                <a:gd name="T3" fmla="*/ 0 h 344"/>
                <a:gd name="T4" fmla="*/ 0 w 263"/>
                <a:gd name="T5" fmla="*/ 9 h 344"/>
                <a:gd name="T6" fmla="*/ 0 w 263"/>
                <a:gd name="T7" fmla="*/ 33 h 344"/>
                <a:gd name="T8" fmla="*/ 60 w 263"/>
                <a:gd name="T9" fmla="*/ 76 h 344"/>
                <a:gd name="T10" fmla="*/ 60 w 263"/>
                <a:gd name="T11" fmla="*/ 285 h 344"/>
                <a:gd name="T12" fmla="*/ 0 w 263"/>
                <a:gd name="T13" fmla="*/ 320 h 344"/>
                <a:gd name="T14" fmla="*/ 0 w 263"/>
                <a:gd name="T15" fmla="*/ 343 h 344"/>
                <a:gd name="T16" fmla="*/ 88 w 263"/>
                <a:gd name="T17" fmla="*/ 341 h 344"/>
                <a:gd name="T18" fmla="*/ 188 w 263"/>
                <a:gd name="T19" fmla="*/ 343 h 344"/>
                <a:gd name="T20" fmla="*/ 188 w 263"/>
                <a:gd name="T21" fmla="*/ 320 h 344"/>
                <a:gd name="T22" fmla="*/ 171 w 263"/>
                <a:gd name="T23" fmla="*/ 320 h 344"/>
                <a:gd name="T24" fmla="*/ 113 w 263"/>
                <a:gd name="T25" fmla="*/ 283 h 344"/>
                <a:gd name="T26" fmla="*/ 113 w 263"/>
                <a:gd name="T27" fmla="*/ 164 h 344"/>
                <a:gd name="T28" fmla="*/ 204 w 263"/>
                <a:gd name="T29" fmla="*/ 18 h 344"/>
                <a:gd name="T30" fmla="*/ 213 w 263"/>
                <a:gd name="T31" fmla="*/ 18 h 344"/>
                <a:gd name="T32" fmla="*/ 195 w 263"/>
                <a:gd name="T33" fmla="*/ 48 h 344"/>
                <a:gd name="T34" fmla="*/ 229 w 263"/>
                <a:gd name="T35" fmla="*/ 81 h 344"/>
                <a:gd name="T36" fmla="*/ 262 w 263"/>
                <a:gd name="T37" fmla="*/ 48 h 344"/>
                <a:gd name="T38" fmla="*/ 204 w 263"/>
                <a:gd name="T39" fmla="*/ 0 h 344"/>
                <a:gd name="T40" fmla="*/ 107 w 263"/>
                <a:gd name="T41" fmla="*/ 8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44">
                  <a:moveTo>
                    <a:pt x="107" y="86"/>
                  </a:moveTo>
                  <a:lnTo>
                    <a:pt x="107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  <a:lnTo>
                    <a:pt x="60" y="285"/>
                  </a:lnTo>
                  <a:cubicBezTo>
                    <a:pt x="60" y="320"/>
                    <a:pt x="53" y="320"/>
                    <a:pt x="0" y="320"/>
                  </a:cubicBezTo>
                  <a:lnTo>
                    <a:pt x="0" y="343"/>
                  </a:lnTo>
                  <a:cubicBezTo>
                    <a:pt x="30" y="343"/>
                    <a:pt x="67" y="341"/>
                    <a:pt x="88" y="341"/>
                  </a:cubicBezTo>
                  <a:cubicBezTo>
                    <a:pt x="120" y="341"/>
                    <a:pt x="157" y="341"/>
                    <a:pt x="188" y="343"/>
                  </a:cubicBezTo>
                  <a:lnTo>
                    <a:pt x="188" y="320"/>
                  </a:lnTo>
                  <a:lnTo>
                    <a:pt x="171" y="320"/>
                  </a:lnTo>
                  <a:cubicBezTo>
                    <a:pt x="114" y="320"/>
                    <a:pt x="113" y="311"/>
                    <a:pt x="113" y="283"/>
                  </a:cubicBezTo>
                  <a:lnTo>
                    <a:pt x="113" y="164"/>
                  </a:lnTo>
                  <a:cubicBezTo>
                    <a:pt x="113" y="86"/>
                    <a:pt x="144" y="18"/>
                    <a:pt x="204" y="18"/>
                  </a:cubicBezTo>
                  <a:cubicBezTo>
                    <a:pt x="209" y="18"/>
                    <a:pt x="211" y="18"/>
                    <a:pt x="213" y="18"/>
                  </a:cubicBezTo>
                  <a:cubicBezTo>
                    <a:pt x="209" y="19"/>
                    <a:pt x="195" y="28"/>
                    <a:pt x="195" y="48"/>
                  </a:cubicBezTo>
                  <a:cubicBezTo>
                    <a:pt x="195" y="70"/>
                    <a:pt x="211" y="81"/>
                    <a:pt x="229" y="81"/>
                  </a:cubicBezTo>
                  <a:cubicBezTo>
                    <a:pt x="243" y="81"/>
                    <a:pt x="262" y="72"/>
                    <a:pt x="262" y="48"/>
                  </a:cubicBezTo>
                  <a:cubicBezTo>
                    <a:pt x="262" y="23"/>
                    <a:pt x="238" y="0"/>
                    <a:pt x="204" y="0"/>
                  </a:cubicBezTo>
                  <a:cubicBezTo>
                    <a:pt x="148" y="0"/>
                    <a:pt x="120" y="53"/>
                    <a:pt x="107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44" name="Freeform 260"/>
            <p:cNvSpPr>
              <a:spLocks noChangeArrowheads="1"/>
            </p:cNvSpPr>
            <p:nvPr/>
          </p:nvSpPr>
          <p:spPr bwMode="auto">
            <a:xfrm>
              <a:off x="5049" y="4288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5"/>
                    <a:pt x="0" y="767"/>
                  </a:cubicBezTo>
                  <a:cubicBezTo>
                    <a:pt x="0" y="772"/>
                    <a:pt x="4" y="774"/>
                    <a:pt x="7" y="774"/>
                  </a:cubicBezTo>
                  <a:cubicBezTo>
                    <a:pt x="16" y="774"/>
                    <a:pt x="86" y="721"/>
                    <a:pt x="132" y="623"/>
                  </a:cubicBezTo>
                  <a:cubicBezTo>
                    <a:pt x="172" y="538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45" name="Freeform 261"/>
            <p:cNvSpPr>
              <a:spLocks noChangeArrowheads="1"/>
            </p:cNvSpPr>
            <p:nvPr/>
          </p:nvSpPr>
          <p:spPr bwMode="auto">
            <a:xfrm>
              <a:off x="5176" y="4296"/>
              <a:ext cx="106" cy="127"/>
            </a:xfrm>
            <a:custGeom>
              <a:avLst/>
              <a:gdLst>
                <a:gd name="T0" fmla="*/ 0 w 474"/>
                <a:gd name="T1" fmla="*/ 281 h 564"/>
                <a:gd name="T2" fmla="*/ 269 w 474"/>
                <a:gd name="T3" fmla="*/ 563 h 564"/>
                <a:gd name="T4" fmla="*/ 473 w 474"/>
                <a:gd name="T5" fmla="*/ 366 h 564"/>
                <a:gd name="T6" fmla="*/ 463 w 474"/>
                <a:gd name="T7" fmla="*/ 354 h 564"/>
                <a:gd name="T8" fmla="*/ 454 w 474"/>
                <a:gd name="T9" fmla="*/ 366 h 564"/>
                <a:gd name="T10" fmla="*/ 280 w 474"/>
                <a:gd name="T11" fmla="*/ 540 h 564"/>
                <a:gd name="T12" fmla="*/ 79 w 474"/>
                <a:gd name="T13" fmla="*/ 281 h 564"/>
                <a:gd name="T14" fmla="*/ 278 w 474"/>
                <a:gd name="T15" fmla="*/ 25 h 564"/>
                <a:gd name="T16" fmla="*/ 447 w 474"/>
                <a:gd name="T17" fmla="*/ 208 h 564"/>
                <a:gd name="T18" fmla="*/ 459 w 474"/>
                <a:gd name="T19" fmla="*/ 222 h 564"/>
                <a:gd name="T20" fmla="*/ 473 w 474"/>
                <a:gd name="T21" fmla="*/ 202 h 564"/>
                <a:gd name="T22" fmla="*/ 473 w 474"/>
                <a:gd name="T23" fmla="*/ 19 h 564"/>
                <a:gd name="T24" fmla="*/ 465 w 474"/>
                <a:gd name="T25" fmla="*/ 0 h 564"/>
                <a:gd name="T26" fmla="*/ 452 w 474"/>
                <a:gd name="T27" fmla="*/ 9 h 564"/>
                <a:gd name="T28" fmla="*/ 414 w 474"/>
                <a:gd name="T29" fmla="*/ 67 h 564"/>
                <a:gd name="T30" fmla="*/ 269 w 474"/>
                <a:gd name="T31" fmla="*/ 0 h 564"/>
                <a:gd name="T32" fmla="*/ 0 w 474"/>
                <a:gd name="T33" fmla="*/ 28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" h="564">
                  <a:moveTo>
                    <a:pt x="0" y="281"/>
                  </a:moveTo>
                  <a:cubicBezTo>
                    <a:pt x="0" y="442"/>
                    <a:pt x="125" y="563"/>
                    <a:pt x="269" y="563"/>
                  </a:cubicBezTo>
                  <a:cubicBezTo>
                    <a:pt x="396" y="563"/>
                    <a:pt x="473" y="456"/>
                    <a:pt x="473" y="366"/>
                  </a:cubicBezTo>
                  <a:cubicBezTo>
                    <a:pt x="473" y="359"/>
                    <a:pt x="473" y="354"/>
                    <a:pt x="463" y="354"/>
                  </a:cubicBezTo>
                  <a:cubicBezTo>
                    <a:pt x="454" y="354"/>
                    <a:pt x="454" y="357"/>
                    <a:pt x="454" y="366"/>
                  </a:cubicBezTo>
                  <a:cubicBezTo>
                    <a:pt x="447" y="477"/>
                    <a:pt x="364" y="540"/>
                    <a:pt x="280" y="540"/>
                  </a:cubicBezTo>
                  <a:cubicBezTo>
                    <a:pt x="232" y="540"/>
                    <a:pt x="79" y="514"/>
                    <a:pt x="79" y="281"/>
                  </a:cubicBezTo>
                  <a:cubicBezTo>
                    <a:pt x="79" y="51"/>
                    <a:pt x="231" y="25"/>
                    <a:pt x="278" y="25"/>
                  </a:cubicBezTo>
                  <a:cubicBezTo>
                    <a:pt x="363" y="25"/>
                    <a:pt x="433" y="95"/>
                    <a:pt x="447" y="208"/>
                  </a:cubicBezTo>
                  <a:cubicBezTo>
                    <a:pt x="449" y="218"/>
                    <a:pt x="449" y="222"/>
                    <a:pt x="459" y="222"/>
                  </a:cubicBezTo>
                  <a:cubicBezTo>
                    <a:pt x="473" y="222"/>
                    <a:pt x="473" y="218"/>
                    <a:pt x="473" y="202"/>
                  </a:cubicBezTo>
                  <a:lnTo>
                    <a:pt x="473" y="19"/>
                  </a:lnTo>
                  <a:cubicBezTo>
                    <a:pt x="473" y="5"/>
                    <a:pt x="473" y="0"/>
                    <a:pt x="465" y="0"/>
                  </a:cubicBezTo>
                  <a:cubicBezTo>
                    <a:pt x="461" y="0"/>
                    <a:pt x="458" y="0"/>
                    <a:pt x="452" y="9"/>
                  </a:cubicBezTo>
                  <a:lnTo>
                    <a:pt x="414" y="67"/>
                  </a:lnTo>
                  <a:cubicBezTo>
                    <a:pt x="384" y="39"/>
                    <a:pt x="345" y="0"/>
                    <a:pt x="269" y="0"/>
                  </a:cubicBezTo>
                  <a:cubicBezTo>
                    <a:pt x="125" y="0"/>
                    <a:pt x="0" y="123"/>
                    <a:pt x="0" y="2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46" name="Freeform 262"/>
            <p:cNvSpPr>
              <a:spLocks noChangeArrowheads="1"/>
            </p:cNvSpPr>
            <p:nvPr/>
          </p:nvSpPr>
          <p:spPr bwMode="auto">
            <a:xfrm>
              <a:off x="5298" y="4340"/>
              <a:ext cx="77" cy="80"/>
            </a:xfrm>
            <a:custGeom>
              <a:avLst/>
              <a:gdLst>
                <a:gd name="T0" fmla="*/ 345 w 346"/>
                <a:gd name="T1" fmla="*/ 181 h 358"/>
                <a:gd name="T2" fmla="*/ 172 w 346"/>
                <a:gd name="T3" fmla="*/ 0 h 358"/>
                <a:gd name="T4" fmla="*/ 0 w 346"/>
                <a:gd name="T5" fmla="*/ 181 h 358"/>
                <a:gd name="T6" fmla="*/ 172 w 346"/>
                <a:gd name="T7" fmla="*/ 357 h 358"/>
                <a:gd name="T8" fmla="*/ 345 w 346"/>
                <a:gd name="T9" fmla="*/ 181 h 358"/>
                <a:gd name="T10" fmla="*/ 172 w 346"/>
                <a:gd name="T11" fmla="*/ 338 h 358"/>
                <a:gd name="T12" fmla="*/ 84 w 346"/>
                <a:gd name="T13" fmla="*/ 285 h 358"/>
                <a:gd name="T14" fmla="*/ 65 w 346"/>
                <a:gd name="T15" fmla="*/ 176 h 358"/>
                <a:gd name="T16" fmla="*/ 83 w 346"/>
                <a:gd name="T17" fmla="*/ 69 h 358"/>
                <a:gd name="T18" fmla="*/ 172 w 346"/>
                <a:gd name="T19" fmla="*/ 18 h 358"/>
                <a:gd name="T20" fmla="*/ 260 w 346"/>
                <a:gd name="T21" fmla="*/ 67 h 358"/>
                <a:gd name="T22" fmla="*/ 280 w 346"/>
                <a:gd name="T23" fmla="*/ 176 h 358"/>
                <a:gd name="T24" fmla="*/ 262 w 346"/>
                <a:gd name="T25" fmla="*/ 280 h 358"/>
                <a:gd name="T26" fmla="*/ 172 w 346"/>
                <a:gd name="T27" fmla="*/ 3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358">
                  <a:moveTo>
                    <a:pt x="345" y="181"/>
                  </a:moveTo>
                  <a:cubicBezTo>
                    <a:pt x="345" y="83"/>
                    <a:pt x="266" y="0"/>
                    <a:pt x="172" y="0"/>
                  </a:cubicBezTo>
                  <a:cubicBezTo>
                    <a:pt x="76" y="0"/>
                    <a:pt x="0" y="84"/>
                    <a:pt x="0" y="181"/>
                  </a:cubicBezTo>
                  <a:cubicBezTo>
                    <a:pt x="0" y="281"/>
                    <a:pt x="81" y="357"/>
                    <a:pt x="172" y="357"/>
                  </a:cubicBezTo>
                  <a:cubicBezTo>
                    <a:pt x="266" y="357"/>
                    <a:pt x="345" y="280"/>
                    <a:pt x="345" y="181"/>
                  </a:cubicBezTo>
                  <a:close/>
                  <a:moveTo>
                    <a:pt x="172" y="338"/>
                  </a:moveTo>
                  <a:cubicBezTo>
                    <a:pt x="139" y="338"/>
                    <a:pt x="106" y="320"/>
                    <a:pt x="84" y="285"/>
                  </a:cubicBezTo>
                  <a:cubicBezTo>
                    <a:pt x="65" y="252"/>
                    <a:pt x="65" y="204"/>
                    <a:pt x="65" y="176"/>
                  </a:cubicBezTo>
                  <a:cubicBezTo>
                    <a:pt x="65" y="146"/>
                    <a:pt x="65" y="104"/>
                    <a:pt x="83" y="69"/>
                  </a:cubicBezTo>
                  <a:cubicBezTo>
                    <a:pt x="104" y="33"/>
                    <a:pt x="141" y="18"/>
                    <a:pt x="172" y="18"/>
                  </a:cubicBezTo>
                  <a:cubicBezTo>
                    <a:pt x="206" y="18"/>
                    <a:pt x="239" y="33"/>
                    <a:pt x="260" y="67"/>
                  </a:cubicBezTo>
                  <a:cubicBezTo>
                    <a:pt x="280" y="100"/>
                    <a:pt x="280" y="146"/>
                    <a:pt x="280" y="176"/>
                  </a:cubicBezTo>
                  <a:cubicBezTo>
                    <a:pt x="280" y="204"/>
                    <a:pt x="280" y="245"/>
                    <a:pt x="262" y="280"/>
                  </a:cubicBezTo>
                  <a:cubicBezTo>
                    <a:pt x="246" y="315"/>
                    <a:pt x="211" y="338"/>
                    <a:pt x="172" y="3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47" name="Freeform 263"/>
            <p:cNvSpPr>
              <a:spLocks noChangeArrowheads="1"/>
            </p:cNvSpPr>
            <p:nvPr/>
          </p:nvSpPr>
          <p:spPr bwMode="auto">
            <a:xfrm>
              <a:off x="5386" y="4342"/>
              <a:ext cx="88" cy="79"/>
            </a:xfrm>
            <a:custGeom>
              <a:avLst/>
              <a:gdLst>
                <a:gd name="T0" fmla="*/ 278 w 392"/>
                <a:gd name="T1" fmla="*/ 281 h 353"/>
                <a:gd name="T2" fmla="*/ 278 w 392"/>
                <a:gd name="T3" fmla="*/ 352 h 353"/>
                <a:gd name="T4" fmla="*/ 391 w 392"/>
                <a:gd name="T5" fmla="*/ 343 h 353"/>
                <a:gd name="T6" fmla="*/ 391 w 392"/>
                <a:gd name="T7" fmla="*/ 318 h 353"/>
                <a:gd name="T8" fmla="*/ 331 w 392"/>
                <a:gd name="T9" fmla="*/ 276 h 353"/>
                <a:gd name="T10" fmla="*/ 331 w 392"/>
                <a:gd name="T11" fmla="*/ 0 h 353"/>
                <a:gd name="T12" fmla="*/ 216 w 392"/>
                <a:gd name="T13" fmla="*/ 9 h 353"/>
                <a:gd name="T14" fmla="*/ 216 w 392"/>
                <a:gd name="T15" fmla="*/ 33 h 353"/>
                <a:gd name="T16" fmla="*/ 276 w 392"/>
                <a:gd name="T17" fmla="*/ 76 h 353"/>
                <a:gd name="T18" fmla="*/ 276 w 392"/>
                <a:gd name="T19" fmla="*/ 215 h 353"/>
                <a:gd name="T20" fmla="*/ 183 w 392"/>
                <a:gd name="T21" fmla="*/ 334 h 353"/>
                <a:gd name="T22" fmla="*/ 114 w 392"/>
                <a:gd name="T23" fmla="*/ 259 h 353"/>
                <a:gd name="T24" fmla="*/ 114 w 392"/>
                <a:gd name="T25" fmla="*/ 0 h 353"/>
                <a:gd name="T26" fmla="*/ 0 w 392"/>
                <a:gd name="T27" fmla="*/ 9 h 353"/>
                <a:gd name="T28" fmla="*/ 0 w 392"/>
                <a:gd name="T29" fmla="*/ 33 h 353"/>
                <a:gd name="T30" fmla="*/ 60 w 392"/>
                <a:gd name="T31" fmla="*/ 104 h 353"/>
                <a:gd name="T32" fmla="*/ 60 w 392"/>
                <a:gd name="T33" fmla="*/ 220 h 353"/>
                <a:gd name="T34" fmla="*/ 178 w 392"/>
                <a:gd name="T35" fmla="*/ 352 h 353"/>
                <a:gd name="T36" fmla="*/ 278 w 392"/>
                <a:gd name="T37" fmla="*/ 28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2" h="353">
                  <a:moveTo>
                    <a:pt x="278" y="281"/>
                  </a:moveTo>
                  <a:lnTo>
                    <a:pt x="278" y="352"/>
                  </a:lnTo>
                  <a:lnTo>
                    <a:pt x="391" y="343"/>
                  </a:lnTo>
                  <a:lnTo>
                    <a:pt x="391" y="318"/>
                  </a:lnTo>
                  <a:cubicBezTo>
                    <a:pt x="336" y="318"/>
                    <a:pt x="331" y="313"/>
                    <a:pt x="331" y="276"/>
                  </a:cubicBezTo>
                  <a:lnTo>
                    <a:pt x="331" y="0"/>
                  </a:lnTo>
                  <a:lnTo>
                    <a:pt x="216" y="9"/>
                  </a:lnTo>
                  <a:lnTo>
                    <a:pt x="216" y="33"/>
                  </a:lnTo>
                  <a:cubicBezTo>
                    <a:pt x="271" y="33"/>
                    <a:pt x="276" y="39"/>
                    <a:pt x="276" y="76"/>
                  </a:cubicBezTo>
                  <a:lnTo>
                    <a:pt x="276" y="215"/>
                  </a:lnTo>
                  <a:cubicBezTo>
                    <a:pt x="276" y="281"/>
                    <a:pt x="239" y="334"/>
                    <a:pt x="183" y="334"/>
                  </a:cubicBezTo>
                  <a:cubicBezTo>
                    <a:pt x="118" y="334"/>
                    <a:pt x="114" y="299"/>
                    <a:pt x="114" y="259"/>
                  </a:cubicBezTo>
                  <a:lnTo>
                    <a:pt x="114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60" y="33"/>
                    <a:pt x="60" y="35"/>
                    <a:pt x="60" y="104"/>
                  </a:cubicBezTo>
                  <a:lnTo>
                    <a:pt x="60" y="220"/>
                  </a:lnTo>
                  <a:cubicBezTo>
                    <a:pt x="60" y="281"/>
                    <a:pt x="60" y="352"/>
                    <a:pt x="178" y="352"/>
                  </a:cubicBezTo>
                  <a:cubicBezTo>
                    <a:pt x="222" y="352"/>
                    <a:pt x="257" y="331"/>
                    <a:pt x="278" y="2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48" name="Freeform 264"/>
            <p:cNvSpPr>
              <a:spLocks noChangeArrowheads="1"/>
            </p:cNvSpPr>
            <p:nvPr/>
          </p:nvSpPr>
          <p:spPr bwMode="auto">
            <a:xfrm>
              <a:off x="5484" y="4297"/>
              <a:ext cx="39" cy="121"/>
            </a:xfrm>
            <a:custGeom>
              <a:avLst/>
              <a:gdLst>
                <a:gd name="T0" fmla="*/ 113 w 175"/>
                <a:gd name="T1" fmla="*/ 0 h 539"/>
                <a:gd name="T2" fmla="*/ 0 w 175"/>
                <a:gd name="T3" fmla="*/ 9 h 539"/>
                <a:gd name="T4" fmla="*/ 0 w 175"/>
                <a:gd name="T5" fmla="*/ 33 h 539"/>
                <a:gd name="T6" fmla="*/ 62 w 175"/>
                <a:gd name="T7" fmla="*/ 76 h 539"/>
                <a:gd name="T8" fmla="*/ 62 w 175"/>
                <a:gd name="T9" fmla="*/ 479 h 539"/>
                <a:gd name="T10" fmla="*/ 0 w 175"/>
                <a:gd name="T11" fmla="*/ 514 h 539"/>
                <a:gd name="T12" fmla="*/ 0 w 175"/>
                <a:gd name="T13" fmla="*/ 538 h 539"/>
                <a:gd name="T14" fmla="*/ 86 w 175"/>
                <a:gd name="T15" fmla="*/ 537 h 539"/>
                <a:gd name="T16" fmla="*/ 174 w 175"/>
                <a:gd name="T17" fmla="*/ 538 h 539"/>
                <a:gd name="T18" fmla="*/ 174 w 175"/>
                <a:gd name="T19" fmla="*/ 514 h 539"/>
                <a:gd name="T20" fmla="*/ 113 w 175"/>
                <a:gd name="T21" fmla="*/ 479 h 539"/>
                <a:gd name="T22" fmla="*/ 113 w 175"/>
                <a:gd name="T23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539">
                  <a:moveTo>
                    <a:pt x="113" y="0"/>
                  </a:move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2" y="39"/>
                    <a:pt x="62" y="76"/>
                  </a:cubicBezTo>
                  <a:lnTo>
                    <a:pt x="62" y="479"/>
                  </a:lnTo>
                  <a:cubicBezTo>
                    <a:pt x="62" y="514"/>
                    <a:pt x="53" y="514"/>
                    <a:pt x="0" y="514"/>
                  </a:cubicBezTo>
                  <a:lnTo>
                    <a:pt x="0" y="538"/>
                  </a:lnTo>
                  <a:cubicBezTo>
                    <a:pt x="26" y="537"/>
                    <a:pt x="67" y="537"/>
                    <a:pt x="86" y="537"/>
                  </a:cubicBezTo>
                  <a:cubicBezTo>
                    <a:pt x="106" y="537"/>
                    <a:pt x="144" y="537"/>
                    <a:pt x="174" y="538"/>
                  </a:cubicBezTo>
                  <a:lnTo>
                    <a:pt x="174" y="514"/>
                  </a:lnTo>
                  <a:cubicBezTo>
                    <a:pt x="121" y="514"/>
                    <a:pt x="113" y="514"/>
                    <a:pt x="113" y="479"/>
                  </a:cubicBezTo>
                  <a:lnTo>
                    <a:pt x="1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49" name="Freeform 265"/>
            <p:cNvSpPr>
              <a:spLocks noChangeArrowheads="1"/>
            </p:cNvSpPr>
            <p:nvPr/>
          </p:nvSpPr>
          <p:spPr bwMode="auto">
            <a:xfrm>
              <a:off x="5531" y="4340"/>
              <a:ext cx="77" cy="80"/>
            </a:xfrm>
            <a:custGeom>
              <a:avLst/>
              <a:gdLst>
                <a:gd name="T0" fmla="*/ 345 w 346"/>
                <a:gd name="T1" fmla="*/ 181 h 358"/>
                <a:gd name="T2" fmla="*/ 172 w 346"/>
                <a:gd name="T3" fmla="*/ 0 h 358"/>
                <a:gd name="T4" fmla="*/ 0 w 346"/>
                <a:gd name="T5" fmla="*/ 181 h 358"/>
                <a:gd name="T6" fmla="*/ 172 w 346"/>
                <a:gd name="T7" fmla="*/ 357 h 358"/>
                <a:gd name="T8" fmla="*/ 345 w 346"/>
                <a:gd name="T9" fmla="*/ 181 h 358"/>
                <a:gd name="T10" fmla="*/ 172 w 346"/>
                <a:gd name="T11" fmla="*/ 338 h 358"/>
                <a:gd name="T12" fmla="*/ 84 w 346"/>
                <a:gd name="T13" fmla="*/ 285 h 358"/>
                <a:gd name="T14" fmla="*/ 65 w 346"/>
                <a:gd name="T15" fmla="*/ 176 h 358"/>
                <a:gd name="T16" fmla="*/ 83 w 346"/>
                <a:gd name="T17" fmla="*/ 69 h 358"/>
                <a:gd name="T18" fmla="*/ 172 w 346"/>
                <a:gd name="T19" fmla="*/ 18 h 358"/>
                <a:gd name="T20" fmla="*/ 259 w 346"/>
                <a:gd name="T21" fmla="*/ 67 h 358"/>
                <a:gd name="T22" fmla="*/ 280 w 346"/>
                <a:gd name="T23" fmla="*/ 176 h 358"/>
                <a:gd name="T24" fmla="*/ 262 w 346"/>
                <a:gd name="T25" fmla="*/ 280 h 358"/>
                <a:gd name="T26" fmla="*/ 172 w 346"/>
                <a:gd name="T27" fmla="*/ 3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358">
                  <a:moveTo>
                    <a:pt x="345" y="181"/>
                  </a:moveTo>
                  <a:cubicBezTo>
                    <a:pt x="345" y="83"/>
                    <a:pt x="266" y="0"/>
                    <a:pt x="172" y="0"/>
                  </a:cubicBezTo>
                  <a:cubicBezTo>
                    <a:pt x="76" y="0"/>
                    <a:pt x="0" y="84"/>
                    <a:pt x="0" y="181"/>
                  </a:cubicBezTo>
                  <a:cubicBezTo>
                    <a:pt x="0" y="281"/>
                    <a:pt x="81" y="357"/>
                    <a:pt x="172" y="357"/>
                  </a:cubicBezTo>
                  <a:cubicBezTo>
                    <a:pt x="266" y="357"/>
                    <a:pt x="345" y="280"/>
                    <a:pt x="345" y="181"/>
                  </a:cubicBezTo>
                  <a:close/>
                  <a:moveTo>
                    <a:pt x="172" y="338"/>
                  </a:moveTo>
                  <a:cubicBezTo>
                    <a:pt x="139" y="338"/>
                    <a:pt x="106" y="320"/>
                    <a:pt x="84" y="285"/>
                  </a:cubicBezTo>
                  <a:cubicBezTo>
                    <a:pt x="65" y="252"/>
                    <a:pt x="65" y="204"/>
                    <a:pt x="65" y="176"/>
                  </a:cubicBezTo>
                  <a:cubicBezTo>
                    <a:pt x="65" y="146"/>
                    <a:pt x="65" y="104"/>
                    <a:pt x="83" y="69"/>
                  </a:cubicBezTo>
                  <a:cubicBezTo>
                    <a:pt x="104" y="33"/>
                    <a:pt x="141" y="18"/>
                    <a:pt x="172" y="18"/>
                  </a:cubicBezTo>
                  <a:cubicBezTo>
                    <a:pt x="206" y="18"/>
                    <a:pt x="239" y="33"/>
                    <a:pt x="259" y="67"/>
                  </a:cubicBezTo>
                  <a:cubicBezTo>
                    <a:pt x="280" y="100"/>
                    <a:pt x="280" y="146"/>
                    <a:pt x="280" y="176"/>
                  </a:cubicBezTo>
                  <a:cubicBezTo>
                    <a:pt x="280" y="204"/>
                    <a:pt x="280" y="245"/>
                    <a:pt x="262" y="280"/>
                  </a:cubicBezTo>
                  <a:cubicBezTo>
                    <a:pt x="246" y="315"/>
                    <a:pt x="211" y="338"/>
                    <a:pt x="172" y="3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50" name="Freeform 266"/>
            <p:cNvSpPr>
              <a:spLocks noChangeArrowheads="1"/>
            </p:cNvSpPr>
            <p:nvPr/>
          </p:nvSpPr>
          <p:spPr bwMode="auto">
            <a:xfrm>
              <a:off x="5620" y="4342"/>
              <a:ext cx="136" cy="77"/>
            </a:xfrm>
            <a:custGeom>
              <a:avLst/>
              <a:gdLst>
                <a:gd name="T0" fmla="*/ 60 w 606"/>
                <a:gd name="T1" fmla="*/ 76 h 344"/>
                <a:gd name="T2" fmla="*/ 60 w 606"/>
                <a:gd name="T3" fmla="*/ 285 h 344"/>
                <a:gd name="T4" fmla="*/ 0 w 606"/>
                <a:gd name="T5" fmla="*/ 320 h 344"/>
                <a:gd name="T6" fmla="*/ 0 w 606"/>
                <a:gd name="T7" fmla="*/ 343 h 344"/>
                <a:gd name="T8" fmla="*/ 88 w 606"/>
                <a:gd name="T9" fmla="*/ 341 h 344"/>
                <a:gd name="T10" fmla="*/ 174 w 606"/>
                <a:gd name="T11" fmla="*/ 343 h 344"/>
                <a:gd name="T12" fmla="*/ 174 w 606"/>
                <a:gd name="T13" fmla="*/ 320 h 344"/>
                <a:gd name="T14" fmla="*/ 114 w 606"/>
                <a:gd name="T15" fmla="*/ 285 h 344"/>
                <a:gd name="T16" fmla="*/ 114 w 606"/>
                <a:gd name="T17" fmla="*/ 141 h 344"/>
                <a:gd name="T18" fmla="*/ 218 w 606"/>
                <a:gd name="T19" fmla="*/ 18 h 344"/>
                <a:gd name="T20" fmla="*/ 276 w 606"/>
                <a:gd name="T21" fmla="*/ 104 h 344"/>
                <a:gd name="T22" fmla="*/ 276 w 606"/>
                <a:gd name="T23" fmla="*/ 285 h 344"/>
                <a:gd name="T24" fmla="*/ 216 w 606"/>
                <a:gd name="T25" fmla="*/ 320 h 344"/>
                <a:gd name="T26" fmla="*/ 216 w 606"/>
                <a:gd name="T27" fmla="*/ 343 h 344"/>
                <a:gd name="T28" fmla="*/ 303 w 606"/>
                <a:gd name="T29" fmla="*/ 341 h 344"/>
                <a:gd name="T30" fmla="*/ 391 w 606"/>
                <a:gd name="T31" fmla="*/ 343 h 344"/>
                <a:gd name="T32" fmla="*/ 391 w 606"/>
                <a:gd name="T33" fmla="*/ 320 h 344"/>
                <a:gd name="T34" fmla="*/ 329 w 606"/>
                <a:gd name="T35" fmla="*/ 285 h 344"/>
                <a:gd name="T36" fmla="*/ 329 w 606"/>
                <a:gd name="T37" fmla="*/ 141 h 344"/>
                <a:gd name="T38" fmla="*/ 435 w 606"/>
                <a:gd name="T39" fmla="*/ 18 h 344"/>
                <a:gd name="T40" fmla="*/ 491 w 606"/>
                <a:gd name="T41" fmla="*/ 104 h 344"/>
                <a:gd name="T42" fmla="*/ 491 w 606"/>
                <a:gd name="T43" fmla="*/ 285 h 344"/>
                <a:gd name="T44" fmla="*/ 431 w 606"/>
                <a:gd name="T45" fmla="*/ 320 h 344"/>
                <a:gd name="T46" fmla="*/ 431 w 606"/>
                <a:gd name="T47" fmla="*/ 343 h 344"/>
                <a:gd name="T48" fmla="*/ 519 w 606"/>
                <a:gd name="T49" fmla="*/ 341 h 344"/>
                <a:gd name="T50" fmla="*/ 605 w 606"/>
                <a:gd name="T51" fmla="*/ 343 h 344"/>
                <a:gd name="T52" fmla="*/ 605 w 606"/>
                <a:gd name="T53" fmla="*/ 320 h 344"/>
                <a:gd name="T54" fmla="*/ 546 w 606"/>
                <a:gd name="T55" fmla="*/ 296 h 344"/>
                <a:gd name="T56" fmla="*/ 546 w 606"/>
                <a:gd name="T57" fmla="*/ 148 h 344"/>
                <a:gd name="T58" fmla="*/ 521 w 606"/>
                <a:gd name="T59" fmla="*/ 28 h 344"/>
                <a:gd name="T60" fmla="*/ 440 w 606"/>
                <a:gd name="T61" fmla="*/ 0 h 344"/>
                <a:gd name="T62" fmla="*/ 327 w 606"/>
                <a:gd name="T63" fmla="*/ 76 h 344"/>
                <a:gd name="T64" fmla="*/ 224 w 606"/>
                <a:gd name="T65" fmla="*/ 0 h 344"/>
                <a:gd name="T66" fmla="*/ 109 w 606"/>
                <a:gd name="T67" fmla="*/ 81 h 344"/>
                <a:gd name="T68" fmla="*/ 109 w 606"/>
                <a:gd name="T69" fmla="*/ 0 h 344"/>
                <a:gd name="T70" fmla="*/ 0 w 606"/>
                <a:gd name="T71" fmla="*/ 9 h 344"/>
                <a:gd name="T72" fmla="*/ 0 w 606"/>
                <a:gd name="T73" fmla="*/ 33 h 344"/>
                <a:gd name="T74" fmla="*/ 60 w 606"/>
                <a:gd name="T75" fmla="*/ 7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6" h="344">
                  <a:moveTo>
                    <a:pt x="60" y="76"/>
                  </a:moveTo>
                  <a:lnTo>
                    <a:pt x="60" y="285"/>
                  </a:lnTo>
                  <a:cubicBezTo>
                    <a:pt x="60" y="320"/>
                    <a:pt x="53" y="320"/>
                    <a:pt x="0" y="320"/>
                  </a:cubicBezTo>
                  <a:lnTo>
                    <a:pt x="0" y="343"/>
                  </a:lnTo>
                  <a:cubicBezTo>
                    <a:pt x="26" y="343"/>
                    <a:pt x="67" y="341"/>
                    <a:pt x="88" y="341"/>
                  </a:cubicBezTo>
                  <a:cubicBezTo>
                    <a:pt x="107" y="341"/>
                    <a:pt x="148" y="343"/>
                    <a:pt x="174" y="343"/>
                  </a:cubicBezTo>
                  <a:lnTo>
                    <a:pt x="174" y="320"/>
                  </a:lnTo>
                  <a:cubicBezTo>
                    <a:pt x="123" y="320"/>
                    <a:pt x="114" y="320"/>
                    <a:pt x="114" y="285"/>
                  </a:cubicBezTo>
                  <a:lnTo>
                    <a:pt x="114" y="141"/>
                  </a:lnTo>
                  <a:cubicBezTo>
                    <a:pt x="114" y="60"/>
                    <a:pt x="169" y="18"/>
                    <a:pt x="218" y="18"/>
                  </a:cubicBezTo>
                  <a:cubicBezTo>
                    <a:pt x="268" y="18"/>
                    <a:pt x="276" y="60"/>
                    <a:pt x="276" y="104"/>
                  </a:cubicBezTo>
                  <a:lnTo>
                    <a:pt x="276" y="285"/>
                  </a:lnTo>
                  <a:cubicBezTo>
                    <a:pt x="276" y="320"/>
                    <a:pt x="268" y="320"/>
                    <a:pt x="216" y="320"/>
                  </a:cubicBezTo>
                  <a:lnTo>
                    <a:pt x="216" y="343"/>
                  </a:lnTo>
                  <a:cubicBezTo>
                    <a:pt x="243" y="343"/>
                    <a:pt x="282" y="341"/>
                    <a:pt x="303" y="341"/>
                  </a:cubicBezTo>
                  <a:cubicBezTo>
                    <a:pt x="324" y="341"/>
                    <a:pt x="364" y="343"/>
                    <a:pt x="391" y="343"/>
                  </a:cubicBezTo>
                  <a:lnTo>
                    <a:pt x="391" y="320"/>
                  </a:lnTo>
                  <a:cubicBezTo>
                    <a:pt x="338" y="320"/>
                    <a:pt x="329" y="320"/>
                    <a:pt x="329" y="285"/>
                  </a:cubicBezTo>
                  <a:lnTo>
                    <a:pt x="329" y="141"/>
                  </a:lnTo>
                  <a:cubicBezTo>
                    <a:pt x="329" y="60"/>
                    <a:pt x="385" y="18"/>
                    <a:pt x="435" y="18"/>
                  </a:cubicBezTo>
                  <a:cubicBezTo>
                    <a:pt x="484" y="18"/>
                    <a:pt x="491" y="60"/>
                    <a:pt x="491" y="104"/>
                  </a:cubicBezTo>
                  <a:lnTo>
                    <a:pt x="491" y="285"/>
                  </a:lnTo>
                  <a:cubicBezTo>
                    <a:pt x="491" y="320"/>
                    <a:pt x="484" y="320"/>
                    <a:pt x="431" y="320"/>
                  </a:cubicBezTo>
                  <a:lnTo>
                    <a:pt x="431" y="343"/>
                  </a:lnTo>
                  <a:cubicBezTo>
                    <a:pt x="458" y="343"/>
                    <a:pt x="498" y="341"/>
                    <a:pt x="519" y="341"/>
                  </a:cubicBezTo>
                  <a:cubicBezTo>
                    <a:pt x="539" y="341"/>
                    <a:pt x="579" y="343"/>
                    <a:pt x="605" y="343"/>
                  </a:cubicBezTo>
                  <a:lnTo>
                    <a:pt x="605" y="320"/>
                  </a:lnTo>
                  <a:cubicBezTo>
                    <a:pt x="565" y="320"/>
                    <a:pt x="546" y="320"/>
                    <a:pt x="546" y="296"/>
                  </a:cubicBezTo>
                  <a:lnTo>
                    <a:pt x="546" y="148"/>
                  </a:lnTo>
                  <a:cubicBezTo>
                    <a:pt x="546" y="81"/>
                    <a:pt x="546" y="56"/>
                    <a:pt x="521" y="28"/>
                  </a:cubicBezTo>
                  <a:cubicBezTo>
                    <a:pt x="510" y="16"/>
                    <a:pt x="484" y="0"/>
                    <a:pt x="440" y="0"/>
                  </a:cubicBezTo>
                  <a:cubicBezTo>
                    <a:pt x="375" y="0"/>
                    <a:pt x="340" y="46"/>
                    <a:pt x="327" y="76"/>
                  </a:cubicBezTo>
                  <a:cubicBezTo>
                    <a:pt x="317" y="9"/>
                    <a:pt x="259" y="0"/>
                    <a:pt x="224" y="0"/>
                  </a:cubicBezTo>
                  <a:cubicBezTo>
                    <a:pt x="167" y="0"/>
                    <a:pt x="130" y="33"/>
                    <a:pt x="109" y="81"/>
                  </a:cubicBezTo>
                  <a:lnTo>
                    <a:pt x="109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51" name="Freeform 267"/>
            <p:cNvSpPr>
              <a:spLocks noChangeArrowheads="1"/>
            </p:cNvSpPr>
            <p:nvPr/>
          </p:nvSpPr>
          <p:spPr bwMode="auto">
            <a:xfrm>
              <a:off x="5760" y="4297"/>
              <a:ext cx="86" cy="123"/>
            </a:xfrm>
            <a:custGeom>
              <a:avLst/>
              <a:gdLst>
                <a:gd name="T0" fmla="*/ 113 w 385"/>
                <a:gd name="T1" fmla="*/ 246 h 548"/>
                <a:gd name="T2" fmla="*/ 113 w 385"/>
                <a:gd name="T3" fmla="*/ 0 h 548"/>
                <a:gd name="T4" fmla="*/ 0 w 385"/>
                <a:gd name="T5" fmla="*/ 9 h 548"/>
                <a:gd name="T6" fmla="*/ 0 w 385"/>
                <a:gd name="T7" fmla="*/ 33 h 548"/>
                <a:gd name="T8" fmla="*/ 60 w 385"/>
                <a:gd name="T9" fmla="*/ 76 h 548"/>
                <a:gd name="T10" fmla="*/ 60 w 385"/>
                <a:gd name="T11" fmla="*/ 538 h 548"/>
                <a:gd name="T12" fmla="*/ 79 w 385"/>
                <a:gd name="T13" fmla="*/ 538 h 548"/>
                <a:gd name="T14" fmla="*/ 107 w 385"/>
                <a:gd name="T15" fmla="*/ 491 h 548"/>
                <a:gd name="T16" fmla="*/ 209 w 385"/>
                <a:gd name="T17" fmla="*/ 547 h 548"/>
                <a:gd name="T18" fmla="*/ 384 w 385"/>
                <a:gd name="T19" fmla="*/ 371 h 548"/>
                <a:gd name="T20" fmla="*/ 218 w 385"/>
                <a:gd name="T21" fmla="*/ 195 h 548"/>
                <a:gd name="T22" fmla="*/ 113 w 385"/>
                <a:gd name="T23" fmla="*/ 246 h 548"/>
                <a:gd name="T24" fmla="*/ 114 w 385"/>
                <a:gd name="T25" fmla="*/ 450 h 548"/>
                <a:gd name="T26" fmla="*/ 114 w 385"/>
                <a:gd name="T27" fmla="*/ 290 h 548"/>
                <a:gd name="T28" fmla="*/ 123 w 385"/>
                <a:gd name="T29" fmla="*/ 262 h 548"/>
                <a:gd name="T30" fmla="*/ 215 w 385"/>
                <a:gd name="T31" fmla="*/ 213 h 548"/>
                <a:gd name="T32" fmla="*/ 296 w 385"/>
                <a:gd name="T33" fmla="*/ 262 h 548"/>
                <a:gd name="T34" fmla="*/ 319 w 385"/>
                <a:gd name="T35" fmla="*/ 369 h 548"/>
                <a:gd name="T36" fmla="*/ 294 w 385"/>
                <a:gd name="T37" fmla="*/ 480 h 548"/>
                <a:gd name="T38" fmla="*/ 206 w 385"/>
                <a:gd name="T39" fmla="*/ 530 h 548"/>
                <a:gd name="T40" fmla="*/ 125 w 385"/>
                <a:gd name="T41" fmla="*/ 482 h 548"/>
                <a:gd name="T42" fmla="*/ 114 w 385"/>
                <a:gd name="T43" fmla="*/ 45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5" h="548">
                  <a:moveTo>
                    <a:pt x="113" y="246"/>
                  </a:moveTo>
                  <a:lnTo>
                    <a:pt x="113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  <a:lnTo>
                    <a:pt x="60" y="538"/>
                  </a:lnTo>
                  <a:lnTo>
                    <a:pt x="79" y="538"/>
                  </a:lnTo>
                  <a:cubicBezTo>
                    <a:pt x="81" y="537"/>
                    <a:pt x="86" y="526"/>
                    <a:pt x="107" y="491"/>
                  </a:cubicBezTo>
                  <a:cubicBezTo>
                    <a:pt x="120" y="508"/>
                    <a:pt x="151" y="547"/>
                    <a:pt x="209" y="547"/>
                  </a:cubicBezTo>
                  <a:cubicBezTo>
                    <a:pt x="303" y="547"/>
                    <a:pt x="384" y="472"/>
                    <a:pt x="384" y="371"/>
                  </a:cubicBezTo>
                  <a:cubicBezTo>
                    <a:pt x="384" y="273"/>
                    <a:pt x="306" y="195"/>
                    <a:pt x="218" y="195"/>
                  </a:cubicBezTo>
                  <a:cubicBezTo>
                    <a:pt x="158" y="195"/>
                    <a:pt x="125" y="232"/>
                    <a:pt x="113" y="246"/>
                  </a:cubicBezTo>
                  <a:close/>
                  <a:moveTo>
                    <a:pt x="114" y="450"/>
                  </a:moveTo>
                  <a:lnTo>
                    <a:pt x="114" y="290"/>
                  </a:lnTo>
                  <a:cubicBezTo>
                    <a:pt x="114" y="274"/>
                    <a:pt x="114" y="274"/>
                    <a:pt x="123" y="262"/>
                  </a:cubicBezTo>
                  <a:cubicBezTo>
                    <a:pt x="153" y="218"/>
                    <a:pt x="195" y="213"/>
                    <a:pt x="215" y="213"/>
                  </a:cubicBezTo>
                  <a:cubicBezTo>
                    <a:pt x="250" y="213"/>
                    <a:pt x="278" y="232"/>
                    <a:pt x="296" y="262"/>
                  </a:cubicBezTo>
                  <a:cubicBezTo>
                    <a:pt x="317" y="294"/>
                    <a:pt x="319" y="338"/>
                    <a:pt x="319" y="369"/>
                  </a:cubicBezTo>
                  <a:cubicBezTo>
                    <a:pt x="319" y="399"/>
                    <a:pt x="317" y="445"/>
                    <a:pt x="294" y="480"/>
                  </a:cubicBezTo>
                  <a:cubicBezTo>
                    <a:pt x="278" y="503"/>
                    <a:pt x="248" y="530"/>
                    <a:pt x="206" y="530"/>
                  </a:cubicBezTo>
                  <a:cubicBezTo>
                    <a:pt x="172" y="530"/>
                    <a:pt x="144" y="510"/>
                    <a:pt x="125" y="482"/>
                  </a:cubicBezTo>
                  <a:cubicBezTo>
                    <a:pt x="114" y="466"/>
                    <a:pt x="114" y="464"/>
                    <a:pt x="114" y="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52" name="Freeform 268"/>
            <p:cNvSpPr>
              <a:spLocks noChangeArrowheads="1"/>
            </p:cNvSpPr>
            <p:nvPr/>
          </p:nvSpPr>
          <p:spPr bwMode="auto">
            <a:xfrm>
              <a:off x="5917" y="4296"/>
              <a:ext cx="56" cy="123"/>
            </a:xfrm>
            <a:custGeom>
              <a:avLst/>
              <a:gdLst>
                <a:gd name="T0" fmla="*/ 111 w 253"/>
                <a:gd name="T1" fmla="*/ 213 h 548"/>
                <a:gd name="T2" fmla="*/ 111 w 253"/>
                <a:gd name="T3" fmla="*/ 123 h 548"/>
                <a:gd name="T4" fmla="*/ 183 w 253"/>
                <a:gd name="T5" fmla="*/ 18 h 548"/>
                <a:gd name="T6" fmla="*/ 208 w 253"/>
                <a:gd name="T7" fmla="*/ 23 h 548"/>
                <a:gd name="T8" fmla="*/ 185 w 253"/>
                <a:gd name="T9" fmla="*/ 55 h 548"/>
                <a:gd name="T10" fmla="*/ 218 w 253"/>
                <a:gd name="T11" fmla="*/ 88 h 548"/>
                <a:gd name="T12" fmla="*/ 252 w 253"/>
                <a:gd name="T13" fmla="*/ 55 h 548"/>
                <a:gd name="T14" fmla="*/ 183 w 253"/>
                <a:gd name="T15" fmla="*/ 0 h 548"/>
                <a:gd name="T16" fmla="*/ 62 w 253"/>
                <a:gd name="T17" fmla="*/ 123 h 548"/>
                <a:gd name="T18" fmla="*/ 62 w 253"/>
                <a:gd name="T19" fmla="*/ 213 h 548"/>
                <a:gd name="T20" fmla="*/ 0 w 253"/>
                <a:gd name="T21" fmla="*/ 213 h 548"/>
                <a:gd name="T22" fmla="*/ 0 w 253"/>
                <a:gd name="T23" fmla="*/ 236 h 548"/>
                <a:gd name="T24" fmla="*/ 62 w 253"/>
                <a:gd name="T25" fmla="*/ 236 h 548"/>
                <a:gd name="T26" fmla="*/ 62 w 253"/>
                <a:gd name="T27" fmla="*/ 487 h 548"/>
                <a:gd name="T28" fmla="*/ 0 w 253"/>
                <a:gd name="T29" fmla="*/ 523 h 548"/>
                <a:gd name="T30" fmla="*/ 0 w 253"/>
                <a:gd name="T31" fmla="*/ 547 h 548"/>
                <a:gd name="T32" fmla="*/ 90 w 253"/>
                <a:gd name="T33" fmla="*/ 544 h 548"/>
                <a:gd name="T34" fmla="*/ 188 w 253"/>
                <a:gd name="T35" fmla="*/ 547 h 548"/>
                <a:gd name="T36" fmla="*/ 188 w 253"/>
                <a:gd name="T37" fmla="*/ 523 h 548"/>
                <a:gd name="T38" fmla="*/ 172 w 253"/>
                <a:gd name="T39" fmla="*/ 523 h 548"/>
                <a:gd name="T40" fmla="*/ 113 w 253"/>
                <a:gd name="T41" fmla="*/ 486 h 548"/>
                <a:gd name="T42" fmla="*/ 113 w 253"/>
                <a:gd name="T43" fmla="*/ 236 h 548"/>
                <a:gd name="T44" fmla="*/ 202 w 253"/>
                <a:gd name="T45" fmla="*/ 236 h 548"/>
                <a:gd name="T46" fmla="*/ 202 w 253"/>
                <a:gd name="T47" fmla="*/ 213 h 548"/>
                <a:gd name="T48" fmla="*/ 111 w 253"/>
                <a:gd name="T49" fmla="*/ 21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548">
                  <a:moveTo>
                    <a:pt x="111" y="213"/>
                  </a:moveTo>
                  <a:lnTo>
                    <a:pt x="111" y="123"/>
                  </a:lnTo>
                  <a:cubicBezTo>
                    <a:pt x="111" y="55"/>
                    <a:pt x="148" y="18"/>
                    <a:pt x="183" y="18"/>
                  </a:cubicBezTo>
                  <a:cubicBezTo>
                    <a:pt x="185" y="18"/>
                    <a:pt x="197" y="18"/>
                    <a:pt x="208" y="23"/>
                  </a:cubicBezTo>
                  <a:cubicBezTo>
                    <a:pt x="199" y="26"/>
                    <a:pt x="185" y="35"/>
                    <a:pt x="185" y="55"/>
                  </a:cubicBezTo>
                  <a:cubicBezTo>
                    <a:pt x="185" y="72"/>
                    <a:pt x="197" y="88"/>
                    <a:pt x="218" y="88"/>
                  </a:cubicBezTo>
                  <a:cubicBezTo>
                    <a:pt x="241" y="88"/>
                    <a:pt x="252" y="72"/>
                    <a:pt x="252" y="55"/>
                  </a:cubicBezTo>
                  <a:cubicBezTo>
                    <a:pt x="252" y="26"/>
                    <a:pt x="224" y="0"/>
                    <a:pt x="183" y="0"/>
                  </a:cubicBezTo>
                  <a:cubicBezTo>
                    <a:pt x="128" y="0"/>
                    <a:pt x="62" y="40"/>
                    <a:pt x="62" y="123"/>
                  </a:cubicBezTo>
                  <a:lnTo>
                    <a:pt x="62" y="213"/>
                  </a:lnTo>
                  <a:lnTo>
                    <a:pt x="0" y="213"/>
                  </a:lnTo>
                  <a:lnTo>
                    <a:pt x="0" y="236"/>
                  </a:lnTo>
                  <a:lnTo>
                    <a:pt x="62" y="236"/>
                  </a:lnTo>
                  <a:lnTo>
                    <a:pt x="62" y="487"/>
                  </a:lnTo>
                  <a:cubicBezTo>
                    <a:pt x="62" y="523"/>
                    <a:pt x="53" y="523"/>
                    <a:pt x="0" y="523"/>
                  </a:cubicBezTo>
                  <a:lnTo>
                    <a:pt x="0" y="547"/>
                  </a:lnTo>
                  <a:cubicBezTo>
                    <a:pt x="32" y="545"/>
                    <a:pt x="69" y="544"/>
                    <a:pt x="90" y="544"/>
                  </a:cubicBezTo>
                  <a:cubicBezTo>
                    <a:pt x="121" y="544"/>
                    <a:pt x="157" y="544"/>
                    <a:pt x="188" y="547"/>
                  </a:cubicBezTo>
                  <a:lnTo>
                    <a:pt x="188" y="523"/>
                  </a:lnTo>
                  <a:lnTo>
                    <a:pt x="172" y="523"/>
                  </a:lnTo>
                  <a:cubicBezTo>
                    <a:pt x="114" y="523"/>
                    <a:pt x="113" y="514"/>
                    <a:pt x="113" y="486"/>
                  </a:cubicBezTo>
                  <a:lnTo>
                    <a:pt x="113" y="236"/>
                  </a:lnTo>
                  <a:lnTo>
                    <a:pt x="202" y="236"/>
                  </a:lnTo>
                  <a:lnTo>
                    <a:pt x="202" y="213"/>
                  </a:lnTo>
                  <a:lnTo>
                    <a:pt x="111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53" name="Freeform 269"/>
            <p:cNvSpPr>
              <a:spLocks noChangeArrowheads="1"/>
            </p:cNvSpPr>
            <p:nvPr/>
          </p:nvSpPr>
          <p:spPr bwMode="auto">
            <a:xfrm>
              <a:off x="5970" y="4342"/>
              <a:ext cx="88" cy="77"/>
            </a:xfrm>
            <a:custGeom>
              <a:avLst/>
              <a:gdLst>
                <a:gd name="T0" fmla="*/ 60 w 392"/>
                <a:gd name="T1" fmla="*/ 76 h 344"/>
                <a:gd name="T2" fmla="*/ 60 w 392"/>
                <a:gd name="T3" fmla="*/ 285 h 344"/>
                <a:gd name="T4" fmla="*/ 0 w 392"/>
                <a:gd name="T5" fmla="*/ 320 h 344"/>
                <a:gd name="T6" fmla="*/ 0 w 392"/>
                <a:gd name="T7" fmla="*/ 343 h 344"/>
                <a:gd name="T8" fmla="*/ 88 w 392"/>
                <a:gd name="T9" fmla="*/ 341 h 344"/>
                <a:gd name="T10" fmla="*/ 174 w 392"/>
                <a:gd name="T11" fmla="*/ 343 h 344"/>
                <a:gd name="T12" fmla="*/ 174 w 392"/>
                <a:gd name="T13" fmla="*/ 320 h 344"/>
                <a:gd name="T14" fmla="*/ 114 w 392"/>
                <a:gd name="T15" fmla="*/ 285 h 344"/>
                <a:gd name="T16" fmla="*/ 114 w 392"/>
                <a:gd name="T17" fmla="*/ 141 h 344"/>
                <a:gd name="T18" fmla="*/ 218 w 392"/>
                <a:gd name="T19" fmla="*/ 18 h 344"/>
                <a:gd name="T20" fmla="*/ 276 w 392"/>
                <a:gd name="T21" fmla="*/ 104 h 344"/>
                <a:gd name="T22" fmla="*/ 276 w 392"/>
                <a:gd name="T23" fmla="*/ 285 h 344"/>
                <a:gd name="T24" fmla="*/ 216 w 392"/>
                <a:gd name="T25" fmla="*/ 320 h 344"/>
                <a:gd name="T26" fmla="*/ 216 w 392"/>
                <a:gd name="T27" fmla="*/ 343 h 344"/>
                <a:gd name="T28" fmla="*/ 304 w 392"/>
                <a:gd name="T29" fmla="*/ 341 h 344"/>
                <a:gd name="T30" fmla="*/ 391 w 392"/>
                <a:gd name="T31" fmla="*/ 343 h 344"/>
                <a:gd name="T32" fmla="*/ 391 w 392"/>
                <a:gd name="T33" fmla="*/ 320 h 344"/>
                <a:gd name="T34" fmla="*/ 331 w 392"/>
                <a:gd name="T35" fmla="*/ 296 h 344"/>
                <a:gd name="T36" fmla="*/ 331 w 392"/>
                <a:gd name="T37" fmla="*/ 148 h 344"/>
                <a:gd name="T38" fmla="*/ 306 w 392"/>
                <a:gd name="T39" fmla="*/ 28 h 344"/>
                <a:gd name="T40" fmla="*/ 225 w 392"/>
                <a:gd name="T41" fmla="*/ 0 h 344"/>
                <a:gd name="T42" fmla="*/ 109 w 392"/>
                <a:gd name="T43" fmla="*/ 81 h 344"/>
                <a:gd name="T44" fmla="*/ 109 w 392"/>
                <a:gd name="T45" fmla="*/ 0 h 344"/>
                <a:gd name="T46" fmla="*/ 0 w 392"/>
                <a:gd name="T47" fmla="*/ 9 h 344"/>
                <a:gd name="T48" fmla="*/ 0 w 392"/>
                <a:gd name="T49" fmla="*/ 33 h 344"/>
                <a:gd name="T50" fmla="*/ 60 w 392"/>
                <a:gd name="T51" fmla="*/ 7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2" h="344">
                  <a:moveTo>
                    <a:pt x="60" y="76"/>
                  </a:moveTo>
                  <a:lnTo>
                    <a:pt x="60" y="285"/>
                  </a:lnTo>
                  <a:cubicBezTo>
                    <a:pt x="60" y="320"/>
                    <a:pt x="53" y="320"/>
                    <a:pt x="0" y="320"/>
                  </a:cubicBezTo>
                  <a:lnTo>
                    <a:pt x="0" y="343"/>
                  </a:lnTo>
                  <a:cubicBezTo>
                    <a:pt x="26" y="343"/>
                    <a:pt x="67" y="341"/>
                    <a:pt x="88" y="341"/>
                  </a:cubicBezTo>
                  <a:cubicBezTo>
                    <a:pt x="107" y="341"/>
                    <a:pt x="148" y="343"/>
                    <a:pt x="174" y="343"/>
                  </a:cubicBezTo>
                  <a:lnTo>
                    <a:pt x="174" y="320"/>
                  </a:lnTo>
                  <a:cubicBezTo>
                    <a:pt x="123" y="320"/>
                    <a:pt x="114" y="320"/>
                    <a:pt x="114" y="285"/>
                  </a:cubicBezTo>
                  <a:lnTo>
                    <a:pt x="114" y="141"/>
                  </a:lnTo>
                  <a:cubicBezTo>
                    <a:pt x="114" y="60"/>
                    <a:pt x="169" y="18"/>
                    <a:pt x="218" y="18"/>
                  </a:cubicBezTo>
                  <a:cubicBezTo>
                    <a:pt x="268" y="18"/>
                    <a:pt x="276" y="60"/>
                    <a:pt x="276" y="104"/>
                  </a:cubicBezTo>
                  <a:lnTo>
                    <a:pt x="276" y="285"/>
                  </a:lnTo>
                  <a:cubicBezTo>
                    <a:pt x="276" y="320"/>
                    <a:pt x="268" y="320"/>
                    <a:pt x="216" y="320"/>
                  </a:cubicBezTo>
                  <a:lnTo>
                    <a:pt x="216" y="343"/>
                  </a:lnTo>
                  <a:cubicBezTo>
                    <a:pt x="243" y="343"/>
                    <a:pt x="283" y="341"/>
                    <a:pt x="304" y="341"/>
                  </a:cubicBezTo>
                  <a:cubicBezTo>
                    <a:pt x="324" y="341"/>
                    <a:pt x="364" y="343"/>
                    <a:pt x="391" y="343"/>
                  </a:cubicBezTo>
                  <a:lnTo>
                    <a:pt x="391" y="320"/>
                  </a:lnTo>
                  <a:cubicBezTo>
                    <a:pt x="350" y="320"/>
                    <a:pt x="331" y="320"/>
                    <a:pt x="331" y="296"/>
                  </a:cubicBezTo>
                  <a:lnTo>
                    <a:pt x="331" y="148"/>
                  </a:lnTo>
                  <a:cubicBezTo>
                    <a:pt x="331" y="81"/>
                    <a:pt x="331" y="56"/>
                    <a:pt x="306" y="28"/>
                  </a:cubicBezTo>
                  <a:cubicBezTo>
                    <a:pt x="296" y="16"/>
                    <a:pt x="269" y="0"/>
                    <a:pt x="225" y="0"/>
                  </a:cubicBezTo>
                  <a:cubicBezTo>
                    <a:pt x="167" y="0"/>
                    <a:pt x="132" y="33"/>
                    <a:pt x="109" y="81"/>
                  </a:cubicBezTo>
                  <a:lnTo>
                    <a:pt x="109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54" name="Freeform 270"/>
            <p:cNvSpPr>
              <a:spLocks noChangeArrowheads="1"/>
            </p:cNvSpPr>
            <p:nvPr/>
          </p:nvSpPr>
          <p:spPr bwMode="auto">
            <a:xfrm>
              <a:off x="6077" y="4401"/>
              <a:ext cx="18" cy="18"/>
            </a:xfrm>
            <a:custGeom>
              <a:avLst/>
              <a:gdLst>
                <a:gd name="T0" fmla="*/ 84 w 85"/>
                <a:gd name="T1" fmla="*/ 42 h 85"/>
                <a:gd name="T2" fmla="*/ 42 w 85"/>
                <a:gd name="T3" fmla="*/ 0 h 85"/>
                <a:gd name="T4" fmla="*/ 0 w 85"/>
                <a:gd name="T5" fmla="*/ 42 h 85"/>
                <a:gd name="T6" fmla="*/ 42 w 85"/>
                <a:gd name="T7" fmla="*/ 84 h 85"/>
                <a:gd name="T8" fmla="*/ 84 w 85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55" name="Freeform 271"/>
            <p:cNvSpPr>
              <a:spLocks noChangeArrowheads="1"/>
            </p:cNvSpPr>
            <p:nvPr/>
          </p:nvSpPr>
          <p:spPr bwMode="auto">
            <a:xfrm>
              <a:off x="6121" y="4288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5"/>
                    <a:pt x="0" y="767"/>
                  </a:cubicBezTo>
                  <a:cubicBezTo>
                    <a:pt x="0" y="772"/>
                    <a:pt x="4" y="774"/>
                    <a:pt x="7" y="774"/>
                  </a:cubicBezTo>
                  <a:cubicBezTo>
                    <a:pt x="16" y="774"/>
                    <a:pt x="86" y="721"/>
                    <a:pt x="132" y="623"/>
                  </a:cubicBezTo>
                  <a:cubicBezTo>
                    <a:pt x="172" y="538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2256" name="Group 272"/>
          <p:cNvGrpSpPr>
            <a:grpSpLocks/>
          </p:cNvGrpSpPr>
          <p:nvPr/>
        </p:nvGrpSpPr>
        <p:grpSpPr bwMode="auto">
          <a:xfrm>
            <a:off x="2606675" y="4751388"/>
            <a:ext cx="6689725" cy="1028700"/>
            <a:chOff x="1642" y="2993"/>
            <a:chExt cx="4214" cy="648"/>
          </a:xfrm>
        </p:grpSpPr>
        <p:sp>
          <p:nvSpPr>
            <p:cNvPr id="42257" name="Freeform 273"/>
            <p:cNvSpPr>
              <a:spLocks noChangeArrowheads="1"/>
            </p:cNvSpPr>
            <p:nvPr/>
          </p:nvSpPr>
          <p:spPr bwMode="auto">
            <a:xfrm>
              <a:off x="1642" y="2993"/>
              <a:ext cx="4214" cy="648"/>
            </a:xfrm>
            <a:custGeom>
              <a:avLst/>
              <a:gdLst>
                <a:gd name="T0" fmla="*/ 9293 w 18589"/>
                <a:gd name="T1" fmla="*/ 2862 h 2863"/>
                <a:gd name="T2" fmla="*/ 0 w 18589"/>
                <a:gd name="T3" fmla="*/ 2862 h 2863"/>
                <a:gd name="T4" fmla="*/ 0 w 18589"/>
                <a:gd name="T5" fmla="*/ 0 h 2863"/>
                <a:gd name="T6" fmla="*/ 18588 w 18589"/>
                <a:gd name="T7" fmla="*/ 0 h 2863"/>
                <a:gd name="T8" fmla="*/ 18588 w 18589"/>
                <a:gd name="T9" fmla="*/ 2862 h 2863"/>
                <a:gd name="T10" fmla="*/ 9293 w 18589"/>
                <a:gd name="T11" fmla="*/ 2862 h 2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89" h="2863">
                  <a:moveTo>
                    <a:pt x="9293" y="2862"/>
                  </a:moveTo>
                  <a:lnTo>
                    <a:pt x="0" y="2862"/>
                  </a:lnTo>
                  <a:lnTo>
                    <a:pt x="0" y="0"/>
                  </a:lnTo>
                  <a:lnTo>
                    <a:pt x="18588" y="0"/>
                  </a:lnTo>
                  <a:lnTo>
                    <a:pt x="18588" y="2862"/>
                  </a:lnTo>
                  <a:lnTo>
                    <a:pt x="9293" y="28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58" name="Freeform 274"/>
            <p:cNvSpPr>
              <a:spLocks noChangeArrowheads="1"/>
            </p:cNvSpPr>
            <p:nvPr/>
          </p:nvSpPr>
          <p:spPr bwMode="auto">
            <a:xfrm>
              <a:off x="1650" y="3055"/>
              <a:ext cx="92" cy="157"/>
            </a:xfrm>
            <a:custGeom>
              <a:avLst/>
              <a:gdLst>
                <a:gd name="T0" fmla="*/ 301 w 408"/>
                <a:gd name="T1" fmla="*/ 19 h 698"/>
                <a:gd name="T2" fmla="*/ 304 w 408"/>
                <a:gd name="T3" fmla="*/ 7 h 698"/>
                <a:gd name="T4" fmla="*/ 294 w 408"/>
                <a:gd name="T5" fmla="*/ 0 h 698"/>
                <a:gd name="T6" fmla="*/ 283 w 408"/>
                <a:gd name="T7" fmla="*/ 16 h 698"/>
                <a:gd name="T8" fmla="*/ 238 w 408"/>
                <a:gd name="T9" fmla="*/ 195 h 698"/>
                <a:gd name="T10" fmla="*/ 0 w 408"/>
                <a:gd name="T11" fmla="*/ 407 h 698"/>
                <a:gd name="T12" fmla="*/ 150 w 408"/>
                <a:gd name="T13" fmla="*/ 547 h 698"/>
                <a:gd name="T14" fmla="*/ 132 w 408"/>
                <a:gd name="T15" fmla="*/ 620 h 698"/>
                <a:gd name="T16" fmla="*/ 114 w 408"/>
                <a:gd name="T17" fmla="*/ 688 h 698"/>
                <a:gd name="T18" fmla="*/ 123 w 408"/>
                <a:gd name="T19" fmla="*/ 697 h 698"/>
                <a:gd name="T20" fmla="*/ 132 w 408"/>
                <a:gd name="T21" fmla="*/ 693 h 698"/>
                <a:gd name="T22" fmla="*/ 139 w 408"/>
                <a:gd name="T23" fmla="*/ 664 h 698"/>
                <a:gd name="T24" fmla="*/ 169 w 408"/>
                <a:gd name="T25" fmla="*/ 547 h 698"/>
                <a:gd name="T26" fmla="*/ 407 w 408"/>
                <a:gd name="T27" fmla="*/ 334 h 698"/>
                <a:gd name="T28" fmla="*/ 257 w 408"/>
                <a:gd name="T29" fmla="*/ 195 h 698"/>
                <a:gd name="T30" fmla="*/ 301 w 408"/>
                <a:gd name="T31" fmla="*/ 19 h 698"/>
                <a:gd name="T32" fmla="*/ 153 w 408"/>
                <a:gd name="T33" fmla="*/ 530 h 698"/>
                <a:gd name="T34" fmla="*/ 51 w 408"/>
                <a:gd name="T35" fmla="*/ 422 h 698"/>
                <a:gd name="T36" fmla="*/ 232 w 408"/>
                <a:gd name="T37" fmla="*/ 211 h 698"/>
                <a:gd name="T38" fmla="*/ 153 w 408"/>
                <a:gd name="T39" fmla="*/ 530 h 698"/>
                <a:gd name="T40" fmla="*/ 253 w 408"/>
                <a:gd name="T41" fmla="*/ 211 h 698"/>
                <a:gd name="T42" fmla="*/ 357 w 408"/>
                <a:gd name="T43" fmla="*/ 319 h 698"/>
                <a:gd name="T44" fmla="*/ 172 w 408"/>
                <a:gd name="T45" fmla="*/ 530 h 698"/>
                <a:gd name="T46" fmla="*/ 253 w 408"/>
                <a:gd name="T47" fmla="*/ 21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8" h="698">
                  <a:moveTo>
                    <a:pt x="301" y="19"/>
                  </a:moveTo>
                  <a:cubicBezTo>
                    <a:pt x="301" y="18"/>
                    <a:pt x="304" y="9"/>
                    <a:pt x="304" y="7"/>
                  </a:cubicBezTo>
                  <a:cubicBezTo>
                    <a:pt x="304" y="7"/>
                    <a:pt x="304" y="0"/>
                    <a:pt x="294" y="0"/>
                  </a:cubicBezTo>
                  <a:cubicBezTo>
                    <a:pt x="287" y="0"/>
                    <a:pt x="285" y="2"/>
                    <a:pt x="283" y="16"/>
                  </a:cubicBezTo>
                  <a:lnTo>
                    <a:pt x="238" y="195"/>
                  </a:lnTo>
                  <a:cubicBezTo>
                    <a:pt x="114" y="199"/>
                    <a:pt x="0" y="301"/>
                    <a:pt x="0" y="407"/>
                  </a:cubicBezTo>
                  <a:cubicBezTo>
                    <a:pt x="0" y="481"/>
                    <a:pt x="55" y="542"/>
                    <a:pt x="150" y="547"/>
                  </a:cubicBezTo>
                  <a:cubicBezTo>
                    <a:pt x="143" y="572"/>
                    <a:pt x="137" y="597"/>
                    <a:pt x="132" y="620"/>
                  </a:cubicBezTo>
                  <a:cubicBezTo>
                    <a:pt x="121" y="657"/>
                    <a:pt x="114" y="686"/>
                    <a:pt x="114" y="688"/>
                  </a:cubicBezTo>
                  <a:cubicBezTo>
                    <a:pt x="114" y="697"/>
                    <a:pt x="120" y="697"/>
                    <a:pt x="123" y="697"/>
                  </a:cubicBezTo>
                  <a:cubicBezTo>
                    <a:pt x="127" y="697"/>
                    <a:pt x="128" y="697"/>
                    <a:pt x="132" y="693"/>
                  </a:cubicBezTo>
                  <a:cubicBezTo>
                    <a:pt x="132" y="692"/>
                    <a:pt x="137" y="674"/>
                    <a:pt x="139" y="664"/>
                  </a:cubicBezTo>
                  <a:lnTo>
                    <a:pt x="169" y="547"/>
                  </a:lnTo>
                  <a:cubicBezTo>
                    <a:pt x="294" y="544"/>
                    <a:pt x="407" y="438"/>
                    <a:pt x="407" y="334"/>
                  </a:cubicBezTo>
                  <a:cubicBezTo>
                    <a:pt x="407" y="273"/>
                    <a:pt x="366" y="202"/>
                    <a:pt x="257" y="195"/>
                  </a:cubicBezTo>
                  <a:lnTo>
                    <a:pt x="301" y="19"/>
                  </a:lnTo>
                  <a:close/>
                  <a:moveTo>
                    <a:pt x="153" y="530"/>
                  </a:moveTo>
                  <a:cubicBezTo>
                    <a:pt x="106" y="528"/>
                    <a:pt x="51" y="502"/>
                    <a:pt x="51" y="422"/>
                  </a:cubicBezTo>
                  <a:cubicBezTo>
                    <a:pt x="51" y="331"/>
                    <a:pt x="118" y="222"/>
                    <a:pt x="232" y="211"/>
                  </a:cubicBezTo>
                  <a:lnTo>
                    <a:pt x="153" y="530"/>
                  </a:lnTo>
                  <a:close/>
                  <a:moveTo>
                    <a:pt x="253" y="211"/>
                  </a:moveTo>
                  <a:cubicBezTo>
                    <a:pt x="312" y="215"/>
                    <a:pt x="357" y="250"/>
                    <a:pt x="357" y="319"/>
                  </a:cubicBezTo>
                  <a:cubicBezTo>
                    <a:pt x="357" y="410"/>
                    <a:pt x="290" y="521"/>
                    <a:pt x="172" y="530"/>
                  </a:cubicBezTo>
                  <a:lnTo>
                    <a:pt x="253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59" name="Freeform 275"/>
            <p:cNvSpPr>
              <a:spLocks noChangeArrowheads="1"/>
            </p:cNvSpPr>
            <p:nvPr/>
          </p:nvSpPr>
          <p:spPr bwMode="auto">
            <a:xfrm>
              <a:off x="1763" y="3045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60" name="Freeform 276"/>
            <p:cNvSpPr>
              <a:spLocks noChangeArrowheads="1"/>
            </p:cNvSpPr>
            <p:nvPr/>
          </p:nvSpPr>
          <p:spPr bwMode="auto">
            <a:xfrm>
              <a:off x="1822" y="3097"/>
              <a:ext cx="87" cy="113"/>
            </a:xfrm>
            <a:custGeom>
              <a:avLst/>
              <a:gdLst>
                <a:gd name="T0" fmla="*/ 387 w 388"/>
                <a:gd name="T1" fmla="*/ 14 h 503"/>
                <a:gd name="T2" fmla="*/ 373 w 388"/>
                <a:gd name="T3" fmla="*/ 0 h 503"/>
                <a:gd name="T4" fmla="*/ 303 w 388"/>
                <a:gd name="T5" fmla="*/ 33 h 503"/>
                <a:gd name="T6" fmla="*/ 218 w 388"/>
                <a:gd name="T7" fmla="*/ 0 h 503"/>
                <a:gd name="T8" fmla="*/ 0 w 388"/>
                <a:gd name="T9" fmla="*/ 229 h 503"/>
                <a:gd name="T10" fmla="*/ 136 w 388"/>
                <a:gd name="T11" fmla="*/ 357 h 503"/>
                <a:gd name="T12" fmla="*/ 220 w 388"/>
                <a:gd name="T13" fmla="*/ 333 h 503"/>
                <a:gd name="T14" fmla="*/ 192 w 388"/>
                <a:gd name="T15" fmla="*/ 451 h 503"/>
                <a:gd name="T16" fmla="*/ 181 w 388"/>
                <a:gd name="T17" fmla="*/ 463 h 503"/>
                <a:gd name="T18" fmla="*/ 153 w 388"/>
                <a:gd name="T19" fmla="*/ 465 h 503"/>
                <a:gd name="T20" fmla="*/ 130 w 388"/>
                <a:gd name="T21" fmla="*/ 470 h 503"/>
                <a:gd name="T22" fmla="*/ 125 w 388"/>
                <a:gd name="T23" fmla="*/ 488 h 503"/>
                <a:gd name="T24" fmla="*/ 139 w 388"/>
                <a:gd name="T25" fmla="*/ 502 h 503"/>
                <a:gd name="T26" fmla="*/ 222 w 388"/>
                <a:gd name="T27" fmla="*/ 498 h 503"/>
                <a:gd name="T28" fmla="*/ 308 w 388"/>
                <a:gd name="T29" fmla="*/ 502 h 503"/>
                <a:gd name="T30" fmla="*/ 329 w 388"/>
                <a:gd name="T31" fmla="*/ 479 h 503"/>
                <a:gd name="T32" fmla="*/ 308 w 388"/>
                <a:gd name="T33" fmla="*/ 465 h 503"/>
                <a:gd name="T34" fmla="*/ 275 w 388"/>
                <a:gd name="T35" fmla="*/ 465 h 503"/>
                <a:gd name="T36" fmla="*/ 387 w 388"/>
                <a:gd name="T37" fmla="*/ 14 h 503"/>
                <a:gd name="T38" fmla="*/ 238 w 388"/>
                <a:gd name="T39" fmla="*/ 268 h 503"/>
                <a:gd name="T40" fmla="*/ 225 w 388"/>
                <a:gd name="T41" fmla="*/ 290 h 503"/>
                <a:gd name="T42" fmla="*/ 139 w 388"/>
                <a:gd name="T43" fmla="*/ 329 h 503"/>
                <a:gd name="T44" fmla="*/ 88 w 388"/>
                <a:gd name="T45" fmla="*/ 269 h 503"/>
                <a:gd name="T46" fmla="*/ 127 w 388"/>
                <a:gd name="T47" fmla="*/ 104 h 503"/>
                <a:gd name="T48" fmla="*/ 220 w 388"/>
                <a:gd name="T49" fmla="*/ 28 h 503"/>
                <a:gd name="T50" fmla="*/ 285 w 388"/>
                <a:gd name="T51" fmla="*/ 72 h 503"/>
                <a:gd name="T52" fmla="*/ 283 w 388"/>
                <a:gd name="T53" fmla="*/ 84 h 503"/>
                <a:gd name="T54" fmla="*/ 238 w 388"/>
                <a:gd name="T55" fmla="*/ 26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8" h="503">
                  <a:moveTo>
                    <a:pt x="387" y="14"/>
                  </a:moveTo>
                  <a:cubicBezTo>
                    <a:pt x="387" y="11"/>
                    <a:pt x="384" y="0"/>
                    <a:pt x="373" y="0"/>
                  </a:cubicBezTo>
                  <a:cubicBezTo>
                    <a:pt x="371" y="0"/>
                    <a:pt x="326" y="11"/>
                    <a:pt x="303" y="33"/>
                  </a:cubicBezTo>
                  <a:cubicBezTo>
                    <a:pt x="290" y="21"/>
                    <a:pt x="266" y="0"/>
                    <a:pt x="218" y="0"/>
                  </a:cubicBezTo>
                  <a:cubicBezTo>
                    <a:pt x="84" y="0"/>
                    <a:pt x="0" y="123"/>
                    <a:pt x="0" y="229"/>
                  </a:cubicBezTo>
                  <a:cubicBezTo>
                    <a:pt x="0" y="324"/>
                    <a:pt x="72" y="357"/>
                    <a:pt x="136" y="357"/>
                  </a:cubicBezTo>
                  <a:cubicBezTo>
                    <a:pt x="172" y="357"/>
                    <a:pt x="204" y="341"/>
                    <a:pt x="220" y="333"/>
                  </a:cubicBezTo>
                  <a:lnTo>
                    <a:pt x="192" y="451"/>
                  </a:lnTo>
                  <a:cubicBezTo>
                    <a:pt x="188" y="461"/>
                    <a:pt x="187" y="463"/>
                    <a:pt x="181" y="463"/>
                  </a:cubicBezTo>
                  <a:cubicBezTo>
                    <a:pt x="172" y="465"/>
                    <a:pt x="160" y="465"/>
                    <a:pt x="153" y="465"/>
                  </a:cubicBezTo>
                  <a:cubicBezTo>
                    <a:pt x="139" y="465"/>
                    <a:pt x="134" y="465"/>
                    <a:pt x="130" y="470"/>
                  </a:cubicBezTo>
                  <a:cubicBezTo>
                    <a:pt x="127" y="473"/>
                    <a:pt x="125" y="486"/>
                    <a:pt x="125" y="488"/>
                  </a:cubicBezTo>
                  <a:cubicBezTo>
                    <a:pt x="125" y="493"/>
                    <a:pt x="127" y="502"/>
                    <a:pt x="139" y="502"/>
                  </a:cubicBezTo>
                  <a:cubicBezTo>
                    <a:pt x="165" y="502"/>
                    <a:pt x="195" y="498"/>
                    <a:pt x="222" y="498"/>
                  </a:cubicBezTo>
                  <a:cubicBezTo>
                    <a:pt x="252" y="498"/>
                    <a:pt x="280" y="502"/>
                    <a:pt x="308" y="502"/>
                  </a:cubicBezTo>
                  <a:cubicBezTo>
                    <a:pt x="313" y="502"/>
                    <a:pt x="329" y="502"/>
                    <a:pt x="329" y="479"/>
                  </a:cubicBezTo>
                  <a:cubicBezTo>
                    <a:pt x="329" y="466"/>
                    <a:pt x="315" y="465"/>
                    <a:pt x="308" y="465"/>
                  </a:cubicBezTo>
                  <a:cubicBezTo>
                    <a:pt x="297" y="465"/>
                    <a:pt x="285" y="465"/>
                    <a:pt x="275" y="465"/>
                  </a:cubicBezTo>
                  <a:lnTo>
                    <a:pt x="387" y="14"/>
                  </a:lnTo>
                  <a:close/>
                  <a:moveTo>
                    <a:pt x="238" y="268"/>
                  </a:moveTo>
                  <a:cubicBezTo>
                    <a:pt x="232" y="282"/>
                    <a:pt x="232" y="282"/>
                    <a:pt x="225" y="290"/>
                  </a:cubicBezTo>
                  <a:cubicBezTo>
                    <a:pt x="199" y="315"/>
                    <a:pt x="167" y="329"/>
                    <a:pt x="139" y="329"/>
                  </a:cubicBezTo>
                  <a:cubicBezTo>
                    <a:pt x="92" y="329"/>
                    <a:pt x="88" y="287"/>
                    <a:pt x="88" y="269"/>
                  </a:cubicBezTo>
                  <a:cubicBezTo>
                    <a:pt x="88" y="231"/>
                    <a:pt x="114" y="134"/>
                    <a:pt x="127" y="104"/>
                  </a:cubicBezTo>
                  <a:cubicBezTo>
                    <a:pt x="151" y="48"/>
                    <a:pt x="188" y="28"/>
                    <a:pt x="220" y="28"/>
                  </a:cubicBezTo>
                  <a:cubicBezTo>
                    <a:pt x="266" y="28"/>
                    <a:pt x="285" y="65"/>
                    <a:pt x="285" y="72"/>
                  </a:cubicBezTo>
                  <a:cubicBezTo>
                    <a:pt x="285" y="76"/>
                    <a:pt x="285" y="81"/>
                    <a:pt x="283" y="84"/>
                  </a:cubicBezTo>
                  <a:lnTo>
                    <a:pt x="238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61" name="Freeform 277"/>
            <p:cNvSpPr>
              <a:spLocks noChangeArrowheads="1"/>
            </p:cNvSpPr>
            <p:nvPr/>
          </p:nvSpPr>
          <p:spPr bwMode="auto">
            <a:xfrm>
              <a:off x="1931" y="3101"/>
              <a:ext cx="19" cy="109"/>
            </a:xfrm>
            <a:custGeom>
              <a:avLst/>
              <a:gdLst>
                <a:gd name="T0" fmla="*/ 84 w 87"/>
                <a:gd name="T1" fmla="*/ 40 h 485"/>
                <a:gd name="T2" fmla="*/ 42 w 87"/>
                <a:gd name="T3" fmla="*/ 0 h 485"/>
                <a:gd name="T4" fmla="*/ 0 w 87"/>
                <a:gd name="T5" fmla="*/ 40 h 485"/>
                <a:gd name="T6" fmla="*/ 42 w 87"/>
                <a:gd name="T7" fmla="*/ 83 h 485"/>
                <a:gd name="T8" fmla="*/ 84 w 87"/>
                <a:gd name="T9" fmla="*/ 40 h 485"/>
                <a:gd name="T10" fmla="*/ 69 w 87"/>
                <a:gd name="T11" fmla="*/ 326 h 485"/>
                <a:gd name="T12" fmla="*/ 18 w 87"/>
                <a:gd name="T13" fmla="*/ 466 h 485"/>
                <a:gd name="T14" fmla="*/ 12 w 87"/>
                <a:gd name="T15" fmla="*/ 475 h 485"/>
                <a:gd name="T16" fmla="*/ 21 w 87"/>
                <a:gd name="T17" fmla="*/ 484 h 485"/>
                <a:gd name="T18" fmla="*/ 86 w 87"/>
                <a:gd name="T19" fmla="*/ 333 h 485"/>
                <a:gd name="T20" fmla="*/ 42 w 87"/>
                <a:gd name="T21" fmla="*/ 252 h 485"/>
                <a:gd name="T22" fmla="*/ 0 w 87"/>
                <a:gd name="T23" fmla="*/ 294 h 485"/>
                <a:gd name="T24" fmla="*/ 42 w 87"/>
                <a:gd name="T25" fmla="*/ 334 h 485"/>
                <a:gd name="T26" fmla="*/ 48 w 87"/>
                <a:gd name="T27" fmla="*/ 334 h 485"/>
                <a:gd name="T28" fmla="*/ 69 w 87"/>
                <a:gd name="T29" fmla="*/ 32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85">
                  <a:moveTo>
                    <a:pt x="84" y="40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83"/>
                    <a:pt x="42" y="83"/>
                  </a:cubicBezTo>
                  <a:cubicBezTo>
                    <a:pt x="65" y="83"/>
                    <a:pt x="84" y="63"/>
                    <a:pt x="84" y="40"/>
                  </a:cubicBezTo>
                  <a:close/>
                  <a:moveTo>
                    <a:pt x="69" y="326"/>
                  </a:moveTo>
                  <a:cubicBezTo>
                    <a:pt x="69" y="349"/>
                    <a:pt x="69" y="408"/>
                    <a:pt x="18" y="466"/>
                  </a:cubicBezTo>
                  <a:cubicBezTo>
                    <a:pt x="12" y="472"/>
                    <a:pt x="12" y="473"/>
                    <a:pt x="12" y="475"/>
                  </a:cubicBezTo>
                  <a:cubicBezTo>
                    <a:pt x="12" y="481"/>
                    <a:pt x="16" y="484"/>
                    <a:pt x="21" y="484"/>
                  </a:cubicBezTo>
                  <a:cubicBezTo>
                    <a:pt x="30" y="484"/>
                    <a:pt x="86" y="422"/>
                    <a:pt x="86" y="333"/>
                  </a:cubicBezTo>
                  <a:cubicBezTo>
                    <a:pt x="86" y="310"/>
                    <a:pt x="84" y="252"/>
                    <a:pt x="42" y="252"/>
                  </a:cubicBezTo>
                  <a:cubicBezTo>
                    <a:pt x="14" y="252"/>
                    <a:pt x="0" y="273"/>
                    <a:pt x="0" y="294"/>
                  </a:cubicBezTo>
                  <a:cubicBezTo>
                    <a:pt x="0" y="313"/>
                    <a:pt x="14" y="334"/>
                    <a:pt x="42" y="334"/>
                  </a:cubicBezTo>
                  <a:cubicBezTo>
                    <a:pt x="46" y="334"/>
                    <a:pt x="48" y="334"/>
                    <a:pt x="48" y="334"/>
                  </a:cubicBezTo>
                  <a:cubicBezTo>
                    <a:pt x="53" y="333"/>
                    <a:pt x="62" y="331"/>
                    <a:pt x="69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62" name="Freeform 278"/>
            <p:cNvSpPr>
              <a:spLocks noChangeArrowheads="1"/>
            </p:cNvSpPr>
            <p:nvPr/>
          </p:nvSpPr>
          <p:spPr bwMode="auto">
            <a:xfrm>
              <a:off x="1999" y="3097"/>
              <a:ext cx="83" cy="80"/>
            </a:xfrm>
            <a:custGeom>
              <a:avLst/>
              <a:gdLst>
                <a:gd name="T0" fmla="*/ 320 w 369"/>
                <a:gd name="T1" fmla="*/ 39 h 358"/>
                <a:gd name="T2" fmla="*/ 273 w 369"/>
                <a:gd name="T3" fmla="*/ 93 h 358"/>
                <a:gd name="T4" fmla="*/ 312 w 369"/>
                <a:gd name="T5" fmla="*/ 128 h 358"/>
                <a:gd name="T6" fmla="*/ 368 w 369"/>
                <a:gd name="T7" fmla="*/ 67 h 358"/>
                <a:gd name="T8" fmla="*/ 292 w 369"/>
                <a:gd name="T9" fmla="*/ 0 h 358"/>
                <a:gd name="T10" fmla="*/ 188 w 369"/>
                <a:gd name="T11" fmla="*/ 46 h 358"/>
                <a:gd name="T12" fmla="*/ 97 w 369"/>
                <a:gd name="T13" fmla="*/ 0 h 358"/>
                <a:gd name="T14" fmla="*/ 30 w 369"/>
                <a:gd name="T15" fmla="*/ 44 h 358"/>
                <a:gd name="T16" fmla="*/ 0 w 369"/>
                <a:gd name="T17" fmla="*/ 121 h 358"/>
                <a:gd name="T18" fmla="*/ 19 w 369"/>
                <a:gd name="T19" fmla="*/ 132 h 358"/>
                <a:gd name="T20" fmla="*/ 33 w 369"/>
                <a:gd name="T21" fmla="*/ 128 h 358"/>
                <a:gd name="T22" fmla="*/ 40 w 369"/>
                <a:gd name="T23" fmla="*/ 106 h 358"/>
                <a:gd name="T24" fmla="*/ 93 w 369"/>
                <a:gd name="T25" fmla="*/ 28 h 358"/>
                <a:gd name="T26" fmla="*/ 111 w 369"/>
                <a:gd name="T27" fmla="*/ 56 h 358"/>
                <a:gd name="T28" fmla="*/ 100 w 369"/>
                <a:gd name="T29" fmla="*/ 114 h 358"/>
                <a:gd name="T30" fmla="*/ 79 w 369"/>
                <a:gd name="T31" fmla="*/ 199 h 358"/>
                <a:gd name="T32" fmla="*/ 63 w 369"/>
                <a:gd name="T33" fmla="*/ 262 h 358"/>
                <a:gd name="T34" fmla="*/ 49 w 369"/>
                <a:gd name="T35" fmla="*/ 324 h 358"/>
                <a:gd name="T36" fmla="*/ 86 w 369"/>
                <a:gd name="T37" fmla="*/ 357 h 358"/>
                <a:gd name="T38" fmla="*/ 137 w 369"/>
                <a:gd name="T39" fmla="*/ 317 h 358"/>
                <a:gd name="T40" fmla="*/ 192 w 369"/>
                <a:gd name="T41" fmla="*/ 99 h 358"/>
                <a:gd name="T42" fmla="*/ 204 w 369"/>
                <a:gd name="T43" fmla="*/ 74 h 358"/>
                <a:gd name="T44" fmla="*/ 290 w 369"/>
                <a:gd name="T45" fmla="*/ 28 h 358"/>
                <a:gd name="T46" fmla="*/ 320 w 369"/>
                <a:gd name="T47" fmla="*/ 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9" h="358">
                  <a:moveTo>
                    <a:pt x="320" y="39"/>
                  </a:moveTo>
                  <a:cubicBezTo>
                    <a:pt x="278" y="48"/>
                    <a:pt x="273" y="86"/>
                    <a:pt x="273" y="93"/>
                  </a:cubicBezTo>
                  <a:cubicBezTo>
                    <a:pt x="273" y="111"/>
                    <a:pt x="285" y="128"/>
                    <a:pt x="312" y="128"/>
                  </a:cubicBezTo>
                  <a:cubicBezTo>
                    <a:pt x="338" y="128"/>
                    <a:pt x="368" y="107"/>
                    <a:pt x="368" y="67"/>
                  </a:cubicBezTo>
                  <a:cubicBezTo>
                    <a:pt x="368" y="32"/>
                    <a:pt x="340" y="0"/>
                    <a:pt x="292" y="0"/>
                  </a:cubicBezTo>
                  <a:cubicBezTo>
                    <a:pt x="248" y="0"/>
                    <a:pt x="211" y="21"/>
                    <a:pt x="188" y="46"/>
                  </a:cubicBezTo>
                  <a:cubicBezTo>
                    <a:pt x="169" y="11"/>
                    <a:pt x="125" y="0"/>
                    <a:pt x="97" y="0"/>
                  </a:cubicBezTo>
                  <a:cubicBezTo>
                    <a:pt x="69" y="0"/>
                    <a:pt x="46" y="16"/>
                    <a:pt x="30" y="44"/>
                  </a:cubicBezTo>
                  <a:cubicBezTo>
                    <a:pt x="11" y="74"/>
                    <a:pt x="0" y="116"/>
                    <a:pt x="0" y="121"/>
                  </a:cubicBezTo>
                  <a:cubicBezTo>
                    <a:pt x="0" y="132"/>
                    <a:pt x="12" y="132"/>
                    <a:pt x="19" y="132"/>
                  </a:cubicBezTo>
                  <a:cubicBezTo>
                    <a:pt x="26" y="132"/>
                    <a:pt x="30" y="132"/>
                    <a:pt x="33" y="128"/>
                  </a:cubicBezTo>
                  <a:cubicBezTo>
                    <a:pt x="35" y="127"/>
                    <a:pt x="35" y="125"/>
                    <a:pt x="40" y="106"/>
                  </a:cubicBezTo>
                  <a:cubicBezTo>
                    <a:pt x="55" y="46"/>
                    <a:pt x="72" y="28"/>
                    <a:pt x="93" y="28"/>
                  </a:cubicBezTo>
                  <a:cubicBezTo>
                    <a:pt x="106" y="28"/>
                    <a:pt x="111" y="35"/>
                    <a:pt x="111" y="56"/>
                  </a:cubicBezTo>
                  <a:cubicBezTo>
                    <a:pt x="111" y="70"/>
                    <a:pt x="109" y="79"/>
                    <a:pt x="100" y="114"/>
                  </a:cubicBezTo>
                  <a:cubicBezTo>
                    <a:pt x="97" y="128"/>
                    <a:pt x="84" y="180"/>
                    <a:pt x="79" y="199"/>
                  </a:cubicBezTo>
                  <a:cubicBezTo>
                    <a:pt x="76" y="213"/>
                    <a:pt x="67" y="248"/>
                    <a:pt x="63" y="262"/>
                  </a:cubicBezTo>
                  <a:cubicBezTo>
                    <a:pt x="58" y="283"/>
                    <a:pt x="49" y="319"/>
                    <a:pt x="49" y="324"/>
                  </a:cubicBezTo>
                  <a:cubicBezTo>
                    <a:pt x="49" y="340"/>
                    <a:pt x="62" y="357"/>
                    <a:pt x="86" y="357"/>
                  </a:cubicBezTo>
                  <a:cubicBezTo>
                    <a:pt x="100" y="357"/>
                    <a:pt x="128" y="349"/>
                    <a:pt x="137" y="317"/>
                  </a:cubicBezTo>
                  <a:cubicBezTo>
                    <a:pt x="137" y="313"/>
                    <a:pt x="190" y="102"/>
                    <a:pt x="192" y="99"/>
                  </a:cubicBezTo>
                  <a:cubicBezTo>
                    <a:pt x="194" y="86"/>
                    <a:pt x="194" y="84"/>
                    <a:pt x="204" y="74"/>
                  </a:cubicBezTo>
                  <a:cubicBezTo>
                    <a:pt x="222" y="51"/>
                    <a:pt x="252" y="28"/>
                    <a:pt x="290" y="28"/>
                  </a:cubicBezTo>
                  <a:cubicBezTo>
                    <a:pt x="310" y="28"/>
                    <a:pt x="319" y="37"/>
                    <a:pt x="320" y="3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63" name="Freeform 279"/>
            <p:cNvSpPr>
              <a:spLocks noChangeArrowheads="1"/>
            </p:cNvSpPr>
            <p:nvPr/>
          </p:nvSpPr>
          <p:spPr bwMode="auto">
            <a:xfrm>
              <a:off x="2102" y="3045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64" name="Freeform 280"/>
            <p:cNvSpPr>
              <a:spLocks noChangeArrowheads="1"/>
            </p:cNvSpPr>
            <p:nvPr/>
          </p:nvSpPr>
          <p:spPr bwMode="auto">
            <a:xfrm>
              <a:off x="2219" y="3112"/>
              <a:ext cx="116" cy="41"/>
            </a:xfrm>
            <a:custGeom>
              <a:avLst/>
              <a:gdLst>
                <a:gd name="T0" fmla="*/ 489 w 517"/>
                <a:gd name="T1" fmla="*/ 32 h 184"/>
                <a:gd name="T2" fmla="*/ 516 w 517"/>
                <a:gd name="T3" fmla="*/ 16 h 184"/>
                <a:gd name="T4" fmla="*/ 491 w 517"/>
                <a:gd name="T5" fmla="*/ 0 h 184"/>
                <a:gd name="T6" fmla="*/ 26 w 517"/>
                <a:gd name="T7" fmla="*/ 0 h 184"/>
                <a:gd name="T8" fmla="*/ 0 w 517"/>
                <a:gd name="T9" fmla="*/ 16 h 184"/>
                <a:gd name="T10" fmla="*/ 26 w 517"/>
                <a:gd name="T11" fmla="*/ 32 h 184"/>
                <a:gd name="T12" fmla="*/ 489 w 517"/>
                <a:gd name="T13" fmla="*/ 32 h 184"/>
                <a:gd name="T14" fmla="*/ 491 w 517"/>
                <a:gd name="T15" fmla="*/ 183 h 184"/>
                <a:gd name="T16" fmla="*/ 516 w 517"/>
                <a:gd name="T17" fmla="*/ 167 h 184"/>
                <a:gd name="T18" fmla="*/ 489 w 517"/>
                <a:gd name="T19" fmla="*/ 151 h 184"/>
                <a:gd name="T20" fmla="*/ 26 w 517"/>
                <a:gd name="T21" fmla="*/ 151 h 184"/>
                <a:gd name="T22" fmla="*/ 0 w 517"/>
                <a:gd name="T23" fmla="*/ 167 h 184"/>
                <a:gd name="T24" fmla="*/ 26 w 517"/>
                <a:gd name="T25" fmla="*/ 183 h 184"/>
                <a:gd name="T26" fmla="*/ 491 w 517"/>
                <a:gd name="T2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84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close/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65" name="Freeform 281"/>
            <p:cNvSpPr>
              <a:spLocks noChangeArrowheads="1"/>
            </p:cNvSpPr>
            <p:nvPr/>
          </p:nvSpPr>
          <p:spPr bwMode="auto">
            <a:xfrm>
              <a:off x="2402" y="3099"/>
              <a:ext cx="67" cy="79"/>
            </a:xfrm>
            <a:custGeom>
              <a:avLst/>
              <a:gdLst>
                <a:gd name="T0" fmla="*/ 109 w 300"/>
                <a:gd name="T1" fmla="*/ 164 h 353"/>
                <a:gd name="T2" fmla="*/ 229 w 300"/>
                <a:gd name="T3" fmla="*/ 146 h 353"/>
                <a:gd name="T4" fmla="*/ 287 w 300"/>
                <a:gd name="T5" fmla="*/ 67 h 353"/>
                <a:gd name="T6" fmla="*/ 204 w 300"/>
                <a:gd name="T7" fmla="*/ 0 h 353"/>
                <a:gd name="T8" fmla="*/ 0 w 300"/>
                <a:gd name="T9" fmla="*/ 211 h 353"/>
                <a:gd name="T10" fmla="*/ 121 w 300"/>
                <a:gd name="T11" fmla="*/ 352 h 353"/>
                <a:gd name="T12" fmla="*/ 299 w 300"/>
                <a:gd name="T13" fmla="*/ 261 h 353"/>
                <a:gd name="T14" fmla="*/ 289 w 300"/>
                <a:gd name="T15" fmla="*/ 250 h 353"/>
                <a:gd name="T16" fmla="*/ 280 w 300"/>
                <a:gd name="T17" fmla="*/ 259 h 353"/>
                <a:gd name="T18" fmla="*/ 123 w 300"/>
                <a:gd name="T19" fmla="*/ 334 h 353"/>
                <a:gd name="T20" fmla="*/ 56 w 300"/>
                <a:gd name="T21" fmla="*/ 245 h 353"/>
                <a:gd name="T22" fmla="*/ 69 w 300"/>
                <a:gd name="T23" fmla="*/ 164 h 353"/>
                <a:gd name="T24" fmla="*/ 109 w 300"/>
                <a:gd name="T25" fmla="*/ 164 h 353"/>
                <a:gd name="T26" fmla="*/ 74 w 300"/>
                <a:gd name="T27" fmla="*/ 146 h 353"/>
                <a:gd name="T28" fmla="*/ 204 w 300"/>
                <a:gd name="T29" fmla="*/ 18 h 353"/>
                <a:gd name="T30" fmla="*/ 260 w 300"/>
                <a:gd name="T31" fmla="*/ 67 h 353"/>
                <a:gd name="T32" fmla="*/ 106 w 300"/>
                <a:gd name="T33" fmla="*/ 146 h 353"/>
                <a:gd name="T34" fmla="*/ 74 w 300"/>
                <a:gd name="T35" fmla="*/ 14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0" h="353">
                  <a:moveTo>
                    <a:pt x="109" y="164"/>
                  </a:moveTo>
                  <a:cubicBezTo>
                    <a:pt x="132" y="164"/>
                    <a:pt x="190" y="162"/>
                    <a:pt x="229" y="146"/>
                  </a:cubicBezTo>
                  <a:cubicBezTo>
                    <a:pt x="283" y="123"/>
                    <a:pt x="287" y="77"/>
                    <a:pt x="287" y="67"/>
                  </a:cubicBezTo>
                  <a:cubicBezTo>
                    <a:pt x="287" y="32"/>
                    <a:pt x="257" y="0"/>
                    <a:pt x="204" y="0"/>
                  </a:cubicBezTo>
                  <a:cubicBezTo>
                    <a:pt x="118" y="0"/>
                    <a:pt x="0" y="76"/>
                    <a:pt x="0" y="211"/>
                  </a:cubicBezTo>
                  <a:cubicBezTo>
                    <a:pt x="0" y="290"/>
                    <a:pt x="46" y="352"/>
                    <a:pt x="121" y="352"/>
                  </a:cubicBezTo>
                  <a:cubicBezTo>
                    <a:pt x="234" y="352"/>
                    <a:pt x="299" y="269"/>
                    <a:pt x="299" y="261"/>
                  </a:cubicBezTo>
                  <a:cubicBezTo>
                    <a:pt x="299" y="255"/>
                    <a:pt x="294" y="250"/>
                    <a:pt x="289" y="250"/>
                  </a:cubicBezTo>
                  <a:cubicBezTo>
                    <a:pt x="285" y="250"/>
                    <a:pt x="283" y="252"/>
                    <a:pt x="280" y="259"/>
                  </a:cubicBezTo>
                  <a:cubicBezTo>
                    <a:pt x="218" y="334"/>
                    <a:pt x="134" y="334"/>
                    <a:pt x="123" y="334"/>
                  </a:cubicBezTo>
                  <a:cubicBezTo>
                    <a:pt x="63" y="334"/>
                    <a:pt x="56" y="269"/>
                    <a:pt x="56" y="245"/>
                  </a:cubicBezTo>
                  <a:cubicBezTo>
                    <a:pt x="56" y="236"/>
                    <a:pt x="56" y="211"/>
                    <a:pt x="69" y="164"/>
                  </a:cubicBezTo>
                  <a:lnTo>
                    <a:pt x="109" y="164"/>
                  </a:lnTo>
                  <a:close/>
                  <a:moveTo>
                    <a:pt x="74" y="146"/>
                  </a:moveTo>
                  <a:cubicBezTo>
                    <a:pt x="104" y="28"/>
                    <a:pt x="183" y="18"/>
                    <a:pt x="204" y="18"/>
                  </a:cubicBezTo>
                  <a:cubicBezTo>
                    <a:pt x="241" y="18"/>
                    <a:pt x="260" y="40"/>
                    <a:pt x="260" y="67"/>
                  </a:cubicBezTo>
                  <a:cubicBezTo>
                    <a:pt x="260" y="146"/>
                    <a:pt x="137" y="146"/>
                    <a:pt x="106" y="146"/>
                  </a:cubicBezTo>
                  <a:lnTo>
                    <a:pt x="74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66" name="Freeform 282"/>
            <p:cNvSpPr>
              <a:spLocks noChangeArrowheads="1"/>
            </p:cNvSpPr>
            <p:nvPr/>
          </p:nvSpPr>
          <p:spPr bwMode="auto">
            <a:xfrm>
              <a:off x="2481" y="3023"/>
              <a:ext cx="37" cy="82"/>
            </a:xfrm>
            <a:custGeom>
              <a:avLst/>
              <a:gdLst>
                <a:gd name="T0" fmla="*/ 151 w 166"/>
                <a:gd name="T1" fmla="*/ 21 h 367"/>
                <a:gd name="T2" fmla="*/ 130 w 166"/>
                <a:gd name="T3" fmla="*/ 0 h 367"/>
                <a:gd name="T4" fmla="*/ 99 w 166"/>
                <a:gd name="T5" fmla="*/ 30 h 367"/>
                <a:gd name="T6" fmla="*/ 121 w 166"/>
                <a:gd name="T7" fmla="*/ 51 h 367"/>
                <a:gd name="T8" fmla="*/ 151 w 166"/>
                <a:gd name="T9" fmla="*/ 21 h 367"/>
                <a:gd name="T10" fmla="*/ 40 w 166"/>
                <a:gd name="T11" fmla="*/ 297 h 367"/>
                <a:gd name="T12" fmla="*/ 35 w 166"/>
                <a:gd name="T13" fmla="*/ 320 h 367"/>
                <a:gd name="T14" fmla="*/ 86 w 166"/>
                <a:gd name="T15" fmla="*/ 366 h 367"/>
                <a:gd name="T16" fmla="*/ 165 w 166"/>
                <a:gd name="T17" fmla="*/ 283 h 367"/>
                <a:gd name="T18" fmla="*/ 157 w 166"/>
                <a:gd name="T19" fmla="*/ 276 h 367"/>
                <a:gd name="T20" fmla="*/ 146 w 166"/>
                <a:gd name="T21" fmla="*/ 285 h 367"/>
                <a:gd name="T22" fmla="*/ 88 w 166"/>
                <a:gd name="T23" fmla="*/ 350 h 367"/>
                <a:gd name="T24" fmla="*/ 76 w 166"/>
                <a:gd name="T25" fmla="*/ 331 h 367"/>
                <a:gd name="T26" fmla="*/ 84 w 166"/>
                <a:gd name="T27" fmla="*/ 297 h 367"/>
                <a:gd name="T28" fmla="*/ 100 w 166"/>
                <a:gd name="T29" fmla="*/ 253 h 367"/>
                <a:gd name="T30" fmla="*/ 128 w 166"/>
                <a:gd name="T31" fmla="*/ 185 h 367"/>
                <a:gd name="T32" fmla="*/ 132 w 166"/>
                <a:gd name="T33" fmla="*/ 167 h 367"/>
                <a:gd name="T34" fmla="*/ 79 w 166"/>
                <a:gd name="T35" fmla="*/ 121 h 367"/>
                <a:gd name="T36" fmla="*/ 0 w 166"/>
                <a:gd name="T37" fmla="*/ 204 h 367"/>
                <a:gd name="T38" fmla="*/ 9 w 166"/>
                <a:gd name="T39" fmla="*/ 211 h 367"/>
                <a:gd name="T40" fmla="*/ 19 w 166"/>
                <a:gd name="T41" fmla="*/ 202 h 367"/>
                <a:gd name="T42" fmla="*/ 77 w 166"/>
                <a:gd name="T43" fmla="*/ 136 h 367"/>
                <a:gd name="T44" fmla="*/ 92 w 166"/>
                <a:gd name="T45" fmla="*/ 155 h 367"/>
                <a:gd name="T46" fmla="*/ 74 w 166"/>
                <a:gd name="T47" fmla="*/ 209 h 367"/>
                <a:gd name="T48" fmla="*/ 40 w 166"/>
                <a:gd name="T49" fmla="*/ 29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367">
                  <a:moveTo>
                    <a:pt x="151" y="21"/>
                  </a:moveTo>
                  <a:cubicBezTo>
                    <a:pt x="151" y="12"/>
                    <a:pt x="144" y="0"/>
                    <a:pt x="130" y="0"/>
                  </a:cubicBezTo>
                  <a:cubicBezTo>
                    <a:pt x="114" y="0"/>
                    <a:pt x="99" y="14"/>
                    <a:pt x="99" y="30"/>
                  </a:cubicBezTo>
                  <a:cubicBezTo>
                    <a:pt x="99" y="39"/>
                    <a:pt x="106" y="51"/>
                    <a:pt x="121" y="51"/>
                  </a:cubicBezTo>
                  <a:cubicBezTo>
                    <a:pt x="137" y="51"/>
                    <a:pt x="151" y="35"/>
                    <a:pt x="151" y="21"/>
                  </a:cubicBezTo>
                  <a:close/>
                  <a:moveTo>
                    <a:pt x="40" y="297"/>
                  </a:moveTo>
                  <a:cubicBezTo>
                    <a:pt x="37" y="305"/>
                    <a:pt x="35" y="310"/>
                    <a:pt x="35" y="320"/>
                  </a:cubicBezTo>
                  <a:cubicBezTo>
                    <a:pt x="35" y="345"/>
                    <a:pt x="56" y="366"/>
                    <a:pt x="86" y="366"/>
                  </a:cubicBezTo>
                  <a:cubicBezTo>
                    <a:pt x="141" y="366"/>
                    <a:pt x="165" y="290"/>
                    <a:pt x="165" y="283"/>
                  </a:cubicBezTo>
                  <a:cubicBezTo>
                    <a:pt x="165" y="276"/>
                    <a:pt x="158" y="276"/>
                    <a:pt x="157" y="276"/>
                  </a:cubicBezTo>
                  <a:cubicBezTo>
                    <a:pt x="150" y="276"/>
                    <a:pt x="150" y="280"/>
                    <a:pt x="146" y="285"/>
                  </a:cubicBezTo>
                  <a:cubicBezTo>
                    <a:pt x="134" y="329"/>
                    <a:pt x="109" y="350"/>
                    <a:pt x="88" y="350"/>
                  </a:cubicBezTo>
                  <a:cubicBezTo>
                    <a:pt x="77" y="350"/>
                    <a:pt x="76" y="343"/>
                    <a:pt x="76" y="331"/>
                  </a:cubicBezTo>
                  <a:cubicBezTo>
                    <a:pt x="76" y="319"/>
                    <a:pt x="79" y="310"/>
                    <a:pt x="84" y="297"/>
                  </a:cubicBezTo>
                  <a:cubicBezTo>
                    <a:pt x="90" y="282"/>
                    <a:pt x="95" y="268"/>
                    <a:pt x="100" y="253"/>
                  </a:cubicBezTo>
                  <a:cubicBezTo>
                    <a:pt x="106" y="241"/>
                    <a:pt x="125" y="190"/>
                    <a:pt x="128" y="185"/>
                  </a:cubicBezTo>
                  <a:cubicBezTo>
                    <a:pt x="130" y="180"/>
                    <a:pt x="132" y="172"/>
                    <a:pt x="132" y="167"/>
                  </a:cubicBezTo>
                  <a:cubicBezTo>
                    <a:pt x="132" y="141"/>
                    <a:pt x="109" y="121"/>
                    <a:pt x="79" y="121"/>
                  </a:cubicBezTo>
                  <a:cubicBezTo>
                    <a:pt x="25" y="121"/>
                    <a:pt x="0" y="195"/>
                    <a:pt x="0" y="204"/>
                  </a:cubicBezTo>
                  <a:cubicBezTo>
                    <a:pt x="0" y="211"/>
                    <a:pt x="7" y="211"/>
                    <a:pt x="9" y="211"/>
                  </a:cubicBezTo>
                  <a:cubicBezTo>
                    <a:pt x="18" y="211"/>
                    <a:pt x="18" y="208"/>
                    <a:pt x="19" y="202"/>
                  </a:cubicBezTo>
                  <a:cubicBezTo>
                    <a:pt x="33" y="155"/>
                    <a:pt x="58" y="136"/>
                    <a:pt x="77" y="136"/>
                  </a:cubicBezTo>
                  <a:cubicBezTo>
                    <a:pt x="86" y="136"/>
                    <a:pt x="92" y="141"/>
                    <a:pt x="92" y="155"/>
                  </a:cubicBezTo>
                  <a:cubicBezTo>
                    <a:pt x="92" y="167"/>
                    <a:pt x="88" y="176"/>
                    <a:pt x="74" y="209"/>
                  </a:cubicBezTo>
                  <a:lnTo>
                    <a:pt x="40" y="2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67" name="Freeform 283"/>
            <p:cNvSpPr>
              <a:spLocks noChangeArrowheads="1"/>
            </p:cNvSpPr>
            <p:nvPr/>
          </p:nvSpPr>
          <p:spPr bwMode="auto">
            <a:xfrm>
              <a:off x="2532" y="3048"/>
              <a:ext cx="66" cy="79"/>
            </a:xfrm>
            <a:custGeom>
              <a:avLst/>
              <a:gdLst>
                <a:gd name="T0" fmla="*/ 294 w 297"/>
                <a:gd name="T1" fmla="*/ 19 h 353"/>
                <a:gd name="T2" fmla="*/ 296 w 297"/>
                <a:gd name="T3" fmla="*/ 12 h 353"/>
                <a:gd name="T4" fmla="*/ 283 w 297"/>
                <a:gd name="T5" fmla="*/ 0 h 353"/>
                <a:gd name="T6" fmla="*/ 231 w 297"/>
                <a:gd name="T7" fmla="*/ 23 h 353"/>
                <a:gd name="T8" fmla="*/ 165 w 297"/>
                <a:gd name="T9" fmla="*/ 0 h 353"/>
                <a:gd name="T10" fmla="*/ 0 w 297"/>
                <a:gd name="T11" fmla="*/ 157 h 353"/>
                <a:gd name="T12" fmla="*/ 107 w 297"/>
                <a:gd name="T13" fmla="*/ 250 h 353"/>
                <a:gd name="T14" fmla="*/ 172 w 297"/>
                <a:gd name="T15" fmla="*/ 234 h 353"/>
                <a:gd name="T16" fmla="*/ 151 w 297"/>
                <a:gd name="T17" fmla="*/ 320 h 353"/>
                <a:gd name="T18" fmla="*/ 120 w 297"/>
                <a:gd name="T19" fmla="*/ 320 h 353"/>
                <a:gd name="T20" fmla="*/ 106 w 297"/>
                <a:gd name="T21" fmla="*/ 340 h 353"/>
                <a:gd name="T22" fmla="*/ 118 w 297"/>
                <a:gd name="T23" fmla="*/ 352 h 353"/>
                <a:gd name="T24" fmla="*/ 178 w 297"/>
                <a:gd name="T25" fmla="*/ 349 h 353"/>
                <a:gd name="T26" fmla="*/ 239 w 297"/>
                <a:gd name="T27" fmla="*/ 352 h 353"/>
                <a:gd name="T28" fmla="*/ 255 w 297"/>
                <a:gd name="T29" fmla="*/ 333 h 353"/>
                <a:gd name="T30" fmla="*/ 243 w 297"/>
                <a:gd name="T31" fmla="*/ 320 h 353"/>
                <a:gd name="T32" fmla="*/ 218 w 297"/>
                <a:gd name="T33" fmla="*/ 320 h 353"/>
                <a:gd name="T34" fmla="*/ 294 w 297"/>
                <a:gd name="T35" fmla="*/ 19 h 353"/>
                <a:gd name="T36" fmla="*/ 185 w 297"/>
                <a:gd name="T37" fmla="*/ 181 h 353"/>
                <a:gd name="T38" fmla="*/ 174 w 297"/>
                <a:gd name="T39" fmla="*/ 197 h 353"/>
                <a:gd name="T40" fmla="*/ 111 w 297"/>
                <a:gd name="T41" fmla="*/ 225 h 353"/>
                <a:gd name="T42" fmla="*/ 67 w 297"/>
                <a:gd name="T43" fmla="*/ 183 h 353"/>
                <a:gd name="T44" fmla="*/ 97 w 297"/>
                <a:gd name="T45" fmla="*/ 70 h 353"/>
                <a:gd name="T46" fmla="*/ 165 w 297"/>
                <a:gd name="T47" fmla="*/ 25 h 353"/>
                <a:gd name="T48" fmla="*/ 216 w 297"/>
                <a:gd name="T49" fmla="*/ 58 h 353"/>
                <a:gd name="T50" fmla="*/ 215 w 297"/>
                <a:gd name="T51" fmla="*/ 65 h 353"/>
                <a:gd name="T52" fmla="*/ 185 w 297"/>
                <a:gd name="T53" fmla="*/ 18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7" h="353">
                  <a:moveTo>
                    <a:pt x="294" y="19"/>
                  </a:moveTo>
                  <a:lnTo>
                    <a:pt x="296" y="12"/>
                  </a:lnTo>
                  <a:cubicBezTo>
                    <a:pt x="296" y="7"/>
                    <a:pt x="292" y="0"/>
                    <a:pt x="283" y="0"/>
                  </a:cubicBezTo>
                  <a:cubicBezTo>
                    <a:pt x="282" y="0"/>
                    <a:pt x="248" y="7"/>
                    <a:pt x="231" y="23"/>
                  </a:cubicBezTo>
                  <a:cubicBezTo>
                    <a:pt x="224" y="16"/>
                    <a:pt x="202" y="0"/>
                    <a:pt x="165" y="0"/>
                  </a:cubicBezTo>
                  <a:cubicBezTo>
                    <a:pt x="60" y="0"/>
                    <a:pt x="0" y="84"/>
                    <a:pt x="0" y="157"/>
                  </a:cubicBezTo>
                  <a:cubicBezTo>
                    <a:pt x="0" y="224"/>
                    <a:pt x="51" y="250"/>
                    <a:pt x="107" y="250"/>
                  </a:cubicBezTo>
                  <a:cubicBezTo>
                    <a:pt x="137" y="250"/>
                    <a:pt x="160" y="241"/>
                    <a:pt x="172" y="234"/>
                  </a:cubicBezTo>
                  <a:lnTo>
                    <a:pt x="151" y="320"/>
                  </a:lnTo>
                  <a:cubicBezTo>
                    <a:pt x="141" y="320"/>
                    <a:pt x="130" y="320"/>
                    <a:pt x="120" y="320"/>
                  </a:cubicBezTo>
                  <a:cubicBezTo>
                    <a:pt x="106" y="322"/>
                    <a:pt x="106" y="338"/>
                    <a:pt x="106" y="340"/>
                  </a:cubicBezTo>
                  <a:cubicBezTo>
                    <a:pt x="106" y="347"/>
                    <a:pt x="111" y="352"/>
                    <a:pt x="118" y="352"/>
                  </a:cubicBezTo>
                  <a:cubicBezTo>
                    <a:pt x="136" y="352"/>
                    <a:pt x="158" y="349"/>
                    <a:pt x="178" y="349"/>
                  </a:cubicBezTo>
                  <a:cubicBezTo>
                    <a:pt x="192" y="349"/>
                    <a:pt x="225" y="352"/>
                    <a:pt x="239" y="352"/>
                  </a:cubicBezTo>
                  <a:cubicBezTo>
                    <a:pt x="248" y="352"/>
                    <a:pt x="255" y="347"/>
                    <a:pt x="255" y="333"/>
                  </a:cubicBezTo>
                  <a:cubicBezTo>
                    <a:pt x="255" y="327"/>
                    <a:pt x="253" y="322"/>
                    <a:pt x="243" y="320"/>
                  </a:cubicBezTo>
                  <a:cubicBezTo>
                    <a:pt x="238" y="320"/>
                    <a:pt x="224" y="320"/>
                    <a:pt x="218" y="320"/>
                  </a:cubicBezTo>
                  <a:lnTo>
                    <a:pt x="294" y="19"/>
                  </a:lnTo>
                  <a:close/>
                  <a:moveTo>
                    <a:pt x="185" y="181"/>
                  </a:moveTo>
                  <a:cubicBezTo>
                    <a:pt x="183" y="190"/>
                    <a:pt x="183" y="190"/>
                    <a:pt x="174" y="197"/>
                  </a:cubicBezTo>
                  <a:cubicBezTo>
                    <a:pt x="162" y="211"/>
                    <a:pt x="137" y="225"/>
                    <a:pt x="111" y="225"/>
                  </a:cubicBezTo>
                  <a:cubicBezTo>
                    <a:pt x="86" y="225"/>
                    <a:pt x="67" y="213"/>
                    <a:pt x="67" y="183"/>
                  </a:cubicBezTo>
                  <a:cubicBezTo>
                    <a:pt x="67" y="162"/>
                    <a:pt x="83" y="97"/>
                    <a:pt x="97" y="70"/>
                  </a:cubicBezTo>
                  <a:cubicBezTo>
                    <a:pt x="113" y="40"/>
                    <a:pt x="139" y="25"/>
                    <a:pt x="165" y="25"/>
                  </a:cubicBezTo>
                  <a:cubicBezTo>
                    <a:pt x="204" y="25"/>
                    <a:pt x="216" y="55"/>
                    <a:pt x="216" y="58"/>
                  </a:cubicBezTo>
                  <a:cubicBezTo>
                    <a:pt x="216" y="60"/>
                    <a:pt x="216" y="63"/>
                    <a:pt x="215" y="65"/>
                  </a:cubicBezTo>
                  <a:lnTo>
                    <a:pt x="185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68" name="Freeform 284"/>
            <p:cNvSpPr>
              <a:spLocks noChangeArrowheads="1"/>
            </p:cNvSpPr>
            <p:nvPr/>
          </p:nvSpPr>
          <p:spPr bwMode="auto">
            <a:xfrm>
              <a:off x="2619" y="3066"/>
              <a:ext cx="14" cy="14"/>
            </a:xfrm>
            <a:custGeom>
              <a:avLst/>
              <a:gdLst>
                <a:gd name="T0" fmla="*/ 63 w 64"/>
                <a:gd name="T1" fmla="*/ 32 h 64"/>
                <a:gd name="T2" fmla="*/ 32 w 64"/>
                <a:gd name="T3" fmla="*/ 0 h 64"/>
                <a:gd name="T4" fmla="*/ 0 w 64"/>
                <a:gd name="T5" fmla="*/ 32 h 64"/>
                <a:gd name="T6" fmla="*/ 32 w 64"/>
                <a:gd name="T7" fmla="*/ 63 h 64"/>
                <a:gd name="T8" fmla="*/ 63 w 64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3" y="32"/>
                  </a:moveTo>
                  <a:cubicBezTo>
                    <a:pt x="63" y="12"/>
                    <a:pt x="48" y="0"/>
                    <a:pt x="32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6" y="63"/>
                    <a:pt x="32" y="63"/>
                  </a:cubicBezTo>
                  <a:cubicBezTo>
                    <a:pt x="49" y="63"/>
                    <a:pt x="63" y="49"/>
                    <a:pt x="63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69" name="Freeform 285"/>
            <p:cNvSpPr>
              <a:spLocks noChangeArrowheads="1"/>
            </p:cNvSpPr>
            <p:nvPr/>
          </p:nvSpPr>
          <p:spPr bwMode="auto">
            <a:xfrm>
              <a:off x="2652" y="3048"/>
              <a:ext cx="65" cy="56"/>
            </a:xfrm>
            <a:custGeom>
              <a:avLst/>
              <a:gdLst>
                <a:gd name="T0" fmla="*/ 56 w 293"/>
                <a:gd name="T1" fmla="*/ 176 h 251"/>
                <a:gd name="T2" fmla="*/ 46 w 293"/>
                <a:gd name="T3" fmla="*/ 224 h 251"/>
                <a:gd name="T4" fmla="*/ 74 w 293"/>
                <a:gd name="T5" fmla="*/ 250 h 251"/>
                <a:gd name="T6" fmla="*/ 114 w 293"/>
                <a:gd name="T7" fmla="*/ 220 h 251"/>
                <a:gd name="T8" fmla="*/ 137 w 293"/>
                <a:gd name="T9" fmla="*/ 125 h 251"/>
                <a:gd name="T10" fmla="*/ 143 w 293"/>
                <a:gd name="T11" fmla="*/ 102 h 251"/>
                <a:gd name="T12" fmla="*/ 148 w 293"/>
                <a:gd name="T13" fmla="*/ 79 h 251"/>
                <a:gd name="T14" fmla="*/ 178 w 293"/>
                <a:gd name="T15" fmla="*/ 42 h 251"/>
                <a:gd name="T16" fmla="*/ 227 w 293"/>
                <a:gd name="T17" fmla="*/ 25 h 251"/>
                <a:gd name="T18" fmla="*/ 250 w 293"/>
                <a:gd name="T19" fmla="*/ 33 h 251"/>
                <a:gd name="T20" fmla="*/ 218 w 293"/>
                <a:gd name="T21" fmla="*/ 74 h 251"/>
                <a:gd name="T22" fmla="*/ 248 w 293"/>
                <a:gd name="T23" fmla="*/ 104 h 251"/>
                <a:gd name="T24" fmla="*/ 292 w 293"/>
                <a:gd name="T25" fmla="*/ 55 h 251"/>
                <a:gd name="T26" fmla="*/ 229 w 293"/>
                <a:gd name="T27" fmla="*/ 0 h 251"/>
                <a:gd name="T28" fmla="*/ 150 w 293"/>
                <a:gd name="T29" fmla="*/ 35 h 251"/>
                <a:gd name="T30" fmla="*/ 76 w 293"/>
                <a:gd name="T31" fmla="*/ 0 h 251"/>
                <a:gd name="T32" fmla="*/ 0 w 293"/>
                <a:gd name="T33" fmla="*/ 84 h 251"/>
                <a:gd name="T34" fmla="*/ 18 w 293"/>
                <a:gd name="T35" fmla="*/ 95 h 251"/>
                <a:gd name="T36" fmla="*/ 35 w 293"/>
                <a:gd name="T37" fmla="*/ 83 h 251"/>
                <a:gd name="T38" fmla="*/ 72 w 293"/>
                <a:gd name="T39" fmla="*/ 25 h 251"/>
                <a:gd name="T40" fmla="*/ 88 w 293"/>
                <a:gd name="T41" fmla="*/ 48 h 251"/>
                <a:gd name="T42" fmla="*/ 81 w 293"/>
                <a:gd name="T43" fmla="*/ 77 h 251"/>
                <a:gd name="T44" fmla="*/ 72 w 293"/>
                <a:gd name="T45" fmla="*/ 120 h 251"/>
                <a:gd name="T46" fmla="*/ 56 w 293"/>
                <a:gd name="T4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3" h="251">
                  <a:moveTo>
                    <a:pt x="56" y="176"/>
                  </a:moveTo>
                  <a:cubicBezTo>
                    <a:pt x="53" y="192"/>
                    <a:pt x="46" y="220"/>
                    <a:pt x="46" y="224"/>
                  </a:cubicBezTo>
                  <a:cubicBezTo>
                    <a:pt x="46" y="243"/>
                    <a:pt x="62" y="250"/>
                    <a:pt x="74" y="250"/>
                  </a:cubicBezTo>
                  <a:cubicBezTo>
                    <a:pt x="88" y="250"/>
                    <a:pt x="107" y="243"/>
                    <a:pt x="114" y="220"/>
                  </a:cubicBezTo>
                  <a:cubicBezTo>
                    <a:pt x="116" y="211"/>
                    <a:pt x="134" y="141"/>
                    <a:pt x="137" y="125"/>
                  </a:cubicBezTo>
                  <a:cubicBezTo>
                    <a:pt x="139" y="120"/>
                    <a:pt x="141" y="107"/>
                    <a:pt x="143" y="102"/>
                  </a:cubicBezTo>
                  <a:cubicBezTo>
                    <a:pt x="144" y="95"/>
                    <a:pt x="148" y="86"/>
                    <a:pt x="148" y="79"/>
                  </a:cubicBezTo>
                  <a:cubicBezTo>
                    <a:pt x="150" y="74"/>
                    <a:pt x="167" y="51"/>
                    <a:pt x="178" y="42"/>
                  </a:cubicBezTo>
                  <a:cubicBezTo>
                    <a:pt x="185" y="37"/>
                    <a:pt x="201" y="25"/>
                    <a:pt x="227" y="25"/>
                  </a:cubicBezTo>
                  <a:cubicBezTo>
                    <a:pt x="236" y="25"/>
                    <a:pt x="243" y="26"/>
                    <a:pt x="250" y="33"/>
                  </a:cubicBezTo>
                  <a:cubicBezTo>
                    <a:pt x="224" y="42"/>
                    <a:pt x="218" y="65"/>
                    <a:pt x="218" y="74"/>
                  </a:cubicBezTo>
                  <a:cubicBezTo>
                    <a:pt x="218" y="93"/>
                    <a:pt x="231" y="104"/>
                    <a:pt x="248" y="104"/>
                  </a:cubicBezTo>
                  <a:cubicBezTo>
                    <a:pt x="268" y="104"/>
                    <a:pt x="292" y="88"/>
                    <a:pt x="292" y="55"/>
                  </a:cubicBezTo>
                  <a:cubicBezTo>
                    <a:pt x="292" y="25"/>
                    <a:pt x="266" y="0"/>
                    <a:pt x="229" y="0"/>
                  </a:cubicBezTo>
                  <a:cubicBezTo>
                    <a:pt x="201" y="0"/>
                    <a:pt x="174" y="11"/>
                    <a:pt x="150" y="35"/>
                  </a:cubicBezTo>
                  <a:cubicBezTo>
                    <a:pt x="136" y="7"/>
                    <a:pt x="99" y="0"/>
                    <a:pt x="76" y="0"/>
                  </a:cubicBezTo>
                  <a:cubicBezTo>
                    <a:pt x="19" y="0"/>
                    <a:pt x="0" y="81"/>
                    <a:pt x="0" y="84"/>
                  </a:cubicBezTo>
                  <a:cubicBezTo>
                    <a:pt x="0" y="95"/>
                    <a:pt x="9" y="95"/>
                    <a:pt x="18" y="95"/>
                  </a:cubicBezTo>
                  <a:cubicBezTo>
                    <a:pt x="30" y="95"/>
                    <a:pt x="32" y="95"/>
                    <a:pt x="35" y="83"/>
                  </a:cubicBezTo>
                  <a:cubicBezTo>
                    <a:pt x="42" y="58"/>
                    <a:pt x="51" y="25"/>
                    <a:pt x="72" y="25"/>
                  </a:cubicBezTo>
                  <a:cubicBezTo>
                    <a:pt x="86" y="25"/>
                    <a:pt x="88" y="39"/>
                    <a:pt x="88" y="48"/>
                  </a:cubicBezTo>
                  <a:cubicBezTo>
                    <a:pt x="88" y="55"/>
                    <a:pt x="86" y="60"/>
                    <a:pt x="81" y="77"/>
                  </a:cubicBezTo>
                  <a:cubicBezTo>
                    <a:pt x="76" y="99"/>
                    <a:pt x="76" y="100"/>
                    <a:pt x="72" y="120"/>
                  </a:cubicBezTo>
                  <a:lnTo>
                    <a:pt x="56" y="17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70" name="Freeform 286"/>
            <p:cNvSpPr>
              <a:spLocks noChangeArrowheads="1"/>
            </p:cNvSpPr>
            <p:nvPr/>
          </p:nvSpPr>
          <p:spPr bwMode="auto">
            <a:xfrm>
              <a:off x="2749" y="3158"/>
              <a:ext cx="20" cy="52"/>
            </a:xfrm>
            <a:custGeom>
              <a:avLst/>
              <a:gdLst>
                <a:gd name="T0" fmla="*/ 92 w 93"/>
                <a:gd name="T1" fmla="*/ 81 h 233"/>
                <a:gd name="T2" fmla="*/ 42 w 93"/>
                <a:gd name="T3" fmla="*/ 0 h 233"/>
                <a:gd name="T4" fmla="*/ 0 w 93"/>
                <a:gd name="T5" fmla="*/ 40 h 233"/>
                <a:gd name="T6" fmla="*/ 42 w 93"/>
                <a:gd name="T7" fmla="*/ 83 h 233"/>
                <a:gd name="T8" fmla="*/ 69 w 93"/>
                <a:gd name="T9" fmla="*/ 72 h 233"/>
                <a:gd name="T10" fmla="*/ 74 w 93"/>
                <a:gd name="T11" fmla="*/ 70 h 233"/>
                <a:gd name="T12" fmla="*/ 76 w 93"/>
                <a:gd name="T13" fmla="*/ 81 h 233"/>
                <a:gd name="T14" fmla="*/ 21 w 93"/>
                <a:gd name="T15" fmla="*/ 211 h 233"/>
                <a:gd name="T16" fmla="*/ 12 w 93"/>
                <a:gd name="T17" fmla="*/ 224 h 233"/>
                <a:gd name="T18" fmla="*/ 21 w 93"/>
                <a:gd name="T19" fmla="*/ 232 h 233"/>
                <a:gd name="T20" fmla="*/ 92 w 93"/>
                <a:gd name="T21" fmla="*/ 8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233">
                  <a:moveTo>
                    <a:pt x="92" y="81"/>
                  </a:moveTo>
                  <a:cubicBezTo>
                    <a:pt x="92" y="30"/>
                    <a:pt x="72" y="0"/>
                    <a:pt x="42" y="0"/>
                  </a:cubicBezTo>
                  <a:cubicBezTo>
                    <a:pt x="16" y="0"/>
                    <a:pt x="0" y="19"/>
                    <a:pt x="0" y="40"/>
                  </a:cubicBezTo>
                  <a:cubicBezTo>
                    <a:pt x="0" y="62"/>
                    <a:pt x="16" y="83"/>
                    <a:pt x="42" y="83"/>
                  </a:cubicBezTo>
                  <a:cubicBezTo>
                    <a:pt x="51" y="83"/>
                    <a:pt x="62" y="79"/>
                    <a:pt x="69" y="72"/>
                  </a:cubicBezTo>
                  <a:cubicBezTo>
                    <a:pt x="72" y="70"/>
                    <a:pt x="72" y="70"/>
                    <a:pt x="74" y="70"/>
                  </a:cubicBezTo>
                  <a:cubicBezTo>
                    <a:pt x="74" y="70"/>
                    <a:pt x="76" y="70"/>
                    <a:pt x="76" y="81"/>
                  </a:cubicBezTo>
                  <a:cubicBezTo>
                    <a:pt x="76" y="139"/>
                    <a:pt x="48" y="187"/>
                    <a:pt x="21" y="211"/>
                  </a:cubicBezTo>
                  <a:cubicBezTo>
                    <a:pt x="12" y="220"/>
                    <a:pt x="12" y="222"/>
                    <a:pt x="12" y="224"/>
                  </a:cubicBezTo>
                  <a:cubicBezTo>
                    <a:pt x="12" y="231"/>
                    <a:pt x="16" y="232"/>
                    <a:pt x="21" y="232"/>
                  </a:cubicBezTo>
                  <a:cubicBezTo>
                    <a:pt x="30" y="232"/>
                    <a:pt x="92" y="172"/>
                    <a:pt x="92" y="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71" name="Freeform 287"/>
            <p:cNvSpPr>
              <a:spLocks noChangeArrowheads="1"/>
            </p:cNvSpPr>
            <p:nvPr/>
          </p:nvSpPr>
          <p:spPr bwMode="auto">
            <a:xfrm>
              <a:off x="2821" y="3055"/>
              <a:ext cx="92" cy="157"/>
            </a:xfrm>
            <a:custGeom>
              <a:avLst/>
              <a:gdLst>
                <a:gd name="T0" fmla="*/ 301 w 408"/>
                <a:gd name="T1" fmla="*/ 19 h 698"/>
                <a:gd name="T2" fmla="*/ 304 w 408"/>
                <a:gd name="T3" fmla="*/ 7 h 698"/>
                <a:gd name="T4" fmla="*/ 294 w 408"/>
                <a:gd name="T5" fmla="*/ 0 h 698"/>
                <a:gd name="T6" fmla="*/ 283 w 408"/>
                <a:gd name="T7" fmla="*/ 16 h 698"/>
                <a:gd name="T8" fmla="*/ 238 w 408"/>
                <a:gd name="T9" fmla="*/ 195 h 698"/>
                <a:gd name="T10" fmla="*/ 0 w 408"/>
                <a:gd name="T11" fmla="*/ 407 h 698"/>
                <a:gd name="T12" fmla="*/ 150 w 408"/>
                <a:gd name="T13" fmla="*/ 547 h 698"/>
                <a:gd name="T14" fmla="*/ 132 w 408"/>
                <a:gd name="T15" fmla="*/ 620 h 698"/>
                <a:gd name="T16" fmla="*/ 114 w 408"/>
                <a:gd name="T17" fmla="*/ 688 h 698"/>
                <a:gd name="T18" fmla="*/ 123 w 408"/>
                <a:gd name="T19" fmla="*/ 697 h 698"/>
                <a:gd name="T20" fmla="*/ 132 w 408"/>
                <a:gd name="T21" fmla="*/ 693 h 698"/>
                <a:gd name="T22" fmla="*/ 139 w 408"/>
                <a:gd name="T23" fmla="*/ 664 h 698"/>
                <a:gd name="T24" fmla="*/ 169 w 408"/>
                <a:gd name="T25" fmla="*/ 547 h 698"/>
                <a:gd name="T26" fmla="*/ 407 w 408"/>
                <a:gd name="T27" fmla="*/ 334 h 698"/>
                <a:gd name="T28" fmla="*/ 257 w 408"/>
                <a:gd name="T29" fmla="*/ 195 h 698"/>
                <a:gd name="T30" fmla="*/ 301 w 408"/>
                <a:gd name="T31" fmla="*/ 19 h 698"/>
                <a:gd name="T32" fmla="*/ 153 w 408"/>
                <a:gd name="T33" fmla="*/ 530 h 698"/>
                <a:gd name="T34" fmla="*/ 51 w 408"/>
                <a:gd name="T35" fmla="*/ 422 h 698"/>
                <a:gd name="T36" fmla="*/ 232 w 408"/>
                <a:gd name="T37" fmla="*/ 211 h 698"/>
                <a:gd name="T38" fmla="*/ 153 w 408"/>
                <a:gd name="T39" fmla="*/ 530 h 698"/>
                <a:gd name="T40" fmla="*/ 253 w 408"/>
                <a:gd name="T41" fmla="*/ 211 h 698"/>
                <a:gd name="T42" fmla="*/ 357 w 408"/>
                <a:gd name="T43" fmla="*/ 319 h 698"/>
                <a:gd name="T44" fmla="*/ 172 w 408"/>
                <a:gd name="T45" fmla="*/ 530 h 698"/>
                <a:gd name="T46" fmla="*/ 253 w 408"/>
                <a:gd name="T47" fmla="*/ 21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8" h="698">
                  <a:moveTo>
                    <a:pt x="301" y="19"/>
                  </a:moveTo>
                  <a:cubicBezTo>
                    <a:pt x="301" y="18"/>
                    <a:pt x="304" y="9"/>
                    <a:pt x="304" y="7"/>
                  </a:cubicBezTo>
                  <a:cubicBezTo>
                    <a:pt x="304" y="7"/>
                    <a:pt x="304" y="0"/>
                    <a:pt x="294" y="0"/>
                  </a:cubicBezTo>
                  <a:cubicBezTo>
                    <a:pt x="287" y="0"/>
                    <a:pt x="285" y="2"/>
                    <a:pt x="283" y="16"/>
                  </a:cubicBezTo>
                  <a:lnTo>
                    <a:pt x="238" y="195"/>
                  </a:lnTo>
                  <a:cubicBezTo>
                    <a:pt x="114" y="199"/>
                    <a:pt x="0" y="301"/>
                    <a:pt x="0" y="407"/>
                  </a:cubicBezTo>
                  <a:cubicBezTo>
                    <a:pt x="0" y="481"/>
                    <a:pt x="55" y="542"/>
                    <a:pt x="150" y="547"/>
                  </a:cubicBezTo>
                  <a:cubicBezTo>
                    <a:pt x="143" y="572"/>
                    <a:pt x="137" y="597"/>
                    <a:pt x="132" y="620"/>
                  </a:cubicBezTo>
                  <a:cubicBezTo>
                    <a:pt x="121" y="657"/>
                    <a:pt x="114" y="686"/>
                    <a:pt x="114" y="688"/>
                  </a:cubicBezTo>
                  <a:cubicBezTo>
                    <a:pt x="114" y="697"/>
                    <a:pt x="120" y="697"/>
                    <a:pt x="123" y="697"/>
                  </a:cubicBezTo>
                  <a:cubicBezTo>
                    <a:pt x="127" y="697"/>
                    <a:pt x="128" y="697"/>
                    <a:pt x="132" y="693"/>
                  </a:cubicBezTo>
                  <a:cubicBezTo>
                    <a:pt x="132" y="692"/>
                    <a:pt x="137" y="674"/>
                    <a:pt x="139" y="664"/>
                  </a:cubicBezTo>
                  <a:lnTo>
                    <a:pt x="169" y="547"/>
                  </a:lnTo>
                  <a:cubicBezTo>
                    <a:pt x="294" y="544"/>
                    <a:pt x="407" y="438"/>
                    <a:pt x="407" y="334"/>
                  </a:cubicBezTo>
                  <a:cubicBezTo>
                    <a:pt x="407" y="273"/>
                    <a:pt x="366" y="202"/>
                    <a:pt x="257" y="195"/>
                  </a:cubicBezTo>
                  <a:lnTo>
                    <a:pt x="301" y="19"/>
                  </a:lnTo>
                  <a:close/>
                  <a:moveTo>
                    <a:pt x="153" y="530"/>
                  </a:moveTo>
                  <a:cubicBezTo>
                    <a:pt x="106" y="528"/>
                    <a:pt x="51" y="502"/>
                    <a:pt x="51" y="422"/>
                  </a:cubicBezTo>
                  <a:cubicBezTo>
                    <a:pt x="51" y="331"/>
                    <a:pt x="118" y="222"/>
                    <a:pt x="232" y="211"/>
                  </a:cubicBezTo>
                  <a:lnTo>
                    <a:pt x="153" y="530"/>
                  </a:lnTo>
                  <a:close/>
                  <a:moveTo>
                    <a:pt x="253" y="211"/>
                  </a:moveTo>
                  <a:cubicBezTo>
                    <a:pt x="312" y="215"/>
                    <a:pt x="357" y="250"/>
                    <a:pt x="357" y="319"/>
                  </a:cubicBezTo>
                  <a:cubicBezTo>
                    <a:pt x="357" y="410"/>
                    <a:pt x="290" y="521"/>
                    <a:pt x="172" y="530"/>
                  </a:cubicBezTo>
                  <a:lnTo>
                    <a:pt x="253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72" name="Freeform 288"/>
            <p:cNvSpPr>
              <a:spLocks noChangeArrowheads="1"/>
            </p:cNvSpPr>
            <p:nvPr/>
          </p:nvSpPr>
          <p:spPr bwMode="auto">
            <a:xfrm>
              <a:off x="2923" y="3122"/>
              <a:ext cx="57" cy="83"/>
            </a:xfrm>
            <a:custGeom>
              <a:avLst/>
              <a:gdLst>
                <a:gd name="T0" fmla="*/ 253 w 254"/>
                <a:gd name="T1" fmla="*/ 188 h 372"/>
                <a:gd name="T2" fmla="*/ 220 w 254"/>
                <a:gd name="T3" fmla="*/ 48 h 372"/>
                <a:gd name="T4" fmla="*/ 127 w 254"/>
                <a:gd name="T5" fmla="*/ 0 h 372"/>
                <a:gd name="T6" fmla="*/ 0 w 254"/>
                <a:gd name="T7" fmla="*/ 188 h 372"/>
                <a:gd name="T8" fmla="*/ 127 w 254"/>
                <a:gd name="T9" fmla="*/ 371 h 372"/>
                <a:gd name="T10" fmla="*/ 253 w 254"/>
                <a:gd name="T11" fmla="*/ 188 h 372"/>
                <a:gd name="T12" fmla="*/ 127 w 254"/>
                <a:gd name="T13" fmla="*/ 357 h 372"/>
                <a:gd name="T14" fmla="*/ 58 w 254"/>
                <a:gd name="T15" fmla="*/ 297 h 372"/>
                <a:gd name="T16" fmla="*/ 49 w 254"/>
                <a:gd name="T17" fmla="*/ 181 h 372"/>
                <a:gd name="T18" fmla="*/ 58 w 254"/>
                <a:gd name="T19" fmla="*/ 70 h 372"/>
                <a:gd name="T20" fmla="*/ 127 w 254"/>
                <a:gd name="T21" fmla="*/ 16 h 372"/>
                <a:gd name="T22" fmla="*/ 194 w 254"/>
                <a:gd name="T23" fmla="*/ 65 h 372"/>
                <a:gd name="T24" fmla="*/ 204 w 254"/>
                <a:gd name="T25" fmla="*/ 181 h 372"/>
                <a:gd name="T26" fmla="*/ 197 w 254"/>
                <a:gd name="T27" fmla="*/ 296 h 372"/>
                <a:gd name="T28" fmla="*/ 127 w 254"/>
                <a:gd name="T29" fmla="*/ 3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372">
                  <a:moveTo>
                    <a:pt x="253" y="188"/>
                  </a:moveTo>
                  <a:cubicBezTo>
                    <a:pt x="253" y="128"/>
                    <a:pt x="246" y="84"/>
                    <a:pt x="220" y="48"/>
                  </a:cubicBezTo>
                  <a:cubicBezTo>
                    <a:pt x="204" y="21"/>
                    <a:pt x="171" y="0"/>
                    <a:pt x="127" y="0"/>
                  </a:cubicBezTo>
                  <a:cubicBezTo>
                    <a:pt x="0" y="0"/>
                    <a:pt x="0" y="148"/>
                    <a:pt x="0" y="188"/>
                  </a:cubicBezTo>
                  <a:cubicBezTo>
                    <a:pt x="0" y="227"/>
                    <a:pt x="0" y="371"/>
                    <a:pt x="127" y="371"/>
                  </a:cubicBezTo>
                  <a:cubicBezTo>
                    <a:pt x="253" y="371"/>
                    <a:pt x="253" y="227"/>
                    <a:pt x="253" y="188"/>
                  </a:cubicBezTo>
                  <a:close/>
                  <a:moveTo>
                    <a:pt x="127" y="357"/>
                  </a:moveTo>
                  <a:cubicBezTo>
                    <a:pt x="102" y="357"/>
                    <a:pt x="69" y="341"/>
                    <a:pt x="58" y="297"/>
                  </a:cubicBezTo>
                  <a:cubicBezTo>
                    <a:pt x="49" y="266"/>
                    <a:pt x="49" y="220"/>
                    <a:pt x="49" y="181"/>
                  </a:cubicBezTo>
                  <a:cubicBezTo>
                    <a:pt x="49" y="141"/>
                    <a:pt x="49" y="100"/>
                    <a:pt x="58" y="70"/>
                  </a:cubicBezTo>
                  <a:cubicBezTo>
                    <a:pt x="69" y="26"/>
                    <a:pt x="104" y="16"/>
                    <a:pt x="127" y="16"/>
                  </a:cubicBezTo>
                  <a:cubicBezTo>
                    <a:pt x="157" y="16"/>
                    <a:pt x="185" y="33"/>
                    <a:pt x="194" y="65"/>
                  </a:cubicBezTo>
                  <a:cubicBezTo>
                    <a:pt x="202" y="93"/>
                    <a:pt x="204" y="134"/>
                    <a:pt x="204" y="181"/>
                  </a:cubicBezTo>
                  <a:cubicBezTo>
                    <a:pt x="204" y="220"/>
                    <a:pt x="204" y="261"/>
                    <a:pt x="197" y="296"/>
                  </a:cubicBezTo>
                  <a:cubicBezTo>
                    <a:pt x="185" y="345"/>
                    <a:pt x="148" y="357"/>
                    <a:pt x="127" y="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73" name="Freeform 289"/>
            <p:cNvSpPr>
              <a:spLocks noChangeArrowheads="1"/>
            </p:cNvSpPr>
            <p:nvPr/>
          </p:nvSpPr>
          <p:spPr bwMode="auto">
            <a:xfrm>
              <a:off x="3013" y="3045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74" name="Freeform 290"/>
            <p:cNvSpPr>
              <a:spLocks noChangeArrowheads="1"/>
            </p:cNvSpPr>
            <p:nvPr/>
          </p:nvSpPr>
          <p:spPr bwMode="auto">
            <a:xfrm>
              <a:off x="3070" y="3099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5 h 494"/>
                <a:gd name="T14" fmla="*/ 160 w 321"/>
                <a:gd name="T15" fmla="*/ 444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4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5"/>
                  </a:cubicBezTo>
                  <a:cubicBezTo>
                    <a:pt x="187" y="333"/>
                    <a:pt x="162" y="437"/>
                    <a:pt x="160" y="444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4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4"/>
                  </a:cubicBezTo>
                  <a:cubicBezTo>
                    <a:pt x="248" y="90"/>
                    <a:pt x="206" y="261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75" name="Freeform 291"/>
            <p:cNvSpPr>
              <a:spLocks noChangeArrowheads="1"/>
            </p:cNvSpPr>
            <p:nvPr/>
          </p:nvSpPr>
          <p:spPr bwMode="auto">
            <a:xfrm>
              <a:off x="3163" y="3101"/>
              <a:ext cx="19" cy="109"/>
            </a:xfrm>
            <a:custGeom>
              <a:avLst/>
              <a:gdLst>
                <a:gd name="T0" fmla="*/ 84 w 87"/>
                <a:gd name="T1" fmla="*/ 40 h 485"/>
                <a:gd name="T2" fmla="*/ 42 w 87"/>
                <a:gd name="T3" fmla="*/ 0 h 485"/>
                <a:gd name="T4" fmla="*/ 0 w 87"/>
                <a:gd name="T5" fmla="*/ 40 h 485"/>
                <a:gd name="T6" fmla="*/ 42 w 87"/>
                <a:gd name="T7" fmla="*/ 83 h 485"/>
                <a:gd name="T8" fmla="*/ 84 w 87"/>
                <a:gd name="T9" fmla="*/ 40 h 485"/>
                <a:gd name="T10" fmla="*/ 69 w 87"/>
                <a:gd name="T11" fmla="*/ 326 h 485"/>
                <a:gd name="T12" fmla="*/ 18 w 87"/>
                <a:gd name="T13" fmla="*/ 466 h 485"/>
                <a:gd name="T14" fmla="*/ 12 w 87"/>
                <a:gd name="T15" fmla="*/ 475 h 485"/>
                <a:gd name="T16" fmla="*/ 21 w 87"/>
                <a:gd name="T17" fmla="*/ 484 h 485"/>
                <a:gd name="T18" fmla="*/ 86 w 87"/>
                <a:gd name="T19" fmla="*/ 333 h 485"/>
                <a:gd name="T20" fmla="*/ 42 w 87"/>
                <a:gd name="T21" fmla="*/ 252 h 485"/>
                <a:gd name="T22" fmla="*/ 0 w 87"/>
                <a:gd name="T23" fmla="*/ 294 h 485"/>
                <a:gd name="T24" fmla="*/ 42 w 87"/>
                <a:gd name="T25" fmla="*/ 334 h 485"/>
                <a:gd name="T26" fmla="*/ 48 w 87"/>
                <a:gd name="T27" fmla="*/ 334 h 485"/>
                <a:gd name="T28" fmla="*/ 69 w 87"/>
                <a:gd name="T29" fmla="*/ 32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85">
                  <a:moveTo>
                    <a:pt x="84" y="40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83"/>
                    <a:pt x="42" y="83"/>
                  </a:cubicBezTo>
                  <a:cubicBezTo>
                    <a:pt x="65" y="83"/>
                    <a:pt x="84" y="63"/>
                    <a:pt x="84" y="40"/>
                  </a:cubicBezTo>
                  <a:close/>
                  <a:moveTo>
                    <a:pt x="69" y="326"/>
                  </a:moveTo>
                  <a:cubicBezTo>
                    <a:pt x="69" y="349"/>
                    <a:pt x="69" y="408"/>
                    <a:pt x="18" y="466"/>
                  </a:cubicBezTo>
                  <a:cubicBezTo>
                    <a:pt x="12" y="472"/>
                    <a:pt x="12" y="473"/>
                    <a:pt x="12" y="475"/>
                  </a:cubicBezTo>
                  <a:cubicBezTo>
                    <a:pt x="12" y="481"/>
                    <a:pt x="16" y="484"/>
                    <a:pt x="21" y="484"/>
                  </a:cubicBezTo>
                  <a:cubicBezTo>
                    <a:pt x="30" y="484"/>
                    <a:pt x="86" y="422"/>
                    <a:pt x="86" y="333"/>
                  </a:cubicBezTo>
                  <a:cubicBezTo>
                    <a:pt x="86" y="310"/>
                    <a:pt x="84" y="252"/>
                    <a:pt x="42" y="252"/>
                  </a:cubicBezTo>
                  <a:cubicBezTo>
                    <a:pt x="14" y="252"/>
                    <a:pt x="0" y="273"/>
                    <a:pt x="0" y="294"/>
                  </a:cubicBezTo>
                  <a:cubicBezTo>
                    <a:pt x="0" y="313"/>
                    <a:pt x="14" y="334"/>
                    <a:pt x="42" y="334"/>
                  </a:cubicBezTo>
                  <a:cubicBezTo>
                    <a:pt x="46" y="334"/>
                    <a:pt x="48" y="334"/>
                    <a:pt x="48" y="334"/>
                  </a:cubicBezTo>
                  <a:cubicBezTo>
                    <a:pt x="55" y="333"/>
                    <a:pt x="62" y="331"/>
                    <a:pt x="69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76" name="Freeform 292"/>
            <p:cNvSpPr>
              <a:spLocks noChangeArrowheads="1"/>
            </p:cNvSpPr>
            <p:nvPr/>
          </p:nvSpPr>
          <p:spPr bwMode="auto">
            <a:xfrm>
              <a:off x="3231" y="3099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5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77" name="Freeform 293"/>
            <p:cNvSpPr>
              <a:spLocks noChangeArrowheads="1"/>
            </p:cNvSpPr>
            <p:nvPr/>
          </p:nvSpPr>
          <p:spPr bwMode="auto">
            <a:xfrm>
              <a:off x="3320" y="3045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78" name="Freeform 294"/>
            <p:cNvSpPr>
              <a:spLocks noChangeArrowheads="1"/>
            </p:cNvSpPr>
            <p:nvPr/>
          </p:nvSpPr>
          <p:spPr bwMode="auto">
            <a:xfrm>
              <a:off x="3436" y="3112"/>
              <a:ext cx="116" cy="41"/>
            </a:xfrm>
            <a:custGeom>
              <a:avLst/>
              <a:gdLst>
                <a:gd name="T0" fmla="*/ 489 w 517"/>
                <a:gd name="T1" fmla="*/ 32 h 184"/>
                <a:gd name="T2" fmla="*/ 516 w 517"/>
                <a:gd name="T3" fmla="*/ 16 h 184"/>
                <a:gd name="T4" fmla="*/ 491 w 517"/>
                <a:gd name="T5" fmla="*/ 0 h 184"/>
                <a:gd name="T6" fmla="*/ 26 w 517"/>
                <a:gd name="T7" fmla="*/ 0 h 184"/>
                <a:gd name="T8" fmla="*/ 0 w 517"/>
                <a:gd name="T9" fmla="*/ 16 h 184"/>
                <a:gd name="T10" fmla="*/ 26 w 517"/>
                <a:gd name="T11" fmla="*/ 32 h 184"/>
                <a:gd name="T12" fmla="*/ 489 w 517"/>
                <a:gd name="T13" fmla="*/ 32 h 184"/>
                <a:gd name="T14" fmla="*/ 491 w 517"/>
                <a:gd name="T15" fmla="*/ 183 h 184"/>
                <a:gd name="T16" fmla="*/ 516 w 517"/>
                <a:gd name="T17" fmla="*/ 167 h 184"/>
                <a:gd name="T18" fmla="*/ 489 w 517"/>
                <a:gd name="T19" fmla="*/ 151 h 184"/>
                <a:gd name="T20" fmla="*/ 26 w 517"/>
                <a:gd name="T21" fmla="*/ 151 h 184"/>
                <a:gd name="T22" fmla="*/ 0 w 517"/>
                <a:gd name="T23" fmla="*/ 167 h 184"/>
                <a:gd name="T24" fmla="*/ 26 w 517"/>
                <a:gd name="T25" fmla="*/ 183 h 184"/>
                <a:gd name="T26" fmla="*/ 491 w 517"/>
                <a:gd name="T2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84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close/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79" name="Freeform 295"/>
            <p:cNvSpPr>
              <a:spLocks noChangeArrowheads="1"/>
            </p:cNvSpPr>
            <p:nvPr/>
          </p:nvSpPr>
          <p:spPr bwMode="auto">
            <a:xfrm>
              <a:off x="3610" y="3061"/>
              <a:ext cx="72" cy="151"/>
            </a:xfrm>
            <a:custGeom>
              <a:avLst/>
              <a:gdLst>
                <a:gd name="T0" fmla="*/ 319 w 320"/>
                <a:gd name="T1" fmla="*/ 28 h 672"/>
                <a:gd name="T2" fmla="*/ 289 w 320"/>
                <a:gd name="T3" fmla="*/ 0 h 672"/>
                <a:gd name="T4" fmla="*/ 248 w 320"/>
                <a:gd name="T5" fmla="*/ 40 h 672"/>
                <a:gd name="T6" fmla="*/ 276 w 320"/>
                <a:gd name="T7" fmla="*/ 69 h 672"/>
                <a:gd name="T8" fmla="*/ 319 w 320"/>
                <a:gd name="T9" fmla="*/ 28 h 672"/>
                <a:gd name="T10" fmla="*/ 162 w 320"/>
                <a:gd name="T11" fmla="*/ 551 h 672"/>
                <a:gd name="T12" fmla="*/ 67 w 320"/>
                <a:gd name="T13" fmla="*/ 655 h 672"/>
                <a:gd name="T14" fmla="*/ 37 w 320"/>
                <a:gd name="T15" fmla="*/ 648 h 672"/>
                <a:gd name="T16" fmla="*/ 72 w 320"/>
                <a:gd name="T17" fmla="*/ 605 h 672"/>
                <a:gd name="T18" fmla="*/ 42 w 320"/>
                <a:gd name="T19" fmla="*/ 579 h 672"/>
                <a:gd name="T20" fmla="*/ 0 w 320"/>
                <a:gd name="T21" fmla="*/ 623 h 672"/>
                <a:gd name="T22" fmla="*/ 69 w 320"/>
                <a:gd name="T23" fmla="*/ 671 h 672"/>
                <a:gd name="T24" fmla="*/ 215 w 320"/>
                <a:gd name="T25" fmla="*/ 554 h 672"/>
                <a:gd name="T26" fmla="*/ 287 w 320"/>
                <a:gd name="T27" fmla="*/ 269 h 672"/>
                <a:gd name="T28" fmla="*/ 290 w 320"/>
                <a:gd name="T29" fmla="*/ 241 h 672"/>
                <a:gd name="T30" fmla="*/ 218 w 320"/>
                <a:gd name="T31" fmla="*/ 169 h 672"/>
                <a:gd name="T32" fmla="*/ 95 w 320"/>
                <a:gd name="T33" fmla="*/ 289 h 672"/>
                <a:gd name="T34" fmla="*/ 104 w 320"/>
                <a:gd name="T35" fmla="*/ 297 h 672"/>
                <a:gd name="T36" fmla="*/ 118 w 320"/>
                <a:gd name="T37" fmla="*/ 282 h 672"/>
                <a:gd name="T38" fmla="*/ 216 w 320"/>
                <a:gd name="T39" fmla="*/ 187 h 672"/>
                <a:gd name="T40" fmla="*/ 241 w 320"/>
                <a:gd name="T41" fmla="*/ 222 h 672"/>
                <a:gd name="T42" fmla="*/ 236 w 320"/>
                <a:gd name="T43" fmla="*/ 262 h 672"/>
                <a:gd name="T44" fmla="*/ 162 w 320"/>
                <a:gd name="T45" fmla="*/ 55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0" h="672">
                  <a:moveTo>
                    <a:pt x="319" y="28"/>
                  </a:moveTo>
                  <a:cubicBezTo>
                    <a:pt x="319" y="12"/>
                    <a:pt x="308" y="0"/>
                    <a:pt x="289" y="0"/>
                  </a:cubicBezTo>
                  <a:cubicBezTo>
                    <a:pt x="271" y="0"/>
                    <a:pt x="248" y="18"/>
                    <a:pt x="248" y="40"/>
                  </a:cubicBezTo>
                  <a:cubicBezTo>
                    <a:pt x="248" y="56"/>
                    <a:pt x="259" y="69"/>
                    <a:pt x="276" y="69"/>
                  </a:cubicBezTo>
                  <a:cubicBezTo>
                    <a:pt x="297" y="69"/>
                    <a:pt x="319" y="49"/>
                    <a:pt x="319" y="28"/>
                  </a:cubicBezTo>
                  <a:close/>
                  <a:moveTo>
                    <a:pt x="162" y="551"/>
                  </a:moveTo>
                  <a:cubicBezTo>
                    <a:pt x="148" y="611"/>
                    <a:pt x="111" y="655"/>
                    <a:pt x="67" y="655"/>
                  </a:cubicBezTo>
                  <a:cubicBezTo>
                    <a:pt x="62" y="655"/>
                    <a:pt x="51" y="655"/>
                    <a:pt x="37" y="648"/>
                  </a:cubicBezTo>
                  <a:cubicBezTo>
                    <a:pt x="60" y="642"/>
                    <a:pt x="72" y="621"/>
                    <a:pt x="72" y="605"/>
                  </a:cubicBezTo>
                  <a:cubicBezTo>
                    <a:pt x="72" y="593"/>
                    <a:pt x="63" y="579"/>
                    <a:pt x="42" y="579"/>
                  </a:cubicBezTo>
                  <a:cubicBezTo>
                    <a:pt x="23" y="579"/>
                    <a:pt x="0" y="595"/>
                    <a:pt x="0" y="623"/>
                  </a:cubicBezTo>
                  <a:cubicBezTo>
                    <a:pt x="0" y="655"/>
                    <a:pt x="32" y="671"/>
                    <a:pt x="69" y="671"/>
                  </a:cubicBezTo>
                  <a:cubicBezTo>
                    <a:pt x="123" y="671"/>
                    <a:pt x="195" y="630"/>
                    <a:pt x="215" y="554"/>
                  </a:cubicBezTo>
                  <a:lnTo>
                    <a:pt x="287" y="269"/>
                  </a:lnTo>
                  <a:cubicBezTo>
                    <a:pt x="290" y="253"/>
                    <a:pt x="290" y="243"/>
                    <a:pt x="290" y="241"/>
                  </a:cubicBezTo>
                  <a:cubicBezTo>
                    <a:pt x="290" y="197"/>
                    <a:pt x="257" y="169"/>
                    <a:pt x="218" y="169"/>
                  </a:cubicBezTo>
                  <a:cubicBezTo>
                    <a:pt x="139" y="169"/>
                    <a:pt x="95" y="282"/>
                    <a:pt x="95" y="289"/>
                  </a:cubicBezTo>
                  <a:cubicBezTo>
                    <a:pt x="95" y="297"/>
                    <a:pt x="102" y="297"/>
                    <a:pt x="104" y="297"/>
                  </a:cubicBezTo>
                  <a:cubicBezTo>
                    <a:pt x="111" y="297"/>
                    <a:pt x="113" y="296"/>
                    <a:pt x="118" y="282"/>
                  </a:cubicBezTo>
                  <a:cubicBezTo>
                    <a:pt x="137" y="234"/>
                    <a:pt x="174" y="187"/>
                    <a:pt x="216" y="187"/>
                  </a:cubicBezTo>
                  <a:cubicBezTo>
                    <a:pt x="227" y="187"/>
                    <a:pt x="241" y="190"/>
                    <a:pt x="241" y="222"/>
                  </a:cubicBezTo>
                  <a:cubicBezTo>
                    <a:pt x="241" y="241"/>
                    <a:pt x="239" y="248"/>
                    <a:pt x="236" y="262"/>
                  </a:cubicBezTo>
                  <a:lnTo>
                    <a:pt x="162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80" name="Freeform 296"/>
            <p:cNvSpPr>
              <a:spLocks noChangeArrowheads="1"/>
            </p:cNvSpPr>
            <p:nvPr/>
          </p:nvSpPr>
          <p:spPr bwMode="auto">
            <a:xfrm>
              <a:off x="3690" y="3122"/>
              <a:ext cx="57" cy="83"/>
            </a:xfrm>
            <a:custGeom>
              <a:avLst/>
              <a:gdLst>
                <a:gd name="T0" fmla="*/ 253 w 254"/>
                <a:gd name="T1" fmla="*/ 188 h 372"/>
                <a:gd name="T2" fmla="*/ 220 w 254"/>
                <a:gd name="T3" fmla="*/ 48 h 372"/>
                <a:gd name="T4" fmla="*/ 127 w 254"/>
                <a:gd name="T5" fmla="*/ 0 h 372"/>
                <a:gd name="T6" fmla="*/ 0 w 254"/>
                <a:gd name="T7" fmla="*/ 188 h 372"/>
                <a:gd name="T8" fmla="*/ 127 w 254"/>
                <a:gd name="T9" fmla="*/ 371 h 372"/>
                <a:gd name="T10" fmla="*/ 253 w 254"/>
                <a:gd name="T11" fmla="*/ 188 h 372"/>
                <a:gd name="T12" fmla="*/ 127 w 254"/>
                <a:gd name="T13" fmla="*/ 357 h 372"/>
                <a:gd name="T14" fmla="*/ 58 w 254"/>
                <a:gd name="T15" fmla="*/ 297 h 372"/>
                <a:gd name="T16" fmla="*/ 49 w 254"/>
                <a:gd name="T17" fmla="*/ 181 h 372"/>
                <a:gd name="T18" fmla="*/ 58 w 254"/>
                <a:gd name="T19" fmla="*/ 70 h 372"/>
                <a:gd name="T20" fmla="*/ 127 w 254"/>
                <a:gd name="T21" fmla="*/ 16 h 372"/>
                <a:gd name="T22" fmla="*/ 194 w 254"/>
                <a:gd name="T23" fmla="*/ 65 h 372"/>
                <a:gd name="T24" fmla="*/ 202 w 254"/>
                <a:gd name="T25" fmla="*/ 181 h 372"/>
                <a:gd name="T26" fmla="*/ 195 w 254"/>
                <a:gd name="T27" fmla="*/ 296 h 372"/>
                <a:gd name="T28" fmla="*/ 127 w 254"/>
                <a:gd name="T29" fmla="*/ 3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372">
                  <a:moveTo>
                    <a:pt x="253" y="188"/>
                  </a:moveTo>
                  <a:cubicBezTo>
                    <a:pt x="253" y="128"/>
                    <a:pt x="246" y="84"/>
                    <a:pt x="220" y="48"/>
                  </a:cubicBezTo>
                  <a:cubicBezTo>
                    <a:pt x="204" y="21"/>
                    <a:pt x="171" y="0"/>
                    <a:pt x="127" y="0"/>
                  </a:cubicBezTo>
                  <a:cubicBezTo>
                    <a:pt x="0" y="0"/>
                    <a:pt x="0" y="148"/>
                    <a:pt x="0" y="188"/>
                  </a:cubicBezTo>
                  <a:cubicBezTo>
                    <a:pt x="0" y="227"/>
                    <a:pt x="0" y="371"/>
                    <a:pt x="127" y="371"/>
                  </a:cubicBezTo>
                  <a:cubicBezTo>
                    <a:pt x="253" y="371"/>
                    <a:pt x="253" y="227"/>
                    <a:pt x="253" y="188"/>
                  </a:cubicBezTo>
                  <a:close/>
                  <a:moveTo>
                    <a:pt x="127" y="357"/>
                  </a:moveTo>
                  <a:cubicBezTo>
                    <a:pt x="102" y="357"/>
                    <a:pt x="69" y="341"/>
                    <a:pt x="58" y="297"/>
                  </a:cubicBezTo>
                  <a:cubicBezTo>
                    <a:pt x="49" y="266"/>
                    <a:pt x="49" y="220"/>
                    <a:pt x="49" y="181"/>
                  </a:cubicBezTo>
                  <a:cubicBezTo>
                    <a:pt x="49" y="141"/>
                    <a:pt x="49" y="100"/>
                    <a:pt x="58" y="70"/>
                  </a:cubicBezTo>
                  <a:cubicBezTo>
                    <a:pt x="69" y="26"/>
                    <a:pt x="104" y="16"/>
                    <a:pt x="127" y="16"/>
                  </a:cubicBezTo>
                  <a:cubicBezTo>
                    <a:pt x="157" y="16"/>
                    <a:pt x="185" y="33"/>
                    <a:pt x="194" y="65"/>
                  </a:cubicBezTo>
                  <a:cubicBezTo>
                    <a:pt x="202" y="93"/>
                    <a:pt x="202" y="134"/>
                    <a:pt x="202" y="181"/>
                  </a:cubicBezTo>
                  <a:cubicBezTo>
                    <a:pt x="202" y="220"/>
                    <a:pt x="202" y="261"/>
                    <a:pt x="195" y="296"/>
                  </a:cubicBezTo>
                  <a:cubicBezTo>
                    <a:pt x="185" y="345"/>
                    <a:pt x="148" y="357"/>
                    <a:pt x="127" y="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81" name="Freeform 297"/>
            <p:cNvSpPr>
              <a:spLocks noChangeArrowheads="1"/>
            </p:cNvSpPr>
            <p:nvPr/>
          </p:nvSpPr>
          <p:spPr bwMode="auto">
            <a:xfrm>
              <a:off x="3780" y="3045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82" name="Freeform 298"/>
            <p:cNvSpPr>
              <a:spLocks noChangeArrowheads="1"/>
            </p:cNvSpPr>
            <p:nvPr/>
          </p:nvSpPr>
          <p:spPr bwMode="auto">
            <a:xfrm>
              <a:off x="3838" y="3099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5 h 494"/>
                <a:gd name="T14" fmla="*/ 160 w 321"/>
                <a:gd name="T15" fmla="*/ 444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8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4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5"/>
                  </a:cubicBezTo>
                  <a:cubicBezTo>
                    <a:pt x="187" y="333"/>
                    <a:pt x="162" y="437"/>
                    <a:pt x="160" y="444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1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8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4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4"/>
                  </a:cubicBezTo>
                  <a:cubicBezTo>
                    <a:pt x="248" y="90"/>
                    <a:pt x="206" y="261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83" name="Freeform 299"/>
            <p:cNvSpPr>
              <a:spLocks noChangeArrowheads="1"/>
            </p:cNvSpPr>
            <p:nvPr/>
          </p:nvSpPr>
          <p:spPr bwMode="auto">
            <a:xfrm>
              <a:off x="3921" y="3099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5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84" name="Freeform 300"/>
            <p:cNvSpPr>
              <a:spLocks noChangeArrowheads="1"/>
            </p:cNvSpPr>
            <p:nvPr/>
          </p:nvSpPr>
          <p:spPr bwMode="auto">
            <a:xfrm>
              <a:off x="4009" y="3045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85" name="Freeform 301"/>
            <p:cNvSpPr>
              <a:spLocks noChangeArrowheads="1"/>
            </p:cNvSpPr>
            <p:nvPr/>
          </p:nvSpPr>
          <p:spPr bwMode="auto">
            <a:xfrm>
              <a:off x="4083" y="3158"/>
              <a:ext cx="20" cy="52"/>
            </a:xfrm>
            <a:custGeom>
              <a:avLst/>
              <a:gdLst>
                <a:gd name="T0" fmla="*/ 92 w 93"/>
                <a:gd name="T1" fmla="*/ 81 h 233"/>
                <a:gd name="T2" fmla="*/ 42 w 93"/>
                <a:gd name="T3" fmla="*/ 0 h 233"/>
                <a:gd name="T4" fmla="*/ 0 w 93"/>
                <a:gd name="T5" fmla="*/ 40 h 233"/>
                <a:gd name="T6" fmla="*/ 42 w 93"/>
                <a:gd name="T7" fmla="*/ 83 h 233"/>
                <a:gd name="T8" fmla="*/ 69 w 93"/>
                <a:gd name="T9" fmla="*/ 72 h 233"/>
                <a:gd name="T10" fmla="*/ 74 w 93"/>
                <a:gd name="T11" fmla="*/ 70 h 233"/>
                <a:gd name="T12" fmla="*/ 76 w 93"/>
                <a:gd name="T13" fmla="*/ 81 h 233"/>
                <a:gd name="T14" fmla="*/ 21 w 93"/>
                <a:gd name="T15" fmla="*/ 211 h 233"/>
                <a:gd name="T16" fmla="*/ 12 w 93"/>
                <a:gd name="T17" fmla="*/ 224 h 233"/>
                <a:gd name="T18" fmla="*/ 21 w 93"/>
                <a:gd name="T19" fmla="*/ 232 h 233"/>
                <a:gd name="T20" fmla="*/ 92 w 93"/>
                <a:gd name="T21" fmla="*/ 8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233">
                  <a:moveTo>
                    <a:pt x="92" y="81"/>
                  </a:moveTo>
                  <a:cubicBezTo>
                    <a:pt x="92" y="30"/>
                    <a:pt x="72" y="0"/>
                    <a:pt x="42" y="0"/>
                  </a:cubicBezTo>
                  <a:cubicBezTo>
                    <a:pt x="16" y="0"/>
                    <a:pt x="0" y="19"/>
                    <a:pt x="0" y="40"/>
                  </a:cubicBezTo>
                  <a:cubicBezTo>
                    <a:pt x="0" y="62"/>
                    <a:pt x="16" y="83"/>
                    <a:pt x="42" y="83"/>
                  </a:cubicBezTo>
                  <a:cubicBezTo>
                    <a:pt x="51" y="83"/>
                    <a:pt x="62" y="79"/>
                    <a:pt x="69" y="72"/>
                  </a:cubicBezTo>
                  <a:cubicBezTo>
                    <a:pt x="72" y="70"/>
                    <a:pt x="72" y="70"/>
                    <a:pt x="74" y="70"/>
                  </a:cubicBezTo>
                  <a:cubicBezTo>
                    <a:pt x="74" y="70"/>
                    <a:pt x="76" y="70"/>
                    <a:pt x="76" y="81"/>
                  </a:cubicBezTo>
                  <a:cubicBezTo>
                    <a:pt x="76" y="139"/>
                    <a:pt x="48" y="187"/>
                    <a:pt x="21" y="211"/>
                  </a:cubicBezTo>
                  <a:cubicBezTo>
                    <a:pt x="12" y="220"/>
                    <a:pt x="12" y="222"/>
                    <a:pt x="12" y="224"/>
                  </a:cubicBezTo>
                  <a:cubicBezTo>
                    <a:pt x="12" y="231"/>
                    <a:pt x="16" y="232"/>
                    <a:pt x="21" y="232"/>
                  </a:cubicBezTo>
                  <a:cubicBezTo>
                    <a:pt x="30" y="232"/>
                    <a:pt x="92" y="172"/>
                    <a:pt x="92" y="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86" name="Freeform 302"/>
            <p:cNvSpPr>
              <a:spLocks noChangeArrowheads="1"/>
            </p:cNvSpPr>
            <p:nvPr/>
          </p:nvSpPr>
          <p:spPr bwMode="auto">
            <a:xfrm>
              <a:off x="4151" y="3099"/>
              <a:ext cx="90" cy="79"/>
            </a:xfrm>
            <a:custGeom>
              <a:avLst/>
              <a:gdLst>
                <a:gd name="T0" fmla="*/ 250 w 401"/>
                <a:gd name="T1" fmla="*/ 299 h 353"/>
                <a:gd name="T2" fmla="*/ 319 w 401"/>
                <a:gd name="T3" fmla="*/ 352 h 353"/>
                <a:gd name="T4" fmla="*/ 377 w 401"/>
                <a:gd name="T5" fmla="*/ 310 h 353"/>
                <a:gd name="T6" fmla="*/ 400 w 401"/>
                <a:gd name="T7" fmla="*/ 232 h 353"/>
                <a:gd name="T8" fmla="*/ 391 w 401"/>
                <a:gd name="T9" fmla="*/ 225 h 353"/>
                <a:gd name="T10" fmla="*/ 378 w 401"/>
                <a:gd name="T11" fmla="*/ 239 h 353"/>
                <a:gd name="T12" fmla="*/ 320 w 401"/>
                <a:gd name="T13" fmla="*/ 334 h 353"/>
                <a:gd name="T14" fmla="*/ 297 w 401"/>
                <a:gd name="T15" fmla="*/ 299 h 353"/>
                <a:gd name="T16" fmla="*/ 312 w 401"/>
                <a:gd name="T17" fmla="*/ 218 h 353"/>
                <a:gd name="T18" fmla="*/ 334 w 401"/>
                <a:gd name="T19" fmla="*/ 134 h 353"/>
                <a:gd name="T20" fmla="*/ 347 w 401"/>
                <a:gd name="T21" fmla="*/ 81 h 353"/>
                <a:gd name="T22" fmla="*/ 359 w 401"/>
                <a:gd name="T23" fmla="*/ 30 h 353"/>
                <a:gd name="T24" fmla="*/ 336 w 401"/>
                <a:gd name="T25" fmla="*/ 9 h 353"/>
                <a:gd name="T26" fmla="*/ 306 w 401"/>
                <a:gd name="T27" fmla="*/ 35 h 353"/>
                <a:gd name="T28" fmla="*/ 248 w 401"/>
                <a:gd name="T29" fmla="*/ 269 h 353"/>
                <a:gd name="T30" fmla="*/ 158 w 401"/>
                <a:gd name="T31" fmla="*/ 334 h 353"/>
                <a:gd name="T32" fmla="*/ 111 w 401"/>
                <a:gd name="T33" fmla="*/ 271 h 353"/>
                <a:gd name="T34" fmla="*/ 153 w 401"/>
                <a:gd name="T35" fmla="*/ 113 h 353"/>
                <a:gd name="T36" fmla="*/ 165 w 401"/>
                <a:gd name="T37" fmla="*/ 63 h 353"/>
                <a:gd name="T38" fmla="*/ 102 w 401"/>
                <a:gd name="T39" fmla="*/ 0 h 353"/>
                <a:gd name="T40" fmla="*/ 0 w 401"/>
                <a:gd name="T41" fmla="*/ 120 h 353"/>
                <a:gd name="T42" fmla="*/ 9 w 401"/>
                <a:gd name="T43" fmla="*/ 127 h 353"/>
                <a:gd name="T44" fmla="*/ 21 w 401"/>
                <a:gd name="T45" fmla="*/ 113 h 353"/>
                <a:gd name="T46" fmla="*/ 100 w 401"/>
                <a:gd name="T47" fmla="*/ 18 h 353"/>
                <a:gd name="T48" fmla="*/ 120 w 401"/>
                <a:gd name="T49" fmla="*/ 42 h 353"/>
                <a:gd name="T50" fmla="*/ 106 w 401"/>
                <a:gd name="T51" fmla="*/ 95 h 353"/>
                <a:gd name="T52" fmla="*/ 62 w 401"/>
                <a:gd name="T53" fmla="*/ 259 h 353"/>
                <a:gd name="T54" fmla="*/ 157 w 401"/>
                <a:gd name="T55" fmla="*/ 352 h 353"/>
                <a:gd name="T56" fmla="*/ 250 w 401"/>
                <a:gd name="T57" fmla="*/ 29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1" h="353">
                  <a:moveTo>
                    <a:pt x="250" y="299"/>
                  </a:moveTo>
                  <a:cubicBezTo>
                    <a:pt x="259" y="333"/>
                    <a:pt x="285" y="352"/>
                    <a:pt x="319" y="352"/>
                  </a:cubicBezTo>
                  <a:cubicBezTo>
                    <a:pt x="345" y="352"/>
                    <a:pt x="364" y="334"/>
                    <a:pt x="377" y="310"/>
                  </a:cubicBezTo>
                  <a:cubicBezTo>
                    <a:pt x="389" y="282"/>
                    <a:pt x="400" y="234"/>
                    <a:pt x="400" y="232"/>
                  </a:cubicBezTo>
                  <a:cubicBezTo>
                    <a:pt x="400" y="225"/>
                    <a:pt x="392" y="225"/>
                    <a:pt x="391" y="225"/>
                  </a:cubicBezTo>
                  <a:cubicBezTo>
                    <a:pt x="382" y="225"/>
                    <a:pt x="382" y="227"/>
                    <a:pt x="378" y="239"/>
                  </a:cubicBezTo>
                  <a:cubicBezTo>
                    <a:pt x="368" y="282"/>
                    <a:pt x="354" y="334"/>
                    <a:pt x="320" y="334"/>
                  </a:cubicBezTo>
                  <a:cubicBezTo>
                    <a:pt x="304" y="334"/>
                    <a:pt x="297" y="326"/>
                    <a:pt x="297" y="299"/>
                  </a:cubicBezTo>
                  <a:cubicBezTo>
                    <a:pt x="297" y="282"/>
                    <a:pt x="306" y="246"/>
                    <a:pt x="312" y="218"/>
                  </a:cubicBezTo>
                  <a:lnTo>
                    <a:pt x="334" y="134"/>
                  </a:lnTo>
                  <a:cubicBezTo>
                    <a:pt x="336" y="123"/>
                    <a:pt x="345" y="93"/>
                    <a:pt x="347" y="81"/>
                  </a:cubicBezTo>
                  <a:cubicBezTo>
                    <a:pt x="350" y="63"/>
                    <a:pt x="359" y="33"/>
                    <a:pt x="359" y="30"/>
                  </a:cubicBezTo>
                  <a:cubicBezTo>
                    <a:pt x="359" y="16"/>
                    <a:pt x="348" y="9"/>
                    <a:pt x="336" y="9"/>
                  </a:cubicBezTo>
                  <a:cubicBezTo>
                    <a:pt x="333" y="9"/>
                    <a:pt x="312" y="9"/>
                    <a:pt x="306" y="35"/>
                  </a:cubicBezTo>
                  <a:cubicBezTo>
                    <a:pt x="290" y="93"/>
                    <a:pt x="257" y="229"/>
                    <a:pt x="248" y="269"/>
                  </a:cubicBezTo>
                  <a:cubicBezTo>
                    <a:pt x="246" y="273"/>
                    <a:pt x="216" y="334"/>
                    <a:pt x="158" y="334"/>
                  </a:cubicBezTo>
                  <a:cubicBezTo>
                    <a:pt x="120" y="334"/>
                    <a:pt x="111" y="299"/>
                    <a:pt x="111" y="271"/>
                  </a:cubicBezTo>
                  <a:cubicBezTo>
                    <a:pt x="111" y="227"/>
                    <a:pt x="132" y="165"/>
                    <a:pt x="153" y="113"/>
                  </a:cubicBezTo>
                  <a:cubicBezTo>
                    <a:pt x="162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2" y="0"/>
                  </a:cubicBezTo>
                  <a:cubicBezTo>
                    <a:pt x="28" y="0"/>
                    <a:pt x="0" y="113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1" y="113"/>
                  </a:cubicBezTo>
                  <a:cubicBezTo>
                    <a:pt x="40" y="46"/>
                    <a:pt x="70" y="18"/>
                    <a:pt x="100" y="18"/>
                  </a:cubicBezTo>
                  <a:cubicBezTo>
                    <a:pt x="107" y="18"/>
                    <a:pt x="120" y="18"/>
                    <a:pt x="120" y="42"/>
                  </a:cubicBezTo>
                  <a:cubicBezTo>
                    <a:pt x="120" y="62"/>
                    <a:pt x="111" y="84"/>
                    <a:pt x="106" y="95"/>
                  </a:cubicBezTo>
                  <a:cubicBezTo>
                    <a:pt x="77" y="172"/>
                    <a:pt x="62" y="220"/>
                    <a:pt x="62" y="259"/>
                  </a:cubicBezTo>
                  <a:cubicBezTo>
                    <a:pt x="62" y="333"/>
                    <a:pt x="114" y="352"/>
                    <a:pt x="157" y="352"/>
                  </a:cubicBezTo>
                  <a:cubicBezTo>
                    <a:pt x="208" y="352"/>
                    <a:pt x="236" y="317"/>
                    <a:pt x="250" y="2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87" name="Freeform 303"/>
            <p:cNvSpPr>
              <a:spLocks noChangeArrowheads="1"/>
            </p:cNvSpPr>
            <p:nvPr/>
          </p:nvSpPr>
          <p:spPr bwMode="auto">
            <a:xfrm>
              <a:off x="4260" y="2993"/>
              <a:ext cx="32" cy="122"/>
            </a:xfrm>
            <a:custGeom>
              <a:avLst/>
              <a:gdLst>
                <a:gd name="T0" fmla="*/ 132 w 144"/>
                <a:gd name="T1" fmla="*/ 0 h 543"/>
                <a:gd name="T2" fmla="*/ 0 w 144"/>
                <a:gd name="T3" fmla="*/ 271 h 543"/>
                <a:gd name="T4" fmla="*/ 132 w 144"/>
                <a:gd name="T5" fmla="*/ 542 h 543"/>
                <a:gd name="T6" fmla="*/ 143 w 144"/>
                <a:gd name="T7" fmla="*/ 537 h 543"/>
                <a:gd name="T8" fmla="*/ 137 w 144"/>
                <a:gd name="T9" fmla="*/ 528 h 543"/>
                <a:gd name="T10" fmla="*/ 37 w 144"/>
                <a:gd name="T11" fmla="*/ 271 h 543"/>
                <a:gd name="T12" fmla="*/ 139 w 144"/>
                <a:gd name="T13" fmla="*/ 12 h 543"/>
                <a:gd name="T14" fmla="*/ 143 w 144"/>
                <a:gd name="T15" fmla="*/ 7 h 543"/>
                <a:gd name="T16" fmla="*/ 132 w 144"/>
                <a:gd name="T17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543">
                  <a:moveTo>
                    <a:pt x="132" y="0"/>
                  </a:moveTo>
                  <a:cubicBezTo>
                    <a:pt x="28" y="72"/>
                    <a:pt x="0" y="188"/>
                    <a:pt x="0" y="271"/>
                  </a:cubicBezTo>
                  <a:cubicBezTo>
                    <a:pt x="0" y="347"/>
                    <a:pt x="23" y="466"/>
                    <a:pt x="132" y="542"/>
                  </a:cubicBezTo>
                  <a:cubicBezTo>
                    <a:pt x="136" y="542"/>
                    <a:pt x="143" y="542"/>
                    <a:pt x="143" y="537"/>
                  </a:cubicBezTo>
                  <a:cubicBezTo>
                    <a:pt x="143" y="533"/>
                    <a:pt x="141" y="532"/>
                    <a:pt x="137" y="528"/>
                  </a:cubicBezTo>
                  <a:cubicBezTo>
                    <a:pt x="63" y="463"/>
                    <a:pt x="37" y="370"/>
                    <a:pt x="37" y="271"/>
                  </a:cubicBezTo>
                  <a:cubicBezTo>
                    <a:pt x="37" y="125"/>
                    <a:pt x="93" y="53"/>
                    <a:pt x="139" y="12"/>
                  </a:cubicBezTo>
                  <a:cubicBezTo>
                    <a:pt x="141" y="11"/>
                    <a:pt x="143" y="9"/>
                    <a:pt x="143" y="7"/>
                  </a:cubicBezTo>
                  <a:cubicBezTo>
                    <a:pt x="143" y="0"/>
                    <a:pt x="136" y="0"/>
                    <a:pt x="13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88" name="Freeform 304"/>
            <p:cNvSpPr>
              <a:spLocks noChangeArrowheads="1"/>
            </p:cNvSpPr>
            <p:nvPr/>
          </p:nvSpPr>
          <p:spPr bwMode="auto">
            <a:xfrm>
              <a:off x="4310" y="2998"/>
              <a:ext cx="90" cy="90"/>
            </a:xfrm>
            <a:custGeom>
              <a:avLst/>
              <a:gdLst>
                <a:gd name="T0" fmla="*/ 215 w 402"/>
                <a:gd name="T1" fmla="*/ 213 h 402"/>
                <a:gd name="T2" fmla="*/ 380 w 402"/>
                <a:gd name="T3" fmla="*/ 213 h 402"/>
                <a:gd name="T4" fmla="*/ 401 w 402"/>
                <a:gd name="T5" fmla="*/ 201 h 402"/>
                <a:gd name="T6" fmla="*/ 380 w 402"/>
                <a:gd name="T7" fmla="*/ 187 h 402"/>
                <a:gd name="T8" fmla="*/ 215 w 402"/>
                <a:gd name="T9" fmla="*/ 187 h 402"/>
                <a:gd name="T10" fmla="*/ 215 w 402"/>
                <a:gd name="T11" fmla="*/ 23 h 402"/>
                <a:gd name="T12" fmla="*/ 201 w 402"/>
                <a:gd name="T13" fmla="*/ 0 h 402"/>
                <a:gd name="T14" fmla="*/ 188 w 402"/>
                <a:gd name="T15" fmla="*/ 21 h 402"/>
                <a:gd name="T16" fmla="*/ 188 w 402"/>
                <a:gd name="T17" fmla="*/ 187 h 402"/>
                <a:gd name="T18" fmla="*/ 21 w 402"/>
                <a:gd name="T19" fmla="*/ 187 h 402"/>
                <a:gd name="T20" fmla="*/ 0 w 402"/>
                <a:gd name="T21" fmla="*/ 201 h 402"/>
                <a:gd name="T22" fmla="*/ 21 w 402"/>
                <a:gd name="T23" fmla="*/ 213 h 402"/>
                <a:gd name="T24" fmla="*/ 188 w 402"/>
                <a:gd name="T25" fmla="*/ 213 h 402"/>
                <a:gd name="T26" fmla="*/ 188 w 402"/>
                <a:gd name="T27" fmla="*/ 375 h 402"/>
                <a:gd name="T28" fmla="*/ 21 w 402"/>
                <a:gd name="T29" fmla="*/ 375 h 402"/>
                <a:gd name="T30" fmla="*/ 0 w 402"/>
                <a:gd name="T31" fmla="*/ 387 h 402"/>
                <a:gd name="T32" fmla="*/ 21 w 402"/>
                <a:gd name="T33" fmla="*/ 401 h 402"/>
                <a:gd name="T34" fmla="*/ 380 w 402"/>
                <a:gd name="T35" fmla="*/ 401 h 402"/>
                <a:gd name="T36" fmla="*/ 401 w 402"/>
                <a:gd name="T37" fmla="*/ 387 h 402"/>
                <a:gd name="T38" fmla="*/ 380 w 402"/>
                <a:gd name="T39" fmla="*/ 375 h 402"/>
                <a:gd name="T40" fmla="*/ 215 w 402"/>
                <a:gd name="T41" fmla="*/ 375 h 402"/>
                <a:gd name="T42" fmla="*/ 215 w 402"/>
                <a:gd name="T43" fmla="*/ 21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2" h="402">
                  <a:moveTo>
                    <a:pt x="215" y="213"/>
                  </a:moveTo>
                  <a:lnTo>
                    <a:pt x="380" y="213"/>
                  </a:lnTo>
                  <a:cubicBezTo>
                    <a:pt x="389" y="213"/>
                    <a:pt x="401" y="213"/>
                    <a:pt x="401" y="201"/>
                  </a:cubicBezTo>
                  <a:cubicBezTo>
                    <a:pt x="401" y="187"/>
                    <a:pt x="389" y="187"/>
                    <a:pt x="380" y="187"/>
                  </a:cubicBezTo>
                  <a:lnTo>
                    <a:pt x="215" y="187"/>
                  </a:lnTo>
                  <a:lnTo>
                    <a:pt x="215" y="23"/>
                  </a:lnTo>
                  <a:cubicBezTo>
                    <a:pt x="215" y="14"/>
                    <a:pt x="215" y="0"/>
                    <a:pt x="201" y="0"/>
                  </a:cubicBezTo>
                  <a:cubicBezTo>
                    <a:pt x="188" y="0"/>
                    <a:pt x="188" y="12"/>
                    <a:pt x="188" y="21"/>
                  </a:cubicBezTo>
                  <a:lnTo>
                    <a:pt x="188" y="187"/>
                  </a:lnTo>
                  <a:lnTo>
                    <a:pt x="21" y="187"/>
                  </a:lnTo>
                  <a:cubicBezTo>
                    <a:pt x="12" y="187"/>
                    <a:pt x="0" y="187"/>
                    <a:pt x="0" y="201"/>
                  </a:cubicBezTo>
                  <a:cubicBezTo>
                    <a:pt x="0" y="213"/>
                    <a:pt x="12" y="213"/>
                    <a:pt x="21" y="213"/>
                  </a:cubicBezTo>
                  <a:lnTo>
                    <a:pt x="188" y="213"/>
                  </a:lnTo>
                  <a:lnTo>
                    <a:pt x="188" y="375"/>
                  </a:lnTo>
                  <a:lnTo>
                    <a:pt x="21" y="375"/>
                  </a:lnTo>
                  <a:cubicBezTo>
                    <a:pt x="12" y="375"/>
                    <a:pt x="0" y="375"/>
                    <a:pt x="0" y="387"/>
                  </a:cubicBezTo>
                  <a:cubicBezTo>
                    <a:pt x="0" y="401"/>
                    <a:pt x="12" y="401"/>
                    <a:pt x="21" y="401"/>
                  </a:cubicBezTo>
                  <a:lnTo>
                    <a:pt x="380" y="401"/>
                  </a:lnTo>
                  <a:cubicBezTo>
                    <a:pt x="389" y="401"/>
                    <a:pt x="401" y="401"/>
                    <a:pt x="401" y="387"/>
                  </a:cubicBezTo>
                  <a:cubicBezTo>
                    <a:pt x="401" y="375"/>
                    <a:pt x="389" y="375"/>
                    <a:pt x="380" y="375"/>
                  </a:cubicBezTo>
                  <a:lnTo>
                    <a:pt x="215" y="375"/>
                  </a:lnTo>
                  <a:lnTo>
                    <a:pt x="215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89" name="Freeform 305"/>
            <p:cNvSpPr>
              <a:spLocks noChangeArrowheads="1"/>
            </p:cNvSpPr>
            <p:nvPr/>
          </p:nvSpPr>
          <p:spPr bwMode="auto">
            <a:xfrm>
              <a:off x="4419" y="2993"/>
              <a:ext cx="32" cy="122"/>
            </a:xfrm>
            <a:custGeom>
              <a:avLst/>
              <a:gdLst>
                <a:gd name="T0" fmla="*/ 11 w 144"/>
                <a:gd name="T1" fmla="*/ 0 h 543"/>
                <a:gd name="T2" fmla="*/ 0 w 144"/>
                <a:gd name="T3" fmla="*/ 7 h 543"/>
                <a:gd name="T4" fmla="*/ 5 w 144"/>
                <a:gd name="T5" fmla="*/ 14 h 543"/>
                <a:gd name="T6" fmla="*/ 104 w 144"/>
                <a:gd name="T7" fmla="*/ 271 h 543"/>
                <a:gd name="T8" fmla="*/ 11 w 144"/>
                <a:gd name="T9" fmla="*/ 523 h 543"/>
                <a:gd name="T10" fmla="*/ 0 w 144"/>
                <a:gd name="T11" fmla="*/ 537 h 543"/>
                <a:gd name="T12" fmla="*/ 7 w 144"/>
                <a:gd name="T13" fmla="*/ 542 h 543"/>
                <a:gd name="T14" fmla="*/ 102 w 144"/>
                <a:gd name="T15" fmla="*/ 438 h 543"/>
                <a:gd name="T16" fmla="*/ 143 w 144"/>
                <a:gd name="T17" fmla="*/ 271 h 543"/>
                <a:gd name="T18" fmla="*/ 11 w 144"/>
                <a:gd name="T1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543">
                  <a:moveTo>
                    <a:pt x="11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2" y="11"/>
                    <a:pt x="5" y="14"/>
                  </a:cubicBezTo>
                  <a:cubicBezTo>
                    <a:pt x="53" y="58"/>
                    <a:pt x="104" y="130"/>
                    <a:pt x="104" y="271"/>
                  </a:cubicBezTo>
                  <a:cubicBezTo>
                    <a:pt x="104" y="384"/>
                    <a:pt x="69" y="470"/>
                    <a:pt x="11" y="523"/>
                  </a:cubicBezTo>
                  <a:cubicBezTo>
                    <a:pt x="0" y="533"/>
                    <a:pt x="0" y="533"/>
                    <a:pt x="0" y="537"/>
                  </a:cubicBezTo>
                  <a:cubicBezTo>
                    <a:pt x="0" y="539"/>
                    <a:pt x="2" y="542"/>
                    <a:pt x="7" y="542"/>
                  </a:cubicBezTo>
                  <a:cubicBezTo>
                    <a:pt x="14" y="542"/>
                    <a:pt x="65" y="507"/>
                    <a:pt x="102" y="438"/>
                  </a:cubicBezTo>
                  <a:cubicBezTo>
                    <a:pt x="127" y="394"/>
                    <a:pt x="143" y="334"/>
                    <a:pt x="143" y="271"/>
                  </a:cubicBezTo>
                  <a:cubicBezTo>
                    <a:pt x="143" y="195"/>
                    <a:pt x="120" y="76"/>
                    <a:pt x="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90" name="Freeform 306"/>
            <p:cNvSpPr>
              <a:spLocks noChangeArrowheads="1"/>
            </p:cNvSpPr>
            <p:nvPr/>
          </p:nvSpPr>
          <p:spPr bwMode="auto">
            <a:xfrm>
              <a:off x="4246" y="3144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7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7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2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91" name="Freeform 307"/>
            <p:cNvSpPr>
              <a:spLocks noChangeArrowheads="1"/>
            </p:cNvSpPr>
            <p:nvPr/>
          </p:nvSpPr>
          <p:spPr bwMode="auto">
            <a:xfrm>
              <a:off x="4491" y="3045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92" name="Freeform 308"/>
            <p:cNvSpPr>
              <a:spLocks noChangeArrowheads="1"/>
            </p:cNvSpPr>
            <p:nvPr/>
          </p:nvSpPr>
          <p:spPr bwMode="auto">
            <a:xfrm>
              <a:off x="4549" y="3099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5 h 494"/>
                <a:gd name="T14" fmla="*/ 160 w 321"/>
                <a:gd name="T15" fmla="*/ 444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4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5"/>
                  </a:cubicBezTo>
                  <a:cubicBezTo>
                    <a:pt x="187" y="333"/>
                    <a:pt x="162" y="437"/>
                    <a:pt x="160" y="444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4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4"/>
                  </a:cubicBezTo>
                  <a:cubicBezTo>
                    <a:pt x="248" y="90"/>
                    <a:pt x="206" y="261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93" name="Freeform 309"/>
            <p:cNvSpPr>
              <a:spLocks noChangeArrowheads="1"/>
            </p:cNvSpPr>
            <p:nvPr/>
          </p:nvSpPr>
          <p:spPr bwMode="auto">
            <a:xfrm>
              <a:off x="4632" y="3099"/>
              <a:ext cx="71" cy="79"/>
            </a:xfrm>
            <a:custGeom>
              <a:avLst/>
              <a:gdLst>
                <a:gd name="T0" fmla="*/ 46 w 318"/>
                <a:gd name="T1" fmla="*/ 297 h 353"/>
                <a:gd name="T2" fmla="*/ 39 w 318"/>
                <a:gd name="T3" fmla="*/ 331 h 353"/>
                <a:gd name="T4" fmla="*/ 62 w 318"/>
                <a:gd name="T5" fmla="*/ 352 h 353"/>
                <a:gd name="T6" fmla="*/ 90 w 318"/>
                <a:gd name="T7" fmla="*/ 331 h 353"/>
                <a:gd name="T8" fmla="*/ 121 w 318"/>
                <a:gd name="T9" fmla="*/ 208 h 353"/>
                <a:gd name="T10" fmla="*/ 146 w 318"/>
                <a:gd name="T11" fmla="*/ 106 h 353"/>
                <a:gd name="T12" fmla="*/ 190 w 318"/>
                <a:gd name="T13" fmla="*/ 42 h 353"/>
                <a:gd name="T14" fmla="*/ 252 w 318"/>
                <a:gd name="T15" fmla="*/ 18 h 353"/>
                <a:gd name="T16" fmla="*/ 285 w 318"/>
                <a:gd name="T17" fmla="*/ 26 h 353"/>
                <a:gd name="T18" fmla="*/ 245 w 318"/>
                <a:gd name="T19" fmla="*/ 69 h 353"/>
                <a:gd name="T20" fmla="*/ 275 w 318"/>
                <a:gd name="T21" fmla="*/ 97 h 353"/>
                <a:gd name="T22" fmla="*/ 317 w 318"/>
                <a:gd name="T23" fmla="*/ 51 h 353"/>
                <a:gd name="T24" fmla="*/ 252 w 318"/>
                <a:gd name="T25" fmla="*/ 0 h 353"/>
                <a:gd name="T26" fmla="*/ 153 w 318"/>
                <a:gd name="T27" fmla="*/ 60 h 353"/>
                <a:gd name="T28" fmla="*/ 81 w 318"/>
                <a:gd name="T29" fmla="*/ 0 h 353"/>
                <a:gd name="T30" fmla="*/ 25 w 318"/>
                <a:gd name="T31" fmla="*/ 44 h 353"/>
                <a:gd name="T32" fmla="*/ 0 w 318"/>
                <a:gd name="T33" fmla="*/ 120 h 353"/>
                <a:gd name="T34" fmla="*/ 9 w 318"/>
                <a:gd name="T35" fmla="*/ 127 h 353"/>
                <a:gd name="T36" fmla="*/ 23 w 318"/>
                <a:gd name="T37" fmla="*/ 109 h 353"/>
                <a:gd name="T38" fmla="*/ 79 w 318"/>
                <a:gd name="T39" fmla="*/ 18 h 353"/>
                <a:gd name="T40" fmla="*/ 104 w 318"/>
                <a:gd name="T41" fmla="*/ 53 h 353"/>
                <a:gd name="T42" fmla="*/ 92 w 318"/>
                <a:gd name="T43" fmla="*/ 118 h 353"/>
                <a:gd name="T44" fmla="*/ 46 w 318"/>
                <a:gd name="T45" fmla="*/ 29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353">
                  <a:moveTo>
                    <a:pt x="46" y="297"/>
                  </a:moveTo>
                  <a:cubicBezTo>
                    <a:pt x="44" y="310"/>
                    <a:pt x="39" y="327"/>
                    <a:pt x="39" y="331"/>
                  </a:cubicBezTo>
                  <a:cubicBezTo>
                    <a:pt x="39" y="345"/>
                    <a:pt x="49" y="352"/>
                    <a:pt x="62" y="352"/>
                  </a:cubicBezTo>
                  <a:cubicBezTo>
                    <a:pt x="70" y="352"/>
                    <a:pt x="84" y="345"/>
                    <a:pt x="90" y="331"/>
                  </a:cubicBezTo>
                  <a:cubicBezTo>
                    <a:pt x="92" y="327"/>
                    <a:pt x="118" y="222"/>
                    <a:pt x="121" y="208"/>
                  </a:cubicBezTo>
                  <a:cubicBezTo>
                    <a:pt x="127" y="181"/>
                    <a:pt x="141" y="127"/>
                    <a:pt x="146" y="106"/>
                  </a:cubicBezTo>
                  <a:cubicBezTo>
                    <a:pt x="150" y="97"/>
                    <a:pt x="171" y="60"/>
                    <a:pt x="190" y="42"/>
                  </a:cubicBezTo>
                  <a:cubicBezTo>
                    <a:pt x="195" y="37"/>
                    <a:pt x="218" y="18"/>
                    <a:pt x="252" y="18"/>
                  </a:cubicBezTo>
                  <a:cubicBezTo>
                    <a:pt x="273" y="18"/>
                    <a:pt x="283" y="26"/>
                    <a:pt x="285" y="26"/>
                  </a:cubicBezTo>
                  <a:cubicBezTo>
                    <a:pt x="260" y="30"/>
                    <a:pt x="245" y="49"/>
                    <a:pt x="245" y="69"/>
                  </a:cubicBezTo>
                  <a:cubicBezTo>
                    <a:pt x="245" y="81"/>
                    <a:pt x="253" y="97"/>
                    <a:pt x="275" y="97"/>
                  </a:cubicBezTo>
                  <a:cubicBezTo>
                    <a:pt x="294" y="97"/>
                    <a:pt x="317" y="79"/>
                    <a:pt x="317" y="51"/>
                  </a:cubicBezTo>
                  <a:cubicBezTo>
                    <a:pt x="317" y="23"/>
                    <a:pt x="292" y="0"/>
                    <a:pt x="252" y="0"/>
                  </a:cubicBezTo>
                  <a:cubicBezTo>
                    <a:pt x="201" y="0"/>
                    <a:pt x="167" y="39"/>
                    <a:pt x="153" y="60"/>
                  </a:cubicBezTo>
                  <a:cubicBezTo>
                    <a:pt x="146" y="25"/>
                    <a:pt x="118" y="0"/>
                    <a:pt x="81" y="0"/>
                  </a:cubicBezTo>
                  <a:cubicBezTo>
                    <a:pt x="46" y="0"/>
                    <a:pt x="32" y="30"/>
                    <a:pt x="25" y="44"/>
                  </a:cubicBezTo>
                  <a:cubicBezTo>
                    <a:pt x="11" y="70"/>
                    <a:pt x="0" y="118"/>
                    <a:pt x="0" y="120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7"/>
                    <a:pt x="23" y="109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3" y="18"/>
                    <a:pt x="104" y="23"/>
                    <a:pt x="104" y="53"/>
                  </a:cubicBezTo>
                  <a:cubicBezTo>
                    <a:pt x="104" y="69"/>
                    <a:pt x="100" y="77"/>
                    <a:pt x="92" y="118"/>
                  </a:cubicBezTo>
                  <a:lnTo>
                    <a:pt x="46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94" name="Freeform 310"/>
            <p:cNvSpPr>
              <a:spLocks noChangeArrowheads="1"/>
            </p:cNvSpPr>
            <p:nvPr/>
          </p:nvSpPr>
          <p:spPr bwMode="auto">
            <a:xfrm>
              <a:off x="4720" y="3045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95" name="Freeform 311"/>
            <p:cNvSpPr>
              <a:spLocks noChangeArrowheads="1"/>
            </p:cNvSpPr>
            <p:nvPr/>
          </p:nvSpPr>
          <p:spPr bwMode="auto">
            <a:xfrm>
              <a:off x="4837" y="3112"/>
              <a:ext cx="116" cy="41"/>
            </a:xfrm>
            <a:custGeom>
              <a:avLst/>
              <a:gdLst>
                <a:gd name="T0" fmla="*/ 489 w 517"/>
                <a:gd name="T1" fmla="*/ 32 h 184"/>
                <a:gd name="T2" fmla="*/ 516 w 517"/>
                <a:gd name="T3" fmla="*/ 16 h 184"/>
                <a:gd name="T4" fmla="*/ 491 w 517"/>
                <a:gd name="T5" fmla="*/ 0 h 184"/>
                <a:gd name="T6" fmla="*/ 26 w 517"/>
                <a:gd name="T7" fmla="*/ 0 h 184"/>
                <a:gd name="T8" fmla="*/ 0 w 517"/>
                <a:gd name="T9" fmla="*/ 16 h 184"/>
                <a:gd name="T10" fmla="*/ 26 w 517"/>
                <a:gd name="T11" fmla="*/ 32 h 184"/>
                <a:gd name="T12" fmla="*/ 489 w 517"/>
                <a:gd name="T13" fmla="*/ 32 h 184"/>
                <a:gd name="T14" fmla="*/ 491 w 517"/>
                <a:gd name="T15" fmla="*/ 183 h 184"/>
                <a:gd name="T16" fmla="*/ 516 w 517"/>
                <a:gd name="T17" fmla="*/ 167 h 184"/>
                <a:gd name="T18" fmla="*/ 489 w 517"/>
                <a:gd name="T19" fmla="*/ 151 h 184"/>
                <a:gd name="T20" fmla="*/ 26 w 517"/>
                <a:gd name="T21" fmla="*/ 151 h 184"/>
                <a:gd name="T22" fmla="*/ 0 w 517"/>
                <a:gd name="T23" fmla="*/ 167 h 184"/>
                <a:gd name="T24" fmla="*/ 26 w 517"/>
                <a:gd name="T25" fmla="*/ 183 h 184"/>
                <a:gd name="T26" fmla="*/ 491 w 517"/>
                <a:gd name="T2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84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close/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96" name="Freeform 312"/>
            <p:cNvSpPr>
              <a:spLocks noChangeArrowheads="1"/>
            </p:cNvSpPr>
            <p:nvPr/>
          </p:nvSpPr>
          <p:spPr bwMode="auto">
            <a:xfrm>
              <a:off x="5021" y="3099"/>
              <a:ext cx="67" cy="79"/>
            </a:xfrm>
            <a:custGeom>
              <a:avLst/>
              <a:gdLst>
                <a:gd name="T0" fmla="*/ 109 w 300"/>
                <a:gd name="T1" fmla="*/ 164 h 353"/>
                <a:gd name="T2" fmla="*/ 229 w 300"/>
                <a:gd name="T3" fmla="*/ 146 h 353"/>
                <a:gd name="T4" fmla="*/ 287 w 300"/>
                <a:gd name="T5" fmla="*/ 67 h 353"/>
                <a:gd name="T6" fmla="*/ 204 w 300"/>
                <a:gd name="T7" fmla="*/ 0 h 353"/>
                <a:gd name="T8" fmla="*/ 0 w 300"/>
                <a:gd name="T9" fmla="*/ 211 h 353"/>
                <a:gd name="T10" fmla="*/ 121 w 300"/>
                <a:gd name="T11" fmla="*/ 352 h 353"/>
                <a:gd name="T12" fmla="*/ 299 w 300"/>
                <a:gd name="T13" fmla="*/ 261 h 353"/>
                <a:gd name="T14" fmla="*/ 289 w 300"/>
                <a:gd name="T15" fmla="*/ 250 h 353"/>
                <a:gd name="T16" fmla="*/ 280 w 300"/>
                <a:gd name="T17" fmla="*/ 259 h 353"/>
                <a:gd name="T18" fmla="*/ 123 w 300"/>
                <a:gd name="T19" fmla="*/ 334 h 353"/>
                <a:gd name="T20" fmla="*/ 56 w 300"/>
                <a:gd name="T21" fmla="*/ 245 h 353"/>
                <a:gd name="T22" fmla="*/ 69 w 300"/>
                <a:gd name="T23" fmla="*/ 164 h 353"/>
                <a:gd name="T24" fmla="*/ 109 w 300"/>
                <a:gd name="T25" fmla="*/ 164 h 353"/>
                <a:gd name="T26" fmla="*/ 74 w 300"/>
                <a:gd name="T27" fmla="*/ 146 h 353"/>
                <a:gd name="T28" fmla="*/ 204 w 300"/>
                <a:gd name="T29" fmla="*/ 18 h 353"/>
                <a:gd name="T30" fmla="*/ 260 w 300"/>
                <a:gd name="T31" fmla="*/ 67 h 353"/>
                <a:gd name="T32" fmla="*/ 106 w 300"/>
                <a:gd name="T33" fmla="*/ 146 h 353"/>
                <a:gd name="T34" fmla="*/ 74 w 300"/>
                <a:gd name="T35" fmla="*/ 14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0" h="353">
                  <a:moveTo>
                    <a:pt x="109" y="164"/>
                  </a:moveTo>
                  <a:cubicBezTo>
                    <a:pt x="132" y="164"/>
                    <a:pt x="190" y="162"/>
                    <a:pt x="229" y="146"/>
                  </a:cubicBezTo>
                  <a:cubicBezTo>
                    <a:pt x="283" y="123"/>
                    <a:pt x="287" y="77"/>
                    <a:pt x="287" y="67"/>
                  </a:cubicBezTo>
                  <a:cubicBezTo>
                    <a:pt x="287" y="32"/>
                    <a:pt x="257" y="0"/>
                    <a:pt x="204" y="0"/>
                  </a:cubicBezTo>
                  <a:cubicBezTo>
                    <a:pt x="118" y="0"/>
                    <a:pt x="0" y="76"/>
                    <a:pt x="0" y="211"/>
                  </a:cubicBezTo>
                  <a:cubicBezTo>
                    <a:pt x="0" y="290"/>
                    <a:pt x="46" y="352"/>
                    <a:pt x="121" y="352"/>
                  </a:cubicBezTo>
                  <a:cubicBezTo>
                    <a:pt x="234" y="352"/>
                    <a:pt x="299" y="269"/>
                    <a:pt x="299" y="261"/>
                  </a:cubicBezTo>
                  <a:cubicBezTo>
                    <a:pt x="299" y="255"/>
                    <a:pt x="294" y="250"/>
                    <a:pt x="289" y="250"/>
                  </a:cubicBezTo>
                  <a:cubicBezTo>
                    <a:pt x="285" y="250"/>
                    <a:pt x="283" y="252"/>
                    <a:pt x="280" y="259"/>
                  </a:cubicBezTo>
                  <a:cubicBezTo>
                    <a:pt x="218" y="334"/>
                    <a:pt x="134" y="334"/>
                    <a:pt x="123" y="334"/>
                  </a:cubicBezTo>
                  <a:cubicBezTo>
                    <a:pt x="63" y="334"/>
                    <a:pt x="56" y="269"/>
                    <a:pt x="56" y="245"/>
                  </a:cubicBezTo>
                  <a:cubicBezTo>
                    <a:pt x="56" y="236"/>
                    <a:pt x="56" y="211"/>
                    <a:pt x="69" y="164"/>
                  </a:cubicBezTo>
                  <a:lnTo>
                    <a:pt x="109" y="164"/>
                  </a:lnTo>
                  <a:close/>
                  <a:moveTo>
                    <a:pt x="74" y="146"/>
                  </a:moveTo>
                  <a:cubicBezTo>
                    <a:pt x="104" y="28"/>
                    <a:pt x="183" y="18"/>
                    <a:pt x="204" y="18"/>
                  </a:cubicBezTo>
                  <a:cubicBezTo>
                    <a:pt x="241" y="18"/>
                    <a:pt x="260" y="40"/>
                    <a:pt x="260" y="67"/>
                  </a:cubicBezTo>
                  <a:cubicBezTo>
                    <a:pt x="260" y="146"/>
                    <a:pt x="137" y="146"/>
                    <a:pt x="106" y="146"/>
                  </a:cubicBezTo>
                  <a:lnTo>
                    <a:pt x="74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97" name="Freeform 313"/>
            <p:cNvSpPr>
              <a:spLocks noChangeArrowheads="1"/>
            </p:cNvSpPr>
            <p:nvPr/>
          </p:nvSpPr>
          <p:spPr bwMode="auto">
            <a:xfrm>
              <a:off x="5104" y="3017"/>
              <a:ext cx="90" cy="90"/>
            </a:xfrm>
            <a:custGeom>
              <a:avLst/>
              <a:gdLst>
                <a:gd name="T0" fmla="*/ 215 w 402"/>
                <a:gd name="T1" fmla="*/ 213 h 402"/>
                <a:gd name="T2" fmla="*/ 380 w 402"/>
                <a:gd name="T3" fmla="*/ 213 h 402"/>
                <a:gd name="T4" fmla="*/ 401 w 402"/>
                <a:gd name="T5" fmla="*/ 201 h 402"/>
                <a:gd name="T6" fmla="*/ 380 w 402"/>
                <a:gd name="T7" fmla="*/ 187 h 402"/>
                <a:gd name="T8" fmla="*/ 215 w 402"/>
                <a:gd name="T9" fmla="*/ 187 h 402"/>
                <a:gd name="T10" fmla="*/ 215 w 402"/>
                <a:gd name="T11" fmla="*/ 23 h 402"/>
                <a:gd name="T12" fmla="*/ 201 w 402"/>
                <a:gd name="T13" fmla="*/ 0 h 402"/>
                <a:gd name="T14" fmla="*/ 188 w 402"/>
                <a:gd name="T15" fmla="*/ 21 h 402"/>
                <a:gd name="T16" fmla="*/ 188 w 402"/>
                <a:gd name="T17" fmla="*/ 187 h 402"/>
                <a:gd name="T18" fmla="*/ 21 w 402"/>
                <a:gd name="T19" fmla="*/ 187 h 402"/>
                <a:gd name="T20" fmla="*/ 0 w 402"/>
                <a:gd name="T21" fmla="*/ 201 h 402"/>
                <a:gd name="T22" fmla="*/ 21 w 402"/>
                <a:gd name="T23" fmla="*/ 213 h 402"/>
                <a:gd name="T24" fmla="*/ 188 w 402"/>
                <a:gd name="T25" fmla="*/ 213 h 402"/>
                <a:gd name="T26" fmla="*/ 188 w 402"/>
                <a:gd name="T27" fmla="*/ 375 h 402"/>
                <a:gd name="T28" fmla="*/ 21 w 402"/>
                <a:gd name="T29" fmla="*/ 375 h 402"/>
                <a:gd name="T30" fmla="*/ 0 w 402"/>
                <a:gd name="T31" fmla="*/ 387 h 402"/>
                <a:gd name="T32" fmla="*/ 21 w 402"/>
                <a:gd name="T33" fmla="*/ 401 h 402"/>
                <a:gd name="T34" fmla="*/ 380 w 402"/>
                <a:gd name="T35" fmla="*/ 401 h 402"/>
                <a:gd name="T36" fmla="*/ 401 w 402"/>
                <a:gd name="T37" fmla="*/ 387 h 402"/>
                <a:gd name="T38" fmla="*/ 380 w 402"/>
                <a:gd name="T39" fmla="*/ 375 h 402"/>
                <a:gd name="T40" fmla="*/ 215 w 402"/>
                <a:gd name="T41" fmla="*/ 375 h 402"/>
                <a:gd name="T42" fmla="*/ 215 w 402"/>
                <a:gd name="T43" fmla="*/ 21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2" h="402">
                  <a:moveTo>
                    <a:pt x="215" y="213"/>
                  </a:moveTo>
                  <a:lnTo>
                    <a:pt x="380" y="213"/>
                  </a:lnTo>
                  <a:cubicBezTo>
                    <a:pt x="389" y="213"/>
                    <a:pt x="401" y="213"/>
                    <a:pt x="401" y="201"/>
                  </a:cubicBezTo>
                  <a:cubicBezTo>
                    <a:pt x="401" y="187"/>
                    <a:pt x="389" y="187"/>
                    <a:pt x="380" y="187"/>
                  </a:cubicBezTo>
                  <a:lnTo>
                    <a:pt x="215" y="187"/>
                  </a:lnTo>
                  <a:lnTo>
                    <a:pt x="215" y="23"/>
                  </a:lnTo>
                  <a:cubicBezTo>
                    <a:pt x="215" y="14"/>
                    <a:pt x="215" y="0"/>
                    <a:pt x="201" y="0"/>
                  </a:cubicBezTo>
                  <a:cubicBezTo>
                    <a:pt x="188" y="0"/>
                    <a:pt x="188" y="12"/>
                    <a:pt x="188" y="21"/>
                  </a:cubicBezTo>
                  <a:lnTo>
                    <a:pt x="188" y="187"/>
                  </a:lnTo>
                  <a:lnTo>
                    <a:pt x="21" y="187"/>
                  </a:lnTo>
                  <a:cubicBezTo>
                    <a:pt x="12" y="187"/>
                    <a:pt x="0" y="187"/>
                    <a:pt x="0" y="201"/>
                  </a:cubicBezTo>
                  <a:cubicBezTo>
                    <a:pt x="0" y="213"/>
                    <a:pt x="12" y="213"/>
                    <a:pt x="21" y="213"/>
                  </a:cubicBezTo>
                  <a:lnTo>
                    <a:pt x="188" y="213"/>
                  </a:lnTo>
                  <a:lnTo>
                    <a:pt x="188" y="375"/>
                  </a:lnTo>
                  <a:lnTo>
                    <a:pt x="21" y="375"/>
                  </a:lnTo>
                  <a:cubicBezTo>
                    <a:pt x="12" y="375"/>
                    <a:pt x="0" y="375"/>
                    <a:pt x="0" y="387"/>
                  </a:cubicBezTo>
                  <a:cubicBezTo>
                    <a:pt x="0" y="401"/>
                    <a:pt x="12" y="401"/>
                    <a:pt x="21" y="401"/>
                  </a:cubicBezTo>
                  <a:lnTo>
                    <a:pt x="380" y="401"/>
                  </a:lnTo>
                  <a:cubicBezTo>
                    <a:pt x="389" y="401"/>
                    <a:pt x="401" y="401"/>
                    <a:pt x="401" y="387"/>
                  </a:cubicBezTo>
                  <a:cubicBezTo>
                    <a:pt x="401" y="375"/>
                    <a:pt x="389" y="375"/>
                    <a:pt x="380" y="375"/>
                  </a:cubicBezTo>
                  <a:lnTo>
                    <a:pt x="215" y="375"/>
                  </a:lnTo>
                  <a:lnTo>
                    <a:pt x="215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98" name="Freeform 314"/>
            <p:cNvSpPr>
              <a:spLocks noChangeArrowheads="1"/>
            </p:cNvSpPr>
            <p:nvPr/>
          </p:nvSpPr>
          <p:spPr bwMode="auto">
            <a:xfrm>
              <a:off x="5209" y="3023"/>
              <a:ext cx="37" cy="82"/>
            </a:xfrm>
            <a:custGeom>
              <a:avLst/>
              <a:gdLst>
                <a:gd name="T0" fmla="*/ 151 w 166"/>
                <a:gd name="T1" fmla="*/ 21 h 367"/>
                <a:gd name="T2" fmla="*/ 130 w 166"/>
                <a:gd name="T3" fmla="*/ 0 h 367"/>
                <a:gd name="T4" fmla="*/ 99 w 166"/>
                <a:gd name="T5" fmla="*/ 30 h 367"/>
                <a:gd name="T6" fmla="*/ 121 w 166"/>
                <a:gd name="T7" fmla="*/ 51 h 367"/>
                <a:gd name="T8" fmla="*/ 151 w 166"/>
                <a:gd name="T9" fmla="*/ 21 h 367"/>
                <a:gd name="T10" fmla="*/ 40 w 166"/>
                <a:gd name="T11" fmla="*/ 297 h 367"/>
                <a:gd name="T12" fmla="*/ 35 w 166"/>
                <a:gd name="T13" fmla="*/ 320 h 367"/>
                <a:gd name="T14" fmla="*/ 86 w 166"/>
                <a:gd name="T15" fmla="*/ 366 h 367"/>
                <a:gd name="T16" fmla="*/ 165 w 166"/>
                <a:gd name="T17" fmla="*/ 283 h 367"/>
                <a:gd name="T18" fmla="*/ 157 w 166"/>
                <a:gd name="T19" fmla="*/ 276 h 367"/>
                <a:gd name="T20" fmla="*/ 146 w 166"/>
                <a:gd name="T21" fmla="*/ 285 h 367"/>
                <a:gd name="T22" fmla="*/ 88 w 166"/>
                <a:gd name="T23" fmla="*/ 350 h 367"/>
                <a:gd name="T24" fmla="*/ 76 w 166"/>
                <a:gd name="T25" fmla="*/ 331 h 367"/>
                <a:gd name="T26" fmla="*/ 84 w 166"/>
                <a:gd name="T27" fmla="*/ 297 h 367"/>
                <a:gd name="T28" fmla="*/ 100 w 166"/>
                <a:gd name="T29" fmla="*/ 253 h 367"/>
                <a:gd name="T30" fmla="*/ 128 w 166"/>
                <a:gd name="T31" fmla="*/ 185 h 367"/>
                <a:gd name="T32" fmla="*/ 132 w 166"/>
                <a:gd name="T33" fmla="*/ 167 h 367"/>
                <a:gd name="T34" fmla="*/ 79 w 166"/>
                <a:gd name="T35" fmla="*/ 121 h 367"/>
                <a:gd name="T36" fmla="*/ 0 w 166"/>
                <a:gd name="T37" fmla="*/ 204 h 367"/>
                <a:gd name="T38" fmla="*/ 9 w 166"/>
                <a:gd name="T39" fmla="*/ 211 h 367"/>
                <a:gd name="T40" fmla="*/ 19 w 166"/>
                <a:gd name="T41" fmla="*/ 202 h 367"/>
                <a:gd name="T42" fmla="*/ 77 w 166"/>
                <a:gd name="T43" fmla="*/ 136 h 367"/>
                <a:gd name="T44" fmla="*/ 92 w 166"/>
                <a:gd name="T45" fmla="*/ 155 h 367"/>
                <a:gd name="T46" fmla="*/ 74 w 166"/>
                <a:gd name="T47" fmla="*/ 209 h 367"/>
                <a:gd name="T48" fmla="*/ 40 w 166"/>
                <a:gd name="T49" fmla="*/ 29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367">
                  <a:moveTo>
                    <a:pt x="151" y="21"/>
                  </a:moveTo>
                  <a:cubicBezTo>
                    <a:pt x="151" y="12"/>
                    <a:pt x="144" y="0"/>
                    <a:pt x="130" y="0"/>
                  </a:cubicBezTo>
                  <a:cubicBezTo>
                    <a:pt x="114" y="0"/>
                    <a:pt x="99" y="14"/>
                    <a:pt x="99" y="30"/>
                  </a:cubicBezTo>
                  <a:cubicBezTo>
                    <a:pt x="99" y="39"/>
                    <a:pt x="106" y="51"/>
                    <a:pt x="121" y="51"/>
                  </a:cubicBezTo>
                  <a:cubicBezTo>
                    <a:pt x="137" y="51"/>
                    <a:pt x="151" y="35"/>
                    <a:pt x="151" y="21"/>
                  </a:cubicBezTo>
                  <a:close/>
                  <a:moveTo>
                    <a:pt x="40" y="297"/>
                  </a:moveTo>
                  <a:cubicBezTo>
                    <a:pt x="37" y="305"/>
                    <a:pt x="35" y="310"/>
                    <a:pt x="35" y="320"/>
                  </a:cubicBezTo>
                  <a:cubicBezTo>
                    <a:pt x="35" y="345"/>
                    <a:pt x="56" y="366"/>
                    <a:pt x="86" y="366"/>
                  </a:cubicBezTo>
                  <a:cubicBezTo>
                    <a:pt x="141" y="366"/>
                    <a:pt x="165" y="290"/>
                    <a:pt x="165" y="283"/>
                  </a:cubicBezTo>
                  <a:cubicBezTo>
                    <a:pt x="165" y="276"/>
                    <a:pt x="158" y="276"/>
                    <a:pt x="157" y="276"/>
                  </a:cubicBezTo>
                  <a:cubicBezTo>
                    <a:pt x="150" y="276"/>
                    <a:pt x="150" y="280"/>
                    <a:pt x="146" y="285"/>
                  </a:cubicBezTo>
                  <a:cubicBezTo>
                    <a:pt x="134" y="329"/>
                    <a:pt x="109" y="350"/>
                    <a:pt x="88" y="350"/>
                  </a:cubicBezTo>
                  <a:cubicBezTo>
                    <a:pt x="77" y="350"/>
                    <a:pt x="76" y="343"/>
                    <a:pt x="76" y="331"/>
                  </a:cubicBezTo>
                  <a:cubicBezTo>
                    <a:pt x="76" y="319"/>
                    <a:pt x="79" y="310"/>
                    <a:pt x="84" y="297"/>
                  </a:cubicBezTo>
                  <a:cubicBezTo>
                    <a:pt x="90" y="282"/>
                    <a:pt x="95" y="268"/>
                    <a:pt x="100" y="253"/>
                  </a:cubicBezTo>
                  <a:cubicBezTo>
                    <a:pt x="106" y="241"/>
                    <a:pt x="125" y="190"/>
                    <a:pt x="128" y="185"/>
                  </a:cubicBezTo>
                  <a:cubicBezTo>
                    <a:pt x="130" y="180"/>
                    <a:pt x="132" y="172"/>
                    <a:pt x="132" y="167"/>
                  </a:cubicBezTo>
                  <a:cubicBezTo>
                    <a:pt x="132" y="141"/>
                    <a:pt x="109" y="121"/>
                    <a:pt x="79" y="121"/>
                  </a:cubicBezTo>
                  <a:cubicBezTo>
                    <a:pt x="25" y="121"/>
                    <a:pt x="0" y="195"/>
                    <a:pt x="0" y="204"/>
                  </a:cubicBezTo>
                  <a:cubicBezTo>
                    <a:pt x="0" y="211"/>
                    <a:pt x="7" y="211"/>
                    <a:pt x="9" y="211"/>
                  </a:cubicBezTo>
                  <a:cubicBezTo>
                    <a:pt x="18" y="211"/>
                    <a:pt x="18" y="208"/>
                    <a:pt x="19" y="202"/>
                  </a:cubicBezTo>
                  <a:cubicBezTo>
                    <a:pt x="33" y="155"/>
                    <a:pt x="58" y="136"/>
                    <a:pt x="77" y="136"/>
                  </a:cubicBezTo>
                  <a:cubicBezTo>
                    <a:pt x="86" y="136"/>
                    <a:pt x="92" y="141"/>
                    <a:pt x="92" y="155"/>
                  </a:cubicBezTo>
                  <a:cubicBezTo>
                    <a:pt x="92" y="167"/>
                    <a:pt x="88" y="176"/>
                    <a:pt x="74" y="209"/>
                  </a:cubicBezTo>
                  <a:lnTo>
                    <a:pt x="40" y="2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299" name="Freeform 315"/>
            <p:cNvSpPr>
              <a:spLocks noChangeArrowheads="1"/>
            </p:cNvSpPr>
            <p:nvPr/>
          </p:nvSpPr>
          <p:spPr bwMode="auto">
            <a:xfrm>
              <a:off x="5261" y="3050"/>
              <a:ext cx="55" cy="77"/>
            </a:xfrm>
            <a:custGeom>
              <a:avLst/>
              <a:gdLst>
                <a:gd name="T0" fmla="*/ 245 w 246"/>
                <a:gd name="T1" fmla="*/ 16 h 346"/>
                <a:gd name="T2" fmla="*/ 245 w 246"/>
                <a:gd name="T3" fmla="*/ 7 h 346"/>
                <a:gd name="T4" fmla="*/ 238 w 246"/>
                <a:gd name="T5" fmla="*/ 0 h 346"/>
                <a:gd name="T6" fmla="*/ 199 w 246"/>
                <a:gd name="T7" fmla="*/ 35 h 346"/>
                <a:gd name="T8" fmla="*/ 141 w 246"/>
                <a:gd name="T9" fmla="*/ 0 h 346"/>
                <a:gd name="T10" fmla="*/ 0 w 246"/>
                <a:gd name="T11" fmla="*/ 155 h 346"/>
                <a:gd name="T12" fmla="*/ 83 w 246"/>
                <a:gd name="T13" fmla="*/ 245 h 346"/>
                <a:gd name="T14" fmla="*/ 151 w 246"/>
                <a:gd name="T15" fmla="*/ 215 h 346"/>
                <a:gd name="T16" fmla="*/ 132 w 246"/>
                <a:gd name="T17" fmla="*/ 296 h 346"/>
                <a:gd name="T18" fmla="*/ 90 w 246"/>
                <a:gd name="T19" fmla="*/ 326 h 346"/>
                <a:gd name="T20" fmla="*/ 76 w 246"/>
                <a:gd name="T21" fmla="*/ 338 h 346"/>
                <a:gd name="T22" fmla="*/ 83 w 246"/>
                <a:gd name="T23" fmla="*/ 345 h 346"/>
                <a:gd name="T24" fmla="*/ 141 w 246"/>
                <a:gd name="T25" fmla="*/ 343 h 346"/>
                <a:gd name="T26" fmla="*/ 199 w 246"/>
                <a:gd name="T27" fmla="*/ 345 h 346"/>
                <a:gd name="T28" fmla="*/ 209 w 246"/>
                <a:gd name="T29" fmla="*/ 333 h 346"/>
                <a:gd name="T30" fmla="*/ 195 w 246"/>
                <a:gd name="T31" fmla="*/ 326 h 346"/>
                <a:gd name="T32" fmla="*/ 169 w 246"/>
                <a:gd name="T33" fmla="*/ 319 h 346"/>
                <a:gd name="T34" fmla="*/ 171 w 246"/>
                <a:gd name="T35" fmla="*/ 308 h 346"/>
                <a:gd name="T36" fmla="*/ 245 w 246"/>
                <a:gd name="T37" fmla="*/ 16 h 346"/>
                <a:gd name="T38" fmla="*/ 162 w 246"/>
                <a:gd name="T39" fmla="*/ 171 h 346"/>
                <a:gd name="T40" fmla="*/ 151 w 246"/>
                <a:gd name="T41" fmla="*/ 190 h 346"/>
                <a:gd name="T42" fmla="*/ 84 w 246"/>
                <a:gd name="T43" fmla="*/ 231 h 346"/>
                <a:gd name="T44" fmla="*/ 44 w 246"/>
                <a:gd name="T45" fmla="*/ 178 h 346"/>
                <a:gd name="T46" fmla="*/ 72 w 246"/>
                <a:gd name="T47" fmla="*/ 67 h 346"/>
                <a:gd name="T48" fmla="*/ 141 w 246"/>
                <a:gd name="T49" fmla="*/ 16 h 346"/>
                <a:gd name="T50" fmla="*/ 188 w 246"/>
                <a:gd name="T51" fmla="*/ 63 h 346"/>
                <a:gd name="T52" fmla="*/ 188 w 246"/>
                <a:gd name="T53" fmla="*/ 70 h 346"/>
                <a:gd name="T54" fmla="*/ 162 w 246"/>
                <a:gd name="T55" fmla="*/ 17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6" h="346">
                  <a:moveTo>
                    <a:pt x="245" y="16"/>
                  </a:moveTo>
                  <a:cubicBezTo>
                    <a:pt x="245" y="14"/>
                    <a:pt x="245" y="11"/>
                    <a:pt x="245" y="7"/>
                  </a:cubicBezTo>
                  <a:cubicBezTo>
                    <a:pt x="245" y="4"/>
                    <a:pt x="243" y="0"/>
                    <a:pt x="238" y="0"/>
                  </a:cubicBezTo>
                  <a:cubicBezTo>
                    <a:pt x="232" y="0"/>
                    <a:pt x="209" y="19"/>
                    <a:pt x="199" y="35"/>
                  </a:cubicBezTo>
                  <a:cubicBezTo>
                    <a:pt x="194" y="25"/>
                    <a:pt x="176" y="0"/>
                    <a:pt x="141" y="0"/>
                  </a:cubicBezTo>
                  <a:cubicBezTo>
                    <a:pt x="70" y="0"/>
                    <a:pt x="0" y="77"/>
                    <a:pt x="0" y="155"/>
                  </a:cubicBezTo>
                  <a:cubicBezTo>
                    <a:pt x="0" y="208"/>
                    <a:pt x="35" y="245"/>
                    <a:pt x="83" y="245"/>
                  </a:cubicBezTo>
                  <a:cubicBezTo>
                    <a:pt x="113" y="245"/>
                    <a:pt x="139" y="225"/>
                    <a:pt x="151" y="215"/>
                  </a:cubicBezTo>
                  <a:cubicBezTo>
                    <a:pt x="151" y="216"/>
                    <a:pt x="134" y="285"/>
                    <a:pt x="132" y="296"/>
                  </a:cubicBezTo>
                  <a:cubicBezTo>
                    <a:pt x="123" y="326"/>
                    <a:pt x="123" y="326"/>
                    <a:pt x="90" y="326"/>
                  </a:cubicBezTo>
                  <a:cubicBezTo>
                    <a:pt x="83" y="326"/>
                    <a:pt x="76" y="326"/>
                    <a:pt x="76" y="338"/>
                  </a:cubicBezTo>
                  <a:cubicBezTo>
                    <a:pt x="76" y="341"/>
                    <a:pt x="77" y="345"/>
                    <a:pt x="83" y="345"/>
                  </a:cubicBezTo>
                  <a:cubicBezTo>
                    <a:pt x="102" y="345"/>
                    <a:pt x="121" y="343"/>
                    <a:pt x="141" y="343"/>
                  </a:cubicBezTo>
                  <a:cubicBezTo>
                    <a:pt x="158" y="343"/>
                    <a:pt x="181" y="345"/>
                    <a:pt x="199" y="345"/>
                  </a:cubicBezTo>
                  <a:cubicBezTo>
                    <a:pt x="204" y="345"/>
                    <a:pt x="209" y="343"/>
                    <a:pt x="209" y="333"/>
                  </a:cubicBezTo>
                  <a:cubicBezTo>
                    <a:pt x="209" y="326"/>
                    <a:pt x="202" y="326"/>
                    <a:pt x="195" y="326"/>
                  </a:cubicBezTo>
                  <a:cubicBezTo>
                    <a:pt x="183" y="326"/>
                    <a:pt x="169" y="326"/>
                    <a:pt x="169" y="319"/>
                  </a:cubicBezTo>
                  <a:cubicBezTo>
                    <a:pt x="169" y="319"/>
                    <a:pt x="169" y="317"/>
                    <a:pt x="171" y="308"/>
                  </a:cubicBezTo>
                  <a:lnTo>
                    <a:pt x="245" y="16"/>
                  </a:lnTo>
                  <a:close/>
                  <a:moveTo>
                    <a:pt x="162" y="171"/>
                  </a:moveTo>
                  <a:cubicBezTo>
                    <a:pt x="158" y="181"/>
                    <a:pt x="158" y="181"/>
                    <a:pt x="151" y="190"/>
                  </a:cubicBezTo>
                  <a:cubicBezTo>
                    <a:pt x="130" y="215"/>
                    <a:pt x="106" y="231"/>
                    <a:pt x="84" y="231"/>
                  </a:cubicBezTo>
                  <a:cubicBezTo>
                    <a:pt x="63" y="231"/>
                    <a:pt x="44" y="216"/>
                    <a:pt x="44" y="178"/>
                  </a:cubicBezTo>
                  <a:cubicBezTo>
                    <a:pt x="44" y="148"/>
                    <a:pt x="60" y="88"/>
                    <a:pt x="72" y="67"/>
                  </a:cubicBezTo>
                  <a:cubicBezTo>
                    <a:pt x="97" y="23"/>
                    <a:pt x="125" y="16"/>
                    <a:pt x="141" y="16"/>
                  </a:cubicBezTo>
                  <a:cubicBezTo>
                    <a:pt x="180" y="16"/>
                    <a:pt x="188" y="56"/>
                    <a:pt x="188" y="63"/>
                  </a:cubicBezTo>
                  <a:cubicBezTo>
                    <a:pt x="188" y="65"/>
                    <a:pt x="188" y="69"/>
                    <a:pt x="188" y="70"/>
                  </a:cubicBezTo>
                  <a:lnTo>
                    <a:pt x="162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00" name="Freeform 316"/>
            <p:cNvSpPr>
              <a:spLocks noChangeArrowheads="1"/>
            </p:cNvSpPr>
            <p:nvPr/>
          </p:nvSpPr>
          <p:spPr bwMode="auto">
            <a:xfrm>
              <a:off x="5328" y="3050"/>
              <a:ext cx="57" cy="55"/>
            </a:xfrm>
            <a:custGeom>
              <a:avLst/>
              <a:gdLst>
                <a:gd name="T0" fmla="*/ 102 w 254"/>
                <a:gd name="T1" fmla="*/ 130 h 247"/>
                <a:gd name="T2" fmla="*/ 116 w 254"/>
                <a:gd name="T3" fmla="*/ 76 h 247"/>
                <a:gd name="T4" fmla="*/ 151 w 254"/>
                <a:gd name="T5" fmla="*/ 30 h 247"/>
                <a:gd name="T6" fmla="*/ 195 w 254"/>
                <a:gd name="T7" fmla="*/ 16 h 247"/>
                <a:gd name="T8" fmla="*/ 225 w 254"/>
                <a:gd name="T9" fmla="*/ 23 h 247"/>
                <a:gd name="T10" fmla="*/ 201 w 254"/>
                <a:gd name="T11" fmla="*/ 53 h 247"/>
                <a:gd name="T12" fmla="*/ 224 w 254"/>
                <a:gd name="T13" fmla="*/ 74 h 247"/>
                <a:gd name="T14" fmla="*/ 253 w 254"/>
                <a:gd name="T15" fmla="*/ 40 h 247"/>
                <a:gd name="T16" fmla="*/ 195 w 254"/>
                <a:gd name="T17" fmla="*/ 0 h 247"/>
                <a:gd name="T18" fmla="*/ 118 w 254"/>
                <a:gd name="T19" fmla="*/ 39 h 247"/>
                <a:gd name="T20" fmla="*/ 63 w 254"/>
                <a:gd name="T21" fmla="*/ 0 h 247"/>
                <a:gd name="T22" fmla="*/ 19 w 254"/>
                <a:gd name="T23" fmla="*/ 28 h 247"/>
                <a:gd name="T24" fmla="*/ 0 w 254"/>
                <a:gd name="T25" fmla="*/ 83 h 247"/>
                <a:gd name="T26" fmla="*/ 9 w 254"/>
                <a:gd name="T27" fmla="*/ 90 h 247"/>
                <a:gd name="T28" fmla="*/ 21 w 254"/>
                <a:gd name="T29" fmla="*/ 74 h 247"/>
                <a:gd name="T30" fmla="*/ 62 w 254"/>
                <a:gd name="T31" fmla="*/ 16 h 247"/>
                <a:gd name="T32" fmla="*/ 79 w 254"/>
                <a:gd name="T33" fmla="*/ 42 h 247"/>
                <a:gd name="T34" fmla="*/ 70 w 254"/>
                <a:gd name="T35" fmla="*/ 88 h 247"/>
                <a:gd name="T36" fmla="*/ 58 w 254"/>
                <a:gd name="T37" fmla="*/ 136 h 247"/>
                <a:gd name="T38" fmla="*/ 40 w 254"/>
                <a:gd name="T39" fmla="*/ 206 h 247"/>
                <a:gd name="T40" fmla="*/ 35 w 254"/>
                <a:gd name="T41" fmla="*/ 229 h 247"/>
                <a:gd name="T42" fmla="*/ 55 w 254"/>
                <a:gd name="T43" fmla="*/ 246 h 247"/>
                <a:gd name="T44" fmla="*/ 77 w 254"/>
                <a:gd name="T45" fmla="*/ 231 h 247"/>
                <a:gd name="T46" fmla="*/ 88 w 254"/>
                <a:gd name="T47" fmla="*/ 188 h 247"/>
                <a:gd name="T48" fmla="*/ 102 w 254"/>
                <a:gd name="T49" fmla="*/ 13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4" h="247">
                  <a:moveTo>
                    <a:pt x="102" y="130"/>
                  </a:moveTo>
                  <a:cubicBezTo>
                    <a:pt x="104" y="127"/>
                    <a:pt x="116" y="77"/>
                    <a:pt x="116" y="76"/>
                  </a:cubicBezTo>
                  <a:cubicBezTo>
                    <a:pt x="118" y="70"/>
                    <a:pt x="134" y="44"/>
                    <a:pt x="151" y="30"/>
                  </a:cubicBezTo>
                  <a:cubicBezTo>
                    <a:pt x="157" y="26"/>
                    <a:pt x="172" y="16"/>
                    <a:pt x="195" y="16"/>
                  </a:cubicBezTo>
                  <a:cubicBezTo>
                    <a:pt x="201" y="16"/>
                    <a:pt x="215" y="16"/>
                    <a:pt x="225" y="23"/>
                  </a:cubicBezTo>
                  <a:cubicBezTo>
                    <a:pt x="208" y="28"/>
                    <a:pt x="201" y="42"/>
                    <a:pt x="201" y="53"/>
                  </a:cubicBezTo>
                  <a:cubicBezTo>
                    <a:pt x="201" y="65"/>
                    <a:pt x="209" y="74"/>
                    <a:pt x="224" y="74"/>
                  </a:cubicBezTo>
                  <a:cubicBezTo>
                    <a:pt x="236" y="74"/>
                    <a:pt x="253" y="63"/>
                    <a:pt x="253" y="40"/>
                  </a:cubicBezTo>
                  <a:cubicBezTo>
                    <a:pt x="253" y="12"/>
                    <a:pt x="224" y="0"/>
                    <a:pt x="195" y="0"/>
                  </a:cubicBezTo>
                  <a:cubicBezTo>
                    <a:pt x="167" y="0"/>
                    <a:pt x="143" y="12"/>
                    <a:pt x="118" y="39"/>
                  </a:cubicBezTo>
                  <a:cubicBezTo>
                    <a:pt x="109" y="5"/>
                    <a:pt x="76" y="0"/>
                    <a:pt x="63" y="0"/>
                  </a:cubicBezTo>
                  <a:cubicBezTo>
                    <a:pt x="42" y="0"/>
                    <a:pt x="28" y="12"/>
                    <a:pt x="19" y="28"/>
                  </a:cubicBezTo>
                  <a:cubicBezTo>
                    <a:pt x="7" y="49"/>
                    <a:pt x="0" y="81"/>
                    <a:pt x="0" y="83"/>
                  </a:cubicBezTo>
                  <a:cubicBezTo>
                    <a:pt x="0" y="90"/>
                    <a:pt x="7" y="90"/>
                    <a:pt x="9" y="90"/>
                  </a:cubicBezTo>
                  <a:cubicBezTo>
                    <a:pt x="18" y="90"/>
                    <a:pt x="18" y="88"/>
                    <a:pt x="21" y="74"/>
                  </a:cubicBezTo>
                  <a:cubicBezTo>
                    <a:pt x="30" y="40"/>
                    <a:pt x="40" y="16"/>
                    <a:pt x="62" y="16"/>
                  </a:cubicBezTo>
                  <a:cubicBezTo>
                    <a:pt x="76" y="16"/>
                    <a:pt x="79" y="26"/>
                    <a:pt x="79" y="42"/>
                  </a:cubicBezTo>
                  <a:cubicBezTo>
                    <a:pt x="79" y="53"/>
                    <a:pt x="74" y="72"/>
                    <a:pt x="70" y="88"/>
                  </a:cubicBezTo>
                  <a:cubicBezTo>
                    <a:pt x="67" y="102"/>
                    <a:pt x="62" y="125"/>
                    <a:pt x="58" y="136"/>
                  </a:cubicBezTo>
                  <a:lnTo>
                    <a:pt x="40" y="206"/>
                  </a:lnTo>
                  <a:cubicBezTo>
                    <a:pt x="39" y="213"/>
                    <a:pt x="35" y="227"/>
                    <a:pt x="35" y="229"/>
                  </a:cubicBezTo>
                  <a:cubicBezTo>
                    <a:pt x="35" y="241"/>
                    <a:pt x="46" y="246"/>
                    <a:pt x="55" y="246"/>
                  </a:cubicBezTo>
                  <a:cubicBezTo>
                    <a:pt x="62" y="246"/>
                    <a:pt x="72" y="241"/>
                    <a:pt x="77" y="231"/>
                  </a:cubicBezTo>
                  <a:cubicBezTo>
                    <a:pt x="79" y="227"/>
                    <a:pt x="84" y="202"/>
                    <a:pt x="88" y="188"/>
                  </a:cubicBezTo>
                  <a:lnTo>
                    <a:pt x="102" y="1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01" name="Freeform 317"/>
            <p:cNvSpPr>
              <a:spLocks noChangeArrowheads="1"/>
            </p:cNvSpPr>
            <p:nvPr/>
          </p:nvSpPr>
          <p:spPr bwMode="auto">
            <a:xfrm>
              <a:off x="5415" y="3158"/>
              <a:ext cx="20" cy="52"/>
            </a:xfrm>
            <a:custGeom>
              <a:avLst/>
              <a:gdLst>
                <a:gd name="T0" fmla="*/ 92 w 93"/>
                <a:gd name="T1" fmla="*/ 81 h 233"/>
                <a:gd name="T2" fmla="*/ 42 w 93"/>
                <a:gd name="T3" fmla="*/ 0 h 233"/>
                <a:gd name="T4" fmla="*/ 0 w 93"/>
                <a:gd name="T5" fmla="*/ 40 h 233"/>
                <a:gd name="T6" fmla="*/ 42 w 93"/>
                <a:gd name="T7" fmla="*/ 83 h 233"/>
                <a:gd name="T8" fmla="*/ 69 w 93"/>
                <a:gd name="T9" fmla="*/ 72 h 233"/>
                <a:gd name="T10" fmla="*/ 74 w 93"/>
                <a:gd name="T11" fmla="*/ 70 h 233"/>
                <a:gd name="T12" fmla="*/ 76 w 93"/>
                <a:gd name="T13" fmla="*/ 81 h 233"/>
                <a:gd name="T14" fmla="*/ 21 w 93"/>
                <a:gd name="T15" fmla="*/ 211 h 233"/>
                <a:gd name="T16" fmla="*/ 12 w 93"/>
                <a:gd name="T17" fmla="*/ 224 h 233"/>
                <a:gd name="T18" fmla="*/ 21 w 93"/>
                <a:gd name="T19" fmla="*/ 232 h 233"/>
                <a:gd name="T20" fmla="*/ 92 w 93"/>
                <a:gd name="T21" fmla="*/ 8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233">
                  <a:moveTo>
                    <a:pt x="92" y="81"/>
                  </a:moveTo>
                  <a:cubicBezTo>
                    <a:pt x="92" y="30"/>
                    <a:pt x="72" y="0"/>
                    <a:pt x="42" y="0"/>
                  </a:cubicBezTo>
                  <a:cubicBezTo>
                    <a:pt x="16" y="0"/>
                    <a:pt x="0" y="19"/>
                    <a:pt x="0" y="40"/>
                  </a:cubicBezTo>
                  <a:cubicBezTo>
                    <a:pt x="0" y="62"/>
                    <a:pt x="16" y="83"/>
                    <a:pt x="42" y="83"/>
                  </a:cubicBezTo>
                  <a:cubicBezTo>
                    <a:pt x="51" y="83"/>
                    <a:pt x="62" y="79"/>
                    <a:pt x="69" y="72"/>
                  </a:cubicBezTo>
                  <a:cubicBezTo>
                    <a:pt x="72" y="70"/>
                    <a:pt x="72" y="70"/>
                    <a:pt x="74" y="70"/>
                  </a:cubicBezTo>
                  <a:cubicBezTo>
                    <a:pt x="74" y="70"/>
                    <a:pt x="76" y="70"/>
                    <a:pt x="76" y="81"/>
                  </a:cubicBezTo>
                  <a:cubicBezTo>
                    <a:pt x="76" y="139"/>
                    <a:pt x="48" y="187"/>
                    <a:pt x="21" y="211"/>
                  </a:cubicBezTo>
                  <a:cubicBezTo>
                    <a:pt x="12" y="220"/>
                    <a:pt x="12" y="222"/>
                    <a:pt x="12" y="224"/>
                  </a:cubicBezTo>
                  <a:cubicBezTo>
                    <a:pt x="12" y="231"/>
                    <a:pt x="16" y="232"/>
                    <a:pt x="21" y="232"/>
                  </a:cubicBezTo>
                  <a:cubicBezTo>
                    <a:pt x="30" y="232"/>
                    <a:pt x="92" y="172"/>
                    <a:pt x="92" y="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02" name="Freeform 318"/>
            <p:cNvSpPr>
              <a:spLocks noChangeArrowheads="1"/>
            </p:cNvSpPr>
            <p:nvPr/>
          </p:nvSpPr>
          <p:spPr bwMode="auto">
            <a:xfrm>
              <a:off x="1647" y="3416"/>
              <a:ext cx="120" cy="125"/>
            </a:xfrm>
            <a:custGeom>
              <a:avLst/>
              <a:gdLst>
                <a:gd name="T0" fmla="*/ 111 w 533"/>
                <a:gd name="T1" fmla="*/ 466 h 557"/>
                <a:gd name="T2" fmla="*/ 16 w 533"/>
                <a:gd name="T3" fmla="*/ 532 h 557"/>
                <a:gd name="T4" fmla="*/ 0 w 533"/>
                <a:gd name="T5" fmla="*/ 547 h 557"/>
                <a:gd name="T6" fmla="*/ 11 w 533"/>
                <a:gd name="T7" fmla="*/ 556 h 557"/>
                <a:gd name="T8" fmla="*/ 77 w 533"/>
                <a:gd name="T9" fmla="*/ 553 h 557"/>
                <a:gd name="T10" fmla="*/ 155 w 533"/>
                <a:gd name="T11" fmla="*/ 556 h 557"/>
                <a:gd name="T12" fmla="*/ 169 w 533"/>
                <a:gd name="T13" fmla="*/ 540 h 557"/>
                <a:gd name="T14" fmla="*/ 157 w 533"/>
                <a:gd name="T15" fmla="*/ 532 h 557"/>
                <a:gd name="T16" fmla="*/ 120 w 533"/>
                <a:gd name="T17" fmla="*/ 503 h 557"/>
                <a:gd name="T18" fmla="*/ 132 w 533"/>
                <a:gd name="T19" fmla="*/ 475 h 557"/>
                <a:gd name="T20" fmla="*/ 190 w 533"/>
                <a:gd name="T21" fmla="*/ 377 h 557"/>
                <a:gd name="T22" fmla="*/ 385 w 533"/>
                <a:gd name="T23" fmla="*/ 377 h 557"/>
                <a:gd name="T24" fmla="*/ 398 w 533"/>
                <a:gd name="T25" fmla="*/ 505 h 557"/>
                <a:gd name="T26" fmla="*/ 341 w 533"/>
                <a:gd name="T27" fmla="*/ 532 h 557"/>
                <a:gd name="T28" fmla="*/ 322 w 533"/>
                <a:gd name="T29" fmla="*/ 547 h 557"/>
                <a:gd name="T30" fmla="*/ 334 w 533"/>
                <a:gd name="T31" fmla="*/ 556 h 557"/>
                <a:gd name="T32" fmla="*/ 431 w 533"/>
                <a:gd name="T33" fmla="*/ 553 h 557"/>
                <a:gd name="T34" fmla="*/ 517 w 533"/>
                <a:gd name="T35" fmla="*/ 556 h 557"/>
                <a:gd name="T36" fmla="*/ 532 w 533"/>
                <a:gd name="T37" fmla="*/ 540 h 557"/>
                <a:gd name="T38" fmla="*/ 514 w 533"/>
                <a:gd name="T39" fmla="*/ 532 h 557"/>
                <a:gd name="T40" fmla="*/ 465 w 533"/>
                <a:gd name="T41" fmla="*/ 503 h 557"/>
                <a:gd name="T42" fmla="*/ 417 w 533"/>
                <a:gd name="T43" fmla="*/ 19 h 557"/>
                <a:gd name="T44" fmla="*/ 401 w 533"/>
                <a:gd name="T45" fmla="*/ 0 h 557"/>
                <a:gd name="T46" fmla="*/ 382 w 533"/>
                <a:gd name="T47" fmla="*/ 12 h 557"/>
                <a:gd name="T48" fmla="*/ 111 w 533"/>
                <a:gd name="T49" fmla="*/ 466 h 557"/>
                <a:gd name="T50" fmla="*/ 204 w 533"/>
                <a:gd name="T51" fmla="*/ 352 h 557"/>
                <a:gd name="T52" fmla="*/ 357 w 533"/>
                <a:gd name="T53" fmla="*/ 97 h 557"/>
                <a:gd name="T54" fmla="*/ 382 w 533"/>
                <a:gd name="T55" fmla="*/ 352 h 557"/>
                <a:gd name="T56" fmla="*/ 204 w 533"/>
                <a:gd name="T57" fmla="*/ 35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3" h="557">
                  <a:moveTo>
                    <a:pt x="111" y="466"/>
                  </a:moveTo>
                  <a:cubicBezTo>
                    <a:pt x="81" y="517"/>
                    <a:pt x="51" y="530"/>
                    <a:pt x="16" y="532"/>
                  </a:cubicBezTo>
                  <a:cubicBezTo>
                    <a:pt x="7" y="532"/>
                    <a:pt x="0" y="532"/>
                    <a:pt x="0" y="547"/>
                  </a:cubicBezTo>
                  <a:cubicBezTo>
                    <a:pt x="0" y="551"/>
                    <a:pt x="4" y="556"/>
                    <a:pt x="11" y="556"/>
                  </a:cubicBezTo>
                  <a:cubicBezTo>
                    <a:pt x="32" y="556"/>
                    <a:pt x="55" y="553"/>
                    <a:pt x="77" y="553"/>
                  </a:cubicBezTo>
                  <a:cubicBezTo>
                    <a:pt x="102" y="553"/>
                    <a:pt x="130" y="556"/>
                    <a:pt x="155" y="556"/>
                  </a:cubicBezTo>
                  <a:cubicBezTo>
                    <a:pt x="158" y="556"/>
                    <a:pt x="169" y="556"/>
                    <a:pt x="169" y="540"/>
                  </a:cubicBezTo>
                  <a:cubicBezTo>
                    <a:pt x="169" y="532"/>
                    <a:pt x="162" y="532"/>
                    <a:pt x="157" y="532"/>
                  </a:cubicBezTo>
                  <a:cubicBezTo>
                    <a:pt x="139" y="530"/>
                    <a:pt x="120" y="523"/>
                    <a:pt x="120" y="503"/>
                  </a:cubicBezTo>
                  <a:cubicBezTo>
                    <a:pt x="120" y="495"/>
                    <a:pt x="125" y="486"/>
                    <a:pt x="132" y="475"/>
                  </a:cubicBezTo>
                  <a:lnTo>
                    <a:pt x="190" y="377"/>
                  </a:lnTo>
                  <a:lnTo>
                    <a:pt x="385" y="377"/>
                  </a:lnTo>
                  <a:cubicBezTo>
                    <a:pt x="387" y="393"/>
                    <a:pt x="398" y="498"/>
                    <a:pt x="398" y="505"/>
                  </a:cubicBezTo>
                  <a:cubicBezTo>
                    <a:pt x="398" y="530"/>
                    <a:pt x="357" y="532"/>
                    <a:pt x="341" y="532"/>
                  </a:cubicBezTo>
                  <a:cubicBezTo>
                    <a:pt x="331" y="532"/>
                    <a:pt x="322" y="532"/>
                    <a:pt x="322" y="547"/>
                  </a:cubicBezTo>
                  <a:cubicBezTo>
                    <a:pt x="322" y="556"/>
                    <a:pt x="333" y="556"/>
                    <a:pt x="334" y="556"/>
                  </a:cubicBezTo>
                  <a:cubicBezTo>
                    <a:pt x="366" y="556"/>
                    <a:pt x="400" y="553"/>
                    <a:pt x="431" y="553"/>
                  </a:cubicBezTo>
                  <a:cubicBezTo>
                    <a:pt x="451" y="553"/>
                    <a:pt x="498" y="556"/>
                    <a:pt x="517" y="556"/>
                  </a:cubicBezTo>
                  <a:cubicBezTo>
                    <a:pt x="523" y="556"/>
                    <a:pt x="532" y="556"/>
                    <a:pt x="532" y="540"/>
                  </a:cubicBezTo>
                  <a:cubicBezTo>
                    <a:pt x="532" y="532"/>
                    <a:pt x="524" y="532"/>
                    <a:pt x="514" y="532"/>
                  </a:cubicBezTo>
                  <a:cubicBezTo>
                    <a:pt x="466" y="532"/>
                    <a:pt x="466" y="526"/>
                    <a:pt x="465" y="503"/>
                  </a:cubicBezTo>
                  <a:lnTo>
                    <a:pt x="417" y="19"/>
                  </a:lnTo>
                  <a:cubicBezTo>
                    <a:pt x="415" y="4"/>
                    <a:pt x="415" y="0"/>
                    <a:pt x="401" y="0"/>
                  </a:cubicBezTo>
                  <a:cubicBezTo>
                    <a:pt x="389" y="0"/>
                    <a:pt x="387" y="5"/>
                    <a:pt x="382" y="12"/>
                  </a:cubicBezTo>
                  <a:lnTo>
                    <a:pt x="111" y="466"/>
                  </a:lnTo>
                  <a:close/>
                  <a:moveTo>
                    <a:pt x="204" y="352"/>
                  </a:moveTo>
                  <a:lnTo>
                    <a:pt x="357" y="97"/>
                  </a:lnTo>
                  <a:lnTo>
                    <a:pt x="382" y="352"/>
                  </a:lnTo>
                  <a:lnTo>
                    <a:pt x="204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03" name="Freeform 319"/>
            <p:cNvSpPr>
              <a:spLocks noChangeArrowheads="1"/>
            </p:cNvSpPr>
            <p:nvPr/>
          </p:nvSpPr>
          <p:spPr bwMode="auto">
            <a:xfrm>
              <a:off x="1773" y="3486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7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7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0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2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04" name="Freeform 320"/>
            <p:cNvSpPr>
              <a:spLocks noChangeArrowheads="1"/>
            </p:cNvSpPr>
            <p:nvPr/>
          </p:nvSpPr>
          <p:spPr bwMode="auto">
            <a:xfrm>
              <a:off x="1864" y="3410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7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05" name="Freeform 321"/>
            <p:cNvSpPr>
              <a:spLocks noChangeArrowheads="1"/>
            </p:cNvSpPr>
            <p:nvPr/>
          </p:nvSpPr>
          <p:spPr bwMode="auto">
            <a:xfrm>
              <a:off x="1922" y="3464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5 h 494"/>
                <a:gd name="T14" fmla="*/ 160 w 321"/>
                <a:gd name="T15" fmla="*/ 444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8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6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5"/>
                  </a:cubicBezTo>
                  <a:cubicBezTo>
                    <a:pt x="187" y="333"/>
                    <a:pt x="162" y="437"/>
                    <a:pt x="160" y="444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1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8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4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6"/>
                  </a:cubicBezTo>
                  <a:cubicBezTo>
                    <a:pt x="248" y="90"/>
                    <a:pt x="206" y="261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06" name="Freeform 322"/>
            <p:cNvSpPr>
              <a:spLocks noChangeArrowheads="1"/>
            </p:cNvSpPr>
            <p:nvPr/>
          </p:nvSpPr>
          <p:spPr bwMode="auto">
            <a:xfrm>
              <a:off x="2010" y="3410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07" name="Freeform 323"/>
            <p:cNvSpPr>
              <a:spLocks noChangeArrowheads="1"/>
            </p:cNvSpPr>
            <p:nvPr/>
          </p:nvSpPr>
          <p:spPr bwMode="auto">
            <a:xfrm>
              <a:off x="2126" y="3477"/>
              <a:ext cx="116" cy="41"/>
            </a:xfrm>
            <a:custGeom>
              <a:avLst/>
              <a:gdLst>
                <a:gd name="T0" fmla="*/ 489 w 517"/>
                <a:gd name="T1" fmla="*/ 32 h 184"/>
                <a:gd name="T2" fmla="*/ 516 w 517"/>
                <a:gd name="T3" fmla="*/ 16 h 184"/>
                <a:gd name="T4" fmla="*/ 491 w 517"/>
                <a:gd name="T5" fmla="*/ 0 h 184"/>
                <a:gd name="T6" fmla="*/ 26 w 517"/>
                <a:gd name="T7" fmla="*/ 0 h 184"/>
                <a:gd name="T8" fmla="*/ 0 w 517"/>
                <a:gd name="T9" fmla="*/ 16 h 184"/>
                <a:gd name="T10" fmla="*/ 26 w 517"/>
                <a:gd name="T11" fmla="*/ 32 h 184"/>
                <a:gd name="T12" fmla="*/ 489 w 517"/>
                <a:gd name="T13" fmla="*/ 32 h 184"/>
                <a:gd name="T14" fmla="*/ 491 w 517"/>
                <a:gd name="T15" fmla="*/ 183 h 184"/>
                <a:gd name="T16" fmla="*/ 516 w 517"/>
                <a:gd name="T17" fmla="*/ 167 h 184"/>
                <a:gd name="T18" fmla="*/ 489 w 517"/>
                <a:gd name="T19" fmla="*/ 151 h 184"/>
                <a:gd name="T20" fmla="*/ 26 w 517"/>
                <a:gd name="T21" fmla="*/ 151 h 184"/>
                <a:gd name="T22" fmla="*/ 0 w 517"/>
                <a:gd name="T23" fmla="*/ 167 h 184"/>
                <a:gd name="T24" fmla="*/ 26 w 517"/>
                <a:gd name="T25" fmla="*/ 183 h 184"/>
                <a:gd name="T26" fmla="*/ 491 w 517"/>
                <a:gd name="T2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84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close/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08" name="Freeform 324"/>
            <p:cNvSpPr>
              <a:spLocks noChangeArrowheads="1"/>
            </p:cNvSpPr>
            <p:nvPr/>
          </p:nvSpPr>
          <p:spPr bwMode="auto">
            <a:xfrm>
              <a:off x="2321" y="3326"/>
              <a:ext cx="159" cy="315"/>
            </a:xfrm>
            <a:custGeom>
              <a:avLst/>
              <a:gdLst>
                <a:gd name="T0" fmla="*/ 275 w 707"/>
                <a:gd name="T1" fmla="*/ 1278 h 1395"/>
                <a:gd name="T2" fmla="*/ 107 w 707"/>
                <a:gd name="T3" fmla="*/ 697 h 1395"/>
                <a:gd name="T4" fmla="*/ 0 w 707"/>
                <a:gd name="T5" fmla="*/ 824 h 1395"/>
                <a:gd name="T6" fmla="*/ 12 w 707"/>
                <a:gd name="T7" fmla="*/ 834 h 1395"/>
                <a:gd name="T8" fmla="*/ 65 w 707"/>
                <a:gd name="T9" fmla="*/ 773 h 1395"/>
                <a:gd name="T10" fmla="*/ 243 w 707"/>
                <a:gd name="T11" fmla="*/ 1394 h 1395"/>
                <a:gd name="T12" fmla="*/ 276 w 707"/>
                <a:gd name="T13" fmla="*/ 1375 h 1395"/>
                <a:gd name="T14" fmla="*/ 702 w 707"/>
                <a:gd name="T15" fmla="*/ 32 h 1395"/>
                <a:gd name="T16" fmla="*/ 706 w 707"/>
                <a:gd name="T17" fmla="*/ 16 h 1395"/>
                <a:gd name="T18" fmla="*/ 690 w 707"/>
                <a:gd name="T19" fmla="*/ 0 h 1395"/>
                <a:gd name="T20" fmla="*/ 672 w 707"/>
                <a:gd name="T21" fmla="*/ 19 h 1395"/>
                <a:gd name="T22" fmla="*/ 275 w 707"/>
                <a:gd name="T23" fmla="*/ 1278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7" h="1395">
                  <a:moveTo>
                    <a:pt x="275" y="1278"/>
                  </a:moveTo>
                  <a:lnTo>
                    <a:pt x="107" y="697"/>
                  </a:lnTo>
                  <a:lnTo>
                    <a:pt x="0" y="824"/>
                  </a:lnTo>
                  <a:lnTo>
                    <a:pt x="12" y="834"/>
                  </a:lnTo>
                  <a:lnTo>
                    <a:pt x="65" y="773"/>
                  </a:lnTo>
                  <a:lnTo>
                    <a:pt x="243" y="1394"/>
                  </a:lnTo>
                  <a:cubicBezTo>
                    <a:pt x="269" y="1394"/>
                    <a:pt x="269" y="1394"/>
                    <a:pt x="276" y="1375"/>
                  </a:cubicBezTo>
                  <a:lnTo>
                    <a:pt x="702" y="32"/>
                  </a:lnTo>
                  <a:cubicBezTo>
                    <a:pt x="706" y="19"/>
                    <a:pt x="706" y="16"/>
                    <a:pt x="706" y="16"/>
                  </a:cubicBezTo>
                  <a:cubicBezTo>
                    <a:pt x="706" y="7"/>
                    <a:pt x="699" y="0"/>
                    <a:pt x="690" y="0"/>
                  </a:cubicBezTo>
                  <a:cubicBezTo>
                    <a:pt x="678" y="0"/>
                    <a:pt x="676" y="11"/>
                    <a:pt x="672" y="19"/>
                  </a:cubicBezTo>
                  <a:lnTo>
                    <a:pt x="275" y="127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09" name="Freeform 325"/>
            <p:cNvSpPr>
              <a:spLocks noChangeArrowheads="1"/>
            </p:cNvSpPr>
            <p:nvPr/>
          </p:nvSpPr>
          <p:spPr bwMode="auto">
            <a:xfrm>
              <a:off x="2477" y="3326"/>
              <a:ext cx="1033" cy="7"/>
            </a:xfrm>
            <a:custGeom>
              <a:avLst/>
              <a:gdLst>
                <a:gd name="T0" fmla="*/ 2279 w 4560"/>
                <a:gd name="T1" fmla="*/ 33 h 34"/>
                <a:gd name="T2" fmla="*/ 0 w 4560"/>
                <a:gd name="T3" fmla="*/ 33 h 34"/>
                <a:gd name="T4" fmla="*/ 0 w 4560"/>
                <a:gd name="T5" fmla="*/ 0 h 34"/>
                <a:gd name="T6" fmla="*/ 4559 w 4560"/>
                <a:gd name="T7" fmla="*/ 0 h 34"/>
                <a:gd name="T8" fmla="*/ 4559 w 4560"/>
                <a:gd name="T9" fmla="*/ 33 h 34"/>
                <a:gd name="T10" fmla="*/ 2279 w 4560"/>
                <a:gd name="T1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0" h="34">
                  <a:moveTo>
                    <a:pt x="2279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4559" y="0"/>
                  </a:lnTo>
                  <a:lnTo>
                    <a:pt x="4559" y="33"/>
                  </a:lnTo>
                  <a:lnTo>
                    <a:pt x="2279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10" name="Freeform 326"/>
            <p:cNvSpPr>
              <a:spLocks noChangeArrowheads="1"/>
            </p:cNvSpPr>
            <p:nvPr/>
          </p:nvSpPr>
          <p:spPr bwMode="auto">
            <a:xfrm>
              <a:off x="2494" y="3410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7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11" name="Freeform 327"/>
            <p:cNvSpPr>
              <a:spLocks noChangeArrowheads="1"/>
            </p:cNvSpPr>
            <p:nvPr/>
          </p:nvSpPr>
          <p:spPr bwMode="auto">
            <a:xfrm>
              <a:off x="2551" y="3464"/>
              <a:ext cx="95" cy="115"/>
            </a:xfrm>
            <a:custGeom>
              <a:avLst/>
              <a:gdLst>
                <a:gd name="T0" fmla="*/ 157 w 422"/>
                <a:gd name="T1" fmla="*/ 70 h 511"/>
                <a:gd name="T2" fmla="*/ 167 w 422"/>
                <a:gd name="T3" fmla="*/ 21 h 511"/>
                <a:gd name="T4" fmla="*/ 144 w 422"/>
                <a:gd name="T5" fmla="*/ 0 h 511"/>
                <a:gd name="T6" fmla="*/ 114 w 422"/>
                <a:gd name="T7" fmla="*/ 28 h 511"/>
                <a:gd name="T8" fmla="*/ 2 w 422"/>
                <a:gd name="T9" fmla="*/ 477 h 511"/>
                <a:gd name="T10" fmla="*/ 0 w 422"/>
                <a:gd name="T11" fmla="*/ 489 h 511"/>
                <a:gd name="T12" fmla="*/ 21 w 422"/>
                <a:gd name="T13" fmla="*/ 510 h 511"/>
                <a:gd name="T14" fmla="*/ 49 w 422"/>
                <a:gd name="T15" fmla="*/ 495 h 511"/>
                <a:gd name="T16" fmla="*/ 92 w 422"/>
                <a:gd name="T17" fmla="*/ 327 h 511"/>
                <a:gd name="T18" fmla="*/ 167 w 422"/>
                <a:gd name="T19" fmla="*/ 352 h 511"/>
                <a:gd name="T20" fmla="*/ 271 w 422"/>
                <a:gd name="T21" fmla="*/ 296 h 511"/>
                <a:gd name="T22" fmla="*/ 340 w 422"/>
                <a:gd name="T23" fmla="*/ 352 h 511"/>
                <a:gd name="T24" fmla="*/ 398 w 422"/>
                <a:gd name="T25" fmla="*/ 308 h 511"/>
                <a:gd name="T26" fmla="*/ 421 w 422"/>
                <a:gd name="T27" fmla="*/ 232 h 511"/>
                <a:gd name="T28" fmla="*/ 412 w 422"/>
                <a:gd name="T29" fmla="*/ 224 h 511"/>
                <a:gd name="T30" fmla="*/ 401 w 422"/>
                <a:gd name="T31" fmla="*/ 238 h 511"/>
                <a:gd name="T32" fmla="*/ 341 w 422"/>
                <a:gd name="T33" fmla="*/ 334 h 511"/>
                <a:gd name="T34" fmla="*/ 319 w 422"/>
                <a:gd name="T35" fmla="*/ 299 h 511"/>
                <a:gd name="T36" fmla="*/ 334 w 422"/>
                <a:gd name="T37" fmla="*/ 218 h 511"/>
                <a:gd name="T38" fmla="*/ 356 w 422"/>
                <a:gd name="T39" fmla="*/ 134 h 511"/>
                <a:gd name="T40" fmla="*/ 370 w 422"/>
                <a:gd name="T41" fmla="*/ 81 h 511"/>
                <a:gd name="T42" fmla="*/ 380 w 422"/>
                <a:gd name="T43" fmla="*/ 30 h 511"/>
                <a:gd name="T44" fmla="*/ 357 w 422"/>
                <a:gd name="T45" fmla="*/ 9 h 511"/>
                <a:gd name="T46" fmla="*/ 327 w 422"/>
                <a:gd name="T47" fmla="*/ 35 h 511"/>
                <a:gd name="T48" fmla="*/ 290 w 422"/>
                <a:gd name="T49" fmla="*/ 181 h 511"/>
                <a:gd name="T50" fmla="*/ 271 w 422"/>
                <a:gd name="T51" fmla="*/ 261 h 511"/>
                <a:gd name="T52" fmla="*/ 171 w 422"/>
                <a:gd name="T53" fmla="*/ 334 h 511"/>
                <a:gd name="T54" fmla="*/ 113 w 422"/>
                <a:gd name="T55" fmla="*/ 268 h 511"/>
                <a:gd name="T56" fmla="*/ 123 w 422"/>
                <a:gd name="T57" fmla="*/ 201 h 511"/>
                <a:gd name="T58" fmla="*/ 157 w 422"/>
                <a:gd name="T59" fmla="*/ 7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2" h="511">
                  <a:moveTo>
                    <a:pt x="157" y="70"/>
                  </a:moveTo>
                  <a:cubicBezTo>
                    <a:pt x="160" y="55"/>
                    <a:pt x="167" y="25"/>
                    <a:pt x="167" y="21"/>
                  </a:cubicBezTo>
                  <a:cubicBezTo>
                    <a:pt x="167" y="7"/>
                    <a:pt x="158" y="0"/>
                    <a:pt x="144" y="0"/>
                  </a:cubicBezTo>
                  <a:cubicBezTo>
                    <a:pt x="143" y="0"/>
                    <a:pt x="121" y="0"/>
                    <a:pt x="114" y="28"/>
                  </a:cubicBezTo>
                  <a:lnTo>
                    <a:pt x="2" y="477"/>
                  </a:lnTo>
                  <a:cubicBezTo>
                    <a:pt x="0" y="486"/>
                    <a:pt x="0" y="488"/>
                    <a:pt x="0" y="489"/>
                  </a:cubicBezTo>
                  <a:cubicBezTo>
                    <a:pt x="0" y="502"/>
                    <a:pt x="9" y="510"/>
                    <a:pt x="21" y="510"/>
                  </a:cubicBezTo>
                  <a:cubicBezTo>
                    <a:pt x="39" y="510"/>
                    <a:pt x="48" y="496"/>
                    <a:pt x="49" y="495"/>
                  </a:cubicBezTo>
                  <a:cubicBezTo>
                    <a:pt x="53" y="488"/>
                    <a:pt x="62" y="447"/>
                    <a:pt x="92" y="327"/>
                  </a:cubicBezTo>
                  <a:cubicBezTo>
                    <a:pt x="116" y="349"/>
                    <a:pt x="151" y="352"/>
                    <a:pt x="167" y="352"/>
                  </a:cubicBezTo>
                  <a:cubicBezTo>
                    <a:pt x="222" y="352"/>
                    <a:pt x="252" y="317"/>
                    <a:pt x="271" y="296"/>
                  </a:cubicBezTo>
                  <a:cubicBezTo>
                    <a:pt x="276" y="329"/>
                    <a:pt x="306" y="352"/>
                    <a:pt x="340" y="352"/>
                  </a:cubicBezTo>
                  <a:cubicBezTo>
                    <a:pt x="368" y="352"/>
                    <a:pt x="385" y="334"/>
                    <a:pt x="398" y="308"/>
                  </a:cubicBezTo>
                  <a:cubicBezTo>
                    <a:pt x="410" y="282"/>
                    <a:pt x="421" y="234"/>
                    <a:pt x="421" y="232"/>
                  </a:cubicBezTo>
                  <a:cubicBezTo>
                    <a:pt x="421" y="224"/>
                    <a:pt x="414" y="224"/>
                    <a:pt x="412" y="224"/>
                  </a:cubicBezTo>
                  <a:cubicBezTo>
                    <a:pt x="403" y="224"/>
                    <a:pt x="403" y="227"/>
                    <a:pt x="401" y="238"/>
                  </a:cubicBezTo>
                  <a:cubicBezTo>
                    <a:pt x="387" y="289"/>
                    <a:pt x="373" y="334"/>
                    <a:pt x="341" y="334"/>
                  </a:cubicBezTo>
                  <a:cubicBezTo>
                    <a:pt x="320" y="334"/>
                    <a:pt x="319" y="315"/>
                    <a:pt x="319" y="299"/>
                  </a:cubicBezTo>
                  <a:cubicBezTo>
                    <a:pt x="319" y="282"/>
                    <a:pt x="327" y="245"/>
                    <a:pt x="334" y="218"/>
                  </a:cubicBezTo>
                  <a:lnTo>
                    <a:pt x="356" y="134"/>
                  </a:lnTo>
                  <a:cubicBezTo>
                    <a:pt x="357" y="123"/>
                    <a:pt x="366" y="93"/>
                    <a:pt x="370" y="81"/>
                  </a:cubicBezTo>
                  <a:cubicBezTo>
                    <a:pt x="373" y="63"/>
                    <a:pt x="380" y="33"/>
                    <a:pt x="380" y="30"/>
                  </a:cubicBezTo>
                  <a:cubicBezTo>
                    <a:pt x="380" y="16"/>
                    <a:pt x="370" y="9"/>
                    <a:pt x="357" y="9"/>
                  </a:cubicBezTo>
                  <a:cubicBezTo>
                    <a:pt x="354" y="9"/>
                    <a:pt x="334" y="9"/>
                    <a:pt x="327" y="35"/>
                  </a:cubicBezTo>
                  <a:lnTo>
                    <a:pt x="290" y="181"/>
                  </a:lnTo>
                  <a:cubicBezTo>
                    <a:pt x="282" y="220"/>
                    <a:pt x="273" y="252"/>
                    <a:pt x="271" y="261"/>
                  </a:cubicBezTo>
                  <a:cubicBezTo>
                    <a:pt x="271" y="264"/>
                    <a:pt x="232" y="334"/>
                    <a:pt x="171" y="334"/>
                  </a:cubicBezTo>
                  <a:cubicBezTo>
                    <a:pt x="132" y="334"/>
                    <a:pt x="113" y="308"/>
                    <a:pt x="113" y="268"/>
                  </a:cubicBezTo>
                  <a:cubicBezTo>
                    <a:pt x="113" y="245"/>
                    <a:pt x="118" y="224"/>
                    <a:pt x="123" y="201"/>
                  </a:cubicBezTo>
                  <a:lnTo>
                    <a:pt x="157" y="7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12" name="Freeform 328"/>
            <p:cNvSpPr>
              <a:spLocks noChangeArrowheads="1"/>
            </p:cNvSpPr>
            <p:nvPr/>
          </p:nvSpPr>
          <p:spPr bwMode="auto">
            <a:xfrm>
              <a:off x="2651" y="3486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7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7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0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2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13" name="Freeform 329"/>
            <p:cNvSpPr>
              <a:spLocks noChangeArrowheads="1"/>
            </p:cNvSpPr>
            <p:nvPr/>
          </p:nvSpPr>
          <p:spPr bwMode="auto">
            <a:xfrm>
              <a:off x="2732" y="3464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5 h 494"/>
                <a:gd name="T14" fmla="*/ 160 w 321"/>
                <a:gd name="T15" fmla="*/ 444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6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5"/>
                  </a:cubicBezTo>
                  <a:cubicBezTo>
                    <a:pt x="187" y="333"/>
                    <a:pt x="162" y="437"/>
                    <a:pt x="160" y="444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4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6"/>
                  </a:cubicBezTo>
                  <a:cubicBezTo>
                    <a:pt x="248" y="90"/>
                    <a:pt x="206" y="261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14" name="Freeform 330"/>
            <p:cNvSpPr>
              <a:spLocks noChangeArrowheads="1"/>
            </p:cNvSpPr>
            <p:nvPr/>
          </p:nvSpPr>
          <p:spPr bwMode="auto">
            <a:xfrm>
              <a:off x="2803" y="3486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7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7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2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15" name="Freeform 331"/>
            <p:cNvSpPr>
              <a:spLocks noChangeArrowheads="1"/>
            </p:cNvSpPr>
            <p:nvPr/>
          </p:nvSpPr>
          <p:spPr bwMode="auto">
            <a:xfrm>
              <a:off x="2887" y="3410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16" name="Freeform 332"/>
            <p:cNvSpPr>
              <a:spLocks noChangeArrowheads="1"/>
            </p:cNvSpPr>
            <p:nvPr/>
          </p:nvSpPr>
          <p:spPr bwMode="auto">
            <a:xfrm>
              <a:off x="2955" y="3410"/>
              <a:ext cx="68" cy="175"/>
            </a:xfrm>
            <a:custGeom>
              <a:avLst/>
              <a:gdLst>
                <a:gd name="T0" fmla="*/ 299 w 304"/>
                <a:gd name="T1" fmla="*/ 30 h 775"/>
                <a:gd name="T2" fmla="*/ 303 w 304"/>
                <a:gd name="T3" fmla="*/ 16 h 775"/>
                <a:gd name="T4" fmla="*/ 287 w 304"/>
                <a:gd name="T5" fmla="*/ 0 h 775"/>
                <a:gd name="T6" fmla="*/ 275 w 304"/>
                <a:gd name="T7" fmla="*/ 7 h 775"/>
                <a:gd name="T8" fmla="*/ 4 w 304"/>
                <a:gd name="T9" fmla="*/ 746 h 775"/>
                <a:gd name="T10" fmla="*/ 0 w 304"/>
                <a:gd name="T11" fmla="*/ 760 h 775"/>
                <a:gd name="T12" fmla="*/ 16 w 304"/>
                <a:gd name="T13" fmla="*/ 774 h 775"/>
                <a:gd name="T14" fmla="*/ 33 w 304"/>
                <a:gd name="T15" fmla="*/ 757 h 775"/>
                <a:gd name="T16" fmla="*/ 299 w 304"/>
                <a:gd name="T17" fmla="*/ 3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775">
                  <a:moveTo>
                    <a:pt x="299" y="30"/>
                  </a:moveTo>
                  <a:cubicBezTo>
                    <a:pt x="303" y="19"/>
                    <a:pt x="303" y="16"/>
                    <a:pt x="303" y="16"/>
                  </a:cubicBezTo>
                  <a:cubicBezTo>
                    <a:pt x="303" y="7"/>
                    <a:pt x="296" y="0"/>
                    <a:pt x="287" y="0"/>
                  </a:cubicBezTo>
                  <a:cubicBezTo>
                    <a:pt x="282" y="0"/>
                    <a:pt x="276" y="2"/>
                    <a:pt x="275" y="7"/>
                  </a:cubicBezTo>
                  <a:lnTo>
                    <a:pt x="4" y="746"/>
                  </a:lnTo>
                  <a:cubicBezTo>
                    <a:pt x="0" y="755"/>
                    <a:pt x="0" y="759"/>
                    <a:pt x="0" y="760"/>
                  </a:cubicBezTo>
                  <a:cubicBezTo>
                    <a:pt x="0" y="767"/>
                    <a:pt x="7" y="774"/>
                    <a:pt x="16" y="774"/>
                  </a:cubicBezTo>
                  <a:cubicBezTo>
                    <a:pt x="26" y="774"/>
                    <a:pt x="28" y="769"/>
                    <a:pt x="33" y="757"/>
                  </a:cubicBezTo>
                  <a:lnTo>
                    <a:pt x="299" y="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17" name="Freeform 333"/>
            <p:cNvSpPr>
              <a:spLocks noChangeArrowheads="1"/>
            </p:cNvSpPr>
            <p:nvPr/>
          </p:nvSpPr>
          <p:spPr bwMode="auto">
            <a:xfrm>
              <a:off x="3050" y="3410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7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18" name="Freeform 334"/>
            <p:cNvSpPr>
              <a:spLocks noChangeArrowheads="1"/>
            </p:cNvSpPr>
            <p:nvPr/>
          </p:nvSpPr>
          <p:spPr bwMode="auto">
            <a:xfrm>
              <a:off x="3106" y="3464"/>
              <a:ext cx="95" cy="115"/>
            </a:xfrm>
            <a:custGeom>
              <a:avLst/>
              <a:gdLst>
                <a:gd name="T0" fmla="*/ 157 w 422"/>
                <a:gd name="T1" fmla="*/ 70 h 511"/>
                <a:gd name="T2" fmla="*/ 167 w 422"/>
                <a:gd name="T3" fmla="*/ 21 h 511"/>
                <a:gd name="T4" fmla="*/ 144 w 422"/>
                <a:gd name="T5" fmla="*/ 0 h 511"/>
                <a:gd name="T6" fmla="*/ 114 w 422"/>
                <a:gd name="T7" fmla="*/ 28 h 511"/>
                <a:gd name="T8" fmla="*/ 2 w 422"/>
                <a:gd name="T9" fmla="*/ 477 h 511"/>
                <a:gd name="T10" fmla="*/ 0 w 422"/>
                <a:gd name="T11" fmla="*/ 489 h 511"/>
                <a:gd name="T12" fmla="*/ 21 w 422"/>
                <a:gd name="T13" fmla="*/ 510 h 511"/>
                <a:gd name="T14" fmla="*/ 49 w 422"/>
                <a:gd name="T15" fmla="*/ 495 h 511"/>
                <a:gd name="T16" fmla="*/ 92 w 422"/>
                <a:gd name="T17" fmla="*/ 327 h 511"/>
                <a:gd name="T18" fmla="*/ 167 w 422"/>
                <a:gd name="T19" fmla="*/ 352 h 511"/>
                <a:gd name="T20" fmla="*/ 271 w 422"/>
                <a:gd name="T21" fmla="*/ 296 h 511"/>
                <a:gd name="T22" fmla="*/ 340 w 422"/>
                <a:gd name="T23" fmla="*/ 352 h 511"/>
                <a:gd name="T24" fmla="*/ 398 w 422"/>
                <a:gd name="T25" fmla="*/ 308 h 511"/>
                <a:gd name="T26" fmla="*/ 421 w 422"/>
                <a:gd name="T27" fmla="*/ 232 h 511"/>
                <a:gd name="T28" fmla="*/ 412 w 422"/>
                <a:gd name="T29" fmla="*/ 224 h 511"/>
                <a:gd name="T30" fmla="*/ 401 w 422"/>
                <a:gd name="T31" fmla="*/ 238 h 511"/>
                <a:gd name="T32" fmla="*/ 341 w 422"/>
                <a:gd name="T33" fmla="*/ 334 h 511"/>
                <a:gd name="T34" fmla="*/ 319 w 422"/>
                <a:gd name="T35" fmla="*/ 299 h 511"/>
                <a:gd name="T36" fmla="*/ 334 w 422"/>
                <a:gd name="T37" fmla="*/ 218 h 511"/>
                <a:gd name="T38" fmla="*/ 356 w 422"/>
                <a:gd name="T39" fmla="*/ 134 h 511"/>
                <a:gd name="T40" fmla="*/ 370 w 422"/>
                <a:gd name="T41" fmla="*/ 81 h 511"/>
                <a:gd name="T42" fmla="*/ 380 w 422"/>
                <a:gd name="T43" fmla="*/ 30 h 511"/>
                <a:gd name="T44" fmla="*/ 357 w 422"/>
                <a:gd name="T45" fmla="*/ 9 h 511"/>
                <a:gd name="T46" fmla="*/ 327 w 422"/>
                <a:gd name="T47" fmla="*/ 35 h 511"/>
                <a:gd name="T48" fmla="*/ 290 w 422"/>
                <a:gd name="T49" fmla="*/ 181 h 511"/>
                <a:gd name="T50" fmla="*/ 271 w 422"/>
                <a:gd name="T51" fmla="*/ 261 h 511"/>
                <a:gd name="T52" fmla="*/ 171 w 422"/>
                <a:gd name="T53" fmla="*/ 334 h 511"/>
                <a:gd name="T54" fmla="*/ 113 w 422"/>
                <a:gd name="T55" fmla="*/ 268 h 511"/>
                <a:gd name="T56" fmla="*/ 123 w 422"/>
                <a:gd name="T57" fmla="*/ 201 h 511"/>
                <a:gd name="T58" fmla="*/ 157 w 422"/>
                <a:gd name="T59" fmla="*/ 7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2" h="511">
                  <a:moveTo>
                    <a:pt x="157" y="70"/>
                  </a:moveTo>
                  <a:cubicBezTo>
                    <a:pt x="160" y="55"/>
                    <a:pt x="167" y="25"/>
                    <a:pt x="167" y="21"/>
                  </a:cubicBezTo>
                  <a:cubicBezTo>
                    <a:pt x="167" y="7"/>
                    <a:pt x="158" y="0"/>
                    <a:pt x="144" y="0"/>
                  </a:cubicBezTo>
                  <a:cubicBezTo>
                    <a:pt x="143" y="0"/>
                    <a:pt x="121" y="0"/>
                    <a:pt x="114" y="28"/>
                  </a:cubicBezTo>
                  <a:lnTo>
                    <a:pt x="2" y="477"/>
                  </a:lnTo>
                  <a:cubicBezTo>
                    <a:pt x="0" y="486"/>
                    <a:pt x="0" y="488"/>
                    <a:pt x="0" y="489"/>
                  </a:cubicBezTo>
                  <a:cubicBezTo>
                    <a:pt x="0" y="502"/>
                    <a:pt x="9" y="510"/>
                    <a:pt x="21" y="510"/>
                  </a:cubicBezTo>
                  <a:cubicBezTo>
                    <a:pt x="39" y="510"/>
                    <a:pt x="48" y="496"/>
                    <a:pt x="49" y="495"/>
                  </a:cubicBezTo>
                  <a:cubicBezTo>
                    <a:pt x="53" y="488"/>
                    <a:pt x="62" y="447"/>
                    <a:pt x="92" y="327"/>
                  </a:cubicBezTo>
                  <a:cubicBezTo>
                    <a:pt x="116" y="349"/>
                    <a:pt x="151" y="352"/>
                    <a:pt x="167" y="352"/>
                  </a:cubicBezTo>
                  <a:cubicBezTo>
                    <a:pt x="222" y="352"/>
                    <a:pt x="252" y="317"/>
                    <a:pt x="271" y="296"/>
                  </a:cubicBezTo>
                  <a:cubicBezTo>
                    <a:pt x="276" y="329"/>
                    <a:pt x="306" y="352"/>
                    <a:pt x="340" y="352"/>
                  </a:cubicBezTo>
                  <a:cubicBezTo>
                    <a:pt x="368" y="352"/>
                    <a:pt x="385" y="334"/>
                    <a:pt x="398" y="308"/>
                  </a:cubicBezTo>
                  <a:cubicBezTo>
                    <a:pt x="410" y="282"/>
                    <a:pt x="421" y="234"/>
                    <a:pt x="421" y="232"/>
                  </a:cubicBezTo>
                  <a:cubicBezTo>
                    <a:pt x="421" y="224"/>
                    <a:pt x="414" y="224"/>
                    <a:pt x="412" y="224"/>
                  </a:cubicBezTo>
                  <a:cubicBezTo>
                    <a:pt x="403" y="224"/>
                    <a:pt x="403" y="227"/>
                    <a:pt x="401" y="238"/>
                  </a:cubicBezTo>
                  <a:cubicBezTo>
                    <a:pt x="387" y="289"/>
                    <a:pt x="373" y="334"/>
                    <a:pt x="341" y="334"/>
                  </a:cubicBezTo>
                  <a:cubicBezTo>
                    <a:pt x="320" y="334"/>
                    <a:pt x="319" y="315"/>
                    <a:pt x="319" y="299"/>
                  </a:cubicBezTo>
                  <a:cubicBezTo>
                    <a:pt x="319" y="282"/>
                    <a:pt x="327" y="245"/>
                    <a:pt x="334" y="218"/>
                  </a:cubicBezTo>
                  <a:lnTo>
                    <a:pt x="356" y="134"/>
                  </a:lnTo>
                  <a:cubicBezTo>
                    <a:pt x="357" y="123"/>
                    <a:pt x="366" y="93"/>
                    <a:pt x="370" y="81"/>
                  </a:cubicBezTo>
                  <a:cubicBezTo>
                    <a:pt x="373" y="63"/>
                    <a:pt x="380" y="33"/>
                    <a:pt x="380" y="30"/>
                  </a:cubicBezTo>
                  <a:cubicBezTo>
                    <a:pt x="380" y="16"/>
                    <a:pt x="370" y="9"/>
                    <a:pt x="357" y="9"/>
                  </a:cubicBezTo>
                  <a:cubicBezTo>
                    <a:pt x="354" y="9"/>
                    <a:pt x="334" y="9"/>
                    <a:pt x="327" y="35"/>
                  </a:cubicBezTo>
                  <a:lnTo>
                    <a:pt x="290" y="181"/>
                  </a:lnTo>
                  <a:cubicBezTo>
                    <a:pt x="282" y="220"/>
                    <a:pt x="273" y="252"/>
                    <a:pt x="271" y="261"/>
                  </a:cubicBezTo>
                  <a:cubicBezTo>
                    <a:pt x="271" y="264"/>
                    <a:pt x="232" y="334"/>
                    <a:pt x="171" y="334"/>
                  </a:cubicBezTo>
                  <a:cubicBezTo>
                    <a:pt x="132" y="334"/>
                    <a:pt x="113" y="308"/>
                    <a:pt x="113" y="268"/>
                  </a:cubicBezTo>
                  <a:cubicBezTo>
                    <a:pt x="113" y="245"/>
                    <a:pt x="118" y="224"/>
                    <a:pt x="123" y="201"/>
                  </a:cubicBezTo>
                  <a:lnTo>
                    <a:pt x="157" y="7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19" name="Freeform 335"/>
            <p:cNvSpPr>
              <a:spLocks noChangeArrowheads="1"/>
            </p:cNvSpPr>
            <p:nvPr/>
          </p:nvSpPr>
          <p:spPr bwMode="auto">
            <a:xfrm>
              <a:off x="3220" y="3486"/>
              <a:ext cx="44" cy="81"/>
            </a:xfrm>
            <a:custGeom>
              <a:avLst/>
              <a:gdLst>
                <a:gd name="T0" fmla="*/ 123 w 200"/>
                <a:gd name="T1" fmla="*/ 16 h 362"/>
                <a:gd name="T2" fmla="*/ 107 w 200"/>
                <a:gd name="T3" fmla="*/ 0 h 362"/>
                <a:gd name="T4" fmla="*/ 0 w 200"/>
                <a:gd name="T5" fmla="*/ 35 h 362"/>
                <a:gd name="T6" fmla="*/ 0 w 200"/>
                <a:gd name="T7" fmla="*/ 55 h 362"/>
                <a:gd name="T8" fmla="*/ 79 w 200"/>
                <a:gd name="T9" fmla="*/ 39 h 362"/>
                <a:gd name="T10" fmla="*/ 79 w 200"/>
                <a:gd name="T11" fmla="*/ 317 h 362"/>
                <a:gd name="T12" fmla="*/ 25 w 200"/>
                <a:gd name="T13" fmla="*/ 341 h 362"/>
                <a:gd name="T14" fmla="*/ 4 w 200"/>
                <a:gd name="T15" fmla="*/ 341 h 362"/>
                <a:gd name="T16" fmla="*/ 4 w 200"/>
                <a:gd name="T17" fmla="*/ 361 h 362"/>
                <a:gd name="T18" fmla="*/ 100 w 200"/>
                <a:gd name="T19" fmla="*/ 359 h 362"/>
                <a:gd name="T20" fmla="*/ 199 w 200"/>
                <a:gd name="T21" fmla="*/ 361 h 362"/>
                <a:gd name="T22" fmla="*/ 199 w 200"/>
                <a:gd name="T23" fmla="*/ 341 h 362"/>
                <a:gd name="T24" fmla="*/ 178 w 200"/>
                <a:gd name="T25" fmla="*/ 341 h 362"/>
                <a:gd name="T26" fmla="*/ 123 w 200"/>
                <a:gd name="T27" fmla="*/ 317 h 362"/>
                <a:gd name="T28" fmla="*/ 123 w 200"/>
                <a:gd name="T29" fmla="*/ 1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362">
                  <a:moveTo>
                    <a:pt x="123" y="16"/>
                  </a:moveTo>
                  <a:cubicBezTo>
                    <a:pt x="123" y="0"/>
                    <a:pt x="121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20" name="Freeform 336"/>
            <p:cNvSpPr>
              <a:spLocks noChangeArrowheads="1"/>
            </p:cNvSpPr>
            <p:nvPr/>
          </p:nvSpPr>
          <p:spPr bwMode="auto">
            <a:xfrm>
              <a:off x="3292" y="3464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5 h 494"/>
                <a:gd name="T14" fmla="*/ 160 w 321"/>
                <a:gd name="T15" fmla="*/ 444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2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6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5"/>
                  </a:cubicBezTo>
                  <a:cubicBezTo>
                    <a:pt x="187" y="333"/>
                    <a:pt x="162" y="437"/>
                    <a:pt x="160" y="444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2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4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6"/>
                  </a:cubicBezTo>
                  <a:cubicBezTo>
                    <a:pt x="248" y="90"/>
                    <a:pt x="206" y="261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21" name="Freeform 337"/>
            <p:cNvSpPr>
              <a:spLocks noChangeArrowheads="1"/>
            </p:cNvSpPr>
            <p:nvPr/>
          </p:nvSpPr>
          <p:spPr bwMode="auto">
            <a:xfrm>
              <a:off x="3377" y="3486"/>
              <a:ext cx="44" cy="81"/>
            </a:xfrm>
            <a:custGeom>
              <a:avLst/>
              <a:gdLst>
                <a:gd name="T0" fmla="*/ 123 w 200"/>
                <a:gd name="T1" fmla="*/ 16 h 362"/>
                <a:gd name="T2" fmla="*/ 107 w 200"/>
                <a:gd name="T3" fmla="*/ 0 h 362"/>
                <a:gd name="T4" fmla="*/ 0 w 200"/>
                <a:gd name="T5" fmla="*/ 35 h 362"/>
                <a:gd name="T6" fmla="*/ 0 w 200"/>
                <a:gd name="T7" fmla="*/ 55 h 362"/>
                <a:gd name="T8" fmla="*/ 79 w 200"/>
                <a:gd name="T9" fmla="*/ 39 h 362"/>
                <a:gd name="T10" fmla="*/ 79 w 200"/>
                <a:gd name="T11" fmla="*/ 317 h 362"/>
                <a:gd name="T12" fmla="*/ 25 w 200"/>
                <a:gd name="T13" fmla="*/ 341 h 362"/>
                <a:gd name="T14" fmla="*/ 4 w 200"/>
                <a:gd name="T15" fmla="*/ 341 h 362"/>
                <a:gd name="T16" fmla="*/ 4 w 200"/>
                <a:gd name="T17" fmla="*/ 361 h 362"/>
                <a:gd name="T18" fmla="*/ 100 w 200"/>
                <a:gd name="T19" fmla="*/ 359 h 362"/>
                <a:gd name="T20" fmla="*/ 199 w 200"/>
                <a:gd name="T21" fmla="*/ 361 h 362"/>
                <a:gd name="T22" fmla="*/ 199 w 200"/>
                <a:gd name="T23" fmla="*/ 341 h 362"/>
                <a:gd name="T24" fmla="*/ 178 w 200"/>
                <a:gd name="T25" fmla="*/ 341 h 362"/>
                <a:gd name="T26" fmla="*/ 123 w 200"/>
                <a:gd name="T27" fmla="*/ 317 h 362"/>
                <a:gd name="T28" fmla="*/ 123 w 200"/>
                <a:gd name="T29" fmla="*/ 1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362">
                  <a:moveTo>
                    <a:pt x="123" y="16"/>
                  </a:moveTo>
                  <a:cubicBezTo>
                    <a:pt x="123" y="0"/>
                    <a:pt x="121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22" name="Freeform 338"/>
            <p:cNvSpPr>
              <a:spLocks noChangeArrowheads="1"/>
            </p:cNvSpPr>
            <p:nvPr/>
          </p:nvSpPr>
          <p:spPr bwMode="auto">
            <a:xfrm>
              <a:off x="3452" y="3410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23" name="Freeform 339"/>
            <p:cNvSpPr>
              <a:spLocks noChangeArrowheads="1"/>
            </p:cNvSpPr>
            <p:nvPr/>
          </p:nvSpPr>
          <p:spPr bwMode="auto">
            <a:xfrm>
              <a:off x="3519" y="3418"/>
              <a:ext cx="104" cy="127"/>
            </a:xfrm>
            <a:custGeom>
              <a:avLst/>
              <a:gdLst>
                <a:gd name="T0" fmla="*/ 461 w 462"/>
                <a:gd name="T1" fmla="*/ 7 h 564"/>
                <a:gd name="T2" fmla="*/ 452 w 462"/>
                <a:gd name="T3" fmla="*/ 0 h 564"/>
                <a:gd name="T4" fmla="*/ 438 w 462"/>
                <a:gd name="T5" fmla="*/ 12 h 564"/>
                <a:gd name="T6" fmla="*/ 401 w 462"/>
                <a:gd name="T7" fmla="*/ 56 h 564"/>
                <a:gd name="T8" fmla="*/ 289 w 462"/>
                <a:gd name="T9" fmla="*/ 0 h 564"/>
                <a:gd name="T10" fmla="*/ 99 w 462"/>
                <a:gd name="T11" fmla="*/ 183 h 564"/>
                <a:gd name="T12" fmla="*/ 178 w 462"/>
                <a:gd name="T13" fmla="*/ 294 h 564"/>
                <a:gd name="T14" fmla="*/ 262 w 462"/>
                <a:gd name="T15" fmla="*/ 315 h 564"/>
                <a:gd name="T16" fmla="*/ 333 w 462"/>
                <a:gd name="T17" fmla="*/ 398 h 564"/>
                <a:gd name="T18" fmla="*/ 194 w 462"/>
                <a:gd name="T19" fmla="*/ 540 h 564"/>
                <a:gd name="T20" fmla="*/ 58 w 462"/>
                <a:gd name="T21" fmla="*/ 426 h 564"/>
                <a:gd name="T22" fmla="*/ 62 w 462"/>
                <a:gd name="T23" fmla="*/ 385 h 564"/>
                <a:gd name="T24" fmla="*/ 63 w 462"/>
                <a:gd name="T25" fmla="*/ 380 h 564"/>
                <a:gd name="T26" fmla="*/ 55 w 462"/>
                <a:gd name="T27" fmla="*/ 371 h 564"/>
                <a:gd name="T28" fmla="*/ 46 w 462"/>
                <a:gd name="T29" fmla="*/ 373 h 564"/>
                <a:gd name="T30" fmla="*/ 0 w 462"/>
                <a:gd name="T31" fmla="*/ 556 h 564"/>
                <a:gd name="T32" fmla="*/ 9 w 462"/>
                <a:gd name="T33" fmla="*/ 563 h 564"/>
                <a:gd name="T34" fmla="*/ 23 w 462"/>
                <a:gd name="T35" fmla="*/ 553 h 564"/>
                <a:gd name="T36" fmla="*/ 60 w 462"/>
                <a:gd name="T37" fmla="*/ 509 h 564"/>
                <a:gd name="T38" fmla="*/ 192 w 462"/>
                <a:gd name="T39" fmla="*/ 563 h 564"/>
                <a:gd name="T40" fmla="*/ 389 w 462"/>
                <a:gd name="T41" fmla="*/ 364 h 564"/>
                <a:gd name="T42" fmla="*/ 350 w 462"/>
                <a:gd name="T43" fmla="*/ 275 h 564"/>
                <a:gd name="T44" fmla="*/ 252 w 462"/>
                <a:gd name="T45" fmla="*/ 236 h 564"/>
                <a:gd name="T46" fmla="*/ 201 w 462"/>
                <a:gd name="T47" fmla="*/ 222 h 564"/>
                <a:gd name="T48" fmla="*/ 153 w 462"/>
                <a:gd name="T49" fmla="*/ 150 h 564"/>
                <a:gd name="T50" fmla="*/ 289 w 462"/>
                <a:gd name="T51" fmla="*/ 21 h 564"/>
                <a:gd name="T52" fmla="*/ 401 w 462"/>
                <a:gd name="T53" fmla="*/ 143 h 564"/>
                <a:gd name="T54" fmla="*/ 398 w 462"/>
                <a:gd name="T55" fmla="*/ 185 h 564"/>
                <a:gd name="T56" fmla="*/ 407 w 462"/>
                <a:gd name="T57" fmla="*/ 194 h 564"/>
                <a:gd name="T58" fmla="*/ 419 w 462"/>
                <a:gd name="T59" fmla="*/ 178 h 564"/>
                <a:gd name="T60" fmla="*/ 461 w 462"/>
                <a:gd name="T61" fmla="*/ 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2" h="564">
                  <a:moveTo>
                    <a:pt x="461" y="7"/>
                  </a:moveTo>
                  <a:cubicBezTo>
                    <a:pt x="461" y="5"/>
                    <a:pt x="459" y="0"/>
                    <a:pt x="452" y="0"/>
                  </a:cubicBezTo>
                  <a:cubicBezTo>
                    <a:pt x="447" y="0"/>
                    <a:pt x="447" y="0"/>
                    <a:pt x="438" y="12"/>
                  </a:cubicBezTo>
                  <a:lnTo>
                    <a:pt x="401" y="56"/>
                  </a:lnTo>
                  <a:cubicBezTo>
                    <a:pt x="380" y="19"/>
                    <a:pt x="340" y="0"/>
                    <a:pt x="289" y="0"/>
                  </a:cubicBezTo>
                  <a:cubicBezTo>
                    <a:pt x="190" y="0"/>
                    <a:pt x="99" y="90"/>
                    <a:pt x="99" y="183"/>
                  </a:cubicBezTo>
                  <a:cubicBezTo>
                    <a:pt x="99" y="246"/>
                    <a:pt x="139" y="282"/>
                    <a:pt x="178" y="294"/>
                  </a:cubicBezTo>
                  <a:lnTo>
                    <a:pt x="262" y="315"/>
                  </a:lnTo>
                  <a:cubicBezTo>
                    <a:pt x="290" y="322"/>
                    <a:pt x="333" y="333"/>
                    <a:pt x="333" y="398"/>
                  </a:cubicBezTo>
                  <a:cubicBezTo>
                    <a:pt x="333" y="466"/>
                    <a:pt x="269" y="540"/>
                    <a:pt x="194" y="540"/>
                  </a:cubicBezTo>
                  <a:cubicBezTo>
                    <a:pt x="144" y="540"/>
                    <a:pt x="58" y="523"/>
                    <a:pt x="58" y="426"/>
                  </a:cubicBezTo>
                  <a:cubicBezTo>
                    <a:pt x="58" y="408"/>
                    <a:pt x="62" y="389"/>
                    <a:pt x="62" y="385"/>
                  </a:cubicBezTo>
                  <a:cubicBezTo>
                    <a:pt x="63" y="382"/>
                    <a:pt x="63" y="380"/>
                    <a:pt x="63" y="380"/>
                  </a:cubicBezTo>
                  <a:cubicBezTo>
                    <a:pt x="63" y="371"/>
                    <a:pt x="58" y="371"/>
                    <a:pt x="55" y="371"/>
                  </a:cubicBezTo>
                  <a:cubicBezTo>
                    <a:pt x="51" y="371"/>
                    <a:pt x="49" y="371"/>
                    <a:pt x="46" y="373"/>
                  </a:cubicBezTo>
                  <a:cubicBezTo>
                    <a:pt x="44" y="377"/>
                    <a:pt x="0" y="554"/>
                    <a:pt x="0" y="556"/>
                  </a:cubicBezTo>
                  <a:cubicBezTo>
                    <a:pt x="0" y="561"/>
                    <a:pt x="4" y="563"/>
                    <a:pt x="9" y="563"/>
                  </a:cubicBezTo>
                  <a:cubicBezTo>
                    <a:pt x="12" y="563"/>
                    <a:pt x="14" y="563"/>
                    <a:pt x="23" y="553"/>
                  </a:cubicBezTo>
                  <a:lnTo>
                    <a:pt x="60" y="509"/>
                  </a:lnTo>
                  <a:cubicBezTo>
                    <a:pt x="93" y="553"/>
                    <a:pt x="146" y="563"/>
                    <a:pt x="192" y="563"/>
                  </a:cubicBezTo>
                  <a:cubicBezTo>
                    <a:pt x="297" y="563"/>
                    <a:pt x="389" y="461"/>
                    <a:pt x="389" y="364"/>
                  </a:cubicBezTo>
                  <a:cubicBezTo>
                    <a:pt x="389" y="312"/>
                    <a:pt x="363" y="285"/>
                    <a:pt x="350" y="275"/>
                  </a:cubicBezTo>
                  <a:cubicBezTo>
                    <a:pt x="333" y="255"/>
                    <a:pt x="322" y="253"/>
                    <a:pt x="252" y="236"/>
                  </a:cubicBezTo>
                  <a:cubicBezTo>
                    <a:pt x="236" y="231"/>
                    <a:pt x="208" y="224"/>
                    <a:pt x="201" y="222"/>
                  </a:cubicBezTo>
                  <a:cubicBezTo>
                    <a:pt x="180" y="215"/>
                    <a:pt x="153" y="192"/>
                    <a:pt x="153" y="150"/>
                  </a:cubicBezTo>
                  <a:cubicBezTo>
                    <a:pt x="153" y="88"/>
                    <a:pt x="215" y="21"/>
                    <a:pt x="289" y="21"/>
                  </a:cubicBezTo>
                  <a:cubicBezTo>
                    <a:pt x="354" y="21"/>
                    <a:pt x="401" y="55"/>
                    <a:pt x="401" y="143"/>
                  </a:cubicBezTo>
                  <a:cubicBezTo>
                    <a:pt x="401" y="167"/>
                    <a:pt x="398" y="181"/>
                    <a:pt x="398" y="185"/>
                  </a:cubicBezTo>
                  <a:cubicBezTo>
                    <a:pt x="398" y="187"/>
                    <a:pt x="398" y="194"/>
                    <a:pt x="407" y="194"/>
                  </a:cubicBezTo>
                  <a:cubicBezTo>
                    <a:pt x="414" y="194"/>
                    <a:pt x="415" y="190"/>
                    <a:pt x="419" y="178"/>
                  </a:cubicBezTo>
                  <a:lnTo>
                    <a:pt x="461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24" name="Freeform 340"/>
            <p:cNvSpPr>
              <a:spLocks noChangeArrowheads="1"/>
            </p:cNvSpPr>
            <p:nvPr/>
          </p:nvSpPr>
          <p:spPr bwMode="auto">
            <a:xfrm>
              <a:off x="3638" y="3371"/>
              <a:ext cx="45" cy="112"/>
            </a:xfrm>
            <a:custGeom>
              <a:avLst/>
              <a:gdLst>
                <a:gd name="T0" fmla="*/ 107 w 203"/>
                <a:gd name="T1" fmla="*/ 155 h 499"/>
                <a:gd name="T2" fmla="*/ 137 w 203"/>
                <a:gd name="T3" fmla="*/ 162 h 499"/>
                <a:gd name="T4" fmla="*/ 178 w 203"/>
                <a:gd name="T5" fmla="*/ 169 h 499"/>
                <a:gd name="T6" fmla="*/ 202 w 203"/>
                <a:gd name="T7" fmla="*/ 148 h 499"/>
                <a:gd name="T8" fmla="*/ 178 w 203"/>
                <a:gd name="T9" fmla="*/ 127 h 499"/>
                <a:gd name="T10" fmla="*/ 137 w 203"/>
                <a:gd name="T11" fmla="*/ 136 h 499"/>
                <a:gd name="T12" fmla="*/ 107 w 203"/>
                <a:gd name="T13" fmla="*/ 141 h 499"/>
                <a:gd name="T14" fmla="*/ 114 w 203"/>
                <a:gd name="T15" fmla="*/ 83 h 499"/>
                <a:gd name="T16" fmla="*/ 121 w 203"/>
                <a:gd name="T17" fmla="*/ 25 h 499"/>
                <a:gd name="T18" fmla="*/ 100 w 203"/>
                <a:gd name="T19" fmla="*/ 0 h 499"/>
                <a:gd name="T20" fmla="*/ 79 w 203"/>
                <a:gd name="T21" fmla="*/ 25 h 499"/>
                <a:gd name="T22" fmla="*/ 88 w 203"/>
                <a:gd name="T23" fmla="*/ 88 h 499"/>
                <a:gd name="T24" fmla="*/ 95 w 203"/>
                <a:gd name="T25" fmla="*/ 141 h 499"/>
                <a:gd name="T26" fmla="*/ 65 w 203"/>
                <a:gd name="T27" fmla="*/ 136 h 499"/>
                <a:gd name="T28" fmla="*/ 23 w 203"/>
                <a:gd name="T29" fmla="*/ 127 h 499"/>
                <a:gd name="T30" fmla="*/ 0 w 203"/>
                <a:gd name="T31" fmla="*/ 148 h 499"/>
                <a:gd name="T32" fmla="*/ 23 w 203"/>
                <a:gd name="T33" fmla="*/ 169 h 499"/>
                <a:gd name="T34" fmla="*/ 65 w 203"/>
                <a:gd name="T35" fmla="*/ 162 h 499"/>
                <a:gd name="T36" fmla="*/ 95 w 203"/>
                <a:gd name="T37" fmla="*/ 155 h 499"/>
                <a:gd name="T38" fmla="*/ 86 w 203"/>
                <a:gd name="T39" fmla="*/ 197 h 499"/>
                <a:gd name="T40" fmla="*/ 79 w 203"/>
                <a:gd name="T41" fmla="*/ 264 h 499"/>
                <a:gd name="T42" fmla="*/ 92 w 203"/>
                <a:gd name="T43" fmla="*/ 491 h 499"/>
                <a:gd name="T44" fmla="*/ 100 w 203"/>
                <a:gd name="T45" fmla="*/ 498 h 499"/>
                <a:gd name="T46" fmla="*/ 111 w 203"/>
                <a:gd name="T47" fmla="*/ 488 h 499"/>
                <a:gd name="T48" fmla="*/ 118 w 203"/>
                <a:gd name="T49" fmla="*/ 407 h 499"/>
                <a:gd name="T50" fmla="*/ 121 w 203"/>
                <a:gd name="T51" fmla="*/ 264 h 499"/>
                <a:gd name="T52" fmla="*/ 114 w 203"/>
                <a:gd name="T53" fmla="*/ 197 h 499"/>
                <a:gd name="T54" fmla="*/ 107 w 203"/>
                <a:gd name="T55" fmla="*/ 155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3" h="499">
                  <a:moveTo>
                    <a:pt x="107" y="155"/>
                  </a:moveTo>
                  <a:cubicBezTo>
                    <a:pt x="116" y="157"/>
                    <a:pt x="121" y="157"/>
                    <a:pt x="137" y="162"/>
                  </a:cubicBezTo>
                  <a:cubicBezTo>
                    <a:pt x="155" y="165"/>
                    <a:pt x="169" y="169"/>
                    <a:pt x="178" y="169"/>
                  </a:cubicBezTo>
                  <a:cubicBezTo>
                    <a:pt x="201" y="169"/>
                    <a:pt x="202" y="153"/>
                    <a:pt x="202" y="148"/>
                  </a:cubicBezTo>
                  <a:cubicBezTo>
                    <a:pt x="202" y="144"/>
                    <a:pt x="201" y="127"/>
                    <a:pt x="178" y="127"/>
                  </a:cubicBezTo>
                  <a:cubicBezTo>
                    <a:pt x="169" y="127"/>
                    <a:pt x="155" y="130"/>
                    <a:pt x="137" y="136"/>
                  </a:cubicBezTo>
                  <a:cubicBezTo>
                    <a:pt x="121" y="139"/>
                    <a:pt x="116" y="141"/>
                    <a:pt x="107" y="141"/>
                  </a:cubicBezTo>
                  <a:cubicBezTo>
                    <a:pt x="109" y="121"/>
                    <a:pt x="113" y="99"/>
                    <a:pt x="114" y="83"/>
                  </a:cubicBezTo>
                  <a:cubicBezTo>
                    <a:pt x="118" y="72"/>
                    <a:pt x="121" y="44"/>
                    <a:pt x="121" y="25"/>
                  </a:cubicBezTo>
                  <a:cubicBezTo>
                    <a:pt x="121" y="9"/>
                    <a:pt x="114" y="0"/>
                    <a:pt x="100" y="0"/>
                  </a:cubicBezTo>
                  <a:cubicBezTo>
                    <a:pt x="90" y="0"/>
                    <a:pt x="79" y="5"/>
                    <a:pt x="79" y="25"/>
                  </a:cubicBezTo>
                  <a:cubicBezTo>
                    <a:pt x="79" y="42"/>
                    <a:pt x="84" y="70"/>
                    <a:pt x="88" y="88"/>
                  </a:cubicBezTo>
                  <a:cubicBezTo>
                    <a:pt x="88" y="95"/>
                    <a:pt x="93" y="121"/>
                    <a:pt x="95" y="141"/>
                  </a:cubicBezTo>
                  <a:cubicBezTo>
                    <a:pt x="86" y="141"/>
                    <a:pt x="81" y="139"/>
                    <a:pt x="65" y="136"/>
                  </a:cubicBezTo>
                  <a:cubicBezTo>
                    <a:pt x="48" y="130"/>
                    <a:pt x="33" y="127"/>
                    <a:pt x="23" y="127"/>
                  </a:cubicBezTo>
                  <a:cubicBezTo>
                    <a:pt x="2" y="127"/>
                    <a:pt x="0" y="143"/>
                    <a:pt x="0" y="148"/>
                  </a:cubicBezTo>
                  <a:cubicBezTo>
                    <a:pt x="0" y="153"/>
                    <a:pt x="2" y="169"/>
                    <a:pt x="23" y="169"/>
                  </a:cubicBezTo>
                  <a:cubicBezTo>
                    <a:pt x="33" y="169"/>
                    <a:pt x="48" y="165"/>
                    <a:pt x="65" y="162"/>
                  </a:cubicBezTo>
                  <a:cubicBezTo>
                    <a:pt x="81" y="157"/>
                    <a:pt x="86" y="157"/>
                    <a:pt x="95" y="155"/>
                  </a:cubicBezTo>
                  <a:cubicBezTo>
                    <a:pt x="93" y="169"/>
                    <a:pt x="90" y="187"/>
                    <a:pt x="86" y="197"/>
                  </a:cubicBezTo>
                  <a:cubicBezTo>
                    <a:pt x="79" y="231"/>
                    <a:pt x="79" y="236"/>
                    <a:pt x="79" y="264"/>
                  </a:cubicBezTo>
                  <a:cubicBezTo>
                    <a:pt x="79" y="368"/>
                    <a:pt x="90" y="481"/>
                    <a:pt x="92" y="491"/>
                  </a:cubicBezTo>
                  <a:cubicBezTo>
                    <a:pt x="92" y="495"/>
                    <a:pt x="93" y="498"/>
                    <a:pt x="100" y="498"/>
                  </a:cubicBezTo>
                  <a:cubicBezTo>
                    <a:pt x="109" y="498"/>
                    <a:pt x="109" y="495"/>
                    <a:pt x="111" y="488"/>
                  </a:cubicBezTo>
                  <a:cubicBezTo>
                    <a:pt x="111" y="488"/>
                    <a:pt x="114" y="440"/>
                    <a:pt x="118" y="407"/>
                  </a:cubicBezTo>
                  <a:cubicBezTo>
                    <a:pt x="120" y="359"/>
                    <a:pt x="121" y="312"/>
                    <a:pt x="121" y="264"/>
                  </a:cubicBezTo>
                  <a:cubicBezTo>
                    <a:pt x="121" y="236"/>
                    <a:pt x="121" y="231"/>
                    <a:pt x="114" y="197"/>
                  </a:cubicBezTo>
                  <a:cubicBezTo>
                    <a:pt x="114" y="190"/>
                    <a:pt x="109" y="169"/>
                    <a:pt x="107" y="15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25" name="Freeform 341"/>
            <p:cNvSpPr>
              <a:spLocks noChangeArrowheads="1"/>
            </p:cNvSpPr>
            <p:nvPr/>
          </p:nvSpPr>
          <p:spPr bwMode="auto">
            <a:xfrm>
              <a:off x="3631" y="3509"/>
              <a:ext cx="44" cy="81"/>
            </a:xfrm>
            <a:custGeom>
              <a:avLst/>
              <a:gdLst>
                <a:gd name="T0" fmla="*/ 123 w 200"/>
                <a:gd name="T1" fmla="*/ 16 h 362"/>
                <a:gd name="T2" fmla="*/ 107 w 200"/>
                <a:gd name="T3" fmla="*/ 0 h 362"/>
                <a:gd name="T4" fmla="*/ 0 w 200"/>
                <a:gd name="T5" fmla="*/ 35 h 362"/>
                <a:gd name="T6" fmla="*/ 0 w 200"/>
                <a:gd name="T7" fmla="*/ 55 h 362"/>
                <a:gd name="T8" fmla="*/ 79 w 200"/>
                <a:gd name="T9" fmla="*/ 39 h 362"/>
                <a:gd name="T10" fmla="*/ 79 w 200"/>
                <a:gd name="T11" fmla="*/ 317 h 362"/>
                <a:gd name="T12" fmla="*/ 25 w 200"/>
                <a:gd name="T13" fmla="*/ 341 h 362"/>
                <a:gd name="T14" fmla="*/ 4 w 200"/>
                <a:gd name="T15" fmla="*/ 341 h 362"/>
                <a:gd name="T16" fmla="*/ 4 w 200"/>
                <a:gd name="T17" fmla="*/ 361 h 362"/>
                <a:gd name="T18" fmla="*/ 100 w 200"/>
                <a:gd name="T19" fmla="*/ 359 h 362"/>
                <a:gd name="T20" fmla="*/ 199 w 200"/>
                <a:gd name="T21" fmla="*/ 361 h 362"/>
                <a:gd name="T22" fmla="*/ 199 w 200"/>
                <a:gd name="T23" fmla="*/ 341 h 362"/>
                <a:gd name="T24" fmla="*/ 178 w 200"/>
                <a:gd name="T25" fmla="*/ 341 h 362"/>
                <a:gd name="T26" fmla="*/ 123 w 200"/>
                <a:gd name="T27" fmla="*/ 317 h 362"/>
                <a:gd name="T28" fmla="*/ 123 w 200"/>
                <a:gd name="T29" fmla="*/ 1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362">
                  <a:moveTo>
                    <a:pt x="123" y="16"/>
                  </a:moveTo>
                  <a:cubicBezTo>
                    <a:pt x="123" y="0"/>
                    <a:pt x="123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26" name="Freeform 342"/>
            <p:cNvSpPr>
              <a:spLocks noChangeArrowheads="1"/>
            </p:cNvSpPr>
            <p:nvPr/>
          </p:nvSpPr>
          <p:spPr bwMode="auto">
            <a:xfrm>
              <a:off x="3688" y="3509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7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2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7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0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2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27" name="Freeform 343"/>
            <p:cNvSpPr>
              <a:spLocks noChangeArrowheads="1"/>
            </p:cNvSpPr>
            <p:nvPr/>
          </p:nvSpPr>
          <p:spPr bwMode="auto">
            <a:xfrm>
              <a:off x="3779" y="3410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7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28" name="Freeform 344"/>
            <p:cNvSpPr>
              <a:spLocks noChangeArrowheads="1"/>
            </p:cNvSpPr>
            <p:nvPr/>
          </p:nvSpPr>
          <p:spPr bwMode="auto">
            <a:xfrm>
              <a:off x="3837" y="3464"/>
              <a:ext cx="72" cy="111"/>
            </a:xfrm>
            <a:custGeom>
              <a:avLst/>
              <a:gdLst>
                <a:gd name="T0" fmla="*/ 320 w 321"/>
                <a:gd name="T1" fmla="*/ 9 h 494"/>
                <a:gd name="T2" fmla="*/ 313 w 321"/>
                <a:gd name="T3" fmla="*/ 0 h 494"/>
                <a:gd name="T4" fmla="*/ 260 w 321"/>
                <a:gd name="T5" fmla="*/ 55 h 494"/>
                <a:gd name="T6" fmla="*/ 187 w 321"/>
                <a:gd name="T7" fmla="*/ 0 h 494"/>
                <a:gd name="T8" fmla="*/ 0 w 321"/>
                <a:gd name="T9" fmla="*/ 227 h 494"/>
                <a:gd name="T10" fmla="*/ 102 w 321"/>
                <a:gd name="T11" fmla="*/ 352 h 494"/>
                <a:gd name="T12" fmla="*/ 194 w 321"/>
                <a:gd name="T13" fmla="*/ 305 h 494"/>
                <a:gd name="T14" fmla="*/ 160 w 321"/>
                <a:gd name="T15" fmla="*/ 444 h 494"/>
                <a:gd name="T16" fmla="*/ 104 w 321"/>
                <a:gd name="T17" fmla="*/ 470 h 494"/>
                <a:gd name="T18" fmla="*/ 86 w 321"/>
                <a:gd name="T19" fmla="*/ 486 h 494"/>
                <a:gd name="T20" fmla="*/ 95 w 321"/>
                <a:gd name="T21" fmla="*/ 493 h 494"/>
                <a:gd name="T22" fmla="*/ 174 w 321"/>
                <a:gd name="T23" fmla="*/ 491 h 494"/>
                <a:gd name="T24" fmla="*/ 253 w 321"/>
                <a:gd name="T25" fmla="*/ 493 h 494"/>
                <a:gd name="T26" fmla="*/ 268 w 321"/>
                <a:gd name="T27" fmla="*/ 479 h 494"/>
                <a:gd name="T28" fmla="*/ 246 w 321"/>
                <a:gd name="T29" fmla="*/ 470 h 494"/>
                <a:gd name="T30" fmla="*/ 209 w 321"/>
                <a:gd name="T31" fmla="*/ 458 h 494"/>
                <a:gd name="T32" fmla="*/ 213 w 321"/>
                <a:gd name="T33" fmla="*/ 440 h 494"/>
                <a:gd name="T34" fmla="*/ 320 w 321"/>
                <a:gd name="T35" fmla="*/ 9 h 494"/>
                <a:gd name="T36" fmla="*/ 106 w 321"/>
                <a:gd name="T37" fmla="*/ 334 h 494"/>
                <a:gd name="T38" fmla="*/ 55 w 321"/>
                <a:gd name="T39" fmla="*/ 262 h 494"/>
                <a:gd name="T40" fmla="*/ 92 w 321"/>
                <a:gd name="T41" fmla="*/ 107 h 494"/>
                <a:gd name="T42" fmla="*/ 187 w 321"/>
                <a:gd name="T43" fmla="*/ 18 h 494"/>
                <a:gd name="T44" fmla="*/ 248 w 321"/>
                <a:gd name="T45" fmla="*/ 86 h 494"/>
                <a:gd name="T46" fmla="*/ 204 w 321"/>
                <a:gd name="T47" fmla="*/ 262 h 494"/>
                <a:gd name="T48" fmla="*/ 106 w 321"/>
                <a:gd name="T49" fmla="*/ 3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1" h="494">
                  <a:moveTo>
                    <a:pt x="320" y="9"/>
                  </a:moveTo>
                  <a:cubicBezTo>
                    <a:pt x="320" y="5"/>
                    <a:pt x="319" y="0"/>
                    <a:pt x="313" y="0"/>
                  </a:cubicBezTo>
                  <a:cubicBezTo>
                    <a:pt x="304" y="0"/>
                    <a:pt x="273" y="32"/>
                    <a:pt x="260" y="55"/>
                  </a:cubicBezTo>
                  <a:cubicBezTo>
                    <a:pt x="243" y="12"/>
                    <a:pt x="213" y="0"/>
                    <a:pt x="187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3"/>
                    <a:pt x="46" y="352"/>
                    <a:pt x="102" y="352"/>
                  </a:cubicBezTo>
                  <a:cubicBezTo>
                    <a:pt x="136" y="352"/>
                    <a:pt x="167" y="333"/>
                    <a:pt x="194" y="305"/>
                  </a:cubicBezTo>
                  <a:cubicBezTo>
                    <a:pt x="187" y="333"/>
                    <a:pt x="162" y="437"/>
                    <a:pt x="160" y="444"/>
                  </a:cubicBezTo>
                  <a:cubicBezTo>
                    <a:pt x="153" y="466"/>
                    <a:pt x="146" y="468"/>
                    <a:pt x="104" y="470"/>
                  </a:cubicBezTo>
                  <a:cubicBezTo>
                    <a:pt x="93" y="470"/>
                    <a:pt x="86" y="470"/>
                    <a:pt x="86" y="486"/>
                  </a:cubicBezTo>
                  <a:cubicBezTo>
                    <a:pt x="86" y="486"/>
                    <a:pt x="86" y="493"/>
                    <a:pt x="95" y="493"/>
                  </a:cubicBezTo>
                  <a:cubicBezTo>
                    <a:pt x="120" y="493"/>
                    <a:pt x="148" y="491"/>
                    <a:pt x="174" y="491"/>
                  </a:cubicBezTo>
                  <a:cubicBezTo>
                    <a:pt x="201" y="491"/>
                    <a:pt x="227" y="493"/>
                    <a:pt x="253" y="493"/>
                  </a:cubicBezTo>
                  <a:cubicBezTo>
                    <a:pt x="257" y="493"/>
                    <a:pt x="268" y="493"/>
                    <a:pt x="268" y="479"/>
                  </a:cubicBezTo>
                  <a:cubicBezTo>
                    <a:pt x="268" y="470"/>
                    <a:pt x="260" y="470"/>
                    <a:pt x="246" y="470"/>
                  </a:cubicBezTo>
                  <a:cubicBezTo>
                    <a:pt x="209" y="470"/>
                    <a:pt x="209" y="465"/>
                    <a:pt x="209" y="458"/>
                  </a:cubicBezTo>
                  <a:cubicBezTo>
                    <a:pt x="209" y="452"/>
                    <a:pt x="211" y="447"/>
                    <a:pt x="213" y="440"/>
                  </a:cubicBezTo>
                  <a:lnTo>
                    <a:pt x="320" y="9"/>
                  </a:lnTo>
                  <a:close/>
                  <a:moveTo>
                    <a:pt x="106" y="334"/>
                  </a:moveTo>
                  <a:cubicBezTo>
                    <a:pt x="58" y="334"/>
                    <a:pt x="55" y="275"/>
                    <a:pt x="55" y="262"/>
                  </a:cubicBezTo>
                  <a:cubicBezTo>
                    <a:pt x="55" y="224"/>
                    <a:pt x="77" y="139"/>
                    <a:pt x="92" y="107"/>
                  </a:cubicBezTo>
                  <a:cubicBezTo>
                    <a:pt x="114" y="49"/>
                    <a:pt x="155" y="18"/>
                    <a:pt x="187" y="18"/>
                  </a:cubicBezTo>
                  <a:cubicBezTo>
                    <a:pt x="238" y="18"/>
                    <a:pt x="248" y="79"/>
                    <a:pt x="248" y="86"/>
                  </a:cubicBezTo>
                  <a:cubicBezTo>
                    <a:pt x="248" y="90"/>
                    <a:pt x="206" y="261"/>
                    <a:pt x="204" y="262"/>
                  </a:cubicBezTo>
                  <a:cubicBezTo>
                    <a:pt x="192" y="285"/>
                    <a:pt x="148" y="334"/>
                    <a:pt x="106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29" name="Freeform 345"/>
            <p:cNvSpPr>
              <a:spLocks noChangeArrowheads="1"/>
            </p:cNvSpPr>
            <p:nvPr/>
          </p:nvSpPr>
          <p:spPr bwMode="auto">
            <a:xfrm>
              <a:off x="3921" y="3486"/>
              <a:ext cx="44" cy="81"/>
            </a:xfrm>
            <a:custGeom>
              <a:avLst/>
              <a:gdLst>
                <a:gd name="T0" fmla="*/ 123 w 200"/>
                <a:gd name="T1" fmla="*/ 16 h 362"/>
                <a:gd name="T2" fmla="*/ 107 w 200"/>
                <a:gd name="T3" fmla="*/ 0 h 362"/>
                <a:gd name="T4" fmla="*/ 0 w 200"/>
                <a:gd name="T5" fmla="*/ 35 h 362"/>
                <a:gd name="T6" fmla="*/ 0 w 200"/>
                <a:gd name="T7" fmla="*/ 55 h 362"/>
                <a:gd name="T8" fmla="*/ 79 w 200"/>
                <a:gd name="T9" fmla="*/ 39 h 362"/>
                <a:gd name="T10" fmla="*/ 79 w 200"/>
                <a:gd name="T11" fmla="*/ 317 h 362"/>
                <a:gd name="T12" fmla="*/ 25 w 200"/>
                <a:gd name="T13" fmla="*/ 341 h 362"/>
                <a:gd name="T14" fmla="*/ 4 w 200"/>
                <a:gd name="T15" fmla="*/ 341 h 362"/>
                <a:gd name="T16" fmla="*/ 4 w 200"/>
                <a:gd name="T17" fmla="*/ 361 h 362"/>
                <a:gd name="T18" fmla="*/ 100 w 200"/>
                <a:gd name="T19" fmla="*/ 359 h 362"/>
                <a:gd name="T20" fmla="*/ 199 w 200"/>
                <a:gd name="T21" fmla="*/ 361 h 362"/>
                <a:gd name="T22" fmla="*/ 199 w 200"/>
                <a:gd name="T23" fmla="*/ 341 h 362"/>
                <a:gd name="T24" fmla="*/ 178 w 200"/>
                <a:gd name="T25" fmla="*/ 341 h 362"/>
                <a:gd name="T26" fmla="*/ 123 w 200"/>
                <a:gd name="T27" fmla="*/ 317 h 362"/>
                <a:gd name="T28" fmla="*/ 123 w 200"/>
                <a:gd name="T29" fmla="*/ 1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362">
                  <a:moveTo>
                    <a:pt x="123" y="16"/>
                  </a:moveTo>
                  <a:cubicBezTo>
                    <a:pt x="123" y="0"/>
                    <a:pt x="123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30" name="Freeform 346"/>
            <p:cNvSpPr>
              <a:spLocks noChangeArrowheads="1"/>
            </p:cNvSpPr>
            <p:nvPr/>
          </p:nvSpPr>
          <p:spPr bwMode="auto">
            <a:xfrm>
              <a:off x="3997" y="3410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31" name="Freeform 347"/>
            <p:cNvSpPr>
              <a:spLocks noChangeArrowheads="1"/>
            </p:cNvSpPr>
            <p:nvPr/>
          </p:nvSpPr>
          <p:spPr bwMode="auto">
            <a:xfrm>
              <a:off x="4131" y="3410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50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7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32" name="Freeform 348"/>
            <p:cNvSpPr>
              <a:spLocks noChangeArrowheads="1"/>
            </p:cNvSpPr>
            <p:nvPr/>
          </p:nvSpPr>
          <p:spPr bwMode="auto">
            <a:xfrm>
              <a:off x="4191" y="3418"/>
              <a:ext cx="104" cy="127"/>
            </a:xfrm>
            <a:custGeom>
              <a:avLst/>
              <a:gdLst>
                <a:gd name="T0" fmla="*/ 461 w 462"/>
                <a:gd name="T1" fmla="*/ 7 h 564"/>
                <a:gd name="T2" fmla="*/ 452 w 462"/>
                <a:gd name="T3" fmla="*/ 0 h 564"/>
                <a:gd name="T4" fmla="*/ 438 w 462"/>
                <a:gd name="T5" fmla="*/ 12 h 564"/>
                <a:gd name="T6" fmla="*/ 401 w 462"/>
                <a:gd name="T7" fmla="*/ 56 h 564"/>
                <a:gd name="T8" fmla="*/ 289 w 462"/>
                <a:gd name="T9" fmla="*/ 0 h 564"/>
                <a:gd name="T10" fmla="*/ 99 w 462"/>
                <a:gd name="T11" fmla="*/ 183 h 564"/>
                <a:gd name="T12" fmla="*/ 178 w 462"/>
                <a:gd name="T13" fmla="*/ 294 h 564"/>
                <a:gd name="T14" fmla="*/ 262 w 462"/>
                <a:gd name="T15" fmla="*/ 315 h 564"/>
                <a:gd name="T16" fmla="*/ 333 w 462"/>
                <a:gd name="T17" fmla="*/ 398 h 564"/>
                <a:gd name="T18" fmla="*/ 194 w 462"/>
                <a:gd name="T19" fmla="*/ 540 h 564"/>
                <a:gd name="T20" fmla="*/ 58 w 462"/>
                <a:gd name="T21" fmla="*/ 426 h 564"/>
                <a:gd name="T22" fmla="*/ 62 w 462"/>
                <a:gd name="T23" fmla="*/ 385 h 564"/>
                <a:gd name="T24" fmla="*/ 63 w 462"/>
                <a:gd name="T25" fmla="*/ 380 h 564"/>
                <a:gd name="T26" fmla="*/ 55 w 462"/>
                <a:gd name="T27" fmla="*/ 371 h 564"/>
                <a:gd name="T28" fmla="*/ 46 w 462"/>
                <a:gd name="T29" fmla="*/ 373 h 564"/>
                <a:gd name="T30" fmla="*/ 0 w 462"/>
                <a:gd name="T31" fmla="*/ 556 h 564"/>
                <a:gd name="T32" fmla="*/ 9 w 462"/>
                <a:gd name="T33" fmla="*/ 563 h 564"/>
                <a:gd name="T34" fmla="*/ 23 w 462"/>
                <a:gd name="T35" fmla="*/ 553 h 564"/>
                <a:gd name="T36" fmla="*/ 60 w 462"/>
                <a:gd name="T37" fmla="*/ 509 h 564"/>
                <a:gd name="T38" fmla="*/ 192 w 462"/>
                <a:gd name="T39" fmla="*/ 563 h 564"/>
                <a:gd name="T40" fmla="*/ 389 w 462"/>
                <a:gd name="T41" fmla="*/ 364 h 564"/>
                <a:gd name="T42" fmla="*/ 350 w 462"/>
                <a:gd name="T43" fmla="*/ 275 h 564"/>
                <a:gd name="T44" fmla="*/ 252 w 462"/>
                <a:gd name="T45" fmla="*/ 236 h 564"/>
                <a:gd name="T46" fmla="*/ 201 w 462"/>
                <a:gd name="T47" fmla="*/ 222 h 564"/>
                <a:gd name="T48" fmla="*/ 153 w 462"/>
                <a:gd name="T49" fmla="*/ 150 h 564"/>
                <a:gd name="T50" fmla="*/ 289 w 462"/>
                <a:gd name="T51" fmla="*/ 21 h 564"/>
                <a:gd name="T52" fmla="*/ 401 w 462"/>
                <a:gd name="T53" fmla="*/ 143 h 564"/>
                <a:gd name="T54" fmla="*/ 398 w 462"/>
                <a:gd name="T55" fmla="*/ 185 h 564"/>
                <a:gd name="T56" fmla="*/ 407 w 462"/>
                <a:gd name="T57" fmla="*/ 194 h 564"/>
                <a:gd name="T58" fmla="*/ 419 w 462"/>
                <a:gd name="T59" fmla="*/ 178 h 564"/>
                <a:gd name="T60" fmla="*/ 461 w 462"/>
                <a:gd name="T61" fmla="*/ 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2" h="564">
                  <a:moveTo>
                    <a:pt x="461" y="7"/>
                  </a:moveTo>
                  <a:cubicBezTo>
                    <a:pt x="461" y="5"/>
                    <a:pt x="459" y="0"/>
                    <a:pt x="452" y="0"/>
                  </a:cubicBezTo>
                  <a:cubicBezTo>
                    <a:pt x="447" y="0"/>
                    <a:pt x="447" y="0"/>
                    <a:pt x="438" y="12"/>
                  </a:cubicBezTo>
                  <a:lnTo>
                    <a:pt x="401" y="56"/>
                  </a:lnTo>
                  <a:cubicBezTo>
                    <a:pt x="380" y="19"/>
                    <a:pt x="340" y="0"/>
                    <a:pt x="289" y="0"/>
                  </a:cubicBezTo>
                  <a:cubicBezTo>
                    <a:pt x="190" y="0"/>
                    <a:pt x="99" y="90"/>
                    <a:pt x="99" y="183"/>
                  </a:cubicBezTo>
                  <a:cubicBezTo>
                    <a:pt x="99" y="246"/>
                    <a:pt x="139" y="282"/>
                    <a:pt x="178" y="294"/>
                  </a:cubicBezTo>
                  <a:lnTo>
                    <a:pt x="262" y="315"/>
                  </a:lnTo>
                  <a:cubicBezTo>
                    <a:pt x="290" y="322"/>
                    <a:pt x="333" y="333"/>
                    <a:pt x="333" y="398"/>
                  </a:cubicBezTo>
                  <a:cubicBezTo>
                    <a:pt x="333" y="466"/>
                    <a:pt x="269" y="540"/>
                    <a:pt x="194" y="540"/>
                  </a:cubicBezTo>
                  <a:cubicBezTo>
                    <a:pt x="144" y="540"/>
                    <a:pt x="58" y="523"/>
                    <a:pt x="58" y="426"/>
                  </a:cubicBezTo>
                  <a:cubicBezTo>
                    <a:pt x="58" y="408"/>
                    <a:pt x="62" y="389"/>
                    <a:pt x="62" y="385"/>
                  </a:cubicBezTo>
                  <a:cubicBezTo>
                    <a:pt x="63" y="382"/>
                    <a:pt x="63" y="380"/>
                    <a:pt x="63" y="380"/>
                  </a:cubicBezTo>
                  <a:cubicBezTo>
                    <a:pt x="63" y="371"/>
                    <a:pt x="58" y="371"/>
                    <a:pt x="55" y="371"/>
                  </a:cubicBezTo>
                  <a:cubicBezTo>
                    <a:pt x="51" y="371"/>
                    <a:pt x="49" y="371"/>
                    <a:pt x="46" y="373"/>
                  </a:cubicBezTo>
                  <a:cubicBezTo>
                    <a:pt x="44" y="377"/>
                    <a:pt x="0" y="554"/>
                    <a:pt x="0" y="556"/>
                  </a:cubicBezTo>
                  <a:cubicBezTo>
                    <a:pt x="0" y="561"/>
                    <a:pt x="4" y="563"/>
                    <a:pt x="9" y="563"/>
                  </a:cubicBezTo>
                  <a:cubicBezTo>
                    <a:pt x="12" y="563"/>
                    <a:pt x="14" y="563"/>
                    <a:pt x="23" y="553"/>
                  </a:cubicBezTo>
                  <a:lnTo>
                    <a:pt x="60" y="509"/>
                  </a:lnTo>
                  <a:cubicBezTo>
                    <a:pt x="93" y="553"/>
                    <a:pt x="146" y="563"/>
                    <a:pt x="192" y="563"/>
                  </a:cubicBezTo>
                  <a:cubicBezTo>
                    <a:pt x="297" y="563"/>
                    <a:pt x="389" y="461"/>
                    <a:pt x="389" y="364"/>
                  </a:cubicBezTo>
                  <a:cubicBezTo>
                    <a:pt x="389" y="312"/>
                    <a:pt x="363" y="285"/>
                    <a:pt x="350" y="275"/>
                  </a:cubicBezTo>
                  <a:cubicBezTo>
                    <a:pt x="333" y="255"/>
                    <a:pt x="322" y="253"/>
                    <a:pt x="252" y="236"/>
                  </a:cubicBezTo>
                  <a:cubicBezTo>
                    <a:pt x="236" y="231"/>
                    <a:pt x="208" y="224"/>
                    <a:pt x="201" y="222"/>
                  </a:cubicBezTo>
                  <a:cubicBezTo>
                    <a:pt x="180" y="215"/>
                    <a:pt x="153" y="192"/>
                    <a:pt x="153" y="150"/>
                  </a:cubicBezTo>
                  <a:cubicBezTo>
                    <a:pt x="153" y="88"/>
                    <a:pt x="215" y="21"/>
                    <a:pt x="289" y="21"/>
                  </a:cubicBezTo>
                  <a:cubicBezTo>
                    <a:pt x="354" y="21"/>
                    <a:pt x="401" y="55"/>
                    <a:pt x="401" y="143"/>
                  </a:cubicBezTo>
                  <a:cubicBezTo>
                    <a:pt x="401" y="167"/>
                    <a:pt x="398" y="181"/>
                    <a:pt x="398" y="185"/>
                  </a:cubicBezTo>
                  <a:cubicBezTo>
                    <a:pt x="398" y="187"/>
                    <a:pt x="398" y="194"/>
                    <a:pt x="407" y="194"/>
                  </a:cubicBezTo>
                  <a:cubicBezTo>
                    <a:pt x="414" y="194"/>
                    <a:pt x="415" y="190"/>
                    <a:pt x="419" y="178"/>
                  </a:cubicBezTo>
                  <a:lnTo>
                    <a:pt x="461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33" name="Freeform 349"/>
            <p:cNvSpPr>
              <a:spLocks noChangeArrowheads="1"/>
            </p:cNvSpPr>
            <p:nvPr/>
          </p:nvSpPr>
          <p:spPr bwMode="auto">
            <a:xfrm>
              <a:off x="4289" y="3486"/>
              <a:ext cx="53" cy="106"/>
            </a:xfrm>
            <a:custGeom>
              <a:avLst/>
              <a:gdLst>
                <a:gd name="T0" fmla="*/ 239 w 240"/>
                <a:gd name="T1" fmla="*/ 21 h 473"/>
                <a:gd name="T2" fmla="*/ 218 w 240"/>
                <a:gd name="T3" fmla="*/ 0 h 473"/>
                <a:gd name="T4" fmla="*/ 187 w 240"/>
                <a:gd name="T5" fmla="*/ 30 h 473"/>
                <a:gd name="T6" fmla="*/ 209 w 240"/>
                <a:gd name="T7" fmla="*/ 51 h 473"/>
                <a:gd name="T8" fmla="*/ 239 w 240"/>
                <a:gd name="T9" fmla="*/ 21 h 473"/>
                <a:gd name="T10" fmla="*/ 123 w 240"/>
                <a:gd name="T11" fmla="*/ 387 h 473"/>
                <a:gd name="T12" fmla="*/ 53 w 240"/>
                <a:gd name="T13" fmla="*/ 456 h 473"/>
                <a:gd name="T14" fmla="*/ 33 w 240"/>
                <a:gd name="T15" fmla="*/ 452 h 473"/>
                <a:gd name="T16" fmla="*/ 53 w 240"/>
                <a:gd name="T17" fmla="*/ 424 h 473"/>
                <a:gd name="T18" fmla="*/ 32 w 240"/>
                <a:gd name="T19" fmla="*/ 405 h 473"/>
                <a:gd name="T20" fmla="*/ 0 w 240"/>
                <a:gd name="T21" fmla="*/ 437 h 473"/>
                <a:gd name="T22" fmla="*/ 55 w 240"/>
                <a:gd name="T23" fmla="*/ 472 h 473"/>
                <a:gd name="T24" fmla="*/ 167 w 240"/>
                <a:gd name="T25" fmla="*/ 385 h 473"/>
                <a:gd name="T26" fmla="*/ 216 w 240"/>
                <a:gd name="T27" fmla="*/ 190 h 473"/>
                <a:gd name="T28" fmla="*/ 220 w 240"/>
                <a:gd name="T29" fmla="*/ 172 h 473"/>
                <a:gd name="T30" fmla="*/ 160 w 240"/>
                <a:gd name="T31" fmla="*/ 121 h 473"/>
                <a:gd name="T32" fmla="*/ 65 w 240"/>
                <a:gd name="T33" fmla="*/ 204 h 473"/>
                <a:gd name="T34" fmla="*/ 74 w 240"/>
                <a:gd name="T35" fmla="*/ 211 h 473"/>
                <a:gd name="T36" fmla="*/ 86 w 240"/>
                <a:gd name="T37" fmla="*/ 201 h 473"/>
                <a:gd name="T38" fmla="*/ 158 w 240"/>
                <a:gd name="T39" fmla="*/ 136 h 473"/>
                <a:gd name="T40" fmla="*/ 178 w 240"/>
                <a:gd name="T41" fmla="*/ 162 h 473"/>
                <a:gd name="T42" fmla="*/ 176 w 240"/>
                <a:gd name="T43" fmla="*/ 180 h 473"/>
                <a:gd name="T44" fmla="*/ 123 w 240"/>
                <a:gd name="T45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473">
                  <a:moveTo>
                    <a:pt x="239" y="21"/>
                  </a:moveTo>
                  <a:cubicBezTo>
                    <a:pt x="239" y="11"/>
                    <a:pt x="232" y="0"/>
                    <a:pt x="218" y="0"/>
                  </a:cubicBezTo>
                  <a:cubicBezTo>
                    <a:pt x="202" y="0"/>
                    <a:pt x="187" y="16"/>
                    <a:pt x="187" y="30"/>
                  </a:cubicBezTo>
                  <a:cubicBezTo>
                    <a:pt x="187" y="39"/>
                    <a:pt x="194" y="51"/>
                    <a:pt x="209" y="51"/>
                  </a:cubicBezTo>
                  <a:cubicBezTo>
                    <a:pt x="224" y="51"/>
                    <a:pt x="239" y="37"/>
                    <a:pt x="239" y="21"/>
                  </a:cubicBezTo>
                  <a:close/>
                  <a:moveTo>
                    <a:pt x="123" y="387"/>
                  </a:moveTo>
                  <a:cubicBezTo>
                    <a:pt x="114" y="424"/>
                    <a:pt x="86" y="456"/>
                    <a:pt x="53" y="456"/>
                  </a:cubicBezTo>
                  <a:cubicBezTo>
                    <a:pt x="46" y="456"/>
                    <a:pt x="40" y="454"/>
                    <a:pt x="33" y="452"/>
                  </a:cubicBezTo>
                  <a:cubicBezTo>
                    <a:pt x="48" y="445"/>
                    <a:pt x="53" y="433"/>
                    <a:pt x="53" y="424"/>
                  </a:cubicBezTo>
                  <a:cubicBezTo>
                    <a:pt x="53" y="412"/>
                    <a:pt x="42" y="405"/>
                    <a:pt x="32" y="405"/>
                  </a:cubicBezTo>
                  <a:cubicBezTo>
                    <a:pt x="14" y="405"/>
                    <a:pt x="0" y="419"/>
                    <a:pt x="0" y="437"/>
                  </a:cubicBezTo>
                  <a:cubicBezTo>
                    <a:pt x="0" y="458"/>
                    <a:pt x="21" y="472"/>
                    <a:pt x="55" y="472"/>
                  </a:cubicBezTo>
                  <a:cubicBezTo>
                    <a:pt x="86" y="472"/>
                    <a:pt x="151" y="452"/>
                    <a:pt x="167" y="385"/>
                  </a:cubicBezTo>
                  <a:lnTo>
                    <a:pt x="216" y="190"/>
                  </a:lnTo>
                  <a:cubicBezTo>
                    <a:pt x="218" y="185"/>
                    <a:pt x="220" y="180"/>
                    <a:pt x="220" y="172"/>
                  </a:cubicBezTo>
                  <a:cubicBezTo>
                    <a:pt x="220" y="143"/>
                    <a:pt x="194" y="121"/>
                    <a:pt x="160" y="121"/>
                  </a:cubicBezTo>
                  <a:cubicBezTo>
                    <a:pt x="100" y="121"/>
                    <a:pt x="65" y="195"/>
                    <a:pt x="65" y="204"/>
                  </a:cubicBezTo>
                  <a:cubicBezTo>
                    <a:pt x="65" y="211"/>
                    <a:pt x="74" y="211"/>
                    <a:pt x="74" y="211"/>
                  </a:cubicBezTo>
                  <a:cubicBezTo>
                    <a:pt x="81" y="211"/>
                    <a:pt x="81" y="209"/>
                    <a:pt x="86" y="201"/>
                  </a:cubicBezTo>
                  <a:cubicBezTo>
                    <a:pt x="99" y="169"/>
                    <a:pt x="127" y="136"/>
                    <a:pt x="158" y="136"/>
                  </a:cubicBezTo>
                  <a:cubicBezTo>
                    <a:pt x="172" y="136"/>
                    <a:pt x="178" y="144"/>
                    <a:pt x="178" y="162"/>
                  </a:cubicBezTo>
                  <a:cubicBezTo>
                    <a:pt x="178" y="169"/>
                    <a:pt x="176" y="176"/>
                    <a:pt x="176" y="180"/>
                  </a:cubicBezTo>
                  <a:lnTo>
                    <a:pt x="123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34" name="Freeform 350"/>
            <p:cNvSpPr>
              <a:spLocks noChangeArrowheads="1"/>
            </p:cNvSpPr>
            <p:nvPr/>
          </p:nvSpPr>
          <p:spPr bwMode="auto">
            <a:xfrm>
              <a:off x="4360" y="3486"/>
              <a:ext cx="37" cy="82"/>
            </a:xfrm>
            <a:custGeom>
              <a:avLst/>
              <a:gdLst>
                <a:gd name="T0" fmla="*/ 151 w 166"/>
                <a:gd name="T1" fmla="*/ 21 h 367"/>
                <a:gd name="T2" fmla="*/ 130 w 166"/>
                <a:gd name="T3" fmla="*/ 0 h 367"/>
                <a:gd name="T4" fmla="*/ 99 w 166"/>
                <a:gd name="T5" fmla="*/ 30 h 367"/>
                <a:gd name="T6" fmla="*/ 121 w 166"/>
                <a:gd name="T7" fmla="*/ 51 h 367"/>
                <a:gd name="T8" fmla="*/ 151 w 166"/>
                <a:gd name="T9" fmla="*/ 21 h 367"/>
                <a:gd name="T10" fmla="*/ 40 w 166"/>
                <a:gd name="T11" fmla="*/ 297 h 367"/>
                <a:gd name="T12" fmla="*/ 35 w 166"/>
                <a:gd name="T13" fmla="*/ 320 h 367"/>
                <a:gd name="T14" fmla="*/ 86 w 166"/>
                <a:gd name="T15" fmla="*/ 366 h 367"/>
                <a:gd name="T16" fmla="*/ 165 w 166"/>
                <a:gd name="T17" fmla="*/ 283 h 367"/>
                <a:gd name="T18" fmla="*/ 157 w 166"/>
                <a:gd name="T19" fmla="*/ 276 h 367"/>
                <a:gd name="T20" fmla="*/ 146 w 166"/>
                <a:gd name="T21" fmla="*/ 285 h 367"/>
                <a:gd name="T22" fmla="*/ 88 w 166"/>
                <a:gd name="T23" fmla="*/ 350 h 367"/>
                <a:gd name="T24" fmla="*/ 76 w 166"/>
                <a:gd name="T25" fmla="*/ 331 h 367"/>
                <a:gd name="T26" fmla="*/ 84 w 166"/>
                <a:gd name="T27" fmla="*/ 297 h 367"/>
                <a:gd name="T28" fmla="*/ 100 w 166"/>
                <a:gd name="T29" fmla="*/ 253 h 367"/>
                <a:gd name="T30" fmla="*/ 128 w 166"/>
                <a:gd name="T31" fmla="*/ 185 h 367"/>
                <a:gd name="T32" fmla="*/ 132 w 166"/>
                <a:gd name="T33" fmla="*/ 167 h 367"/>
                <a:gd name="T34" fmla="*/ 79 w 166"/>
                <a:gd name="T35" fmla="*/ 121 h 367"/>
                <a:gd name="T36" fmla="*/ 0 w 166"/>
                <a:gd name="T37" fmla="*/ 204 h 367"/>
                <a:gd name="T38" fmla="*/ 9 w 166"/>
                <a:gd name="T39" fmla="*/ 211 h 367"/>
                <a:gd name="T40" fmla="*/ 19 w 166"/>
                <a:gd name="T41" fmla="*/ 202 h 367"/>
                <a:gd name="T42" fmla="*/ 77 w 166"/>
                <a:gd name="T43" fmla="*/ 136 h 367"/>
                <a:gd name="T44" fmla="*/ 92 w 166"/>
                <a:gd name="T45" fmla="*/ 155 h 367"/>
                <a:gd name="T46" fmla="*/ 74 w 166"/>
                <a:gd name="T47" fmla="*/ 209 h 367"/>
                <a:gd name="T48" fmla="*/ 40 w 166"/>
                <a:gd name="T49" fmla="*/ 29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367">
                  <a:moveTo>
                    <a:pt x="151" y="21"/>
                  </a:moveTo>
                  <a:cubicBezTo>
                    <a:pt x="151" y="12"/>
                    <a:pt x="144" y="0"/>
                    <a:pt x="130" y="0"/>
                  </a:cubicBezTo>
                  <a:cubicBezTo>
                    <a:pt x="114" y="0"/>
                    <a:pt x="99" y="14"/>
                    <a:pt x="99" y="30"/>
                  </a:cubicBezTo>
                  <a:cubicBezTo>
                    <a:pt x="99" y="39"/>
                    <a:pt x="106" y="51"/>
                    <a:pt x="121" y="51"/>
                  </a:cubicBezTo>
                  <a:cubicBezTo>
                    <a:pt x="137" y="51"/>
                    <a:pt x="151" y="35"/>
                    <a:pt x="151" y="21"/>
                  </a:cubicBezTo>
                  <a:close/>
                  <a:moveTo>
                    <a:pt x="40" y="297"/>
                  </a:moveTo>
                  <a:cubicBezTo>
                    <a:pt x="37" y="305"/>
                    <a:pt x="35" y="310"/>
                    <a:pt x="35" y="320"/>
                  </a:cubicBezTo>
                  <a:cubicBezTo>
                    <a:pt x="35" y="345"/>
                    <a:pt x="56" y="366"/>
                    <a:pt x="86" y="366"/>
                  </a:cubicBezTo>
                  <a:cubicBezTo>
                    <a:pt x="141" y="366"/>
                    <a:pt x="165" y="290"/>
                    <a:pt x="165" y="283"/>
                  </a:cubicBezTo>
                  <a:cubicBezTo>
                    <a:pt x="165" y="276"/>
                    <a:pt x="158" y="276"/>
                    <a:pt x="157" y="276"/>
                  </a:cubicBezTo>
                  <a:cubicBezTo>
                    <a:pt x="150" y="276"/>
                    <a:pt x="150" y="278"/>
                    <a:pt x="146" y="285"/>
                  </a:cubicBezTo>
                  <a:cubicBezTo>
                    <a:pt x="134" y="329"/>
                    <a:pt x="109" y="350"/>
                    <a:pt x="88" y="350"/>
                  </a:cubicBezTo>
                  <a:cubicBezTo>
                    <a:pt x="77" y="350"/>
                    <a:pt x="76" y="343"/>
                    <a:pt x="76" y="331"/>
                  </a:cubicBezTo>
                  <a:cubicBezTo>
                    <a:pt x="76" y="319"/>
                    <a:pt x="79" y="310"/>
                    <a:pt x="84" y="297"/>
                  </a:cubicBezTo>
                  <a:cubicBezTo>
                    <a:pt x="90" y="282"/>
                    <a:pt x="95" y="268"/>
                    <a:pt x="100" y="253"/>
                  </a:cubicBezTo>
                  <a:cubicBezTo>
                    <a:pt x="106" y="241"/>
                    <a:pt x="125" y="190"/>
                    <a:pt x="128" y="185"/>
                  </a:cubicBezTo>
                  <a:cubicBezTo>
                    <a:pt x="130" y="180"/>
                    <a:pt x="132" y="172"/>
                    <a:pt x="132" y="167"/>
                  </a:cubicBezTo>
                  <a:cubicBezTo>
                    <a:pt x="132" y="141"/>
                    <a:pt x="109" y="121"/>
                    <a:pt x="79" y="121"/>
                  </a:cubicBezTo>
                  <a:cubicBezTo>
                    <a:pt x="25" y="121"/>
                    <a:pt x="0" y="195"/>
                    <a:pt x="0" y="204"/>
                  </a:cubicBezTo>
                  <a:cubicBezTo>
                    <a:pt x="0" y="211"/>
                    <a:pt x="7" y="211"/>
                    <a:pt x="9" y="211"/>
                  </a:cubicBezTo>
                  <a:cubicBezTo>
                    <a:pt x="18" y="211"/>
                    <a:pt x="18" y="208"/>
                    <a:pt x="19" y="202"/>
                  </a:cubicBezTo>
                  <a:cubicBezTo>
                    <a:pt x="33" y="155"/>
                    <a:pt x="58" y="136"/>
                    <a:pt x="77" y="136"/>
                  </a:cubicBezTo>
                  <a:cubicBezTo>
                    <a:pt x="86" y="136"/>
                    <a:pt x="92" y="141"/>
                    <a:pt x="92" y="155"/>
                  </a:cubicBezTo>
                  <a:cubicBezTo>
                    <a:pt x="92" y="167"/>
                    <a:pt x="88" y="176"/>
                    <a:pt x="74" y="209"/>
                  </a:cubicBezTo>
                  <a:lnTo>
                    <a:pt x="40" y="2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35" name="Freeform 351"/>
            <p:cNvSpPr>
              <a:spLocks noChangeArrowheads="1"/>
            </p:cNvSpPr>
            <p:nvPr/>
          </p:nvSpPr>
          <p:spPr bwMode="auto">
            <a:xfrm>
              <a:off x="4471" y="3477"/>
              <a:ext cx="116" cy="41"/>
            </a:xfrm>
            <a:custGeom>
              <a:avLst/>
              <a:gdLst>
                <a:gd name="T0" fmla="*/ 489 w 517"/>
                <a:gd name="T1" fmla="*/ 32 h 184"/>
                <a:gd name="T2" fmla="*/ 516 w 517"/>
                <a:gd name="T3" fmla="*/ 16 h 184"/>
                <a:gd name="T4" fmla="*/ 491 w 517"/>
                <a:gd name="T5" fmla="*/ 0 h 184"/>
                <a:gd name="T6" fmla="*/ 26 w 517"/>
                <a:gd name="T7" fmla="*/ 0 h 184"/>
                <a:gd name="T8" fmla="*/ 0 w 517"/>
                <a:gd name="T9" fmla="*/ 16 h 184"/>
                <a:gd name="T10" fmla="*/ 26 w 517"/>
                <a:gd name="T11" fmla="*/ 32 h 184"/>
                <a:gd name="T12" fmla="*/ 489 w 517"/>
                <a:gd name="T13" fmla="*/ 32 h 184"/>
                <a:gd name="T14" fmla="*/ 491 w 517"/>
                <a:gd name="T15" fmla="*/ 183 h 184"/>
                <a:gd name="T16" fmla="*/ 516 w 517"/>
                <a:gd name="T17" fmla="*/ 167 h 184"/>
                <a:gd name="T18" fmla="*/ 489 w 517"/>
                <a:gd name="T19" fmla="*/ 151 h 184"/>
                <a:gd name="T20" fmla="*/ 26 w 517"/>
                <a:gd name="T21" fmla="*/ 151 h 184"/>
                <a:gd name="T22" fmla="*/ 0 w 517"/>
                <a:gd name="T23" fmla="*/ 167 h 184"/>
                <a:gd name="T24" fmla="*/ 26 w 517"/>
                <a:gd name="T25" fmla="*/ 183 h 184"/>
                <a:gd name="T26" fmla="*/ 491 w 517"/>
                <a:gd name="T2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84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close/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36" name="Freeform 352"/>
            <p:cNvSpPr>
              <a:spLocks noChangeArrowheads="1"/>
            </p:cNvSpPr>
            <p:nvPr/>
          </p:nvSpPr>
          <p:spPr bwMode="auto">
            <a:xfrm>
              <a:off x="4652" y="3426"/>
              <a:ext cx="46" cy="117"/>
            </a:xfrm>
            <a:custGeom>
              <a:avLst/>
              <a:gdLst>
                <a:gd name="T0" fmla="*/ 199 w 207"/>
                <a:gd name="T1" fmla="*/ 28 h 522"/>
                <a:gd name="T2" fmla="*/ 171 w 207"/>
                <a:gd name="T3" fmla="*/ 0 h 522"/>
                <a:gd name="T4" fmla="*/ 128 w 207"/>
                <a:gd name="T5" fmla="*/ 40 h 522"/>
                <a:gd name="T6" fmla="*/ 158 w 207"/>
                <a:gd name="T7" fmla="*/ 69 h 522"/>
                <a:gd name="T8" fmla="*/ 199 w 207"/>
                <a:gd name="T9" fmla="*/ 28 h 522"/>
                <a:gd name="T10" fmla="*/ 139 w 207"/>
                <a:gd name="T11" fmla="*/ 320 h 522"/>
                <a:gd name="T12" fmla="*/ 157 w 207"/>
                <a:gd name="T13" fmla="*/ 275 h 522"/>
                <a:gd name="T14" fmla="*/ 167 w 207"/>
                <a:gd name="T15" fmla="*/ 234 h 522"/>
                <a:gd name="T16" fmla="*/ 102 w 207"/>
                <a:gd name="T17" fmla="*/ 171 h 522"/>
                <a:gd name="T18" fmla="*/ 0 w 207"/>
                <a:gd name="T19" fmla="*/ 289 h 522"/>
                <a:gd name="T20" fmla="*/ 9 w 207"/>
                <a:gd name="T21" fmla="*/ 297 h 522"/>
                <a:gd name="T22" fmla="*/ 21 w 207"/>
                <a:gd name="T23" fmla="*/ 283 h 522"/>
                <a:gd name="T24" fmla="*/ 100 w 207"/>
                <a:gd name="T25" fmla="*/ 187 h 522"/>
                <a:gd name="T26" fmla="*/ 120 w 207"/>
                <a:gd name="T27" fmla="*/ 211 h 522"/>
                <a:gd name="T28" fmla="*/ 111 w 207"/>
                <a:gd name="T29" fmla="*/ 252 h 522"/>
                <a:gd name="T30" fmla="*/ 58 w 207"/>
                <a:gd name="T31" fmla="*/ 396 h 522"/>
                <a:gd name="T32" fmla="*/ 40 w 207"/>
                <a:gd name="T33" fmla="*/ 458 h 522"/>
                <a:gd name="T34" fmla="*/ 104 w 207"/>
                <a:gd name="T35" fmla="*/ 521 h 522"/>
                <a:gd name="T36" fmla="*/ 206 w 207"/>
                <a:gd name="T37" fmla="*/ 401 h 522"/>
                <a:gd name="T38" fmla="*/ 197 w 207"/>
                <a:gd name="T39" fmla="*/ 394 h 522"/>
                <a:gd name="T40" fmla="*/ 185 w 207"/>
                <a:gd name="T41" fmla="*/ 408 h 522"/>
                <a:gd name="T42" fmla="*/ 106 w 207"/>
                <a:gd name="T43" fmla="*/ 505 h 522"/>
                <a:gd name="T44" fmla="*/ 86 w 207"/>
                <a:gd name="T45" fmla="*/ 479 h 522"/>
                <a:gd name="T46" fmla="*/ 109 w 207"/>
                <a:gd name="T47" fmla="*/ 401 h 522"/>
                <a:gd name="T48" fmla="*/ 139 w 207"/>
                <a:gd name="T49" fmla="*/ 32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22">
                  <a:moveTo>
                    <a:pt x="199" y="28"/>
                  </a:moveTo>
                  <a:cubicBezTo>
                    <a:pt x="199" y="12"/>
                    <a:pt x="188" y="0"/>
                    <a:pt x="171" y="0"/>
                  </a:cubicBezTo>
                  <a:cubicBezTo>
                    <a:pt x="150" y="0"/>
                    <a:pt x="128" y="19"/>
                    <a:pt x="128" y="40"/>
                  </a:cubicBezTo>
                  <a:cubicBezTo>
                    <a:pt x="128" y="56"/>
                    <a:pt x="139" y="69"/>
                    <a:pt x="158" y="69"/>
                  </a:cubicBezTo>
                  <a:cubicBezTo>
                    <a:pt x="176" y="69"/>
                    <a:pt x="199" y="51"/>
                    <a:pt x="199" y="28"/>
                  </a:cubicBezTo>
                  <a:close/>
                  <a:moveTo>
                    <a:pt x="139" y="320"/>
                  </a:moveTo>
                  <a:cubicBezTo>
                    <a:pt x="150" y="297"/>
                    <a:pt x="150" y="296"/>
                    <a:pt x="157" y="275"/>
                  </a:cubicBezTo>
                  <a:cubicBezTo>
                    <a:pt x="164" y="259"/>
                    <a:pt x="167" y="248"/>
                    <a:pt x="167" y="234"/>
                  </a:cubicBezTo>
                  <a:cubicBezTo>
                    <a:pt x="167" y="199"/>
                    <a:pt x="143" y="171"/>
                    <a:pt x="102" y="171"/>
                  </a:cubicBezTo>
                  <a:cubicBezTo>
                    <a:pt x="30" y="171"/>
                    <a:pt x="0" y="282"/>
                    <a:pt x="0" y="289"/>
                  </a:cubicBezTo>
                  <a:cubicBezTo>
                    <a:pt x="0" y="297"/>
                    <a:pt x="7" y="297"/>
                    <a:pt x="9" y="297"/>
                  </a:cubicBezTo>
                  <a:cubicBezTo>
                    <a:pt x="18" y="297"/>
                    <a:pt x="18" y="296"/>
                    <a:pt x="21" y="283"/>
                  </a:cubicBezTo>
                  <a:cubicBezTo>
                    <a:pt x="42" y="209"/>
                    <a:pt x="74" y="187"/>
                    <a:pt x="100" y="187"/>
                  </a:cubicBezTo>
                  <a:cubicBezTo>
                    <a:pt x="107" y="187"/>
                    <a:pt x="120" y="187"/>
                    <a:pt x="120" y="211"/>
                  </a:cubicBezTo>
                  <a:cubicBezTo>
                    <a:pt x="120" y="229"/>
                    <a:pt x="114" y="245"/>
                    <a:pt x="111" y="252"/>
                  </a:cubicBezTo>
                  <a:cubicBezTo>
                    <a:pt x="106" y="273"/>
                    <a:pt x="70" y="363"/>
                    <a:pt x="58" y="396"/>
                  </a:cubicBezTo>
                  <a:cubicBezTo>
                    <a:pt x="49" y="415"/>
                    <a:pt x="40" y="442"/>
                    <a:pt x="40" y="458"/>
                  </a:cubicBezTo>
                  <a:cubicBezTo>
                    <a:pt x="40" y="495"/>
                    <a:pt x="67" y="521"/>
                    <a:pt x="104" y="521"/>
                  </a:cubicBezTo>
                  <a:cubicBezTo>
                    <a:pt x="178" y="521"/>
                    <a:pt x="206" y="408"/>
                    <a:pt x="206" y="401"/>
                  </a:cubicBezTo>
                  <a:cubicBezTo>
                    <a:pt x="206" y="394"/>
                    <a:pt x="199" y="394"/>
                    <a:pt x="197" y="394"/>
                  </a:cubicBezTo>
                  <a:cubicBezTo>
                    <a:pt x="188" y="394"/>
                    <a:pt x="188" y="396"/>
                    <a:pt x="185" y="408"/>
                  </a:cubicBezTo>
                  <a:cubicBezTo>
                    <a:pt x="171" y="458"/>
                    <a:pt x="144" y="505"/>
                    <a:pt x="106" y="505"/>
                  </a:cubicBezTo>
                  <a:cubicBezTo>
                    <a:pt x="92" y="505"/>
                    <a:pt x="86" y="496"/>
                    <a:pt x="86" y="479"/>
                  </a:cubicBezTo>
                  <a:cubicBezTo>
                    <a:pt x="86" y="459"/>
                    <a:pt x="92" y="449"/>
                    <a:pt x="109" y="401"/>
                  </a:cubicBezTo>
                  <a:lnTo>
                    <a:pt x="139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37" name="Freeform 353"/>
            <p:cNvSpPr>
              <a:spLocks noChangeArrowheads="1"/>
            </p:cNvSpPr>
            <p:nvPr/>
          </p:nvSpPr>
          <p:spPr bwMode="auto">
            <a:xfrm>
              <a:off x="4765" y="3452"/>
              <a:ext cx="155" cy="91"/>
            </a:xfrm>
            <a:custGeom>
              <a:avLst/>
              <a:gdLst>
                <a:gd name="T0" fmla="*/ 604 w 689"/>
                <a:gd name="T1" fmla="*/ 218 h 406"/>
                <a:gd name="T2" fmla="*/ 533 w 689"/>
                <a:gd name="T3" fmla="*/ 292 h 406"/>
                <a:gd name="T4" fmla="*/ 493 w 689"/>
                <a:gd name="T5" fmla="*/ 396 h 406"/>
                <a:gd name="T6" fmla="*/ 509 w 689"/>
                <a:gd name="T7" fmla="*/ 405 h 406"/>
                <a:gd name="T8" fmla="*/ 526 w 689"/>
                <a:gd name="T9" fmla="*/ 389 h 406"/>
                <a:gd name="T10" fmla="*/ 676 w 689"/>
                <a:gd name="T11" fmla="*/ 213 h 406"/>
                <a:gd name="T12" fmla="*/ 688 w 689"/>
                <a:gd name="T13" fmla="*/ 202 h 406"/>
                <a:gd name="T14" fmla="*/ 683 w 689"/>
                <a:gd name="T15" fmla="*/ 194 h 406"/>
                <a:gd name="T16" fmla="*/ 524 w 689"/>
                <a:gd name="T17" fmla="*/ 12 h 406"/>
                <a:gd name="T18" fmla="*/ 509 w 689"/>
                <a:gd name="T19" fmla="*/ 0 h 406"/>
                <a:gd name="T20" fmla="*/ 493 w 689"/>
                <a:gd name="T21" fmla="*/ 9 h 406"/>
                <a:gd name="T22" fmla="*/ 533 w 689"/>
                <a:gd name="T23" fmla="*/ 113 h 406"/>
                <a:gd name="T24" fmla="*/ 604 w 689"/>
                <a:gd name="T25" fmla="*/ 187 h 406"/>
                <a:gd name="T26" fmla="*/ 28 w 689"/>
                <a:gd name="T27" fmla="*/ 187 h 406"/>
                <a:gd name="T28" fmla="*/ 0 w 689"/>
                <a:gd name="T29" fmla="*/ 202 h 406"/>
                <a:gd name="T30" fmla="*/ 28 w 689"/>
                <a:gd name="T31" fmla="*/ 218 h 406"/>
                <a:gd name="T32" fmla="*/ 604 w 689"/>
                <a:gd name="T33" fmla="*/ 21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406">
                  <a:moveTo>
                    <a:pt x="604" y="218"/>
                  </a:moveTo>
                  <a:cubicBezTo>
                    <a:pt x="561" y="252"/>
                    <a:pt x="540" y="283"/>
                    <a:pt x="533" y="292"/>
                  </a:cubicBezTo>
                  <a:cubicBezTo>
                    <a:pt x="500" y="347"/>
                    <a:pt x="493" y="396"/>
                    <a:pt x="493" y="396"/>
                  </a:cubicBezTo>
                  <a:cubicBezTo>
                    <a:pt x="493" y="405"/>
                    <a:pt x="502" y="405"/>
                    <a:pt x="509" y="405"/>
                  </a:cubicBezTo>
                  <a:cubicBezTo>
                    <a:pt x="521" y="405"/>
                    <a:pt x="523" y="403"/>
                    <a:pt x="526" y="389"/>
                  </a:cubicBezTo>
                  <a:cubicBezTo>
                    <a:pt x="544" y="313"/>
                    <a:pt x="590" y="248"/>
                    <a:pt x="676" y="213"/>
                  </a:cubicBezTo>
                  <a:cubicBezTo>
                    <a:pt x="686" y="209"/>
                    <a:pt x="688" y="208"/>
                    <a:pt x="688" y="202"/>
                  </a:cubicBezTo>
                  <a:cubicBezTo>
                    <a:pt x="688" y="197"/>
                    <a:pt x="683" y="195"/>
                    <a:pt x="683" y="194"/>
                  </a:cubicBezTo>
                  <a:cubicBezTo>
                    <a:pt x="648" y="181"/>
                    <a:pt x="554" y="143"/>
                    <a:pt x="524" y="12"/>
                  </a:cubicBezTo>
                  <a:cubicBezTo>
                    <a:pt x="523" y="2"/>
                    <a:pt x="521" y="0"/>
                    <a:pt x="509" y="0"/>
                  </a:cubicBezTo>
                  <a:cubicBezTo>
                    <a:pt x="502" y="0"/>
                    <a:pt x="493" y="0"/>
                    <a:pt x="493" y="9"/>
                  </a:cubicBezTo>
                  <a:cubicBezTo>
                    <a:pt x="493" y="11"/>
                    <a:pt x="500" y="60"/>
                    <a:pt x="533" y="113"/>
                  </a:cubicBezTo>
                  <a:cubicBezTo>
                    <a:pt x="547" y="136"/>
                    <a:pt x="570" y="162"/>
                    <a:pt x="604" y="187"/>
                  </a:cubicBezTo>
                  <a:lnTo>
                    <a:pt x="28" y="187"/>
                  </a:lnTo>
                  <a:cubicBezTo>
                    <a:pt x="14" y="187"/>
                    <a:pt x="0" y="187"/>
                    <a:pt x="0" y="202"/>
                  </a:cubicBezTo>
                  <a:cubicBezTo>
                    <a:pt x="0" y="218"/>
                    <a:pt x="14" y="218"/>
                    <a:pt x="28" y="218"/>
                  </a:cubicBezTo>
                  <a:lnTo>
                    <a:pt x="604" y="2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38" name="Freeform 354"/>
            <p:cNvSpPr>
              <a:spLocks noChangeArrowheads="1"/>
            </p:cNvSpPr>
            <p:nvPr/>
          </p:nvSpPr>
          <p:spPr bwMode="auto">
            <a:xfrm>
              <a:off x="4978" y="3426"/>
              <a:ext cx="72" cy="151"/>
            </a:xfrm>
            <a:custGeom>
              <a:avLst/>
              <a:gdLst>
                <a:gd name="T0" fmla="*/ 319 w 320"/>
                <a:gd name="T1" fmla="*/ 28 h 672"/>
                <a:gd name="T2" fmla="*/ 289 w 320"/>
                <a:gd name="T3" fmla="*/ 0 h 672"/>
                <a:gd name="T4" fmla="*/ 248 w 320"/>
                <a:gd name="T5" fmla="*/ 40 h 672"/>
                <a:gd name="T6" fmla="*/ 276 w 320"/>
                <a:gd name="T7" fmla="*/ 69 h 672"/>
                <a:gd name="T8" fmla="*/ 319 w 320"/>
                <a:gd name="T9" fmla="*/ 28 h 672"/>
                <a:gd name="T10" fmla="*/ 162 w 320"/>
                <a:gd name="T11" fmla="*/ 551 h 672"/>
                <a:gd name="T12" fmla="*/ 67 w 320"/>
                <a:gd name="T13" fmla="*/ 655 h 672"/>
                <a:gd name="T14" fmla="*/ 37 w 320"/>
                <a:gd name="T15" fmla="*/ 648 h 672"/>
                <a:gd name="T16" fmla="*/ 72 w 320"/>
                <a:gd name="T17" fmla="*/ 605 h 672"/>
                <a:gd name="T18" fmla="*/ 42 w 320"/>
                <a:gd name="T19" fmla="*/ 579 h 672"/>
                <a:gd name="T20" fmla="*/ 0 w 320"/>
                <a:gd name="T21" fmla="*/ 623 h 672"/>
                <a:gd name="T22" fmla="*/ 69 w 320"/>
                <a:gd name="T23" fmla="*/ 671 h 672"/>
                <a:gd name="T24" fmla="*/ 215 w 320"/>
                <a:gd name="T25" fmla="*/ 554 h 672"/>
                <a:gd name="T26" fmla="*/ 287 w 320"/>
                <a:gd name="T27" fmla="*/ 269 h 672"/>
                <a:gd name="T28" fmla="*/ 290 w 320"/>
                <a:gd name="T29" fmla="*/ 241 h 672"/>
                <a:gd name="T30" fmla="*/ 218 w 320"/>
                <a:gd name="T31" fmla="*/ 169 h 672"/>
                <a:gd name="T32" fmla="*/ 95 w 320"/>
                <a:gd name="T33" fmla="*/ 289 h 672"/>
                <a:gd name="T34" fmla="*/ 104 w 320"/>
                <a:gd name="T35" fmla="*/ 297 h 672"/>
                <a:gd name="T36" fmla="*/ 118 w 320"/>
                <a:gd name="T37" fmla="*/ 282 h 672"/>
                <a:gd name="T38" fmla="*/ 216 w 320"/>
                <a:gd name="T39" fmla="*/ 187 h 672"/>
                <a:gd name="T40" fmla="*/ 241 w 320"/>
                <a:gd name="T41" fmla="*/ 222 h 672"/>
                <a:gd name="T42" fmla="*/ 236 w 320"/>
                <a:gd name="T43" fmla="*/ 262 h 672"/>
                <a:gd name="T44" fmla="*/ 162 w 320"/>
                <a:gd name="T45" fmla="*/ 55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0" h="672">
                  <a:moveTo>
                    <a:pt x="319" y="28"/>
                  </a:moveTo>
                  <a:cubicBezTo>
                    <a:pt x="319" y="12"/>
                    <a:pt x="308" y="0"/>
                    <a:pt x="289" y="0"/>
                  </a:cubicBezTo>
                  <a:cubicBezTo>
                    <a:pt x="271" y="0"/>
                    <a:pt x="248" y="18"/>
                    <a:pt x="248" y="40"/>
                  </a:cubicBezTo>
                  <a:cubicBezTo>
                    <a:pt x="248" y="56"/>
                    <a:pt x="259" y="69"/>
                    <a:pt x="276" y="69"/>
                  </a:cubicBezTo>
                  <a:cubicBezTo>
                    <a:pt x="297" y="69"/>
                    <a:pt x="319" y="49"/>
                    <a:pt x="319" y="28"/>
                  </a:cubicBezTo>
                  <a:close/>
                  <a:moveTo>
                    <a:pt x="162" y="551"/>
                  </a:moveTo>
                  <a:cubicBezTo>
                    <a:pt x="148" y="611"/>
                    <a:pt x="111" y="655"/>
                    <a:pt x="67" y="655"/>
                  </a:cubicBezTo>
                  <a:cubicBezTo>
                    <a:pt x="62" y="655"/>
                    <a:pt x="51" y="655"/>
                    <a:pt x="37" y="648"/>
                  </a:cubicBezTo>
                  <a:cubicBezTo>
                    <a:pt x="60" y="642"/>
                    <a:pt x="72" y="621"/>
                    <a:pt x="72" y="605"/>
                  </a:cubicBezTo>
                  <a:cubicBezTo>
                    <a:pt x="72" y="593"/>
                    <a:pt x="63" y="579"/>
                    <a:pt x="42" y="579"/>
                  </a:cubicBezTo>
                  <a:cubicBezTo>
                    <a:pt x="23" y="579"/>
                    <a:pt x="0" y="595"/>
                    <a:pt x="0" y="623"/>
                  </a:cubicBezTo>
                  <a:cubicBezTo>
                    <a:pt x="0" y="655"/>
                    <a:pt x="32" y="671"/>
                    <a:pt x="69" y="671"/>
                  </a:cubicBezTo>
                  <a:cubicBezTo>
                    <a:pt x="123" y="671"/>
                    <a:pt x="195" y="630"/>
                    <a:pt x="215" y="554"/>
                  </a:cubicBezTo>
                  <a:lnTo>
                    <a:pt x="287" y="269"/>
                  </a:lnTo>
                  <a:cubicBezTo>
                    <a:pt x="290" y="253"/>
                    <a:pt x="290" y="243"/>
                    <a:pt x="290" y="241"/>
                  </a:cubicBezTo>
                  <a:cubicBezTo>
                    <a:pt x="290" y="197"/>
                    <a:pt x="257" y="169"/>
                    <a:pt x="218" y="169"/>
                  </a:cubicBezTo>
                  <a:cubicBezTo>
                    <a:pt x="139" y="169"/>
                    <a:pt x="95" y="282"/>
                    <a:pt x="95" y="289"/>
                  </a:cubicBezTo>
                  <a:cubicBezTo>
                    <a:pt x="95" y="297"/>
                    <a:pt x="102" y="297"/>
                    <a:pt x="104" y="297"/>
                  </a:cubicBezTo>
                  <a:cubicBezTo>
                    <a:pt x="111" y="297"/>
                    <a:pt x="113" y="296"/>
                    <a:pt x="118" y="282"/>
                  </a:cubicBezTo>
                  <a:cubicBezTo>
                    <a:pt x="137" y="234"/>
                    <a:pt x="174" y="187"/>
                    <a:pt x="216" y="187"/>
                  </a:cubicBezTo>
                  <a:cubicBezTo>
                    <a:pt x="227" y="187"/>
                    <a:pt x="241" y="190"/>
                    <a:pt x="241" y="222"/>
                  </a:cubicBezTo>
                  <a:cubicBezTo>
                    <a:pt x="241" y="241"/>
                    <a:pt x="239" y="248"/>
                    <a:pt x="236" y="262"/>
                  </a:cubicBezTo>
                  <a:lnTo>
                    <a:pt x="162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39" name="Freeform 355"/>
            <p:cNvSpPr>
              <a:spLocks noChangeArrowheads="1"/>
            </p:cNvSpPr>
            <p:nvPr/>
          </p:nvSpPr>
          <p:spPr bwMode="auto">
            <a:xfrm>
              <a:off x="5130" y="3418"/>
              <a:ext cx="77" cy="127"/>
            </a:xfrm>
            <a:custGeom>
              <a:avLst/>
              <a:gdLst>
                <a:gd name="T0" fmla="*/ 227 w 346"/>
                <a:gd name="T1" fmla="*/ 246 h 564"/>
                <a:gd name="T2" fmla="*/ 128 w 346"/>
                <a:gd name="T3" fmla="*/ 222 h 564"/>
                <a:gd name="T4" fmla="*/ 49 w 346"/>
                <a:gd name="T5" fmla="*/ 123 h 564"/>
                <a:gd name="T6" fmla="*/ 153 w 346"/>
                <a:gd name="T7" fmla="*/ 21 h 564"/>
                <a:gd name="T8" fmla="*/ 304 w 346"/>
                <a:gd name="T9" fmla="*/ 183 h 564"/>
                <a:gd name="T10" fmla="*/ 313 w 346"/>
                <a:gd name="T11" fmla="*/ 194 h 564"/>
                <a:gd name="T12" fmla="*/ 324 w 346"/>
                <a:gd name="T13" fmla="*/ 174 h 564"/>
                <a:gd name="T14" fmla="*/ 324 w 346"/>
                <a:gd name="T15" fmla="*/ 19 h 564"/>
                <a:gd name="T16" fmla="*/ 315 w 346"/>
                <a:gd name="T17" fmla="*/ 0 h 564"/>
                <a:gd name="T18" fmla="*/ 303 w 346"/>
                <a:gd name="T19" fmla="*/ 11 h 564"/>
                <a:gd name="T20" fmla="*/ 276 w 346"/>
                <a:gd name="T21" fmla="*/ 55 h 564"/>
                <a:gd name="T22" fmla="*/ 151 w 346"/>
                <a:gd name="T23" fmla="*/ 0 h 564"/>
                <a:gd name="T24" fmla="*/ 0 w 346"/>
                <a:gd name="T25" fmla="*/ 150 h 564"/>
                <a:gd name="T26" fmla="*/ 102 w 346"/>
                <a:gd name="T27" fmla="*/ 292 h 564"/>
                <a:gd name="T28" fmla="*/ 204 w 346"/>
                <a:gd name="T29" fmla="*/ 319 h 564"/>
                <a:gd name="T30" fmla="*/ 271 w 346"/>
                <a:gd name="T31" fmla="*/ 357 h 564"/>
                <a:gd name="T32" fmla="*/ 294 w 346"/>
                <a:gd name="T33" fmla="*/ 429 h 564"/>
                <a:gd name="T34" fmla="*/ 190 w 346"/>
                <a:gd name="T35" fmla="*/ 540 h 564"/>
                <a:gd name="T36" fmla="*/ 67 w 346"/>
                <a:gd name="T37" fmla="*/ 498 h 564"/>
                <a:gd name="T38" fmla="*/ 19 w 346"/>
                <a:gd name="T39" fmla="*/ 378 h 564"/>
                <a:gd name="T40" fmla="*/ 11 w 346"/>
                <a:gd name="T41" fmla="*/ 371 h 564"/>
                <a:gd name="T42" fmla="*/ 0 w 346"/>
                <a:gd name="T43" fmla="*/ 391 h 564"/>
                <a:gd name="T44" fmla="*/ 0 w 346"/>
                <a:gd name="T45" fmla="*/ 546 h 564"/>
                <a:gd name="T46" fmla="*/ 9 w 346"/>
                <a:gd name="T47" fmla="*/ 563 h 564"/>
                <a:gd name="T48" fmla="*/ 19 w 346"/>
                <a:gd name="T49" fmla="*/ 554 h 564"/>
                <a:gd name="T50" fmla="*/ 48 w 346"/>
                <a:gd name="T51" fmla="*/ 510 h 564"/>
                <a:gd name="T52" fmla="*/ 192 w 346"/>
                <a:gd name="T53" fmla="*/ 563 h 564"/>
                <a:gd name="T54" fmla="*/ 345 w 346"/>
                <a:gd name="T55" fmla="*/ 403 h 564"/>
                <a:gd name="T56" fmla="*/ 227 w 346"/>
                <a:gd name="T57" fmla="*/ 24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564">
                  <a:moveTo>
                    <a:pt x="227" y="246"/>
                  </a:moveTo>
                  <a:lnTo>
                    <a:pt x="128" y="222"/>
                  </a:lnTo>
                  <a:cubicBezTo>
                    <a:pt x="79" y="209"/>
                    <a:pt x="49" y="169"/>
                    <a:pt x="49" y="123"/>
                  </a:cubicBezTo>
                  <a:cubicBezTo>
                    <a:pt x="49" y="69"/>
                    <a:pt x="92" y="21"/>
                    <a:pt x="153" y="21"/>
                  </a:cubicBezTo>
                  <a:cubicBezTo>
                    <a:pt x="282" y="21"/>
                    <a:pt x="299" y="150"/>
                    <a:pt x="304" y="183"/>
                  </a:cubicBezTo>
                  <a:cubicBezTo>
                    <a:pt x="304" y="188"/>
                    <a:pt x="304" y="194"/>
                    <a:pt x="313" y="194"/>
                  </a:cubicBezTo>
                  <a:cubicBezTo>
                    <a:pt x="324" y="194"/>
                    <a:pt x="324" y="190"/>
                    <a:pt x="324" y="174"/>
                  </a:cubicBezTo>
                  <a:lnTo>
                    <a:pt x="324" y="19"/>
                  </a:lnTo>
                  <a:cubicBezTo>
                    <a:pt x="324" y="5"/>
                    <a:pt x="324" y="0"/>
                    <a:pt x="315" y="0"/>
                  </a:cubicBezTo>
                  <a:cubicBezTo>
                    <a:pt x="310" y="0"/>
                    <a:pt x="308" y="0"/>
                    <a:pt x="303" y="11"/>
                  </a:cubicBezTo>
                  <a:lnTo>
                    <a:pt x="276" y="55"/>
                  </a:lnTo>
                  <a:cubicBezTo>
                    <a:pt x="252" y="32"/>
                    <a:pt x="220" y="0"/>
                    <a:pt x="151" y="0"/>
                  </a:cubicBezTo>
                  <a:cubicBezTo>
                    <a:pt x="65" y="0"/>
                    <a:pt x="0" y="69"/>
                    <a:pt x="0" y="150"/>
                  </a:cubicBezTo>
                  <a:cubicBezTo>
                    <a:pt x="0" y="215"/>
                    <a:pt x="40" y="271"/>
                    <a:pt x="102" y="292"/>
                  </a:cubicBezTo>
                  <a:cubicBezTo>
                    <a:pt x="111" y="296"/>
                    <a:pt x="150" y="305"/>
                    <a:pt x="204" y="319"/>
                  </a:cubicBezTo>
                  <a:cubicBezTo>
                    <a:pt x="225" y="324"/>
                    <a:pt x="248" y="329"/>
                    <a:pt x="271" y="357"/>
                  </a:cubicBezTo>
                  <a:cubicBezTo>
                    <a:pt x="287" y="378"/>
                    <a:pt x="294" y="403"/>
                    <a:pt x="294" y="429"/>
                  </a:cubicBezTo>
                  <a:cubicBezTo>
                    <a:pt x="294" y="484"/>
                    <a:pt x="255" y="540"/>
                    <a:pt x="190" y="540"/>
                  </a:cubicBezTo>
                  <a:cubicBezTo>
                    <a:pt x="167" y="540"/>
                    <a:pt x="109" y="537"/>
                    <a:pt x="67" y="498"/>
                  </a:cubicBezTo>
                  <a:cubicBezTo>
                    <a:pt x="23" y="456"/>
                    <a:pt x="19" y="407"/>
                    <a:pt x="19" y="378"/>
                  </a:cubicBezTo>
                  <a:cubicBezTo>
                    <a:pt x="19" y="371"/>
                    <a:pt x="12" y="371"/>
                    <a:pt x="11" y="371"/>
                  </a:cubicBezTo>
                  <a:cubicBezTo>
                    <a:pt x="0" y="371"/>
                    <a:pt x="0" y="377"/>
                    <a:pt x="0" y="391"/>
                  </a:cubicBezTo>
                  <a:lnTo>
                    <a:pt x="0" y="546"/>
                  </a:lnTo>
                  <a:cubicBezTo>
                    <a:pt x="0" y="558"/>
                    <a:pt x="0" y="563"/>
                    <a:pt x="9" y="563"/>
                  </a:cubicBezTo>
                  <a:cubicBezTo>
                    <a:pt x="14" y="563"/>
                    <a:pt x="14" y="561"/>
                    <a:pt x="19" y="554"/>
                  </a:cubicBezTo>
                  <a:cubicBezTo>
                    <a:pt x="19" y="553"/>
                    <a:pt x="23" y="551"/>
                    <a:pt x="48" y="510"/>
                  </a:cubicBezTo>
                  <a:cubicBezTo>
                    <a:pt x="72" y="537"/>
                    <a:pt x="121" y="563"/>
                    <a:pt x="192" y="563"/>
                  </a:cubicBezTo>
                  <a:cubicBezTo>
                    <a:pt x="282" y="563"/>
                    <a:pt x="345" y="488"/>
                    <a:pt x="345" y="403"/>
                  </a:cubicBezTo>
                  <a:cubicBezTo>
                    <a:pt x="345" y="326"/>
                    <a:pt x="292" y="262"/>
                    <a:pt x="227" y="2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40" name="Freeform 356"/>
            <p:cNvSpPr>
              <a:spLocks noChangeArrowheads="1"/>
            </p:cNvSpPr>
            <p:nvPr/>
          </p:nvSpPr>
          <p:spPr bwMode="auto">
            <a:xfrm>
              <a:off x="5220" y="3498"/>
              <a:ext cx="46" cy="10"/>
            </a:xfrm>
            <a:custGeom>
              <a:avLst/>
              <a:gdLst>
                <a:gd name="T0" fmla="*/ 206 w 207"/>
                <a:gd name="T1" fmla="*/ 48 h 49"/>
                <a:gd name="T2" fmla="*/ 206 w 207"/>
                <a:gd name="T3" fmla="*/ 0 h 49"/>
                <a:gd name="T4" fmla="*/ 0 w 207"/>
                <a:gd name="T5" fmla="*/ 0 h 49"/>
                <a:gd name="T6" fmla="*/ 0 w 207"/>
                <a:gd name="T7" fmla="*/ 48 h 49"/>
                <a:gd name="T8" fmla="*/ 206 w 207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49">
                  <a:moveTo>
                    <a:pt x="206" y="48"/>
                  </a:moveTo>
                  <a:lnTo>
                    <a:pt x="206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206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41" name="Freeform 357"/>
            <p:cNvSpPr>
              <a:spLocks noChangeArrowheads="1"/>
            </p:cNvSpPr>
            <p:nvPr/>
          </p:nvSpPr>
          <p:spPr bwMode="auto">
            <a:xfrm>
              <a:off x="5282" y="3464"/>
              <a:ext cx="136" cy="77"/>
            </a:xfrm>
            <a:custGeom>
              <a:avLst/>
              <a:gdLst>
                <a:gd name="T0" fmla="*/ 60 w 606"/>
                <a:gd name="T1" fmla="*/ 76 h 344"/>
                <a:gd name="T2" fmla="*/ 60 w 606"/>
                <a:gd name="T3" fmla="*/ 285 h 344"/>
                <a:gd name="T4" fmla="*/ 0 w 606"/>
                <a:gd name="T5" fmla="*/ 320 h 344"/>
                <a:gd name="T6" fmla="*/ 0 w 606"/>
                <a:gd name="T7" fmla="*/ 343 h 344"/>
                <a:gd name="T8" fmla="*/ 88 w 606"/>
                <a:gd name="T9" fmla="*/ 341 h 344"/>
                <a:gd name="T10" fmla="*/ 174 w 606"/>
                <a:gd name="T11" fmla="*/ 343 h 344"/>
                <a:gd name="T12" fmla="*/ 174 w 606"/>
                <a:gd name="T13" fmla="*/ 320 h 344"/>
                <a:gd name="T14" fmla="*/ 114 w 606"/>
                <a:gd name="T15" fmla="*/ 285 h 344"/>
                <a:gd name="T16" fmla="*/ 114 w 606"/>
                <a:gd name="T17" fmla="*/ 141 h 344"/>
                <a:gd name="T18" fmla="*/ 218 w 606"/>
                <a:gd name="T19" fmla="*/ 18 h 344"/>
                <a:gd name="T20" fmla="*/ 276 w 606"/>
                <a:gd name="T21" fmla="*/ 104 h 344"/>
                <a:gd name="T22" fmla="*/ 276 w 606"/>
                <a:gd name="T23" fmla="*/ 285 h 344"/>
                <a:gd name="T24" fmla="*/ 216 w 606"/>
                <a:gd name="T25" fmla="*/ 320 h 344"/>
                <a:gd name="T26" fmla="*/ 216 w 606"/>
                <a:gd name="T27" fmla="*/ 343 h 344"/>
                <a:gd name="T28" fmla="*/ 303 w 606"/>
                <a:gd name="T29" fmla="*/ 341 h 344"/>
                <a:gd name="T30" fmla="*/ 391 w 606"/>
                <a:gd name="T31" fmla="*/ 343 h 344"/>
                <a:gd name="T32" fmla="*/ 391 w 606"/>
                <a:gd name="T33" fmla="*/ 320 h 344"/>
                <a:gd name="T34" fmla="*/ 329 w 606"/>
                <a:gd name="T35" fmla="*/ 285 h 344"/>
                <a:gd name="T36" fmla="*/ 329 w 606"/>
                <a:gd name="T37" fmla="*/ 141 h 344"/>
                <a:gd name="T38" fmla="*/ 435 w 606"/>
                <a:gd name="T39" fmla="*/ 18 h 344"/>
                <a:gd name="T40" fmla="*/ 491 w 606"/>
                <a:gd name="T41" fmla="*/ 104 h 344"/>
                <a:gd name="T42" fmla="*/ 491 w 606"/>
                <a:gd name="T43" fmla="*/ 285 h 344"/>
                <a:gd name="T44" fmla="*/ 431 w 606"/>
                <a:gd name="T45" fmla="*/ 320 h 344"/>
                <a:gd name="T46" fmla="*/ 431 w 606"/>
                <a:gd name="T47" fmla="*/ 343 h 344"/>
                <a:gd name="T48" fmla="*/ 519 w 606"/>
                <a:gd name="T49" fmla="*/ 341 h 344"/>
                <a:gd name="T50" fmla="*/ 605 w 606"/>
                <a:gd name="T51" fmla="*/ 343 h 344"/>
                <a:gd name="T52" fmla="*/ 605 w 606"/>
                <a:gd name="T53" fmla="*/ 320 h 344"/>
                <a:gd name="T54" fmla="*/ 546 w 606"/>
                <a:gd name="T55" fmla="*/ 296 h 344"/>
                <a:gd name="T56" fmla="*/ 546 w 606"/>
                <a:gd name="T57" fmla="*/ 148 h 344"/>
                <a:gd name="T58" fmla="*/ 521 w 606"/>
                <a:gd name="T59" fmla="*/ 28 h 344"/>
                <a:gd name="T60" fmla="*/ 440 w 606"/>
                <a:gd name="T61" fmla="*/ 0 h 344"/>
                <a:gd name="T62" fmla="*/ 327 w 606"/>
                <a:gd name="T63" fmla="*/ 76 h 344"/>
                <a:gd name="T64" fmla="*/ 224 w 606"/>
                <a:gd name="T65" fmla="*/ 0 h 344"/>
                <a:gd name="T66" fmla="*/ 109 w 606"/>
                <a:gd name="T67" fmla="*/ 81 h 344"/>
                <a:gd name="T68" fmla="*/ 109 w 606"/>
                <a:gd name="T69" fmla="*/ 0 h 344"/>
                <a:gd name="T70" fmla="*/ 0 w 606"/>
                <a:gd name="T71" fmla="*/ 9 h 344"/>
                <a:gd name="T72" fmla="*/ 0 w 606"/>
                <a:gd name="T73" fmla="*/ 33 h 344"/>
                <a:gd name="T74" fmla="*/ 60 w 606"/>
                <a:gd name="T75" fmla="*/ 7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6" h="344">
                  <a:moveTo>
                    <a:pt x="60" y="76"/>
                  </a:moveTo>
                  <a:lnTo>
                    <a:pt x="60" y="285"/>
                  </a:lnTo>
                  <a:cubicBezTo>
                    <a:pt x="60" y="320"/>
                    <a:pt x="53" y="320"/>
                    <a:pt x="0" y="320"/>
                  </a:cubicBezTo>
                  <a:lnTo>
                    <a:pt x="0" y="343"/>
                  </a:lnTo>
                  <a:cubicBezTo>
                    <a:pt x="26" y="343"/>
                    <a:pt x="67" y="341"/>
                    <a:pt x="88" y="341"/>
                  </a:cubicBezTo>
                  <a:cubicBezTo>
                    <a:pt x="107" y="341"/>
                    <a:pt x="148" y="343"/>
                    <a:pt x="174" y="343"/>
                  </a:cubicBezTo>
                  <a:lnTo>
                    <a:pt x="174" y="320"/>
                  </a:lnTo>
                  <a:cubicBezTo>
                    <a:pt x="123" y="320"/>
                    <a:pt x="114" y="320"/>
                    <a:pt x="114" y="285"/>
                  </a:cubicBezTo>
                  <a:lnTo>
                    <a:pt x="114" y="141"/>
                  </a:lnTo>
                  <a:cubicBezTo>
                    <a:pt x="114" y="60"/>
                    <a:pt x="169" y="18"/>
                    <a:pt x="218" y="18"/>
                  </a:cubicBezTo>
                  <a:cubicBezTo>
                    <a:pt x="268" y="18"/>
                    <a:pt x="276" y="60"/>
                    <a:pt x="276" y="104"/>
                  </a:cubicBezTo>
                  <a:lnTo>
                    <a:pt x="276" y="285"/>
                  </a:lnTo>
                  <a:cubicBezTo>
                    <a:pt x="276" y="320"/>
                    <a:pt x="268" y="320"/>
                    <a:pt x="216" y="320"/>
                  </a:cubicBezTo>
                  <a:lnTo>
                    <a:pt x="216" y="343"/>
                  </a:lnTo>
                  <a:cubicBezTo>
                    <a:pt x="243" y="343"/>
                    <a:pt x="282" y="341"/>
                    <a:pt x="303" y="341"/>
                  </a:cubicBezTo>
                  <a:cubicBezTo>
                    <a:pt x="324" y="341"/>
                    <a:pt x="364" y="343"/>
                    <a:pt x="391" y="343"/>
                  </a:cubicBezTo>
                  <a:lnTo>
                    <a:pt x="391" y="320"/>
                  </a:lnTo>
                  <a:cubicBezTo>
                    <a:pt x="338" y="320"/>
                    <a:pt x="329" y="320"/>
                    <a:pt x="329" y="285"/>
                  </a:cubicBezTo>
                  <a:lnTo>
                    <a:pt x="329" y="141"/>
                  </a:lnTo>
                  <a:cubicBezTo>
                    <a:pt x="329" y="60"/>
                    <a:pt x="385" y="18"/>
                    <a:pt x="435" y="18"/>
                  </a:cubicBezTo>
                  <a:cubicBezTo>
                    <a:pt x="484" y="18"/>
                    <a:pt x="491" y="60"/>
                    <a:pt x="491" y="104"/>
                  </a:cubicBezTo>
                  <a:lnTo>
                    <a:pt x="491" y="285"/>
                  </a:lnTo>
                  <a:cubicBezTo>
                    <a:pt x="491" y="320"/>
                    <a:pt x="484" y="320"/>
                    <a:pt x="431" y="320"/>
                  </a:cubicBezTo>
                  <a:lnTo>
                    <a:pt x="431" y="343"/>
                  </a:lnTo>
                  <a:cubicBezTo>
                    <a:pt x="458" y="343"/>
                    <a:pt x="498" y="341"/>
                    <a:pt x="519" y="341"/>
                  </a:cubicBezTo>
                  <a:cubicBezTo>
                    <a:pt x="539" y="341"/>
                    <a:pt x="579" y="343"/>
                    <a:pt x="605" y="343"/>
                  </a:cubicBezTo>
                  <a:lnTo>
                    <a:pt x="605" y="320"/>
                  </a:lnTo>
                  <a:cubicBezTo>
                    <a:pt x="565" y="320"/>
                    <a:pt x="546" y="320"/>
                    <a:pt x="546" y="296"/>
                  </a:cubicBezTo>
                  <a:lnTo>
                    <a:pt x="546" y="148"/>
                  </a:lnTo>
                  <a:cubicBezTo>
                    <a:pt x="546" y="81"/>
                    <a:pt x="546" y="56"/>
                    <a:pt x="521" y="28"/>
                  </a:cubicBezTo>
                  <a:cubicBezTo>
                    <a:pt x="510" y="16"/>
                    <a:pt x="484" y="0"/>
                    <a:pt x="440" y="0"/>
                  </a:cubicBezTo>
                  <a:cubicBezTo>
                    <a:pt x="375" y="0"/>
                    <a:pt x="340" y="48"/>
                    <a:pt x="327" y="76"/>
                  </a:cubicBezTo>
                  <a:cubicBezTo>
                    <a:pt x="317" y="9"/>
                    <a:pt x="259" y="0"/>
                    <a:pt x="224" y="0"/>
                  </a:cubicBezTo>
                  <a:cubicBezTo>
                    <a:pt x="167" y="0"/>
                    <a:pt x="130" y="33"/>
                    <a:pt x="109" y="81"/>
                  </a:cubicBezTo>
                  <a:lnTo>
                    <a:pt x="109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42" name="Freeform 358"/>
            <p:cNvSpPr>
              <a:spLocks noChangeArrowheads="1"/>
            </p:cNvSpPr>
            <p:nvPr/>
          </p:nvSpPr>
          <p:spPr bwMode="auto">
            <a:xfrm>
              <a:off x="5430" y="3463"/>
              <a:ext cx="79" cy="80"/>
            </a:xfrm>
            <a:custGeom>
              <a:avLst/>
              <a:gdLst>
                <a:gd name="T0" fmla="*/ 225 w 351"/>
                <a:gd name="T1" fmla="*/ 289 h 358"/>
                <a:gd name="T2" fmla="*/ 287 w 351"/>
                <a:gd name="T3" fmla="*/ 352 h 358"/>
                <a:gd name="T4" fmla="*/ 350 w 351"/>
                <a:gd name="T5" fmla="*/ 278 h 358"/>
                <a:gd name="T6" fmla="*/ 350 w 351"/>
                <a:gd name="T7" fmla="*/ 236 h 358"/>
                <a:gd name="T8" fmla="*/ 331 w 351"/>
                <a:gd name="T9" fmla="*/ 236 h 358"/>
                <a:gd name="T10" fmla="*/ 331 w 351"/>
                <a:gd name="T11" fmla="*/ 278 h 358"/>
                <a:gd name="T12" fmla="*/ 303 w 351"/>
                <a:gd name="T13" fmla="*/ 329 h 358"/>
                <a:gd name="T14" fmla="*/ 275 w 351"/>
                <a:gd name="T15" fmla="*/ 290 h 358"/>
                <a:gd name="T16" fmla="*/ 275 w 351"/>
                <a:gd name="T17" fmla="*/ 134 h 358"/>
                <a:gd name="T18" fmla="*/ 246 w 351"/>
                <a:gd name="T19" fmla="*/ 42 h 358"/>
                <a:gd name="T20" fmla="*/ 139 w 351"/>
                <a:gd name="T21" fmla="*/ 0 h 358"/>
                <a:gd name="T22" fmla="*/ 23 w 351"/>
                <a:gd name="T23" fmla="*/ 88 h 358"/>
                <a:gd name="T24" fmla="*/ 58 w 351"/>
                <a:gd name="T25" fmla="*/ 125 h 358"/>
                <a:gd name="T26" fmla="*/ 93 w 351"/>
                <a:gd name="T27" fmla="*/ 88 h 358"/>
                <a:gd name="T28" fmla="*/ 55 w 351"/>
                <a:gd name="T29" fmla="*/ 53 h 358"/>
                <a:gd name="T30" fmla="*/ 139 w 351"/>
                <a:gd name="T31" fmla="*/ 18 h 358"/>
                <a:gd name="T32" fmla="*/ 220 w 351"/>
                <a:gd name="T33" fmla="*/ 116 h 358"/>
                <a:gd name="T34" fmla="*/ 220 w 351"/>
                <a:gd name="T35" fmla="*/ 146 h 358"/>
                <a:gd name="T36" fmla="*/ 77 w 351"/>
                <a:gd name="T37" fmla="*/ 172 h 358"/>
                <a:gd name="T38" fmla="*/ 0 w 351"/>
                <a:gd name="T39" fmla="*/ 275 h 358"/>
                <a:gd name="T40" fmla="*/ 125 w 351"/>
                <a:gd name="T41" fmla="*/ 357 h 358"/>
                <a:gd name="T42" fmla="*/ 225 w 351"/>
                <a:gd name="T43" fmla="*/ 289 h 358"/>
                <a:gd name="T44" fmla="*/ 220 w 351"/>
                <a:gd name="T45" fmla="*/ 162 h 358"/>
                <a:gd name="T46" fmla="*/ 220 w 351"/>
                <a:gd name="T47" fmla="*/ 239 h 358"/>
                <a:gd name="T48" fmla="*/ 130 w 351"/>
                <a:gd name="T49" fmla="*/ 340 h 358"/>
                <a:gd name="T50" fmla="*/ 60 w 351"/>
                <a:gd name="T51" fmla="*/ 273 h 358"/>
                <a:gd name="T52" fmla="*/ 220 w 351"/>
                <a:gd name="T53" fmla="*/ 16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358">
                  <a:moveTo>
                    <a:pt x="225" y="289"/>
                  </a:moveTo>
                  <a:cubicBezTo>
                    <a:pt x="229" y="320"/>
                    <a:pt x="250" y="352"/>
                    <a:pt x="287" y="352"/>
                  </a:cubicBezTo>
                  <a:cubicBezTo>
                    <a:pt x="303" y="352"/>
                    <a:pt x="350" y="341"/>
                    <a:pt x="350" y="278"/>
                  </a:cubicBezTo>
                  <a:lnTo>
                    <a:pt x="350" y="236"/>
                  </a:lnTo>
                  <a:lnTo>
                    <a:pt x="331" y="236"/>
                  </a:lnTo>
                  <a:lnTo>
                    <a:pt x="331" y="278"/>
                  </a:lnTo>
                  <a:cubicBezTo>
                    <a:pt x="331" y="324"/>
                    <a:pt x="312" y="329"/>
                    <a:pt x="303" y="329"/>
                  </a:cubicBezTo>
                  <a:cubicBezTo>
                    <a:pt x="278" y="329"/>
                    <a:pt x="275" y="294"/>
                    <a:pt x="275" y="290"/>
                  </a:cubicBezTo>
                  <a:lnTo>
                    <a:pt x="275" y="134"/>
                  </a:lnTo>
                  <a:cubicBezTo>
                    <a:pt x="275" y="102"/>
                    <a:pt x="275" y="72"/>
                    <a:pt x="246" y="42"/>
                  </a:cubicBezTo>
                  <a:cubicBezTo>
                    <a:pt x="216" y="12"/>
                    <a:pt x="178" y="0"/>
                    <a:pt x="139" y="0"/>
                  </a:cubicBezTo>
                  <a:cubicBezTo>
                    <a:pt x="76" y="0"/>
                    <a:pt x="23" y="37"/>
                    <a:pt x="23" y="88"/>
                  </a:cubicBezTo>
                  <a:cubicBezTo>
                    <a:pt x="23" y="111"/>
                    <a:pt x="39" y="125"/>
                    <a:pt x="58" y="125"/>
                  </a:cubicBezTo>
                  <a:cubicBezTo>
                    <a:pt x="79" y="125"/>
                    <a:pt x="93" y="109"/>
                    <a:pt x="93" y="88"/>
                  </a:cubicBezTo>
                  <a:cubicBezTo>
                    <a:pt x="93" y="79"/>
                    <a:pt x="90" y="53"/>
                    <a:pt x="55" y="53"/>
                  </a:cubicBezTo>
                  <a:cubicBezTo>
                    <a:pt x="76" y="26"/>
                    <a:pt x="113" y="18"/>
                    <a:pt x="139" y="18"/>
                  </a:cubicBezTo>
                  <a:cubicBezTo>
                    <a:pt x="176" y="18"/>
                    <a:pt x="220" y="48"/>
                    <a:pt x="220" y="116"/>
                  </a:cubicBezTo>
                  <a:lnTo>
                    <a:pt x="220" y="146"/>
                  </a:lnTo>
                  <a:cubicBezTo>
                    <a:pt x="181" y="148"/>
                    <a:pt x="127" y="150"/>
                    <a:pt x="77" y="172"/>
                  </a:cubicBezTo>
                  <a:cubicBezTo>
                    <a:pt x="19" y="199"/>
                    <a:pt x="0" y="239"/>
                    <a:pt x="0" y="275"/>
                  </a:cubicBezTo>
                  <a:cubicBezTo>
                    <a:pt x="0" y="338"/>
                    <a:pt x="76" y="357"/>
                    <a:pt x="125" y="357"/>
                  </a:cubicBezTo>
                  <a:cubicBezTo>
                    <a:pt x="176" y="357"/>
                    <a:pt x="211" y="326"/>
                    <a:pt x="225" y="289"/>
                  </a:cubicBezTo>
                  <a:close/>
                  <a:moveTo>
                    <a:pt x="220" y="162"/>
                  </a:moveTo>
                  <a:lnTo>
                    <a:pt x="220" y="239"/>
                  </a:lnTo>
                  <a:cubicBezTo>
                    <a:pt x="220" y="313"/>
                    <a:pt x="165" y="340"/>
                    <a:pt x="130" y="340"/>
                  </a:cubicBezTo>
                  <a:cubicBezTo>
                    <a:pt x="92" y="340"/>
                    <a:pt x="60" y="312"/>
                    <a:pt x="60" y="273"/>
                  </a:cubicBezTo>
                  <a:cubicBezTo>
                    <a:pt x="60" y="231"/>
                    <a:pt x="93" y="165"/>
                    <a:pt x="220" y="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43" name="Freeform 359"/>
            <p:cNvSpPr>
              <a:spLocks noChangeArrowheads="1"/>
            </p:cNvSpPr>
            <p:nvPr/>
          </p:nvSpPr>
          <p:spPr bwMode="auto">
            <a:xfrm>
              <a:off x="5513" y="3434"/>
              <a:ext cx="55" cy="109"/>
            </a:xfrm>
            <a:custGeom>
              <a:avLst/>
              <a:gdLst>
                <a:gd name="T0" fmla="*/ 120 w 246"/>
                <a:gd name="T1" fmla="*/ 167 h 487"/>
                <a:gd name="T2" fmla="*/ 231 w 246"/>
                <a:gd name="T3" fmla="*/ 167 h 487"/>
                <a:gd name="T4" fmla="*/ 231 w 246"/>
                <a:gd name="T5" fmla="*/ 143 h 487"/>
                <a:gd name="T6" fmla="*/ 120 w 246"/>
                <a:gd name="T7" fmla="*/ 143 h 487"/>
                <a:gd name="T8" fmla="*/ 120 w 246"/>
                <a:gd name="T9" fmla="*/ 0 h 487"/>
                <a:gd name="T10" fmla="*/ 100 w 246"/>
                <a:gd name="T11" fmla="*/ 0 h 487"/>
                <a:gd name="T12" fmla="*/ 0 w 246"/>
                <a:gd name="T13" fmla="*/ 150 h 487"/>
                <a:gd name="T14" fmla="*/ 0 w 246"/>
                <a:gd name="T15" fmla="*/ 167 h 487"/>
                <a:gd name="T16" fmla="*/ 67 w 246"/>
                <a:gd name="T17" fmla="*/ 167 h 487"/>
                <a:gd name="T18" fmla="*/ 67 w 246"/>
                <a:gd name="T19" fmla="*/ 382 h 487"/>
                <a:gd name="T20" fmla="*/ 167 w 246"/>
                <a:gd name="T21" fmla="*/ 486 h 487"/>
                <a:gd name="T22" fmla="*/ 245 w 246"/>
                <a:gd name="T23" fmla="*/ 382 h 487"/>
                <a:gd name="T24" fmla="*/ 245 w 246"/>
                <a:gd name="T25" fmla="*/ 336 h 487"/>
                <a:gd name="T26" fmla="*/ 224 w 246"/>
                <a:gd name="T27" fmla="*/ 336 h 487"/>
                <a:gd name="T28" fmla="*/ 224 w 246"/>
                <a:gd name="T29" fmla="*/ 380 h 487"/>
                <a:gd name="T30" fmla="*/ 172 w 246"/>
                <a:gd name="T31" fmla="*/ 466 h 487"/>
                <a:gd name="T32" fmla="*/ 120 w 246"/>
                <a:gd name="T33" fmla="*/ 382 h 487"/>
                <a:gd name="T34" fmla="*/ 120 w 246"/>
                <a:gd name="T35" fmla="*/ 16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487">
                  <a:moveTo>
                    <a:pt x="120" y="167"/>
                  </a:moveTo>
                  <a:lnTo>
                    <a:pt x="231" y="167"/>
                  </a:lnTo>
                  <a:lnTo>
                    <a:pt x="231" y="143"/>
                  </a:lnTo>
                  <a:lnTo>
                    <a:pt x="120" y="143"/>
                  </a:lnTo>
                  <a:lnTo>
                    <a:pt x="120" y="0"/>
                  </a:lnTo>
                  <a:lnTo>
                    <a:pt x="100" y="0"/>
                  </a:lnTo>
                  <a:cubicBezTo>
                    <a:pt x="100" y="63"/>
                    <a:pt x="76" y="146"/>
                    <a:pt x="0" y="150"/>
                  </a:cubicBezTo>
                  <a:lnTo>
                    <a:pt x="0" y="167"/>
                  </a:lnTo>
                  <a:lnTo>
                    <a:pt x="67" y="167"/>
                  </a:lnTo>
                  <a:lnTo>
                    <a:pt x="67" y="382"/>
                  </a:lnTo>
                  <a:cubicBezTo>
                    <a:pt x="67" y="477"/>
                    <a:pt x="139" y="486"/>
                    <a:pt x="167" y="486"/>
                  </a:cubicBezTo>
                  <a:cubicBezTo>
                    <a:pt x="222" y="486"/>
                    <a:pt x="245" y="431"/>
                    <a:pt x="245" y="382"/>
                  </a:cubicBezTo>
                  <a:lnTo>
                    <a:pt x="245" y="336"/>
                  </a:lnTo>
                  <a:lnTo>
                    <a:pt x="224" y="336"/>
                  </a:lnTo>
                  <a:lnTo>
                    <a:pt x="224" y="380"/>
                  </a:lnTo>
                  <a:cubicBezTo>
                    <a:pt x="224" y="437"/>
                    <a:pt x="201" y="466"/>
                    <a:pt x="172" y="466"/>
                  </a:cubicBezTo>
                  <a:cubicBezTo>
                    <a:pt x="120" y="466"/>
                    <a:pt x="120" y="396"/>
                    <a:pt x="120" y="382"/>
                  </a:cubicBezTo>
                  <a:lnTo>
                    <a:pt x="120" y="1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44" name="Freeform 360"/>
            <p:cNvSpPr>
              <a:spLocks noChangeArrowheads="1"/>
            </p:cNvSpPr>
            <p:nvPr/>
          </p:nvSpPr>
          <p:spPr bwMode="auto">
            <a:xfrm>
              <a:off x="5583" y="3464"/>
              <a:ext cx="59" cy="77"/>
            </a:xfrm>
            <a:custGeom>
              <a:avLst/>
              <a:gdLst>
                <a:gd name="T0" fmla="*/ 107 w 263"/>
                <a:gd name="T1" fmla="*/ 86 h 344"/>
                <a:gd name="T2" fmla="*/ 107 w 263"/>
                <a:gd name="T3" fmla="*/ 0 h 344"/>
                <a:gd name="T4" fmla="*/ 0 w 263"/>
                <a:gd name="T5" fmla="*/ 9 h 344"/>
                <a:gd name="T6" fmla="*/ 0 w 263"/>
                <a:gd name="T7" fmla="*/ 33 h 344"/>
                <a:gd name="T8" fmla="*/ 60 w 263"/>
                <a:gd name="T9" fmla="*/ 76 h 344"/>
                <a:gd name="T10" fmla="*/ 60 w 263"/>
                <a:gd name="T11" fmla="*/ 285 h 344"/>
                <a:gd name="T12" fmla="*/ 0 w 263"/>
                <a:gd name="T13" fmla="*/ 320 h 344"/>
                <a:gd name="T14" fmla="*/ 0 w 263"/>
                <a:gd name="T15" fmla="*/ 343 h 344"/>
                <a:gd name="T16" fmla="*/ 88 w 263"/>
                <a:gd name="T17" fmla="*/ 341 h 344"/>
                <a:gd name="T18" fmla="*/ 188 w 263"/>
                <a:gd name="T19" fmla="*/ 343 h 344"/>
                <a:gd name="T20" fmla="*/ 188 w 263"/>
                <a:gd name="T21" fmla="*/ 320 h 344"/>
                <a:gd name="T22" fmla="*/ 171 w 263"/>
                <a:gd name="T23" fmla="*/ 320 h 344"/>
                <a:gd name="T24" fmla="*/ 113 w 263"/>
                <a:gd name="T25" fmla="*/ 283 h 344"/>
                <a:gd name="T26" fmla="*/ 113 w 263"/>
                <a:gd name="T27" fmla="*/ 164 h 344"/>
                <a:gd name="T28" fmla="*/ 204 w 263"/>
                <a:gd name="T29" fmla="*/ 18 h 344"/>
                <a:gd name="T30" fmla="*/ 213 w 263"/>
                <a:gd name="T31" fmla="*/ 18 h 344"/>
                <a:gd name="T32" fmla="*/ 195 w 263"/>
                <a:gd name="T33" fmla="*/ 48 h 344"/>
                <a:gd name="T34" fmla="*/ 229 w 263"/>
                <a:gd name="T35" fmla="*/ 81 h 344"/>
                <a:gd name="T36" fmla="*/ 262 w 263"/>
                <a:gd name="T37" fmla="*/ 48 h 344"/>
                <a:gd name="T38" fmla="*/ 204 w 263"/>
                <a:gd name="T39" fmla="*/ 0 h 344"/>
                <a:gd name="T40" fmla="*/ 107 w 263"/>
                <a:gd name="T41" fmla="*/ 8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44">
                  <a:moveTo>
                    <a:pt x="107" y="86"/>
                  </a:moveTo>
                  <a:lnTo>
                    <a:pt x="107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  <a:lnTo>
                    <a:pt x="60" y="285"/>
                  </a:lnTo>
                  <a:cubicBezTo>
                    <a:pt x="60" y="320"/>
                    <a:pt x="53" y="320"/>
                    <a:pt x="0" y="320"/>
                  </a:cubicBezTo>
                  <a:lnTo>
                    <a:pt x="0" y="343"/>
                  </a:lnTo>
                  <a:cubicBezTo>
                    <a:pt x="30" y="343"/>
                    <a:pt x="67" y="341"/>
                    <a:pt x="88" y="341"/>
                  </a:cubicBezTo>
                  <a:cubicBezTo>
                    <a:pt x="120" y="341"/>
                    <a:pt x="157" y="341"/>
                    <a:pt x="188" y="343"/>
                  </a:cubicBezTo>
                  <a:lnTo>
                    <a:pt x="188" y="320"/>
                  </a:lnTo>
                  <a:lnTo>
                    <a:pt x="171" y="320"/>
                  </a:lnTo>
                  <a:cubicBezTo>
                    <a:pt x="114" y="320"/>
                    <a:pt x="113" y="312"/>
                    <a:pt x="113" y="283"/>
                  </a:cubicBezTo>
                  <a:lnTo>
                    <a:pt x="113" y="164"/>
                  </a:lnTo>
                  <a:cubicBezTo>
                    <a:pt x="113" y="86"/>
                    <a:pt x="144" y="18"/>
                    <a:pt x="204" y="18"/>
                  </a:cubicBezTo>
                  <a:cubicBezTo>
                    <a:pt x="209" y="18"/>
                    <a:pt x="211" y="18"/>
                    <a:pt x="213" y="18"/>
                  </a:cubicBezTo>
                  <a:cubicBezTo>
                    <a:pt x="209" y="19"/>
                    <a:pt x="195" y="28"/>
                    <a:pt x="195" y="48"/>
                  </a:cubicBezTo>
                  <a:cubicBezTo>
                    <a:pt x="195" y="70"/>
                    <a:pt x="211" y="81"/>
                    <a:pt x="229" y="81"/>
                  </a:cubicBezTo>
                  <a:cubicBezTo>
                    <a:pt x="243" y="81"/>
                    <a:pt x="262" y="72"/>
                    <a:pt x="262" y="48"/>
                  </a:cubicBezTo>
                  <a:cubicBezTo>
                    <a:pt x="262" y="23"/>
                    <a:pt x="238" y="0"/>
                    <a:pt x="204" y="0"/>
                  </a:cubicBezTo>
                  <a:cubicBezTo>
                    <a:pt x="148" y="0"/>
                    <a:pt x="120" y="53"/>
                    <a:pt x="107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45" name="Freeform 361"/>
            <p:cNvSpPr>
              <a:spLocks noChangeArrowheads="1"/>
            </p:cNvSpPr>
            <p:nvPr/>
          </p:nvSpPr>
          <p:spPr bwMode="auto">
            <a:xfrm>
              <a:off x="5653" y="3424"/>
              <a:ext cx="37" cy="117"/>
            </a:xfrm>
            <a:custGeom>
              <a:avLst/>
              <a:gdLst>
                <a:gd name="T0" fmla="*/ 113 w 168"/>
                <a:gd name="T1" fmla="*/ 176 h 520"/>
                <a:gd name="T2" fmla="*/ 4 w 168"/>
                <a:gd name="T3" fmla="*/ 185 h 520"/>
                <a:gd name="T4" fmla="*/ 4 w 168"/>
                <a:gd name="T5" fmla="*/ 209 h 520"/>
                <a:gd name="T6" fmla="*/ 62 w 168"/>
                <a:gd name="T7" fmla="*/ 252 h 520"/>
                <a:gd name="T8" fmla="*/ 62 w 168"/>
                <a:gd name="T9" fmla="*/ 459 h 520"/>
                <a:gd name="T10" fmla="*/ 0 w 168"/>
                <a:gd name="T11" fmla="*/ 495 h 520"/>
                <a:gd name="T12" fmla="*/ 0 w 168"/>
                <a:gd name="T13" fmla="*/ 519 h 520"/>
                <a:gd name="T14" fmla="*/ 86 w 168"/>
                <a:gd name="T15" fmla="*/ 517 h 520"/>
                <a:gd name="T16" fmla="*/ 167 w 168"/>
                <a:gd name="T17" fmla="*/ 519 h 520"/>
                <a:gd name="T18" fmla="*/ 167 w 168"/>
                <a:gd name="T19" fmla="*/ 495 h 520"/>
                <a:gd name="T20" fmla="*/ 113 w 168"/>
                <a:gd name="T21" fmla="*/ 461 h 520"/>
                <a:gd name="T22" fmla="*/ 113 w 168"/>
                <a:gd name="T23" fmla="*/ 176 h 520"/>
                <a:gd name="T24" fmla="*/ 116 w 168"/>
                <a:gd name="T25" fmla="*/ 40 h 520"/>
                <a:gd name="T26" fmla="*/ 74 w 168"/>
                <a:gd name="T27" fmla="*/ 0 h 520"/>
                <a:gd name="T28" fmla="*/ 33 w 168"/>
                <a:gd name="T29" fmla="*/ 40 h 520"/>
                <a:gd name="T30" fmla="*/ 74 w 168"/>
                <a:gd name="T31" fmla="*/ 83 h 520"/>
                <a:gd name="T32" fmla="*/ 116 w 168"/>
                <a:gd name="T33" fmla="*/ 4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520">
                  <a:moveTo>
                    <a:pt x="113" y="176"/>
                  </a:moveTo>
                  <a:lnTo>
                    <a:pt x="4" y="185"/>
                  </a:lnTo>
                  <a:lnTo>
                    <a:pt x="4" y="209"/>
                  </a:lnTo>
                  <a:cubicBezTo>
                    <a:pt x="55" y="209"/>
                    <a:pt x="62" y="213"/>
                    <a:pt x="62" y="252"/>
                  </a:cubicBezTo>
                  <a:lnTo>
                    <a:pt x="62" y="459"/>
                  </a:lnTo>
                  <a:cubicBezTo>
                    <a:pt x="62" y="495"/>
                    <a:pt x="53" y="495"/>
                    <a:pt x="0" y="495"/>
                  </a:cubicBezTo>
                  <a:lnTo>
                    <a:pt x="0" y="519"/>
                  </a:lnTo>
                  <a:cubicBezTo>
                    <a:pt x="25" y="517"/>
                    <a:pt x="67" y="517"/>
                    <a:pt x="86" y="517"/>
                  </a:cubicBezTo>
                  <a:cubicBezTo>
                    <a:pt x="113" y="517"/>
                    <a:pt x="141" y="517"/>
                    <a:pt x="167" y="519"/>
                  </a:cubicBezTo>
                  <a:lnTo>
                    <a:pt x="167" y="495"/>
                  </a:lnTo>
                  <a:cubicBezTo>
                    <a:pt x="116" y="495"/>
                    <a:pt x="113" y="491"/>
                    <a:pt x="113" y="461"/>
                  </a:cubicBezTo>
                  <a:lnTo>
                    <a:pt x="113" y="176"/>
                  </a:lnTo>
                  <a:close/>
                  <a:moveTo>
                    <a:pt x="116" y="40"/>
                  </a:moveTo>
                  <a:cubicBezTo>
                    <a:pt x="116" y="16"/>
                    <a:pt x="97" y="0"/>
                    <a:pt x="74" y="0"/>
                  </a:cubicBezTo>
                  <a:cubicBezTo>
                    <a:pt x="49" y="0"/>
                    <a:pt x="33" y="21"/>
                    <a:pt x="33" y="40"/>
                  </a:cubicBezTo>
                  <a:cubicBezTo>
                    <a:pt x="33" y="62"/>
                    <a:pt x="49" y="83"/>
                    <a:pt x="74" y="83"/>
                  </a:cubicBezTo>
                  <a:cubicBezTo>
                    <a:pt x="97" y="83"/>
                    <a:pt x="116" y="65"/>
                    <a:pt x="116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46" name="Freeform 362"/>
            <p:cNvSpPr>
              <a:spLocks noChangeArrowheads="1"/>
            </p:cNvSpPr>
            <p:nvPr/>
          </p:nvSpPr>
          <p:spPr bwMode="auto">
            <a:xfrm>
              <a:off x="5698" y="3466"/>
              <a:ext cx="88" cy="75"/>
            </a:xfrm>
            <a:custGeom>
              <a:avLst/>
              <a:gdLst>
                <a:gd name="T0" fmla="*/ 213 w 392"/>
                <a:gd name="T1" fmla="*/ 153 h 335"/>
                <a:gd name="T2" fmla="*/ 285 w 392"/>
                <a:gd name="T3" fmla="*/ 65 h 335"/>
                <a:gd name="T4" fmla="*/ 377 w 392"/>
                <a:gd name="T5" fmla="*/ 25 h 335"/>
                <a:gd name="T6" fmla="*/ 377 w 392"/>
                <a:gd name="T7" fmla="*/ 0 h 335"/>
                <a:gd name="T8" fmla="*/ 313 w 392"/>
                <a:gd name="T9" fmla="*/ 2 h 335"/>
                <a:gd name="T10" fmla="*/ 239 w 392"/>
                <a:gd name="T11" fmla="*/ 0 h 335"/>
                <a:gd name="T12" fmla="*/ 239 w 392"/>
                <a:gd name="T13" fmla="*/ 25 h 335"/>
                <a:gd name="T14" fmla="*/ 262 w 392"/>
                <a:gd name="T15" fmla="*/ 48 h 335"/>
                <a:gd name="T16" fmla="*/ 250 w 392"/>
                <a:gd name="T17" fmla="*/ 76 h 335"/>
                <a:gd name="T18" fmla="*/ 202 w 392"/>
                <a:gd name="T19" fmla="*/ 136 h 335"/>
                <a:gd name="T20" fmla="*/ 141 w 392"/>
                <a:gd name="T21" fmla="*/ 58 h 335"/>
                <a:gd name="T22" fmla="*/ 134 w 392"/>
                <a:gd name="T23" fmla="*/ 44 h 335"/>
                <a:gd name="T24" fmla="*/ 162 w 392"/>
                <a:gd name="T25" fmla="*/ 25 h 335"/>
                <a:gd name="T26" fmla="*/ 162 w 392"/>
                <a:gd name="T27" fmla="*/ 0 h 335"/>
                <a:gd name="T28" fmla="*/ 77 w 392"/>
                <a:gd name="T29" fmla="*/ 2 h 335"/>
                <a:gd name="T30" fmla="*/ 4 w 392"/>
                <a:gd name="T31" fmla="*/ 0 h 335"/>
                <a:gd name="T32" fmla="*/ 4 w 392"/>
                <a:gd name="T33" fmla="*/ 25 h 335"/>
                <a:gd name="T34" fmla="*/ 95 w 392"/>
                <a:gd name="T35" fmla="*/ 72 h 335"/>
                <a:gd name="T36" fmla="*/ 172 w 392"/>
                <a:gd name="T37" fmla="*/ 172 h 335"/>
                <a:gd name="T38" fmla="*/ 100 w 392"/>
                <a:gd name="T39" fmla="*/ 264 h 335"/>
                <a:gd name="T40" fmla="*/ 0 w 392"/>
                <a:gd name="T41" fmla="*/ 312 h 335"/>
                <a:gd name="T42" fmla="*/ 0 w 392"/>
                <a:gd name="T43" fmla="*/ 334 h 335"/>
                <a:gd name="T44" fmla="*/ 65 w 392"/>
                <a:gd name="T45" fmla="*/ 333 h 335"/>
                <a:gd name="T46" fmla="*/ 139 w 392"/>
                <a:gd name="T47" fmla="*/ 334 h 335"/>
                <a:gd name="T48" fmla="*/ 139 w 392"/>
                <a:gd name="T49" fmla="*/ 312 h 335"/>
                <a:gd name="T50" fmla="*/ 116 w 392"/>
                <a:gd name="T51" fmla="*/ 287 h 335"/>
                <a:gd name="T52" fmla="*/ 185 w 392"/>
                <a:gd name="T53" fmla="*/ 188 h 335"/>
                <a:gd name="T54" fmla="*/ 245 w 392"/>
                <a:gd name="T55" fmla="*/ 266 h 335"/>
                <a:gd name="T56" fmla="*/ 260 w 392"/>
                <a:gd name="T57" fmla="*/ 292 h 335"/>
                <a:gd name="T58" fmla="*/ 232 w 392"/>
                <a:gd name="T59" fmla="*/ 312 h 335"/>
                <a:gd name="T60" fmla="*/ 232 w 392"/>
                <a:gd name="T61" fmla="*/ 334 h 335"/>
                <a:gd name="T62" fmla="*/ 317 w 392"/>
                <a:gd name="T63" fmla="*/ 333 h 335"/>
                <a:gd name="T64" fmla="*/ 391 w 392"/>
                <a:gd name="T65" fmla="*/ 334 h 335"/>
                <a:gd name="T66" fmla="*/ 391 w 392"/>
                <a:gd name="T67" fmla="*/ 312 h 335"/>
                <a:gd name="T68" fmla="*/ 319 w 392"/>
                <a:gd name="T69" fmla="*/ 287 h 335"/>
                <a:gd name="T70" fmla="*/ 213 w 392"/>
                <a:gd name="T71" fmla="*/ 15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2" h="335">
                  <a:moveTo>
                    <a:pt x="213" y="153"/>
                  </a:moveTo>
                  <a:cubicBezTo>
                    <a:pt x="238" y="123"/>
                    <a:pt x="266" y="84"/>
                    <a:pt x="285" y="65"/>
                  </a:cubicBezTo>
                  <a:cubicBezTo>
                    <a:pt x="310" y="37"/>
                    <a:pt x="341" y="25"/>
                    <a:pt x="377" y="25"/>
                  </a:cubicBezTo>
                  <a:lnTo>
                    <a:pt x="377" y="0"/>
                  </a:lnTo>
                  <a:cubicBezTo>
                    <a:pt x="357" y="2"/>
                    <a:pt x="334" y="2"/>
                    <a:pt x="313" y="2"/>
                  </a:cubicBezTo>
                  <a:cubicBezTo>
                    <a:pt x="290" y="2"/>
                    <a:pt x="250" y="0"/>
                    <a:pt x="239" y="0"/>
                  </a:cubicBezTo>
                  <a:lnTo>
                    <a:pt x="239" y="25"/>
                  </a:lnTo>
                  <a:cubicBezTo>
                    <a:pt x="255" y="26"/>
                    <a:pt x="262" y="35"/>
                    <a:pt x="262" y="48"/>
                  </a:cubicBezTo>
                  <a:cubicBezTo>
                    <a:pt x="262" y="60"/>
                    <a:pt x="253" y="70"/>
                    <a:pt x="250" y="76"/>
                  </a:cubicBezTo>
                  <a:lnTo>
                    <a:pt x="202" y="136"/>
                  </a:lnTo>
                  <a:lnTo>
                    <a:pt x="141" y="58"/>
                  </a:lnTo>
                  <a:cubicBezTo>
                    <a:pt x="134" y="49"/>
                    <a:pt x="134" y="48"/>
                    <a:pt x="134" y="44"/>
                  </a:cubicBezTo>
                  <a:cubicBezTo>
                    <a:pt x="134" y="32"/>
                    <a:pt x="146" y="25"/>
                    <a:pt x="162" y="25"/>
                  </a:cubicBezTo>
                  <a:lnTo>
                    <a:pt x="162" y="0"/>
                  </a:lnTo>
                  <a:cubicBezTo>
                    <a:pt x="141" y="0"/>
                    <a:pt x="90" y="2"/>
                    <a:pt x="77" y="2"/>
                  </a:cubicBezTo>
                  <a:cubicBezTo>
                    <a:pt x="62" y="2"/>
                    <a:pt x="25" y="2"/>
                    <a:pt x="4" y="0"/>
                  </a:cubicBezTo>
                  <a:lnTo>
                    <a:pt x="4" y="25"/>
                  </a:lnTo>
                  <a:cubicBezTo>
                    <a:pt x="58" y="25"/>
                    <a:pt x="60" y="25"/>
                    <a:pt x="95" y="72"/>
                  </a:cubicBezTo>
                  <a:lnTo>
                    <a:pt x="172" y="172"/>
                  </a:lnTo>
                  <a:lnTo>
                    <a:pt x="100" y="264"/>
                  </a:lnTo>
                  <a:cubicBezTo>
                    <a:pt x="62" y="310"/>
                    <a:pt x="16" y="312"/>
                    <a:pt x="0" y="312"/>
                  </a:cubicBezTo>
                  <a:lnTo>
                    <a:pt x="0" y="334"/>
                  </a:lnTo>
                  <a:cubicBezTo>
                    <a:pt x="19" y="333"/>
                    <a:pt x="44" y="333"/>
                    <a:pt x="65" y="333"/>
                  </a:cubicBezTo>
                  <a:cubicBezTo>
                    <a:pt x="86" y="333"/>
                    <a:pt x="120" y="334"/>
                    <a:pt x="139" y="334"/>
                  </a:cubicBezTo>
                  <a:lnTo>
                    <a:pt x="139" y="312"/>
                  </a:lnTo>
                  <a:cubicBezTo>
                    <a:pt x="121" y="308"/>
                    <a:pt x="116" y="299"/>
                    <a:pt x="116" y="287"/>
                  </a:cubicBezTo>
                  <a:cubicBezTo>
                    <a:pt x="116" y="269"/>
                    <a:pt x="139" y="245"/>
                    <a:pt x="185" y="188"/>
                  </a:cubicBezTo>
                  <a:lnTo>
                    <a:pt x="245" y="266"/>
                  </a:lnTo>
                  <a:cubicBezTo>
                    <a:pt x="252" y="275"/>
                    <a:pt x="260" y="287"/>
                    <a:pt x="260" y="292"/>
                  </a:cubicBezTo>
                  <a:cubicBezTo>
                    <a:pt x="260" y="299"/>
                    <a:pt x="253" y="310"/>
                    <a:pt x="232" y="312"/>
                  </a:cubicBezTo>
                  <a:lnTo>
                    <a:pt x="232" y="334"/>
                  </a:lnTo>
                  <a:cubicBezTo>
                    <a:pt x="257" y="334"/>
                    <a:pt x="299" y="333"/>
                    <a:pt x="317" y="333"/>
                  </a:cubicBezTo>
                  <a:cubicBezTo>
                    <a:pt x="338" y="333"/>
                    <a:pt x="368" y="333"/>
                    <a:pt x="391" y="334"/>
                  </a:cubicBezTo>
                  <a:lnTo>
                    <a:pt x="391" y="312"/>
                  </a:lnTo>
                  <a:cubicBezTo>
                    <a:pt x="350" y="312"/>
                    <a:pt x="336" y="310"/>
                    <a:pt x="319" y="287"/>
                  </a:cubicBezTo>
                  <a:lnTo>
                    <a:pt x="213" y="1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347" name="Freeform 363"/>
            <p:cNvSpPr>
              <a:spLocks noChangeArrowheads="1"/>
            </p:cNvSpPr>
            <p:nvPr/>
          </p:nvSpPr>
          <p:spPr bwMode="auto">
            <a:xfrm>
              <a:off x="5798" y="3410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2348" name="Group 364"/>
          <p:cNvGrpSpPr>
            <a:grpSpLocks/>
          </p:cNvGrpSpPr>
          <p:nvPr/>
        </p:nvGrpSpPr>
        <p:grpSpPr bwMode="auto">
          <a:xfrm>
            <a:off x="7343775" y="762000"/>
            <a:ext cx="2701925" cy="2301875"/>
            <a:chOff x="4626" y="480"/>
            <a:chExt cx="1702" cy="1450"/>
          </a:xfrm>
        </p:grpSpPr>
        <p:grpSp>
          <p:nvGrpSpPr>
            <p:cNvPr id="42349" name="Group 365"/>
            <p:cNvGrpSpPr>
              <a:grpSpLocks/>
            </p:cNvGrpSpPr>
            <p:nvPr/>
          </p:nvGrpSpPr>
          <p:grpSpPr bwMode="auto">
            <a:xfrm>
              <a:off x="4626" y="480"/>
              <a:ext cx="1702" cy="1450"/>
              <a:chOff x="4626" y="480"/>
              <a:chExt cx="1702" cy="1450"/>
            </a:xfrm>
          </p:grpSpPr>
          <p:sp>
            <p:nvSpPr>
              <p:cNvPr id="42350" name="Oval 366"/>
              <p:cNvSpPr>
                <a:spLocks noChangeArrowheads="1"/>
              </p:cNvSpPr>
              <p:nvPr/>
            </p:nvSpPr>
            <p:spPr bwMode="auto">
              <a:xfrm rot="17820000">
                <a:off x="4938" y="1164"/>
                <a:ext cx="577" cy="882"/>
              </a:xfrm>
              <a:prstGeom prst="ellipse">
                <a:avLst/>
              </a:prstGeom>
              <a:solidFill>
                <a:srgbClr val="FF00FF"/>
              </a:solidFill>
              <a:ln w="36000" cap="flat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2351" name="Freeform 367"/>
              <p:cNvSpPr>
                <a:spLocks/>
              </p:cNvSpPr>
              <p:nvPr/>
            </p:nvSpPr>
            <p:spPr bwMode="auto">
              <a:xfrm>
                <a:off x="5085" y="669"/>
                <a:ext cx="770" cy="789"/>
              </a:xfrm>
              <a:custGeom>
                <a:avLst/>
                <a:gdLst>
                  <a:gd name="T0" fmla="*/ 0 w 3401"/>
                  <a:gd name="T1" fmla="*/ 3484 h 3485"/>
                  <a:gd name="T2" fmla="*/ 3400 w 3401"/>
                  <a:gd name="T3" fmla="*/ 0 h 3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01" h="3485">
                    <a:moveTo>
                      <a:pt x="0" y="3484"/>
                    </a:moveTo>
                    <a:cubicBezTo>
                      <a:pt x="2200" y="2684"/>
                      <a:pt x="3400" y="0"/>
                      <a:pt x="3400" y="0"/>
                    </a:cubicBezTo>
                  </a:path>
                </a:pathLst>
              </a:custGeom>
              <a:noFill/>
              <a:ln w="36000" cap="flat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352" name="Freeform 368"/>
              <p:cNvSpPr>
                <a:spLocks/>
              </p:cNvSpPr>
              <p:nvPr/>
            </p:nvSpPr>
            <p:spPr bwMode="auto">
              <a:xfrm>
                <a:off x="5357" y="734"/>
                <a:ext cx="816" cy="861"/>
              </a:xfrm>
              <a:custGeom>
                <a:avLst/>
                <a:gdLst>
                  <a:gd name="T0" fmla="*/ 0 w 3601"/>
                  <a:gd name="T1" fmla="*/ 3800 h 3801"/>
                  <a:gd name="T2" fmla="*/ 3600 w 3601"/>
                  <a:gd name="T3" fmla="*/ 0 h 3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01" h="3801">
                    <a:moveTo>
                      <a:pt x="0" y="3800"/>
                    </a:moveTo>
                    <a:cubicBezTo>
                      <a:pt x="1200" y="1600"/>
                      <a:pt x="3600" y="0"/>
                      <a:pt x="3600" y="0"/>
                    </a:cubicBezTo>
                  </a:path>
                </a:pathLst>
              </a:custGeom>
              <a:noFill/>
              <a:ln w="36000" cap="flat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42353" name="Group 369"/>
              <p:cNvGrpSpPr>
                <a:grpSpLocks/>
              </p:cNvGrpSpPr>
              <p:nvPr/>
            </p:nvGrpSpPr>
            <p:grpSpPr bwMode="auto">
              <a:xfrm>
                <a:off x="5403" y="590"/>
                <a:ext cx="343" cy="188"/>
                <a:chOff x="5403" y="590"/>
                <a:chExt cx="343" cy="188"/>
              </a:xfrm>
            </p:grpSpPr>
            <p:sp>
              <p:nvSpPr>
                <p:cNvPr id="42354" name="Freeform 370"/>
                <p:cNvSpPr>
                  <a:spLocks noChangeArrowheads="1"/>
                </p:cNvSpPr>
                <p:nvPr/>
              </p:nvSpPr>
              <p:spPr bwMode="auto">
                <a:xfrm>
                  <a:off x="5403" y="590"/>
                  <a:ext cx="343" cy="188"/>
                </a:xfrm>
                <a:custGeom>
                  <a:avLst/>
                  <a:gdLst>
                    <a:gd name="T0" fmla="*/ 759 w 1519"/>
                    <a:gd name="T1" fmla="*/ 834 h 835"/>
                    <a:gd name="T2" fmla="*/ 0 w 1519"/>
                    <a:gd name="T3" fmla="*/ 834 h 835"/>
                    <a:gd name="T4" fmla="*/ 0 w 1519"/>
                    <a:gd name="T5" fmla="*/ 0 h 835"/>
                    <a:gd name="T6" fmla="*/ 1518 w 1519"/>
                    <a:gd name="T7" fmla="*/ 0 h 835"/>
                    <a:gd name="T8" fmla="*/ 1518 w 1519"/>
                    <a:gd name="T9" fmla="*/ 834 h 835"/>
                    <a:gd name="T10" fmla="*/ 759 w 1519"/>
                    <a:gd name="T11" fmla="*/ 834 h 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19" h="835">
                      <a:moveTo>
                        <a:pt x="759" y="834"/>
                      </a:moveTo>
                      <a:lnTo>
                        <a:pt x="0" y="834"/>
                      </a:lnTo>
                      <a:lnTo>
                        <a:pt x="0" y="0"/>
                      </a:lnTo>
                      <a:lnTo>
                        <a:pt x="1518" y="0"/>
                      </a:lnTo>
                      <a:lnTo>
                        <a:pt x="1518" y="834"/>
                      </a:lnTo>
                      <a:lnTo>
                        <a:pt x="759" y="83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60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355" name="Freeform 371"/>
                <p:cNvSpPr>
                  <a:spLocks noChangeArrowheads="1"/>
                </p:cNvSpPr>
                <p:nvPr/>
              </p:nvSpPr>
              <p:spPr bwMode="auto">
                <a:xfrm>
                  <a:off x="5411" y="626"/>
                  <a:ext cx="190" cy="152"/>
                </a:xfrm>
                <a:custGeom>
                  <a:avLst/>
                  <a:gdLst>
                    <a:gd name="T0" fmla="*/ 465 w 841"/>
                    <a:gd name="T1" fmla="*/ 274 h 675"/>
                    <a:gd name="T2" fmla="*/ 459 w 841"/>
                    <a:gd name="T3" fmla="*/ 263 h 675"/>
                    <a:gd name="T4" fmla="*/ 490 w 841"/>
                    <a:gd name="T5" fmla="*/ 238 h 675"/>
                    <a:gd name="T6" fmla="*/ 661 w 841"/>
                    <a:gd name="T7" fmla="*/ 106 h 675"/>
                    <a:gd name="T8" fmla="*/ 823 w 841"/>
                    <a:gd name="T9" fmla="*/ 31 h 675"/>
                    <a:gd name="T10" fmla="*/ 840 w 841"/>
                    <a:gd name="T11" fmla="*/ 11 h 675"/>
                    <a:gd name="T12" fmla="*/ 829 w 841"/>
                    <a:gd name="T13" fmla="*/ 0 h 675"/>
                    <a:gd name="T14" fmla="*/ 759 w 841"/>
                    <a:gd name="T15" fmla="*/ 3 h 675"/>
                    <a:gd name="T16" fmla="*/ 650 w 841"/>
                    <a:gd name="T17" fmla="*/ 0 h 675"/>
                    <a:gd name="T18" fmla="*/ 630 w 841"/>
                    <a:gd name="T19" fmla="*/ 20 h 675"/>
                    <a:gd name="T20" fmla="*/ 644 w 841"/>
                    <a:gd name="T21" fmla="*/ 31 h 675"/>
                    <a:gd name="T22" fmla="*/ 672 w 841"/>
                    <a:gd name="T23" fmla="*/ 50 h 675"/>
                    <a:gd name="T24" fmla="*/ 639 w 841"/>
                    <a:gd name="T25" fmla="*/ 98 h 675"/>
                    <a:gd name="T26" fmla="*/ 252 w 841"/>
                    <a:gd name="T27" fmla="*/ 392 h 675"/>
                    <a:gd name="T28" fmla="*/ 330 w 841"/>
                    <a:gd name="T29" fmla="*/ 76 h 675"/>
                    <a:gd name="T30" fmla="*/ 415 w 841"/>
                    <a:gd name="T31" fmla="*/ 31 h 675"/>
                    <a:gd name="T32" fmla="*/ 448 w 841"/>
                    <a:gd name="T33" fmla="*/ 11 h 675"/>
                    <a:gd name="T34" fmla="*/ 434 w 841"/>
                    <a:gd name="T35" fmla="*/ 0 h 675"/>
                    <a:gd name="T36" fmla="*/ 308 w 841"/>
                    <a:gd name="T37" fmla="*/ 3 h 675"/>
                    <a:gd name="T38" fmla="*/ 182 w 841"/>
                    <a:gd name="T39" fmla="*/ 0 h 675"/>
                    <a:gd name="T40" fmla="*/ 160 w 841"/>
                    <a:gd name="T41" fmla="*/ 20 h 675"/>
                    <a:gd name="T42" fmla="*/ 190 w 841"/>
                    <a:gd name="T43" fmla="*/ 31 h 675"/>
                    <a:gd name="T44" fmla="*/ 232 w 841"/>
                    <a:gd name="T45" fmla="*/ 34 h 675"/>
                    <a:gd name="T46" fmla="*/ 255 w 841"/>
                    <a:gd name="T47" fmla="*/ 48 h 675"/>
                    <a:gd name="T48" fmla="*/ 249 w 841"/>
                    <a:gd name="T49" fmla="*/ 67 h 675"/>
                    <a:gd name="T50" fmla="*/ 118 w 841"/>
                    <a:gd name="T51" fmla="*/ 599 h 675"/>
                    <a:gd name="T52" fmla="*/ 28 w 841"/>
                    <a:gd name="T53" fmla="*/ 644 h 675"/>
                    <a:gd name="T54" fmla="*/ 0 w 841"/>
                    <a:gd name="T55" fmla="*/ 663 h 675"/>
                    <a:gd name="T56" fmla="*/ 14 w 841"/>
                    <a:gd name="T57" fmla="*/ 674 h 675"/>
                    <a:gd name="T58" fmla="*/ 140 w 841"/>
                    <a:gd name="T59" fmla="*/ 672 h 675"/>
                    <a:gd name="T60" fmla="*/ 204 w 841"/>
                    <a:gd name="T61" fmla="*/ 672 h 675"/>
                    <a:gd name="T62" fmla="*/ 269 w 841"/>
                    <a:gd name="T63" fmla="*/ 674 h 675"/>
                    <a:gd name="T64" fmla="*/ 288 w 841"/>
                    <a:gd name="T65" fmla="*/ 655 h 675"/>
                    <a:gd name="T66" fmla="*/ 260 w 841"/>
                    <a:gd name="T67" fmla="*/ 644 h 675"/>
                    <a:gd name="T68" fmla="*/ 196 w 841"/>
                    <a:gd name="T69" fmla="*/ 627 h 675"/>
                    <a:gd name="T70" fmla="*/ 204 w 841"/>
                    <a:gd name="T71" fmla="*/ 582 h 675"/>
                    <a:gd name="T72" fmla="*/ 244 w 841"/>
                    <a:gd name="T73" fmla="*/ 428 h 675"/>
                    <a:gd name="T74" fmla="*/ 392 w 841"/>
                    <a:gd name="T75" fmla="*/ 313 h 675"/>
                    <a:gd name="T76" fmla="*/ 507 w 841"/>
                    <a:gd name="T77" fmla="*/ 579 h 675"/>
                    <a:gd name="T78" fmla="*/ 518 w 841"/>
                    <a:gd name="T79" fmla="*/ 613 h 675"/>
                    <a:gd name="T80" fmla="*/ 465 w 841"/>
                    <a:gd name="T81" fmla="*/ 644 h 675"/>
                    <a:gd name="T82" fmla="*/ 445 w 841"/>
                    <a:gd name="T83" fmla="*/ 663 h 675"/>
                    <a:gd name="T84" fmla="*/ 459 w 841"/>
                    <a:gd name="T85" fmla="*/ 674 h 675"/>
                    <a:gd name="T86" fmla="*/ 580 w 841"/>
                    <a:gd name="T87" fmla="*/ 672 h 675"/>
                    <a:gd name="T88" fmla="*/ 675 w 841"/>
                    <a:gd name="T89" fmla="*/ 674 h 675"/>
                    <a:gd name="T90" fmla="*/ 695 w 841"/>
                    <a:gd name="T91" fmla="*/ 655 h 675"/>
                    <a:gd name="T92" fmla="*/ 672 w 841"/>
                    <a:gd name="T93" fmla="*/ 644 h 675"/>
                    <a:gd name="T94" fmla="*/ 605 w 841"/>
                    <a:gd name="T95" fmla="*/ 599 h 675"/>
                    <a:gd name="T96" fmla="*/ 465 w 841"/>
                    <a:gd name="T97" fmla="*/ 27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41" h="675">
                      <a:moveTo>
                        <a:pt x="465" y="274"/>
                      </a:moveTo>
                      <a:cubicBezTo>
                        <a:pt x="465" y="271"/>
                        <a:pt x="459" y="266"/>
                        <a:pt x="459" y="263"/>
                      </a:cubicBezTo>
                      <a:cubicBezTo>
                        <a:pt x="459" y="260"/>
                        <a:pt x="479" y="246"/>
                        <a:pt x="490" y="238"/>
                      </a:cubicBezTo>
                      <a:lnTo>
                        <a:pt x="661" y="106"/>
                      </a:lnTo>
                      <a:cubicBezTo>
                        <a:pt x="753" y="36"/>
                        <a:pt x="793" y="34"/>
                        <a:pt x="823" y="31"/>
                      </a:cubicBezTo>
                      <a:cubicBezTo>
                        <a:pt x="832" y="31"/>
                        <a:pt x="840" y="28"/>
                        <a:pt x="840" y="11"/>
                      </a:cubicBezTo>
                      <a:cubicBezTo>
                        <a:pt x="840" y="6"/>
                        <a:pt x="837" y="0"/>
                        <a:pt x="829" y="0"/>
                      </a:cubicBezTo>
                      <a:cubicBezTo>
                        <a:pt x="807" y="0"/>
                        <a:pt x="784" y="3"/>
                        <a:pt x="759" y="3"/>
                      </a:cubicBezTo>
                      <a:cubicBezTo>
                        <a:pt x="723" y="3"/>
                        <a:pt x="686" y="0"/>
                        <a:pt x="650" y="0"/>
                      </a:cubicBezTo>
                      <a:cubicBezTo>
                        <a:pt x="644" y="0"/>
                        <a:pt x="630" y="0"/>
                        <a:pt x="630" y="20"/>
                      </a:cubicBezTo>
                      <a:cubicBezTo>
                        <a:pt x="630" y="28"/>
                        <a:pt x="636" y="31"/>
                        <a:pt x="644" y="31"/>
                      </a:cubicBezTo>
                      <a:cubicBezTo>
                        <a:pt x="664" y="34"/>
                        <a:pt x="672" y="36"/>
                        <a:pt x="672" y="50"/>
                      </a:cubicBezTo>
                      <a:cubicBezTo>
                        <a:pt x="672" y="70"/>
                        <a:pt x="644" y="92"/>
                        <a:pt x="639" y="98"/>
                      </a:cubicBezTo>
                      <a:lnTo>
                        <a:pt x="252" y="392"/>
                      </a:lnTo>
                      <a:lnTo>
                        <a:pt x="330" y="76"/>
                      </a:lnTo>
                      <a:cubicBezTo>
                        <a:pt x="342" y="39"/>
                        <a:pt x="342" y="31"/>
                        <a:pt x="415" y="31"/>
                      </a:cubicBezTo>
                      <a:cubicBezTo>
                        <a:pt x="440" y="31"/>
                        <a:pt x="448" y="31"/>
                        <a:pt x="448" y="11"/>
                      </a:cubicBezTo>
                      <a:cubicBezTo>
                        <a:pt x="448" y="3"/>
                        <a:pt x="440" y="0"/>
                        <a:pt x="434" y="0"/>
                      </a:cubicBezTo>
                      <a:cubicBezTo>
                        <a:pt x="406" y="0"/>
                        <a:pt x="336" y="3"/>
                        <a:pt x="308" y="3"/>
                      </a:cubicBezTo>
                      <a:cubicBezTo>
                        <a:pt x="280" y="3"/>
                        <a:pt x="210" y="0"/>
                        <a:pt x="182" y="0"/>
                      </a:cubicBezTo>
                      <a:cubicBezTo>
                        <a:pt x="174" y="0"/>
                        <a:pt x="160" y="0"/>
                        <a:pt x="160" y="20"/>
                      </a:cubicBezTo>
                      <a:cubicBezTo>
                        <a:pt x="160" y="31"/>
                        <a:pt x="171" y="31"/>
                        <a:pt x="190" y="31"/>
                      </a:cubicBezTo>
                      <a:cubicBezTo>
                        <a:pt x="202" y="31"/>
                        <a:pt x="221" y="31"/>
                        <a:pt x="232" y="34"/>
                      </a:cubicBezTo>
                      <a:cubicBezTo>
                        <a:pt x="249" y="34"/>
                        <a:pt x="255" y="36"/>
                        <a:pt x="255" y="48"/>
                      </a:cubicBezTo>
                      <a:cubicBezTo>
                        <a:pt x="255" y="53"/>
                        <a:pt x="252" y="56"/>
                        <a:pt x="249" y="67"/>
                      </a:cubicBezTo>
                      <a:lnTo>
                        <a:pt x="118" y="599"/>
                      </a:lnTo>
                      <a:cubicBezTo>
                        <a:pt x="106" y="635"/>
                        <a:pt x="106" y="644"/>
                        <a:pt x="28" y="644"/>
                      </a:cubicBezTo>
                      <a:cubicBezTo>
                        <a:pt x="11" y="644"/>
                        <a:pt x="0" y="644"/>
                        <a:pt x="0" y="663"/>
                      </a:cubicBezTo>
                      <a:cubicBezTo>
                        <a:pt x="0" y="674"/>
                        <a:pt x="11" y="674"/>
                        <a:pt x="14" y="674"/>
                      </a:cubicBezTo>
                      <a:cubicBezTo>
                        <a:pt x="42" y="674"/>
                        <a:pt x="112" y="672"/>
                        <a:pt x="140" y="672"/>
                      </a:cubicBezTo>
                      <a:cubicBezTo>
                        <a:pt x="160" y="672"/>
                        <a:pt x="182" y="672"/>
                        <a:pt x="204" y="672"/>
                      </a:cubicBezTo>
                      <a:cubicBezTo>
                        <a:pt x="224" y="672"/>
                        <a:pt x="246" y="674"/>
                        <a:pt x="269" y="674"/>
                      </a:cubicBezTo>
                      <a:cubicBezTo>
                        <a:pt x="274" y="674"/>
                        <a:pt x="288" y="674"/>
                        <a:pt x="288" y="655"/>
                      </a:cubicBezTo>
                      <a:cubicBezTo>
                        <a:pt x="288" y="644"/>
                        <a:pt x="277" y="644"/>
                        <a:pt x="260" y="644"/>
                      </a:cubicBezTo>
                      <a:cubicBezTo>
                        <a:pt x="224" y="644"/>
                        <a:pt x="196" y="644"/>
                        <a:pt x="196" y="627"/>
                      </a:cubicBezTo>
                      <a:cubicBezTo>
                        <a:pt x="196" y="619"/>
                        <a:pt x="202" y="599"/>
                        <a:pt x="204" y="582"/>
                      </a:cubicBezTo>
                      <a:cubicBezTo>
                        <a:pt x="218" y="532"/>
                        <a:pt x="232" y="479"/>
                        <a:pt x="244" y="428"/>
                      </a:cubicBezTo>
                      <a:lnTo>
                        <a:pt x="392" y="313"/>
                      </a:lnTo>
                      <a:lnTo>
                        <a:pt x="507" y="579"/>
                      </a:lnTo>
                      <a:cubicBezTo>
                        <a:pt x="518" y="605"/>
                        <a:pt x="518" y="607"/>
                        <a:pt x="518" y="613"/>
                      </a:cubicBezTo>
                      <a:cubicBezTo>
                        <a:pt x="518" y="644"/>
                        <a:pt x="476" y="644"/>
                        <a:pt x="465" y="644"/>
                      </a:cubicBezTo>
                      <a:cubicBezTo>
                        <a:pt x="457" y="644"/>
                        <a:pt x="445" y="644"/>
                        <a:pt x="445" y="663"/>
                      </a:cubicBezTo>
                      <a:cubicBezTo>
                        <a:pt x="445" y="674"/>
                        <a:pt x="457" y="674"/>
                        <a:pt x="459" y="674"/>
                      </a:cubicBezTo>
                      <a:cubicBezTo>
                        <a:pt x="499" y="674"/>
                        <a:pt x="541" y="672"/>
                        <a:pt x="580" y="672"/>
                      </a:cubicBezTo>
                      <a:cubicBezTo>
                        <a:pt x="599" y="672"/>
                        <a:pt x="653" y="674"/>
                        <a:pt x="675" y="674"/>
                      </a:cubicBezTo>
                      <a:cubicBezTo>
                        <a:pt x="681" y="674"/>
                        <a:pt x="695" y="674"/>
                        <a:pt x="695" y="655"/>
                      </a:cubicBezTo>
                      <a:cubicBezTo>
                        <a:pt x="695" y="644"/>
                        <a:pt x="683" y="644"/>
                        <a:pt x="672" y="644"/>
                      </a:cubicBezTo>
                      <a:cubicBezTo>
                        <a:pt x="633" y="644"/>
                        <a:pt x="619" y="635"/>
                        <a:pt x="605" y="599"/>
                      </a:cubicBezTo>
                      <a:lnTo>
                        <a:pt x="465" y="27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60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356" name="Freeform 372"/>
                <p:cNvSpPr>
                  <a:spLocks noChangeArrowheads="1"/>
                </p:cNvSpPr>
                <p:nvPr/>
              </p:nvSpPr>
              <p:spPr bwMode="auto">
                <a:xfrm>
                  <a:off x="5624" y="643"/>
                  <a:ext cx="105" cy="7"/>
                </a:xfrm>
                <a:custGeom>
                  <a:avLst/>
                  <a:gdLst>
                    <a:gd name="T0" fmla="*/ 440 w 469"/>
                    <a:gd name="T1" fmla="*/ 36 h 37"/>
                    <a:gd name="T2" fmla="*/ 468 w 469"/>
                    <a:gd name="T3" fmla="*/ 20 h 37"/>
                    <a:gd name="T4" fmla="*/ 440 w 469"/>
                    <a:gd name="T5" fmla="*/ 0 h 37"/>
                    <a:gd name="T6" fmla="*/ 28 w 469"/>
                    <a:gd name="T7" fmla="*/ 0 h 37"/>
                    <a:gd name="T8" fmla="*/ 0 w 469"/>
                    <a:gd name="T9" fmla="*/ 17 h 37"/>
                    <a:gd name="T10" fmla="*/ 28 w 469"/>
                    <a:gd name="T11" fmla="*/ 36 h 37"/>
                    <a:gd name="T12" fmla="*/ 440 w 469"/>
                    <a:gd name="T13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9" h="37">
                      <a:moveTo>
                        <a:pt x="440" y="36"/>
                      </a:moveTo>
                      <a:cubicBezTo>
                        <a:pt x="451" y="36"/>
                        <a:pt x="468" y="36"/>
                        <a:pt x="468" y="20"/>
                      </a:cubicBezTo>
                      <a:cubicBezTo>
                        <a:pt x="468" y="0"/>
                        <a:pt x="454" y="0"/>
                        <a:pt x="440" y="0"/>
                      </a:cubicBezTo>
                      <a:lnTo>
                        <a:pt x="28" y="0"/>
                      </a:lnTo>
                      <a:cubicBezTo>
                        <a:pt x="17" y="0"/>
                        <a:pt x="0" y="0"/>
                        <a:pt x="0" y="17"/>
                      </a:cubicBezTo>
                      <a:cubicBezTo>
                        <a:pt x="0" y="36"/>
                        <a:pt x="17" y="36"/>
                        <a:pt x="28" y="36"/>
                      </a:cubicBezTo>
                      <a:lnTo>
                        <a:pt x="440" y="3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60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2357" name="Group 373"/>
              <p:cNvGrpSpPr>
                <a:grpSpLocks/>
              </p:cNvGrpSpPr>
              <p:nvPr/>
            </p:nvGrpSpPr>
            <p:grpSpPr bwMode="auto">
              <a:xfrm>
                <a:off x="6145" y="863"/>
                <a:ext cx="118" cy="142"/>
                <a:chOff x="6145" y="863"/>
                <a:chExt cx="118" cy="142"/>
              </a:xfrm>
            </p:grpSpPr>
            <p:sp>
              <p:nvSpPr>
                <p:cNvPr id="42358" name="Freeform 374"/>
                <p:cNvSpPr>
                  <a:spLocks noChangeArrowheads="1"/>
                </p:cNvSpPr>
                <p:nvPr/>
              </p:nvSpPr>
              <p:spPr bwMode="auto">
                <a:xfrm>
                  <a:off x="6152" y="866"/>
                  <a:ext cx="111" cy="139"/>
                </a:xfrm>
                <a:custGeom>
                  <a:avLst/>
                  <a:gdLst>
                    <a:gd name="T0" fmla="*/ 249 w 496"/>
                    <a:gd name="T1" fmla="*/ 616 h 617"/>
                    <a:gd name="T2" fmla="*/ 0 w 496"/>
                    <a:gd name="T3" fmla="*/ 616 h 617"/>
                    <a:gd name="T4" fmla="*/ 0 w 496"/>
                    <a:gd name="T5" fmla="*/ 0 h 617"/>
                    <a:gd name="T6" fmla="*/ 495 w 496"/>
                    <a:gd name="T7" fmla="*/ 0 h 617"/>
                    <a:gd name="T8" fmla="*/ 495 w 496"/>
                    <a:gd name="T9" fmla="*/ 616 h 617"/>
                    <a:gd name="T10" fmla="*/ 249 w 496"/>
                    <a:gd name="T11" fmla="*/ 616 h 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6" h="617">
                      <a:moveTo>
                        <a:pt x="249" y="616"/>
                      </a:moveTo>
                      <a:lnTo>
                        <a:pt x="0" y="616"/>
                      </a:lnTo>
                      <a:lnTo>
                        <a:pt x="0" y="0"/>
                      </a:lnTo>
                      <a:lnTo>
                        <a:pt x="495" y="0"/>
                      </a:lnTo>
                      <a:lnTo>
                        <a:pt x="495" y="616"/>
                      </a:lnTo>
                      <a:lnTo>
                        <a:pt x="249" y="6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60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359" name="Freeform 375"/>
                <p:cNvSpPr>
                  <a:spLocks noChangeArrowheads="1"/>
                </p:cNvSpPr>
                <p:nvPr/>
              </p:nvSpPr>
              <p:spPr bwMode="auto">
                <a:xfrm>
                  <a:off x="6145" y="863"/>
                  <a:ext cx="116" cy="142"/>
                </a:xfrm>
                <a:custGeom>
                  <a:avLst/>
                  <a:gdLst>
                    <a:gd name="T0" fmla="*/ 76 w 516"/>
                    <a:gd name="T1" fmla="*/ 557 h 631"/>
                    <a:gd name="T2" fmla="*/ 22 w 516"/>
                    <a:gd name="T3" fmla="*/ 599 h 631"/>
                    <a:gd name="T4" fmla="*/ 0 w 516"/>
                    <a:gd name="T5" fmla="*/ 616 h 631"/>
                    <a:gd name="T6" fmla="*/ 14 w 516"/>
                    <a:gd name="T7" fmla="*/ 630 h 631"/>
                    <a:gd name="T8" fmla="*/ 95 w 516"/>
                    <a:gd name="T9" fmla="*/ 624 h 631"/>
                    <a:gd name="T10" fmla="*/ 193 w 516"/>
                    <a:gd name="T11" fmla="*/ 630 h 631"/>
                    <a:gd name="T12" fmla="*/ 213 w 516"/>
                    <a:gd name="T13" fmla="*/ 608 h 631"/>
                    <a:gd name="T14" fmla="*/ 187 w 516"/>
                    <a:gd name="T15" fmla="*/ 599 h 631"/>
                    <a:gd name="T16" fmla="*/ 137 w 516"/>
                    <a:gd name="T17" fmla="*/ 582 h 631"/>
                    <a:gd name="T18" fmla="*/ 187 w 516"/>
                    <a:gd name="T19" fmla="*/ 384 h 631"/>
                    <a:gd name="T20" fmla="*/ 277 w 516"/>
                    <a:gd name="T21" fmla="*/ 448 h 631"/>
                    <a:gd name="T22" fmla="*/ 515 w 516"/>
                    <a:gd name="T23" fmla="*/ 157 h 631"/>
                    <a:gd name="T24" fmla="*/ 383 w 516"/>
                    <a:gd name="T25" fmla="*/ 0 h 631"/>
                    <a:gd name="T26" fmla="*/ 255 w 516"/>
                    <a:gd name="T27" fmla="*/ 73 h 631"/>
                    <a:gd name="T28" fmla="*/ 165 w 516"/>
                    <a:gd name="T29" fmla="*/ 0 h 631"/>
                    <a:gd name="T30" fmla="*/ 92 w 516"/>
                    <a:gd name="T31" fmla="*/ 56 h 631"/>
                    <a:gd name="T32" fmla="*/ 62 w 516"/>
                    <a:gd name="T33" fmla="*/ 151 h 631"/>
                    <a:gd name="T34" fmla="*/ 76 w 516"/>
                    <a:gd name="T35" fmla="*/ 162 h 631"/>
                    <a:gd name="T36" fmla="*/ 92 w 516"/>
                    <a:gd name="T37" fmla="*/ 140 h 631"/>
                    <a:gd name="T38" fmla="*/ 162 w 516"/>
                    <a:gd name="T39" fmla="*/ 22 h 631"/>
                    <a:gd name="T40" fmla="*/ 193 w 516"/>
                    <a:gd name="T41" fmla="*/ 67 h 631"/>
                    <a:gd name="T42" fmla="*/ 187 w 516"/>
                    <a:gd name="T43" fmla="*/ 118 h 631"/>
                    <a:gd name="T44" fmla="*/ 76 w 516"/>
                    <a:gd name="T45" fmla="*/ 557 h 631"/>
                    <a:gd name="T46" fmla="*/ 249 w 516"/>
                    <a:gd name="T47" fmla="*/ 129 h 631"/>
                    <a:gd name="T48" fmla="*/ 302 w 516"/>
                    <a:gd name="T49" fmla="*/ 59 h 631"/>
                    <a:gd name="T50" fmla="*/ 381 w 516"/>
                    <a:gd name="T51" fmla="*/ 22 h 631"/>
                    <a:gd name="T52" fmla="*/ 445 w 516"/>
                    <a:gd name="T53" fmla="*/ 115 h 631"/>
                    <a:gd name="T54" fmla="*/ 395 w 516"/>
                    <a:gd name="T55" fmla="*/ 325 h 631"/>
                    <a:gd name="T56" fmla="*/ 277 w 516"/>
                    <a:gd name="T57" fmla="*/ 426 h 631"/>
                    <a:gd name="T58" fmla="*/ 199 w 516"/>
                    <a:gd name="T59" fmla="*/ 339 h 631"/>
                    <a:gd name="T60" fmla="*/ 201 w 516"/>
                    <a:gd name="T61" fmla="*/ 322 h 631"/>
                    <a:gd name="T62" fmla="*/ 249 w 516"/>
                    <a:gd name="T63" fmla="*/ 129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16" h="631">
                      <a:moveTo>
                        <a:pt x="76" y="557"/>
                      </a:moveTo>
                      <a:cubicBezTo>
                        <a:pt x="67" y="591"/>
                        <a:pt x="67" y="599"/>
                        <a:pt x="22" y="599"/>
                      </a:cubicBezTo>
                      <a:cubicBezTo>
                        <a:pt x="11" y="599"/>
                        <a:pt x="0" y="599"/>
                        <a:pt x="0" y="616"/>
                      </a:cubicBezTo>
                      <a:cubicBezTo>
                        <a:pt x="0" y="624"/>
                        <a:pt x="6" y="630"/>
                        <a:pt x="14" y="630"/>
                      </a:cubicBezTo>
                      <a:cubicBezTo>
                        <a:pt x="39" y="630"/>
                        <a:pt x="67" y="624"/>
                        <a:pt x="95" y="624"/>
                      </a:cubicBezTo>
                      <a:cubicBezTo>
                        <a:pt x="129" y="624"/>
                        <a:pt x="162" y="630"/>
                        <a:pt x="193" y="630"/>
                      </a:cubicBezTo>
                      <a:cubicBezTo>
                        <a:pt x="199" y="630"/>
                        <a:pt x="213" y="630"/>
                        <a:pt x="213" y="608"/>
                      </a:cubicBezTo>
                      <a:cubicBezTo>
                        <a:pt x="213" y="599"/>
                        <a:pt x="201" y="599"/>
                        <a:pt x="187" y="599"/>
                      </a:cubicBezTo>
                      <a:cubicBezTo>
                        <a:pt x="137" y="599"/>
                        <a:pt x="137" y="591"/>
                        <a:pt x="137" y="582"/>
                      </a:cubicBezTo>
                      <a:cubicBezTo>
                        <a:pt x="137" y="571"/>
                        <a:pt x="179" y="409"/>
                        <a:pt x="187" y="384"/>
                      </a:cubicBezTo>
                      <a:cubicBezTo>
                        <a:pt x="199" y="414"/>
                        <a:pt x="227" y="448"/>
                        <a:pt x="277" y="448"/>
                      </a:cubicBezTo>
                      <a:cubicBezTo>
                        <a:pt x="392" y="448"/>
                        <a:pt x="515" y="302"/>
                        <a:pt x="515" y="157"/>
                      </a:cubicBezTo>
                      <a:cubicBezTo>
                        <a:pt x="515" y="64"/>
                        <a:pt x="459" y="0"/>
                        <a:pt x="383" y="0"/>
                      </a:cubicBezTo>
                      <a:cubicBezTo>
                        <a:pt x="336" y="0"/>
                        <a:pt x="288" y="36"/>
                        <a:pt x="255" y="73"/>
                      </a:cubicBezTo>
                      <a:cubicBezTo>
                        <a:pt x="246" y="20"/>
                        <a:pt x="201" y="0"/>
                        <a:pt x="165" y="0"/>
                      </a:cubicBezTo>
                      <a:cubicBezTo>
                        <a:pt x="120" y="0"/>
                        <a:pt x="101" y="39"/>
                        <a:pt x="92" y="56"/>
                      </a:cubicBezTo>
                      <a:cubicBezTo>
                        <a:pt x="76" y="90"/>
                        <a:pt x="62" y="148"/>
                        <a:pt x="62" y="151"/>
                      </a:cubicBezTo>
                      <a:cubicBezTo>
                        <a:pt x="62" y="162"/>
                        <a:pt x="73" y="162"/>
                        <a:pt x="76" y="162"/>
                      </a:cubicBezTo>
                      <a:cubicBezTo>
                        <a:pt x="84" y="162"/>
                        <a:pt x="84" y="162"/>
                        <a:pt x="92" y="140"/>
                      </a:cubicBezTo>
                      <a:cubicBezTo>
                        <a:pt x="109" y="70"/>
                        <a:pt x="129" y="22"/>
                        <a:pt x="162" y="22"/>
                      </a:cubicBezTo>
                      <a:cubicBezTo>
                        <a:pt x="179" y="22"/>
                        <a:pt x="193" y="31"/>
                        <a:pt x="193" y="67"/>
                      </a:cubicBezTo>
                      <a:cubicBezTo>
                        <a:pt x="193" y="90"/>
                        <a:pt x="190" y="101"/>
                        <a:pt x="187" y="118"/>
                      </a:cubicBezTo>
                      <a:lnTo>
                        <a:pt x="76" y="557"/>
                      </a:lnTo>
                      <a:close/>
                      <a:moveTo>
                        <a:pt x="249" y="129"/>
                      </a:moveTo>
                      <a:cubicBezTo>
                        <a:pt x="257" y="101"/>
                        <a:pt x="283" y="73"/>
                        <a:pt x="302" y="59"/>
                      </a:cubicBezTo>
                      <a:cubicBezTo>
                        <a:pt x="336" y="28"/>
                        <a:pt x="364" y="22"/>
                        <a:pt x="381" y="22"/>
                      </a:cubicBezTo>
                      <a:cubicBezTo>
                        <a:pt x="422" y="22"/>
                        <a:pt x="445" y="56"/>
                        <a:pt x="445" y="115"/>
                      </a:cubicBezTo>
                      <a:cubicBezTo>
                        <a:pt x="445" y="174"/>
                        <a:pt x="411" y="286"/>
                        <a:pt x="395" y="325"/>
                      </a:cubicBezTo>
                      <a:cubicBezTo>
                        <a:pt x="361" y="395"/>
                        <a:pt x="313" y="426"/>
                        <a:pt x="277" y="426"/>
                      </a:cubicBezTo>
                      <a:cubicBezTo>
                        <a:pt x="213" y="426"/>
                        <a:pt x="199" y="344"/>
                        <a:pt x="199" y="339"/>
                      </a:cubicBezTo>
                      <a:cubicBezTo>
                        <a:pt x="199" y="336"/>
                        <a:pt x="199" y="333"/>
                        <a:pt x="201" y="322"/>
                      </a:cubicBezTo>
                      <a:lnTo>
                        <a:pt x="249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60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pic>
            <p:nvPicPr>
              <p:cNvPr id="42360" name="Picture 37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" y="949"/>
                <a:ext cx="385" cy="34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2361" name="Group 377"/>
              <p:cNvGrpSpPr>
                <a:grpSpLocks/>
              </p:cNvGrpSpPr>
              <p:nvPr/>
            </p:nvGrpSpPr>
            <p:grpSpPr bwMode="auto">
              <a:xfrm>
                <a:off x="4949" y="1361"/>
                <a:ext cx="135" cy="98"/>
                <a:chOff x="4949" y="1361"/>
                <a:chExt cx="135" cy="98"/>
              </a:xfrm>
            </p:grpSpPr>
            <p:sp>
              <p:nvSpPr>
                <p:cNvPr id="42362" name="Freeform 378"/>
                <p:cNvSpPr>
                  <a:spLocks noChangeArrowheads="1"/>
                </p:cNvSpPr>
                <p:nvPr/>
              </p:nvSpPr>
              <p:spPr bwMode="auto">
                <a:xfrm>
                  <a:off x="4949" y="1361"/>
                  <a:ext cx="135" cy="96"/>
                </a:xfrm>
                <a:custGeom>
                  <a:avLst/>
                  <a:gdLst>
                    <a:gd name="T0" fmla="*/ 301 w 600"/>
                    <a:gd name="T1" fmla="*/ 426 h 427"/>
                    <a:gd name="T2" fmla="*/ 0 w 600"/>
                    <a:gd name="T3" fmla="*/ 426 h 427"/>
                    <a:gd name="T4" fmla="*/ 0 w 600"/>
                    <a:gd name="T5" fmla="*/ 0 h 427"/>
                    <a:gd name="T6" fmla="*/ 599 w 600"/>
                    <a:gd name="T7" fmla="*/ 0 h 427"/>
                    <a:gd name="T8" fmla="*/ 599 w 600"/>
                    <a:gd name="T9" fmla="*/ 426 h 427"/>
                    <a:gd name="T10" fmla="*/ 301 w 600"/>
                    <a:gd name="T11" fmla="*/ 426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0" h="427">
                      <a:moveTo>
                        <a:pt x="301" y="426"/>
                      </a:moveTo>
                      <a:lnTo>
                        <a:pt x="0" y="426"/>
                      </a:lnTo>
                      <a:lnTo>
                        <a:pt x="0" y="0"/>
                      </a:lnTo>
                      <a:lnTo>
                        <a:pt x="599" y="0"/>
                      </a:lnTo>
                      <a:lnTo>
                        <a:pt x="599" y="426"/>
                      </a:lnTo>
                      <a:lnTo>
                        <a:pt x="301" y="426"/>
                      </a:lnTo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4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363" name="Freeform 379"/>
                <p:cNvSpPr>
                  <a:spLocks noChangeArrowheads="1"/>
                </p:cNvSpPr>
                <p:nvPr/>
              </p:nvSpPr>
              <p:spPr bwMode="auto">
                <a:xfrm>
                  <a:off x="4955" y="1361"/>
                  <a:ext cx="120" cy="98"/>
                </a:xfrm>
                <a:custGeom>
                  <a:avLst/>
                  <a:gdLst>
                    <a:gd name="T0" fmla="*/ 236 w 535"/>
                    <a:gd name="T1" fmla="*/ 58 h 438"/>
                    <a:gd name="T2" fmla="*/ 348 w 535"/>
                    <a:gd name="T3" fmla="*/ 58 h 438"/>
                    <a:gd name="T4" fmla="*/ 305 w 535"/>
                    <a:gd name="T5" fmla="*/ 314 h 438"/>
                    <a:gd name="T6" fmla="*/ 314 w 535"/>
                    <a:gd name="T7" fmla="*/ 388 h 438"/>
                    <a:gd name="T8" fmla="*/ 350 w 535"/>
                    <a:gd name="T9" fmla="*/ 437 h 438"/>
                    <a:gd name="T10" fmla="*/ 390 w 535"/>
                    <a:gd name="T11" fmla="*/ 399 h 438"/>
                    <a:gd name="T12" fmla="*/ 384 w 535"/>
                    <a:gd name="T13" fmla="*/ 379 h 438"/>
                    <a:gd name="T14" fmla="*/ 354 w 535"/>
                    <a:gd name="T15" fmla="*/ 215 h 438"/>
                    <a:gd name="T16" fmla="*/ 372 w 535"/>
                    <a:gd name="T17" fmla="*/ 58 h 438"/>
                    <a:gd name="T18" fmla="*/ 487 w 535"/>
                    <a:gd name="T19" fmla="*/ 58 h 438"/>
                    <a:gd name="T20" fmla="*/ 534 w 535"/>
                    <a:gd name="T21" fmla="*/ 25 h 438"/>
                    <a:gd name="T22" fmla="*/ 496 w 535"/>
                    <a:gd name="T23" fmla="*/ 0 h 438"/>
                    <a:gd name="T24" fmla="*/ 164 w 535"/>
                    <a:gd name="T25" fmla="*/ 0 h 438"/>
                    <a:gd name="T26" fmla="*/ 61 w 535"/>
                    <a:gd name="T27" fmla="*/ 47 h 438"/>
                    <a:gd name="T28" fmla="*/ 0 w 535"/>
                    <a:gd name="T29" fmla="*/ 134 h 438"/>
                    <a:gd name="T30" fmla="*/ 11 w 535"/>
                    <a:gd name="T31" fmla="*/ 146 h 438"/>
                    <a:gd name="T32" fmla="*/ 27 w 535"/>
                    <a:gd name="T33" fmla="*/ 134 h 438"/>
                    <a:gd name="T34" fmla="*/ 153 w 535"/>
                    <a:gd name="T35" fmla="*/ 58 h 438"/>
                    <a:gd name="T36" fmla="*/ 211 w 535"/>
                    <a:gd name="T37" fmla="*/ 58 h 438"/>
                    <a:gd name="T38" fmla="*/ 83 w 535"/>
                    <a:gd name="T39" fmla="*/ 388 h 438"/>
                    <a:gd name="T40" fmla="*/ 76 w 535"/>
                    <a:gd name="T41" fmla="*/ 410 h 438"/>
                    <a:gd name="T42" fmla="*/ 103 w 535"/>
                    <a:gd name="T43" fmla="*/ 437 h 438"/>
                    <a:gd name="T44" fmla="*/ 153 w 535"/>
                    <a:gd name="T45" fmla="*/ 372 h 438"/>
                    <a:gd name="T46" fmla="*/ 179 w 535"/>
                    <a:gd name="T47" fmla="*/ 276 h 438"/>
                    <a:gd name="T48" fmla="*/ 236 w 535"/>
                    <a:gd name="T49" fmla="*/ 58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5" h="438">
                      <a:moveTo>
                        <a:pt x="236" y="58"/>
                      </a:moveTo>
                      <a:lnTo>
                        <a:pt x="348" y="58"/>
                      </a:lnTo>
                      <a:cubicBezTo>
                        <a:pt x="314" y="204"/>
                        <a:pt x="305" y="247"/>
                        <a:pt x="305" y="314"/>
                      </a:cubicBezTo>
                      <a:cubicBezTo>
                        <a:pt x="305" y="327"/>
                        <a:pt x="305" y="354"/>
                        <a:pt x="314" y="388"/>
                      </a:cubicBezTo>
                      <a:cubicBezTo>
                        <a:pt x="323" y="433"/>
                        <a:pt x="334" y="437"/>
                        <a:pt x="350" y="437"/>
                      </a:cubicBezTo>
                      <a:cubicBezTo>
                        <a:pt x="370" y="437"/>
                        <a:pt x="390" y="419"/>
                        <a:pt x="390" y="399"/>
                      </a:cubicBezTo>
                      <a:cubicBezTo>
                        <a:pt x="390" y="394"/>
                        <a:pt x="390" y="392"/>
                        <a:pt x="384" y="379"/>
                      </a:cubicBezTo>
                      <a:cubicBezTo>
                        <a:pt x="354" y="307"/>
                        <a:pt x="354" y="242"/>
                        <a:pt x="354" y="215"/>
                      </a:cubicBezTo>
                      <a:cubicBezTo>
                        <a:pt x="354" y="161"/>
                        <a:pt x="361" y="110"/>
                        <a:pt x="372" y="58"/>
                      </a:cubicBezTo>
                      <a:lnTo>
                        <a:pt x="487" y="58"/>
                      </a:lnTo>
                      <a:cubicBezTo>
                        <a:pt x="498" y="58"/>
                        <a:pt x="534" y="58"/>
                        <a:pt x="534" y="25"/>
                      </a:cubicBezTo>
                      <a:cubicBezTo>
                        <a:pt x="534" y="0"/>
                        <a:pt x="514" y="0"/>
                        <a:pt x="496" y="0"/>
                      </a:cubicBezTo>
                      <a:lnTo>
                        <a:pt x="164" y="0"/>
                      </a:lnTo>
                      <a:cubicBezTo>
                        <a:pt x="141" y="0"/>
                        <a:pt x="103" y="0"/>
                        <a:pt x="61" y="47"/>
                      </a:cubicBezTo>
                      <a:cubicBezTo>
                        <a:pt x="25" y="85"/>
                        <a:pt x="0" y="130"/>
                        <a:pt x="0" y="134"/>
                      </a:cubicBezTo>
                      <a:cubicBezTo>
                        <a:pt x="0" y="137"/>
                        <a:pt x="0" y="146"/>
                        <a:pt x="11" y="146"/>
                      </a:cubicBezTo>
                      <a:cubicBezTo>
                        <a:pt x="20" y="146"/>
                        <a:pt x="22" y="141"/>
                        <a:pt x="27" y="134"/>
                      </a:cubicBezTo>
                      <a:cubicBezTo>
                        <a:pt x="76" y="58"/>
                        <a:pt x="135" y="58"/>
                        <a:pt x="153" y="58"/>
                      </a:cubicBezTo>
                      <a:lnTo>
                        <a:pt x="211" y="58"/>
                      </a:lnTo>
                      <a:cubicBezTo>
                        <a:pt x="177" y="177"/>
                        <a:pt x="126" y="296"/>
                        <a:pt x="83" y="388"/>
                      </a:cubicBezTo>
                      <a:cubicBezTo>
                        <a:pt x="76" y="401"/>
                        <a:pt x="76" y="403"/>
                        <a:pt x="76" y="410"/>
                      </a:cubicBezTo>
                      <a:cubicBezTo>
                        <a:pt x="76" y="430"/>
                        <a:pt x="92" y="437"/>
                        <a:pt x="103" y="437"/>
                      </a:cubicBezTo>
                      <a:cubicBezTo>
                        <a:pt x="135" y="437"/>
                        <a:pt x="141" y="410"/>
                        <a:pt x="153" y="372"/>
                      </a:cubicBezTo>
                      <a:cubicBezTo>
                        <a:pt x="168" y="327"/>
                        <a:pt x="168" y="325"/>
                        <a:pt x="179" y="276"/>
                      </a:cubicBezTo>
                      <a:lnTo>
                        <a:pt x="236" y="5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4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2364" name="Group 380"/>
              <p:cNvGrpSpPr>
                <a:grpSpLocks/>
              </p:cNvGrpSpPr>
              <p:nvPr/>
            </p:nvGrpSpPr>
            <p:grpSpPr bwMode="auto">
              <a:xfrm>
                <a:off x="5357" y="1624"/>
                <a:ext cx="160" cy="152"/>
                <a:chOff x="5357" y="1624"/>
                <a:chExt cx="160" cy="152"/>
              </a:xfrm>
            </p:grpSpPr>
            <p:sp>
              <p:nvSpPr>
                <p:cNvPr id="42365" name="Freeform 381"/>
                <p:cNvSpPr>
                  <a:spLocks noChangeArrowheads="1"/>
                </p:cNvSpPr>
                <p:nvPr/>
              </p:nvSpPr>
              <p:spPr bwMode="auto">
                <a:xfrm>
                  <a:off x="5357" y="1624"/>
                  <a:ext cx="160" cy="152"/>
                </a:xfrm>
                <a:custGeom>
                  <a:avLst/>
                  <a:gdLst>
                    <a:gd name="T0" fmla="*/ 356 w 712"/>
                    <a:gd name="T1" fmla="*/ 675 h 676"/>
                    <a:gd name="T2" fmla="*/ 0 w 712"/>
                    <a:gd name="T3" fmla="*/ 675 h 676"/>
                    <a:gd name="T4" fmla="*/ 0 w 712"/>
                    <a:gd name="T5" fmla="*/ 0 h 676"/>
                    <a:gd name="T6" fmla="*/ 711 w 712"/>
                    <a:gd name="T7" fmla="*/ 0 h 676"/>
                    <a:gd name="T8" fmla="*/ 711 w 712"/>
                    <a:gd name="T9" fmla="*/ 675 h 676"/>
                    <a:gd name="T10" fmla="*/ 356 w 712"/>
                    <a:gd name="T11" fmla="*/ 675 h 6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2" h="676">
                      <a:moveTo>
                        <a:pt x="356" y="675"/>
                      </a:moveTo>
                      <a:lnTo>
                        <a:pt x="0" y="675"/>
                      </a:lnTo>
                      <a:lnTo>
                        <a:pt x="0" y="0"/>
                      </a:lnTo>
                      <a:lnTo>
                        <a:pt x="711" y="0"/>
                      </a:lnTo>
                      <a:lnTo>
                        <a:pt x="711" y="675"/>
                      </a:lnTo>
                      <a:lnTo>
                        <a:pt x="356" y="675"/>
                      </a:lnTo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4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366" name="Freeform 382"/>
                <p:cNvSpPr>
                  <a:spLocks noChangeArrowheads="1"/>
                </p:cNvSpPr>
                <p:nvPr/>
              </p:nvSpPr>
              <p:spPr bwMode="auto">
                <a:xfrm>
                  <a:off x="5370" y="1624"/>
                  <a:ext cx="136" cy="152"/>
                </a:xfrm>
                <a:custGeom>
                  <a:avLst/>
                  <a:gdLst>
                    <a:gd name="T0" fmla="*/ 311 w 602"/>
                    <a:gd name="T1" fmla="*/ 352 h 676"/>
                    <a:gd name="T2" fmla="*/ 320 w 602"/>
                    <a:gd name="T3" fmla="*/ 336 h 676"/>
                    <a:gd name="T4" fmla="*/ 313 w 602"/>
                    <a:gd name="T5" fmla="*/ 323 h 676"/>
                    <a:gd name="T6" fmla="*/ 112 w 602"/>
                    <a:gd name="T7" fmla="*/ 31 h 676"/>
                    <a:gd name="T8" fmla="*/ 340 w 602"/>
                    <a:gd name="T9" fmla="*/ 31 h 676"/>
                    <a:gd name="T10" fmla="*/ 577 w 602"/>
                    <a:gd name="T11" fmla="*/ 222 h 676"/>
                    <a:gd name="T12" fmla="*/ 601 w 602"/>
                    <a:gd name="T13" fmla="*/ 222 h 676"/>
                    <a:gd name="T14" fmla="*/ 572 w 602"/>
                    <a:gd name="T15" fmla="*/ 0 h 676"/>
                    <a:gd name="T16" fmla="*/ 25 w 602"/>
                    <a:gd name="T17" fmla="*/ 0 h 676"/>
                    <a:gd name="T18" fmla="*/ 0 w 602"/>
                    <a:gd name="T19" fmla="*/ 22 h 676"/>
                    <a:gd name="T20" fmla="*/ 246 w 602"/>
                    <a:gd name="T21" fmla="*/ 381 h 676"/>
                    <a:gd name="T22" fmla="*/ 11 w 602"/>
                    <a:gd name="T23" fmla="*/ 648 h 676"/>
                    <a:gd name="T24" fmla="*/ 0 w 602"/>
                    <a:gd name="T25" fmla="*/ 664 h 676"/>
                    <a:gd name="T26" fmla="*/ 25 w 602"/>
                    <a:gd name="T27" fmla="*/ 675 h 676"/>
                    <a:gd name="T28" fmla="*/ 572 w 602"/>
                    <a:gd name="T29" fmla="*/ 675 h 676"/>
                    <a:gd name="T30" fmla="*/ 601 w 602"/>
                    <a:gd name="T31" fmla="*/ 442 h 676"/>
                    <a:gd name="T32" fmla="*/ 577 w 602"/>
                    <a:gd name="T33" fmla="*/ 442 h 676"/>
                    <a:gd name="T34" fmla="*/ 335 w 602"/>
                    <a:gd name="T35" fmla="*/ 635 h 676"/>
                    <a:gd name="T36" fmla="*/ 65 w 602"/>
                    <a:gd name="T37" fmla="*/ 635 h 676"/>
                    <a:gd name="T38" fmla="*/ 311 w 602"/>
                    <a:gd name="T39" fmla="*/ 352 h 6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02" h="676">
                      <a:moveTo>
                        <a:pt x="311" y="352"/>
                      </a:moveTo>
                      <a:cubicBezTo>
                        <a:pt x="320" y="343"/>
                        <a:pt x="320" y="339"/>
                        <a:pt x="320" y="336"/>
                      </a:cubicBezTo>
                      <a:cubicBezTo>
                        <a:pt x="320" y="332"/>
                        <a:pt x="317" y="327"/>
                        <a:pt x="313" y="323"/>
                      </a:cubicBezTo>
                      <a:lnTo>
                        <a:pt x="112" y="31"/>
                      </a:lnTo>
                      <a:lnTo>
                        <a:pt x="340" y="31"/>
                      </a:lnTo>
                      <a:cubicBezTo>
                        <a:pt x="505" y="31"/>
                        <a:pt x="554" y="67"/>
                        <a:pt x="577" y="222"/>
                      </a:cubicBezTo>
                      <a:lnTo>
                        <a:pt x="601" y="222"/>
                      </a:lnTo>
                      <a:lnTo>
                        <a:pt x="572" y="0"/>
                      </a:lnTo>
                      <a:lnTo>
                        <a:pt x="25" y="0"/>
                      </a:lnTo>
                      <a:cubicBezTo>
                        <a:pt x="2" y="0"/>
                        <a:pt x="0" y="0"/>
                        <a:pt x="0" y="22"/>
                      </a:cubicBezTo>
                      <a:lnTo>
                        <a:pt x="246" y="381"/>
                      </a:lnTo>
                      <a:lnTo>
                        <a:pt x="11" y="648"/>
                      </a:lnTo>
                      <a:cubicBezTo>
                        <a:pt x="0" y="659"/>
                        <a:pt x="0" y="662"/>
                        <a:pt x="0" y="664"/>
                      </a:cubicBezTo>
                      <a:cubicBezTo>
                        <a:pt x="0" y="675"/>
                        <a:pt x="11" y="675"/>
                        <a:pt x="25" y="675"/>
                      </a:cubicBezTo>
                      <a:lnTo>
                        <a:pt x="572" y="675"/>
                      </a:lnTo>
                      <a:lnTo>
                        <a:pt x="601" y="442"/>
                      </a:lnTo>
                      <a:lnTo>
                        <a:pt x="577" y="442"/>
                      </a:lnTo>
                      <a:cubicBezTo>
                        <a:pt x="559" y="608"/>
                        <a:pt x="492" y="635"/>
                        <a:pt x="335" y="635"/>
                      </a:cubicBezTo>
                      <a:lnTo>
                        <a:pt x="65" y="635"/>
                      </a:lnTo>
                      <a:lnTo>
                        <a:pt x="311" y="35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4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42367" name="Text Box 383"/>
              <p:cNvSpPr txBox="1">
                <a:spLocks noChangeArrowheads="1"/>
              </p:cNvSpPr>
              <p:nvPr/>
            </p:nvSpPr>
            <p:spPr bwMode="auto">
              <a:xfrm>
                <a:off x="5912" y="480"/>
                <a:ext cx="416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3114" rIns="0" bIns="0"/>
              <a:lstStyle>
                <a:lvl1pPr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2600" b="0"/>
                  <a:t>j=1</a:t>
                </a:r>
              </a:p>
            </p:txBody>
          </p:sp>
          <p:grpSp>
            <p:nvGrpSpPr>
              <p:cNvPr id="42368" name="Group 384"/>
              <p:cNvGrpSpPr>
                <a:grpSpLocks/>
              </p:cNvGrpSpPr>
              <p:nvPr/>
            </p:nvGrpSpPr>
            <p:grpSpPr bwMode="auto">
              <a:xfrm>
                <a:off x="4626" y="1565"/>
                <a:ext cx="653" cy="199"/>
                <a:chOff x="4626" y="1565"/>
                <a:chExt cx="653" cy="199"/>
              </a:xfrm>
            </p:grpSpPr>
            <p:sp>
              <p:nvSpPr>
                <p:cNvPr id="42369" name="Freeform 385"/>
                <p:cNvSpPr>
                  <a:spLocks noChangeArrowheads="1"/>
                </p:cNvSpPr>
                <p:nvPr/>
              </p:nvSpPr>
              <p:spPr bwMode="auto">
                <a:xfrm>
                  <a:off x="4626" y="1565"/>
                  <a:ext cx="653" cy="198"/>
                </a:xfrm>
                <a:custGeom>
                  <a:avLst/>
                  <a:gdLst>
                    <a:gd name="T0" fmla="*/ 1443 w 2886"/>
                    <a:gd name="T1" fmla="*/ 875 h 876"/>
                    <a:gd name="T2" fmla="*/ 0 w 2886"/>
                    <a:gd name="T3" fmla="*/ 875 h 876"/>
                    <a:gd name="T4" fmla="*/ 0 w 2886"/>
                    <a:gd name="T5" fmla="*/ 0 h 876"/>
                    <a:gd name="T6" fmla="*/ 2885 w 2886"/>
                    <a:gd name="T7" fmla="*/ 0 h 876"/>
                    <a:gd name="T8" fmla="*/ 2885 w 2886"/>
                    <a:gd name="T9" fmla="*/ 875 h 876"/>
                    <a:gd name="T10" fmla="*/ 1443 w 2886"/>
                    <a:gd name="T11" fmla="*/ 875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86" h="876">
                      <a:moveTo>
                        <a:pt x="1443" y="875"/>
                      </a:moveTo>
                      <a:lnTo>
                        <a:pt x="0" y="875"/>
                      </a:lnTo>
                      <a:lnTo>
                        <a:pt x="0" y="0"/>
                      </a:lnTo>
                      <a:lnTo>
                        <a:pt x="2885" y="0"/>
                      </a:lnTo>
                      <a:lnTo>
                        <a:pt x="2885" y="875"/>
                      </a:lnTo>
                      <a:lnTo>
                        <a:pt x="1443" y="875"/>
                      </a:lnTo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4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370" name="Freeform 386"/>
                <p:cNvSpPr>
                  <a:spLocks noChangeArrowheads="1"/>
                </p:cNvSpPr>
                <p:nvPr/>
              </p:nvSpPr>
              <p:spPr bwMode="auto">
                <a:xfrm>
                  <a:off x="4628" y="1624"/>
                  <a:ext cx="113" cy="86"/>
                </a:xfrm>
                <a:custGeom>
                  <a:avLst/>
                  <a:gdLst>
                    <a:gd name="T0" fmla="*/ 503 w 504"/>
                    <a:gd name="T1" fmla="*/ 60 h 385"/>
                    <a:gd name="T2" fmla="*/ 469 w 504"/>
                    <a:gd name="T3" fmla="*/ 0 h 385"/>
                    <a:gd name="T4" fmla="*/ 424 w 504"/>
                    <a:gd name="T5" fmla="*/ 40 h 385"/>
                    <a:gd name="T6" fmla="*/ 436 w 504"/>
                    <a:gd name="T7" fmla="*/ 65 h 385"/>
                    <a:gd name="T8" fmla="*/ 467 w 504"/>
                    <a:gd name="T9" fmla="*/ 136 h 385"/>
                    <a:gd name="T10" fmla="*/ 424 w 504"/>
                    <a:gd name="T11" fmla="*/ 257 h 385"/>
                    <a:gd name="T12" fmla="*/ 327 w 504"/>
                    <a:gd name="T13" fmla="*/ 322 h 385"/>
                    <a:gd name="T14" fmla="*/ 244 w 504"/>
                    <a:gd name="T15" fmla="*/ 246 h 385"/>
                    <a:gd name="T16" fmla="*/ 273 w 504"/>
                    <a:gd name="T17" fmla="*/ 146 h 385"/>
                    <a:gd name="T18" fmla="*/ 259 w 504"/>
                    <a:gd name="T19" fmla="*/ 129 h 385"/>
                    <a:gd name="T20" fmla="*/ 236 w 504"/>
                    <a:gd name="T21" fmla="*/ 142 h 385"/>
                    <a:gd name="T22" fmla="*/ 215 w 504"/>
                    <a:gd name="T23" fmla="*/ 246 h 385"/>
                    <a:gd name="T24" fmla="*/ 100 w 504"/>
                    <a:gd name="T25" fmla="*/ 322 h 385"/>
                    <a:gd name="T26" fmla="*/ 27 w 504"/>
                    <a:gd name="T27" fmla="*/ 225 h 385"/>
                    <a:gd name="T28" fmla="*/ 113 w 504"/>
                    <a:gd name="T29" fmla="*/ 19 h 385"/>
                    <a:gd name="T30" fmla="*/ 98 w 504"/>
                    <a:gd name="T31" fmla="*/ 4 h 385"/>
                    <a:gd name="T32" fmla="*/ 75 w 504"/>
                    <a:gd name="T33" fmla="*/ 21 h 385"/>
                    <a:gd name="T34" fmla="*/ 0 w 504"/>
                    <a:gd name="T35" fmla="*/ 263 h 385"/>
                    <a:gd name="T36" fmla="*/ 88 w 504"/>
                    <a:gd name="T37" fmla="*/ 384 h 385"/>
                    <a:gd name="T38" fmla="*/ 219 w 504"/>
                    <a:gd name="T39" fmla="*/ 296 h 385"/>
                    <a:gd name="T40" fmla="*/ 313 w 504"/>
                    <a:gd name="T41" fmla="*/ 384 h 385"/>
                    <a:gd name="T42" fmla="*/ 449 w 504"/>
                    <a:gd name="T43" fmla="*/ 269 h 385"/>
                    <a:gd name="T44" fmla="*/ 503 w 504"/>
                    <a:gd name="T45" fmla="*/ 60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04" h="385">
                      <a:moveTo>
                        <a:pt x="503" y="60"/>
                      </a:moveTo>
                      <a:cubicBezTo>
                        <a:pt x="503" y="21"/>
                        <a:pt x="488" y="0"/>
                        <a:pt x="469" y="0"/>
                      </a:cubicBezTo>
                      <a:cubicBezTo>
                        <a:pt x="446" y="0"/>
                        <a:pt x="424" y="21"/>
                        <a:pt x="424" y="40"/>
                      </a:cubicBezTo>
                      <a:cubicBezTo>
                        <a:pt x="424" y="48"/>
                        <a:pt x="428" y="58"/>
                        <a:pt x="436" y="65"/>
                      </a:cubicBezTo>
                      <a:cubicBezTo>
                        <a:pt x="451" y="79"/>
                        <a:pt x="467" y="102"/>
                        <a:pt x="467" y="136"/>
                      </a:cubicBezTo>
                      <a:cubicBezTo>
                        <a:pt x="467" y="171"/>
                        <a:pt x="449" y="219"/>
                        <a:pt x="424" y="257"/>
                      </a:cubicBezTo>
                      <a:cubicBezTo>
                        <a:pt x="398" y="294"/>
                        <a:pt x="367" y="322"/>
                        <a:pt x="327" y="322"/>
                      </a:cubicBezTo>
                      <a:cubicBezTo>
                        <a:pt x="279" y="322"/>
                        <a:pt x="252" y="292"/>
                        <a:pt x="244" y="246"/>
                      </a:cubicBezTo>
                      <a:cubicBezTo>
                        <a:pt x="254" y="225"/>
                        <a:pt x="273" y="171"/>
                        <a:pt x="273" y="146"/>
                      </a:cubicBezTo>
                      <a:cubicBezTo>
                        <a:pt x="273" y="136"/>
                        <a:pt x="269" y="129"/>
                        <a:pt x="259" y="129"/>
                      </a:cubicBezTo>
                      <a:cubicBezTo>
                        <a:pt x="252" y="129"/>
                        <a:pt x="242" y="131"/>
                        <a:pt x="236" y="142"/>
                      </a:cubicBezTo>
                      <a:cubicBezTo>
                        <a:pt x="227" y="159"/>
                        <a:pt x="215" y="215"/>
                        <a:pt x="215" y="246"/>
                      </a:cubicBezTo>
                      <a:cubicBezTo>
                        <a:pt x="188" y="284"/>
                        <a:pt x="154" y="322"/>
                        <a:pt x="100" y="322"/>
                      </a:cubicBezTo>
                      <a:cubicBezTo>
                        <a:pt x="44" y="322"/>
                        <a:pt x="27" y="273"/>
                        <a:pt x="27" y="225"/>
                      </a:cubicBezTo>
                      <a:cubicBezTo>
                        <a:pt x="27" y="119"/>
                        <a:pt x="113" y="31"/>
                        <a:pt x="113" y="19"/>
                      </a:cubicBezTo>
                      <a:cubicBezTo>
                        <a:pt x="113" y="10"/>
                        <a:pt x="108" y="4"/>
                        <a:pt x="98" y="4"/>
                      </a:cubicBezTo>
                      <a:cubicBezTo>
                        <a:pt x="86" y="4"/>
                        <a:pt x="81" y="15"/>
                        <a:pt x="75" y="21"/>
                      </a:cubicBezTo>
                      <a:cubicBezTo>
                        <a:pt x="33" y="84"/>
                        <a:pt x="0" y="186"/>
                        <a:pt x="0" y="263"/>
                      </a:cubicBezTo>
                      <a:cubicBezTo>
                        <a:pt x="0" y="321"/>
                        <a:pt x="19" y="384"/>
                        <a:pt x="88" y="384"/>
                      </a:cubicBezTo>
                      <a:cubicBezTo>
                        <a:pt x="150" y="384"/>
                        <a:pt x="188" y="342"/>
                        <a:pt x="219" y="296"/>
                      </a:cubicBezTo>
                      <a:cubicBezTo>
                        <a:pt x="227" y="344"/>
                        <a:pt x="259" y="384"/>
                        <a:pt x="313" y="384"/>
                      </a:cubicBezTo>
                      <a:cubicBezTo>
                        <a:pt x="378" y="384"/>
                        <a:pt x="419" y="332"/>
                        <a:pt x="449" y="269"/>
                      </a:cubicBezTo>
                      <a:cubicBezTo>
                        <a:pt x="471" y="227"/>
                        <a:pt x="503" y="111"/>
                        <a:pt x="503" y="6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4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371" name="Freeform 387"/>
                <p:cNvSpPr>
                  <a:spLocks noChangeArrowheads="1"/>
                </p:cNvSpPr>
                <p:nvPr/>
              </p:nvSpPr>
              <p:spPr bwMode="auto">
                <a:xfrm>
                  <a:off x="4745" y="1649"/>
                  <a:ext cx="58" cy="116"/>
                </a:xfrm>
                <a:custGeom>
                  <a:avLst/>
                  <a:gdLst>
                    <a:gd name="T0" fmla="*/ 261 w 262"/>
                    <a:gd name="T1" fmla="*/ 23 h 515"/>
                    <a:gd name="T2" fmla="*/ 238 w 262"/>
                    <a:gd name="T3" fmla="*/ 0 h 515"/>
                    <a:gd name="T4" fmla="*/ 204 w 262"/>
                    <a:gd name="T5" fmla="*/ 33 h 515"/>
                    <a:gd name="T6" fmla="*/ 229 w 262"/>
                    <a:gd name="T7" fmla="*/ 56 h 515"/>
                    <a:gd name="T8" fmla="*/ 261 w 262"/>
                    <a:gd name="T9" fmla="*/ 23 h 515"/>
                    <a:gd name="T10" fmla="*/ 134 w 262"/>
                    <a:gd name="T11" fmla="*/ 422 h 515"/>
                    <a:gd name="T12" fmla="*/ 58 w 262"/>
                    <a:gd name="T13" fmla="*/ 497 h 515"/>
                    <a:gd name="T14" fmla="*/ 36 w 262"/>
                    <a:gd name="T15" fmla="*/ 493 h 515"/>
                    <a:gd name="T16" fmla="*/ 58 w 262"/>
                    <a:gd name="T17" fmla="*/ 463 h 515"/>
                    <a:gd name="T18" fmla="*/ 35 w 262"/>
                    <a:gd name="T19" fmla="*/ 441 h 515"/>
                    <a:gd name="T20" fmla="*/ 0 w 262"/>
                    <a:gd name="T21" fmla="*/ 476 h 515"/>
                    <a:gd name="T22" fmla="*/ 60 w 262"/>
                    <a:gd name="T23" fmla="*/ 514 h 515"/>
                    <a:gd name="T24" fmla="*/ 182 w 262"/>
                    <a:gd name="T25" fmla="*/ 420 h 515"/>
                    <a:gd name="T26" fmla="*/ 236 w 262"/>
                    <a:gd name="T27" fmla="*/ 207 h 515"/>
                    <a:gd name="T28" fmla="*/ 240 w 262"/>
                    <a:gd name="T29" fmla="*/ 188 h 515"/>
                    <a:gd name="T30" fmla="*/ 175 w 262"/>
                    <a:gd name="T31" fmla="*/ 132 h 515"/>
                    <a:gd name="T32" fmla="*/ 71 w 262"/>
                    <a:gd name="T33" fmla="*/ 223 h 515"/>
                    <a:gd name="T34" fmla="*/ 81 w 262"/>
                    <a:gd name="T35" fmla="*/ 230 h 515"/>
                    <a:gd name="T36" fmla="*/ 94 w 262"/>
                    <a:gd name="T37" fmla="*/ 219 h 515"/>
                    <a:gd name="T38" fmla="*/ 173 w 262"/>
                    <a:gd name="T39" fmla="*/ 148 h 515"/>
                    <a:gd name="T40" fmla="*/ 194 w 262"/>
                    <a:gd name="T41" fmla="*/ 177 h 515"/>
                    <a:gd name="T42" fmla="*/ 192 w 262"/>
                    <a:gd name="T43" fmla="*/ 196 h 515"/>
                    <a:gd name="T44" fmla="*/ 134 w 262"/>
                    <a:gd name="T45" fmla="*/ 42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2" h="515">
                      <a:moveTo>
                        <a:pt x="261" y="23"/>
                      </a:moveTo>
                      <a:cubicBezTo>
                        <a:pt x="261" y="12"/>
                        <a:pt x="254" y="0"/>
                        <a:pt x="238" y="0"/>
                      </a:cubicBezTo>
                      <a:cubicBezTo>
                        <a:pt x="221" y="0"/>
                        <a:pt x="204" y="17"/>
                        <a:pt x="204" y="33"/>
                      </a:cubicBezTo>
                      <a:cubicBezTo>
                        <a:pt x="204" y="42"/>
                        <a:pt x="211" y="56"/>
                        <a:pt x="229" y="56"/>
                      </a:cubicBezTo>
                      <a:cubicBezTo>
                        <a:pt x="244" y="56"/>
                        <a:pt x="261" y="40"/>
                        <a:pt x="261" y="23"/>
                      </a:cubicBezTo>
                      <a:close/>
                      <a:moveTo>
                        <a:pt x="134" y="422"/>
                      </a:moveTo>
                      <a:cubicBezTo>
                        <a:pt x="125" y="463"/>
                        <a:pt x="94" y="497"/>
                        <a:pt x="58" y="497"/>
                      </a:cubicBezTo>
                      <a:cubicBezTo>
                        <a:pt x="50" y="497"/>
                        <a:pt x="44" y="495"/>
                        <a:pt x="36" y="493"/>
                      </a:cubicBezTo>
                      <a:cubicBezTo>
                        <a:pt x="52" y="486"/>
                        <a:pt x="58" y="472"/>
                        <a:pt x="58" y="463"/>
                      </a:cubicBezTo>
                      <a:cubicBezTo>
                        <a:pt x="58" y="449"/>
                        <a:pt x="46" y="441"/>
                        <a:pt x="35" y="441"/>
                      </a:cubicBezTo>
                      <a:cubicBezTo>
                        <a:pt x="15" y="441"/>
                        <a:pt x="0" y="457"/>
                        <a:pt x="0" y="476"/>
                      </a:cubicBezTo>
                      <a:cubicBezTo>
                        <a:pt x="0" y="499"/>
                        <a:pt x="23" y="514"/>
                        <a:pt x="60" y="514"/>
                      </a:cubicBezTo>
                      <a:cubicBezTo>
                        <a:pt x="94" y="514"/>
                        <a:pt x="165" y="493"/>
                        <a:pt x="182" y="420"/>
                      </a:cubicBezTo>
                      <a:lnTo>
                        <a:pt x="236" y="207"/>
                      </a:lnTo>
                      <a:cubicBezTo>
                        <a:pt x="238" y="202"/>
                        <a:pt x="240" y="196"/>
                        <a:pt x="240" y="188"/>
                      </a:cubicBezTo>
                      <a:cubicBezTo>
                        <a:pt x="240" y="155"/>
                        <a:pt x="211" y="132"/>
                        <a:pt x="175" y="132"/>
                      </a:cubicBezTo>
                      <a:cubicBezTo>
                        <a:pt x="109" y="132"/>
                        <a:pt x="71" y="213"/>
                        <a:pt x="71" y="223"/>
                      </a:cubicBezTo>
                      <a:cubicBezTo>
                        <a:pt x="71" y="230"/>
                        <a:pt x="81" y="230"/>
                        <a:pt x="81" y="230"/>
                      </a:cubicBezTo>
                      <a:cubicBezTo>
                        <a:pt x="88" y="230"/>
                        <a:pt x="88" y="228"/>
                        <a:pt x="94" y="219"/>
                      </a:cubicBezTo>
                      <a:cubicBezTo>
                        <a:pt x="108" y="184"/>
                        <a:pt x="138" y="148"/>
                        <a:pt x="173" y="148"/>
                      </a:cubicBezTo>
                      <a:cubicBezTo>
                        <a:pt x="188" y="148"/>
                        <a:pt x="194" y="157"/>
                        <a:pt x="194" y="177"/>
                      </a:cubicBezTo>
                      <a:cubicBezTo>
                        <a:pt x="194" y="184"/>
                        <a:pt x="192" y="192"/>
                        <a:pt x="192" y="196"/>
                      </a:cubicBezTo>
                      <a:lnTo>
                        <a:pt x="134" y="4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4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372" name="Freeform 388"/>
                <p:cNvSpPr>
                  <a:spLocks noChangeArrowheads="1"/>
                </p:cNvSpPr>
                <p:nvPr/>
              </p:nvSpPr>
              <p:spPr bwMode="auto">
                <a:xfrm>
                  <a:off x="4836" y="1574"/>
                  <a:ext cx="113" cy="138"/>
                </a:xfrm>
                <a:custGeom>
                  <a:avLst/>
                  <a:gdLst>
                    <a:gd name="T0" fmla="*/ 503 w 504"/>
                    <a:gd name="T1" fmla="*/ 8 h 615"/>
                    <a:gd name="T2" fmla="*/ 494 w 504"/>
                    <a:gd name="T3" fmla="*/ 0 h 615"/>
                    <a:gd name="T4" fmla="*/ 478 w 504"/>
                    <a:gd name="T5" fmla="*/ 13 h 615"/>
                    <a:gd name="T6" fmla="*/ 438 w 504"/>
                    <a:gd name="T7" fmla="*/ 61 h 615"/>
                    <a:gd name="T8" fmla="*/ 315 w 504"/>
                    <a:gd name="T9" fmla="*/ 0 h 615"/>
                    <a:gd name="T10" fmla="*/ 108 w 504"/>
                    <a:gd name="T11" fmla="*/ 200 h 615"/>
                    <a:gd name="T12" fmla="*/ 194 w 504"/>
                    <a:gd name="T13" fmla="*/ 321 h 615"/>
                    <a:gd name="T14" fmla="*/ 286 w 504"/>
                    <a:gd name="T15" fmla="*/ 344 h 615"/>
                    <a:gd name="T16" fmla="*/ 363 w 504"/>
                    <a:gd name="T17" fmla="*/ 434 h 615"/>
                    <a:gd name="T18" fmla="*/ 211 w 504"/>
                    <a:gd name="T19" fmla="*/ 589 h 615"/>
                    <a:gd name="T20" fmla="*/ 63 w 504"/>
                    <a:gd name="T21" fmla="*/ 465 h 615"/>
                    <a:gd name="T22" fmla="*/ 67 w 504"/>
                    <a:gd name="T23" fmla="*/ 420 h 615"/>
                    <a:gd name="T24" fmla="*/ 69 w 504"/>
                    <a:gd name="T25" fmla="*/ 415 h 615"/>
                    <a:gd name="T26" fmla="*/ 60 w 504"/>
                    <a:gd name="T27" fmla="*/ 405 h 615"/>
                    <a:gd name="T28" fmla="*/ 50 w 504"/>
                    <a:gd name="T29" fmla="*/ 407 h 615"/>
                    <a:gd name="T30" fmla="*/ 0 w 504"/>
                    <a:gd name="T31" fmla="*/ 607 h 615"/>
                    <a:gd name="T32" fmla="*/ 10 w 504"/>
                    <a:gd name="T33" fmla="*/ 614 h 615"/>
                    <a:gd name="T34" fmla="*/ 25 w 504"/>
                    <a:gd name="T35" fmla="*/ 603 h 615"/>
                    <a:gd name="T36" fmla="*/ 65 w 504"/>
                    <a:gd name="T37" fmla="*/ 555 h 615"/>
                    <a:gd name="T38" fmla="*/ 209 w 504"/>
                    <a:gd name="T39" fmla="*/ 614 h 615"/>
                    <a:gd name="T40" fmla="*/ 424 w 504"/>
                    <a:gd name="T41" fmla="*/ 397 h 615"/>
                    <a:gd name="T42" fmla="*/ 382 w 504"/>
                    <a:gd name="T43" fmla="*/ 299 h 615"/>
                    <a:gd name="T44" fmla="*/ 275 w 504"/>
                    <a:gd name="T45" fmla="*/ 257 h 615"/>
                    <a:gd name="T46" fmla="*/ 219 w 504"/>
                    <a:gd name="T47" fmla="*/ 242 h 615"/>
                    <a:gd name="T48" fmla="*/ 167 w 504"/>
                    <a:gd name="T49" fmla="*/ 163 h 615"/>
                    <a:gd name="T50" fmla="*/ 315 w 504"/>
                    <a:gd name="T51" fmla="*/ 23 h 615"/>
                    <a:gd name="T52" fmla="*/ 438 w 504"/>
                    <a:gd name="T53" fmla="*/ 155 h 615"/>
                    <a:gd name="T54" fmla="*/ 434 w 504"/>
                    <a:gd name="T55" fmla="*/ 202 h 615"/>
                    <a:gd name="T56" fmla="*/ 444 w 504"/>
                    <a:gd name="T57" fmla="*/ 211 h 615"/>
                    <a:gd name="T58" fmla="*/ 457 w 504"/>
                    <a:gd name="T59" fmla="*/ 194 h 615"/>
                    <a:gd name="T60" fmla="*/ 503 w 504"/>
                    <a:gd name="T61" fmla="*/ 8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04" h="615">
                      <a:moveTo>
                        <a:pt x="503" y="8"/>
                      </a:moveTo>
                      <a:cubicBezTo>
                        <a:pt x="503" y="6"/>
                        <a:pt x="501" y="0"/>
                        <a:pt x="494" y="0"/>
                      </a:cubicBezTo>
                      <a:cubicBezTo>
                        <a:pt x="488" y="0"/>
                        <a:pt x="488" y="0"/>
                        <a:pt x="478" y="13"/>
                      </a:cubicBezTo>
                      <a:lnTo>
                        <a:pt x="438" y="61"/>
                      </a:lnTo>
                      <a:cubicBezTo>
                        <a:pt x="415" y="21"/>
                        <a:pt x="371" y="0"/>
                        <a:pt x="315" y="0"/>
                      </a:cubicBezTo>
                      <a:cubicBezTo>
                        <a:pt x="207" y="0"/>
                        <a:pt x="108" y="98"/>
                        <a:pt x="108" y="200"/>
                      </a:cubicBezTo>
                      <a:cubicBezTo>
                        <a:pt x="108" y="269"/>
                        <a:pt x="152" y="307"/>
                        <a:pt x="194" y="321"/>
                      </a:cubicBezTo>
                      <a:lnTo>
                        <a:pt x="286" y="344"/>
                      </a:lnTo>
                      <a:cubicBezTo>
                        <a:pt x="317" y="351"/>
                        <a:pt x="363" y="365"/>
                        <a:pt x="363" y="434"/>
                      </a:cubicBezTo>
                      <a:cubicBezTo>
                        <a:pt x="363" y="509"/>
                        <a:pt x="294" y="589"/>
                        <a:pt x="211" y="589"/>
                      </a:cubicBezTo>
                      <a:cubicBezTo>
                        <a:pt x="158" y="589"/>
                        <a:pt x="63" y="570"/>
                        <a:pt x="63" y="465"/>
                      </a:cubicBezTo>
                      <a:cubicBezTo>
                        <a:pt x="63" y="445"/>
                        <a:pt x="67" y="424"/>
                        <a:pt x="67" y="420"/>
                      </a:cubicBezTo>
                      <a:cubicBezTo>
                        <a:pt x="69" y="417"/>
                        <a:pt x="69" y="415"/>
                        <a:pt x="69" y="415"/>
                      </a:cubicBezTo>
                      <a:cubicBezTo>
                        <a:pt x="69" y="405"/>
                        <a:pt x="63" y="405"/>
                        <a:pt x="60" y="405"/>
                      </a:cubicBezTo>
                      <a:cubicBezTo>
                        <a:pt x="56" y="405"/>
                        <a:pt x="54" y="405"/>
                        <a:pt x="50" y="407"/>
                      </a:cubicBezTo>
                      <a:cubicBezTo>
                        <a:pt x="48" y="411"/>
                        <a:pt x="0" y="605"/>
                        <a:pt x="0" y="607"/>
                      </a:cubicBezTo>
                      <a:cubicBezTo>
                        <a:pt x="0" y="612"/>
                        <a:pt x="4" y="614"/>
                        <a:pt x="10" y="614"/>
                      </a:cubicBezTo>
                      <a:cubicBezTo>
                        <a:pt x="13" y="614"/>
                        <a:pt x="13" y="614"/>
                        <a:pt x="25" y="603"/>
                      </a:cubicBezTo>
                      <a:lnTo>
                        <a:pt x="65" y="555"/>
                      </a:lnTo>
                      <a:cubicBezTo>
                        <a:pt x="102" y="603"/>
                        <a:pt x="159" y="614"/>
                        <a:pt x="209" y="614"/>
                      </a:cubicBezTo>
                      <a:cubicBezTo>
                        <a:pt x="325" y="614"/>
                        <a:pt x="424" y="503"/>
                        <a:pt x="424" y="397"/>
                      </a:cubicBezTo>
                      <a:cubicBezTo>
                        <a:pt x="424" y="340"/>
                        <a:pt x="396" y="311"/>
                        <a:pt x="382" y="299"/>
                      </a:cubicBezTo>
                      <a:cubicBezTo>
                        <a:pt x="363" y="278"/>
                        <a:pt x="352" y="276"/>
                        <a:pt x="275" y="257"/>
                      </a:cubicBezTo>
                      <a:cubicBezTo>
                        <a:pt x="257" y="251"/>
                        <a:pt x="227" y="242"/>
                        <a:pt x="219" y="242"/>
                      </a:cubicBezTo>
                      <a:cubicBezTo>
                        <a:pt x="196" y="234"/>
                        <a:pt x="167" y="209"/>
                        <a:pt x="167" y="163"/>
                      </a:cubicBezTo>
                      <a:cubicBezTo>
                        <a:pt x="167" y="96"/>
                        <a:pt x="234" y="23"/>
                        <a:pt x="315" y="23"/>
                      </a:cubicBezTo>
                      <a:cubicBezTo>
                        <a:pt x="386" y="23"/>
                        <a:pt x="438" y="60"/>
                        <a:pt x="438" y="155"/>
                      </a:cubicBezTo>
                      <a:cubicBezTo>
                        <a:pt x="438" y="182"/>
                        <a:pt x="434" y="198"/>
                        <a:pt x="434" y="202"/>
                      </a:cubicBezTo>
                      <a:cubicBezTo>
                        <a:pt x="434" y="203"/>
                        <a:pt x="434" y="211"/>
                        <a:pt x="444" y="211"/>
                      </a:cubicBezTo>
                      <a:cubicBezTo>
                        <a:pt x="451" y="211"/>
                        <a:pt x="453" y="207"/>
                        <a:pt x="457" y="194"/>
                      </a:cubicBezTo>
                      <a:lnTo>
                        <a:pt x="503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4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373" name="Freeform 389"/>
                <p:cNvSpPr>
                  <a:spLocks noChangeArrowheads="1"/>
                </p:cNvSpPr>
                <p:nvPr/>
              </p:nvSpPr>
              <p:spPr bwMode="auto">
                <a:xfrm>
                  <a:off x="4943" y="1649"/>
                  <a:ext cx="58" cy="116"/>
                </a:xfrm>
                <a:custGeom>
                  <a:avLst/>
                  <a:gdLst>
                    <a:gd name="T0" fmla="*/ 261 w 262"/>
                    <a:gd name="T1" fmla="*/ 23 h 515"/>
                    <a:gd name="T2" fmla="*/ 238 w 262"/>
                    <a:gd name="T3" fmla="*/ 0 h 515"/>
                    <a:gd name="T4" fmla="*/ 204 w 262"/>
                    <a:gd name="T5" fmla="*/ 33 h 515"/>
                    <a:gd name="T6" fmla="*/ 229 w 262"/>
                    <a:gd name="T7" fmla="*/ 56 h 515"/>
                    <a:gd name="T8" fmla="*/ 261 w 262"/>
                    <a:gd name="T9" fmla="*/ 23 h 515"/>
                    <a:gd name="T10" fmla="*/ 134 w 262"/>
                    <a:gd name="T11" fmla="*/ 422 h 515"/>
                    <a:gd name="T12" fmla="*/ 58 w 262"/>
                    <a:gd name="T13" fmla="*/ 497 h 515"/>
                    <a:gd name="T14" fmla="*/ 36 w 262"/>
                    <a:gd name="T15" fmla="*/ 493 h 515"/>
                    <a:gd name="T16" fmla="*/ 58 w 262"/>
                    <a:gd name="T17" fmla="*/ 463 h 515"/>
                    <a:gd name="T18" fmla="*/ 35 w 262"/>
                    <a:gd name="T19" fmla="*/ 441 h 515"/>
                    <a:gd name="T20" fmla="*/ 0 w 262"/>
                    <a:gd name="T21" fmla="*/ 476 h 515"/>
                    <a:gd name="T22" fmla="*/ 60 w 262"/>
                    <a:gd name="T23" fmla="*/ 514 h 515"/>
                    <a:gd name="T24" fmla="*/ 182 w 262"/>
                    <a:gd name="T25" fmla="*/ 420 h 515"/>
                    <a:gd name="T26" fmla="*/ 236 w 262"/>
                    <a:gd name="T27" fmla="*/ 207 h 515"/>
                    <a:gd name="T28" fmla="*/ 240 w 262"/>
                    <a:gd name="T29" fmla="*/ 188 h 515"/>
                    <a:gd name="T30" fmla="*/ 175 w 262"/>
                    <a:gd name="T31" fmla="*/ 132 h 515"/>
                    <a:gd name="T32" fmla="*/ 71 w 262"/>
                    <a:gd name="T33" fmla="*/ 223 h 515"/>
                    <a:gd name="T34" fmla="*/ 81 w 262"/>
                    <a:gd name="T35" fmla="*/ 230 h 515"/>
                    <a:gd name="T36" fmla="*/ 94 w 262"/>
                    <a:gd name="T37" fmla="*/ 219 h 515"/>
                    <a:gd name="T38" fmla="*/ 173 w 262"/>
                    <a:gd name="T39" fmla="*/ 148 h 515"/>
                    <a:gd name="T40" fmla="*/ 194 w 262"/>
                    <a:gd name="T41" fmla="*/ 177 h 515"/>
                    <a:gd name="T42" fmla="*/ 192 w 262"/>
                    <a:gd name="T43" fmla="*/ 196 h 515"/>
                    <a:gd name="T44" fmla="*/ 134 w 262"/>
                    <a:gd name="T45" fmla="*/ 42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2" h="515">
                      <a:moveTo>
                        <a:pt x="261" y="23"/>
                      </a:moveTo>
                      <a:cubicBezTo>
                        <a:pt x="261" y="12"/>
                        <a:pt x="254" y="0"/>
                        <a:pt x="238" y="0"/>
                      </a:cubicBezTo>
                      <a:cubicBezTo>
                        <a:pt x="221" y="0"/>
                        <a:pt x="204" y="17"/>
                        <a:pt x="204" y="33"/>
                      </a:cubicBezTo>
                      <a:cubicBezTo>
                        <a:pt x="204" y="42"/>
                        <a:pt x="211" y="56"/>
                        <a:pt x="229" y="56"/>
                      </a:cubicBezTo>
                      <a:cubicBezTo>
                        <a:pt x="244" y="56"/>
                        <a:pt x="261" y="40"/>
                        <a:pt x="261" y="23"/>
                      </a:cubicBezTo>
                      <a:close/>
                      <a:moveTo>
                        <a:pt x="134" y="422"/>
                      </a:moveTo>
                      <a:cubicBezTo>
                        <a:pt x="125" y="463"/>
                        <a:pt x="94" y="497"/>
                        <a:pt x="58" y="497"/>
                      </a:cubicBezTo>
                      <a:cubicBezTo>
                        <a:pt x="50" y="497"/>
                        <a:pt x="44" y="495"/>
                        <a:pt x="36" y="493"/>
                      </a:cubicBezTo>
                      <a:cubicBezTo>
                        <a:pt x="52" y="486"/>
                        <a:pt x="58" y="472"/>
                        <a:pt x="58" y="463"/>
                      </a:cubicBezTo>
                      <a:cubicBezTo>
                        <a:pt x="58" y="449"/>
                        <a:pt x="46" y="441"/>
                        <a:pt x="35" y="441"/>
                      </a:cubicBezTo>
                      <a:cubicBezTo>
                        <a:pt x="15" y="441"/>
                        <a:pt x="0" y="457"/>
                        <a:pt x="0" y="476"/>
                      </a:cubicBezTo>
                      <a:cubicBezTo>
                        <a:pt x="0" y="499"/>
                        <a:pt x="23" y="514"/>
                        <a:pt x="60" y="514"/>
                      </a:cubicBezTo>
                      <a:cubicBezTo>
                        <a:pt x="94" y="514"/>
                        <a:pt x="165" y="493"/>
                        <a:pt x="182" y="420"/>
                      </a:cubicBezTo>
                      <a:lnTo>
                        <a:pt x="236" y="207"/>
                      </a:lnTo>
                      <a:cubicBezTo>
                        <a:pt x="238" y="202"/>
                        <a:pt x="240" y="196"/>
                        <a:pt x="240" y="188"/>
                      </a:cubicBezTo>
                      <a:cubicBezTo>
                        <a:pt x="240" y="155"/>
                        <a:pt x="211" y="132"/>
                        <a:pt x="175" y="132"/>
                      </a:cubicBezTo>
                      <a:cubicBezTo>
                        <a:pt x="109" y="132"/>
                        <a:pt x="71" y="213"/>
                        <a:pt x="71" y="223"/>
                      </a:cubicBezTo>
                      <a:cubicBezTo>
                        <a:pt x="71" y="230"/>
                        <a:pt x="81" y="230"/>
                        <a:pt x="81" y="230"/>
                      </a:cubicBezTo>
                      <a:cubicBezTo>
                        <a:pt x="88" y="230"/>
                        <a:pt x="88" y="228"/>
                        <a:pt x="94" y="219"/>
                      </a:cubicBezTo>
                      <a:cubicBezTo>
                        <a:pt x="108" y="184"/>
                        <a:pt x="138" y="148"/>
                        <a:pt x="173" y="148"/>
                      </a:cubicBezTo>
                      <a:cubicBezTo>
                        <a:pt x="188" y="148"/>
                        <a:pt x="194" y="157"/>
                        <a:pt x="194" y="177"/>
                      </a:cubicBezTo>
                      <a:cubicBezTo>
                        <a:pt x="194" y="184"/>
                        <a:pt x="192" y="192"/>
                        <a:pt x="192" y="196"/>
                      </a:cubicBezTo>
                      <a:lnTo>
                        <a:pt x="134" y="4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4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374" name="Freeform 390"/>
                <p:cNvSpPr>
                  <a:spLocks noChangeArrowheads="1"/>
                </p:cNvSpPr>
                <p:nvPr/>
              </p:nvSpPr>
              <p:spPr bwMode="auto">
                <a:xfrm>
                  <a:off x="5043" y="1565"/>
                  <a:ext cx="44" cy="191"/>
                </a:xfrm>
                <a:custGeom>
                  <a:avLst/>
                  <a:gdLst>
                    <a:gd name="T0" fmla="*/ 198 w 199"/>
                    <a:gd name="T1" fmla="*/ 837 h 846"/>
                    <a:gd name="T2" fmla="*/ 182 w 199"/>
                    <a:gd name="T3" fmla="*/ 818 h 846"/>
                    <a:gd name="T4" fmla="*/ 50 w 199"/>
                    <a:gd name="T5" fmla="*/ 422 h 846"/>
                    <a:gd name="T6" fmla="*/ 186 w 199"/>
                    <a:gd name="T7" fmla="*/ 23 h 846"/>
                    <a:gd name="T8" fmla="*/ 198 w 199"/>
                    <a:gd name="T9" fmla="*/ 8 h 846"/>
                    <a:gd name="T10" fmla="*/ 188 w 199"/>
                    <a:gd name="T11" fmla="*/ 0 h 846"/>
                    <a:gd name="T12" fmla="*/ 54 w 199"/>
                    <a:gd name="T13" fmla="*/ 165 h 846"/>
                    <a:gd name="T14" fmla="*/ 0 w 199"/>
                    <a:gd name="T15" fmla="*/ 422 h 846"/>
                    <a:gd name="T16" fmla="*/ 56 w 199"/>
                    <a:gd name="T17" fmla="*/ 687 h 846"/>
                    <a:gd name="T18" fmla="*/ 188 w 199"/>
                    <a:gd name="T19" fmla="*/ 845 h 846"/>
                    <a:gd name="T20" fmla="*/ 198 w 199"/>
                    <a:gd name="T21" fmla="*/ 837 h 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9" h="846">
                      <a:moveTo>
                        <a:pt x="198" y="837"/>
                      </a:moveTo>
                      <a:cubicBezTo>
                        <a:pt x="198" y="835"/>
                        <a:pt x="198" y="833"/>
                        <a:pt x="182" y="818"/>
                      </a:cubicBezTo>
                      <a:cubicBezTo>
                        <a:pt x="77" y="712"/>
                        <a:pt x="50" y="553"/>
                        <a:pt x="50" y="422"/>
                      </a:cubicBezTo>
                      <a:cubicBezTo>
                        <a:pt x="50" y="276"/>
                        <a:pt x="83" y="129"/>
                        <a:pt x="186" y="23"/>
                      </a:cubicBezTo>
                      <a:cubicBezTo>
                        <a:pt x="198" y="13"/>
                        <a:pt x="198" y="12"/>
                        <a:pt x="198" y="8"/>
                      </a:cubicBezTo>
                      <a:cubicBezTo>
                        <a:pt x="198" y="2"/>
                        <a:pt x="194" y="0"/>
                        <a:pt x="188" y="0"/>
                      </a:cubicBezTo>
                      <a:cubicBezTo>
                        <a:pt x="181" y="0"/>
                        <a:pt x="104" y="58"/>
                        <a:pt x="54" y="165"/>
                      </a:cubicBezTo>
                      <a:cubicBezTo>
                        <a:pt x="10" y="257"/>
                        <a:pt x="0" y="351"/>
                        <a:pt x="0" y="422"/>
                      </a:cubicBezTo>
                      <a:cubicBezTo>
                        <a:pt x="0" y="489"/>
                        <a:pt x="10" y="591"/>
                        <a:pt x="56" y="687"/>
                      </a:cubicBezTo>
                      <a:cubicBezTo>
                        <a:pt x="108" y="791"/>
                        <a:pt x="181" y="845"/>
                        <a:pt x="188" y="845"/>
                      </a:cubicBezTo>
                      <a:cubicBezTo>
                        <a:pt x="194" y="845"/>
                        <a:pt x="198" y="843"/>
                        <a:pt x="198" y="83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4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375" name="Freeform 391"/>
                <p:cNvSpPr>
                  <a:spLocks noChangeArrowheads="1"/>
                </p:cNvSpPr>
                <p:nvPr/>
              </p:nvSpPr>
              <p:spPr bwMode="auto">
                <a:xfrm>
                  <a:off x="5104" y="1622"/>
                  <a:ext cx="90" cy="88"/>
                </a:xfrm>
                <a:custGeom>
                  <a:avLst/>
                  <a:gdLst>
                    <a:gd name="T0" fmla="*/ 350 w 402"/>
                    <a:gd name="T1" fmla="*/ 42 h 391"/>
                    <a:gd name="T2" fmla="*/ 298 w 402"/>
                    <a:gd name="T3" fmla="*/ 102 h 391"/>
                    <a:gd name="T4" fmla="*/ 340 w 402"/>
                    <a:gd name="T5" fmla="*/ 140 h 391"/>
                    <a:gd name="T6" fmla="*/ 401 w 402"/>
                    <a:gd name="T7" fmla="*/ 73 h 391"/>
                    <a:gd name="T8" fmla="*/ 319 w 402"/>
                    <a:gd name="T9" fmla="*/ 0 h 391"/>
                    <a:gd name="T10" fmla="*/ 206 w 402"/>
                    <a:gd name="T11" fmla="*/ 50 h 391"/>
                    <a:gd name="T12" fmla="*/ 106 w 402"/>
                    <a:gd name="T13" fmla="*/ 0 h 391"/>
                    <a:gd name="T14" fmla="*/ 33 w 402"/>
                    <a:gd name="T15" fmla="*/ 48 h 391"/>
                    <a:gd name="T16" fmla="*/ 0 w 402"/>
                    <a:gd name="T17" fmla="*/ 132 h 391"/>
                    <a:gd name="T18" fmla="*/ 21 w 402"/>
                    <a:gd name="T19" fmla="*/ 144 h 391"/>
                    <a:gd name="T20" fmla="*/ 36 w 402"/>
                    <a:gd name="T21" fmla="*/ 140 h 391"/>
                    <a:gd name="T22" fmla="*/ 44 w 402"/>
                    <a:gd name="T23" fmla="*/ 115 h 391"/>
                    <a:gd name="T24" fmla="*/ 102 w 402"/>
                    <a:gd name="T25" fmla="*/ 31 h 391"/>
                    <a:gd name="T26" fmla="*/ 121 w 402"/>
                    <a:gd name="T27" fmla="*/ 61 h 391"/>
                    <a:gd name="T28" fmla="*/ 109 w 402"/>
                    <a:gd name="T29" fmla="*/ 125 h 391"/>
                    <a:gd name="T30" fmla="*/ 86 w 402"/>
                    <a:gd name="T31" fmla="*/ 217 h 391"/>
                    <a:gd name="T32" fmla="*/ 69 w 402"/>
                    <a:gd name="T33" fmla="*/ 286 h 391"/>
                    <a:gd name="T34" fmla="*/ 54 w 402"/>
                    <a:gd name="T35" fmla="*/ 353 h 391"/>
                    <a:gd name="T36" fmla="*/ 94 w 402"/>
                    <a:gd name="T37" fmla="*/ 390 h 391"/>
                    <a:gd name="T38" fmla="*/ 150 w 402"/>
                    <a:gd name="T39" fmla="*/ 346 h 391"/>
                    <a:gd name="T40" fmla="*/ 209 w 402"/>
                    <a:gd name="T41" fmla="*/ 107 h 391"/>
                    <a:gd name="T42" fmla="*/ 223 w 402"/>
                    <a:gd name="T43" fmla="*/ 81 h 391"/>
                    <a:gd name="T44" fmla="*/ 317 w 402"/>
                    <a:gd name="T45" fmla="*/ 31 h 391"/>
                    <a:gd name="T46" fmla="*/ 350 w 402"/>
                    <a:gd name="T47" fmla="*/ 4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02" h="391">
                      <a:moveTo>
                        <a:pt x="350" y="42"/>
                      </a:moveTo>
                      <a:cubicBezTo>
                        <a:pt x="303" y="52"/>
                        <a:pt x="298" y="94"/>
                        <a:pt x="298" y="102"/>
                      </a:cubicBezTo>
                      <a:cubicBezTo>
                        <a:pt x="298" y="121"/>
                        <a:pt x="311" y="140"/>
                        <a:pt x="340" y="140"/>
                      </a:cubicBezTo>
                      <a:cubicBezTo>
                        <a:pt x="369" y="140"/>
                        <a:pt x="401" y="117"/>
                        <a:pt x="401" y="73"/>
                      </a:cubicBezTo>
                      <a:cubicBezTo>
                        <a:pt x="401" y="35"/>
                        <a:pt x="371" y="0"/>
                        <a:pt x="319" y="0"/>
                      </a:cubicBezTo>
                      <a:cubicBezTo>
                        <a:pt x="271" y="0"/>
                        <a:pt x="230" y="23"/>
                        <a:pt x="206" y="50"/>
                      </a:cubicBezTo>
                      <a:cubicBezTo>
                        <a:pt x="184" y="12"/>
                        <a:pt x="136" y="0"/>
                        <a:pt x="106" y="0"/>
                      </a:cubicBezTo>
                      <a:cubicBezTo>
                        <a:pt x="75" y="0"/>
                        <a:pt x="50" y="17"/>
                        <a:pt x="33" y="48"/>
                      </a:cubicBezTo>
                      <a:cubicBezTo>
                        <a:pt x="12" y="81"/>
                        <a:pt x="0" y="127"/>
                        <a:pt x="0" y="132"/>
                      </a:cubicBezTo>
                      <a:cubicBezTo>
                        <a:pt x="0" y="144"/>
                        <a:pt x="13" y="144"/>
                        <a:pt x="21" y="144"/>
                      </a:cubicBezTo>
                      <a:cubicBezTo>
                        <a:pt x="29" y="144"/>
                        <a:pt x="33" y="144"/>
                        <a:pt x="36" y="140"/>
                      </a:cubicBezTo>
                      <a:cubicBezTo>
                        <a:pt x="38" y="138"/>
                        <a:pt x="38" y="136"/>
                        <a:pt x="44" y="115"/>
                      </a:cubicBezTo>
                      <a:cubicBezTo>
                        <a:pt x="60" y="50"/>
                        <a:pt x="79" y="31"/>
                        <a:pt x="102" y="31"/>
                      </a:cubicBezTo>
                      <a:cubicBezTo>
                        <a:pt x="115" y="31"/>
                        <a:pt x="121" y="38"/>
                        <a:pt x="121" y="61"/>
                      </a:cubicBezTo>
                      <a:cubicBezTo>
                        <a:pt x="121" y="77"/>
                        <a:pt x="119" y="86"/>
                        <a:pt x="109" y="125"/>
                      </a:cubicBezTo>
                      <a:cubicBezTo>
                        <a:pt x="106" y="140"/>
                        <a:pt x="92" y="196"/>
                        <a:pt x="86" y="217"/>
                      </a:cubicBezTo>
                      <a:cubicBezTo>
                        <a:pt x="83" y="232"/>
                        <a:pt x="73" y="271"/>
                        <a:pt x="69" y="286"/>
                      </a:cubicBezTo>
                      <a:cubicBezTo>
                        <a:pt x="63" y="309"/>
                        <a:pt x="54" y="347"/>
                        <a:pt x="54" y="353"/>
                      </a:cubicBezTo>
                      <a:cubicBezTo>
                        <a:pt x="54" y="370"/>
                        <a:pt x="67" y="390"/>
                        <a:pt x="94" y="390"/>
                      </a:cubicBezTo>
                      <a:cubicBezTo>
                        <a:pt x="109" y="390"/>
                        <a:pt x="140" y="380"/>
                        <a:pt x="150" y="346"/>
                      </a:cubicBezTo>
                      <a:cubicBezTo>
                        <a:pt x="150" y="342"/>
                        <a:pt x="207" y="111"/>
                        <a:pt x="209" y="107"/>
                      </a:cubicBezTo>
                      <a:cubicBezTo>
                        <a:pt x="211" y="94"/>
                        <a:pt x="211" y="92"/>
                        <a:pt x="223" y="81"/>
                      </a:cubicBezTo>
                      <a:cubicBezTo>
                        <a:pt x="242" y="56"/>
                        <a:pt x="275" y="31"/>
                        <a:pt x="317" y="31"/>
                      </a:cubicBezTo>
                      <a:cubicBezTo>
                        <a:pt x="338" y="31"/>
                        <a:pt x="348" y="40"/>
                        <a:pt x="350" y="4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4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376" name="Freeform 392"/>
                <p:cNvSpPr>
                  <a:spLocks noChangeArrowheads="1"/>
                </p:cNvSpPr>
                <p:nvPr/>
              </p:nvSpPr>
              <p:spPr bwMode="auto">
                <a:xfrm>
                  <a:off x="5216" y="1565"/>
                  <a:ext cx="44" cy="191"/>
                </a:xfrm>
                <a:custGeom>
                  <a:avLst/>
                  <a:gdLst>
                    <a:gd name="T0" fmla="*/ 198 w 199"/>
                    <a:gd name="T1" fmla="*/ 422 h 846"/>
                    <a:gd name="T2" fmla="*/ 142 w 199"/>
                    <a:gd name="T3" fmla="*/ 159 h 846"/>
                    <a:gd name="T4" fmla="*/ 8 w 199"/>
                    <a:gd name="T5" fmla="*/ 0 h 846"/>
                    <a:gd name="T6" fmla="*/ 0 w 199"/>
                    <a:gd name="T7" fmla="*/ 8 h 846"/>
                    <a:gd name="T8" fmla="*/ 15 w 199"/>
                    <a:gd name="T9" fmla="*/ 29 h 846"/>
                    <a:gd name="T10" fmla="*/ 148 w 199"/>
                    <a:gd name="T11" fmla="*/ 422 h 846"/>
                    <a:gd name="T12" fmla="*/ 12 w 199"/>
                    <a:gd name="T13" fmla="*/ 822 h 846"/>
                    <a:gd name="T14" fmla="*/ 0 w 199"/>
                    <a:gd name="T15" fmla="*/ 837 h 846"/>
                    <a:gd name="T16" fmla="*/ 8 w 199"/>
                    <a:gd name="T17" fmla="*/ 845 h 846"/>
                    <a:gd name="T18" fmla="*/ 144 w 199"/>
                    <a:gd name="T19" fmla="*/ 680 h 846"/>
                    <a:gd name="T20" fmla="*/ 198 w 199"/>
                    <a:gd name="T21" fmla="*/ 422 h 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9" h="846">
                      <a:moveTo>
                        <a:pt x="198" y="422"/>
                      </a:moveTo>
                      <a:cubicBezTo>
                        <a:pt x="198" y="357"/>
                        <a:pt x="188" y="255"/>
                        <a:pt x="142" y="159"/>
                      </a:cubicBezTo>
                      <a:cubicBezTo>
                        <a:pt x="90" y="56"/>
                        <a:pt x="17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2"/>
                        <a:pt x="0" y="13"/>
                        <a:pt x="15" y="29"/>
                      </a:cubicBezTo>
                      <a:cubicBezTo>
                        <a:pt x="100" y="111"/>
                        <a:pt x="148" y="246"/>
                        <a:pt x="148" y="422"/>
                      </a:cubicBezTo>
                      <a:cubicBezTo>
                        <a:pt x="148" y="566"/>
                        <a:pt x="117" y="716"/>
                        <a:pt x="12" y="822"/>
                      </a:cubicBezTo>
                      <a:cubicBezTo>
                        <a:pt x="0" y="833"/>
                        <a:pt x="0" y="835"/>
                        <a:pt x="0" y="837"/>
                      </a:cubicBezTo>
                      <a:cubicBezTo>
                        <a:pt x="0" y="843"/>
                        <a:pt x="4" y="845"/>
                        <a:pt x="8" y="845"/>
                      </a:cubicBezTo>
                      <a:cubicBezTo>
                        <a:pt x="17" y="845"/>
                        <a:pt x="94" y="787"/>
                        <a:pt x="144" y="680"/>
                      </a:cubicBezTo>
                      <a:cubicBezTo>
                        <a:pt x="188" y="587"/>
                        <a:pt x="198" y="493"/>
                        <a:pt x="198" y="42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5840" cap="flat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42377" name="Rectangle 393"/>
          <p:cNvSpPr>
            <a:spLocks noChangeArrowheads="1"/>
          </p:cNvSpPr>
          <p:nvPr/>
        </p:nvSpPr>
        <p:spPr bwMode="auto">
          <a:xfrm>
            <a:off x="431800" y="3527425"/>
            <a:ext cx="9215438" cy="1008063"/>
          </a:xfrm>
          <a:prstGeom prst="rect">
            <a:avLst/>
          </a:prstGeom>
          <a:noFill/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Discriminating Coupled-Channel Effects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Source size dependence again !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Unmeasured coupled-channel wave functions disappear soon.</a:t>
            </a:r>
            <a:br>
              <a:rPr lang="en-US" altLang="ja-JP" sz="2400"/>
            </a:br>
            <a:r>
              <a:rPr lang="en-US" altLang="ja-JP" sz="2400"/>
              <a:t>→	CFs with large source is dominated</a:t>
            </a:r>
            <a:br>
              <a:rPr lang="en-US" altLang="ja-JP" sz="2400"/>
            </a:br>
            <a:r>
              <a:rPr lang="en-US" altLang="ja-JP" sz="2400"/>
              <a:t>	by the measured channel wave function !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Scattering parameters from CFs with large source</a:t>
            </a:r>
            <a:br>
              <a:rPr lang="en-US" altLang="ja-JP" sz="2400"/>
            </a:br>
            <a:r>
              <a:rPr lang="en-US" altLang="ja-JP" sz="2400"/>
              <a:t>Coupled-channel effects from CFs with small source.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3724275" y="3014663"/>
            <a:ext cx="6116638" cy="3860800"/>
            <a:chOff x="2346" y="1899"/>
            <a:chExt cx="3853" cy="2432"/>
          </a:xfrm>
        </p:grpSpPr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0"/>
            <a:stretch>
              <a:fillRect/>
            </a:stretch>
          </p:blipFill>
          <p:spPr bwMode="auto">
            <a:xfrm>
              <a:off x="2346" y="1899"/>
              <a:ext cx="3853" cy="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795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3478" y="2908"/>
              <a:ext cx="66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R=1 fm</a:t>
              </a:r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5260" y="3504"/>
              <a:ext cx="66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R=5 fm</a:t>
              </a:r>
            </a:p>
          </p:txBody>
        </p:sp>
      </p:grp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016625" y="6835775"/>
            <a:ext cx="3648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w.f. Kamiya+,arXiv:1911.01041</a:t>
            </a:r>
            <a:r>
              <a:rPr lang="en-US" altLang="ja-JP" sz="2000" b="0" i="1">
                <a:solidFill>
                  <a:srgbClr val="CE181E"/>
                </a:solidFill>
              </a:rPr>
              <a:t>v1</a:t>
            </a:r>
            <a:r>
              <a:rPr lang="en-US" altLang="ja-JP" sz="2000" b="0" i="1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"/>
          <p:cNvGrpSpPr>
            <a:grpSpLocks/>
          </p:cNvGrpSpPr>
          <p:nvPr/>
        </p:nvGrpSpPr>
        <p:grpSpPr bwMode="auto">
          <a:xfrm>
            <a:off x="6767513" y="3779838"/>
            <a:ext cx="3238500" cy="2698750"/>
            <a:chOff x="4263" y="2381"/>
            <a:chExt cx="2040" cy="1700"/>
          </a:xfrm>
        </p:grpSpPr>
        <p:sp>
          <p:nvSpPr>
            <p:cNvPr id="44034" name="Text Box 2"/>
            <p:cNvSpPr txBox="1">
              <a:spLocks noChangeArrowheads="1"/>
            </p:cNvSpPr>
            <p:nvPr/>
          </p:nvSpPr>
          <p:spPr bwMode="auto">
            <a:xfrm>
              <a:off x="4263" y="3727"/>
              <a:ext cx="1995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Siejka+[STAR, preliminary], 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NPA982 (‘19)359.</a:t>
              </a:r>
            </a:p>
          </p:txBody>
        </p:sp>
        <p:grpSp>
          <p:nvGrpSpPr>
            <p:cNvPr id="44035" name="Group 3"/>
            <p:cNvGrpSpPr>
              <a:grpSpLocks/>
            </p:cNvGrpSpPr>
            <p:nvPr/>
          </p:nvGrpSpPr>
          <p:grpSpPr bwMode="auto">
            <a:xfrm>
              <a:off x="4301" y="2381"/>
              <a:ext cx="2002" cy="1354"/>
              <a:chOff x="4301" y="2381"/>
              <a:chExt cx="2002" cy="1354"/>
            </a:xfrm>
          </p:grpSpPr>
          <p:pic>
            <p:nvPicPr>
              <p:cNvPr id="4403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1" y="2381"/>
                <a:ext cx="2002" cy="1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4037" name="Text Box 5"/>
              <p:cNvSpPr txBox="1">
                <a:spLocks noChangeArrowheads="1"/>
              </p:cNvSpPr>
              <p:nvPr/>
            </p:nvSpPr>
            <p:spPr bwMode="auto">
              <a:xfrm>
                <a:off x="5420" y="3107"/>
                <a:ext cx="65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23114" rIns="0" bIns="0"/>
              <a:lstStyle>
                <a:lvl1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2600" b="0"/>
                  <a:t>Au+Au</a:t>
                </a:r>
              </a:p>
            </p:txBody>
          </p:sp>
        </p:grpSp>
      </p:grpSp>
      <p:sp>
        <p:nvSpPr>
          <p:cNvPr id="440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Source Size Dependence of C(pK </a:t>
            </a:r>
            <a:r>
              <a:rPr lang="en-US" altLang="ja-JP" sz="3200" baseline="33000"/>
              <a:t>–</a:t>
            </a:r>
            <a:r>
              <a:rPr lang="en-US" altLang="ja-JP" sz="3200"/>
              <a:t>) 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Coupled-channel effects are suppressed when R is large,</a:t>
            </a:r>
            <a:br>
              <a:rPr lang="en-US" altLang="ja-JP" sz="2600"/>
            </a:br>
            <a:r>
              <a:rPr lang="en-US" altLang="ja-JP" sz="2600"/>
              <a:t>and “pure” pK</a:t>
            </a:r>
            <a:r>
              <a:rPr lang="en-US" altLang="ja-JP" sz="2600" baseline="33000"/>
              <a:t>–</a:t>
            </a:r>
            <a:r>
              <a:rPr lang="en-US" altLang="ja-JP" sz="2600"/>
              <a:t> wave function may be observed in HIC.</a:t>
            </a:r>
            <a:br>
              <a:rPr lang="en-US" altLang="ja-JP" sz="2600"/>
            </a:br>
            <a:endParaRPr lang="en-US" altLang="ja-JP" sz="2600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505075" y="3492500"/>
            <a:ext cx="75025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Y. Kamiya, T. Hyodo, K. Morita, AO, W. Weise, PRL124(‘20)132501.</a:t>
            </a:r>
          </a:p>
        </p:txBody>
      </p:sp>
      <p:grpSp>
        <p:nvGrpSpPr>
          <p:cNvPr id="44041" name="Group 9"/>
          <p:cNvGrpSpPr>
            <a:grpSpLocks/>
          </p:cNvGrpSpPr>
          <p:nvPr/>
        </p:nvGrpSpPr>
        <p:grpSpPr bwMode="auto">
          <a:xfrm>
            <a:off x="576263" y="1511300"/>
            <a:ext cx="9391650" cy="1990725"/>
            <a:chOff x="363" y="952"/>
            <a:chExt cx="5916" cy="1254"/>
          </a:xfrm>
        </p:grpSpPr>
        <p:pic>
          <p:nvPicPr>
            <p:cNvPr id="4404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" y="1023"/>
              <a:ext cx="1982" cy="1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043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952"/>
              <a:ext cx="1991" cy="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044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1023"/>
              <a:ext cx="1917" cy="1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4045" name="Group 13"/>
          <p:cNvGrpSpPr>
            <a:grpSpLocks/>
          </p:cNvGrpSpPr>
          <p:nvPr/>
        </p:nvGrpSpPr>
        <p:grpSpPr bwMode="auto">
          <a:xfrm>
            <a:off x="395288" y="3779838"/>
            <a:ext cx="2733675" cy="2759075"/>
            <a:chOff x="249" y="2381"/>
            <a:chExt cx="1722" cy="1738"/>
          </a:xfrm>
        </p:grpSpPr>
        <p:grpSp>
          <p:nvGrpSpPr>
            <p:cNvPr id="44046" name="Group 14"/>
            <p:cNvGrpSpPr>
              <a:grpSpLocks/>
            </p:cNvGrpSpPr>
            <p:nvPr/>
          </p:nvGrpSpPr>
          <p:grpSpPr bwMode="auto">
            <a:xfrm>
              <a:off x="249" y="2381"/>
              <a:ext cx="1599" cy="1404"/>
              <a:chOff x="249" y="2381"/>
              <a:chExt cx="1599" cy="1404"/>
            </a:xfrm>
          </p:grpSpPr>
          <p:pic>
            <p:nvPicPr>
              <p:cNvPr id="44047" name="Picture 1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2381"/>
                <a:ext cx="1599" cy="1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4048" name="Rectangle 16"/>
              <p:cNvSpPr>
                <a:spLocks noChangeArrowheads="1"/>
              </p:cNvSpPr>
              <p:nvPr/>
            </p:nvSpPr>
            <p:spPr bwMode="auto">
              <a:xfrm>
                <a:off x="1270" y="2789"/>
                <a:ext cx="498" cy="3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23114" rIns="0" bIns="0" anchor="ctr"/>
              <a:lstStyle>
                <a:lvl1pPr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/>
                <a:r>
                  <a:rPr lang="en-US" altLang="ja-JP" sz="2600" b="0"/>
                  <a:t>pp</a:t>
                </a:r>
              </a:p>
            </p:txBody>
          </p:sp>
        </p:grpSp>
        <p:sp>
          <p:nvSpPr>
            <p:cNvPr id="44049" name="Text Box 17"/>
            <p:cNvSpPr txBox="1">
              <a:spLocks noChangeArrowheads="1"/>
            </p:cNvSpPr>
            <p:nvPr/>
          </p:nvSpPr>
          <p:spPr bwMode="auto">
            <a:xfrm>
              <a:off x="431" y="3764"/>
              <a:ext cx="1541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S. Acharya+[ALICE],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PRL124(‘20)092301 </a:t>
              </a:r>
            </a:p>
          </p:txBody>
        </p:sp>
      </p:grp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7559675" y="2484438"/>
            <a:ext cx="531813" cy="3059112"/>
            <a:chOff x="4762" y="1565"/>
            <a:chExt cx="335" cy="1927"/>
          </a:xfrm>
        </p:grpSpPr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 flipH="1" flipV="1">
              <a:off x="4762" y="1564"/>
              <a:ext cx="182" cy="1135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 flipH="1">
              <a:off x="4806" y="3107"/>
              <a:ext cx="92" cy="385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53" name="Text Box 21"/>
            <p:cNvSpPr txBox="1">
              <a:spLocks noChangeArrowheads="1"/>
            </p:cNvSpPr>
            <p:nvPr/>
          </p:nvSpPr>
          <p:spPr bwMode="auto">
            <a:xfrm>
              <a:off x="4808" y="2789"/>
              <a:ext cx="28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dip</a:t>
              </a:r>
            </a:p>
          </p:txBody>
        </p:sp>
      </p:grp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1260475" y="6626225"/>
            <a:ext cx="8531225" cy="682625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180000" tIns="168892" rIns="180000" bIns="144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b="0" i="1">
                <a:solidFill>
                  <a:srgbClr val="0000FF"/>
                </a:solidFill>
              </a:rPr>
              <a:t>STAR(prel.) &amp; new ALICE data show a dip at small q.</a:t>
            </a:r>
          </a:p>
        </p:txBody>
      </p:sp>
      <p:grpSp>
        <p:nvGrpSpPr>
          <p:cNvPr id="44055" name="Group 23"/>
          <p:cNvGrpSpPr>
            <a:grpSpLocks/>
          </p:cNvGrpSpPr>
          <p:nvPr/>
        </p:nvGrpSpPr>
        <p:grpSpPr bwMode="auto">
          <a:xfrm>
            <a:off x="3756025" y="3851275"/>
            <a:ext cx="2482850" cy="2595563"/>
            <a:chOff x="2366" y="2426"/>
            <a:chExt cx="1564" cy="1635"/>
          </a:xfrm>
        </p:grpSpPr>
        <p:grpSp>
          <p:nvGrpSpPr>
            <p:cNvPr id="44056" name="Group 24"/>
            <p:cNvGrpSpPr>
              <a:grpSpLocks/>
            </p:cNvGrpSpPr>
            <p:nvPr/>
          </p:nvGrpSpPr>
          <p:grpSpPr bwMode="auto">
            <a:xfrm>
              <a:off x="2366" y="2426"/>
              <a:ext cx="1564" cy="1635"/>
              <a:chOff x="2366" y="2426"/>
              <a:chExt cx="1564" cy="1635"/>
            </a:xfrm>
          </p:grpSpPr>
          <p:pic>
            <p:nvPicPr>
              <p:cNvPr id="44057" name="Picture 2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6" y="2426"/>
                <a:ext cx="1413" cy="1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4058" name="Text Box 26"/>
              <p:cNvSpPr txBox="1">
                <a:spLocks noChangeArrowheads="1"/>
              </p:cNvSpPr>
              <p:nvPr/>
            </p:nvSpPr>
            <p:spPr bwMode="auto">
              <a:xfrm>
                <a:off x="2440" y="3707"/>
                <a:ext cx="1490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17780" rIns="0" bIns="0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2000" b="0" i="1">
                    <a:solidFill>
                      <a:srgbClr val="0000FF"/>
                    </a:solidFill>
                  </a:rPr>
                  <a:t>S. Acharya+[ALICE], </a:t>
                </a:r>
              </a:p>
              <a:p>
                <a:r>
                  <a:rPr lang="en-US" altLang="ja-JP" sz="2000" b="0" i="1">
                    <a:solidFill>
                      <a:srgbClr val="0000FF"/>
                    </a:solidFill>
                  </a:rPr>
                  <a:t>2105.05683</a:t>
                </a:r>
              </a:p>
            </p:txBody>
          </p:sp>
        </p:grpSp>
        <p:sp>
          <p:nvSpPr>
            <p:cNvPr id="44059" name="Text Box 27"/>
            <p:cNvSpPr txBox="1">
              <a:spLocks noChangeArrowheads="1"/>
            </p:cNvSpPr>
            <p:nvPr/>
          </p:nvSpPr>
          <p:spPr bwMode="auto">
            <a:xfrm>
              <a:off x="3183" y="2974"/>
              <a:ext cx="60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Pb+Pb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Femtoscopy</a:t>
            </a:r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647700" y="2411413"/>
            <a:ext cx="6043613" cy="314325"/>
            <a:chOff x="408" y="1519"/>
            <a:chExt cx="3807" cy="198"/>
          </a:xfrm>
        </p:grpSpPr>
        <p:sp>
          <p:nvSpPr>
            <p:cNvPr id="7171" name="Freeform 3"/>
            <p:cNvSpPr>
              <a:spLocks noChangeArrowheads="1"/>
            </p:cNvSpPr>
            <p:nvPr/>
          </p:nvSpPr>
          <p:spPr bwMode="auto">
            <a:xfrm>
              <a:off x="408" y="1519"/>
              <a:ext cx="3807" cy="198"/>
            </a:xfrm>
            <a:custGeom>
              <a:avLst/>
              <a:gdLst>
                <a:gd name="T0" fmla="*/ 8397 w 16794"/>
                <a:gd name="T1" fmla="*/ 876 h 877"/>
                <a:gd name="T2" fmla="*/ 0 w 16794"/>
                <a:gd name="T3" fmla="*/ 876 h 877"/>
                <a:gd name="T4" fmla="*/ 0 w 16794"/>
                <a:gd name="T5" fmla="*/ 0 h 877"/>
                <a:gd name="T6" fmla="*/ 16793 w 16794"/>
                <a:gd name="T7" fmla="*/ 0 h 877"/>
                <a:gd name="T8" fmla="*/ 16793 w 16794"/>
                <a:gd name="T9" fmla="*/ 876 h 877"/>
                <a:gd name="T10" fmla="*/ 8397 w 16794"/>
                <a:gd name="T11" fmla="*/ 876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94" h="877">
                  <a:moveTo>
                    <a:pt x="8397" y="876"/>
                  </a:moveTo>
                  <a:lnTo>
                    <a:pt x="0" y="876"/>
                  </a:lnTo>
                  <a:lnTo>
                    <a:pt x="0" y="0"/>
                  </a:lnTo>
                  <a:lnTo>
                    <a:pt x="16793" y="0"/>
                  </a:lnTo>
                  <a:lnTo>
                    <a:pt x="16793" y="876"/>
                  </a:lnTo>
                  <a:lnTo>
                    <a:pt x="8397" y="8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72" name="Freeform 4"/>
            <p:cNvSpPr>
              <a:spLocks noChangeArrowheads="1"/>
            </p:cNvSpPr>
            <p:nvPr/>
          </p:nvSpPr>
          <p:spPr bwMode="auto">
            <a:xfrm>
              <a:off x="418" y="1528"/>
              <a:ext cx="113" cy="139"/>
            </a:xfrm>
            <a:custGeom>
              <a:avLst/>
              <a:gdLst>
                <a:gd name="T0" fmla="*/ 503 w 504"/>
                <a:gd name="T1" fmla="*/ 8 h 616"/>
                <a:gd name="T2" fmla="*/ 493 w 504"/>
                <a:gd name="T3" fmla="*/ 0 h 616"/>
                <a:gd name="T4" fmla="*/ 478 w 504"/>
                <a:gd name="T5" fmla="*/ 13 h 616"/>
                <a:gd name="T6" fmla="*/ 438 w 504"/>
                <a:gd name="T7" fmla="*/ 61 h 616"/>
                <a:gd name="T8" fmla="*/ 315 w 504"/>
                <a:gd name="T9" fmla="*/ 0 h 616"/>
                <a:gd name="T10" fmla="*/ 108 w 504"/>
                <a:gd name="T11" fmla="*/ 200 h 616"/>
                <a:gd name="T12" fmla="*/ 194 w 504"/>
                <a:gd name="T13" fmla="*/ 321 h 616"/>
                <a:gd name="T14" fmla="*/ 286 w 504"/>
                <a:gd name="T15" fmla="*/ 344 h 616"/>
                <a:gd name="T16" fmla="*/ 363 w 504"/>
                <a:gd name="T17" fmla="*/ 434 h 616"/>
                <a:gd name="T18" fmla="*/ 211 w 504"/>
                <a:gd name="T19" fmla="*/ 590 h 616"/>
                <a:gd name="T20" fmla="*/ 63 w 504"/>
                <a:gd name="T21" fmla="*/ 465 h 616"/>
                <a:gd name="T22" fmla="*/ 67 w 504"/>
                <a:gd name="T23" fmla="*/ 421 h 616"/>
                <a:gd name="T24" fmla="*/ 69 w 504"/>
                <a:gd name="T25" fmla="*/ 415 h 616"/>
                <a:gd name="T26" fmla="*/ 60 w 504"/>
                <a:gd name="T27" fmla="*/ 405 h 616"/>
                <a:gd name="T28" fmla="*/ 50 w 504"/>
                <a:gd name="T29" fmla="*/ 407 h 616"/>
                <a:gd name="T30" fmla="*/ 0 w 504"/>
                <a:gd name="T31" fmla="*/ 607 h 616"/>
                <a:gd name="T32" fmla="*/ 10 w 504"/>
                <a:gd name="T33" fmla="*/ 615 h 616"/>
                <a:gd name="T34" fmla="*/ 25 w 504"/>
                <a:gd name="T35" fmla="*/ 603 h 616"/>
                <a:gd name="T36" fmla="*/ 65 w 504"/>
                <a:gd name="T37" fmla="*/ 555 h 616"/>
                <a:gd name="T38" fmla="*/ 209 w 504"/>
                <a:gd name="T39" fmla="*/ 615 h 616"/>
                <a:gd name="T40" fmla="*/ 424 w 504"/>
                <a:gd name="T41" fmla="*/ 398 h 616"/>
                <a:gd name="T42" fmla="*/ 382 w 504"/>
                <a:gd name="T43" fmla="*/ 300 h 616"/>
                <a:gd name="T44" fmla="*/ 275 w 504"/>
                <a:gd name="T45" fmla="*/ 257 h 616"/>
                <a:gd name="T46" fmla="*/ 219 w 504"/>
                <a:gd name="T47" fmla="*/ 242 h 616"/>
                <a:gd name="T48" fmla="*/ 167 w 504"/>
                <a:gd name="T49" fmla="*/ 163 h 616"/>
                <a:gd name="T50" fmla="*/ 315 w 504"/>
                <a:gd name="T51" fmla="*/ 23 h 616"/>
                <a:gd name="T52" fmla="*/ 438 w 504"/>
                <a:gd name="T53" fmla="*/ 156 h 616"/>
                <a:gd name="T54" fmla="*/ 434 w 504"/>
                <a:gd name="T55" fmla="*/ 202 h 616"/>
                <a:gd name="T56" fmla="*/ 444 w 504"/>
                <a:gd name="T57" fmla="*/ 211 h 616"/>
                <a:gd name="T58" fmla="*/ 457 w 504"/>
                <a:gd name="T59" fmla="*/ 194 h 616"/>
                <a:gd name="T60" fmla="*/ 503 w 504"/>
                <a:gd name="T61" fmla="*/ 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4" h="616">
                  <a:moveTo>
                    <a:pt x="503" y="8"/>
                  </a:moveTo>
                  <a:cubicBezTo>
                    <a:pt x="503" y="6"/>
                    <a:pt x="501" y="0"/>
                    <a:pt x="493" y="0"/>
                  </a:cubicBezTo>
                  <a:cubicBezTo>
                    <a:pt x="488" y="0"/>
                    <a:pt x="488" y="0"/>
                    <a:pt x="478" y="13"/>
                  </a:cubicBezTo>
                  <a:lnTo>
                    <a:pt x="438" y="61"/>
                  </a:lnTo>
                  <a:cubicBezTo>
                    <a:pt x="415" y="21"/>
                    <a:pt x="371" y="0"/>
                    <a:pt x="315" y="0"/>
                  </a:cubicBezTo>
                  <a:cubicBezTo>
                    <a:pt x="207" y="0"/>
                    <a:pt x="108" y="98"/>
                    <a:pt x="108" y="200"/>
                  </a:cubicBezTo>
                  <a:cubicBezTo>
                    <a:pt x="108" y="269"/>
                    <a:pt x="152" y="307"/>
                    <a:pt x="194" y="321"/>
                  </a:cubicBezTo>
                  <a:lnTo>
                    <a:pt x="286" y="344"/>
                  </a:lnTo>
                  <a:cubicBezTo>
                    <a:pt x="317" y="352"/>
                    <a:pt x="363" y="365"/>
                    <a:pt x="363" y="434"/>
                  </a:cubicBezTo>
                  <a:cubicBezTo>
                    <a:pt x="363" y="509"/>
                    <a:pt x="294" y="590"/>
                    <a:pt x="211" y="590"/>
                  </a:cubicBezTo>
                  <a:cubicBezTo>
                    <a:pt x="157" y="590"/>
                    <a:pt x="63" y="571"/>
                    <a:pt x="63" y="465"/>
                  </a:cubicBezTo>
                  <a:cubicBezTo>
                    <a:pt x="63" y="446"/>
                    <a:pt x="67" y="425"/>
                    <a:pt x="67" y="421"/>
                  </a:cubicBezTo>
                  <a:cubicBezTo>
                    <a:pt x="69" y="417"/>
                    <a:pt x="69" y="415"/>
                    <a:pt x="69" y="415"/>
                  </a:cubicBezTo>
                  <a:cubicBezTo>
                    <a:pt x="69" y="405"/>
                    <a:pt x="63" y="405"/>
                    <a:pt x="60" y="405"/>
                  </a:cubicBezTo>
                  <a:cubicBezTo>
                    <a:pt x="56" y="405"/>
                    <a:pt x="54" y="405"/>
                    <a:pt x="50" y="407"/>
                  </a:cubicBezTo>
                  <a:cubicBezTo>
                    <a:pt x="48" y="411"/>
                    <a:pt x="0" y="605"/>
                    <a:pt x="0" y="607"/>
                  </a:cubicBezTo>
                  <a:cubicBezTo>
                    <a:pt x="0" y="613"/>
                    <a:pt x="4" y="615"/>
                    <a:pt x="10" y="615"/>
                  </a:cubicBezTo>
                  <a:cubicBezTo>
                    <a:pt x="13" y="615"/>
                    <a:pt x="13" y="615"/>
                    <a:pt x="25" y="603"/>
                  </a:cubicBezTo>
                  <a:lnTo>
                    <a:pt x="65" y="555"/>
                  </a:lnTo>
                  <a:cubicBezTo>
                    <a:pt x="102" y="603"/>
                    <a:pt x="159" y="615"/>
                    <a:pt x="209" y="615"/>
                  </a:cubicBezTo>
                  <a:cubicBezTo>
                    <a:pt x="324" y="615"/>
                    <a:pt x="424" y="503"/>
                    <a:pt x="424" y="398"/>
                  </a:cubicBezTo>
                  <a:cubicBezTo>
                    <a:pt x="424" y="340"/>
                    <a:pt x="396" y="311"/>
                    <a:pt x="382" y="300"/>
                  </a:cubicBezTo>
                  <a:cubicBezTo>
                    <a:pt x="363" y="279"/>
                    <a:pt x="351" y="277"/>
                    <a:pt x="275" y="257"/>
                  </a:cubicBezTo>
                  <a:cubicBezTo>
                    <a:pt x="257" y="252"/>
                    <a:pt x="227" y="242"/>
                    <a:pt x="219" y="242"/>
                  </a:cubicBezTo>
                  <a:cubicBezTo>
                    <a:pt x="196" y="234"/>
                    <a:pt x="167" y="209"/>
                    <a:pt x="167" y="163"/>
                  </a:cubicBezTo>
                  <a:cubicBezTo>
                    <a:pt x="167" y="96"/>
                    <a:pt x="234" y="23"/>
                    <a:pt x="315" y="23"/>
                  </a:cubicBezTo>
                  <a:cubicBezTo>
                    <a:pt x="386" y="23"/>
                    <a:pt x="438" y="60"/>
                    <a:pt x="438" y="156"/>
                  </a:cubicBezTo>
                  <a:cubicBezTo>
                    <a:pt x="438" y="183"/>
                    <a:pt x="434" y="198"/>
                    <a:pt x="434" y="202"/>
                  </a:cubicBezTo>
                  <a:cubicBezTo>
                    <a:pt x="434" y="204"/>
                    <a:pt x="434" y="211"/>
                    <a:pt x="444" y="211"/>
                  </a:cubicBezTo>
                  <a:cubicBezTo>
                    <a:pt x="451" y="211"/>
                    <a:pt x="453" y="207"/>
                    <a:pt x="457" y="194"/>
                  </a:cubicBezTo>
                  <a:lnTo>
                    <a:pt x="50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73" name="Freeform 5"/>
            <p:cNvSpPr>
              <a:spLocks noChangeArrowheads="1"/>
            </p:cNvSpPr>
            <p:nvPr/>
          </p:nvSpPr>
          <p:spPr bwMode="auto">
            <a:xfrm>
              <a:off x="555" y="1519"/>
              <a:ext cx="44" cy="191"/>
            </a:xfrm>
            <a:custGeom>
              <a:avLst/>
              <a:gdLst>
                <a:gd name="T0" fmla="*/ 198 w 199"/>
                <a:gd name="T1" fmla="*/ 838 h 846"/>
                <a:gd name="T2" fmla="*/ 182 w 199"/>
                <a:gd name="T3" fmla="*/ 818 h 846"/>
                <a:gd name="T4" fmla="*/ 50 w 199"/>
                <a:gd name="T5" fmla="*/ 423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3 h 846"/>
                <a:gd name="T16" fmla="*/ 56 w 199"/>
                <a:gd name="T17" fmla="*/ 688 h 846"/>
                <a:gd name="T18" fmla="*/ 188 w 199"/>
                <a:gd name="T19" fmla="*/ 845 h 846"/>
                <a:gd name="T20" fmla="*/ 198 w 199"/>
                <a:gd name="T21" fmla="*/ 838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8"/>
                  </a:moveTo>
                  <a:cubicBezTo>
                    <a:pt x="198" y="836"/>
                    <a:pt x="198" y="834"/>
                    <a:pt x="182" y="818"/>
                  </a:cubicBezTo>
                  <a:cubicBezTo>
                    <a:pt x="77" y="713"/>
                    <a:pt x="50" y="553"/>
                    <a:pt x="50" y="423"/>
                  </a:cubicBezTo>
                  <a:cubicBezTo>
                    <a:pt x="50" y="277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2"/>
                    <a:pt x="0" y="423"/>
                  </a:cubicBezTo>
                  <a:cubicBezTo>
                    <a:pt x="0" y="490"/>
                    <a:pt x="10" y="592"/>
                    <a:pt x="56" y="688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74" name="Freeform 6"/>
            <p:cNvSpPr>
              <a:spLocks noChangeArrowheads="1"/>
            </p:cNvSpPr>
            <p:nvPr/>
          </p:nvSpPr>
          <p:spPr bwMode="auto">
            <a:xfrm>
              <a:off x="617" y="1577"/>
              <a:ext cx="90" cy="88"/>
            </a:xfrm>
            <a:custGeom>
              <a:avLst/>
              <a:gdLst>
                <a:gd name="T0" fmla="*/ 349 w 402"/>
                <a:gd name="T1" fmla="*/ 42 h 391"/>
                <a:gd name="T2" fmla="*/ 298 w 402"/>
                <a:gd name="T3" fmla="*/ 102 h 391"/>
                <a:gd name="T4" fmla="*/ 340 w 402"/>
                <a:gd name="T5" fmla="*/ 140 h 391"/>
                <a:gd name="T6" fmla="*/ 401 w 402"/>
                <a:gd name="T7" fmla="*/ 73 h 391"/>
                <a:gd name="T8" fmla="*/ 319 w 402"/>
                <a:gd name="T9" fmla="*/ 0 h 391"/>
                <a:gd name="T10" fmla="*/ 205 w 402"/>
                <a:gd name="T11" fmla="*/ 50 h 391"/>
                <a:gd name="T12" fmla="*/ 106 w 402"/>
                <a:gd name="T13" fmla="*/ 0 h 391"/>
                <a:gd name="T14" fmla="*/ 33 w 402"/>
                <a:gd name="T15" fmla="*/ 48 h 391"/>
                <a:gd name="T16" fmla="*/ 0 w 402"/>
                <a:gd name="T17" fmla="*/ 133 h 391"/>
                <a:gd name="T18" fmla="*/ 21 w 402"/>
                <a:gd name="T19" fmla="*/ 144 h 391"/>
                <a:gd name="T20" fmla="*/ 36 w 402"/>
                <a:gd name="T21" fmla="*/ 140 h 391"/>
                <a:gd name="T22" fmla="*/ 44 w 402"/>
                <a:gd name="T23" fmla="*/ 115 h 391"/>
                <a:gd name="T24" fmla="*/ 102 w 402"/>
                <a:gd name="T25" fmla="*/ 31 h 391"/>
                <a:gd name="T26" fmla="*/ 121 w 402"/>
                <a:gd name="T27" fmla="*/ 61 h 391"/>
                <a:gd name="T28" fmla="*/ 109 w 402"/>
                <a:gd name="T29" fmla="*/ 125 h 391"/>
                <a:gd name="T30" fmla="*/ 86 w 402"/>
                <a:gd name="T31" fmla="*/ 217 h 391"/>
                <a:gd name="T32" fmla="*/ 69 w 402"/>
                <a:gd name="T33" fmla="*/ 286 h 391"/>
                <a:gd name="T34" fmla="*/ 54 w 402"/>
                <a:gd name="T35" fmla="*/ 353 h 391"/>
                <a:gd name="T36" fmla="*/ 94 w 402"/>
                <a:gd name="T37" fmla="*/ 390 h 391"/>
                <a:gd name="T38" fmla="*/ 150 w 402"/>
                <a:gd name="T39" fmla="*/ 346 h 391"/>
                <a:gd name="T40" fmla="*/ 209 w 402"/>
                <a:gd name="T41" fmla="*/ 108 h 391"/>
                <a:gd name="T42" fmla="*/ 223 w 402"/>
                <a:gd name="T43" fmla="*/ 81 h 391"/>
                <a:gd name="T44" fmla="*/ 317 w 402"/>
                <a:gd name="T45" fmla="*/ 31 h 391"/>
                <a:gd name="T46" fmla="*/ 349 w 402"/>
                <a:gd name="T47" fmla="*/ 4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2" h="391">
                  <a:moveTo>
                    <a:pt x="349" y="42"/>
                  </a:moveTo>
                  <a:cubicBezTo>
                    <a:pt x="303" y="52"/>
                    <a:pt x="298" y="94"/>
                    <a:pt x="298" y="102"/>
                  </a:cubicBezTo>
                  <a:cubicBezTo>
                    <a:pt x="298" y="121"/>
                    <a:pt x="311" y="140"/>
                    <a:pt x="340" y="140"/>
                  </a:cubicBezTo>
                  <a:cubicBezTo>
                    <a:pt x="369" y="140"/>
                    <a:pt x="401" y="117"/>
                    <a:pt x="401" y="73"/>
                  </a:cubicBezTo>
                  <a:cubicBezTo>
                    <a:pt x="401" y="35"/>
                    <a:pt x="371" y="0"/>
                    <a:pt x="319" y="0"/>
                  </a:cubicBezTo>
                  <a:cubicBezTo>
                    <a:pt x="271" y="0"/>
                    <a:pt x="230" y="23"/>
                    <a:pt x="205" y="50"/>
                  </a:cubicBezTo>
                  <a:cubicBezTo>
                    <a:pt x="184" y="12"/>
                    <a:pt x="136" y="0"/>
                    <a:pt x="106" y="0"/>
                  </a:cubicBezTo>
                  <a:cubicBezTo>
                    <a:pt x="75" y="0"/>
                    <a:pt x="50" y="17"/>
                    <a:pt x="33" y="48"/>
                  </a:cubicBezTo>
                  <a:cubicBezTo>
                    <a:pt x="12" y="81"/>
                    <a:pt x="0" y="127"/>
                    <a:pt x="0" y="133"/>
                  </a:cubicBezTo>
                  <a:cubicBezTo>
                    <a:pt x="0" y="144"/>
                    <a:pt x="13" y="144"/>
                    <a:pt x="21" y="144"/>
                  </a:cubicBezTo>
                  <a:cubicBezTo>
                    <a:pt x="29" y="144"/>
                    <a:pt x="33" y="144"/>
                    <a:pt x="36" y="140"/>
                  </a:cubicBezTo>
                  <a:cubicBezTo>
                    <a:pt x="38" y="138"/>
                    <a:pt x="38" y="136"/>
                    <a:pt x="44" y="115"/>
                  </a:cubicBezTo>
                  <a:cubicBezTo>
                    <a:pt x="60" y="50"/>
                    <a:pt x="79" y="31"/>
                    <a:pt x="102" y="31"/>
                  </a:cubicBezTo>
                  <a:cubicBezTo>
                    <a:pt x="115" y="31"/>
                    <a:pt x="121" y="38"/>
                    <a:pt x="121" y="61"/>
                  </a:cubicBezTo>
                  <a:cubicBezTo>
                    <a:pt x="121" y="77"/>
                    <a:pt x="119" y="86"/>
                    <a:pt x="109" y="125"/>
                  </a:cubicBezTo>
                  <a:cubicBezTo>
                    <a:pt x="106" y="140"/>
                    <a:pt x="92" y="196"/>
                    <a:pt x="86" y="217"/>
                  </a:cubicBezTo>
                  <a:cubicBezTo>
                    <a:pt x="83" y="232"/>
                    <a:pt x="73" y="271"/>
                    <a:pt x="69" y="286"/>
                  </a:cubicBezTo>
                  <a:cubicBezTo>
                    <a:pt x="63" y="309"/>
                    <a:pt x="54" y="348"/>
                    <a:pt x="54" y="353"/>
                  </a:cubicBezTo>
                  <a:cubicBezTo>
                    <a:pt x="54" y="371"/>
                    <a:pt x="67" y="390"/>
                    <a:pt x="94" y="390"/>
                  </a:cubicBezTo>
                  <a:cubicBezTo>
                    <a:pt x="109" y="390"/>
                    <a:pt x="140" y="380"/>
                    <a:pt x="150" y="346"/>
                  </a:cubicBezTo>
                  <a:cubicBezTo>
                    <a:pt x="150" y="342"/>
                    <a:pt x="207" y="111"/>
                    <a:pt x="209" y="108"/>
                  </a:cubicBezTo>
                  <a:cubicBezTo>
                    <a:pt x="211" y="94"/>
                    <a:pt x="211" y="92"/>
                    <a:pt x="223" y="81"/>
                  </a:cubicBezTo>
                  <a:cubicBezTo>
                    <a:pt x="242" y="56"/>
                    <a:pt x="275" y="31"/>
                    <a:pt x="317" y="31"/>
                  </a:cubicBezTo>
                  <a:cubicBezTo>
                    <a:pt x="338" y="31"/>
                    <a:pt x="348" y="40"/>
                    <a:pt x="349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75" name="Freeform 7"/>
            <p:cNvSpPr>
              <a:spLocks noChangeArrowheads="1"/>
            </p:cNvSpPr>
            <p:nvPr/>
          </p:nvSpPr>
          <p:spPr bwMode="auto">
            <a:xfrm>
              <a:off x="729" y="1519"/>
              <a:ext cx="44" cy="191"/>
            </a:xfrm>
            <a:custGeom>
              <a:avLst/>
              <a:gdLst>
                <a:gd name="T0" fmla="*/ 198 w 199"/>
                <a:gd name="T1" fmla="*/ 423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3 h 846"/>
                <a:gd name="T12" fmla="*/ 12 w 199"/>
                <a:gd name="T13" fmla="*/ 822 h 846"/>
                <a:gd name="T14" fmla="*/ 0 w 199"/>
                <a:gd name="T15" fmla="*/ 838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3"/>
                  </a:moveTo>
                  <a:cubicBezTo>
                    <a:pt x="198" y="357"/>
                    <a:pt x="188" y="256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3"/>
                  </a:cubicBezTo>
                  <a:cubicBezTo>
                    <a:pt x="148" y="567"/>
                    <a:pt x="117" y="717"/>
                    <a:pt x="12" y="822"/>
                  </a:cubicBezTo>
                  <a:cubicBezTo>
                    <a:pt x="0" y="834"/>
                    <a:pt x="0" y="836"/>
                    <a:pt x="0" y="838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8"/>
                    <a:pt x="144" y="680"/>
                  </a:cubicBezTo>
                  <a:cubicBezTo>
                    <a:pt x="188" y="588"/>
                    <a:pt x="198" y="494"/>
                    <a:pt x="198" y="4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76" name="Freeform 8"/>
            <p:cNvSpPr>
              <a:spLocks noChangeArrowheads="1"/>
            </p:cNvSpPr>
            <p:nvPr/>
          </p:nvSpPr>
          <p:spPr bwMode="auto">
            <a:xfrm>
              <a:off x="856" y="1593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77" name="Freeform 9"/>
            <p:cNvSpPr>
              <a:spLocks noChangeArrowheads="1"/>
            </p:cNvSpPr>
            <p:nvPr/>
          </p:nvSpPr>
          <p:spPr bwMode="auto">
            <a:xfrm>
              <a:off x="1054" y="1577"/>
              <a:ext cx="62" cy="88"/>
            </a:xfrm>
            <a:custGeom>
              <a:avLst/>
              <a:gdLst>
                <a:gd name="T0" fmla="*/ 148 w 279"/>
                <a:gd name="T1" fmla="*/ 215 h 391"/>
                <a:gd name="T2" fmla="*/ 236 w 279"/>
                <a:gd name="T3" fmla="*/ 294 h 391"/>
                <a:gd name="T4" fmla="*/ 140 w 279"/>
                <a:gd name="T5" fmla="*/ 371 h 391"/>
                <a:gd name="T6" fmla="*/ 23 w 279"/>
                <a:gd name="T7" fmla="*/ 250 h 391"/>
                <a:gd name="T8" fmla="*/ 12 w 279"/>
                <a:gd name="T9" fmla="*/ 236 h 391"/>
                <a:gd name="T10" fmla="*/ 0 w 279"/>
                <a:gd name="T11" fmla="*/ 257 h 391"/>
                <a:gd name="T12" fmla="*/ 0 w 279"/>
                <a:gd name="T13" fmla="*/ 369 h 391"/>
                <a:gd name="T14" fmla="*/ 10 w 279"/>
                <a:gd name="T15" fmla="*/ 390 h 391"/>
                <a:gd name="T16" fmla="*/ 31 w 279"/>
                <a:gd name="T17" fmla="*/ 373 h 391"/>
                <a:gd name="T18" fmla="*/ 48 w 279"/>
                <a:gd name="T19" fmla="*/ 353 h 391"/>
                <a:gd name="T20" fmla="*/ 140 w 279"/>
                <a:gd name="T21" fmla="*/ 390 h 391"/>
                <a:gd name="T22" fmla="*/ 278 w 279"/>
                <a:gd name="T23" fmla="*/ 271 h 391"/>
                <a:gd name="T24" fmla="*/ 242 w 279"/>
                <a:gd name="T25" fmla="*/ 190 h 391"/>
                <a:gd name="T26" fmla="*/ 146 w 279"/>
                <a:gd name="T27" fmla="*/ 150 h 391"/>
                <a:gd name="T28" fmla="*/ 40 w 279"/>
                <a:gd name="T29" fmla="*/ 81 h 391"/>
                <a:gd name="T30" fmla="*/ 136 w 279"/>
                <a:gd name="T31" fmla="*/ 15 h 391"/>
                <a:gd name="T32" fmla="*/ 236 w 279"/>
                <a:gd name="T33" fmla="*/ 119 h 391"/>
                <a:gd name="T34" fmla="*/ 246 w 279"/>
                <a:gd name="T35" fmla="*/ 127 h 391"/>
                <a:gd name="T36" fmla="*/ 257 w 279"/>
                <a:gd name="T37" fmla="*/ 106 h 391"/>
                <a:gd name="T38" fmla="*/ 257 w 279"/>
                <a:gd name="T39" fmla="*/ 21 h 391"/>
                <a:gd name="T40" fmla="*/ 248 w 279"/>
                <a:gd name="T41" fmla="*/ 0 h 391"/>
                <a:gd name="T42" fmla="*/ 230 w 279"/>
                <a:gd name="T43" fmla="*/ 10 h 391"/>
                <a:gd name="T44" fmla="*/ 215 w 279"/>
                <a:gd name="T45" fmla="*/ 23 h 391"/>
                <a:gd name="T46" fmla="*/ 136 w 279"/>
                <a:gd name="T47" fmla="*/ 0 h 391"/>
                <a:gd name="T48" fmla="*/ 0 w 279"/>
                <a:gd name="T49" fmla="*/ 104 h 391"/>
                <a:gd name="T50" fmla="*/ 36 w 279"/>
                <a:gd name="T51" fmla="*/ 177 h 391"/>
                <a:gd name="T52" fmla="*/ 148 w 279"/>
                <a:gd name="T53" fmla="*/ 2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391">
                  <a:moveTo>
                    <a:pt x="148" y="215"/>
                  </a:moveTo>
                  <a:cubicBezTo>
                    <a:pt x="167" y="219"/>
                    <a:pt x="236" y="232"/>
                    <a:pt x="236" y="294"/>
                  </a:cubicBezTo>
                  <a:cubicBezTo>
                    <a:pt x="236" y="336"/>
                    <a:pt x="207" y="371"/>
                    <a:pt x="140" y="371"/>
                  </a:cubicBezTo>
                  <a:cubicBezTo>
                    <a:pt x="69" y="371"/>
                    <a:pt x="38" y="323"/>
                    <a:pt x="23" y="250"/>
                  </a:cubicBezTo>
                  <a:cubicBezTo>
                    <a:pt x="21" y="240"/>
                    <a:pt x="19" y="236"/>
                    <a:pt x="12" y="236"/>
                  </a:cubicBezTo>
                  <a:cubicBezTo>
                    <a:pt x="0" y="236"/>
                    <a:pt x="0" y="242"/>
                    <a:pt x="0" y="257"/>
                  </a:cubicBezTo>
                  <a:lnTo>
                    <a:pt x="0" y="369"/>
                  </a:lnTo>
                  <a:cubicBezTo>
                    <a:pt x="0" y="384"/>
                    <a:pt x="0" y="390"/>
                    <a:pt x="10" y="390"/>
                  </a:cubicBezTo>
                  <a:cubicBezTo>
                    <a:pt x="13" y="390"/>
                    <a:pt x="15" y="388"/>
                    <a:pt x="31" y="373"/>
                  </a:cubicBezTo>
                  <a:cubicBezTo>
                    <a:pt x="33" y="371"/>
                    <a:pt x="33" y="369"/>
                    <a:pt x="48" y="353"/>
                  </a:cubicBezTo>
                  <a:cubicBezTo>
                    <a:pt x="84" y="388"/>
                    <a:pt x="123" y="390"/>
                    <a:pt x="140" y="390"/>
                  </a:cubicBezTo>
                  <a:cubicBezTo>
                    <a:pt x="238" y="390"/>
                    <a:pt x="278" y="332"/>
                    <a:pt x="278" y="271"/>
                  </a:cubicBezTo>
                  <a:cubicBezTo>
                    <a:pt x="278" y="227"/>
                    <a:pt x="252" y="202"/>
                    <a:pt x="242" y="190"/>
                  </a:cubicBezTo>
                  <a:cubicBezTo>
                    <a:pt x="213" y="163"/>
                    <a:pt x="180" y="158"/>
                    <a:pt x="146" y="150"/>
                  </a:cubicBezTo>
                  <a:cubicBezTo>
                    <a:pt x="98" y="140"/>
                    <a:pt x="40" y="131"/>
                    <a:pt x="40" y="81"/>
                  </a:cubicBezTo>
                  <a:cubicBezTo>
                    <a:pt x="40" y="50"/>
                    <a:pt x="63" y="15"/>
                    <a:pt x="136" y="15"/>
                  </a:cubicBezTo>
                  <a:cubicBezTo>
                    <a:pt x="228" y="15"/>
                    <a:pt x="234" y="92"/>
                    <a:pt x="236" y="119"/>
                  </a:cubicBezTo>
                  <a:cubicBezTo>
                    <a:pt x="236" y="127"/>
                    <a:pt x="244" y="127"/>
                    <a:pt x="246" y="127"/>
                  </a:cubicBezTo>
                  <a:cubicBezTo>
                    <a:pt x="257" y="127"/>
                    <a:pt x="257" y="123"/>
                    <a:pt x="257" y="106"/>
                  </a:cubicBezTo>
                  <a:lnTo>
                    <a:pt x="257" y="21"/>
                  </a:lnTo>
                  <a:cubicBezTo>
                    <a:pt x="257" y="6"/>
                    <a:pt x="257" y="0"/>
                    <a:pt x="248" y="0"/>
                  </a:cubicBezTo>
                  <a:cubicBezTo>
                    <a:pt x="244" y="0"/>
                    <a:pt x="242" y="0"/>
                    <a:pt x="230" y="10"/>
                  </a:cubicBezTo>
                  <a:cubicBezTo>
                    <a:pt x="228" y="13"/>
                    <a:pt x="219" y="21"/>
                    <a:pt x="215" y="23"/>
                  </a:cubicBezTo>
                  <a:cubicBezTo>
                    <a:pt x="184" y="0"/>
                    <a:pt x="148" y="0"/>
                    <a:pt x="136" y="0"/>
                  </a:cubicBezTo>
                  <a:cubicBezTo>
                    <a:pt x="33" y="0"/>
                    <a:pt x="0" y="58"/>
                    <a:pt x="0" y="104"/>
                  </a:cubicBezTo>
                  <a:cubicBezTo>
                    <a:pt x="0" y="134"/>
                    <a:pt x="13" y="158"/>
                    <a:pt x="36" y="177"/>
                  </a:cubicBezTo>
                  <a:cubicBezTo>
                    <a:pt x="63" y="198"/>
                    <a:pt x="88" y="204"/>
                    <a:pt x="148" y="21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78" name="Freeform 10"/>
            <p:cNvSpPr>
              <a:spLocks noChangeArrowheads="1"/>
            </p:cNvSpPr>
            <p:nvPr/>
          </p:nvSpPr>
          <p:spPr bwMode="auto">
            <a:xfrm>
              <a:off x="1128" y="1577"/>
              <a:ext cx="84" cy="88"/>
            </a:xfrm>
            <a:custGeom>
              <a:avLst/>
              <a:gdLst>
                <a:gd name="T0" fmla="*/ 376 w 377"/>
                <a:gd name="T1" fmla="*/ 198 h 391"/>
                <a:gd name="T2" fmla="*/ 188 w 377"/>
                <a:gd name="T3" fmla="*/ 0 h 391"/>
                <a:gd name="T4" fmla="*/ 0 w 377"/>
                <a:gd name="T5" fmla="*/ 198 h 391"/>
                <a:gd name="T6" fmla="*/ 188 w 377"/>
                <a:gd name="T7" fmla="*/ 390 h 391"/>
                <a:gd name="T8" fmla="*/ 376 w 377"/>
                <a:gd name="T9" fmla="*/ 198 h 391"/>
                <a:gd name="T10" fmla="*/ 188 w 377"/>
                <a:gd name="T11" fmla="*/ 369 h 391"/>
                <a:gd name="T12" fmla="*/ 92 w 377"/>
                <a:gd name="T13" fmla="*/ 311 h 391"/>
                <a:gd name="T14" fmla="*/ 71 w 377"/>
                <a:gd name="T15" fmla="*/ 192 h 391"/>
                <a:gd name="T16" fmla="*/ 90 w 377"/>
                <a:gd name="T17" fmla="*/ 75 h 391"/>
                <a:gd name="T18" fmla="*/ 188 w 377"/>
                <a:gd name="T19" fmla="*/ 19 h 391"/>
                <a:gd name="T20" fmla="*/ 284 w 377"/>
                <a:gd name="T21" fmla="*/ 73 h 391"/>
                <a:gd name="T22" fmla="*/ 305 w 377"/>
                <a:gd name="T23" fmla="*/ 192 h 391"/>
                <a:gd name="T24" fmla="*/ 286 w 377"/>
                <a:gd name="T25" fmla="*/ 305 h 391"/>
                <a:gd name="T26" fmla="*/ 188 w 377"/>
                <a:gd name="T27" fmla="*/ 36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391">
                  <a:moveTo>
                    <a:pt x="376" y="198"/>
                  </a:moveTo>
                  <a:cubicBezTo>
                    <a:pt x="376" y="90"/>
                    <a:pt x="290" y="0"/>
                    <a:pt x="188" y="0"/>
                  </a:cubicBezTo>
                  <a:cubicBezTo>
                    <a:pt x="83" y="0"/>
                    <a:pt x="0" y="92"/>
                    <a:pt x="0" y="198"/>
                  </a:cubicBezTo>
                  <a:cubicBezTo>
                    <a:pt x="0" y="307"/>
                    <a:pt x="88" y="390"/>
                    <a:pt x="188" y="390"/>
                  </a:cubicBezTo>
                  <a:cubicBezTo>
                    <a:pt x="290" y="390"/>
                    <a:pt x="376" y="305"/>
                    <a:pt x="376" y="198"/>
                  </a:cubicBezTo>
                  <a:close/>
                  <a:moveTo>
                    <a:pt x="188" y="369"/>
                  </a:moveTo>
                  <a:cubicBezTo>
                    <a:pt x="152" y="369"/>
                    <a:pt x="115" y="350"/>
                    <a:pt x="92" y="311"/>
                  </a:cubicBezTo>
                  <a:cubicBezTo>
                    <a:pt x="71" y="275"/>
                    <a:pt x="71" y="223"/>
                    <a:pt x="71" y="192"/>
                  </a:cubicBezTo>
                  <a:cubicBezTo>
                    <a:pt x="71" y="159"/>
                    <a:pt x="71" y="113"/>
                    <a:pt x="90" y="75"/>
                  </a:cubicBezTo>
                  <a:cubicBezTo>
                    <a:pt x="113" y="37"/>
                    <a:pt x="154" y="19"/>
                    <a:pt x="188" y="19"/>
                  </a:cubicBezTo>
                  <a:cubicBezTo>
                    <a:pt x="225" y="19"/>
                    <a:pt x="261" y="37"/>
                    <a:pt x="284" y="73"/>
                  </a:cubicBezTo>
                  <a:cubicBezTo>
                    <a:pt x="305" y="110"/>
                    <a:pt x="305" y="159"/>
                    <a:pt x="305" y="192"/>
                  </a:cubicBezTo>
                  <a:cubicBezTo>
                    <a:pt x="305" y="223"/>
                    <a:pt x="305" y="269"/>
                    <a:pt x="286" y="305"/>
                  </a:cubicBezTo>
                  <a:cubicBezTo>
                    <a:pt x="269" y="344"/>
                    <a:pt x="230" y="369"/>
                    <a:pt x="188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79" name="Freeform 11"/>
            <p:cNvSpPr>
              <a:spLocks noChangeArrowheads="1"/>
            </p:cNvSpPr>
            <p:nvPr/>
          </p:nvSpPr>
          <p:spPr bwMode="auto">
            <a:xfrm>
              <a:off x="1225" y="1578"/>
              <a:ext cx="96" cy="86"/>
            </a:xfrm>
            <a:custGeom>
              <a:avLst/>
              <a:gdLst>
                <a:gd name="T0" fmla="*/ 303 w 427"/>
                <a:gd name="T1" fmla="*/ 307 h 385"/>
                <a:gd name="T2" fmla="*/ 303 w 427"/>
                <a:gd name="T3" fmla="*/ 384 h 385"/>
                <a:gd name="T4" fmla="*/ 426 w 427"/>
                <a:gd name="T5" fmla="*/ 375 h 385"/>
                <a:gd name="T6" fmla="*/ 426 w 427"/>
                <a:gd name="T7" fmla="*/ 348 h 385"/>
                <a:gd name="T8" fmla="*/ 361 w 427"/>
                <a:gd name="T9" fmla="*/ 302 h 385"/>
                <a:gd name="T10" fmla="*/ 361 w 427"/>
                <a:gd name="T11" fmla="*/ 0 h 385"/>
                <a:gd name="T12" fmla="*/ 236 w 427"/>
                <a:gd name="T13" fmla="*/ 10 h 385"/>
                <a:gd name="T14" fmla="*/ 236 w 427"/>
                <a:gd name="T15" fmla="*/ 37 h 385"/>
                <a:gd name="T16" fmla="*/ 301 w 427"/>
                <a:gd name="T17" fmla="*/ 83 h 385"/>
                <a:gd name="T18" fmla="*/ 301 w 427"/>
                <a:gd name="T19" fmla="*/ 234 h 385"/>
                <a:gd name="T20" fmla="*/ 200 w 427"/>
                <a:gd name="T21" fmla="*/ 365 h 385"/>
                <a:gd name="T22" fmla="*/ 125 w 427"/>
                <a:gd name="T23" fmla="*/ 282 h 385"/>
                <a:gd name="T24" fmla="*/ 125 w 427"/>
                <a:gd name="T25" fmla="*/ 0 h 385"/>
                <a:gd name="T26" fmla="*/ 0 w 427"/>
                <a:gd name="T27" fmla="*/ 10 h 385"/>
                <a:gd name="T28" fmla="*/ 0 w 427"/>
                <a:gd name="T29" fmla="*/ 37 h 385"/>
                <a:gd name="T30" fmla="*/ 65 w 427"/>
                <a:gd name="T31" fmla="*/ 113 h 385"/>
                <a:gd name="T32" fmla="*/ 65 w 427"/>
                <a:gd name="T33" fmla="*/ 240 h 385"/>
                <a:gd name="T34" fmla="*/ 196 w 427"/>
                <a:gd name="T35" fmla="*/ 384 h 385"/>
                <a:gd name="T36" fmla="*/ 303 w 427"/>
                <a:gd name="T37" fmla="*/ 30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7" h="385">
                  <a:moveTo>
                    <a:pt x="303" y="307"/>
                  </a:moveTo>
                  <a:lnTo>
                    <a:pt x="303" y="384"/>
                  </a:lnTo>
                  <a:lnTo>
                    <a:pt x="426" y="375"/>
                  </a:lnTo>
                  <a:lnTo>
                    <a:pt x="426" y="348"/>
                  </a:lnTo>
                  <a:cubicBezTo>
                    <a:pt x="367" y="348"/>
                    <a:pt x="361" y="342"/>
                    <a:pt x="361" y="302"/>
                  </a:cubicBezTo>
                  <a:lnTo>
                    <a:pt x="361" y="0"/>
                  </a:lnTo>
                  <a:lnTo>
                    <a:pt x="236" y="10"/>
                  </a:lnTo>
                  <a:lnTo>
                    <a:pt x="236" y="37"/>
                  </a:lnTo>
                  <a:cubicBezTo>
                    <a:pt x="296" y="37"/>
                    <a:pt x="301" y="42"/>
                    <a:pt x="301" y="83"/>
                  </a:cubicBezTo>
                  <a:lnTo>
                    <a:pt x="301" y="234"/>
                  </a:lnTo>
                  <a:cubicBezTo>
                    <a:pt x="301" y="307"/>
                    <a:pt x="261" y="365"/>
                    <a:pt x="200" y="365"/>
                  </a:cubicBezTo>
                  <a:cubicBezTo>
                    <a:pt x="129" y="365"/>
                    <a:pt x="125" y="327"/>
                    <a:pt x="125" y="282"/>
                  </a:cubicBezTo>
                  <a:lnTo>
                    <a:pt x="125" y="0"/>
                  </a:lnTo>
                  <a:lnTo>
                    <a:pt x="0" y="10"/>
                  </a:lnTo>
                  <a:lnTo>
                    <a:pt x="0" y="37"/>
                  </a:lnTo>
                  <a:cubicBezTo>
                    <a:pt x="65" y="37"/>
                    <a:pt x="65" y="38"/>
                    <a:pt x="65" y="113"/>
                  </a:cubicBezTo>
                  <a:lnTo>
                    <a:pt x="65" y="240"/>
                  </a:lnTo>
                  <a:cubicBezTo>
                    <a:pt x="65" y="307"/>
                    <a:pt x="65" y="384"/>
                    <a:pt x="196" y="384"/>
                  </a:cubicBezTo>
                  <a:cubicBezTo>
                    <a:pt x="242" y="384"/>
                    <a:pt x="280" y="361"/>
                    <a:pt x="303" y="30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0" name="Freeform 12"/>
            <p:cNvSpPr>
              <a:spLocks noChangeArrowheads="1"/>
            </p:cNvSpPr>
            <p:nvPr/>
          </p:nvSpPr>
          <p:spPr bwMode="auto">
            <a:xfrm>
              <a:off x="1330" y="1578"/>
              <a:ext cx="64" cy="84"/>
            </a:xfrm>
            <a:custGeom>
              <a:avLst/>
              <a:gdLst>
                <a:gd name="T0" fmla="*/ 117 w 287"/>
                <a:gd name="T1" fmla="*/ 94 h 376"/>
                <a:gd name="T2" fmla="*/ 117 w 287"/>
                <a:gd name="T3" fmla="*/ 0 h 376"/>
                <a:gd name="T4" fmla="*/ 0 w 287"/>
                <a:gd name="T5" fmla="*/ 10 h 376"/>
                <a:gd name="T6" fmla="*/ 0 w 287"/>
                <a:gd name="T7" fmla="*/ 37 h 376"/>
                <a:gd name="T8" fmla="*/ 67 w 287"/>
                <a:gd name="T9" fmla="*/ 83 h 376"/>
                <a:gd name="T10" fmla="*/ 67 w 287"/>
                <a:gd name="T11" fmla="*/ 311 h 376"/>
                <a:gd name="T12" fmla="*/ 0 w 287"/>
                <a:gd name="T13" fmla="*/ 348 h 376"/>
                <a:gd name="T14" fmla="*/ 0 w 287"/>
                <a:gd name="T15" fmla="*/ 375 h 376"/>
                <a:gd name="T16" fmla="*/ 96 w 287"/>
                <a:gd name="T17" fmla="*/ 373 h 376"/>
                <a:gd name="T18" fmla="*/ 205 w 287"/>
                <a:gd name="T19" fmla="*/ 375 h 376"/>
                <a:gd name="T20" fmla="*/ 205 w 287"/>
                <a:gd name="T21" fmla="*/ 348 h 376"/>
                <a:gd name="T22" fmla="*/ 186 w 287"/>
                <a:gd name="T23" fmla="*/ 348 h 376"/>
                <a:gd name="T24" fmla="*/ 123 w 287"/>
                <a:gd name="T25" fmla="*/ 309 h 376"/>
                <a:gd name="T26" fmla="*/ 123 w 287"/>
                <a:gd name="T27" fmla="*/ 179 h 376"/>
                <a:gd name="T28" fmla="*/ 223 w 287"/>
                <a:gd name="T29" fmla="*/ 19 h 376"/>
                <a:gd name="T30" fmla="*/ 232 w 287"/>
                <a:gd name="T31" fmla="*/ 19 h 376"/>
                <a:gd name="T32" fmla="*/ 213 w 287"/>
                <a:gd name="T33" fmla="*/ 52 h 376"/>
                <a:gd name="T34" fmla="*/ 250 w 287"/>
                <a:gd name="T35" fmla="*/ 88 h 376"/>
                <a:gd name="T36" fmla="*/ 286 w 287"/>
                <a:gd name="T37" fmla="*/ 52 h 376"/>
                <a:gd name="T38" fmla="*/ 223 w 287"/>
                <a:gd name="T39" fmla="*/ 0 h 376"/>
                <a:gd name="T40" fmla="*/ 117 w 287"/>
                <a:gd name="T41" fmla="*/ 9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7" h="376">
                  <a:moveTo>
                    <a:pt x="117" y="94"/>
                  </a:moveTo>
                  <a:lnTo>
                    <a:pt x="117" y="0"/>
                  </a:lnTo>
                  <a:lnTo>
                    <a:pt x="0" y="10"/>
                  </a:lnTo>
                  <a:lnTo>
                    <a:pt x="0" y="37"/>
                  </a:lnTo>
                  <a:cubicBezTo>
                    <a:pt x="60" y="37"/>
                    <a:pt x="67" y="42"/>
                    <a:pt x="67" y="83"/>
                  </a:cubicBezTo>
                  <a:lnTo>
                    <a:pt x="67" y="311"/>
                  </a:lnTo>
                  <a:cubicBezTo>
                    <a:pt x="67" y="348"/>
                    <a:pt x="58" y="348"/>
                    <a:pt x="0" y="348"/>
                  </a:cubicBezTo>
                  <a:lnTo>
                    <a:pt x="0" y="375"/>
                  </a:lnTo>
                  <a:cubicBezTo>
                    <a:pt x="33" y="375"/>
                    <a:pt x="73" y="373"/>
                    <a:pt x="96" y="373"/>
                  </a:cubicBezTo>
                  <a:cubicBezTo>
                    <a:pt x="131" y="373"/>
                    <a:pt x="171" y="373"/>
                    <a:pt x="205" y="375"/>
                  </a:cubicBezTo>
                  <a:lnTo>
                    <a:pt x="205" y="348"/>
                  </a:lnTo>
                  <a:lnTo>
                    <a:pt x="186" y="348"/>
                  </a:lnTo>
                  <a:cubicBezTo>
                    <a:pt x="125" y="348"/>
                    <a:pt x="123" y="340"/>
                    <a:pt x="123" y="309"/>
                  </a:cubicBezTo>
                  <a:lnTo>
                    <a:pt x="123" y="179"/>
                  </a:lnTo>
                  <a:cubicBezTo>
                    <a:pt x="123" y="94"/>
                    <a:pt x="157" y="19"/>
                    <a:pt x="223" y="19"/>
                  </a:cubicBezTo>
                  <a:cubicBezTo>
                    <a:pt x="228" y="19"/>
                    <a:pt x="230" y="19"/>
                    <a:pt x="232" y="19"/>
                  </a:cubicBezTo>
                  <a:cubicBezTo>
                    <a:pt x="228" y="21"/>
                    <a:pt x="213" y="31"/>
                    <a:pt x="213" y="52"/>
                  </a:cubicBezTo>
                  <a:cubicBezTo>
                    <a:pt x="213" y="77"/>
                    <a:pt x="230" y="88"/>
                    <a:pt x="250" y="88"/>
                  </a:cubicBezTo>
                  <a:cubicBezTo>
                    <a:pt x="265" y="88"/>
                    <a:pt x="286" y="79"/>
                    <a:pt x="286" y="52"/>
                  </a:cubicBezTo>
                  <a:cubicBezTo>
                    <a:pt x="286" y="25"/>
                    <a:pt x="259" y="0"/>
                    <a:pt x="223" y="0"/>
                  </a:cubicBezTo>
                  <a:cubicBezTo>
                    <a:pt x="161" y="0"/>
                    <a:pt x="131" y="58"/>
                    <a:pt x="117" y="9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1" name="Freeform 13"/>
            <p:cNvSpPr>
              <a:spLocks noChangeArrowheads="1"/>
            </p:cNvSpPr>
            <p:nvPr/>
          </p:nvSpPr>
          <p:spPr bwMode="auto">
            <a:xfrm>
              <a:off x="1406" y="1577"/>
              <a:ext cx="72" cy="88"/>
            </a:xfrm>
            <a:custGeom>
              <a:avLst/>
              <a:gdLst>
                <a:gd name="T0" fmla="*/ 71 w 324"/>
                <a:gd name="T1" fmla="*/ 196 h 391"/>
                <a:gd name="T2" fmla="*/ 184 w 324"/>
                <a:gd name="T3" fmla="*/ 21 h 391"/>
                <a:gd name="T4" fmla="*/ 276 w 324"/>
                <a:gd name="T5" fmla="*/ 52 h 391"/>
                <a:gd name="T6" fmla="*/ 236 w 324"/>
                <a:gd name="T7" fmla="*/ 92 h 391"/>
                <a:gd name="T8" fmla="*/ 275 w 324"/>
                <a:gd name="T9" fmla="*/ 131 h 391"/>
                <a:gd name="T10" fmla="*/ 315 w 324"/>
                <a:gd name="T11" fmla="*/ 90 h 391"/>
                <a:gd name="T12" fmla="*/ 184 w 324"/>
                <a:gd name="T13" fmla="*/ 0 h 391"/>
                <a:gd name="T14" fmla="*/ 0 w 324"/>
                <a:gd name="T15" fmla="*/ 196 h 391"/>
                <a:gd name="T16" fmla="*/ 182 w 324"/>
                <a:gd name="T17" fmla="*/ 390 h 391"/>
                <a:gd name="T18" fmla="*/ 323 w 324"/>
                <a:gd name="T19" fmla="*/ 279 h 391"/>
                <a:gd name="T20" fmla="*/ 313 w 324"/>
                <a:gd name="T21" fmla="*/ 271 h 391"/>
                <a:gd name="T22" fmla="*/ 301 w 324"/>
                <a:gd name="T23" fmla="*/ 279 h 391"/>
                <a:gd name="T24" fmla="*/ 190 w 324"/>
                <a:gd name="T25" fmla="*/ 369 h 391"/>
                <a:gd name="T26" fmla="*/ 71 w 324"/>
                <a:gd name="T27" fmla="*/ 1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391">
                  <a:moveTo>
                    <a:pt x="71" y="196"/>
                  </a:moveTo>
                  <a:cubicBezTo>
                    <a:pt x="71" y="58"/>
                    <a:pt x="140" y="21"/>
                    <a:pt x="184" y="21"/>
                  </a:cubicBezTo>
                  <a:cubicBezTo>
                    <a:pt x="192" y="21"/>
                    <a:pt x="246" y="21"/>
                    <a:pt x="276" y="52"/>
                  </a:cubicBezTo>
                  <a:cubicBezTo>
                    <a:pt x="242" y="56"/>
                    <a:pt x="236" y="81"/>
                    <a:pt x="236" y="92"/>
                  </a:cubicBezTo>
                  <a:cubicBezTo>
                    <a:pt x="236" y="113"/>
                    <a:pt x="252" y="131"/>
                    <a:pt x="275" y="131"/>
                  </a:cubicBezTo>
                  <a:cubicBezTo>
                    <a:pt x="298" y="131"/>
                    <a:pt x="315" y="115"/>
                    <a:pt x="315" y="90"/>
                  </a:cubicBezTo>
                  <a:cubicBezTo>
                    <a:pt x="315" y="33"/>
                    <a:pt x="250" y="0"/>
                    <a:pt x="184" y="0"/>
                  </a:cubicBezTo>
                  <a:cubicBezTo>
                    <a:pt x="79" y="0"/>
                    <a:pt x="0" y="92"/>
                    <a:pt x="0" y="196"/>
                  </a:cubicBezTo>
                  <a:cubicBezTo>
                    <a:pt x="0" y="305"/>
                    <a:pt x="84" y="390"/>
                    <a:pt x="182" y="390"/>
                  </a:cubicBezTo>
                  <a:cubicBezTo>
                    <a:pt x="296" y="390"/>
                    <a:pt x="323" y="288"/>
                    <a:pt x="323" y="279"/>
                  </a:cubicBezTo>
                  <a:cubicBezTo>
                    <a:pt x="323" y="271"/>
                    <a:pt x="315" y="271"/>
                    <a:pt x="313" y="271"/>
                  </a:cubicBezTo>
                  <a:cubicBezTo>
                    <a:pt x="305" y="271"/>
                    <a:pt x="303" y="275"/>
                    <a:pt x="301" y="279"/>
                  </a:cubicBezTo>
                  <a:cubicBezTo>
                    <a:pt x="276" y="357"/>
                    <a:pt x="221" y="369"/>
                    <a:pt x="190" y="369"/>
                  </a:cubicBezTo>
                  <a:cubicBezTo>
                    <a:pt x="146" y="369"/>
                    <a:pt x="71" y="332"/>
                    <a:pt x="71" y="1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2" name="Freeform 14"/>
            <p:cNvSpPr>
              <a:spLocks noChangeArrowheads="1"/>
            </p:cNvSpPr>
            <p:nvPr/>
          </p:nvSpPr>
          <p:spPr bwMode="auto">
            <a:xfrm>
              <a:off x="1490" y="1577"/>
              <a:ext cx="74" cy="88"/>
            </a:xfrm>
            <a:custGeom>
              <a:avLst/>
              <a:gdLst>
                <a:gd name="T0" fmla="*/ 71 w 329"/>
                <a:gd name="T1" fmla="*/ 167 h 391"/>
                <a:gd name="T2" fmla="*/ 177 w 329"/>
                <a:gd name="T3" fmla="*/ 19 h 391"/>
                <a:gd name="T4" fmla="*/ 273 w 329"/>
                <a:gd name="T5" fmla="*/ 167 h 391"/>
                <a:gd name="T6" fmla="*/ 71 w 329"/>
                <a:gd name="T7" fmla="*/ 167 h 391"/>
                <a:gd name="T8" fmla="*/ 71 w 329"/>
                <a:gd name="T9" fmla="*/ 184 h 391"/>
                <a:gd name="T10" fmla="*/ 307 w 329"/>
                <a:gd name="T11" fmla="*/ 184 h 391"/>
                <a:gd name="T12" fmla="*/ 328 w 329"/>
                <a:gd name="T13" fmla="*/ 167 h 391"/>
                <a:gd name="T14" fmla="*/ 177 w 329"/>
                <a:gd name="T15" fmla="*/ 0 h 391"/>
                <a:gd name="T16" fmla="*/ 0 w 329"/>
                <a:gd name="T17" fmla="*/ 194 h 391"/>
                <a:gd name="T18" fmla="*/ 186 w 329"/>
                <a:gd name="T19" fmla="*/ 390 h 391"/>
                <a:gd name="T20" fmla="*/ 328 w 329"/>
                <a:gd name="T21" fmla="*/ 279 h 391"/>
                <a:gd name="T22" fmla="*/ 317 w 329"/>
                <a:gd name="T23" fmla="*/ 269 h 391"/>
                <a:gd name="T24" fmla="*/ 307 w 329"/>
                <a:gd name="T25" fmla="*/ 280 h 391"/>
                <a:gd name="T26" fmla="*/ 192 w 329"/>
                <a:gd name="T27" fmla="*/ 369 h 391"/>
                <a:gd name="T28" fmla="*/ 96 w 329"/>
                <a:gd name="T29" fmla="*/ 311 h 391"/>
                <a:gd name="T30" fmla="*/ 71 w 329"/>
                <a:gd name="T31" fmla="*/ 18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9" h="391">
                  <a:moveTo>
                    <a:pt x="71" y="167"/>
                  </a:moveTo>
                  <a:cubicBezTo>
                    <a:pt x="77" y="40"/>
                    <a:pt x="148" y="19"/>
                    <a:pt x="177" y="19"/>
                  </a:cubicBezTo>
                  <a:cubicBezTo>
                    <a:pt x="263" y="19"/>
                    <a:pt x="273" y="133"/>
                    <a:pt x="273" y="167"/>
                  </a:cubicBezTo>
                  <a:lnTo>
                    <a:pt x="71" y="167"/>
                  </a:lnTo>
                  <a:close/>
                  <a:moveTo>
                    <a:pt x="71" y="184"/>
                  </a:moveTo>
                  <a:lnTo>
                    <a:pt x="307" y="184"/>
                  </a:lnTo>
                  <a:cubicBezTo>
                    <a:pt x="326" y="184"/>
                    <a:pt x="328" y="184"/>
                    <a:pt x="328" y="167"/>
                  </a:cubicBezTo>
                  <a:cubicBezTo>
                    <a:pt x="328" y="83"/>
                    <a:pt x="282" y="0"/>
                    <a:pt x="177" y="0"/>
                  </a:cubicBezTo>
                  <a:cubicBezTo>
                    <a:pt x="79" y="0"/>
                    <a:pt x="0" y="86"/>
                    <a:pt x="0" y="194"/>
                  </a:cubicBezTo>
                  <a:cubicBezTo>
                    <a:pt x="0" y="307"/>
                    <a:pt x="88" y="390"/>
                    <a:pt x="186" y="390"/>
                  </a:cubicBezTo>
                  <a:cubicBezTo>
                    <a:pt x="290" y="390"/>
                    <a:pt x="328" y="296"/>
                    <a:pt x="328" y="279"/>
                  </a:cubicBezTo>
                  <a:cubicBezTo>
                    <a:pt x="328" y="271"/>
                    <a:pt x="321" y="269"/>
                    <a:pt x="317" y="269"/>
                  </a:cubicBezTo>
                  <a:cubicBezTo>
                    <a:pt x="309" y="269"/>
                    <a:pt x="307" y="275"/>
                    <a:pt x="307" y="280"/>
                  </a:cubicBezTo>
                  <a:cubicBezTo>
                    <a:pt x="276" y="369"/>
                    <a:pt x="200" y="369"/>
                    <a:pt x="192" y="369"/>
                  </a:cubicBezTo>
                  <a:cubicBezTo>
                    <a:pt x="150" y="369"/>
                    <a:pt x="115" y="342"/>
                    <a:pt x="96" y="311"/>
                  </a:cubicBezTo>
                  <a:cubicBezTo>
                    <a:pt x="71" y="271"/>
                    <a:pt x="71" y="215"/>
                    <a:pt x="71" y="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3" name="Freeform 15"/>
            <p:cNvSpPr>
              <a:spLocks noChangeArrowheads="1"/>
            </p:cNvSpPr>
            <p:nvPr/>
          </p:nvSpPr>
          <p:spPr bwMode="auto">
            <a:xfrm>
              <a:off x="1640" y="1528"/>
              <a:ext cx="62" cy="135"/>
            </a:xfrm>
            <a:custGeom>
              <a:avLst/>
              <a:gdLst>
                <a:gd name="T0" fmla="*/ 121 w 276"/>
                <a:gd name="T1" fmla="*/ 232 h 598"/>
                <a:gd name="T2" fmla="*/ 121 w 276"/>
                <a:gd name="T3" fmla="*/ 134 h 598"/>
                <a:gd name="T4" fmla="*/ 200 w 276"/>
                <a:gd name="T5" fmla="*/ 19 h 598"/>
                <a:gd name="T6" fmla="*/ 227 w 276"/>
                <a:gd name="T7" fmla="*/ 25 h 598"/>
                <a:gd name="T8" fmla="*/ 202 w 276"/>
                <a:gd name="T9" fmla="*/ 60 h 598"/>
                <a:gd name="T10" fmla="*/ 238 w 276"/>
                <a:gd name="T11" fmla="*/ 96 h 598"/>
                <a:gd name="T12" fmla="*/ 275 w 276"/>
                <a:gd name="T13" fmla="*/ 60 h 598"/>
                <a:gd name="T14" fmla="*/ 200 w 276"/>
                <a:gd name="T15" fmla="*/ 0 h 598"/>
                <a:gd name="T16" fmla="*/ 67 w 276"/>
                <a:gd name="T17" fmla="*/ 134 h 598"/>
                <a:gd name="T18" fmla="*/ 67 w 276"/>
                <a:gd name="T19" fmla="*/ 232 h 598"/>
                <a:gd name="T20" fmla="*/ 0 w 276"/>
                <a:gd name="T21" fmla="*/ 232 h 598"/>
                <a:gd name="T22" fmla="*/ 0 w 276"/>
                <a:gd name="T23" fmla="*/ 257 h 598"/>
                <a:gd name="T24" fmla="*/ 67 w 276"/>
                <a:gd name="T25" fmla="*/ 257 h 598"/>
                <a:gd name="T26" fmla="*/ 67 w 276"/>
                <a:gd name="T27" fmla="*/ 532 h 598"/>
                <a:gd name="T28" fmla="*/ 0 w 276"/>
                <a:gd name="T29" fmla="*/ 571 h 598"/>
                <a:gd name="T30" fmla="*/ 0 w 276"/>
                <a:gd name="T31" fmla="*/ 597 h 598"/>
                <a:gd name="T32" fmla="*/ 98 w 276"/>
                <a:gd name="T33" fmla="*/ 594 h 598"/>
                <a:gd name="T34" fmla="*/ 205 w 276"/>
                <a:gd name="T35" fmla="*/ 597 h 598"/>
                <a:gd name="T36" fmla="*/ 205 w 276"/>
                <a:gd name="T37" fmla="*/ 571 h 598"/>
                <a:gd name="T38" fmla="*/ 188 w 276"/>
                <a:gd name="T39" fmla="*/ 571 h 598"/>
                <a:gd name="T40" fmla="*/ 123 w 276"/>
                <a:gd name="T41" fmla="*/ 530 h 598"/>
                <a:gd name="T42" fmla="*/ 123 w 276"/>
                <a:gd name="T43" fmla="*/ 257 h 598"/>
                <a:gd name="T44" fmla="*/ 221 w 276"/>
                <a:gd name="T45" fmla="*/ 257 h 598"/>
                <a:gd name="T46" fmla="*/ 221 w 276"/>
                <a:gd name="T47" fmla="*/ 232 h 598"/>
                <a:gd name="T48" fmla="*/ 121 w 276"/>
                <a:gd name="T49" fmla="*/ 232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598">
                  <a:moveTo>
                    <a:pt x="121" y="232"/>
                  </a:moveTo>
                  <a:lnTo>
                    <a:pt x="121" y="134"/>
                  </a:lnTo>
                  <a:cubicBezTo>
                    <a:pt x="121" y="60"/>
                    <a:pt x="161" y="19"/>
                    <a:pt x="200" y="19"/>
                  </a:cubicBezTo>
                  <a:cubicBezTo>
                    <a:pt x="202" y="19"/>
                    <a:pt x="213" y="19"/>
                    <a:pt x="227" y="25"/>
                  </a:cubicBezTo>
                  <a:cubicBezTo>
                    <a:pt x="217" y="29"/>
                    <a:pt x="202" y="38"/>
                    <a:pt x="202" y="60"/>
                  </a:cubicBezTo>
                  <a:cubicBezTo>
                    <a:pt x="202" y="79"/>
                    <a:pt x="215" y="96"/>
                    <a:pt x="238" y="96"/>
                  </a:cubicBezTo>
                  <a:cubicBezTo>
                    <a:pt x="263" y="96"/>
                    <a:pt x="275" y="79"/>
                    <a:pt x="275" y="60"/>
                  </a:cubicBezTo>
                  <a:cubicBezTo>
                    <a:pt x="275" y="29"/>
                    <a:pt x="244" y="0"/>
                    <a:pt x="200" y="0"/>
                  </a:cubicBezTo>
                  <a:cubicBezTo>
                    <a:pt x="140" y="0"/>
                    <a:pt x="67" y="44"/>
                    <a:pt x="67" y="134"/>
                  </a:cubicBezTo>
                  <a:lnTo>
                    <a:pt x="67" y="232"/>
                  </a:lnTo>
                  <a:lnTo>
                    <a:pt x="0" y="232"/>
                  </a:lnTo>
                  <a:lnTo>
                    <a:pt x="0" y="257"/>
                  </a:lnTo>
                  <a:lnTo>
                    <a:pt x="67" y="257"/>
                  </a:lnTo>
                  <a:lnTo>
                    <a:pt x="67" y="532"/>
                  </a:lnTo>
                  <a:cubicBezTo>
                    <a:pt x="67" y="571"/>
                    <a:pt x="58" y="571"/>
                    <a:pt x="0" y="571"/>
                  </a:cubicBezTo>
                  <a:lnTo>
                    <a:pt x="0" y="597"/>
                  </a:lnTo>
                  <a:cubicBezTo>
                    <a:pt x="35" y="596"/>
                    <a:pt x="75" y="594"/>
                    <a:pt x="98" y="594"/>
                  </a:cubicBezTo>
                  <a:cubicBezTo>
                    <a:pt x="132" y="594"/>
                    <a:pt x="171" y="594"/>
                    <a:pt x="205" y="597"/>
                  </a:cubicBezTo>
                  <a:lnTo>
                    <a:pt x="205" y="571"/>
                  </a:lnTo>
                  <a:lnTo>
                    <a:pt x="188" y="571"/>
                  </a:lnTo>
                  <a:cubicBezTo>
                    <a:pt x="125" y="571"/>
                    <a:pt x="123" y="561"/>
                    <a:pt x="123" y="530"/>
                  </a:cubicBezTo>
                  <a:lnTo>
                    <a:pt x="123" y="257"/>
                  </a:lnTo>
                  <a:lnTo>
                    <a:pt x="221" y="257"/>
                  </a:lnTo>
                  <a:lnTo>
                    <a:pt x="221" y="232"/>
                  </a:lnTo>
                  <a:lnTo>
                    <a:pt x="121" y="2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4" name="Freeform 16"/>
            <p:cNvSpPr>
              <a:spLocks noChangeArrowheads="1"/>
            </p:cNvSpPr>
            <p:nvPr/>
          </p:nvSpPr>
          <p:spPr bwMode="auto">
            <a:xfrm>
              <a:off x="1698" y="1578"/>
              <a:ext cx="96" cy="86"/>
            </a:xfrm>
            <a:custGeom>
              <a:avLst/>
              <a:gdLst>
                <a:gd name="T0" fmla="*/ 303 w 427"/>
                <a:gd name="T1" fmla="*/ 307 h 385"/>
                <a:gd name="T2" fmla="*/ 303 w 427"/>
                <a:gd name="T3" fmla="*/ 384 h 385"/>
                <a:gd name="T4" fmla="*/ 426 w 427"/>
                <a:gd name="T5" fmla="*/ 375 h 385"/>
                <a:gd name="T6" fmla="*/ 426 w 427"/>
                <a:gd name="T7" fmla="*/ 348 h 385"/>
                <a:gd name="T8" fmla="*/ 361 w 427"/>
                <a:gd name="T9" fmla="*/ 302 h 385"/>
                <a:gd name="T10" fmla="*/ 361 w 427"/>
                <a:gd name="T11" fmla="*/ 0 h 385"/>
                <a:gd name="T12" fmla="*/ 236 w 427"/>
                <a:gd name="T13" fmla="*/ 10 h 385"/>
                <a:gd name="T14" fmla="*/ 236 w 427"/>
                <a:gd name="T15" fmla="*/ 37 h 385"/>
                <a:gd name="T16" fmla="*/ 301 w 427"/>
                <a:gd name="T17" fmla="*/ 83 h 385"/>
                <a:gd name="T18" fmla="*/ 301 w 427"/>
                <a:gd name="T19" fmla="*/ 234 h 385"/>
                <a:gd name="T20" fmla="*/ 200 w 427"/>
                <a:gd name="T21" fmla="*/ 365 h 385"/>
                <a:gd name="T22" fmla="*/ 125 w 427"/>
                <a:gd name="T23" fmla="*/ 282 h 385"/>
                <a:gd name="T24" fmla="*/ 125 w 427"/>
                <a:gd name="T25" fmla="*/ 0 h 385"/>
                <a:gd name="T26" fmla="*/ 0 w 427"/>
                <a:gd name="T27" fmla="*/ 10 h 385"/>
                <a:gd name="T28" fmla="*/ 0 w 427"/>
                <a:gd name="T29" fmla="*/ 37 h 385"/>
                <a:gd name="T30" fmla="*/ 65 w 427"/>
                <a:gd name="T31" fmla="*/ 113 h 385"/>
                <a:gd name="T32" fmla="*/ 65 w 427"/>
                <a:gd name="T33" fmla="*/ 240 h 385"/>
                <a:gd name="T34" fmla="*/ 196 w 427"/>
                <a:gd name="T35" fmla="*/ 384 h 385"/>
                <a:gd name="T36" fmla="*/ 303 w 427"/>
                <a:gd name="T37" fmla="*/ 30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7" h="385">
                  <a:moveTo>
                    <a:pt x="303" y="307"/>
                  </a:moveTo>
                  <a:lnTo>
                    <a:pt x="303" y="384"/>
                  </a:lnTo>
                  <a:lnTo>
                    <a:pt x="426" y="375"/>
                  </a:lnTo>
                  <a:lnTo>
                    <a:pt x="426" y="348"/>
                  </a:lnTo>
                  <a:cubicBezTo>
                    <a:pt x="367" y="348"/>
                    <a:pt x="361" y="342"/>
                    <a:pt x="361" y="302"/>
                  </a:cubicBezTo>
                  <a:lnTo>
                    <a:pt x="361" y="0"/>
                  </a:lnTo>
                  <a:lnTo>
                    <a:pt x="236" y="10"/>
                  </a:lnTo>
                  <a:lnTo>
                    <a:pt x="236" y="37"/>
                  </a:lnTo>
                  <a:cubicBezTo>
                    <a:pt x="296" y="37"/>
                    <a:pt x="301" y="42"/>
                    <a:pt x="301" y="83"/>
                  </a:cubicBezTo>
                  <a:lnTo>
                    <a:pt x="301" y="234"/>
                  </a:lnTo>
                  <a:cubicBezTo>
                    <a:pt x="301" y="307"/>
                    <a:pt x="261" y="365"/>
                    <a:pt x="200" y="365"/>
                  </a:cubicBezTo>
                  <a:cubicBezTo>
                    <a:pt x="129" y="365"/>
                    <a:pt x="125" y="327"/>
                    <a:pt x="125" y="282"/>
                  </a:cubicBezTo>
                  <a:lnTo>
                    <a:pt x="125" y="0"/>
                  </a:lnTo>
                  <a:lnTo>
                    <a:pt x="0" y="10"/>
                  </a:lnTo>
                  <a:lnTo>
                    <a:pt x="0" y="37"/>
                  </a:lnTo>
                  <a:cubicBezTo>
                    <a:pt x="65" y="37"/>
                    <a:pt x="65" y="38"/>
                    <a:pt x="65" y="113"/>
                  </a:cubicBezTo>
                  <a:lnTo>
                    <a:pt x="65" y="240"/>
                  </a:lnTo>
                  <a:cubicBezTo>
                    <a:pt x="65" y="307"/>
                    <a:pt x="65" y="384"/>
                    <a:pt x="196" y="384"/>
                  </a:cubicBezTo>
                  <a:cubicBezTo>
                    <a:pt x="242" y="384"/>
                    <a:pt x="280" y="361"/>
                    <a:pt x="303" y="30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5" name="Freeform 17"/>
            <p:cNvSpPr>
              <a:spLocks noChangeArrowheads="1"/>
            </p:cNvSpPr>
            <p:nvPr/>
          </p:nvSpPr>
          <p:spPr bwMode="auto">
            <a:xfrm>
              <a:off x="1805" y="1578"/>
              <a:ext cx="96" cy="84"/>
            </a:xfrm>
            <a:custGeom>
              <a:avLst/>
              <a:gdLst>
                <a:gd name="T0" fmla="*/ 65 w 427"/>
                <a:gd name="T1" fmla="*/ 83 h 376"/>
                <a:gd name="T2" fmla="*/ 65 w 427"/>
                <a:gd name="T3" fmla="*/ 311 h 376"/>
                <a:gd name="T4" fmla="*/ 0 w 427"/>
                <a:gd name="T5" fmla="*/ 348 h 376"/>
                <a:gd name="T6" fmla="*/ 0 w 427"/>
                <a:gd name="T7" fmla="*/ 375 h 376"/>
                <a:gd name="T8" fmla="*/ 96 w 427"/>
                <a:gd name="T9" fmla="*/ 373 h 376"/>
                <a:gd name="T10" fmla="*/ 190 w 427"/>
                <a:gd name="T11" fmla="*/ 375 h 376"/>
                <a:gd name="T12" fmla="*/ 190 w 427"/>
                <a:gd name="T13" fmla="*/ 348 h 376"/>
                <a:gd name="T14" fmla="*/ 125 w 427"/>
                <a:gd name="T15" fmla="*/ 311 h 376"/>
                <a:gd name="T16" fmla="*/ 125 w 427"/>
                <a:gd name="T17" fmla="*/ 154 h 376"/>
                <a:gd name="T18" fmla="*/ 238 w 427"/>
                <a:gd name="T19" fmla="*/ 19 h 376"/>
                <a:gd name="T20" fmla="*/ 301 w 427"/>
                <a:gd name="T21" fmla="*/ 113 h 376"/>
                <a:gd name="T22" fmla="*/ 301 w 427"/>
                <a:gd name="T23" fmla="*/ 311 h 376"/>
                <a:gd name="T24" fmla="*/ 236 w 427"/>
                <a:gd name="T25" fmla="*/ 348 h 376"/>
                <a:gd name="T26" fmla="*/ 236 w 427"/>
                <a:gd name="T27" fmla="*/ 375 h 376"/>
                <a:gd name="T28" fmla="*/ 332 w 427"/>
                <a:gd name="T29" fmla="*/ 373 h 376"/>
                <a:gd name="T30" fmla="*/ 426 w 427"/>
                <a:gd name="T31" fmla="*/ 375 h 376"/>
                <a:gd name="T32" fmla="*/ 426 w 427"/>
                <a:gd name="T33" fmla="*/ 348 h 376"/>
                <a:gd name="T34" fmla="*/ 361 w 427"/>
                <a:gd name="T35" fmla="*/ 323 h 376"/>
                <a:gd name="T36" fmla="*/ 361 w 427"/>
                <a:gd name="T37" fmla="*/ 161 h 376"/>
                <a:gd name="T38" fmla="*/ 334 w 427"/>
                <a:gd name="T39" fmla="*/ 31 h 376"/>
                <a:gd name="T40" fmla="*/ 246 w 427"/>
                <a:gd name="T41" fmla="*/ 0 h 376"/>
                <a:gd name="T42" fmla="*/ 119 w 427"/>
                <a:gd name="T43" fmla="*/ 88 h 376"/>
                <a:gd name="T44" fmla="*/ 119 w 427"/>
                <a:gd name="T45" fmla="*/ 0 h 376"/>
                <a:gd name="T46" fmla="*/ 0 w 427"/>
                <a:gd name="T47" fmla="*/ 10 h 376"/>
                <a:gd name="T48" fmla="*/ 0 w 427"/>
                <a:gd name="T49" fmla="*/ 37 h 376"/>
                <a:gd name="T50" fmla="*/ 65 w 427"/>
                <a:gd name="T51" fmla="*/ 8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376">
                  <a:moveTo>
                    <a:pt x="65" y="83"/>
                  </a:moveTo>
                  <a:lnTo>
                    <a:pt x="65" y="311"/>
                  </a:lnTo>
                  <a:cubicBezTo>
                    <a:pt x="65" y="348"/>
                    <a:pt x="58" y="348"/>
                    <a:pt x="0" y="348"/>
                  </a:cubicBezTo>
                  <a:lnTo>
                    <a:pt x="0" y="375"/>
                  </a:lnTo>
                  <a:cubicBezTo>
                    <a:pt x="29" y="375"/>
                    <a:pt x="73" y="373"/>
                    <a:pt x="96" y="373"/>
                  </a:cubicBezTo>
                  <a:cubicBezTo>
                    <a:pt x="117" y="373"/>
                    <a:pt x="161" y="375"/>
                    <a:pt x="190" y="375"/>
                  </a:cubicBezTo>
                  <a:lnTo>
                    <a:pt x="190" y="348"/>
                  </a:lnTo>
                  <a:cubicBezTo>
                    <a:pt x="134" y="348"/>
                    <a:pt x="125" y="348"/>
                    <a:pt x="125" y="311"/>
                  </a:cubicBezTo>
                  <a:lnTo>
                    <a:pt x="125" y="154"/>
                  </a:lnTo>
                  <a:cubicBezTo>
                    <a:pt x="125" y="65"/>
                    <a:pt x="184" y="19"/>
                    <a:pt x="238" y="19"/>
                  </a:cubicBezTo>
                  <a:cubicBezTo>
                    <a:pt x="292" y="19"/>
                    <a:pt x="301" y="65"/>
                    <a:pt x="301" y="113"/>
                  </a:cubicBezTo>
                  <a:lnTo>
                    <a:pt x="301" y="311"/>
                  </a:lnTo>
                  <a:cubicBezTo>
                    <a:pt x="301" y="348"/>
                    <a:pt x="292" y="348"/>
                    <a:pt x="236" y="348"/>
                  </a:cubicBezTo>
                  <a:lnTo>
                    <a:pt x="236" y="375"/>
                  </a:lnTo>
                  <a:cubicBezTo>
                    <a:pt x="265" y="375"/>
                    <a:pt x="309" y="373"/>
                    <a:pt x="332" y="373"/>
                  </a:cubicBezTo>
                  <a:cubicBezTo>
                    <a:pt x="353" y="373"/>
                    <a:pt x="397" y="375"/>
                    <a:pt x="426" y="375"/>
                  </a:cubicBezTo>
                  <a:lnTo>
                    <a:pt x="426" y="348"/>
                  </a:lnTo>
                  <a:cubicBezTo>
                    <a:pt x="382" y="348"/>
                    <a:pt x="361" y="348"/>
                    <a:pt x="361" y="323"/>
                  </a:cubicBezTo>
                  <a:lnTo>
                    <a:pt x="361" y="161"/>
                  </a:lnTo>
                  <a:cubicBezTo>
                    <a:pt x="361" y="88"/>
                    <a:pt x="361" y="61"/>
                    <a:pt x="334" y="31"/>
                  </a:cubicBezTo>
                  <a:cubicBezTo>
                    <a:pt x="323" y="17"/>
                    <a:pt x="294" y="0"/>
                    <a:pt x="246" y="0"/>
                  </a:cubicBezTo>
                  <a:cubicBezTo>
                    <a:pt x="182" y="0"/>
                    <a:pt x="144" y="37"/>
                    <a:pt x="119" y="88"/>
                  </a:cubicBezTo>
                  <a:lnTo>
                    <a:pt x="119" y="0"/>
                  </a:lnTo>
                  <a:lnTo>
                    <a:pt x="0" y="10"/>
                  </a:lnTo>
                  <a:lnTo>
                    <a:pt x="0" y="37"/>
                  </a:lnTo>
                  <a:cubicBezTo>
                    <a:pt x="60" y="37"/>
                    <a:pt x="65" y="42"/>
                    <a:pt x="65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6" name="Freeform 18"/>
            <p:cNvSpPr>
              <a:spLocks noChangeArrowheads="1"/>
            </p:cNvSpPr>
            <p:nvPr/>
          </p:nvSpPr>
          <p:spPr bwMode="auto">
            <a:xfrm>
              <a:off x="1911" y="1577"/>
              <a:ext cx="72" cy="88"/>
            </a:xfrm>
            <a:custGeom>
              <a:avLst/>
              <a:gdLst>
                <a:gd name="T0" fmla="*/ 71 w 324"/>
                <a:gd name="T1" fmla="*/ 196 h 391"/>
                <a:gd name="T2" fmla="*/ 184 w 324"/>
                <a:gd name="T3" fmla="*/ 21 h 391"/>
                <a:gd name="T4" fmla="*/ 276 w 324"/>
                <a:gd name="T5" fmla="*/ 52 h 391"/>
                <a:gd name="T6" fmla="*/ 236 w 324"/>
                <a:gd name="T7" fmla="*/ 92 h 391"/>
                <a:gd name="T8" fmla="*/ 275 w 324"/>
                <a:gd name="T9" fmla="*/ 131 h 391"/>
                <a:gd name="T10" fmla="*/ 315 w 324"/>
                <a:gd name="T11" fmla="*/ 90 h 391"/>
                <a:gd name="T12" fmla="*/ 184 w 324"/>
                <a:gd name="T13" fmla="*/ 0 h 391"/>
                <a:gd name="T14" fmla="*/ 0 w 324"/>
                <a:gd name="T15" fmla="*/ 196 h 391"/>
                <a:gd name="T16" fmla="*/ 182 w 324"/>
                <a:gd name="T17" fmla="*/ 390 h 391"/>
                <a:gd name="T18" fmla="*/ 323 w 324"/>
                <a:gd name="T19" fmla="*/ 279 h 391"/>
                <a:gd name="T20" fmla="*/ 313 w 324"/>
                <a:gd name="T21" fmla="*/ 271 h 391"/>
                <a:gd name="T22" fmla="*/ 301 w 324"/>
                <a:gd name="T23" fmla="*/ 279 h 391"/>
                <a:gd name="T24" fmla="*/ 190 w 324"/>
                <a:gd name="T25" fmla="*/ 369 h 391"/>
                <a:gd name="T26" fmla="*/ 71 w 324"/>
                <a:gd name="T27" fmla="*/ 1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391">
                  <a:moveTo>
                    <a:pt x="71" y="196"/>
                  </a:moveTo>
                  <a:cubicBezTo>
                    <a:pt x="71" y="58"/>
                    <a:pt x="140" y="21"/>
                    <a:pt x="184" y="21"/>
                  </a:cubicBezTo>
                  <a:cubicBezTo>
                    <a:pt x="192" y="21"/>
                    <a:pt x="246" y="21"/>
                    <a:pt x="276" y="52"/>
                  </a:cubicBezTo>
                  <a:cubicBezTo>
                    <a:pt x="240" y="56"/>
                    <a:pt x="236" y="81"/>
                    <a:pt x="236" y="92"/>
                  </a:cubicBezTo>
                  <a:cubicBezTo>
                    <a:pt x="236" y="113"/>
                    <a:pt x="252" y="131"/>
                    <a:pt x="275" y="131"/>
                  </a:cubicBezTo>
                  <a:cubicBezTo>
                    <a:pt x="298" y="131"/>
                    <a:pt x="315" y="115"/>
                    <a:pt x="315" y="90"/>
                  </a:cubicBezTo>
                  <a:cubicBezTo>
                    <a:pt x="315" y="33"/>
                    <a:pt x="250" y="0"/>
                    <a:pt x="184" y="0"/>
                  </a:cubicBezTo>
                  <a:cubicBezTo>
                    <a:pt x="79" y="0"/>
                    <a:pt x="0" y="92"/>
                    <a:pt x="0" y="196"/>
                  </a:cubicBezTo>
                  <a:cubicBezTo>
                    <a:pt x="0" y="305"/>
                    <a:pt x="84" y="390"/>
                    <a:pt x="182" y="390"/>
                  </a:cubicBezTo>
                  <a:cubicBezTo>
                    <a:pt x="296" y="390"/>
                    <a:pt x="323" y="288"/>
                    <a:pt x="323" y="279"/>
                  </a:cubicBezTo>
                  <a:cubicBezTo>
                    <a:pt x="323" y="271"/>
                    <a:pt x="315" y="271"/>
                    <a:pt x="313" y="271"/>
                  </a:cubicBezTo>
                  <a:cubicBezTo>
                    <a:pt x="305" y="271"/>
                    <a:pt x="303" y="275"/>
                    <a:pt x="301" y="279"/>
                  </a:cubicBezTo>
                  <a:cubicBezTo>
                    <a:pt x="276" y="357"/>
                    <a:pt x="221" y="369"/>
                    <a:pt x="190" y="369"/>
                  </a:cubicBezTo>
                  <a:cubicBezTo>
                    <a:pt x="146" y="369"/>
                    <a:pt x="71" y="332"/>
                    <a:pt x="71" y="1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7" name="Freeform 19"/>
            <p:cNvSpPr>
              <a:spLocks noChangeArrowheads="1"/>
            </p:cNvSpPr>
            <p:nvPr/>
          </p:nvSpPr>
          <p:spPr bwMode="auto">
            <a:xfrm>
              <a:off x="1993" y="1545"/>
              <a:ext cx="59" cy="119"/>
            </a:xfrm>
            <a:custGeom>
              <a:avLst/>
              <a:gdLst>
                <a:gd name="T0" fmla="*/ 131 w 266"/>
                <a:gd name="T1" fmla="*/ 183 h 531"/>
                <a:gd name="T2" fmla="*/ 252 w 266"/>
                <a:gd name="T3" fmla="*/ 183 h 531"/>
                <a:gd name="T4" fmla="*/ 252 w 266"/>
                <a:gd name="T5" fmla="*/ 156 h 531"/>
                <a:gd name="T6" fmla="*/ 131 w 266"/>
                <a:gd name="T7" fmla="*/ 156 h 531"/>
                <a:gd name="T8" fmla="*/ 131 w 266"/>
                <a:gd name="T9" fmla="*/ 0 h 531"/>
                <a:gd name="T10" fmla="*/ 109 w 266"/>
                <a:gd name="T11" fmla="*/ 0 h 531"/>
                <a:gd name="T12" fmla="*/ 0 w 266"/>
                <a:gd name="T13" fmla="*/ 163 h 531"/>
                <a:gd name="T14" fmla="*/ 0 w 266"/>
                <a:gd name="T15" fmla="*/ 183 h 531"/>
                <a:gd name="T16" fmla="*/ 73 w 266"/>
                <a:gd name="T17" fmla="*/ 183 h 531"/>
                <a:gd name="T18" fmla="*/ 73 w 266"/>
                <a:gd name="T19" fmla="*/ 415 h 531"/>
                <a:gd name="T20" fmla="*/ 182 w 266"/>
                <a:gd name="T21" fmla="*/ 530 h 531"/>
                <a:gd name="T22" fmla="*/ 265 w 266"/>
                <a:gd name="T23" fmla="*/ 415 h 531"/>
                <a:gd name="T24" fmla="*/ 265 w 266"/>
                <a:gd name="T25" fmla="*/ 367 h 531"/>
                <a:gd name="T26" fmla="*/ 244 w 266"/>
                <a:gd name="T27" fmla="*/ 367 h 531"/>
                <a:gd name="T28" fmla="*/ 244 w 266"/>
                <a:gd name="T29" fmla="*/ 415 h 531"/>
                <a:gd name="T30" fmla="*/ 188 w 266"/>
                <a:gd name="T31" fmla="*/ 509 h 531"/>
                <a:gd name="T32" fmla="*/ 131 w 266"/>
                <a:gd name="T33" fmla="*/ 417 h 531"/>
                <a:gd name="T34" fmla="*/ 131 w 266"/>
                <a:gd name="T35" fmla="*/ 183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6" h="531">
                  <a:moveTo>
                    <a:pt x="131" y="183"/>
                  </a:moveTo>
                  <a:lnTo>
                    <a:pt x="252" y="183"/>
                  </a:lnTo>
                  <a:lnTo>
                    <a:pt x="252" y="156"/>
                  </a:lnTo>
                  <a:lnTo>
                    <a:pt x="131" y="156"/>
                  </a:lnTo>
                  <a:lnTo>
                    <a:pt x="131" y="0"/>
                  </a:lnTo>
                  <a:lnTo>
                    <a:pt x="109" y="0"/>
                  </a:lnTo>
                  <a:cubicBezTo>
                    <a:pt x="109" y="69"/>
                    <a:pt x="83" y="159"/>
                    <a:pt x="0" y="163"/>
                  </a:cubicBezTo>
                  <a:lnTo>
                    <a:pt x="0" y="183"/>
                  </a:lnTo>
                  <a:lnTo>
                    <a:pt x="73" y="183"/>
                  </a:lnTo>
                  <a:lnTo>
                    <a:pt x="73" y="415"/>
                  </a:lnTo>
                  <a:cubicBezTo>
                    <a:pt x="73" y="521"/>
                    <a:pt x="152" y="530"/>
                    <a:pt x="182" y="530"/>
                  </a:cubicBezTo>
                  <a:cubicBezTo>
                    <a:pt x="242" y="530"/>
                    <a:pt x="265" y="471"/>
                    <a:pt x="265" y="415"/>
                  </a:cubicBezTo>
                  <a:lnTo>
                    <a:pt x="265" y="367"/>
                  </a:lnTo>
                  <a:lnTo>
                    <a:pt x="244" y="367"/>
                  </a:lnTo>
                  <a:lnTo>
                    <a:pt x="244" y="415"/>
                  </a:lnTo>
                  <a:cubicBezTo>
                    <a:pt x="244" y="476"/>
                    <a:pt x="219" y="509"/>
                    <a:pt x="188" y="509"/>
                  </a:cubicBezTo>
                  <a:cubicBezTo>
                    <a:pt x="131" y="509"/>
                    <a:pt x="131" y="432"/>
                    <a:pt x="131" y="417"/>
                  </a:cubicBezTo>
                  <a:lnTo>
                    <a:pt x="131" y="1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8" name="Freeform 20"/>
            <p:cNvSpPr>
              <a:spLocks noChangeArrowheads="1"/>
            </p:cNvSpPr>
            <p:nvPr/>
          </p:nvSpPr>
          <p:spPr bwMode="auto">
            <a:xfrm>
              <a:off x="2070" y="1535"/>
              <a:ext cx="40" cy="128"/>
            </a:xfrm>
            <a:custGeom>
              <a:avLst/>
              <a:gdLst>
                <a:gd name="T0" fmla="*/ 123 w 183"/>
                <a:gd name="T1" fmla="*/ 192 h 568"/>
                <a:gd name="T2" fmla="*/ 4 w 183"/>
                <a:gd name="T3" fmla="*/ 202 h 568"/>
                <a:gd name="T4" fmla="*/ 4 w 183"/>
                <a:gd name="T5" fmla="*/ 229 h 568"/>
                <a:gd name="T6" fmla="*/ 67 w 183"/>
                <a:gd name="T7" fmla="*/ 275 h 568"/>
                <a:gd name="T8" fmla="*/ 67 w 183"/>
                <a:gd name="T9" fmla="*/ 501 h 568"/>
                <a:gd name="T10" fmla="*/ 0 w 183"/>
                <a:gd name="T11" fmla="*/ 540 h 568"/>
                <a:gd name="T12" fmla="*/ 0 w 183"/>
                <a:gd name="T13" fmla="*/ 567 h 568"/>
                <a:gd name="T14" fmla="*/ 94 w 183"/>
                <a:gd name="T15" fmla="*/ 565 h 568"/>
                <a:gd name="T16" fmla="*/ 182 w 183"/>
                <a:gd name="T17" fmla="*/ 567 h 568"/>
                <a:gd name="T18" fmla="*/ 182 w 183"/>
                <a:gd name="T19" fmla="*/ 540 h 568"/>
                <a:gd name="T20" fmla="*/ 123 w 183"/>
                <a:gd name="T21" fmla="*/ 503 h 568"/>
                <a:gd name="T22" fmla="*/ 123 w 183"/>
                <a:gd name="T23" fmla="*/ 192 h 568"/>
                <a:gd name="T24" fmla="*/ 127 w 183"/>
                <a:gd name="T25" fmla="*/ 44 h 568"/>
                <a:gd name="T26" fmla="*/ 81 w 183"/>
                <a:gd name="T27" fmla="*/ 0 h 568"/>
                <a:gd name="T28" fmla="*/ 36 w 183"/>
                <a:gd name="T29" fmla="*/ 44 h 568"/>
                <a:gd name="T30" fmla="*/ 81 w 183"/>
                <a:gd name="T31" fmla="*/ 90 h 568"/>
                <a:gd name="T32" fmla="*/ 127 w 183"/>
                <a:gd name="T33" fmla="*/ 44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568">
                  <a:moveTo>
                    <a:pt x="123" y="192"/>
                  </a:moveTo>
                  <a:lnTo>
                    <a:pt x="4" y="202"/>
                  </a:lnTo>
                  <a:lnTo>
                    <a:pt x="4" y="229"/>
                  </a:lnTo>
                  <a:cubicBezTo>
                    <a:pt x="60" y="229"/>
                    <a:pt x="67" y="232"/>
                    <a:pt x="67" y="275"/>
                  </a:cubicBezTo>
                  <a:lnTo>
                    <a:pt x="67" y="501"/>
                  </a:lnTo>
                  <a:cubicBezTo>
                    <a:pt x="67" y="540"/>
                    <a:pt x="58" y="540"/>
                    <a:pt x="0" y="540"/>
                  </a:cubicBezTo>
                  <a:lnTo>
                    <a:pt x="0" y="567"/>
                  </a:lnTo>
                  <a:cubicBezTo>
                    <a:pt x="27" y="565"/>
                    <a:pt x="73" y="565"/>
                    <a:pt x="94" y="565"/>
                  </a:cubicBezTo>
                  <a:cubicBezTo>
                    <a:pt x="123" y="565"/>
                    <a:pt x="154" y="565"/>
                    <a:pt x="182" y="567"/>
                  </a:cubicBezTo>
                  <a:lnTo>
                    <a:pt x="182" y="540"/>
                  </a:lnTo>
                  <a:cubicBezTo>
                    <a:pt x="127" y="540"/>
                    <a:pt x="123" y="536"/>
                    <a:pt x="123" y="503"/>
                  </a:cubicBezTo>
                  <a:lnTo>
                    <a:pt x="123" y="192"/>
                  </a:lnTo>
                  <a:close/>
                  <a:moveTo>
                    <a:pt x="127" y="44"/>
                  </a:moveTo>
                  <a:cubicBezTo>
                    <a:pt x="127" y="17"/>
                    <a:pt x="106" y="0"/>
                    <a:pt x="81" y="0"/>
                  </a:cubicBezTo>
                  <a:cubicBezTo>
                    <a:pt x="54" y="0"/>
                    <a:pt x="36" y="23"/>
                    <a:pt x="36" y="44"/>
                  </a:cubicBezTo>
                  <a:cubicBezTo>
                    <a:pt x="36" y="67"/>
                    <a:pt x="54" y="90"/>
                    <a:pt x="81" y="90"/>
                  </a:cubicBezTo>
                  <a:cubicBezTo>
                    <a:pt x="106" y="90"/>
                    <a:pt x="127" y="71"/>
                    <a:pt x="127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9" name="Freeform 21"/>
            <p:cNvSpPr>
              <a:spLocks noChangeArrowheads="1"/>
            </p:cNvSpPr>
            <p:nvPr/>
          </p:nvSpPr>
          <p:spPr bwMode="auto">
            <a:xfrm>
              <a:off x="2122" y="1577"/>
              <a:ext cx="84" cy="88"/>
            </a:xfrm>
            <a:custGeom>
              <a:avLst/>
              <a:gdLst>
                <a:gd name="T0" fmla="*/ 376 w 377"/>
                <a:gd name="T1" fmla="*/ 198 h 391"/>
                <a:gd name="T2" fmla="*/ 188 w 377"/>
                <a:gd name="T3" fmla="*/ 0 h 391"/>
                <a:gd name="T4" fmla="*/ 0 w 377"/>
                <a:gd name="T5" fmla="*/ 198 h 391"/>
                <a:gd name="T6" fmla="*/ 188 w 377"/>
                <a:gd name="T7" fmla="*/ 390 h 391"/>
                <a:gd name="T8" fmla="*/ 376 w 377"/>
                <a:gd name="T9" fmla="*/ 198 h 391"/>
                <a:gd name="T10" fmla="*/ 188 w 377"/>
                <a:gd name="T11" fmla="*/ 369 h 391"/>
                <a:gd name="T12" fmla="*/ 92 w 377"/>
                <a:gd name="T13" fmla="*/ 311 h 391"/>
                <a:gd name="T14" fmla="*/ 71 w 377"/>
                <a:gd name="T15" fmla="*/ 192 h 391"/>
                <a:gd name="T16" fmla="*/ 90 w 377"/>
                <a:gd name="T17" fmla="*/ 75 h 391"/>
                <a:gd name="T18" fmla="*/ 188 w 377"/>
                <a:gd name="T19" fmla="*/ 19 h 391"/>
                <a:gd name="T20" fmla="*/ 282 w 377"/>
                <a:gd name="T21" fmla="*/ 73 h 391"/>
                <a:gd name="T22" fmla="*/ 305 w 377"/>
                <a:gd name="T23" fmla="*/ 192 h 391"/>
                <a:gd name="T24" fmla="*/ 286 w 377"/>
                <a:gd name="T25" fmla="*/ 305 h 391"/>
                <a:gd name="T26" fmla="*/ 188 w 377"/>
                <a:gd name="T27" fmla="*/ 36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391">
                  <a:moveTo>
                    <a:pt x="376" y="198"/>
                  </a:moveTo>
                  <a:cubicBezTo>
                    <a:pt x="376" y="90"/>
                    <a:pt x="290" y="0"/>
                    <a:pt x="188" y="0"/>
                  </a:cubicBezTo>
                  <a:cubicBezTo>
                    <a:pt x="83" y="0"/>
                    <a:pt x="0" y="92"/>
                    <a:pt x="0" y="198"/>
                  </a:cubicBezTo>
                  <a:cubicBezTo>
                    <a:pt x="0" y="307"/>
                    <a:pt x="88" y="390"/>
                    <a:pt x="188" y="390"/>
                  </a:cubicBezTo>
                  <a:cubicBezTo>
                    <a:pt x="290" y="390"/>
                    <a:pt x="376" y="305"/>
                    <a:pt x="376" y="198"/>
                  </a:cubicBezTo>
                  <a:close/>
                  <a:moveTo>
                    <a:pt x="188" y="369"/>
                  </a:moveTo>
                  <a:cubicBezTo>
                    <a:pt x="152" y="369"/>
                    <a:pt x="115" y="350"/>
                    <a:pt x="92" y="311"/>
                  </a:cubicBezTo>
                  <a:cubicBezTo>
                    <a:pt x="71" y="275"/>
                    <a:pt x="71" y="223"/>
                    <a:pt x="71" y="192"/>
                  </a:cubicBezTo>
                  <a:cubicBezTo>
                    <a:pt x="71" y="159"/>
                    <a:pt x="71" y="113"/>
                    <a:pt x="90" y="75"/>
                  </a:cubicBezTo>
                  <a:cubicBezTo>
                    <a:pt x="113" y="37"/>
                    <a:pt x="154" y="19"/>
                    <a:pt x="188" y="19"/>
                  </a:cubicBezTo>
                  <a:cubicBezTo>
                    <a:pt x="225" y="19"/>
                    <a:pt x="261" y="37"/>
                    <a:pt x="282" y="73"/>
                  </a:cubicBezTo>
                  <a:cubicBezTo>
                    <a:pt x="305" y="110"/>
                    <a:pt x="305" y="159"/>
                    <a:pt x="305" y="192"/>
                  </a:cubicBezTo>
                  <a:cubicBezTo>
                    <a:pt x="305" y="223"/>
                    <a:pt x="305" y="269"/>
                    <a:pt x="286" y="305"/>
                  </a:cubicBezTo>
                  <a:cubicBezTo>
                    <a:pt x="269" y="344"/>
                    <a:pt x="230" y="369"/>
                    <a:pt x="188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0" name="Freeform 22"/>
            <p:cNvSpPr>
              <a:spLocks noChangeArrowheads="1"/>
            </p:cNvSpPr>
            <p:nvPr/>
          </p:nvSpPr>
          <p:spPr bwMode="auto">
            <a:xfrm>
              <a:off x="2219" y="1578"/>
              <a:ext cx="96" cy="84"/>
            </a:xfrm>
            <a:custGeom>
              <a:avLst/>
              <a:gdLst>
                <a:gd name="T0" fmla="*/ 65 w 427"/>
                <a:gd name="T1" fmla="*/ 83 h 376"/>
                <a:gd name="T2" fmla="*/ 65 w 427"/>
                <a:gd name="T3" fmla="*/ 311 h 376"/>
                <a:gd name="T4" fmla="*/ 0 w 427"/>
                <a:gd name="T5" fmla="*/ 348 h 376"/>
                <a:gd name="T6" fmla="*/ 0 w 427"/>
                <a:gd name="T7" fmla="*/ 375 h 376"/>
                <a:gd name="T8" fmla="*/ 96 w 427"/>
                <a:gd name="T9" fmla="*/ 373 h 376"/>
                <a:gd name="T10" fmla="*/ 190 w 427"/>
                <a:gd name="T11" fmla="*/ 375 h 376"/>
                <a:gd name="T12" fmla="*/ 190 w 427"/>
                <a:gd name="T13" fmla="*/ 348 h 376"/>
                <a:gd name="T14" fmla="*/ 125 w 427"/>
                <a:gd name="T15" fmla="*/ 311 h 376"/>
                <a:gd name="T16" fmla="*/ 125 w 427"/>
                <a:gd name="T17" fmla="*/ 154 h 376"/>
                <a:gd name="T18" fmla="*/ 238 w 427"/>
                <a:gd name="T19" fmla="*/ 19 h 376"/>
                <a:gd name="T20" fmla="*/ 301 w 427"/>
                <a:gd name="T21" fmla="*/ 113 h 376"/>
                <a:gd name="T22" fmla="*/ 301 w 427"/>
                <a:gd name="T23" fmla="*/ 311 h 376"/>
                <a:gd name="T24" fmla="*/ 236 w 427"/>
                <a:gd name="T25" fmla="*/ 348 h 376"/>
                <a:gd name="T26" fmla="*/ 236 w 427"/>
                <a:gd name="T27" fmla="*/ 375 h 376"/>
                <a:gd name="T28" fmla="*/ 332 w 427"/>
                <a:gd name="T29" fmla="*/ 373 h 376"/>
                <a:gd name="T30" fmla="*/ 426 w 427"/>
                <a:gd name="T31" fmla="*/ 375 h 376"/>
                <a:gd name="T32" fmla="*/ 426 w 427"/>
                <a:gd name="T33" fmla="*/ 348 h 376"/>
                <a:gd name="T34" fmla="*/ 361 w 427"/>
                <a:gd name="T35" fmla="*/ 323 h 376"/>
                <a:gd name="T36" fmla="*/ 361 w 427"/>
                <a:gd name="T37" fmla="*/ 161 h 376"/>
                <a:gd name="T38" fmla="*/ 334 w 427"/>
                <a:gd name="T39" fmla="*/ 31 h 376"/>
                <a:gd name="T40" fmla="*/ 246 w 427"/>
                <a:gd name="T41" fmla="*/ 0 h 376"/>
                <a:gd name="T42" fmla="*/ 119 w 427"/>
                <a:gd name="T43" fmla="*/ 88 h 376"/>
                <a:gd name="T44" fmla="*/ 119 w 427"/>
                <a:gd name="T45" fmla="*/ 0 h 376"/>
                <a:gd name="T46" fmla="*/ 0 w 427"/>
                <a:gd name="T47" fmla="*/ 10 h 376"/>
                <a:gd name="T48" fmla="*/ 0 w 427"/>
                <a:gd name="T49" fmla="*/ 37 h 376"/>
                <a:gd name="T50" fmla="*/ 65 w 427"/>
                <a:gd name="T51" fmla="*/ 8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376">
                  <a:moveTo>
                    <a:pt x="65" y="83"/>
                  </a:moveTo>
                  <a:lnTo>
                    <a:pt x="65" y="311"/>
                  </a:lnTo>
                  <a:cubicBezTo>
                    <a:pt x="65" y="348"/>
                    <a:pt x="58" y="348"/>
                    <a:pt x="0" y="348"/>
                  </a:cubicBezTo>
                  <a:lnTo>
                    <a:pt x="0" y="375"/>
                  </a:lnTo>
                  <a:cubicBezTo>
                    <a:pt x="29" y="375"/>
                    <a:pt x="73" y="373"/>
                    <a:pt x="96" y="373"/>
                  </a:cubicBezTo>
                  <a:cubicBezTo>
                    <a:pt x="117" y="373"/>
                    <a:pt x="161" y="375"/>
                    <a:pt x="190" y="375"/>
                  </a:cubicBezTo>
                  <a:lnTo>
                    <a:pt x="190" y="348"/>
                  </a:lnTo>
                  <a:cubicBezTo>
                    <a:pt x="134" y="348"/>
                    <a:pt x="125" y="348"/>
                    <a:pt x="125" y="311"/>
                  </a:cubicBezTo>
                  <a:lnTo>
                    <a:pt x="125" y="154"/>
                  </a:lnTo>
                  <a:cubicBezTo>
                    <a:pt x="125" y="65"/>
                    <a:pt x="184" y="19"/>
                    <a:pt x="238" y="19"/>
                  </a:cubicBezTo>
                  <a:cubicBezTo>
                    <a:pt x="292" y="19"/>
                    <a:pt x="301" y="65"/>
                    <a:pt x="301" y="113"/>
                  </a:cubicBezTo>
                  <a:lnTo>
                    <a:pt x="301" y="311"/>
                  </a:lnTo>
                  <a:cubicBezTo>
                    <a:pt x="301" y="348"/>
                    <a:pt x="292" y="348"/>
                    <a:pt x="236" y="348"/>
                  </a:cubicBezTo>
                  <a:lnTo>
                    <a:pt x="236" y="375"/>
                  </a:lnTo>
                  <a:cubicBezTo>
                    <a:pt x="265" y="375"/>
                    <a:pt x="309" y="373"/>
                    <a:pt x="332" y="373"/>
                  </a:cubicBezTo>
                  <a:cubicBezTo>
                    <a:pt x="353" y="373"/>
                    <a:pt x="397" y="375"/>
                    <a:pt x="426" y="375"/>
                  </a:cubicBezTo>
                  <a:lnTo>
                    <a:pt x="426" y="348"/>
                  </a:lnTo>
                  <a:cubicBezTo>
                    <a:pt x="382" y="348"/>
                    <a:pt x="361" y="348"/>
                    <a:pt x="361" y="323"/>
                  </a:cubicBezTo>
                  <a:lnTo>
                    <a:pt x="361" y="161"/>
                  </a:lnTo>
                  <a:cubicBezTo>
                    <a:pt x="361" y="88"/>
                    <a:pt x="361" y="61"/>
                    <a:pt x="334" y="31"/>
                  </a:cubicBezTo>
                  <a:cubicBezTo>
                    <a:pt x="323" y="17"/>
                    <a:pt x="294" y="0"/>
                    <a:pt x="246" y="0"/>
                  </a:cubicBezTo>
                  <a:cubicBezTo>
                    <a:pt x="182" y="0"/>
                    <a:pt x="144" y="37"/>
                    <a:pt x="119" y="88"/>
                  </a:cubicBezTo>
                  <a:lnTo>
                    <a:pt x="119" y="0"/>
                  </a:lnTo>
                  <a:lnTo>
                    <a:pt x="0" y="10"/>
                  </a:lnTo>
                  <a:lnTo>
                    <a:pt x="0" y="37"/>
                  </a:lnTo>
                  <a:cubicBezTo>
                    <a:pt x="60" y="37"/>
                    <a:pt x="65" y="42"/>
                    <a:pt x="65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1" name="Freeform 23"/>
            <p:cNvSpPr>
              <a:spLocks noChangeArrowheads="1"/>
            </p:cNvSpPr>
            <p:nvPr/>
          </p:nvSpPr>
          <p:spPr bwMode="auto">
            <a:xfrm>
              <a:off x="2367" y="1643"/>
              <a:ext cx="22" cy="57"/>
            </a:xfrm>
            <a:custGeom>
              <a:avLst/>
              <a:gdLst>
                <a:gd name="T0" fmla="*/ 100 w 101"/>
                <a:gd name="T1" fmla="*/ 88 h 255"/>
                <a:gd name="T2" fmla="*/ 46 w 101"/>
                <a:gd name="T3" fmla="*/ 0 h 255"/>
                <a:gd name="T4" fmla="*/ 0 w 101"/>
                <a:gd name="T5" fmla="*/ 44 h 255"/>
                <a:gd name="T6" fmla="*/ 46 w 101"/>
                <a:gd name="T7" fmla="*/ 90 h 255"/>
                <a:gd name="T8" fmla="*/ 75 w 101"/>
                <a:gd name="T9" fmla="*/ 79 h 255"/>
                <a:gd name="T10" fmla="*/ 81 w 101"/>
                <a:gd name="T11" fmla="*/ 77 h 255"/>
                <a:gd name="T12" fmla="*/ 83 w 101"/>
                <a:gd name="T13" fmla="*/ 88 h 255"/>
                <a:gd name="T14" fmla="*/ 23 w 101"/>
                <a:gd name="T15" fmla="*/ 231 h 255"/>
                <a:gd name="T16" fmla="*/ 13 w 101"/>
                <a:gd name="T17" fmla="*/ 244 h 255"/>
                <a:gd name="T18" fmla="*/ 23 w 101"/>
                <a:gd name="T19" fmla="*/ 254 h 255"/>
                <a:gd name="T20" fmla="*/ 100 w 101"/>
                <a:gd name="T21" fmla="*/ 8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55">
                  <a:moveTo>
                    <a:pt x="100" y="88"/>
                  </a:moveTo>
                  <a:cubicBezTo>
                    <a:pt x="100" y="33"/>
                    <a:pt x="79" y="0"/>
                    <a:pt x="46" y="0"/>
                  </a:cubicBezTo>
                  <a:cubicBezTo>
                    <a:pt x="17" y="0"/>
                    <a:pt x="0" y="21"/>
                    <a:pt x="0" y="44"/>
                  </a:cubicBezTo>
                  <a:cubicBezTo>
                    <a:pt x="0" y="67"/>
                    <a:pt x="17" y="90"/>
                    <a:pt x="46" y="90"/>
                  </a:cubicBezTo>
                  <a:cubicBezTo>
                    <a:pt x="56" y="90"/>
                    <a:pt x="67" y="86"/>
                    <a:pt x="75" y="79"/>
                  </a:cubicBezTo>
                  <a:cubicBezTo>
                    <a:pt x="79" y="77"/>
                    <a:pt x="79" y="77"/>
                    <a:pt x="81" y="77"/>
                  </a:cubicBezTo>
                  <a:cubicBezTo>
                    <a:pt x="81" y="77"/>
                    <a:pt x="83" y="77"/>
                    <a:pt x="83" y="88"/>
                  </a:cubicBezTo>
                  <a:cubicBezTo>
                    <a:pt x="83" y="152"/>
                    <a:pt x="52" y="204"/>
                    <a:pt x="23" y="231"/>
                  </a:cubicBezTo>
                  <a:cubicBezTo>
                    <a:pt x="13" y="240"/>
                    <a:pt x="13" y="242"/>
                    <a:pt x="13" y="244"/>
                  </a:cubicBezTo>
                  <a:cubicBezTo>
                    <a:pt x="13" y="252"/>
                    <a:pt x="17" y="254"/>
                    <a:pt x="23" y="254"/>
                  </a:cubicBezTo>
                  <a:cubicBezTo>
                    <a:pt x="33" y="254"/>
                    <a:pt x="100" y="188"/>
                    <a:pt x="100" y="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2" name="Freeform 24"/>
            <p:cNvSpPr>
              <a:spLocks noChangeArrowheads="1"/>
            </p:cNvSpPr>
            <p:nvPr/>
          </p:nvSpPr>
          <p:spPr bwMode="auto">
            <a:xfrm>
              <a:off x="2509" y="1578"/>
              <a:ext cx="109" cy="126"/>
            </a:xfrm>
            <a:custGeom>
              <a:avLst/>
              <a:gdLst>
                <a:gd name="T0" fmla="*/ 102 w 483"/>
                <a:gd name="T1" fmla="*/ 519 h 560"/>
                <a:gd name="T2" fmla="*/ 98 w 483"/>
                <a:gd name="T3" fmla="*/ 536 h 560"/>
                <a:gd name="T4" fmla="*/ 121 w 483"/>
                <a:gd name="T5" fmla="*/ 559 h 560"/>
                <a:gd name="T6" fmla="*/ 154 w 483"/>
                <a:gd name="T7" fmla="*/ 536 h 560"/>
                <a:gd name="T8" fmla="*/ 182 w 483"/>
                <a:gd name="T9" fmla="*/ 382 h 560"/>
                <a:gd name="T10" fmla="*/ 211 w 483"/>
                <a:gd name="T11" fmla="*/ 384 h 560"/>
                <a:gd name="T12" fmla="*/ 482 w 483"/>
                <a:gd name="T13" fmla="*/ 117 h 560"/>
                <a:gd name="T14" fmla="*/ 386 w 483"/>
                <a:gd name="T15" fmla="*/ 0 h 560"/>
                <a:gd name="T16" fmla="*/ 161 w 483"/>
                <a:gd name="T17" fmla="*/ 329 h 560"/>
                <a:gd name="T18" fmla="*/ 21 w 483"/>
                <a:gd name="T19" fmla="*/ 204 h 560"/>
                <a:gd name="T20" fmla="*/ 92 w 483"/>
                <a:gd name="T21" fmla="*/ 29 h 560"/>
                <a:gd name="T22" fmla="*/ 100 w 483"/>
                <a:gd name="T23" fmla="*/ 17 h 560"/>
                <a:gd name="T24" fmla="*/ 88 w 483"/>
                <a:gd name="T25" fmla="*/ 10 h 560"/>
                <a:gd name="T26" fmla="*/ 0 w 483"/>
                <a:gd name="T27" fmla="*/ 213 h 560"/>
                <a:gd name="T28" fmla="*/ 146 w 483"/>
                <a:gd name="T29" fmla="*/ 377 h 560"/>
                <a:gd name="T30" fmla="*/ 102 w 483"/>
                <a:gd name="T31" fmla="*/ 519 h 560"/>
                <a:gd name="T32" fmla="*/ 219 w 483"/>
                <a:gd name="T33" fmla="*/ 334 h 560"/>
                <a:gd name="T34" fmla="*/ 204 w 483"/>
                <a:gd name="T35" fmla="*/ 334 h 560"/>
                <a:gd name="T36" fmla="*/ 192 w 483"/>
                <a:gd name="T37" fmla="*/ 330 h 560"/>
                <a:gd name="T38" fmla="*/ 209 w 483"/>
                <a:gd name="T39" fmla="*/ 238 h 560"/>
                <a:gd name="T40" fmla="*/ 376 w 483"/>
                <a:gd name="T41" fmla="*/ 50 h 560"/>
                <a:gd name="T42" fmla="*/ 459 w 483"/>
                <a:gd name="T43" fmla="*/ 136 h 560"/>
                <a:gd name="T44" fmla="*/ 219 w 483"/>
                <a:gd name="T45" fmla="*/ 33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3" h="560">
                  <a:moveTo>
                    <a:pt x="102" y="519"/>
                  </a:moveTo>
                  <a:cubicBezTo>
                    <a:pt x="98" y="530"/>
                    <a:pt x="98" y="530"/>
                    <a:pt x="98" y="536"/>
                  </a:cubicBezTo>
                  <a:cubicBezTo>
                    <a:pt x="98" y="553"/>
                    <a:pt x="113" y="559"/>
                    <a:pt x="121" y="559"/>
                  </a:cubicBezTo>
                  <a:cubicBezTo>
                    <a:pt x="127" y="559"/>
                    <a:pt x="144" y="557"/>
                    <a:pt x="154" y="536"/>
                  </a:cubicBezTo>
                  <a:cubicBezTo>
                    <a:pt x="156" y="530"/>
                    <a:pt x="159" y="501"/>
                    <a:pt x="182" y="382"/>
                  </a:cubicBezTo>
                  <a:cubicBezTo>
                    <a:pt x="190" y="382"/>
                    <a:pt x="196" y="384"/>
                    <a:pt x="211" y="384"/>
                  </a:cubicBezTo>
                  <a:cubicBezTo>
                    <a:pt x="351" y="384"/>
                    <a:pt x="482" y="250"/>
                    <a:pt x="482" y="117"/>
                  </a:cubicBezTo>
                  <a:cubicBezTo>
                    <a:pt x="482" y="50"/>
                    <a:pt x="449" y="0"/>
                    <a:pt x="386" y="0"/>
                  </a:cubicBezTo>
                  <a:cubicBezTo>
                    <a:pt x="263" y="0"/>
                    <a:pt x="211" y="165"/>
                    <a:pt x="161" y="329"/>
                  </a:cubicBezTo>
                  <a:cubicBezTo>
                    <a:pt x="69" y="313"/>
                    <a:pt x="21" y="265"/>
                    <a:pt x="21" y="204"/>
                  </a:cubicBezTo>
                  <a:cubicBezTo>
                    <a:pt x="21" y="181"/>
                    <a:pt x="42" y="86"/>
                    <a:pt x="92" y="29"/>
                  </a:cubicBezTo>
                  <a:cubicBezTo>
                    <a:pt x="100" y="21"/>
                    <a:pt x="100" y="19"/>
                    <a:pt x="100" y="17"/>
                  </a:cubicBezTo>
                  <a:cubicBezTo>
                    <a:pt x="100" y="13"/>
                    <a:pt x="98" y="10"/>
                    <a:pt x="88" y="10"/>
                  </a:cubicBezTo>
                  <a:cubicBezTo>
                    <a:pt x="65" y="10"/>
                    <a:pt x="0" y="133"/>
                    <a:pt x="0" y="213"/>
                  </a:cubicBezTo>
                  <a:cubicBezTo>
                    <a:pt x="0" y="294"/>
                    <a:pt x="56" y="355"/>
                    <a:pt x="146" y="377"/>
                  </a:cubicBezTo>
                  <a:lnTo>
                    <a:pt x="102" y="519"/>
                  </a:lnTo>
                  <a:close/>
                  <a:moveTo>
                    <a:pt x="219" y="334"/>
                  </a:moveTo>
                  <a:cubicBezTo>
                    <a:pt x="211" y="334"/>
                    <a:pt x="209" y="334"/>
                    <a:pt x="204" y="334"/>
                  </a:cubicBezTo>
                  <a:cubicBezTo>
                    <a:pt x="194" y="334"/>
                    <a:pt x="192" y="332"/>
                    <a:pt x="192" y="330"/>
                  </a:cubicBezTo>
                  <a:cubicBezTo>
                    <a:pt x="192" y="329"/>
                    <a:pt x="207" y="252"/>
                    <a:pt x="209" y="238"/>
                  </a:cubicBezTo>
                  <a:cubicBezTo>
                    <a:pt x="236" y="131"/>
                    <a:pt x="301" y="50"/>
                    <a:pt x="376" y="50"/>
                  </a:cubicBezTo>
                  <a:cubicBezTo>
                    <a:pt x="436" y="50"/>
                    <a:pt x="459" y="94"/>
                    <a:pt x="459" y="136"/>
                  </a:cubicBezTo>
                  <a:cubicBezTo>
                    <a:pt x="459" y="231"/>
                    <a:pt x="349" y="334"/>
                    <a:pt x="219" y="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3" name="Freeform 25"/>
            <p:cNvSpPr>
              <a:spLocks noChangeArrowheads="1"/>
            </p:cNvSpPr>
            <p:nvPr/>
          </p:nvSpPr>
          <p:spPr bwMode="auto">
            <a:xfrm>
              <a:off x="2633" y="1631"/>
              <a:ext cx="72" cy="86"/>
            </a:xfrm>
            <a:custGeom>
              <a:avLst/>
              <a:gdLst>
                <a:gd name="T0" fmla="*/ 321 w 324"/>
                <a:gd name="T1" fmla="*/ 21 h 385"/>
                <a:gd name="T2" fmla="*/ 323 w 324"/>
                <a:gd name="T3" fmla="*/ 13 h 385"/>
                <a:gd name="T4" fmla="*/ 309 w 324"/>
                <a:gd name="T5" fmla="*/ 0 h 385"/>
                <a:gd name="T6" fmla="*/ 252 w 324"/>
                <a:gd name="T7" fmla="*/ 25 h 385"/>
                <a:gd name="T8" fmla="*/ 180 w 324"/>
                <a:gd name="T9" fmla="*/ 0 h 385"/>
                <a:gd name="T10" fmla="*/ 0 w 324"/>
                <a:gd name="T11" fmla="*/ 171 h 385"/>
                <a:gd name="T12" fmla="*/ 117 w 324"/>
                <a:gd name="T13" fmla="*/ 273 h 385"/>
                <a:gd name="T14" fmla="*/ 188 w 324"/>
                <a:gd name="T15" fmla="*/ 256 h 385"/>
                <a:gd name="T16" fmla="*/ 165 w 324"/>
                <a:gd name="T17" fmla="*/ 350 h 385"/>
                <a:gd name="T18" fmla="*/ 131 w 324"/>
                <a:gd name="T19" fmla="*/ 350 h 385"/>
                <a:gd name="T20" fmla="*/ 115 w 324"/>
                <a:gd name="T21" fmla="*/ 371 h 385"/>
                <a:gd name="T22" fmla="*/ 129 w 324"/>
                <a:gd name="T23" fmla="*/ 384 h 385"/>
                <a:gd name="T24" fmla="*/ 194 w 324"/>
                <a:gd name="T25" fmla="*/ 380 h 385"/>
                <a:gd name="T26" fmla="*/ 261 w 324"/>
                <a:gd name="T27" fmla="*/ 384 h 385"/>
                <a:gd name="T28" fmla="*/ 278 w 324"/>
                <a:gd name="T29" fmla="*/ 363 h 385"/>
                <a:gd name="T30" fmla="*/ 265 w 324"/>
                <a:gd name="T31" fmla="*/ 350 h 385"/>
                <a:gd name="T32" fmla="*/ 238 w 324"/>
                <a:gd name="T33" fmla="*/ 350 h 385"/>
                <a:gd name="T34" fmla="*/ 321 w 324"/>
                <a:gd name="T35" fmla="*/ 21 h 385"/>
                <a:gd name="T36" fmla="*/ 204 w 324"/>
                <a:gd name="T37" fmla="*/ 198 h 385"/>
                <a:gd name="T38" fmla="*/ 190 w 324"/>
                <a:gd name="T39" fmla="*/ 217 h 385"/>
                <a:gd name="T40" fmla="*/ 121 w 324"/>
                <a:gd name="T41" fmla="*/ 246 h 385"/>
                <a:gd name="T42" fmla="*/ 73 w 324"/>
                <a:gd name="T43" fmla="*/ 200 h 385"/>
                <a:gd name="T44" fmla="*/ 106 w 324"/>
                <a:gd name="T45" fmla="*/ 77 h 385"/>
                <a:gd name="T46" fmla="*/ 180 w 324"/>
                <a:gd name="T47" fmla="*/ 27 h 385"/>
                <a:gd name="T48" fmla="*/ 236 w 324"/>
                <a:gd name="T49" fmla="*/ 63 h 385"/>
                <a:gd name="T50" fmla="*/ 234 w 324"/>
                <a:gd name="T51" fmla="*/ 71 h 385"/>
                <a:gd name="T52" fmla="*/ 204 w 324"/>
                <a:gd name="T53" fmla="*/ 19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385">
                  <a:moveTo>
                    <a:pt x="321" y="21"/>
                  </a:moveTo>
                  <a:lnTo>
                    <a:pt x="323" y="13"/>
                  </a:lnTo>
                  <a:cubicBezTo>
                    <a:pt x="323" y="8"/>
                    <a:pt x="319" y="0"/>
                    <a:pt x="309" y="0"/>
                  </a:cubicBezTo>
                  <a:cubicBezTo>
                    <a:pt x="307" y="0"/>
                    <a:pt x="271" y="8"/>
                    <a:pt x="252" y="25"/>
                  </a:cubicBezTo>
                  <a:cubicBezTo>
                    <a:pt x="244" y="17"/>
                    <a:pt x="221" y="0"/>
                    <a:pt x="180" y="0"/>
                  </a:cubicBezTo>
                  <a:cubicBezTo>
                    <a:pt x="65" y="0"/>
                    <a:pt x="0" y="92"/>
                    <a:pt x="0" y="171"/>
                  </a:cubicBezTo>
                  <a:cubicBezTo>
                    <a:pt x="0" y="244"/>
                    <a:pt x="56" y="273"/>
                    <a:pt x="117" y="273"/>
                  </a:cubicBezTo>
                  <a:cubicBezTo>
                    <a:pt x="150" y="273"/>
                    <a:pt x="175" y="263"/>
                    <a:pt x="188" y="256"/>
                  </a:cubicBezTo>
                  <a:lnTo>
                    <a:pt x="165" y="350"/>
                  </a:lnTo>
                  <a:cubicBezTo>
                    <a:pt x="154" y="350"/>
                    <a:pt x="142" y="350"/>
                    <a:pt x="131" y="350"/>
                  </a:cubicBezTo>
                  <a:cubicBezTo>
                    <a:pt x="115" y="352"/>
                    <a:pt x="115" y="369"/>
                    <a:pt x="115" y="371"/>
                  </a:cubicBezTo>
                  <a:cubicBezTo>
                    <a:pt x="115" y="378"/>
                    <a:pt x="121" y="384"/>
                    <a:pt x="129" y="384"/>
                  </a:cubicBezTo>
                  <a:cubicBezTo>
                    <a:pt x="148" y="384"/>
                    <a:pt x="173" y="380"/>
                    <a:pt x="194" y="380"/>
                  </a:cubicBezTo>
                  <a:cubicBezTo>
                    <a:pt x="209" y="380"/>
                    <a:pt x="246" y="384"/>
                    <a:pt x="261" y="384"/>
                  </a:cubicBezTo>
                  <a:cubicBezTo>
                    <a:pt x="271" y="384"/>
                    <a:pt x="278" y="378"/>
                    <a:pt x="278" y="363"/>
                  </a:cubicBezTo>
                  <a:cubicBezTo>
                    <a:pt x="278" y="357"/>
                    <a:pt x="276" y="352"/>
                    <a:pt x="265" y="350"/>
                  </a:cubicBezTo>
                  <a:cubicBezTo>
                    <a:pt x="259" y="350"/>
                    <a:pt x="244" y="350"/>
                    <a:pt x="238" y="350"/>
                  </a:cubicBezTo>
                  <a:lnTo>
                    <a:pt x="321" y="21"/>
                  </a:lnTo>
                  <a:close/>
                  <a:moveTo>
                    <a:pt x="204" y="198"/>
                  </a:moveTo>
                  <a:cubicBezTo>
                    <a:pt x="200" y="207"/>
                    <a:pt x="200" y="207"/>
                    <a:pt x="190" y="217"/>
                  </a:cubicBezTo>
                  <a:cubicBezTo>
                    <a:pt x="177" y="231"/>
                    <a:pt x="150" y="246"/>
                    <a:pt x="121" y="246"/>
                  </a:cubicBezTo>
                  <a:cubicBezTo>
                    <a:pt x="94" y="246"/>
                    <a:pt x="73" y="232"/>
                    <a:pt x="73" y="200"/>
                  </a:cubicBezTo>
                  <a:cubicBezTo>
                    <a:pt x="73" y="177"/>
                    <a:pt x="90" y="106"/>
                    <a:pt x="106" y="77"/>
                  </a:cubicBezTo>
                  <a:cubicBezTo>
                    <a:pt x="123" y="44"/>
                    <a:pt x="152" y="27"/>
                    <a:pt x="180" y="27"/>
                  </a:cubicBezTo>
                  <a:cubicBezTo>
                    <a:pt x="223" y="27"/>
                    <a:pt x="236" y="60"/>
                    <a:pt x="236" y="63"/>
                  </a:cubicBezTo>
                  <a:cubicBezTo>
                    <a:pt x="236" y="65"/>
                    <a:pt x="236" y="69"/>
                    <a:pt x="234" y="71"/>
                  </a:cubicBezTo>
                  <a:lnTo>
                    <a:pt x="204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4" name="Freeform 26"/>
            <p:cNvSpPr>
              <a:spLocks noChangeArrowheads="1"/>
            </p:cNvSpPr>
            <p:nvPr/>
          </p:nvSpPr>
          <p:spPr bwMode="auto">
            <a:xfrm>
              <a:off x="2740" y="1519"/>
              <a:ext cx="44" cy="191"/>
            </a:xfrm>
            <a:custGeom>
              <a:avLst/>
              <a:gdLst>
                <a:gd name="T0" fmla="*/ 198 w 199"/>
                <a:gd name="T1" fmla="*/ 838 h 846"/>
                <a:gd name="T2" fmla="*/ 182 w 199"/>
                <a:gd name="T3" fmla="*/ 818 h 846"/>
                <a:gd name="T4" fmla="*/ 50 w 199"/>
                <a:gd name="T5" fmla="*/ 423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3 h 846"/>
                <a:gd name="T16" fmla="*/ 56 w 199"/>
                <a:gd name="T17" fmla="*/ 688 h 846"/>
                <a:gd name="T18" fmla="*/ 188 w 199"/>
                <a:gd name="T19" fmla="*/ 845 h 846"/>
                <a:gd name="T20" fmla="*/ 198 w 199"/>
                <a:gd name="T21" fmla="*/ 838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8"/>
                  </a:moveTo>
                  <a:cubicBezTo>
                    <a:pt x="198" y="836"/>
                    <a:pt x="198" y="834"/>
                    <a:pt x="182" y="818"/>
                  </a:cubicBezTo>
                  <a:cubicBezTo>
                    <a:pt x="77" y="713"/>
                    <a:pt x="50" y="553"/>
                    <a:pt x="50" y="423"/>
                  </a:cubicBezTo>
                  <a:cubicBezTo>
                    <a:pt x="50" y="277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2"/>
                    <a:pt x="0" y="423"/>
                  </a:cubicBezTo>
                  <a:cubicBezTo>
                    <a:pt x="0" y="490"/>
                    <a:pt x="10" y="592"/>
                    <a:pt x="56" y="688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5" name="Freeform 27"/>
            <p:cNvSpPr>
              <a:spLocks noChangeArrowheads="1"/>
            </p:cNvSpPr>
            <p:nvPr/>
          </p:nvSpPr>
          <p:spPr bwMode="auto">
            <a:xfrm>
              <a:off x="2802" y="1577"/>
              <a:ext cx="90" cy="88"/>
            </a:xfrm>
            <a:custGeom>
              <a:avLst/>
              <a:gdLst>
                <a:gd name="T0" fmla="*/ 349 w 402"/>
                <a:gd name="T1" fmla="*/ 42 h 391"/>
                <a:gd name="T2" fmla="*/ 298 w 402"/>
                <a:gd name="T3" fmla="*/ 102 h 391"/>
                <a:gd name="T4" fmla="*/ 340 w 402"/>
                <a:gd name="T5" fmla="*/ 140 h 391"/>
                <a:gd name="T6" fmla="*/ 401 w 402"/>
                <a:gd name="T7" fmla="*/ 73 h 391"/>
                <a:gd name="T8" fmla="*/ 319 w 402"/>
                <a:gd name="T9" fmla="*/ 0 h 391"/>
                <a:gd name="T10" fmla="*/ 205 w 402"/>
                <a:gd name="T11" fmla="*/ 50 h 391"/>
                <a:gd name="T12" fmla="*/ 106 w 402"/>
                <a:gd name="T13" fmla="*/ 0 h 391"/>
                <a:gd name="T14" fmla="*/ 33 w 402"/>
                <a:gd name="T15" fmla="*/ 48 h 391"/>
                <a:gd name="T16" fmla="*/ 0 w 402"/>
                <a:gd name="T17" fmla="*/ 133 h 391"/>
                <a:gd name="T18" fmla="*/ 21 w 402"/>
                <a:gd name="T19" fmla="*/ 144 h 391"/>
                <a:gd name="T20" fmla="*/ 36 w 402"/>
                <a:gd name="T21" fmla="*/ 140 h 391"/>
                <a:gd name="T22" fmla="*/ 44 w 402"/>
                <a:gd name="T23" fmla="*/ 115 h 391"/>
                <a:gd name="T24" fmla="*/ 102 w 402"/>
                <a:gd name="T25" fmla="*/ 31 h 391"/>
                <a:gd name="T26" fmla="*/ 121 w 402"/>
                <a:gd name="T27" fmla="*/ 61 h 391"/>
                <a:gd name="T28" fmla="*/ 109 w 402"/>
                <a:gd name="T29" fmla="*/ 125 h 391"/>
                <a:gd name="T30" fmla="*/ 86 w 402"/>
                <a:gd name="T31" fmla="*/ 217 h 391"/>
                <a:gd name="T32" fmla="*/ 69 w 402"/>
                <a:gd name="T33" fmla="*/ 286 h 391"/>
                <a:gd name="T34" fmla="*/ 54 w 402"/>
                <a:gd name="T35" fmla="*/ 353 h 391"/>
                <a:gd name="T36" fmla="*/ 94 w 402"/>
                <a:gd name="T37" fmla="*/ 390 h 391"/>
                <a:gd name="T38" fmla="*/ 150 w 402"/>
                <a:gd name="T39" fmla="*/ 346 h 391"/>
                <a:gd name="T40" fmla="*/ 209 w 402"/>
                <a:gd name="T41" fmla="*/ 108 h 391"/>
                <a:gd name="T42" fmla="*/ 223 w 402"/>
                <a:gd name="T43" fmla="*/ 81 h 391"/>
                <a:gd name="T44" fmla="*/ 317 w 402"/>
                <a:gd name="T45" fmla="*/ 31 h 391"/>
                <a:gd name="T46" fmla="*/ 349 w 402"/>
                <a:gd name="T47" fmla="*/ 4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2" h="391">
                  <a:moveTo>
                    <a:pt x="349" y="42"/>
                  </a:moveTo>
                  <a:cubicBezTo>
                    <a:pt x="303" y="52"/>
                    <a:pt x="298" y="94"/>
                    <a:pt x="298" y="102"/>
                  </a:cubicBezTo>
                  <a:cubicBezTo>
                    <a:pt x="298" y="121"/>
                    <a:pt x="311" y="140"/>
                    <a:pt x="340" y="140"/>
                  </a:cubicBezTo>
                  <a:cubicBezTo>
                    <a:pt x="369" y="140"/>
                    <a:pt x="401" y="117"/>
                    <a:pt x="401" y="73"/>
                  </a:cubicBezTo>
                  <a:cubicBezTo>
                    <a:pt x="401" y="35"/>
                    <a:pt x="371" y="0"/>
                    <a:pt x="319" y="0"/>
                  </a:cubicBezTo>
                  <a:cubicBezTo>
                    <a:pt x="271" y="0"/>
                    <a:pt x="230" y="23"/>
                    <a:pt x="205" y="50"/>
                  </a:cubicBezTo>
                  <a:cubicBezTo>
                    <a:pt x="184" y="12"/>
                    <a:pt x="136" y="0"/>
                    <a:pt x="106" y="0"/>
                  </a:cubicBezTo>
                  <a:cubicBezTo>
                    <a:pt x="75" y="0"/>
                    <a:pt x="50" y="17"/>
                    <a:pt x="33" y="48"/>
                  </a:cubicBezTo>
                  <a:cubicBezTo>
                    <a:pt x="12" y="81"/>
                    <a:pt x="0" y="127"/>
                    <a:pt x="0" y="133"/>
                  </a:cubicBezTo>
                  <a:cubicBezTo>
                    <a:pt x="0" y="144"/>
                    <a:pt x="13" y="144"/>
                    <a:pt x="21" y="144"/>
                  </a:cubicBezTo>
                  <a:cubicBezTo>
                    <a:pt x="29" y="144"/>
                    <a:pt x="33" y="144"/>
                    <a:pt x="36" y="140"/>
                  </a:cubicBezTo>
                  <a:cubicBezTo>
                    <a:pt x="38" y="138"/>
                    <a:pt x="38" y="136"/>
                    <a:pt x="44" y="115"/>
                  </a:cubicBezTo>
                  <a:cubicBezTo>
                    <a:pt x="60" y="50"/>
                    <a:pt x="79" y="31"/>
                    <a:pt x="102" y="31"/>
                  </a:cubicBezTo>
                  <a:cubicBezTo>
                    <a:pt x="115" y="31"/>
                    <a:pt x="121" y="38"/>
                    <a:pt x="121" y="61"/>
                  </a:cubicBezTo>
                  <a:cubicBezTo>
                    <a:pt x="121" y="77"/>
                    <a:pt x="119" y="86"/>
                    <a:pt x="109" y="125"/>
                  </a:cubicBezTo>
                  <a:cubicBezTo>
                    <a:pt x="106" y="140"/>
                    <a:pt x="92" y="196"/>
                    <a:pt x="86" y="217"/>
                  </a:cubicBezTo>
                  <a:cubicBezTo>
                    <a:pt x="83" y="232"/>
                    <a:pt x="73" y="271"/>
                    <a:pt x="69" y="286"/>
                  </a:cubicBezTo>
                  <a:cubicBezTo>
                    <a:pt x="63" y="309"/>
                    <a:pt x="54" y="348"/>
                    <a:pt x="54" y="353"/>
                  </a:cubicBezTo>
                  <a:cubicBezTo>
                    <a:pt x="54" y="371"/>
                    <a:pt x="67" y="390"/>
                    <a:pt x="94" y="390"/>
                  </a:cubicBezTo>
                  <a:cubicBezTo>
                    <a:pt x="109" y="390"/>
                    <a:pt x="140" y="380"/>
                    <a:pt x="150" y="346"/>
                  </a:cubicBezTo>
                  <a:cubicBezTo>
                    <a:pt x="150" y="342"/>
                    <a:pt x="207" y="111"/>
                    <a:pt x="209" y="108"/>
                  </a:cubicBezTo>
                  <a:cubicBezTo>
                    <a:pt x="211" y="94"/>
                    <a:pt x="211" y="92"/>
                    <a:pt x="223" y="81"/>
                  </a:cubicBezTo>
                  <a:cubicBezTo>
                    <a:pt x="242" y="56"/>
                    <a:pt x="275" y="31"/>
                    <a:pt x="317" y="31"/>
                  </a:cubicBezTo>
                  <a:cubicBezTo>
                    <a:pt x="338" y="31"/>
                    <a:pt x="348" y="40"/>
                    <a:pt x="349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6" name="Freeform 28"/>
            <p:cNvSpPr>
              <a:spLocks noChangeArrowheads="1"/>
            </p:cNvSpPr>
            <p:nvPr/>
          </p:nvSpPr>
          <p:spPr bwMode="auto">
            <a:xfrm>
              <a:off x="2914" y="1519"/>
              <a:ext cx="44" cy="191"/>
            </a:xfrm>
            <a:custGeom>
              <a:avLst/>
              <a:gdLst>
                <a:gd name="T0" fmla="*/ 198 w 199"/>
                <a:gd name="T1" fmla="*/ 423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3 h 846"/>
                <a:gd name="T12" fmla="*/ 12 w 199"/>
                <a:gd name="T13" fmla="*/ 822 h 846"/>
                <a:gd name="T14" fmla="*/ 0 w 199"/>
                <a:gd name="T15" fmla="*/ 838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3"/>
                  </a:moveTo>
                  <a:cubicBezTo>
                    <a:pt x="198" y="357"/>
                    <a:pt x="188" y="256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3"/>
                  </a:cubicBezTo>
                  <a:cubicBezTo>
                    <a:pt x="148" y="567"/>
                    <a:pt x="117" y="717"/>
                    <a:pt x="12" y="822"/>
                  </a:cubicBezTo>
                  <a:cubicBezTo>
                    <a:pt x="0" y="834"/>
                    <a:pt x="0" y="836"/>
                    <a:pt x="0" y="838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8"/>
                    <a:pt x="144" y="680"/>
                  </a:cubicBezTo>
                  <a:cubicBezTo>
                    <a:pt x="188" y="588"/>
                    <a:pt x="198" y="494"/>
                    <a:pt x="198" y="4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7" name="Freeform 29"/>
            <p:cNvSpPr>
              <a:spLocks noChangeArrowheads="1"/>
            </p:cNvSpPr>
            <p:nvPr/>
          </p:nvSpPr>
          <p:spPr bwMode="auto">
            <a:xfrm>
              <a:off x="3041" y="1593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8" name="Freeform 30"/>
            <p:cNvSpPr>
              <a:spLocks noChangeArrowheads="1"/>
            </p:cNvSpPr>
            <p:nvPr/>
          </p:nvSpPr>
          <p:spPr bwMode="auto">
            <a:xfrm>
              <a:off x="3238" y="1578"/>
              <a:ext cx="64" cy="84"/>
            </a:xfrm>
            <a:custGeom>
              <a:avLst/>
              <a:gdLst>
                <a:gd name="T0" fmla="*/ 117 w 287"/>
                <a:gd name="T1" fmla="*/ 94 h 376"/>
                <a:gd name="T2" fmla="*/ 117 w 287"/>
                <a:gd name="T3" fmla="*/ 0 h 376"/>
                <a:gd name="T4" fmla="*/ 0 w 287"/>
                <a:gd name="T5" fmla="*/ 10 h 376"/>
                <a:gd name="T6" fmla="*/ 0 w 287"/>
                <a:gd name="T7" fmla="*/ 37 h 376"/>
                <a:gd name="T8" fmla="*/ 67 w 287"/>
                <a:gd name="T9" fmla="*/ 83 h 376"/>
                <a:gd name="T10" fmla="*/ 67 w 287"/>
                <a:gd name="T11" fmla="*/ 311 h 376"/>
                <a:gd name="T12" fmla="*/ 0 w 287"/>
                <a:gd name="T13" fmla="*/ 348 h 376"/>
                <a:gd name="T14" fmla="*/ 0 w 287"/>
                <a:gd name="T15" fmla="*/ 375 h 376"/>
                <a:gd name="T16" fmla="*/ 96 w 287"/>
                <a:gd name="T17" fmla="*/ 373 h 376"/>
                <a:gd name="T18" fmla="*/ 205 w 287"/>
                <a:gd name="T19" fmla="*/ 375 h 376"/>
                <a:gd name="T20" fmla="*/ 205 w 287"/>
                <a:gd name="T21" fmla="*/ 348 h 376"/>
                <a:gd name="T22" fmla="*/ 186 w 287"/>
                <a:gd name="T23" fmla="*/ 348 h 376"/>
                <a:gd name="T24" fmla="*/ 123 w 287"/>
                <a:gd name="T25" fmla="*/ 309 h 376"/>
                <a:gd name="T26" fmla="*/ 123 w 287"/>
                <a:gd name="T27" fmla="*/ 179 h 376"/>
                <a:gd name="T28" fmla="*/ 223 w 287"/>
                <a:gd name="T29" fmla="*/ 19 h 376"/>
                <a:gd name="T30" fmla="*/ 232 w 287"/>
                <a:gd name="T31" fmla="*/ 19 h 376"/>
                <a:gd name="T32" fmla="*/ 213 w 287"/>
                <a:gd name="T33" fmla="*/ 52 h 376"/>
                <a:gd name="T34" fmla="*/ 250 w 287"/>
                <a:gd name="T35" fmla="*/ 88 h 376"/>
                <a:gd name="T36" fmla="*/ 286 w 287"/>
                <a:gd name="T37" fmla="*/ 52 h 376"/>
                <a:gd name="T38" fmla="*/ 223 w 287"/>
                <a:gd name="T39" fmla="*/ 0 h 376"/>
                <a:gd name="T40" fmla="*/ 117 w 287"/>
                <a:gd name="T41" fmla="*/ 9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7" h="376">
                  <a:moveTo>
                    <a:pt x="117" y="94"/>
                  </a:moveTo>
                  <a:lnTo>
                    <a:pt x="117" y="0"/>
                  </a:lnTo>
                  <a:lnTo>
                    <a:pt x="0" y="10"/>
                  </a:lnTo>
                  <a:lnTo>
                    <a:pt x="0" y="37"/>
                  </a:lnTo>
                  <a:cubicBezTo>
                    <a:pt x="60" y="37"/>
                    <a:pt x="67" y="42"/>
                    <a:pt x="67" y="83"/>
                  </a:cubicBezTo>
                  <a:lnTo>
                    <a:pt x="67" y="311"/>
                  </a:lnTo>
                  <a:cubicBezTo>
                    <a:pt x="67" y="348"/>
                    <a:pt x="58" y="348"/>
                    <a:pt x="0" y="348"/>
                  </a:cubicBezTo>
                  <a:lnTo>
                    <a:pt x="0" y="375"/>
                  </a:lnTo>
                  <a:cubicBezTo>
                    <a:pt x="33" y="375"/>
                    <a:pt x="73" y="373"/>
                    <a:pt x="96" y="373"/>
                  </a:cubicBezTo>
                  <a:cubicBezTo>
                    <a:pt x="131" y="373"/>
                    <a:pt x="171" y="373"/>
                    <a:pt x="205" y="375"/>
                  </a:cubicBezTo>
                  <a:lnTo>
                    <a:pt x="205" y="348"/>
                  </a:lnTo>
                  <a:lnTo>
                    <a:pt x="186" y="348"/>
                  </a:lnTo>
                  <a:cubicBezTo>
                    <a:pt x="125" y="348"/>
                    <a:pt x="123" y="340"/>
                    <a:pt x="123" y="309"/>
                  </a:cubicBezTo>
                  <a:lnTo>
                    <a:pt x="123" y="179"/>
                  </a:lnTo>
                  <a:cubicBezTo>
                    <a:pt x="123" y="94"/>
                    <a:pt x="157" y="19"/>
                    <a:pt x="223" y="19"/>
                  </a:cubicBezTo>
                  <a:cubicBezTo>
                    <a:pt x="228" y="19"/>
                    <a:pt x="230" y="19"/>
                    <a:pt x="232" y="19"/>
                  </a:cubicBezTo>
                  <a:cubicBezTo>
                    <a:pt x="228" y="21"/>
                    <a:pt x="213" y="31"/>
                    <a:pt x="213" y="52"/>
                  </a:cubicBezTo>
                  <a:cubicBezTo>
                    <a:pt x="213" y="77"/>
                    <a:pt x="230" y="88"/>
                    <a:pt x="250" y="88"/>
                  </a:cubicBezTo>
                  <a:cubicBezTo>
                    <a:pt x="265" y="88"/>
                    <a:pt x="286" y="79"/>
                    <a:pt x="286" y="52"/>
                  </a:cubicBezTo>
                  <a:cubicBezTo>
                    <a:pt x="286" y="25"/>
                    <a:pt x="259" y="0"/>
                    <a:pt x="223" y="0"/>
                  </a:cubicBezTo>
                  <a:cubicBezTo>
                    <a:pt x="161" y="0"/>
                    <a:pt x="131" y="58"/>
                    <a:pt x="117" y="9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9" name="Freeform 31"/>
            <p:cNvSpPr>
              <a:spLocks noChangeArrowheads="1"/>
            </p:cNvSpPr>
            <p:nvPr/>
          </p:nvSpPr>
          <p:spPr bwMode="auto">
            <a:xfrm>
              <a:off x="3313" y="1577"/>
              <a:ext cx="74" cy="88"/>
            </a:xfrm>
            <a:custGeom>
              <a:avLst/>
              <a:gdLst>
                <a:gd name="T0" fmla="*/ 71 w 329"/>
                <a:gd name="T1" fmla="*/ 167 h 391"/>
                <a:gd name="T2" fmla="*/ 177 w 329"/>
                <a:gd name="T3" fmla="*/ 19 h 391"/>
                <a:gd name="T4" fmla="*/ 273 w 329"/>
                <a:gd name="T5" fmla="*/ 167 h 391"/>
                <a:gd name="T6" fmla="*/ 71 w 329"/>
                <a:gd name="T7" fmla="*/ 167 h 391"/>
                <a:gd name="T8" fmla="*/ 71 w 329"/>
                <a:gd name="T9" fmla="*/ 184 h 391"/>
                <a:gd name="T10" fmla="*/ 307 w 329"/>
                <a:gd name="T11" fmla="*/ 184 h 391"/>
                <a:gd name="T12" fmla="*/ 328 w 329"/>
                <a:gd name="T13" fmla="*/ 167 h 391"/>
                <a:gd name="T14" fmla="*/ 177 w 329"/>
                <a:gd name="T15" fmla="*/ 0 h 391"/>
                <a:gd name="T16" fmla="*/ 0 w 329"/>
                <a:gd name="T17" fmla="*/ 194 h 391"/>
                <a:gd name="T18" fmla="*/ 186 w 329"/>
                <a:gd name="T19" fmla="*/ 390 h 391"/>
                <a:gd name="T20" fmla="*/ 328 w 329"/>
                <a:gd name="T21" fmla="*/ 279 h 391"/>
                <a:gd name="T22" fmla="*/ 317 w 329"/>
                <a:gd name="T23" fmla="*/ 269 h 391"/>
                <a:gd name="T24" fmla="*/ 307 w 329"/>
                <a:gd name="T25" fmla="*/ 280 h 391"/>
                <a:gd name="T26" fmla="*/ 192 w 329"/>
                <a:gd name="T27" fmla="*/ 369 h 391"/>
                <a:gd name="T28" fmla="*/ 96 w 329"/>
                <a:gd name="T29" fmla="*/ 311 h 391"/>
                <a:gd name="T30" fmla="*/ 71 w 329"/>
                <a:gd name="T31" fmla="*/ 18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9" h="391">
                  <a:moveTo>
                    <a:pt x="71" y="167"/>
                  </a:moveTo>
                  <a:cubicBezTo>
                    <a:pt x="77" y="40"/>
                    <a:pt x="148" y="19"/>
                    <a:pt x="177" y="19"/>
                  </a:cubicBezTo>
                  <a:cubicBezTo>
                    <a:pt x="263" y="19"/>
                    <a:pt x="273" y="133"/>
                    <a:pt x="273" y="167"/>
                  </a:cubicBezTo>
                  <a:lnTo>
                    <a:pt x="71" y="167"/>
                  </a:lnTo>
                  <a:close/>
                  <a:moveTo>
                    <a:pt x="71" y="184"/>
                  </a:moveTo>
                  <a:lnTo>
                    <a:pt x="307" y="184"/>
                  </a:lnTo>
                  <a:cubicBezTo>
                    <a:pt x="326" y="184"/>
                    <a:pt x="328" y="184"/>
                    <a:pt x="328" y="167"/>
                  </a:cubicBezTo>
                  <a:cubicBezTo>
                    <a:pt x="328" y="83"/>
                    <a:pt x="282" y="0"/>
                    <a:pt x="177" y="0"/>
                  </a:cubicBezTo>
                  <a:cubicBezTo>
                    <a:pt x="79" y="0"/>
                    <a:pt x="0" y="86"/>
                    <a:pt x="0" y="194"/>
                  </a:cubicBezTo>
                  <a:cubicBezTo>
                    <a:pt x="0" y="307"/>
                    <a:pt x="88" y="390"/>
                    <a:pt x="186" y="390"/>
                  </a:cubicBezTo>
                  <a:cubicBezTo>
                    <a:pt x="290" y="390"/>
                    <a:pt x="328" y="296"/>
                    <a:pt x="328" y="279"/>
                  </a:cubicBezTo>
                  <a:cubicBezTo>
                    <a:pt x="328" y="271"/>
                    <a:pt x="321" y="269"/>
                    <a:pt x="317" y="269"/>
                  </a:cubicBezTo>
                  <a:cubicBezTo>
                    <a:pt x="309" y="269"/>
                    <a:pt x="307" y="275"/>
                    <a:pt x="307" y="280"/>
                  </a:cubicBezTo>
                  <a:cubicBezTo>
                    <a:pt x="276" y="369"/>
                    <a:pt x="200" y="369"/>
                    <a:pt x="192" y="369"/>
                  </a:cubicBezTo>
                  <a:cubicBezTo>
                    <a:pt x="150" y="369"/>
                    <a:pt x="115" y="342"/>
                    <a:pt x="96" y="311"/>
                  </a:cubicBezTo>
                  <a:cubicBezTo>
                    <a:pt x="71" y="271"/>
                    <a:pt x="71" y="215"/>
                    <a:pt x="71" y="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00" name="Freeform 32"/>
            <p:cNvSpPr>
              <a:spLocks noChangeArrowheads="1"/>
            </p:cNvSpPr>
            <p:nvPr/>
          </p:nvSpPr>
          <p:spPr bwMode="auto">
            <a:xfrm>
              <a:off x="3399" y="1530"/>
              <a:ext cx="42" cy="133"/>
            </a:xfrm>
            <a:custGeom>
              <a:avLst/>
              <a:gdLst>
                <a:gd name="T0" fmla="*/ 123 w 191"/>
                <a:gd name="T1" fmla="*/ 0 h 589"/>
                <a:gd name="T2" fmla="*/ 0 w 191"/>
                <a:gd name="T3" fmla="*/ 10 h 589"/>
                <a:gd name="T4" fmla="*/ 0 w 191"/>
                <a:gd name="T5" fmla="*/ 37 h 589"/>
                <a:gd name="T6" fmla="*/ 67 w 191"/>
                <a:gd name="T7" fmla="*/ 83 h 589"/>
                <a:gd name="T8" fmla="*/ 67 w 191"/>
                <a:gd name="T9" fmla="*/ 523 h 589"/>
                <a:gd name="T10" fmla="*/ 0 w 191"/>
                <a:gd name="T11" fmla="*/ 561 h 589"/>
                <a:gd name="T12" fmla="*/ 0 w 191"/>
                <a:gd name="T13" fmla="*/ 588 h 589"/>
                <a:gd name="T14" fmla="*/ 94 w 191"/>
                <a:gd name="T15" fmla="*/ 586 h 589"/>
                <a:gd name="T16" fmla="*/ 190 w 191"/>
                <a:gd name="T17" fmla="*/ 588 h 589"/>
                <a:gd name="T18" fmla="*/ 190 w 191"/>
                <a:gd name="T19" fmla="*/ 561 h 589"/>
                <a:gd name="T20" fmla="*/ 123 w 191"/>
                <a:gd name="T21" fmla="*/ 523 h 589"/>
                <a:gd name="T22" fmla="*/ 123 w 191"/>
                <a:gd name="T23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589">
                  <a:moveTo>
                    <a:pt x="123" y="0"/>
                  </a:moveTo>
                  <a:lnTo>
                    <a:pt x="0" y="10"/>
                  </a:lnTo>
                  <a:lnTo>
                    <a:pt x="0" y="37"/>
                  </a:lnTo>
                  <a:cubicBezTo>
                    <a:pt x="60" y="37"/>
                    <a:pt x="67" y="42"/>
                    <a:pt x="67" y="83"/>
                  </a:cubicBezTo>
                  <a:lnTo>
                    <a:pt x="67" y="523"/>
                  </a:lnTo>
                  <a:cubicBezTo>
                    <a:pt x="67" y="561"/>
                    <a:pt x="58" y="561"/>
                    <a:pt x="0" y="561"/>
                  </a:cubicBezTo>
                  <a:lnTo>
                    <a:pt x="0" y="588"/>
                  </a:lnTo>
                  <a:cubicBezTo>
                    <a:pt x="29" y="586"/>
                    <a:pt x="73" y="586"/>
                    <a:pt x="94" y="586"/>
                  </a:cubicBezTo>
                  <a:cubicBezTo>
                    <a:pt x="115" y="586"/>
                    <a:pt x="157" y="586"/>
                    <a:pt x="190" y="588"/>
                  </a:cubicBezTo>
                  <a:lnTo>
                    <a:pt x="190" y="561"/>
                  </a:lnTo>
                  <a:cubicBezTo>
                    <a:pt x="132" y="561"/>
                    <a:pt x="123" y="561"/>
                    <a:pt x="123" y="523"/>
                  </a:cubicBezTo>
                  <a:lnTo>
                    <a:pt x="12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01" name="Freeform 33"/>
            <p:cNvSpPr>
              <a:spLocks noChangeArrowheads="1"/>
            </p:cNvSpPr>
            <p:nvPr/>
          </p:nvSpPr>
          <p:spPr bwMode="auto">
            <a:xfrm>
              <a:off x="3454" y="1577"/>
              <a:ext cx="86" cy="88"/>
            </a:xfrm>
            <a:custGeom>
              <a:avLst/>
              <a:gdLst>
                <a:gd name="T0" fmla="*/ 246 w 383"/>
                <a:gd name="T1" fmla="*/ 315 h 391"/>
                <a:gd name="T2" fmla="*/ 313 w 383"/>
                <a:gd name="T3" fmla="*/ 384 h 391"/>
                <a:gd name="T4" fmla="*/ 382 w 383"/>
                <a:gd name="T5" fmla="*/ 304 h 391"/>
                <a:gd name="T6" fmla="*/ 382 w 383"/>
                <a:gd name="T7" fmla="*/ 257 h 391"/>
                <a:gd name="T8" fmla="*/ 361 w 383"/>
                <a:gd name="T9" fmla="*/ 257 h 391"/>
                <a:gd name="T10" fmla="*/ 361 w 383"/>
                <a:gd name="T11" fmla="*/ 304 h 391"/>
                <a:gd name="T12" fmla="*/ 330 w 383"/>
                <a:gd name="T13" fmla="*/ 359 h 391"/>
                <a:gd name="T14" fmla="*/ 300 w 383"/>
                <a:gd name="T15" fmla="*/ 317 h 391"/>
                <a:gd name="T16" fmla="*/ 300 w 383"/>
                <a:gd name="T17" fmla="*/ 146 h 391"/>
                <a:gd name="T18" fmla="*/ 269 w 383"/>
                <a:gd name="T19" fmla="*/ 46 h 391"/>
                <a:gd name="T20" fmla="*/ 154 w 383"/>
                <a:gd name="T21" fmla="*/ 0 h 391"/>
                <a:gd name="T22" fmla="*/ 25 w 383"/>
                <a:gd name="T23" fmla="*/ 96 h 391"/>
                <a:gd name="T24" fmla="*/ 63 w 383"/>
                <a:gd name="T25" fmla="*/ 136 h 391"/>
                <a:gd name="T26" fmla="*/ 102 w 383"/>
                <a:gd name="T27" fmla="*/ 96 h 391"/>
                <a:gd name="T28" fmla="*/ 60 w 383"/>
                <a:gd name="T29" fmla="*/ 58 h 391"/>
                <a:gd name="T30" fmla="*/ 152 w 383"/>
                <a:gd name="T31" fmla="*/ 19 h 391"/>
                <a:gd name="T32" fmla="*/ 240 w 383"/>
                <a:gd name="T33" fmla="*/ 127 h 391"/>
                <a:gd name="T34" fmla="*/ 240 w 383"/>
                <a:gd name="T35" fmla="*/ 159 h 391"/>
                <a:gd name="T36" fmla="*/ 84 w 383"/>
                <a:gd name="T37" fmla="*/ 188 h 391"/>
                <a:gd name="T38" fmla="*/ 0 w 383"/>
                <a:gd name="T39" fmla="*/ 300 h 391"/>
                <a:gd name="T40" fmla="*/ 136 w 383"/>
                <a:gd name="T41" fmla="*/ 390 h 391"/>
                <a:gd name="T42" fmla="*/ 246 w 383"/>
                <a:gd name="T43" fmla="*/ 315 h 391"/>
                <a:gd name="T44" fmla="*/ 240 w 383"/>
                <a:gd name="T45" fmla="*/ 177 h 391"/>
                <a:gd name="T46" fmla="*/ 240 w 383"/>
                <a:gd name="T47" fmla="*/ 261 h 391"/>
                <a:gd name="T48" fmla="*/ 142 w 383"/>
                <a:gd name="T49" fmla="*/ 371 h 391"/>
                <a:gd name="T50" fmla="*/ 65 w 383"/>
                <a:gd name="T51" fmla="*/ 298 h 391"/>
                <a:gd name="T52" fmla="*/ 240 w 383"/>
                <a:gd name="T53" fmla="*/ 17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3" h="391">
                  <a:moveTo>
                    <a:pt x="246" y="315"/>
                  </a:moveTo>
                  <a:cubicBezTo>
                    <a:pt x="250" y="350"/>
                    <a:pt x="273" y="384"/>
                    <a:pt x="313" y="384"/>
                  </a:cubicBezTo>
                  <a:cubicBezTo>
                    <a:pt x="330" y="384"/>
                    <a:pt x="382" y="373"/>
                    <a:pt x="382" y="304"/>
                  </a:cubicBezTo>
                  <a:lnTo>
                    <a:pt x="382" y="257"/>
                  </a:lnTo>
                  <a:lnTo>
                    <a:pt x="361" y="257"/>
                  </a:lnTo>
                  <a:lnTo>
                    <a:pt x="361" y="304"/>
                  </a:lnTo>
                  <a:cubicBezTo>
                    <a:pt x="361" y="353"/>
                    <a:pt x="340" y="359"/>
                    <a:pt x="330" y="359"/>
                  </a:cubicBezTo>
                  <a:cubicBezTo>
                    <a:pt x="303" y="359"/>
                    <a:pt x="300" y="321"/>
                    <a:pt x="300" y="317"/>
                  </a:cubicBezTo>
                  <a:lnTo>
                    <a:pt x="300" y="146"/>
                  </a:lnTo>
                  <a:cubicBezTo>
                    <a:pt x="300" y="111"/>
                    <a:pt x="300" y="79"/>
                    <a:pt x="269" y="46"/>
                  </a:cubicBezTo>
                  <a:cubicBezTo>
                    <a:pt x="236" y="13"/>
                    <a:pt x="194" y="0"/>
                    <a:pt x="154" y="0"/>
                  </a:cubicBezTo>
                  <a:cubicBezTo>
                    <a:pt x="83" y="0"/>
                    <a:pt x="25" y="40"/>
                    <a:pt x="25" y="96"/>
                  </a:cubicBezTo>
                  <a:cubicBezTo>
                    <a:pt x="25" y="121"/>
                    <a:pt x="42" y="136"/>
                    <a:pt x="63" y="136"/>
                  </a:cubicBezTo>
                  <a:cubicBezTo>
                    <a:pt x="86" y="136"/>
                    <a:pt x="102" y="119"/>
                    <a:pt x="102" y="96"/>
                  </a:cubicBezTo>
                  <a:cubicBezTo>
                    <a:pt x="102" y="86"/>
                    <a:pt x="98" y="58"/>
                    <a:pt x="60" y="58"/>
                  </a:cubicBezTo>
                  <a:cubicBezTo>
                    <a:pt x="83" y="29"/>
                    <a:pt x="123" y="19"/>
                    <a:pt x="152" y="19"/>
                  </a:cubicBezTo>
                  <a:cubicBezTo>
                    <a:pt x="192" y="19"/>
                    <a:pt x="240" y="52"/>
                    <a:pt x="240" y="127"/>
                  </a:cubicBezTo>
                  <a:lnTo>
                    <a:pt x="240" y="159"/>
                  </a:lnTo>
                  <a:cubicBezTo>
                    <a:pt x="198" y="161"/>
                    <a:pt x="138" y="163"/>
                    <a:pt x="84" y="188"/>
                  </a:cubicBezTo>
                  <a:cubicBezTo>
                    <a:pt x="21" y="217"/>
                    <a:pt x="0" y="261"/>
                    <a:pt x="0" y="300"/>
                  </a:cubicBezTo>
                  <a:cubicBezTo>
                    <a:pt x="0" y="369"/>
                    <a:pt x="83" y="390"/>
                    <a:pt x="136" y="390"/>
                  </a:cubicBezTo>
                  <a:cubicBezTo>
                    <a:pt x="192" y="390"/>
                    <a:pt x="230" y="355"/>
                    <a:pt x="246" y="315"/>
                  </a:cubicBezTo>
                  <a:close/>
                  <a:moveTo>
                    <a:pt x="240" y="177"/>
                  </a:moveTo>
                  <a:lnTo>
                    <a:pt x="240" y="261"/>
                  </a:lnTo>
                  <a:cubicBezTo>
                    <a:pt x="240" y="342"/>
                    <a:pt x="180" y="371"/>
                    <a:pt x="142" y="371"/>
                  </a:cubicBezTo>
                  <a:cubicBezTo>
                    <a:pt x="100" y="371"/>
                    <a:pt x="65" y="340"/>
                    <a:pt x="65" y="298"/>
                  </a:cubicBezTo>
                  <a:cubicBezTo>
                    <a:pt x="65" y="252"/>
                    <a:pt x="102" y="181"/>
                    <a:pt x="240" y="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02" name="Freeform 34"/>
            <p:cNvSpPr>
              <a:spLocks noChangeArrowheads="1"/>
            </p:cNvSpPr>
            <p:nvPr/>
          </p:nvSpPr>
          <p:spPr bwMode="auto">
            <a:xfrm>
              <a:off x="3545" y="1545"/>
              <a:ext cx="60" cy="119"/>
            </a:xfrm>
            <a:custGeom>
              <a:avLst/>
              <a:gdLst>
                <a:gd name="T0" fmla="*/ 131 w 268"/>
                <a:gd name="T1" fmla="*/ 183 h 531"/>
                <a:gd name="T2" fmla="*/ 252 w 268"/>
                <a:gd name="T3" fmla="*/ 183 h 531"/>
                <a:gd name="T4" fmla="*/ 252 w 268"/>
                <a:gd name="T5" fmla="*/ 156 h 531"/>
                <a:gd name="T6" fmla="*/ 131 w 268"/>
                <a:gd name="T7" fmla="*/ 156 h 531"/>
                <a:gd name="T8" fmla="*/ 131 w 268"/>
                <a:gd name="T9" fmla="*/ 0 h 531"/>
                <a:gd name="T10" fmla="*/ 109 w 268"/>
                <a:gd name="T11" fmla="*/ 0 h 531"/>
                <a:gd name="T12" fmla="*/ 0 w 268"/>
                <a:gd name="T13" fmla="*/ 163 h 531"/>
                <a:gd name="T14" fmla="*/ 0 w 268"/>
                <a:gd name="T15" fmla="*/ 183 h 531"/>
                <a:gd name="T16" fmla="*/ 73 w 268"/>
                <a:gd name="T17" fmla="*/ 183 h 531"/>
                <a:gd name="T18" fmla="*/ 73 w 268"/>
                <a:gd name="T19" fmla="*/ 415 h 531"/>
                <a:gd name="T20" fmla="*/ 182 w 268"/>
                <a:gd name="T21" fmla="*/ 530 h 531"/>
                <a:gd name="T22" fmla="*/ 267 w 268"/>
                <a:gd name="T23" fmla="*/ 415 h 531"/>
                <a:gd name="T24" fmla="*/ 267 w 268"/>
                <a:gd name="T25" fmla="*/ 367 h 531"/>
                <a:gd name="T26" fmla="*/ 244 w 268"/>
                <a:gd name="T27" fmla="*/ 367 h 531"/>
                <a:gd name="T28" fmla="*/ 244 w 268"/>
                <a:gd name="T29" fmla="*/ 415 h 531"/>
                <a:gd name="T30" fmla="*/ 188 w 268"/>
                <a:gd name="T31" fmla="*/ 509 h 531"/>
                <a:gd name="T32" fmla="*/ 131 w 268"/>
                <a:gd name="T33" fmla="*/ 417 h 531"/>
                <a:gd name="T34" fmla="*/ 131 w 268"/>
                <a:gd name="T35" fmla="*/ 183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8" h="531">
                  <a:moveTo>
                    <a:pt x="131" y="183"/>
                  </a:moveTo>
                  <a:lnTo>
                    <a:pt x="252" y="183"/>
                  </a:lnTo>
                  <a:lnTo>
                    <a:pt x="252" y="156"/>
                  </a:lnTo>
                  <a:lnTo>
                    <a:pt x="131" y="156"/>
                  </a:lnTo>
                  <a:lnTo>
                    <a:pt x="131" y="0"/>
                  </a:lnTo>
                  <a:lnTo>
                    <a:pt x="109" y="0"/>
                  </a:lnTo>
                  <a:cubicBezTo>
                    <a:pt x="109" y="69"/>
                    <a:pt x="83" y="159"/>
                    <a:pt x="0" y="163"/>
                  </a:cubicBezTo>
                  <a:lnTo>
                    <a:pt x="0" y="183"/>
                  </a:lnTo>
                  <a:lnTo>
                    <a:pt x="73" y="183"/>
                  </a:lnTo>
                  <a:lnTo>
                    <a:pt x="73" y="415"/>
                  </a:lnTo>
                  <a:cubicBezTo>
                    <a:pt x="73" y="521"/>
                    <a:pt x="152" y="530"/>
                    <a:pt x="182" y="530"/>
                  </a:cubicBezTo>
                  <a:cubicBezTo>
                    <a:pt x="242" y="530"/>
                    <a:pt x="267" y="471"/>
                    <a:pt x="267" y="415"/>
                  </a:cubicBezTo>
                  <a:lnTo>
                    <a:pt x="267" y="367"/>
                  </a:lnTo>
                  <a:lnTo>
                    <a:pt x="244" y="367"/>
                  </a:lnTo>
                  <a:lnTo>
                    <a:pt x="244" y="415"/>
                  </a:lnTo>
                  <a:cubicBezTo>
                    <a:pt x="244" y="476"/>
                    <a:pt x="219" y="509"/>
                    <a:pt x="188" y="509"/>
                  </a:cubicBezTo>
                  <a:cubicBezTo>
                    <a:pt x="131" y="509"/>
                    <a:pt x="131" y="432"/>
                    <a:pt x="131" y="417"/>
                  </a:cubicBezTo>
                  <a:lnTo>
                    <a:pt x="131" y="1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03" name="Freeform 35"/>
            <p:cNvSpPr>
              <a:spLocks noChangeArrowheads="1"/>
            </p:cNvSpPr>
            <p:nvPr/>
          </p:nvSpPr>
          <p:spPr bwMode="auto">
            <a:xfrm>
              <a:off x="3622" y="1535"/>
              <a:ext cx="40" cy="128"/>
            </a:xfrm>
            <a:custGeom>
              <a:avLst/>
              <a:gdLst>
                <a:gd name="T0" fmla="*/ 123 w 183"/>
                <a:gd name="T1" fmla="*/ 192 h 568"/>
                <a:gd name="T2" fmla="*/ 4 w 183"/>
                <a:gd name="T3" fmla="*/ 202 h 568"/>
                <a:gd name="T4" fmla="*/ 4 w 183"/>
                <a:gd name="T5" fmla="*/ 229 h 568"/>
                <a:gd name="T6" fmla="*/ 67 w 183"/>
                <a:gd name="T7" fmla="*/ 275 h 568"/>
                <a:gd name="T8" fmla="*/ 67 w 183"/>
                <a:gd name="T9" fmla="*/ 501 h 568"/>
                <a:gd name="T10" fmla="*/ 0 w 183"/>
                <a:gd name="T11" fmla="*/ 540 h 568"/>
                <a:gd name="T12" fmla="*/ 0 w 183"/>
                <a:gd name="T13" fmla="*/ 567 h 568"/>
                <a:gd name="T14" fmla="*/ 94 w 183"/>
                <a:gd name="T15" fmla="*/ 565 h 568"/>
                <a:gd name="T16" fmla="*/ 182 w 183"/>
                <a:gd name="T17" fmla="*/ 567 h 568"/>
                <a:gd name="T18" fmla="*/ 182 w 183"/>
                <a:gd name="T19" fmla="*/ 540 h 568"/>
                <a:gd name="T20" fmla="*/ 123 w 183"/>
                <a:gd name="T21" fmla="*/ 503 h 568"/>
                <a:gd name="T22" fmla="*/ 123 w 183"/>
                <a:gd name="T23" fmla="*/ 192 h 568"/>
                <a:gd name="T24" fmla="*/ 127 w 183"/>
                <a:gd name="T25" fmla="*/ 44 h 568"/>
                <a:gd name="T26" fmla="*/ 81 w 183"/>
                <a:gd name="T27" fmla="*/ 0 h 568"/>
                <a:gd name="T28" fmla="*/ 36 w 183"/>
                <a:gd name="T29" fmla="*/ 44 h 568"/>
                <a:gd name="T30" fmla="*/ 81 w 183"/>
                <a:gd name="T31" fmla="*/ 90 h 568"/>
                <a:gd name="T32" fmla="*/ 127 w 183"/>
                <a:gd name="T33" fmla="*/ 44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568">
                  <a:moveTo>
                    <a:pt x="123" y="192"/>
                  </a:moveTo>
                  <a:lnTo>
                    <a:pt x="4" y="202"/>
                  </a:lnTo>
                  <a:lnTo>
                    <a:pt x="4" y="229"/>
                  </a:lnTo>
                  <a:cubicBezTo>
                    <a:pt x="60" y="229"/>
                    <a:pt x="67" y="232"/>
                    <a:pt x="67" y="275"/>
                  </a:cubicBezTo>
                  <a:lnTo>
                    <a:pt x="67" y="501"/>
                  </a:lnTo>
                  <a:cubicBezTo>
                    <a:pt x="67" y="540"/>
                    <a:pt x="58" y="540"/>
                    <a:pt x="0" y="540"/>
                  </a:cubicBezTo>
                  <a:lnTo>
                    <a:pt x="0" y="567"/>
                  </a:lnTo>
                  <a:cubicBezTo>
                    <a:pt x="27" y="565"/>
                    <a:pt x="73" y="565"/>
                    <a:pt x="94" y="565"/>
                  </a:cubicBezTo>
                  <a:cubicBezTo>
                    <a:pt x="123" y="565"/>
                    <a:pt x="154" y="565"/>
                    <a:pt x="182" y="567"/>
                  </a:cubicBezTo>
                  <a:lnTo>
                    <a:pt x="182" y="540"/>
                  </a:lnTo>
                  <a:cubicBezTo>
                    <a:pt x="127" y="540"/>
                    <a:pt x="123" y="536"/>
                    <a:pt x="123" y="503"/>
                  </a:cubicBezTo>
                  <a:lnTo>
                    <a:pt x="123" y="192"/>
                  </a:lnTo>
                  <a:close/>
                  <a:moveTo>
                    <a:pt x="127" y="44"/>
                  </a:moveTo>
                  <a:cubicBezTo>
                    <a:pt x="127" y="17"/>
                    <a:pt x="106" y="0"/>
                    <a:pt x="81" y="0"/>
                  </a:cubicBezTo>
                  <a:cubicBezTo>
                    <a:pt x="54" y="0"/>
                    <a:pt x="36" y="23"/>
                    <a:pt x="36" y="44"/>
                  </a:cubicBezTo>
                  <a:cubicBezTo>
                    <a:pt x="36" y="67"/>
                    <a:pt x="54" y="90"/>
                    <a:pt x="81" y="90"/>
                  </a:cubicBezTo>
                  <a:cubicBezTo>
                    <a:pt x="106" y="90"/>
                    <a:pt x="127" y="71"/>
                    <a:pt x="127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04" name="Freeform 36"/>
            <p:cNvSpPr>
              <a:spLocks noChangeArrowheads="1"/>
            </p:cNvSpPr>
            <p:nvPr/>
          </p:nvSpPr>
          <p:spPr bwMode="auto">
            <a:xfrm>
              <a:off x="3673" y="1580"/>
              <a:ext cx="93" cy="84"/>
            </a:xfrm>
            <a:custGeom>
              <a:avLst/>
              <a:gdLst>
                <a:gd name="T0" fmla="*/ 336 w 416"/>
                <a:gd name="T1" fmla="*/ 83 h 376"/>
                <a:gd name="T2" fmla="*/ 415 w 416"/>
                <a:gd name="T3" fmla="*/ 27 h 376"/>
                <a:gd name="T4" fmla="*/ 415 w 416"/>
                <a:gd name="T5" fmla="*/ 0 h 376"/>
                <a:gd name="T6" fmla="*/ 351 w 416"/>
                <a:gd name="T7" fmla="*/ 2 h 376"/>
                <a:gd name="T8" fmla="*/ 276 w 416"/>
                <a:gd name="T9" fmla="*/ 0 h 376"/>
                <a:gd name="T10" fmla="*/ 276 w 416"/>
                <a:gd name="T11" fmla="*/ 27 h 376"/>
                <a:gd name="T12" fmla="*/ 319 w 416"/>
                <a:gd name="T13" fmla="*/ 63 h 376"/>
                <a:gd name="T14" fmla="*/ 313 w 416"/>
                <a:gd name="T15" fmla="*/ 83 h 376"/>
                <a:gd name="T16" fmla="*/ 227 w 416"/>
                <a:gd name="T17" fmla="*/ 300 h 376"/>
                <a:gd name="T18" fmla="*/ 131 w 416"/>
                <a:gd name="T19" fmla="*/ 63 h 376"/>
                <a:gd name="T20" fmla="*/ 127 w 416"/>
                <a:gd name="T21" fmla="*/ 48 h 376"/>
                <a:gd name="T22" fmla="*/ 175 w 416"/>
                <a:gd name="T23" fmla="*/ 27 h 376"/>
                <a:gd name="T24" fmla="*/ 175 w 416"/>
                <a:gd name="T25" fmla="*/ 0 h 376"/>
                <a:gd name="T26" fmla="*/ 83 w 416"/>
                <a:gd name="T27" fmla="*/ 2 h 376"/>
                <a:gd name="T28" fmla="*/ 0 w 416"/>
                <a:gd name="T29" fmla="*/ 0 h 376"/>
                <a:gd name="T30" fmla="*/ 0 w 416"/>
                <a:gd name="T31" fmla="*/ 27 h 376"/>
                <a:gd name="T32" fmla="*/ 67 w 416"/>
                <a:gd name="T33" fmla="*/ 58 h 376"/>
                <a:gd name="T34" fmla="*/ 190 w 416"/>
                <a:gd name="T35" fmla="*/ 359 h 376"/>
                <a:gd name="T36" fmla="*/ 207 w 416"/>
                <a:gd name="T37" fmla="*/ 375 h 376"/>
                <a:gd name="T38" fmla="*/ 225 w 416"/>
                <a:gd name="T39" fmla="*/ 359 h 376"/>
                <a:gd name="T40" fmla="*/ 336 w 416"/>
                <a:gd name="T41" fmla="*/ 8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6" h="376">
                  <a:moveTo>
                    <a:pt x="336" y="83"/>
                  </a:moveTo>
                  <a:cubicBezTo>
                    <a:pt x="344" y="63"/>
                    <a:pt x="359" y="27"/>
                    <a:pt x="415" y="27"/>
                  </a:cubicBezTo>
                  <a:lnTo>
                    <a:pt x="415" y="0"/>
                  </a:lnTo>
                  <a:cubicBezTo>
                    <a:pt x="396" y="2"/>
                    <a:pt x="371" y="2"/>
                    <a:pt x="351" y="2"/>
                  </a:cubicBezTo>
                  <a:cubicBezTo>
                    <a:pt x="330" y="2"/>
                    <a:pt x="292" y="0"/>
                    <a:pt x="276" y="0"/>
                  </a:cubicBezTo>
                  <a:lnTo>
                    <a:pt x="276" y="27"/>
                  </a:lnTo>
                  <a:cubicBezTo>
                    <a:pt x="309" y="27"/>
                    <a:pt x="319" y="46"/>
                    <a:pt x="319" y="63"/>
                  </a:cubicBezTo>
                  <a:cubicBezTo>
                    <a:pt x="319" y="71"/>
                    <a:pt x="317" y="73"/>
                    <a:pt x="313" y="83"/>
                  </a:cubicBezTo>
                  <a:lnTo>
                    <a:pt x="227" y="300"/>
                  </a:lnTo>
                  <a:lnTo>
                    <a:pt x="131" y="63"/>
                  </a:lnTo>
                  <a:cubicBezTo>
                    <a:pt x="127" y="52"/>
                    <a:pt x="127" y="50"/>
                    <a:pt x="127" y="48"/>
                  </a:cubicBezTo>
                  <a:cubicBezTo>
                    <a:pt x="127" y="27"/>
                    <a:pt x="159" y="27"/>
                    <a:pt x="175" y="27"/>
                  </a:cubicBezTo>
                  <a:lnTo>
                    <a:pt x="175" y="0"/>
                  </a:lnTo>
                  <a:cubicBezTo>
                    <a:pt x="150" y="0"/>
                    <a:pt x="102" y="2"/>
                    <a:pt x="83" y="2"/>
                  </a:cubicBezTo>
                  <a:cubicBezTo>
                    <a:pt x="60" y="2"/>
                    <a:pt x="25" y="2"/>
                    <a:pt x="0" y="0"/>
                  </a:cubicBezTo>
                  <a:lnTo>
                    <a:pt x="0" y="27"/>
                  </a:lnTo>
                  <a:cubicBezTo>
                    <a:pt x="54" y="27"/>
                    <a:pt x="58" y="31"/>
                    <a:pt x="67" y="58"/>
                  </a:cubicBezTo>
                  <a:lnTo>
                    <a:pt x="190" y="359"/>
                  </a:lnTo>
                  <a:cubicBezTo>
                    <a:pt x="196" y="371"/>
                    <a:pt x="196" y="375"/>
                    <a:pt x="207" y="375"/>
                  </a:cubicBezTo>
                  <a:cubicBezTo>
                    <a:pt x="219" y="375"/>
                    <a:pt x="223" y="367"/>
                    <a:pt x="225" y="359"/>
                  </a:cubicBezTo>
                  <a:lnTo>
                    <a:pt x="336" y="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05" name="Freeform 37"/>
            <p:cNvSpPr>
              <a:spLocks noChangeArrowheads="1"/>
            </p:cNvSpPr>
            <p:nvPr/>
          </p:nvSpPr>
          <p:spPr bwMode="auto">
            <a:xfrm>
              <a:off x="3770" y="1577"/>
              <a:ext cx="74" cy="88"/>
            </a:xfrm>
            <a:custGeom>
              <a:avLst/>
              <a:gdLst>
                <a:gd name="T0" fmla="*/ 71 w 329"/>
                <a:gd name="T1" fmla="*/ 167 h 391"/>
                <a:gd name="T2" fmla="*/ 177 w 329"/>
                <a:gd name="T3" fmla="*/ 19 h 391"/>
                <a:gd name="T4" fmla="*/ 273 w 329"/>
                <a:gd name="T5" fmla="*/ 167 h 391"/>
                <a:gd name="T6" fmla="*/ 71 w 329"/>
                <a:gd name="T7" fmla="*/ 167 h 391"/>
                <a:gd name="T8" fmla="*/ 71 w 329"/>
                <a:gd name="T9" fmla="*/ 184 h 391"/>
                <a:gd name="T10" fmla="*/ 307 w 329"/>
                <a:gd name="T11" fmla="*/ 184 h 391"/>
                <a:gd name="T12" fmla="*/ 328 w 329"/>
                <a:gd name="T13" fmla="*/ 167 h 391"/>
                <a:gd name="T14" fmla="*/ 177 w 329"/>
                <a:gd name="T15" fmla="*/ 0 h 391"/>
                <a:gd name="T16" fmla="*/ 0 w 329"/>
                <a:gd name="T17" fmla="*/ 194 h 391"/>
                <a:gd name="T18" fmla="*/ 186 w 329"/>
                <a:gd name="T19" fmla="*/ 390 h 391"/>
                <a:gd name="T20" fmla="*/ 328 w 329"/>
                <a:gd name="T21" fmla="*/ 279 h 391"/>
                <a:gd name="T22" fmla="*/ 317 w 329"/>
                <a:gd name="T23" fmla="*/ 269 h 391"/>
                <a:gd name="T24" fmla="*/ 307 w 329"/>
                <a:gd name="T25" fmla="*/ 280 h 391"/>
                <a:gd name="T26" fmla="*/ 192 w 329"/>
                <a:gd name="T27" fmla="*/ 369 h 391"/>
                <a:gd name="T28" fmla="*/ 96 w 329"/>
                <a:gd name="T29" fmla="*/ 311 h 391"/>
                <a:gd name="T30" fmla="*/ 71 w 329"/>
                <a:gd name="T31" fmla="*/ 18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9" h="391">
                  <a:moveTo>
                    <a:pt x="71" y="167"/>
                  </a:moveTo>
                  <a:cubicBezTo>
                    <a:pt x="77" y="40"/>
                    <a:pt x="148" y="19"/>
                    <a:pt x="177" y="19"/>
                  </a:cubicBezTo>
                  <a:cubicBezTo>
                    <a:pt x="263" y="19"/>
                    <a:pt x="273" y="133"/>
                    <a:pt x="273" y="167"/>
                  </a:cubicBezTo>
                  <a:lnTo>
                    <a:pt x="71" y="167"/>
                  </a:lnTo>
                  <a:close/>
                  <a:moveTo>
                    <a:pt x="71" y="184"/>
                  </a:moveTo>
                  <a:lnTo>
                    <a:pt x="307" y="184"/>
                  </a:lnTo>
                  <a:cubicBezTo>
                    <a:pt x="326" y="184"/>
                    <a:pt x="328" y="184"/>
                    <a:pt x="328" y="167"/>
                  </a:cubicBezTo>
                  <a:cubicBezTo>
                    <a:pt x="328" y="83"/>
                    <a:pt x="282" y="0"/>
                    <a:pt x="177" y="0"/>
                  </a:cubicBezTo>
                  <a:cubicBezTo>
                    <a:pt x="79" y="0"/>
                    <a:pt x="0" y="86"/>
                    <a:pt x="0" y="194"/>
                  </a:cubicBezTo>
                  <a:cubicBezTo>
                    <a:pt x="0" y="307"/>
                    <a:pt x="88" y="390"/>
                    <a:pt x="186" y="390"/>
                  </a:cubicBezTo>
                  <a:cubicBezTo>
                    <a:pt x="290" y="390"/>
                    <a:pt x="328" y="296"/>
                    <a:pt x="328" y="279"/>
                  </a:cubicBezTo>
                  <a:cubicBezTo>
                    <a:pt x="328" y="271"/>
                    <a:pt x="321" y="269"/>
                    <a:pt x="317" y="269"/>
                  </a:cubicBezTo>
                  <a:cubicBezTo>
                    <a:pt x="309" y="269"/>
                    <a:pt x="307" y="275"/>
                    <a:pt x="307" y="280"/>
                  </a:cubicBezTo>
                  <a:cubicBezTo>
                    <a:pt x="276" y="369"/>
                    <a:pt x="200" y="369"/>
                    <a:pt x="192" y="369"/>
                  </a:cubicBezTo>
                  <a:cubicBezTo>
                    <a:pt x="150" y="369"/>
                    <a:pt x="115" y="342"/>
                    <a:pt x="96" y="311"/>
                  </a:cubicBezTo>
                  <a:cubicBezTo>
                    <a:pt x="71" y="271"/>
                    <a:pt x="71" y="215"/>
                    <a:pt x="71" y="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06" name="Freeform 38"/>
            <p:cNvSpPr>
              <a:spLocks noChangeArrowheads="1"/>
            </p:cNvSpPr>
            <p:nvPr/>
          </p:nvSpPr>
          <p:spPr bwMode="auto">
            <a:xfrm>
              <a:off x="3916" y="1580"/>
              <a:ext cx="131" cy="84"/>
            </a:xfrm>
            <a:custGeom>
              <a:avLst/>
              <a:gdLst>
                <a:gd name="T0" fmla="*/ 509 w 581"/>
                <a:gd name="T1" fmla="*/ 81 h 376"/>
                <a:gd name="T2" fmla="*/ 580 w 581"/>
                <a:gd name="T3" fmla="*/ 27 h 376"/>
                <a:gd name="T4" fmla="*/ 580 w 581"/>
                <a:gd name="T5" fmla="*/ 0 h 376"/>
                <a:gd name="T6" fmla="*/ 518 w 581"/>
                <a:gd name="T7" fmla="*/ 2 h 376"/>
                <a:gd name="T8" fmla="*/ 440 w 581"/>
                <a:gd name="T9" fmla="*/ 0 h 376"/>
                <a:gd name="T10" fmla="*/ 440 w 581"/>
                <a:gd name="T11" fmla="*/ 27 h 376"/>
                <a:gd name="T12" fmla="*/ 488 w 581"/>
                <a:gd name="T13" fmla="*/ 67 h 376"/>
                <a:gd name="T14" fmla="*/ 484 w 581"/>
                <a:gd name="T15" fmla="*/ 85 h 376"/>
                <a:gd name="T16" fmla="*/ 407 w 581"/>
                <a:gd name="T17" fmla="*/ 302 h 376"/>
                <a:gd name="T18" fmla="*/ 323 w 581"/>
                <a:gd name="T19" fmla="*/ 65 h 376"/>
                <a:gd name="T20" fmla="*/ 319 w 581"/>
                <a:gd name="T21" fmla="*/ 50 h 376"/>
                <a:gd name="T22" fmla="*/ 369 w 581"/>
                <a:gd name="T23" fmla="*/ 27 h 376"/>
                <a:gd name="T24" fmla="*/ 369 w 581"/>
                <a:gd name="T25" fmla="*/ 0 h 376"/>
                <a:gd name="T26" fmla="*/ 280 w 581"/>
                <a:gd name="T27" fmla="*/ 2 h 376"/>
                <a:gd name="T28" fmla="*/ 205 w 581"/>
                <a:gd name="T29" fmla="*/ 0 h 376"/>
                <a:gd name="T30" fmla="*/ 205 w 581"/>
                <a:gd name="T31" fmla="*/ 27 h 376"/>
                <a:gd name="T32" fmla="*/ 259 w 581"/>
                <a:gd name="T33" fmla="*/ 38 h 376"/>
                <a:gd name="T34" fmla="*/ 278 w 581"/>
                <a:gd name="T35" fmla="*/ 86 h 376"/>
                <a:gd name="T36" fmla="*/ 205 w 581"/>
                <a:gd name="T37" fmla="*/ 290 h 376"/>
                <a:gd name="T38" fmla="*/ 125 w 581"/>
                <a:gd name="T39" fmla="*/ 65 h 376"/>
                <a:gd name="T40" fmla="*/ 121 w 581"/>
                <a:gd name="T41" fmla="*/ 50 h 376"/>
                <a:gd name="T42" fmla="*/ 171 w 581"/>
                <a:gd name="T43" fmla="*/ 27 h 376"/>
                <a:gd name="T44" fmla="*/ 171 w 581"/>
                <a:gd name="T45" fmla="*/ 0 h 376"/>
                <a:gd name="T46" fmla="*/ 79 w 581"/>
                <a:gd name="T47" fmla="*/ 2 h 376"/>
                <a:gd name="T48" fmla="*/ 0 w 581"/>
                <a:gd name="T49" fmla="*/ 0 h 376"/>
                <a:gd name="T50" fmla="*/ 0 w 581"/>
                <a:gd name="T51" fmla="*/ 27 h 376"/>
                <a:gd name="T52" fmla="*/ 63 w 581"/>
                <a:gd name="T53" fmla="*/ 56 h 376"/>
                <a:gd name="T54" fmla="*/ 169 w 581"/>
                <a:gd name="T55" fmla="*/ 355 h 376"/>
                <a:gd name="T56" fmla="*/ 186 w 581"/>
                <a:gd name="T57" fmla="*/ 375 h 376"/>
                <a:gd name="T58" fmla="*/ 204 w 581"/>
                <a:gd name="T59" fmla="*/ 357 h 376"/>
                <a:gd name="T60" fmla="*/ 290 w 581"/>
                <a:gd name="T61" fmla="*/ 117 h 376"/>
                <a:gd name="T62" fmla="*/ 376 w 581"/>
                <a:gd name="T63" fmla="*/ 359 h 376"/>
                <a:gd name="T64" fmla="*/ 394 w 581"/>
                <a:gd name="T65" fmla="*/ 375 h 376"/>
                <a:gd name="T66" fmla="*/ 409 w 581"/>
                <a:gd name="T67" fmla="*/ 359 h 376"/>
                <a:gd name="T68" fmla="*/ 509 w 581"/>
                <a:gd name="T69" fmla="*/ 8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1" h="376">
                  <a:moveTo>
                    <a:pt x="509" y="81"/>
                  </a:moveTo>
                  <a:cubicBezTo>
                    <a:pt x="524" y="38"/>
                    <a:pt x="551" y="27"/>
                    <a:pt x="580" y="27"/>
                  </a:cubicBezTo>
                  <a:lnTo>
                    <a:pt x="580" y="0"/>
                  </a:lnTo>
                  <a:cubicBezTo>
                    <a:pt x="561" y="2"/>
                    <a:pt x="536" y="2"/>
                    <a:pt x="518" y="2"/>
                  </a:cubicBezTo>
                  <a:cubicBezTo>
                    <a:pt x="493" y="2"/>
                    <a:pt x="455" y="0"/>
                    <a:pt x="440" y="0"/>
                  </a:cubicBezTo>
                  <a:lnTo>
                    <a:pt x="440" y="27"/>
                  </a:lnTo>
                  <a:cubicBezTo>
                    <a:pt x="470" y="27"/>
                    <a:pt x="488" y="42"/>
                    <a:pt x="488" y="67"/>
                  </a:cubicBezTo>
                  <a:cubicBezTo>
                    <a:pt x="488" y="73"/>
                    <a:pt x="488" y="73"/>
                    <a:pt x="484" y="85"/>
                  </a:cubicBezTo>
                  <a:lnTo>
                    <a:pt x="407" y="302"/>
                  </a:lnTo>
                  <a:lnTo>
                    <a:pt x="323" y="65"/>
                  </a:lnTo>
                  <a:cubicBezTo>
                    <a:pt x="321" y="56"/>
                    <a:pt x="319" y="54"/>
                    <a:pt x="319" y="50"/>
                  </a:cubicBezTo>
                  <a:cubicBezTo>
                    <a:pt x="319" y="27"/>
                    <a:pt x="351" y="27"/>
                    <a:pt x="369" y="27"/>
                  </a:cubicBezTo>
                  <a:lnTo>
                    <a:pt x="369" y="0"/>
                  </a:lnTo>
                  <a:cubicBezTo>
                    <a:pt x="344" y="0"/>
                    <a:pt x="301" y="2"/>
                    <a:pt x="280" y="2"/>
                  </a:cubicBezTo>
                  <a:cubicBezTo>
                    <a:pt x="255" y="2"/>
                    <a:pt x="230" y="2"/>
                    <a:pt x="205" y="0"/>
                  </a:cubicBezTo>
                  <a:lnTo>
                    <a:pt x="205" y="27"/>
                  </a:lnTo>
                  <a:cubicBezTo>
                    <a:pt x="236" y="27"/>
                    <a:pt x="250" y="29"/>
                    <a:pt x="259" y="38"/>
                  </a:cubicBezTo>
                  <a:cubicBezTo>
                    <a:pt x="263" y="44"/>
                    <a:pt x="273" y="69"/>
                    <a:pt x="278" y="86"/>
                  </a:cubicBezTo>
                  <a:lnTo>
                    <a:pt x="205" y="290"/>
                  </a:lnTo>
                  <a:lnTo>
                    <a:pt x="125" y="65"/>
                  </a:lnTo>
                  <a:cubicBezTo>
                    <a:pt x="121" y="54"/>
                    <a:pt x="121" y="52"/>
                    <a:pt x="121" y="50"/>
                  </a:cubicBezTo>
                  <a:cubicBezTo>
                    <a:pt x="121" y="27"/>
                    <a:pt x="154" y="27"/>
                    <a:pt x="171" y="27"/>
                  </a:cubicBezTo>
                  <a:lnTo>
                    <a:pt x="171" y="0"/>
                  </a:lnTo>
                  <a:cubicBezTo>
                    <a:pt x="146" y="0"/>
                    <a:pt x="98" y="2"/>
                    <a:pt x="79" y="2"/>
                  </a:cubicBezTo>
                  <a:cubicBezTo>
                    <a:pt x="75" y="2"/>
                    <a:pt x="31" y="2"/>
                    <a:pt x="0" y="0"/>
                  </a:cubicBezTo>
                  <a:lnTo>
                    <a:pt x="0" y="27"/>
                  </a:lnTo>
                  <a:cubicBezTo>
                    <a:pt x="42" y="27"/>
                    <a:pt x="52" y="29"/>
                    <a:pt x="63" y="56"/>
                  </a:cubicBezTo>
                  <a:lnTo>
                    <a:pt x="169" y="355"/>
                  </a:lnTo>
                  <a:cubicBezTo>
                    <a:pt x="173" y="369"/>
                    <a:pt x="177" y="375"/>
                    <a:pt x="186" y="375"/>
                  </a:cubicBezTo>
                  <a:cubicBezTo>
                    <a:pt x="198" y="375"/>
                    <a:pt x="200" y="371"/>
                    <a:pt x="204" y="357"/>
                  </a:cubicBezTo>
                  <a:lnTo>
                    <a:pt x="290" y="117"/>
                  </a:lnTo>
                  <a:lnTo>
                    <a:pt x="376" y="359"/>
                  </a:lnTo>
                  <a:cubicBezTo>
                    <a:pt x="380" y="369"/>
                    <a:pt x="382" y="375"/>
                    <a:pt x="394" y="375"/>
                  </a:cubicBezTo>
                  <a:cubicBezTo>
                    <a:pt x="403" y="375"/>
                    <a:pt x="407" y="367"/>
                    <a:pt x="409" y="359"/>
                  </a:cubicBezTo>
                  <a:lnTo>
                    <a:pt x="509" y="8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07" name="Freeform 39"/>
            <p:cNvSpPr>
              <a:spLocks noChangeArrowheads="1"/>
            </p:cNvSpPr>
            <p:nvPr/>
          </p:nvSpPr>
          <p:spPr bwMode="auto">
            <a:xfrm>
              <a:off x="4068" y="1643"/>
              <a:ext cx="20" cy="20"/>
            </a:xfrm>
            <a:custGeom>
              <a:avLst/>
              <a:gdLst>
                <a:gd name="T0" fmla="*/ 92 w 93"/>
                <a:gd name="T1" fmla="*/ 46 h 93"/>
                <a:gd name="T2" fmla="*/ 46 w 93"/>
                <a:gd name="T3" fmla="*/ 0 h 93"/>
                <a:gd name="T4" fmla="*/ 0 w 93"/>
                <a:gd name="T5" fmla="*/ 46 h 93"/>
                <a:gd name="T6" fmla="*/ 46 w 93"/>
                <a:gd name="T7" fmla="*/ 92 h 93"/>
                <a:gd name="T8" fmla="*/ 92 w 93"/>
                <a:gd name="T9" fmla="*/ 4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3">
                  <a:moveTo>
                    <a:pt x="92" y="46"/>
                  </a:moveTo>
                  <a:cubicBezTo>
                    <a:pt x="92" y="21"/>
                    <a:pt x="71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ubicBezTo>
                    <a:pt x="71" y="92"/>
                    <a:pt x="92" y="71"/>
                    <a:pt x="92" y="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08" name="Freeform 40"/>
            <p:cNvSpPr>
              <a:spLocks noChangeArrowheads="1"/>
            </p:cNvSpPr>
            <p:nvPr/>
          </p:nvSpPr>
          <p:spPr bwMode="auto">
            <a:xfrm>
              <a:off x="4110" y="1528"/>
              <a:ext cx="62" cy="135"/>
            </a:xfrm>
            <a:custGeom>
              <a:avLst/>
              <a:gdLst>
                <a:gd name="T0" fmla="*/ 121 w 276"/>
                <a:gd name="T1" fmla="*/ 232 h 598"/>
                <a:gd name="T2" fmla="*/ 121 w 276"/>
                <a:gd name="T3" fmla="*/ 134 h 598"/>
                <a:gd name="T4" fmla="*/ 200 w 276"/>
                <a:gd name="T5" fmla="*/ 19 h 598"/>
                <a:gd name="T6" fmla="*/ 227 w 276"/>
                <a:gd name="T7" fmla="*/ 25 h 598"/>
                <a:gd name="T8" fmla="*/ 202 w 276"/>
                <a:gd name="T9" fmla="*/ 60 h 598"/>
                <a:gd name="T10" fmla="*/ 238 w 276"/>
                <a:gd name="T11" fmla="*/ 96 h 598"/>
                <a:gd name="T12" fmla="*/ 275 w 276"/>
                <a:gd name="T13" fmla="*/ 60 h 598"/>
                <a:gd name="T14" fmla="*/ 200 w 276"/>
                <a:gd name="T15" fmla="*/ 0 h 598"/>
                <a:gd name="T16" fmla="*/ 67 w 276"/>
                <a:gd name="T17" fmla="*/ 134 h 598"/>
                <a:gd name="T18" fmla="*/ 67 w 276"/>
                <a:gd name="T19" fmla="*/ 232 h 598"/>
                <a:gd name="T20" fmla="*/ 0 w 276"/>
                <a:gd name="T21" fmla="*/ 232 h 598"/>
                <a:gd name="T22" fmla="*/ 0 w 276"/>
                <a:gd name="T23" fmla="*/ 257 h 598"/>
                <a:gd name="T24" fmla="*/ 67 w 276"/>
                <a:gd name="T25" fmla="*/ 257 h 598"/>
                <a:gd name="T26" fmla="*/ 67 w 276"/>
                <a:gd name="T27" fmla="*/ 532 h 598"/>
                <a:gd name="T28" fmla="*/ 0 w 276"/>
                <a:gd name="T29" fmla="*/ 571 h 598"/>
                <a:gd name="T30" fmla="*/ 0 w 276"/>
                <a:gd name="T31" fmla="*/ 597 h 598"/>
                <a:gd name="T32" fmla="*/ 98 w 276"/>
                <a:gd name="T33" fmla="*/ 594 h 598"/>
                <a:gd name="T34" fmla="*/ 205 w 276"/>
                <a:gd name="T35" fmla="*/ 597 h 598"/>
                <a:gd name="T36" fmla="*/ 205 w 276"/>
                <a:gd name="T37" fmla="*/ 571 h 598"/>
                <a:gd name="T38" fmla="*/ 188 w 276"/>
                <a:gd name="T39" fmla="*/ 571 h 598"/>
                <a:gd name="T40" fmla="*/ 123 w 276"/>
                <a:gd name="T41" fmla="*/ 530 h 598"/>
                <a:gd name="T42" fmla="*/ 123 w 276"/>
                <a:gd name="T43" fmla="*/ 257 h 598"/>
                <a:gd name="T44" fmla="*/ 221 w 276"/>
                <a:gd name="T45" fmla="*/ 257 h 598"/>
                <a:gd name="T46" fmla="*/ 221 w 276"/>
                <a:gd name="T47" fmla="*/ 232 h 598"/>
                <a:gd name="T48" fmla="*/ 121 w 276"/>
                <a:gd name="T49" fmla="*/ 232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598">
                  <a:moveTo>
                    <a:pt x="121" y="232"/>
                  </a:moveTo>
                  <a:lnTo>
                    <a:pt x="121" y="134"/>
                  </a:lnTo>
                  <a:cubicBezTo>
                    <a:pt x="121" y="60"/>
                    <a:pt x="161" y="19"/>
                    <a:pt x="200" y="19"/>
                  </a:cubicBezTo>
                  <a:cubicBezTo>
                    <a:pt x="202" y="19"/>
                    <a:pt x="215" y="19"/>
                    <a:pt x="227" y="25"/>
                  </a:cubicBezTo>
                  <a:cubicBezTo>
                    <a:pt x="217" y="29"/>
                    <a:pt x="202" y="38"/>
                    <a:pt x="202" y="60"/>
                  </a:cubicBezTo>
                  <a:cubicBezTo>
                    <a:pt x="202" y="79"/>
                    <a:pt x="215" y="96"/>
                    <a:pt x="238" y="96"/>
                  </a:cubicBezTo>
                  <a:cubicBezTo>
                    <a:pt x="263" y="96"/>
                    <a:pt x="275" y="79"/>
                    <a:pt x="275" y="60"/>
                  </a:cubicBezTo>
                  <a:cubicBezTo>
                    <a:pt x="275" y="29"/>
                    <a:pt x="244" y="0"/>
                    <a:pt x="200" y="0"/>
                  </a:cubicBezTo>
                  <a:cubicBezTo>
                    <a:pt x="140" y="0"/>
                    <a:pt x="67" y="44"/>
                    <a:pt x="67" y="134"/>
                  </a:cubicBezTo>
                  <a:lnTo>
                    <a:pt x="67" y="232"/>
                  </a:lnTo>
                  <a:lnTo>
                    <a:pt x="0" y="232"/>
                  </a:lnTo>
                  <a:lnTo>
                    <a:pt x="0" y="257"/>
                  </a:lnTo>
                  <a:lnTo>
                    <a:pt x="67" y="257"/>
                  </a:lnTo>
                  <a:lnTo>
                    <a:pt x="67" y="532"/>
                  </a:lnTo>
                  <a:cubicBezTo>
                    <a:pt x="67" y="571"/>
                    <a:pt x="58" y="571"/>
                    <a:pt x="0" y="571"/>
                  </a:cubicBezTo>
                  <a:lnTo>
                    <a:pt x="0" y="597"/>
                  </a:lnTo>
                  <a:cubicBezTo>
                    <a:pt x="35" y="596"/>
                    <a:pt x="75" y="594"/>
                    <a:pt x="98" y="594"/>
                  </a:cubicBezTo>
                  <a:cubicBezTo>
                    <a:pt x="132" y="594"/>
                    <a:pt x="171" y="594"/>
                    <a:pt x="205" y="597"/>
                  </a:cubicBezTo>
                  <a:lnTo>
                    <a:pt x="205" y="571"/>
                  </a:lnTo>
                  <a:lnTo>
                    <a:pt x="188" y="571"/>
                  </a:lnTo>
                  <a:cubicBezTo>
                    <a:pt x="125" y="571"/>
                    <a:pt x="123" y="561"/>
                    <a:pt x="123" y="530"/>
                  </a:cubicBezTo>
                  <a:lnTo>
                    <a:pt x="123" y="257"/>
                  </a:lnTo>
                  <a:lnTo>
                    <a:pt x="221" y="257"/>
                  </a:lnTo>
                  <a:lnTo>
                    <a:pt x="221" y="232"/>
                  </a:lnTo>
                  <a:lnTo>
                    <a:pt x="121" y="2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09" name="Freeform 41"/>
            <p:cNvSpPr>
              <a:spLocks noChangeArrowheads="1"/>
            </p:cNvSpPr>
            <p:nvPr/>
          </p:nvSpPr>
          <p:spPr bwMode="auto">
            <a:xfrm>
              <a:off x="4179" y="1643"/>
              <a:ext cx="20" cy="20"/>
            </a:xfrm>
            <a:custGeom>
              <a:avLst/>
              <a:gdLst>
                <a:gd name="T0" fmla="*/ 92 w 93"/>
                <a:gd name="T1" fmla="*/ 46 h 93"/>
                <a:gd name="T2" fmla="*/ 46 w 93"/>
                <a:gd name="T3" fmla="*/ 0 h 93"/>
                <a:gd name="T4" fmla="*/ 0 w 93"/>
                <a:gd name="T5" fmla="*/ 46 h 93"/>
                <a:gd name="T6" fmla="*/ 46 w 93"/>
                <a:gd name="T7" fmla="*/ 92 h 93"/>
                <a:gd name="T8" fmla="*/ 92 w 93"/>
                <a:gd name="T9" fmla="*/ 4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3">
                  <a:moveTo>
                    <a:pt x="92" y="46"/>
                  </a:moveTo>
                  <a:cubicBezTo>
                    <a:pt x="92" y="21"/>
                    <a:pt x="71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ubicBezTo>
                    <a:pt x="71" y="92"/>
                    <a:pt x="92" y="71"/>
                    <a:pt x="92" y="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1439863" y="893763"/>
            <a:ext cx="446405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4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600" dirty="0"/>
              <a:t>Correlation Function</a:t>
            </a:r>
            <a:br>
              <a:rPr lang="en-US" altLang="ja-JP" sz="2600" dirty="0"/>
            </a:br>
            <a:r>
              <a:rPr lang="en-US" altLang="ja-JP" sz="2000" i="1" dirty="0" err="1">
                <a:solidFill>
                  <a:srgbClr val="0000FF"/>
                </a:solidFill>
              </a:rPr>
              <a:t>Koonin</a:t>
            </a:r>
            <a:r>
              <a:rPr lang="en-US" altLang="ja-JP" sz="2000" i="1" dirty="0">
                <a:solidFill>
                  <a:srgbClr val="0000FF"/>
                </a:solidFill>
              </a:rPr>
              <a:t>('77), Pratt+('86), </a:t>
            </a:r>
            <a:r>
              <a:rPr lang="en-US" altLang="ja-JP" sz="2000" i="1" dirty="0" err="1">
                <a:solidFill>
                  <a:srgbClr val="0000FF"/>
                </a:solidFill>
              </a:rPr>
              <a:t>Lednicky</a:t>
            </a:r>
            <a:r>
              <a:rPr lang="en-US" altLang="ja-JP" sz="2000" i="1" dirty="0">
                <a:solidFill>
                  <a:srgbClr val="0000FF"/>
                </a:solidFill>
              </a:rPr>
              <a:t>+('82)</a:t>
            </a:r>
            <a:r>
              <a:rPr lang="en-US" altLang="ja-JP" sz="2600" dirty="0"/>
              <a:t> </a:t>
            </a:r>
          </a:p>
        </p:txBody>
      </p:sp>
      <p:grpSp>
        <p:nvGrpSpPr>
          <p:cNvPr id="7211" name="Group 43"/>
          <p:cNvGrpSpPr>
            <a:grpSpLocks/>
          </p:cNvGrpSpPr>
          <p:nvPr/>
        </p:nvGrpSpPr>
        <p:grpSpPr bwMode="auto">
          <a:xfrm>
            <a:off x="7262813" y="728663"/>
            <a:ext cx="2663825" cy="1481137"/>
            <a:chOff x="4575" y="459"/>
            <a:chExt cx="1678" cy="933"/>
          </a:xfrm>
        </p:grpSpPr>
        <p:sp>
          <p:nvSpPr>
            <p:cNvPr id="7212" name="Oval 44"/>
            <p:cNvSpPr>
              <a:spLocks noChangeArrowheads="1"/>
            </p:cNvSpPr>
            <p:nvPr/>
          </p:nvSpPr>
          <p:spPr bwMode="auto">
            <a:xfrm>
              <a:off x="4575" y="510"/>
              <a:ext cx="577" cy="882"/>
            </a:xfrm>
            <a:prstGeom prst="ellipse">
              <a:avLst/>
            </a:prstGeom>
            <a:solidFill>
              <a:srgbClr val="FF00FF"/>
            </a:solidFill>
            <a:ln w="36000" cap="flat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13" name="Line 45"/>
            <p:cNvSpPr>
              <a:spLocks noChangeShapeType="1"/>
            </p:cNvSpPr>
            <p:nvPr/>
          </p:nvSpPr>
          <p:spPr bwMode="auto">
            <a:xfrm flipV="1">
              <a:off x="4949" y="781"/>
              <a:ext cx="1120" cy="69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4" name="Line 46"/>
            <p:cNvSpPr>
              <a:spLocks noChangeShapeType="1"/>
            </p:cNvSpPr>
            <p:nvPr/>
          </p:nvSpPr>
          <p:spPr bwMode="auto">
            <a:xfrm>
              <a:off x="4949" y="1054"/>
              <a:ext cx="1120" cy="33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7215" name="Group 47"/>
            <p:cNvGrpSpPr>
              <a:grpSpLocks/>
            </p:cNvGrpSpPr>
            <p:nvPr/>
          </p:nvGrpSpPr>
          <p:grpSpPr bwMode="auto">
            <a:xfrm>
              <a:off x="5221" y="459"/>
              <a:ext cx="571" cy="628"/>
              <a:chOff x="5221" y="459"/>
              <a:chExt cx="571" cy="628"/>
            </a:xfrm>
          </p:grpSpPr>
          <p:sp>
            <p:nvSpPr>
              <p:cNvPr id="7216" name="Freeform 48"/>
              <p:cNvSpPr>
                <a:spLocks noChangeArrowheads="1"/>
              </p:cNvSpPr>
              <p:nvPr/>
            </p:nvSpPr>
            <p:spPr bwMode="auto">
              <a:xfrm>
                <a:off x="5221" y="697"/>
                <a:ext cx="60" cy="271"/>
              </a:xfrm>
              <a:custGeom>
                <a:avLst/>
                <a:gdLst>
                  <a:gd name="T0" fmla="*/ 0 w 269"/>
                  <a:gd name="T1" fmla="*/ 0 h 1200"/>
                  <a:gd name="T2" fmla="*/ 0 w 269"/>
                  <a:gd name="T3" fmla="*/ 1199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1200">
                    <a:moveTo>
                      <a:pt x="0" y="0"/>
                    </a:moveTo>
                    <a:cubicBezTo>
                      <a:pt x="268" y="375"/>
                      <a:pt x="252" y="824"/>
                      <a:pt x="0" y="1199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7" name="Freeform 49"/>
              <p:cNvSpPr>
                <a:spLocks noChangeArrowheads="1"/>
              </p:cNvSpPr>
              <p:nvPr/>
            </p:nvSpPr>
            <p:spPr bwMode="auto">
              <a:xfrm>
                <a:off x="5560" y="510"/>
                <a:ext cx="67" cy="543"/>
              </a:xfrm>
              <a:custGeom>
                <a:avLst/>
                <a:gdLst>
                  <a:gd name="T0" fmla="*/ 0 w 301"/>
                  <a:gd name="T1" fmla="*/ 0 h 2398"/>
                  <a:gd name="T2" fmla="*/ 0 w 301"/>
                  <a:gd name="T3" fmla="*/ 2397 h 2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1" h="2398">
                    <a:moveTo>
                      <a:pt x="0" y="0"/>
                    </a:moveTo>
                    <a:cubicBezTo>
                      <a:pt x="211" y="599"/>
                      <a:pt x="300" y="1648"/>
                      <a:pt x="0" y="2397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8" name="Freeform 50"/>
              <p:cNvSpPr>
                <a:spLocks noChangeArrowheads="1"/>
              </p:cNvSpPr>
              <p:nvPr/>
            </p:nvSpPr>
            <p:spPr bwMode="auto">
              <a:xfrm>
                <a:off x="5730" y="459"/>
                <a:ext cx="81" cy="628"/>
              </a:xfrm>
              <a:custGeom>
                <a:avLst/>
                <a:gdLst>
                  <a:gd name="T0" fmla="*/ 149 w 362"/>
                  <a:gd name="T1" fmla="*/ 0 h 2773"/>
                  <a:gd name="T2" fmla="*/ 0 w 362"/>
                  <a:gd name="T3" fmla="*/ 2772 h 2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2" h="2773">
                    <a:moveTo>
                      <a:pt x="149" y="0"/>
                    </a:moveTo>
                    <a:cubicBezTo>
                      <a:pt x="361" y="599"/>
                      <a:pt x="298" y="2097"/>
                      <a:pt x="0" y="277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9" name="Freeform 51"/>
              <p:cNvSpPr>
                <a:spLocks noChangeArrowheads="1"/>
              </p:cNvSpPr>
              <p:nvPr/>
            </p:nvSpPr>
            <p:spPr bwMode="auto">
              <a:xfrm>
                <a:off x="5373" y="612"/>
                <a:ext cx="57" cy="390"/>
              </a:xfrm>
              <a:custGeom>
                <a:avLst/>
                <a:gdLst>
                  <a:gd name="T0" fmla="*/ 0 w 255"/>
                  <a:gd name="T1" fmla="*/ 0 h 1724"/>
                  <a:gd name="T2" fmla="*/ 1 w 255"/>
                  <a:gd name="T3" fmla="*/ 1723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5" h="1724">
                    <a:moveTo>
                      <a:pt x="0" y="0"/>
                    </a:moveTo>
                    <a:cubicBezTo>
                      <a:pt x="239" y="449"/>
                      <a:pt x="254" y="1199"/>
                      <a:pt x="1" y="1723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7220" name="Group 52"/>
            <p:cNvGrpSpPr>
              <a:grpSpLocks/>
            </p:cNvGrpSpPr>
            <p:nvPr/>
          </p:nvGrpSpPr>
          <p:grpSpPr bwMode="auto">
            <a:xfrm>
              <a:off x="5221" y="731"/>
              <a:ext cx="571" cy="628"/>
              <a:chOff x="5221" y="731"/>
              <a:chExt cx="571" cy="628"/>
            </a:xfrm>
          </p:grpSpPr>
          <p:sp>
            <p:nvSpPr>
              <p:cNvPr id="7221" name="Freeform 53"/>
              <p:cNvSpPr>
                <a:spLocks noChangeArrowheads="1"/>
              </p:cNvSpPr>
              <p:nvPr/>
            </p:nvSpPr>
            <p:spPr bwMode="auto">
              <a:xfrm>
                <a:off x="5221" y="969"/>
                <a:ext cx="60" cy="271"/>
              </a:xfrm>
              <a:custGeom>
                <a:avLst/>
                <a:gdLst>
                  <a:gd name="T0" fmla="*/ 0 w 269"/>
                  <a:gd name="T1" fmla="*/ 0 h 1200"/>
                  <a:gd name="T2" fmla="*/ 0 w 269"/>
                  <a:gd name="T3" fmla="*/ 1199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1200">
                    <a:moveTo>
                      <a:pt x="0" y="0"/>
                    </a:moveTo>
                    <a:cubicBezTo>
                      <a:pt x="268" y="375"/>
                      <a:pt x="252" y="824"/>
                      <a:pt x="0" y="1199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2" name="Freeform 54"/>
              <p:cNvSpPr>
                <a:spLocks noChangeArrowheads="1"/>
              </p:cNvSpPr>
              <p:nvPr/>
            </p:nvSpPr>
            <p:spPr bwMode="auto">
              <a:xfrm>
                <a:off x="5560" y="782"/>
                <a:ext cx="67" cy="543"/>
              </a:xfrm>
              <a:custGeom>
                <a:avLst/>
                <a:gdLst>
                  <a:gd name="T0" fmla="*/ 0 w 301"/>
                  <a:gd name="T1" fmla="*/ 0 h 2398"/>
                  <a:gd name="T2" fmla="*/ 0 w 301"/>
                  <a:gd name="T3" fmla="*/ 2397 h 2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1" h="2398">
                    <a:moveTo>
                      <a:pt x="0" y="0"/>
                    </a:moveTo>
                    <a:cubicBezTo>
                      <a:pt x="211" y="599"/>
                      <a:pt x="300" y="1648"/>
                      <a:pt x="0" y="2397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3" name="Freeform 55"/>
              <p:cNvSpPr>
                <a:spLocks noChangeArrowheads="1"/>
              </p:cNvSpPr>
              <p:nvPr/>
            </p:nvSpPr>
            <p:spPr bwMode="auto">
              <a:xfrm>
                <a:off x="5730" y="731"/>
                <a:ext cx="81" cy="628"/>
              </a:xfrm>
              <a:custGeom>
                <a:avLst/>
                <a:gdLst>
                  <a:gd name="T0" fmla="*/ 149 w 362"/>
                  <a:gd name="T1" fmla="*/ 0 h 2773"/>
                  <a:gd name="T2" fmla="*/ 0 w 362"/>
                  <a:gd name="T3" fmla="*/ 2772 h 2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2" h="2773">
                    <a:moveTo>
                      <a:pt x="149" y="0"/>
                    </a:moveTo>
                    <a:cubicBezTo>
                      <a:pt x="361" y="599"/>
                      <a:pt x="298" y="2097"/>
                      <a:pt x="0" y="277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4" name="Freeform 56"/>
              <p:cNvSpPr>
                <a:spLocks noChangeArrowheads="1"/>
              </p:cNvSpPr>
              <p:nvPr/>
            </p:nvSpPr>
            <p:spPr bwMode="auto">
              <a:xfrm>
                <a:off x="5373" y="884"/>
                <a:ext cx="57" cy="390"/>
              </a:xfrm>
              <a:custGeom>
                <a:avLst/>
                <a:gdLst>
                  <a:gd name="T0" fmla="*/ 0 w 255"/>
                  <a:gd name="T1" fmla="*/ 0 h 1724"/>
                  <a:gd name="T2" fmla="*/ 1 w 255"/>
                  <a:gd name="T3" fmla="*/ 1723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5" h="1724">
                    <a:moveTo>
                      <a:pt x="0" y="0"/>
                    </a:moveTo>
                    <a:cubicBezTo>
                      <a:pt x="239" y="449"/>
                      <a:pt x="254" y="1199"/>
                      <a:pt x="1" y="1723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7225" name="Group 57"/>
            <p:cNvGrpSpPr>
              <a:grpSpLocks/>
            </p:cNvGrpSpPr>
            <p:nvPr/>
          </p:nvGrpSpPr>
          <p:grpSpPr bwMode="auto">
            <a:xfrm>
              <a:off x="6026" y="587"/>
              <a:ext cx="226" cy="144"/>
              <a:chOff x="6026" y="587"/>
              <a:chExt cx="226" cy="144"/>
            </a:xfrm>
          </p:grpSpPr>
          <p:sp>
            <p:nvSpPr>
              <p:cNvPr id="7226" name="Freeform 58"/>
              <p:cNvSpPr>
                <a:spLocks noChangeArrowheads="1"/>
              </p:cNvSpPr>
              <p:nvPr/>
            </p:nvSpPr>
            <p:spPr bwMode="auto">
              <a:xfrm>
                <a:off x="6030" y="588"/>
                <a:ext cx="223" cy="142"/>
              </a:xfrm>
              <a:custGeom>
                <a:avLst/>
                <a:gdLst>
                  <a:gd name="T0" fmla="*/ 493 w 987"/>
                  <a:gd name="T1" fmla="*/ 631 h 632"/>
                  <a:gd name="T2" fmla="*/ 0 w 987"/>
                  <a:gd name="T3" fmla="*/ 631 h 632"/>
                  <a:gd name="T4" fmla="*/ 0 w 987"/>
                  <a:gd name="T5" fmla="*/ 0 h 632"/>
                  <a:gd name="T6" fmla="*/ 986 w 987"/>
                  <a:gd name="T7" fmla="*/ 0 h 632"/>
                  <a:gd name="T8" fmla="*/ 986 w 987"/>
                  <a:gd name="T9" fmla="*/ 631 h 632"/>
                  <a:gd name="T10" fmla="*/ 493 w 987"/>
                  <a:gd name="T11" fmla="*/ 631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7" h="632">
                    <a:moveTo>
                      <a:pt x="493" y="631"/>
                    </a:moveTo>
                    <a:lnTo>
                      <a:pt x="0" y="631"/>
                    </a:lnTo>
                    <a:lnTo>
                      <a:pt x="0" y="0"/>
                    </a:lnTo>
                    <a:lnTo>
                      <a:pt x="986" y="0"/>
                    </a:lnTo>
                    <a:lnTo>
                      <a:pt x="986" y="631"/>
                    </a:lnTo>
                    <a:lnTo>
                      <a:pt x="493" y="6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27" name="Freeform 59"/>
              <p:cNvSpPr>
                <a:spLocks noChangeArrowheads="1"/>
              </p:cNvSpPr>
              <p:nvPr/>
            </p:nvSpPr>
            <p:spPr bwMode="auto">
              <a:xfrm>
                <a:off x="6026" y="587"/>
                <a:ext cx="134" cy="144"/>
              </a:xfrm>
              <a:custGeom>
                <a:avLst/>
                <a:gdLst>
                  <a:gd name="T0" fmla="*/ 67 w 595"/>
                  <a:gd name="T1" fmla="*/ 573 h 639"/>
                  <a:gd name="T2" fmla="*/ 61 w 595"/>
                  <a:gd name="T3" fmla="*/ 589 h 639"/>
                  <a:gd name="T4" fmla="*/ 34 w 595"/>
                  <a:gd name="T5" fmla="*/ 591 h 639"/>
                  <a:gd name="T6" fmla="*/ 0 w 595"/>
                  <a:gd name="T7" fmla="*/ 618 h 639"/>
                  <a:gd name="T8" fmla="*/ 18 w 595"/>
                  <a:gd name="T9" fmla="*/ 638 h 639"/>
                  <a:gd name="T10" fmla="*/ 110 w 595"/>
                  <a:gd name="T11" fmla="*/ 634 h 639"/>
                  <a:gd name="T12" fmla="*/ 215 w 595"/>
                  <a:gd name="T13" fmla="*/ 638 h 639"/>
                  <a:gd name="T14" fmla="*/ 242 w 595"/>
                  <a:gd name="T15" fmla="*/ 609 h 639"/>
                  <a:gd name="T16" fmla="*/ 215 w 595"/>
                  <a:gd name="T17" fmla="*/ 591 h 639"/>
                  <a:gd name="T18" fmla="*/ 173 w 595"/>
                  <a:gd name="T19" fmla="*/ 591 h 639"/>
                  <a:gd name="T20" fmla="*/ 215 w 595"/>
                  <a:gd name="T21" fmla="*/ 419 h 639"/>
                  <a:gd name="T22" fmla="*/ 316 w 595"/>
                  <a:gd name="T23" fmla="*/ 454 h 639"/>
                  <a:gd name="T24" fmla="*/ 594 w 595"/>
                  <a:gd name="T25" fmla="*/ 163 h 639"/>
                  <a:gd name="T26" fmla="*/ 421 w 595"/>
                  <a:gd name="T27" fmla="*/ 0 h 639"/>
                  <a:gd name="T28" fmla="*/ 285 w 595"/>
                  <a:gd name="T29" fmla="*/ 54 h 639"/>
                  <a:gd name="T30" fmla="*/ 170 w 595"/>
                  <a:gd name="T31" fmla="*/ 0 h 639"/>
                  <a:gd name="T32" fmla="*/ 83 w 595"/>
                  <a:gd name="T33" fmla="*/ 56 h 639"/>
                  <a:gd name="T34" fmla="*/ 47 w 595"/>
                  <a:gd name="T35" fmla="*/ 154 h 639"/>
                  <a:gd name="T36" fmla="*/ 69 w 595"/>
                  <a:gd name="T37" fmla="*/ 168 h 639"/>
                  <a:gd name="T38" fmla="*/ 90 w 595"/>
                  <a:gd name="T39" fmla="*/ 163 h 639"/>
                  <a:gd name="T40" fmla="*/ 99 w 595"/>
                  <a:gd name="T41" fmla="*/ 134 h 639"/>
                  <a:gd name="T42" fmla="*/ 166 w 595"/>
                  <a:gd name="T43" fmla="*/ 36 h 639"/>
                  <a:gd name="T44" fmla="*/ 188 w 595"/>
                  <a:gd name="T45" fmla="*/ 72 h 639"/>
                  <a:gd name="T46" fmla="*/ 182 w 595"/>
                  <a:gd name="T47" fmla="*/ 114 h 639"/>
                  <a:gd name="T48" fmla="*/ 67 w 595"/>
                  <a:gd name="T49" fmla="*/ 573 h 639"/>
                  <a:gd name="T50" fmla="*/ 294 w 595"/>
                  <a:gd name="T51" fmla="*/ 101 h 639"/>
                  <a:gd name="T52" fmla="*/ 417 w 595"/>
                  <a:gd name="T53" fmla="*/ 36 h 639"/>
                  <a:gd name="T54" fmla="*/ 482 w 595"/>
                  <a:gd name="T55" fmla="*/ 110 h 639"/>
                  <a:gd name="T56" fmla="*/ 433 w 595"/>
                  <a:gd name="T57" fmla="*/ 322 h 639"/>
                  <a:gd name="T58" fmla="*/ 314 w 595"/>
                  <a:gd name="T59" fmla="*/ 419 h 639"/>
                  <a:gd name="T60" fmla="*/ 231 w 595"/>
                  <a:gd name="T61" fmla="*/ 360 h 639"/>
                  <a:gd name="T62" fmla="*/ 233 w 595"/>
                  <a:gd name="T63" fmla="*/ 347 h 639"/>
                  <a:gd name="T64" fmla="*/ 294 w 595"/>
                  <a:gd name="T65" fmla="*/ 10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5" h="639">
                    <a:moveTo>
                      <a:pt x="67" y="573"/>
                    </a:moveTo>
                    <a:cubicBezTo>
                      <a:pt x="63" y="587"/>
                      <a:pt x="61" y="589"/>
                      <a:pt x="61" y="589"/>
                    </a:cubicBezTo>
                    <a:cubicBezTo>
                      <a:pt x="54" y="591"/>
                      <a:pt x="43" y="591"/>
                      <a:pt x="34" y="591"/>
                    </a:cubicBezTo>
                    <a:cubicBezTo>
                      <a:pt x="18" y="591"/>
                      <a:pt x="0" y="591"/>
                      <a:pt x="0" y="618"/>
                    </a:cubicBezTo>
                    <a:cubicBezTo>
                      <a:pt x="0" y="629"/>
                      <a:pt x="9" y="638"/>
                      <a:pt x="18" y="638"/>
                    </a:cubicBezTo>
                    <a:cubicBezTo>
                      <a:pt x="47" y="638"/>
                      <a:pt x="81" y="634"/>
                      <a:pt x="110" y="634"/>
                    </a:cubicBezTo>
                    <a:cubicBezTo>
                      <a:pt x="143" y="634"/>
                      <a:pt x="182" y="638"/>
                      <a:pt x="215" y="638"/>
                    </a:cubicBezTo>
                    <a:cubicBezTo>
                      <a:pt x="222" y="638"/>
                      <a:pt x="242" y="638"/>
                      <a:pt x="242" y="609"/>
                    </a:cubicBezTo>
                    <a:cubicBezTo>
                      <a:pt x="242" y="593"/>
                      <a:pt x="226" y="591"/>
                      <a:pt x="215" y="591"/>
                    </a:cubicBezTo>
                    <a:cubicBezTo>
                      <a:pt x="202" y="591"/>
                      <a:pt x="186" y="591"/>
                      <a:pt x="173" y="591"/>
                    </a:cubicBezTo>
                    <a:lnTo>
                      <a:pt x="215" y="419"/>
                    </a:lnTo>
                    <a:cubicBezTo>
                      <a:pt x="231" y="432"/>
                      <a:pt x="262" y="454"/>
                      <a:pt x="316" y="454"/>
                    </a:cubicBezTo>
                    <a:cubicBezTo>
                      <a:pt x="486" y="454"/>
                      <a:pt x="594" y="298"/>
                      <a:pt x="594" y="163"/>
                    </a:cubicBezTo>
                    <a:cubicBezTo>
                      <a:pt x="594" y="43"/>
                      <a:pt x="502" y="0"/>
                      <a:pt x="421" y="0"/>
                    </a:cubicBezTo>
                    <a:cubicBezTo>
                      <a:pt x="352" y="0"/>
                      <a:pt x="300" y="38"/>
                      <a:pt x="285" y="54"/>
                    </a:cubicBezTo>
                    <a:cubicBezTo>
                      <a:pt x="247" y="0"/>
                      <a:pt x="182" y="0"/>
                      <a:pt x="170" y="0"/>
                    </a:cubicBezTo>
                    <a:cubicBezTo>
                      <a:pt x="134" y="0"/>
                      <a:pt x="105" y="20"/>
                      <a:pt x="83" y="56"/>
                    </a:cubicBezTo>
                    <a:cubicBezTo>
                      <a:pt x="58" y="96"/>
                      <a:pt x="47" y="150"/>
                      <a:pt x="47" y="154"/>
                    </a:cubicBezTo>
                    <a:cubicBezTo>
                      <a:pt x="47" y="168"/>
                      <a:pt x="61" y="168"/>
                      <a:pt x="69" y="168"/>
                    </a:cubicBezTo>
                    <a:cubicBezTo>
                      <a:pt x="81" y="168"/>
                      <a:pt x="85" y="168"/>
                      <a:pt x="90" y="163"/>
                    </a:cubicBezTo>
                    <a:cubicBezTo>
                      <a:pt x="92" y="161"/>
                      <a:pt x="92" y="159"/>
                      <a:pt x="99" y="134"/>
                    </a:cubicBezTo>
                    <a:cubicBezTo>
                      <a:pt x="117" y="56"/>
                      <a:pt x="141" y="36"/>
                      <a:pt x="166" y="36"/>
                    </a:cubicBezTo>
                    <a:cubicBezTo>
                      <a:pt x="175" y="36"/>
                      <a:pt x="188" y="40"/>
                      <a:pt x="188" y="72"/>
                    </a:cubicBezTo>
                    <a:cubicBezTo>
                      <a:pt x="188" y="87"/>
                      <a:pt x="186" y="101"/>
                      <a:pt x="182" y="114"/>
                    </a:cubicBezTo>
                    <a:lnTo>
                      <a:pt x="67" y="573"/>
                    </a:lnTo>
                    <a:close/>
                    <a:moveTo>
                      <a:pt x="294" y="101"/>
                    </a:moveTo>
                    <a:cubicBezTo>
                      <a:pt x="323" y="67"/>
                      <a:pt x="368" y="36"/>
                      <a:pt x="417" y="36"/>
                    </a:cubicBezTo>
                    <a:cubicBezTo>
                      <a:pt x="477" y="36"/>
                      <a:pt x="482" y="90"/>
                      <a:pt x="482" y="110"/>
                    </a:cubicBezTo>
                    <a:cubicBezTo>
                      <a:pt x="482" y="161"/>
                      <a:pt x="448" y="284"/>
                      <a:pt x="433" y="322"/>
                    </a:cubicBezTo>
                    <a:cubicBezTo>
                      <a:pt x="401" y="394"/>
                      <a:pt x="354" y="419"/>
                      <a:pt x="314" y="419"/>
                    </a:cubicBezTo>
                    <a:cubicBezTo>
                      <a:pt x="256" y="419"/>
                      <a:pt x="231" y="372"/>
                      <a:pt x="231" y="360"/>
                    </a:cubicBezTo>
                    <a:lnTo>
                      <a:pt x="233" y="347"/>
                    </a:lnTo>
                    <a:lnTo>
                      <a:pt x="294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28" name="Freeform 60"/>
              <p:cNvSpPr>
                <a:spLocks noChangeArrowheads="1"/>
              </p:cNvSpPr>
              <p:nvPr/>
            </p:nvSpPr>
            <p:spPr bwMode="auto">
              <a:xfrm>
                <a:off x="6182" y="617"/>
                <a:ext cx="57" cy="103"/>
              </a:xfrm>
              <a:custGeom>
                <a:avLst/>
                <a:gdLst>
                  <a:gd name="T0" fmla="*/ 157 w 254"/>
                  <a:gd name="T1" fmla="*/ 20 h 460"/>
                  <a:gd name="T2" fmla="*/ 137 w 254"/>
                  <a:gd name="T3" fmla="*/ 0 h 460"/>
                  <a:gd name="T4" fmla="*/ 0 w 254"/>
                  <a:gd name="T5" fmla="*/ 45 h 460"/>
                  <a:gd name="T6" fmla="*/ 0 w 254"/>
                  <a:gd name="T7" fmla="*/ 69 h 460"/>
                  <a:gd name="T8" fmla="*/ 101 w 254"/>
                  <a:gd name="T9" fmla="*/ 49 h 460"/>
                  <a:gd name="T10" fmla="*/ 101 w 254"/>
                  <a:gd name="T11" fmla="*/ 403 h 460"/>
                  <a:gd name="T12" fmla="*/ 31 w 254"/>
                  <a:gd name="T13" fmla="*/ 434 h 460"/>
                  <a:gd name="T14" fmla="*/ 4 w 254"/>
                  <a:gd name="T15" fmla="*/ 434 h 460"/>
                  <a:gd name="T16" fmla="*/ 4 w 254"/>
                  <a:gd name="T17" fmla="*/ 459 h 460"/>
                  <a:gd name="T18" fmla="*/ 128 w 254"/>
                  <a:gd name="T19" fmla="*/ 457 h 460"/>
                  <a:gd name="T20" fmla="*/ 253 w 254"/>
                  <a:gd name="T21" fmla="*/ 459 h 460"/>
                  <a:gd name="T22" fmla="*/ 253 w 254"/>
                  <a:gd name="T23" fmla="*/ 434 h 460"/>
                  <a:gd name="T24" fmla="*/ 226 w 254"/>
                  <a:gd name="T25" fmla="*/ 434 h 460"/>
                  <a:gd name="T26" fmla="*/ 157 w 254"/>
                  <a:gd name="T27" fmla="*/ 403 h 460"/>
                  <a:gd name="T28" fmla="*/ 157 w 254"/>
                  <a:gd name="T29" fmla="*/ 2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4" h="460">
                    <a:moveTo>
                      <a:pt x="157" y="20"/>
                    </a:moveTo>
                    <a:cubicBezTo>
                      <a:pt x="157" y="0"/>
                      <a:pt x="155" y="0"/>
                      <a:pt x="137" y="0"/>
                    </a:cubicBezTo>
                    <a:cubicBezTo>
                      <a:pt x="92" y="43"/>
                      <a:pt x="29" y="45"/>
                      <a:pt x="0" y="45"/>
                    </a:cubicBezTo>
                    <a:lnTo>
                      <a:pt x="0" y="69"/>
                    </a:lnTo>
                    <a:cubicBezTo>
                      <a:pt x="16" y="69"/>
                      <a:pt x="63" y="69"/>
                      <a:pt x="101" y="49"/>
                    </a:cubicBezTo>
                    <a:lnTo>
                      <a:pt x="101" y="403"/>
                    </a:lnTo>
                    <a:cubicBezTo>
                      <a:pt x="101" y="425"/>
                      <a:pt x="101" y="434"/>
                      <a:pt x="31" y="434"/>
                    </a:cubicBezTo>
                    <a:lnTo>
                      <a:pt x="4" y="434"/>
                    </a:lnTo>
                    <a:lnTo>
                      <a:pt x="4" y="459"/>
                    </a:lnTo>
                    <a:cubicBezTo>
                      <a:pt x="18" y="459"/>
                      <a:pt x="103" y="457"/>
                      <a:pt x="128" y="457"/>
                    </a:cubicBezTo>
                    <a:cubicBezTo>
                      <a:pt x="150" y="457"/>
                      <a:pt x="238" y="459"/>
                      <a:pt x="253" y="459"/>
                    </a:cubicBezTo>
                    <a:lnTo>
                      <a:pt x="253" y="434"/>
                    </a:lnTo>
                    <a:lnTo>
                      <a:pt x="226" y="434"/>
                    </a:lnTo>
                    <a:cubicBezTo>
                      <a:pt x="157" y="434"/>
                      <a:pt x="157" y="425"/>
                      <a:pt x="157" y="403"/>
                    </a:cubicBezTo>
                    <a:lnTo>
                      <a:pt x="157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7229" name="Group 61"/>
            <p:cNvGrpSpPr>
              <a:grpSpLocks/>
            </p:cNvGrpSpPr>
            <p:nvPr/>
          </p:nvGrpSpPr>
          <p:grpSpPr bwMode="auto">
            <a:xfrm>
              <a:off x="5981" y="1176"/>
              <a:ext cx="226" cy="144"/>
              <a:chOff x="5981" y="1176"/>
              <a:chExt cx="226" cy="144"/>
            </a:xfrm>
          </p:grpSpPr>
          <p:sp>
            <p:nvSpPr>
              <p:cNvPr id="7230" name="Freeform 62"/>
              <p:cNvSpPr>
                <a:spLocks noChangeArrowheads="1"/>
              </p:cNvSpPr>
              <p:nvPr/>
            </p:nvSpPr>
            <p:spPr bwMode="auto">
              <a:xfrm>
                <a:off x="5984" y="1178"/>
                <a:ext cx="223" cy="142"/>
              </a:xfrm>
              <a:custGeom>
                <a:avLst/>
                <a:gdLst>
                  <a:gd name="T0" fmla="*/ 493 w 987"/>
                  <a:gd name="T1" fmla="*/ 631 h 632"/>
                  <a:gd name="T2" fmla="*/ 0 w 987"/>
                  <a:gd name="T3" fmla="*/ 631 h 632"/>
                  <a:gd name="T4" fmla="*/ 0 w 987"/>
                  <a:gd name="T5" fmla="*/ 0 h 632"/>
                  <a:gd name="T6" fmla="*/ 986 w 987"/>
                  <a:gd name="T7" fmla="*/ 0 h 632"/>
                  <a:gd name="T8" fmla="*/ 986 w 987"/>
                  <a:gd name="T9" fmla="*/ 631 h 632"/>
                  <a:gd name="T10" fmla="*/ 493 w 987"/>
                  <a:gd name="T11" fmla="*/ 631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7" h="632">
                    <a:moveTo>
                      <a:pt x="493" y="631"/>
                    </a:moveTo>
                    <a:lnTo>
                      <a:pt x="0" y="631"/>
                    </a:lnTo>
                    <a:lnTo>
                      <a:pt x="0" y="0"/>
                    </a:lnTo>
                    <a:lnTo>
                      <a:pt x="986" y="0"/>
                    </a:lnTo>
                    <a:lnTo>
                      <a:pt x="986" y="631"/>
                    </a:lnTo>
                    <a:lnTo>
                      <a:pt x="493" y="6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31" name="Freeform 63"/>
              <p:cNvSpPr>
                <a:spLocks noChangeArrowheads="1"/>
              </p:cNvSpPr>
              <p:nvPr/>
            </p:nvSpPr>
            <p:spPr bwMode="auto">
              <a:xfrm>
                <a:off x="5981" y="1176"/>
                <a:ext cx="134" cy="144"/>
              </a:xfrm>
              <a:custGeom>
                <a:avLst/>
                <a:gdLst>
                  <a:gd name="T0" fmla="*/ 67 w 595"/>
                  <a:gd name="T1" fmla="*/ 573 h 639"/>
                  <a:gd name="T2" fmla="*/ 61 w 595"/>
                  <a:gd name="T3" fmla="*/ 589 h 639"/>
                  <a:gd name="T4" fmla="*/ 34 w 595"/>
                  <a:gd name="T5" fmla="*/ 591 h 639"/>
                  <a:gd name="T6" fmla="*/ 0 w 595"/>
                  <a:gd name="T7" fmla="*/ 618 h 639"/>
                  <a:gd name="T8" fmla="*/ 18 w 595"/>
                  <a:gd name="T9" fmla="*/ 638 h 639"/>
                  <a:gd name="T10" fmla="*/ 110 w 595"/>
                  <a:gd name="T11" fmla="*/ 634 h 639"/>
                  <a:gd name="T12" fmla="*/ 215 w 595"/>
                  <a:gd name="T13" fmla="*/ 638 h 639"/>
                  <a:gd name="T14" fmla="*/ 242 w 595"/>
                  <a:gd name="T15" fmla="*/ 609 h 639"/>
                  <a:gd name="T16" fmla="*/ 215 w 595"/>
                  <a:gd name="T17" fmla="*/ 591 h 639"/>
                  <a:gd name="T18" fmla="*/ 173 w 595"/>
                  <a:gd name="T19" fmla="*/ 591 h 639"/>
                  <a:gd name="T20" fmla="*/ 215 w 595"/>
                  <a:gd name="T21" fmla="*/ 419 h 639"/>
                  <a:gd name="T22" fmla="*/ 316 w 595"/>
                  <a:gd name="T23" fmla="*/ 454 h 639"/>
                  <a:gd name="T24" fmla="*/ 594 w 595"/>
                  <a:gd name="T25" fmla="*/ 163 h 639"/>
                  <a:gd name="T26" fmla="*/ 421 w 595"/>
                  <a:gd name="T27" fmla="*/ 0 h 639"/>
                  <a:gd name="T28" fmla="*/ 285 w 595"/>
                  <a:gd name="T29" fmla="*/ 54 h 639"/>
                  <a:gd name="T30" fmla="*/ 170 w 595"/>
                  <a:gd name="T31" fmla="*/ 0 h 639"/>
                  <a:gd name="T32" fmla="*/ 83 w 595"/>
                  <a:gd name="T33" fmla="*/ 56 h 639"/>
                  <a:gd name="T34" fmla="*/ 47 w 595"/>
                  <a:gd name="T35" fmla="*/ 154 h 639"/>
                  <a:gd name="T36" fmla="*/ 69 w 595"/>
                  <a:gd name="T37" fmla="*/ 168 h 639"/>
                  <a:gd name="T38" fmla="*/ 90 w 595"/>
                  <a:gd name="T39" fmla="*/ 163 h 639"/>
                  <a:gd name="T40" fmla="*/ 99 w 595"/>
                  <a:gd name="T41" fmla="*/ 134 h 639"/>
                  <a:gd name="T42" fmla="*/ 166 w 595"/>
                  <a:gd name="T43" fmla="*/ 36 h 639"/>
                  <a:gd name="T44" fmla="*/ 188 w 595"/>
                  <a:gd name="T45" fmla="*/ 72 h 639"/>
                  <a:gd name="T46" fmla="*/ 182 w 595"/>
                  <a:gd name="T47" fmla="*/ 114 h 639"/>
                  <a:gd name="T48" fmla="*/ 67 w 595"/>
                  <a:gd name="T49" fmla="*/ 573 h 639"/>
                  <a:gd name="T50" fmla="*/ 294 w 595"/>
                  <a:gd name="T51" fmla="*/ 101 h 639"/>
                  <a:gd name="T52" fmla="*/ 417 w 595"/>
                  <a:gd name="T53" fmla="*/ 36 h 639"/>
                  <a:gd name="T54" fmla="*/ 482 w 595"/>
                  <a:gd name="T55" fmla="*/ 110 h 639"/>
                  <a:gd name="T56" fmla="*/ 433 w 595"/>
                  <a:gd name="T57" fmla="*/ 322 h 639"/>
                  <a:gd name="T58" fmla="*/ 314 w 595"/>
                  <a:gd name="T59" fmla="*/ 419 h 639"/>
                  <a:gd name="T60" fmla="*/ 231 w 595"/>
                  <a:gd name="T61" fmla="*/ 360 h 639"/>
                  <a:gd name="T62" fmla="*/ 233 w 595"/>
                  <a:gd name="T63" fmla="*/ 347 h 639"/>
                  <a:gd name="T64" fmla="*/ 294 w 595"/>
                  <a:gd name="T65" fmla="*/ 10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5" h="639">
                    <a:moveTo>
                      <a:pt x="67" y="573"/>
                    </a:moveTo>
                    <a:cubicBezTo>
                      <a:pt x="63" y="587"/>
                      <a:pt x="61" y="589"/>
                      <a:pt x="61" y="589"/>
                    </a:cubicBezTo>
                    <a:cubicBezTo>
                      <a:pt x="54" y="591"/>
                      <a:pt x="43" y="591"/>
                      <a:pt x="34" y="591"/>
                    </a:cubicBezTo>
                    <a:cubicBezTo>
                      <a:pt x="18" y="591"/>
                      <a:pt x="0" y="591"/>
                      <a:pt x="0" y="618"/>
                    </a:cubicBezTo>
                    <a:cubicBezTo>
                      <a:pt x="0" y="629"/>
                      <a:pt x="9" y="638"/>
                      <a:pt x="18" y="638"/>
                    </a:cubicBezTo>
                    <a:cubicBezTo>
                      <a:pt x="47" y="638"/>
                      <a:pt x="81" y="634"/>
                      <a:pt x="110" y="634"/>
                    </a:cubicBezTo>
                    <a:cubicBezTo>
                      <a:pt x="143" y="634"/>
                      <a:pt x="182" y="638"/>
                      <a:pt x="215" y="638"/>
                    </a:cubicBezTo>
                    <a:cubicBezTo>
                      <a:pt x="222" y="638"/>
                      <a:pt x="242" y="638"/>
                      <a:pt x="242" y="609"/>
                    </a:cubicBezTo>
                    <a:cubicBezTo>
                      <a:pt x="242" y="593"/>
                      <a:pt x="226" y="591"/>
                      <a:pt x="215" y="591"/>
                    </a:cubicBezTo>
                    <a:cubicBezTo>
                      <a:pt x="202" y="591"/>
                      <a:pt x="186" y="591"/>
                      <a:pt x="173" y="591"/>
                    </a:cubicBezTo>
                    <a:lnTo>
                      <a:pt x="215" y="419"/>
                    </a:lnTo>
                    <a:cubicBezTo>
                      <a:pt x="231" y="432"/>
                      <a:pt x="262" y="454"/>
                      <a:pt x="316" y="454"/>
                    </a:cubicBezTo>
                    <a:cubicBezTo>
                      <a:pt x="486" y="454"/>
                      <a:pt x="594" y="298"/>
                      <a:pt x="594" y="163"/>
                    </a:cubicBezTo>
                    <a:cubicBezTo>
                      <a:pt x="594" y="43"/>
                      <a:pt x="502" y="0"/>
                      <a:pt x="421" y="0"/>
                    </a:cubicBezTo>
                    <a:cubicBezTo>
                      <a:pt x="352" y="0"/>
                      <a:pt x="300" y="38"/>
                      <a:pt x="285" y="54"/>
                    </a:cubicBezTo>
                    <a:cubicBezTo>
                      <a:pt x="247" y="0"/>
                      <a:pt x="182" y="0"/>
                      <a:pt x="170" y="0"/>
                    </a:cubicBezTo>
                    <a:cubicBezTo>
                      <a:pt x="134" y="0"/>
                      <a:pt x="105" y="20"/>
                      <a:pt x="83" y="56"/>
                    </a:cubicBezTo>
                    <a:cubicBezTo>
                      <a:pt x="58" y="96"/>
                      <a:pt x="47" y="150"/>
                      <a:pt x="47" y="154"/>
                    </a:cubicBezTo>
                    <a:cubicBezTo>
                      <a:pt x="47" y="168"/>
                      <a:pt x="61" y="168"/>
                      <a:pt x="69" y="168"/>
                    </a:cubicBezTo>
                    <a:cubicBezTo>
                      <a:pt x="81" y="168"/>
                      <a:pt x="85" y="168"/>
                      <a:pt x="90" y="163"/>
                    </a:cubicBezTo>
                    <a:cubicBezTo>
                      <a:pt x="92" y="161"/>
                      <a:pt x="92" y="159"/>
                      <a:pt x="99" y="134"/>
                    </a:cubicBezTo>
                    <a:cubicBezTo>
                      <a:pt x="117" y="56"/>
                      <a:pt x="141" y="36"/>
                      <a:pt x="166" y="36"/>
                    </a:cubicBezTo>
                    <a:cubicBezTo>
                      <a:pt x="175" y="36"/>
                      <a:pt x="188" y="40"/>
                      <a:pt x="188" y="72"/>
                    </a:cubicBezTo>
                    <a:cubicBezTo>
                      <a:pt x="188" y="87"/>
                      <a:pt x="186" y="101"/>
                      <a:pt x="182" y="114"/>
                    </a:cubicBezTo>
                    <a:lnTo>
                      <a:pt x="67" y="573"/>
                    </a:lnTo>
                    <a:close/>
                    <a:moveTo>
                      <a:pt x="294" y="101"/>
                    </a:moveTo>
                    <a:cubicBezTo>
                      <a:pt x="323" y="67"/>
                      <a:pt x="368" y="36"/>
                      <a:pt x="417" y="36"/>
                    </a:cubicBezTo>
                    <a:cubicBezTo>
                      <a:pt x="477" y="36"/>
                      <a:pt x="482" y="90"/>
                      <a:pt x="482" y="110"/>
                    </a:cubicBezTo>
                    <a:cubicBezTo>
                      <a:pt x="482" y="161"/>
                      <a:pt x="448" y="284"/>
                      <a:pt x="433" y="322"/>
                    </a:cubicBezTo>
                    <a:cubicBezTo>
                      <a:pt x="401" y="394"/>
                      <a:pt x="354" y="419"/>
                      <a:pt x="314" y="419"/>
                    </a:cubicBezTo>
                    <a:cubicBezTo>
                      <a:pt x="256" y="419"/>
                      <a:pt x="231" y="372"/>
                      <a:pt x="231" y="360"/>
                    </a:cubicBezTo>
                    <a:lnTo>
                      <a:pt x="233" y="347"/>
                    </a:lnTo>
                    <a:lnTo>
                      <a:pt x="294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32" name="Freeform 64"/>
              <p:cNvSpPr>
                <a:spLocks noChangeArrowheads="1"/>
              </p:cNvSpPr>
              <p:nvPr/>
            </p:nvSpPr>
            <p:spPr bwMode="auto">
              <a:xfrm>
                <a:off x="6128" y="1207"/>
                <a:ext cx="69" cy="103"/>
              </a:xfrm>
              <a:custGeom>
                <a:avLst/>
                <a:gdLst>
                  <a:gd name="T0" fmla="*/ 307 w 308"/>
                  <a:gd name="T1" fmla="*/ 334 h 460"/>
                  <a:gd name="T2" fmla="*/ 282 w 308"/>
                  <a:gd name="T3" fmla="*/ 334 h 460"/>
                  <a:gd name="T4" fmla="*/ 265 w 308"/>
                  <a:gd name="T5" fmla="*/ 396 h 460"/>
                  <a:gd name="T6" fmla="*/ 197 w 308"/>
                  <a:gd name="T7" fmla="*/ 401 h 460"/>
                  <a:gd name="T8" fmla="*/ 69 w 308"/>
                  <a:gd name="T9" fmla="*/ 401 h 460"/>
                  <a:gd name="T10" fmla="*/ 208 w 308"/>
                  <a:gd name="T11" fmla="*/ 284 h 460"/>
                  <a:gd name="T12" fmla="*/ 307 w 308"/>
                  <a:gd name="T13" fmla="*/ 134 h 460"/>
                  <a:gd name="T14" fmla="*/ 143 w 308"/>
                  <a:gd name="T15" fmla="*/ 0 h 460"/>
                  <a:gd name="T16" fmla="*/ 0 w 308"/>
                  <a:gd name="T17" fmla="*/ 123 h 460"/>
                  <a:gd name="T18" fmla="*/ 36 w 308"/>
                  <a:gd name="T19" fmla="*/ 163 h 460"/>
                  <a:gd name="T20" fmla="*/ 74 w 308"/>
                  <a:gd name="T21" fmla="*/ 125 h 460"/>
                  <a:gd name="T22" fmla="*/ 34 w 308"/>
                  <a:gd name="T23" fmla="*/ 90 h 460"/>
                  <a:gd name="T24" fmla="*/ 134 w 308"/>
                  <a:gd name="T25" fmla="*/ 25 h 460"/>
                  <a:gd name="T26" fmla="*/ 240 w 308"/>
                  <a:gd name="T27" fmla="*/ 134 h 460"/>
                  <a:gd name="T28" fmla="*/ 175 w 308"/>
                  <a:gd name="T29" fmla="*/ 269 h 460"/>
                  <a:gd name="T30" fmla="*/ 7 w 308"/>
                  <a:gd name="T31" fmla="*/ 432 h 460"/>
                  <a:gd name="T32" fmla="*/ 0 w 308"/>
                  <a:gd name="T33" fmla="*/ 459 h 460"/>
                  <a:gd name="T34" fmla="*/ 287 w 308"/>
                  <a:gd name="T35" fmla="*/ 459 h 460"/>
                  <a:gd name="T36" fmla="*/ 307 w 308"/>
                  <a:gd name="T37" fmla="*/ 334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8" h="460">
                    <a:moveTo>
                      <a:pt x="307" y="334"/>
                    </a:moveTo>
                    <a:lnTo>
                      <a:pt x="282" y="334"/>
                    </a:lnTo>
                    <a:cubicBezTo>
                      <a:pt x="280" y="349"/>
                      <a:pt x="273" y="390"/>
                      <a:pt x="265" y="396"/>
                    </a:cubicBezTo>
                    <a:cubicBezTo>
                      <a:pt x="260" y="401"/>
                      <a:pt x="206" y="401"/>
                      <a:pt x="197" y="401"/>
                    </a:cubicBezTo>
                    <a:lnTo>
                      <a:pt x="69" y="401"/>
                    </a:lnTo>
                    <a:cubicBezTo>
                      <a:pt x="141" y="336"/>
                      <a:pt x="166" y="318"/>
                      <a:pt x="208" y="284"/>
                    </a:cubicBezTo>
                    <a:cubicBezTo>
                      <a:pt x="260" y="244"/>
                      <a:pt x="307" y="201"/>
                      <a:pt x="307" y="134"/>
                    </a:cubicBezTo>
                    <a:cubicBezTo>
                      <a:pt x="307" y="51"/>
                      <a:pt x="233" y="0"/>
                      <a:pt x="143" y="0"/>
                    </a:cubicBezTo>
                    <a:cubicBezTo>
                      <a:pt x="58" y="0"/>
                      <a:pt x="0" y="60"/>
                      <a:pt x="0" y="123"/>
                    </a:cubicBezTo>
                    <a:cubicBezTo>
                      <a:pt x="0" y="159"/>
                      <a:pt x="29" y="163"/>
                      <a:pt x="36" y="163"/>
                    </a:cubicBezTo>
                    <a:cubicBezTo>
                      <a:pt x="54" y="163"/>
                      <a:pt x="74" y="150"/>
                      <a:pt x="74" y="125"/>
                    </a:cubicBezTo>
                    <a:cubicBezTo>
                      <a:pt x="74" y="114"/>
                      <a:pt x="69" y="90"/>
                      <a:pt x="34" y="90"/>
                    </a:cubicBezTo>
                    <a:cubicBezTo>
                      <a:pt x="54" y="40"/>
                      <a:pt x="101" y="25"/>
                      <a:pt x="134" y="25"/>
                    </a:cubicBezTo>
                    <a:cubicBezTo>
                      <a:pt x="204" y="25"/>
                      <a:pt x="240" y="78"/>
                      <a:pt x="240" y="134"/>
                    </a:cubicBezTo>
                    <a:cubicBezTo>
                      <a:pt x="240" y="195"/>
                      <a:pt x="197" y="242"/>
                      <a:pt x="175" y="269"/>
                    </a:cubicBezTo>
                    <a:lnTo>
                      <a:pt x="7" y="432"/>
                    </a:lnTo>
                    <a:cubicBezTo>
                      <a:pt x="0" y="439"/>
                      <a:pt x="0" y="441"/>
                      <a:pt x="0" y="459"/>
                    </a:cubicBezTo>
                    <a:lnTo>
                      <a:pt x="287" y="459"/>
                    </a:lnTo>
                    <a:lnTo>
                      <a:pt x="307" y="3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7233" name="AutoShape 65"/>
          <p:cNvSpPr>
            <a:spLocks noChangeArrowheads="1"/>
          </p:cNvSpPr>
          <p:nvPr/>
        </p:nvSpPr>
        <p:spPr bwMode="auto">
          <a:xfrm>
            <a:off x="287338" y="755650"/>
            <a:ext cx="6624637" cy="2232025"/>
          </a:xfrm>
          <a:prstGeom prst="roundRect">
            <a:avLst>
              <a:gd name="adj" fmla="val 16667"/>
            </a:avLst>
          </a:prstGeom>
          <a:noFill/>
          <a:ln w="76320" cap="flat">
            <a:solidFill>
              <a:srgbClr val="2E8B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234" name="Group 66"/>
          <p:cNvGrpSpPr>
            <a:grpSpLocks/>
          </p:cNvGrpSpPr>
          <p:nvPr/>
        </p:nvGrpSpPr>
        <p:grpSpPr bwMode="auto">
          <a:xfrm>
            <a:off x="1831975" y="1587500"/>
            <a:ext cx="3962400" cy="787400"/>
            <a:chOff x="1154" y="1000"/>
            <a:chExt cx="2496" cy="496"/>
          </a:xfrm>
        </p:grpSpPr>
        <p:sp>
          <p:nvSpPr>
            <p:cNvPr id="7235" name="Freeform 67"/>
            <p:cNvSpPr>
              <a:spLocks noChangeArrowheads="1"/>
            </p:cNvSpPr>
            <p:nvPr/>
          </p:nvSpPr>
          <p:spPr bwMode="auto">
            <a:xfrm>
              <a:off x="1154" y="1000"/>
              <a:ext cx="2496" cy="496"/>
            </a:xfrm>
            <a:custGeom>
              <a:avLst/>
              <a:gdLst>
                <a:gd name="T0" fmla="*/ 5504 w 11011"/>
                <a:gd name="T1" fmla="*/ 2190 h 2191"/>
                <a:gd name="T2" fmla="*/ 0 w 11011"/>
                <a:gd name="T3" fmla="*/ 2190 h 2191"/>
                <a:gd name="T4" fmla="*/ 0 w 11011"/>
                <a:gd name="T5" fmla="*/ 0 h 2191"/>
                <a:gd name="T6" fmla="*/ 11010 w 11011"/>
                <a:gd name="T7" fmla="*/ 0 h 2191"/>
                <a:gd name="T8" fmla="*/ 11010 w 11011"/>
                <a:gd name="T9" fmla="*/ 2190 h 2191"/>
                <a:gd name="T10" fmla="*/ 5504 w 11011"/>
                <a:gd name="T11" fmla="*/ 2190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1" h="2191">
                  <a:moveTo>
                    <a:pt x="5504" y="2190"/>
                  </a:moveTo>
                  <a:lnTo>
                    <a:pt x="0" y="2190"/>
                  </a:lnTo>
                  <a:lnTo>
                    <a:pt x="0" y="0"/>
                  </a:lnTo>
                  <a:lnTo>
                    <a:pt x="11010" y="0"/>
                  </a:lnTo>
                  <a:lnTo>
                    <a:pt x="11010" y="2190"/>
                  </a:lnTo>
                  <a:lnTo>
                    <a:pt x="5504" y="219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36" name="Freeform 68"/>
            <p:cNvSpPr>
              <a:spLocks noChangeArrowheads="1"/>
            </p:cNvSpPr>
            <p:nvPr/>
          </p:nvSpPr>
          <p:spPr bwMode="auto">
            <a:xfrm>
              <a:off x="1165" y="1147"/>
              <a:ext cx="158" cy="162"/>
            </a:xfrm>
            <a:custGeom>
              <a:avLst/>
              <a:gdLst>
                <a:gd name="T0" fmla="*/ 701 w 702"/>
                <a:gd name="T1" fmla="*/ 9 h 718"/>
                <a:gd name="T2" fmla="*/ 690 w 702"/>
                <a:gd name="T3" fmla="*/ 0 h 718"/>
                <a:gd name="T4" fmla="*/ 674 w 702"/>
                <a:gd name="T5" fmla="*/ 11 h 718"/>
                <a:gd name="T6" fmla="*/ 607 w 702"/>
                <a:gd name="T7" fmla="*/ 87 h 718"/>
                <a:gd name="T8" fmla="*/ 441 w 702"/>
                <a:gd name="T9" fmla="*/ 0 h 718"/>
                <a:gd name="T10" fmla="*/ 0 w 702"/>
                <a:gd name="T11" fmla="*/ 448 h 718"/>
                <a:gd name="T12" fmla="*/ 267 w 702"/>
                <a:gd name="T13" fmla="*/ 717 h 718"/>
                <a:gd name="T14" fmla="*/ 482 w 702"/>
                <a:gd name="T15" fmla="*/ 632 h 718"/>
                <a:gd name="T16" fmla="*/ 589 w 702"/>
                <a:gd name="T17" fmla="*/ 460 h 718"/>
                <a:gd name="T18" fmla="*/ 578 w 702"/>
                <a:gd name="T19" fmla="*/ 451 h 718"/>
                <a:gd name="T20" fmla="*/ 565 w 702"/>
                <a:gd name="T21" fmla="*/ 460 h 718"/>
                <a:gd name="T22" fmla="*/ 466 w 702"/>
                <a:gd name="T23" fmla="*/ 616 h 718"/>
                <a:gd name="T24" fmla="*/ 282 w 702"/>
                <a:gd name="T25" fmla="*/ 688 h 718"/>
                <a:gd name="T26" fmla="*/ 90 w 702"/>
                <a:gd name="T27" fmla="*/ 482 h 718"/>
                <a:gd name="T28" fmla="*/ 208 w 702"/>
                <a:gd name="T29" fmla="*/ 150 h 718"/>
                <a:gd name="T30" fmla="*/ 450 w 702"/>
                <a:gd name="T31" fmla="*/ 31 h 718"/>
                <a:gd name="T32" fmla="*/ 609 w 702"/>
                <a:gd name="T33" fmla="*/ 222 h 718"/>
                <a:gd name="T34" fmla="*/ 607 w 702"/>
                <a:gd name="T35" fmla="*/ 271 h 718"/>
                <a:gd name="T36" fmla="*/ 621 w 702"/>
                <a:gd name="T37" fmla="*/ 282 h 718"/>
                <a:gd name="T38" fmla="*/ 638 w 702"/>
                <a:gd name="T39" fmla="*/ 262 h 718"/>
                <a:gd name="T40" fmla="*/ 701 w 702"/>
                <a:gd name="T41" fmla="*/ 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2" h="718">
                  <a:moveTo>
                    <a:pt x="701" y="9"/>
                  </a:moveTo>
                  <a:cubicBezTo>
                    <a:pt x="701" y="7"/>
                    <a:pt x="699" y="0"/>
                    <a:pt x="690" y="0"/>
                  </a:cubicBezTo>
                  <a:cubicBezTo>
                    <a:pt x="688" y="0"/>
                    <a:pt x="685" y="0"/>
                    <a:pt x="674" y="11"/>
                  </a:cubicBezTo>
                  <a:lnTo>
                    <a:pt x="607" y="87"/>
                  </a:lnTo>
                  <a:cubicBezTo>
                    <a:pt x="598" y="74"/>
                    <a:pt x="551" y="0"/>
                    <a:pt x="441" y="0"/>
                  </a:cubicBezTo>
                  <a:cubicBezTo>
                    <a:pt x="222" y="0"/>
                    <a:pt x="0" y="217"/>
                    <a:pt x="0" y="448"/>
                  </a:cubicBezTo>
                  <a:cubicBezTo>
                    <a:pt x="0" y="610"/>
                    <a:pt x="116" y="717"/>
                    <a:pt x="267" y="717"/>
                  </a:cubicBezTo>
                  <a:cubicBezTo>
                    <a:pt x="354" y="717"/>
                    <a:pt x="428" y="679"/>
                    <a:pt x="482" y="632"/>
                  </a:cubicBezTo>
                  <a:cubicBezTo>
                    <a:pt x="573" y="551"/>
                    <a:pt x="589" y="462"/>
                    <a:pt x="589" y="460"/>
                  </a:cubicBezTo>
                  <a:cubicBezTo>
                    <a:pt x="589" y="451"/>
                    <a:pt x="580" y="451"/>
                    <a:pt x="578" y="451"/>
                  </a:cubicBezTo>
                  <a:cubicBezTo>
                    <a:pt x="571" y="451"/>
                    <a:pt x="567" y="451"/>
                    <a:pt x="565" y="460"/>
                  </a:cubicBezTo>
                  <a:cubicBezTo>
                    <a:pt x="556" y="489"/>
                    <a:pt x="533" y="558"/>
                    <a:pt x="466" y="616"/>
                  </a:cubicBezTo>
                  <a:cubicBezTo>
                    <a:pt x="396" y="670"/>
                    <a:pt x="334" y="688"/>
                    <a:pt x="282" y="688"/>
                  </a:cubicBezTo>
                  <a:cubicBezTo>
                    <a:pt x="195" y="688"/>
                    <a:pt x="90" y="637"/>
                    <a:pt x="90" y="482"/>
                  </a:cubicBezTo>
                  <a:cubicBezTo>
                    <a:pt x="90" y="426"/>
                    <a:pt x="110" y="267"/>
                    <a:pt x="208" y="150"/>
                  </a:cubicBezTo>
                  <a:cubicBezTo>
                    <a:pt x="269" y="81"/>
                    <a:pt x="363" y="31"/>
                    <a:pt x="450" y="31"/>
                  </a:cubicBezTo>
                  <a:cubicBezTo>
                    <a:pt x="551" y="31"/>
                    <a:pt x="609" y="108"/>
                    <a:pt x="609" y="222"/>
                  </a:cubicBezTo>
                  <a:cubicBezTo>
                    <a:pt x="609" y="260"/>
                    <a:pt x="607" y="262"/>
                    <a:pt x="607" y="271"/>
                  </a:cubicBezTo>
                  <a:cubicBezTo>
                    <a:pt x="607" y="282"/>
                    <a:pt x="616" y="282"/>
                    <a:pt x="621" y="282"/>
                  </a:cubicBezTo>
                  <a:cubicBezTo>
                    <a:pt x="634" y="282"/>
                    <a:pt x="634" y="280"/>
                    <a:pt x="638" y="262"/>
                  </a:cubicBezTo>
                  <a:lnTo>
                    <a:pt x="701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37" name="Freeform 69"/>
            <p:cNvSpPr>
              <a:spLocks noChangeArrowheads="1"/>
            </p:cNvSpPr>
            <p:nvPr/>
          </p:nvSpPr>
          <p:spPr bwMode="auto">
            <a:xfrm>
              <a:off x="1352" y="1136"/>
              <a:ext cx="52" cy="223"/>
            </a:xfrm>
            <a:custGeom>
              <a:avLst/>
              <a:gdLst>
                <a:gd name="T0" fmla="*/ 231 w 232"/>
                <a:gd name="T1" fmla="*/ 977 h 987"/>
                <a:gd name="T2" fmla="*/ 213 w 232"/>
                <a:gd name="T3" fmla="*/ 955 h 987"/>
                <a:gd name="T4" fmla="*/ 58 w 232"/>
                <a:gd name="T5" fmla="*/ 493 h 987"/>
                <a:gd name="T6" fmla="*/ 217 w 232"/>
                <a:gd name="T7" fmla="*/ 27 h 987"/>
                <a:gd name="T8" fmla="*/ 231 w 232"/>
                <a:gd name="T9" fmla="*/ 9 h 987"/>
                <a:gd name="T10" fmla="*/ 220 w 232"/>
                <a:gd name="T11" fmla="*/ 0 h 987"/>
                <a:gd name="T12" fmla="*/ 63 w 232"/>
                <a:gd name="T13" fmla="*/ 193 h 987"/>
                <a:gd name="T14" fmla="*/ 0 w 232"/>
                <a:gd name="T15" fmla="*/ 493 h 987"/>
                <a:gd name="T16" fmla="*/ 65 w 232"/>
                <a:gd name="T17" fmla="*/ 802 h 987"/>
                <a:gd name="T18" fmla="*/ 220 w 232"/>
                <a:gd name="T19" fmla="*/ 986 h 987"/>
                <a:gd name="T20" fmla="*/ 231 w 232"/>
                <a:gd name="T21" fmla="*/ 97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90" y="832"/>
                    <a:pt x="58" y="646"/>
                    <a:pt x="58" y="493"/>
                  </a:cubicBezTo>
                  <a:cubicBezTo>
                    <a:pt x="58" y="323"/>
                    <a:pt x="96" y="150"/>
                    <a:pt x="217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6" y="0"/>
                    <a:pt x="220" y="0"/>
                  </a:cubicBezTo>
                  <a:cubicBezTo>
                    <a:pt x="211" y="0"/>
                    <a:pt x="121" y="67"/>
                    <a:pt x="63" y="193"/>
                  </a:cubicBezTo>
                  <a:cubicBezTo>
                    <a:pt x="11" y="300"/>
                    <a:pt x="0" y="410"/>
                    <a:pt x="0" y="493"/>
                  </a:cubicBezTo>
                  <a:cubicBezTo>
                    <a:pt x="0" y="572"/>
                    <a:pt x="11" y="690"/>
                    <a:pt x="65" y="802"/>
                  </a:cubicBezTo>
                  <a:cubicBezTo>
                    <a:pt x="125" y="924"/>
                    <a:pt x="211" y="986"/>
                    <a:pt x="220" y="986"/>
                  </a:cubicBezTo>
                  <a:cubicBezTo>
                    <a:pt x="226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38" name="Freeform 70"/>
            <p:cNvSpPr>
              <a:spLocks noChangeArrowheads="1"/>
            </p:cNvSpPr>
            <p:nvPr/>
          </p:nvSpPr>
          <p:spPr bwMode="auto">
            <a:xfrm>
              <a:off x="1427" y="1203"/>
              <a:ext cx="111" cy="144"/>
            </a:xfrm>
            <a:custGeom>
              <a:avLst/>
              <a:gdLst>
                <a:gd name="T0" fmla="*/ 493 w 494"/>
                <a:gd name="T1" fmla="*/ 18 h 640"/>
                <a:gd name="T2" fmla="*/ 475 w 494"/>
                <a:gd name="T3" fmla="*/ 0 h 640"/>
                <a:gd name="T4" fmla="*/ 385 w 494"/>
                <a:gd name="T5" fmla="*/ 43 h 640"/>
                <a:gd name="T6" fmla="*/ 278 w 494"/>
                <a:gd name="T7" fmla="*/ 0 h 640"/>
                <a:gd name="T8" fmla="*/ 0 w 494"/>
                <a:gd name="T9" fmla="*/ 291 h 640"/>
                <a:gd name="T10" fmla="*/ 172 w 494"/>
                <a:gd name="T11" fmla="*/ 455 h 640"/>
                <a:gd name="T12" fmla="*/ 280 w 494"/>
                <a:gd name="T13" fmla="*/ 424 h 640"/>
                <a:gd name="T14" fmla="*/ 244 w 494"/>
                <a:gd name="T15" fmla="*/ 574 h 640"/>
                <a:gd name="T16" fmla="*/ 231 w 494"/>
                <a:gd name="T17" fmla="*/ 590 h 640"/>
                <a:gd name="T18" fmla="*/ 195 w 494"/>
                <a:gd name="T19" fmla="*/ 592 h 640"/>
                <a:gd name="T20" fmla="*/ 166 w 494"/>
                <a:gd name="T21" fmla="*/ 598 h 640"/>
                <a:gd name="T22" fmla="*/ 159 w 494"/>
                <a:gd name="T23" fmla="*/ 621 h 640"/>
                <a:gd name="T24" fmla="*/ 177 w 494"/>
                <a:gd name="T25" fmla="*/ 639 h 640"/>
                <a:gd name="T26" fmla="*/ 282 w 494"/>
                <a:gd name="T27" fmla="*/ 634 h 640"/>
                <a:gd name="T28" fmla="*/ 392 w 494"/>
                <a:gd name="T29" fmla="*/ 639 h 640"/>
                <a:gd name="T30" fmla="*/ 419 w 494"/>
                <a:gd name="T31" fmla="*/ 610 h 640"/>
                <a:gd name="T32" fmla="*/ 392 w 494"/>
                <a:gd name="T33" fmla="*/ 592 h 640"/>
                <a:gd name="T34" fmla="*/ 349 w 494"/>
                <a:gd name="T35" fmla="*/ 592 h 640"/>
                <a:gd name="T36" fmla="*/ 493 w 494"/>
                <a:gd name="T37" fmla="*/ 18 h 640"/>
                <a:gd name="T38" fmla="*/ 302 w 494"/>
                <a:gd name="T39" fmla="*/ 341 h 640"/>
                <a:gd name="T40" fmla="*/ 287 w 494"/>
                <a:gd name="T41" fmla="*/ 370 h 640"/>
                <a:gd name="T42" fmla="*/ 177 w 494"/>
                <a:gd name="T43" fmla="*/ 419 h 640"/>
                <a:gd name="T44" fmla="*/ 112 w 494"/>
                <a:gd name="T45" fmla="*/ 343 h 640"/>
                <a:gd name="T46" fmla="*/ 161 w 494"/>
                <a:gd name="T47" fmla="*/ 132 h 640"/>
                <a:gd name="T48" fmla="*/ 280 w 494"/>
                <a:gd name="T49" fmla="*/ 36 h 640"/>
                <a:gd name="T50" fmla="*/ 363 w 494"/>
                <a:gd name="T51" fmla="*/ 92 h 640"/>
                <a:gd name="T52" fmla="*/ 361 w 494"/>
                <a:gd name="T53" fmla="*/ 108 h 640"/>
                <a:gd name="T54" fmla="*/ 302 w 494"/>
                <a:gd name="T55" fmla="*/ 341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4" h="640">
                  <a:moveTo>
                    <a:pt x="493" y="18"/>
                  </a:moveTo>
                  <a:cubicBezTo>
                    <a:pt x="493" y="13"/>
                    <a:pt x="488" y="0"/>
                    <a:pt x="475" y="0"/>
                  </a:cubicBezTo>
                  <a:cubicBezTo>
                    <a:pt x="473" y="0"/>
                    <a:pt x="414" y="13"/>
                    <a:pt x="385" y="43"/>
                  </a:cubicBezTo>
                  <a:cubicBezTo>
                    <a:pt x="370" y="27"/>
                    <a:pt x="336" y="0"/>
                    <a:pt x="278" y="0"/>
                  </a:cubicBezTo>
                  <a:cubicBezTo>
                    <a:pt x="108" y="0"/>
                    <a:pt x="0" y="157"/>
                    <a:pt x="0" y="291"/>
                  </a:cubicBezTo>
                  <a:cubicBezTo>
                    <a:pt x="0" y="412"/>
                    <a:pt x="92" y="455"/>
                    <a:pt x="172" y="455"/>
                  </a:cubicBezTo>
                  <a:cubicBezTo>
                    <a:pt x="220" y="455"/>
                    <a:pt x="260" y="435"/>
                    <a:pt x="280" y="424"/>
                  </a:cubicBezTo>
                  <a:lnTo>
                    <a:pt x="244" y="574"/>
                  </a:lnTo>
                  <a:cubicBezTo>
                    <a:pt x="240" y="587"/>
                    <a:pt x="237" y="590"/>
                    <a:pt x="231" y="590"/>
                  </a:cubicBezTo>
                  <a:cubicBezTo>
                    <a:pt x="220" y="592"/>
                    <a:pt x="204" y="592"/>
                    <a:pt x="195" y="592"/>
                  </a:cubicBezTo>
                  <a:cubicBezTo>
                    <a:pt x="177" y="592"/>
                    <a:pt x="170" y="592"/>
                    <a:pt x="166" y="598"/>
                  </a:cubicBezTo>
                  <a:cubicBezTo>
                    <a:pt x="161" y="603"/>
                    <a:pt x="159" y="619"/>
                    <a:pt x="159" y="621"/>
                  </a:cubicBezTo>
                  <a:cubicBezTo>
                    <a:pt x="159" y="628"/>
                    <a:pt x="161" y="639"/>
                    <a:pt x="177" y="639"/>
                  </a:cubicBezTo>
                  <a:cubicBezTo>
                    <a:pt x="211" y="639"/>
                    <a:pt x="249" y="634"/>
                    <a:pt x="282" y="634"/>
                  </a:cubicBezTo>
                  <a:cubicBezTo>
                    <a:pt x="320" y="634"/>
                    <a:pt x="356" y="639"/>
                    <a:pt x="392" y="639"/>
                  </a:cubicBezTo>
                  <a:cubicBezTo>
                    <a:pt x="399" y="639"/>
                    <a:pt x="419" y="639"/>
                    <a:pt x="419" y="610"/>
                  </a:cubicBezTo>
                  <a:cubicBezTo>
                    <a:pt x="419" y="594"/>
                    <a:pt x="401" y="592"/>
                    <a:pt x="392" y="592"/>
                  </a:cubicBezTo>
                  <a:cubicBezTo>
                    <a:pt x="379" y="592"/>
                    <a:pt x="363" y="592"/>
                    <a:pt x="349" y="592"/>
                  </a:cubicBezTo>
                  <a:lnTo>
                    <a:pt x="493" y="18"/>
                  </a:lnTo>
                  <a:close/>
                  <a:moveTo>
                    <a:pt x="302" y="341"/>
                  </a:moveTo>
                  <a:cubicBezTo>
                    <a:pt x="296" y="359"/>
                    <a:pt x="296" y="359"/>
                    <a:pt x="287" y="370"/>
                  </a:cubicBezTo>
                  <a:cubicBezTo>
                    <a:pt x="253" y="401"/>
                    <a:pt x="213" y="419"/>
                    <a:pt x="177" y="419"/>
                  </a:cubicBezTo>
                  <a:cubicBezTo>
                    <a:pt x="116" y="419"/>
                    <a:pt x="112" y="365"/>
                    <a:pt x="112" y="343"/>
                  </a:cubicBezTo>
                  <a:cubicBezTo>
                    <a:pt x="112" y="294"/>
                    <a:pt x="146" y="170"/>
                    <a:pt x="161" y="132"/>
                  </a:cubicBezTo>
                  <a:cubicBezTo>
                    <a:pt x="193" y="61"/>
                    <a:pt x="240" y="36"/>
                    <a:pt x="280" y="36"/>
                  </a:cubicBezTo>
                  <a:cubicBezTo>
                    <a:pt x="338" y="36"/>
                    <a:pt x="363" y="83"/>
                    <a:pt x="363" y="92"/>
                  </a:cubicBezTo>
                  <a:cubicBezTo>
                    <a:pt x="363" y="96"/>
                    <a:pt x="363" y="103"/>
                    <a:pt x="361" y="108"/>
                  </a:cubicBezTo>
                  <a:lnTo>
                    <a:pt x="302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39" name="Freeform 71"/>
            <p:cNvSpPr>
              <a:spLocks noChangeArrowheads="1"/>
            </p:cNvSpPr>
            <p:nvPr/>
          </p:nvSpPr>
          <p:spPr bwMode="auto">
            <a:xfrm>
              <a:off x="1559" y="1136"/>
              <a:ext cx="52" cy="223"/>
            </a:xfrm>
            <a:custGeom>
              <a:avLst/>
              <a:gdLst>
                <a:gd name="T0" fmla="*/ 231 w 232"/>
                <a:gd name="T1" fmla="*/ 493 h 987"/>
                <a:gd name="T2" fmla="*/ 166 w 232"/>
                <a:gd name="T3" fmla="*/ 186 h 987"/>
                <a:gd name="T4" fmla="*/ 9 w 232"/>
                <a:gd name="T5" fmla="*/ 0 h 987"/>
                <a:gd name="T6" fmla="*/ 0 w 232"/>
                <a:gd name="T7" fmla="*/ 9 h 987"/>
                <a:gd name="T8" fmla="*/ 18 w 232"/>
                <a:gd name="T9" fmla="*/ 34 h 987"/>
                <a:gd name="T10" fmla="*/ 172 w 232"/>
                <a:gd name="T11" fmla="*/ 493 h 987"/>
                <a:gd name="T12" fmla="*/ 13 w 232"/>
                <a:gd name="T13" fmla="*/ 959 h 987"/>
                <a:gd name="T14" fmla="*/ 0 w 232"/>
                <a:gd name="T15" fmla="*/ 977 h 987"/>
                <a:gd name="T16" fmla="*/ 9 w 232"/>
                <a:gd name="T17" fmla="*/ 986 h 987"/>
                <a:gd name="T18" fmla="*/ 168 w 232"/>
                <a:gd name="T19" fmla="*/ 794 h 987"/>
                <a:gd name="T20" fmla="*/ 231 w 232"/>
                <a:gd name="T21" fmla="*/ 493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20" y="298"/>
                    <a:pt x="166" y="186"/>
                  </a:cubicBezTo>
                  <a:cubicBezTo>
                    <a:pt x="105" y="65"/>
                    <a:pt x="20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6" y="130"/>
                    <a:pt x="172" y="287"/>
                    <a:pt x="172" y="493"/>
                  </a:cubicBezTo>
                  <a:cubicBezTo>
                    <a:pt x="172" y="661"/>
                    <a:pt x="137" y="836"/>
                    <a:pt x="13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4" y="986"/>
                    <a:pt x="9" y="986"/>
                  </a:cubicBezTo>
                  <a:cubicBezTo>
                    <a:pt x="20" y="986"/>
                    <a:pt x="110" y="919"/>
                    <a:pt x="168" y="794"/>
                  </a:cubicBezTo>
                  <a:cubicBezTo>
                    <a:pt x="220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40" name="Freeform 72"/>
            <p:cNvSpPr>
              <a:spLocks noChangeArrowheads="1"/>
            </p:cNvSpPr>
            <p:nvPr/>
          </p:nvSpPr>
          <p:spPr bwMode="auto">
            <a:xfrm>
              <a:off x="1707" y="1222"/>
              <a:ext cx="148" cy="52"/>
            </a:xfrm>
            <a:custGeom>
              <a:avLst/>
              <a:gdLst>
                <a:gd name="T0" fmla="*/ 623 w 657"/>
                <a:gd name="T1" fmla="*/ 40 h 234"/>
                <a:gd name="T2" fmla="*/ 656 w 657"/>
                <a:gd name="T3" fmla="*/ 20 h 234"/>
                <a:gd name="T4" fmla="*/ 625 w 657"/>
                <a:gd name="T5" fmla="*/ 0 h 234"/>
                <a:gd name="T6" fmla="*/ 34 w 657"/>
                <a:gd name="T7" fmla="*/ 0 h 234"/>
                <a:gd name="T8" fmla="*/ 0 w 657"/>
                <a:gd name="T9" fmla="*/ 20 h 234"/>
                <a:gd name="T10" fmla="*/ 34 w 657"/>
                <a:gd name="T11" fmla="*/ 40 h 234"/>
                <a:gd name="T12" fmla="*/ 623 w 657"/>
                <a:gd name="T13" fmla="*/ 40 h 234"/>
                <a:gd name="T14" fmla="*/ 625 w 657"/>
                <a:gd name="T15" fmla="*/ 233 h 234"/>
                <a:gd name="T16" fmla="*/ 656 w 657"/>
                <a:gd name="T17" fmla="*/ 213 h 234"/>
                <a:gd name="T18" fmla="*/ 623 w 657"/>
                <a:gd name="T19" fmla="*/ 193 h 234"/>
                <a:gd name="T20" fmla="*/ 34 w 657"/>
                <a:gd name="T21" fmla="*/ 193 h 234"/>
                <a:gd name="T22" fmla="*/ 0 w 657"/>
                <a:gd name="T23" fmla="*/ 213 h 234"/>
                <a:gd name="T24" fmla="*/ 34 w 657"/>
                <a:gd name="T25" fmla="*/ 233 h 234"/>
                <a:gd name="T26" fmla="*/ 625 w 657"/>
                <a:gd name="T27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7" h="234">
                  <a:moveTo>
                    <a:pt x="623" y="40"/>
                  </a:moveTo>
                  <a:cubicBezTo>
                    <a:pt x="638" y="40"/>
                    <a:pt x="656" y="40"/>
                    <a:pt x="656" y="20"/>
                  </a:cubicBezTo>
                  <a:cubicBezTo>
                    <a:pt x="656" y="0"/>
                    <a:pt x="638" y="0"/>
                    <a:pt x="625" y="0"/>
                  </a:cubicBezTo>
                  <a:lnTo>
                    <a:pt x="34" y="0"/>
                  </a:lnTo>
                  <a:cubicBezTo>
                    <a:pt x="18" y="0"/>
                    <a:pt x="0" y="0"/>
                    <a:pt x="0" y="20"/>
                  </a:cubicBezTo>
                  <a:cubicBezTo>
                    <a:pt x="0" y="40"/>
                    <a:pt x="18" y="40"/>
                    <a:pt x="34" y="40"/>
                  </a:cubicBezTo>
                  <a:lnTo>
                    <a:pt x="623" y="40"/>
                  </a:lnTo>
                  <a:close/>
                  <a:moveTo>
                    <a:pt x="625" y="233"/>
                  </a:moveTo>
                  <a:cubicBezTo>
                    <a:pt x="638" y="233"/>
                    <a:pt x="656" y="233"/>
                    <a:pt x="656" y="213"/>
                  </a:cubicBezTo>
                  <a:cubicBezTo>
                    <a:pt x="656" y="193"/>
                    <a:pt x="638" y="193"/>
                    <a:pt x="623" y="193"/>
                  </a:cubicBezTo>
                  <a:lnTo>
                    <a:pt x="34" y="193"/>
                  </a:lnTo>
                  <a:cubicBezTo>
                    <a:pt x="18" y="193"/>
                    <a:pt x="0" y="193"/>
                    <a:pt x="0" y="213"/>
                  </a:cubicBezTo>
                  <a:cubicBezTo>
                    <a:pt x="0" y="233"/>
                    <a:pt x="18" y="233"/>
                    <a:pt x="34" y="233"/>
                  </a:cubicBezTo>
                  <a:lnTo>
                    <a:pt x="625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41" name="Freeform 73"/>
            <p:cNvSpPr>
              <a:spLocks noChangeArrowheads="1"/>
            </p:cNvSpPr>
            <p:nvPr/>
          </p:nvSpPr>
          <p:spPr bwMode="auto">
            <a:xfrm>
              <a:off x="1943" y="1000"/>
              <a:ext cx="198" cy="496"/>
            </a:xfrm>
            <a:custGeom>
              <a:avLst/>
              <a:gdLst>
                <a:gd name="T0" fmla="*/ 47 w 877"/>
                <a:gd name="T1" fmla="*/ 2145 h 2191"/>
                <a:gd name="T2" fmla="*/ 96 w 877"/>
                <a:gd name="T3" fmla="*/ 2098 h 2191"/>
                <a:gd name="T4" fmla="*/ 49 w 877"/>
                <a:gd name="T5" fmla="*/ 2049 h 2191"/>
                <a:gd name="T6" fmla="*/ 0 w 877"/>
                <a:gd name="T7" fmla="*/ 2098 h 2191"/>
                <a:gd name="T8" fmla="*/ 110 w 877"/>
                <a:gd name="T9" fmla="*/ 2190 h 2191"/>
                <a:gd name="T10" fmla="*/ 385 w 877"/>
                <a:gd name="T11" fmla="*/ 1674 h 2191"/>
                <a:gd name="T12" fmla="*/ 580 w 877"/>
                <a:gd name="T13" fmla="*/ 731 h 2191"/>
                <a:gd name="T14" fmla="*/ 685 w 877"/>
                <a:gd name="T15" fmla="*/ 197 h 2191"/>
                <a:gd name="T16" fmla="*/ 771 w 877"/>
                <a:gd name="T17" fmla="*/ 22 h 2191"/>
                <a:gd name="T18" fmla="*/ 829 w 877"/>
                <a:gd name="T19" fmla="*/ 45 h 2191"/>
                <a:gd name="T20" fmla="*/ 780 w 877"/>
                <a:gd name="T21" fmla="*/ 92 h 2191"/>
                <a:gd name="T22" fmla="*/ 827 w 877"/>
                <a:gd name="T23" fmla="*/ 141 h 2191"/>
                <a:gd name="T24" fmla="*/ 876 w 877"/>
                <a:gd name="T25" fmla="*/ 92 h 2191"/>
                <a:gd name="T26" fmla="*/ 768 w 877"/>
                <a:gd name="T27" fmla="*/ 0 h 2191"/>
                <a:gd name="T28" fmla="*/ 582 w 877"/>
                <a:gd name="T29" fmla="*/ 309 h 2191"/>
                <a:gd name="T30" fmla="*/ 338 w 877"/>
                <a:gd name="T31" fmla="*/ 1459 h 2191"/>
                <a:gd name="T32" fmla="*/ 251 w 877"/>
                <a:gd name="T33" fmla="*/ 1912 h 2191"/>
                <a:gd name="T34" fmla="*/ 108 w 877"/>
                <a:gd name="T35" fmla="*/ 2170 h 2191"/>
                <a:gd name="T36" fmla="*/ 47 w 877"/>
                <a:gd name="T37" fmla="*/ 2145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2191">
                  <a:moveTo>
                    <a:pt x="47" y="2145"/>
                  </a:moveTo>
                  <a:cubicBezTo>
                    <a:pt x="78" y="2145"/>
                    <a:pt x="96" y="2123"/>
                    <a:pt x="96" y="2098"/>
                  </a:cubicBezTo>
                  <a:cubicBezTo>
                    <a:pt x="96" y="2064"/>
                    <a:pt x="72" y="2049"/>
                    <a:pt x="49" y="2049"/>
                  </a:cubicBezTo>
                  <a:cubicBezTo>
                    <a:pt x="25" y="2049"/>
                    <a:pt x="0" y="2064"/>
                    <a:pt x="0" y="2098"/>
                  </a:cubicBezTo>
                  <a:cubicBezTo>
                    <a:pt x="0" y="2150"/>
                    <a:pt x="49" y="2190"/>
                    <a:pt x="110" y="2190"/>
                  </a:cubicBezTo>
                  <a:cubicBezTo>
                    <a:pt x="260" y="2190"/>
                    <a:pt x="316" y="1959"/>
                    <a:pt x="385" y="1674"/>
                  </a:cubicBezTo>
                  <a:cubicBezTo>
                    <a:pt x="461" y="1363"/>
                    <a:pt x="526" y="1047"/>
                    <a:pt x="580" y="731"/>
                  </a:cubicBezTo>
                  <a:cubicBezTo>
                    <a:pt x="616" y="522"/>
                    <a:pt x="652" y="325"/>
                    <a:pt x="685" y="197"/>
                  </a:cubicBezTo>
                  <a:cubicBezTo>
                    <a:pt x="697" y="148"/>
                    <a:pt x="730" y="22"/>
                    <a:pt x="771" y="22"/>
                  </a:cubicBezTo>
                  <a:cubicBezTo>
                    <a:pt x="800" y="22"/>
                    <a:pt x="824" y="40"/>
                    <a:pt x="829" y="45"/>
                  </a:cubicBezTo>
                  <a:cubicBezTo>
                    <a:pt x="795" y="47"/>
                    <a:pt x="780" y="67"/>
                    <a:pt x="780" y="92"/>
                  </a:cubicBezTo>
                  <a:cubicBezTo>
                    <a:pt x="780" y="126"/>
                    <a:pt x="804" y="141"/>
                    <a:pt x="827" y="141"/>
                  </a:cubicBezTo>
                  <a:cubicBezTo>
                    <a:pt x="851" y="141"/>
                    <a:pt x="876" y="126"/>
                    <a:pt x="876" y="92"/>
                  </a:cubicBezTo>
                  <a:cubicBezTo>
                    <a:pt x="876" y="38"/>
                    <a:pt x="822" y="0"/>
                    <a:pt x="768" y="0"/>
                  </a:cubicBezTo>
                  <a:cubicBezTo>
                    <a:pt x="692" y="0"/>
                    <a:pt x="636" y="108"/>
                    <a:pt x="582" y="309"/>
                  </a:cubicBezTo>
                  <a:cubicBezTo>
                    <a:pt x="580" y="318"/>
                    <a:pt x="446" y="814"/>
                    <a:pt x="338" y="1459"/>
                  </a:cubicBezTo>
                  <a:cubicBezTo>
                    <a:pt x="311" y="1609"/>
                    <a:pt x="282" y="1775"/>
                    <a:pt x="251" y="1912"/>
                  </a:cubicBezTo>
                  <a:cubicBezTo>
                    <a:pt x="233" y="1984"/>
                    <a:pt x="188" y="2170"/>
                    <a:pt x="108" y="2170"/>
                  </a:cubicBezTo>
                  <a:cubicBezTo>
                    <a:pt x="72" y="2170"/>
                    <a:pt x="49" y="2145"/>
                    <a:pt x="47" y="21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42" name="Freeform 74"/>
            <p:cNvSpPr>
              <a:spLocks noChangeArrowheads="1"/>
            </p:cNvSpPr>
            <p:nvPr/>
          </p:nvSpPr>
          <p:spPr bwMode="auto">
            <a:xfrm>
              <a:off x="2199" y="1149"/>
              <a:ext cx="106" cy="157"/>
            </a:xfrm>
            <a:custGeom>
              <a:avLst/>
              <a:gdLst>
                <a:gd name="T0" fmla="*/ 470 w 471"/>
                <a:gd name="T1" fmla="*/ 11 h 698"/>
                <a:gd name="T2" fmla="*/ 457 w 471"/>
                <a:gd name="T3" fmla="*/ 0 h 698"/>
                <a:gd name="T4" fmla="*/ 332 w 471"/>
                <a:gd name="T5" fmla="*/ 11 h 698"/>
                <a:gd name="T6" fmla="*/ 318 w 471"/>
                <a:gd name="T7" fmla="*/ 29 h 698"/>
                <a:gd name="T8" fmla="*/ 343 w 471"/>
                <a:gd name="T9" fmla="*/ 43 h 698"/>
                <a:gd name="T10" fmla="*/ 392 w 471"/>
                <a:gd name="T11" fmla="*/ 58 h 698"/>
                <a:gd name="T12" fmla="*/ 388 w 471"/>
                <a:gd name="T13" fmla="*/ 78 h 698"/>
                <a:gd name="T14" fmla="*/ 329 w 471"/>
                <a:gd name="T15" fmla="*/ 312 h 698"/>
                <a:gd name="T16" fmla="*/ 237 w 471"/>
                <a:gd name="T17" fmla="*/ 249 h 698"/>
                <a:gd name="T18" fmla="*/ 0 w 471"/>
                <a:gd name="T19" fmla="*/ 538 h 698"/>
                <a:gd name="T20" fmla="*/ 132 w 471"/>
                <a:gd name="T21" fmla="*/ 697 h 698"/>
                <a:gd name="T22" fmla="*/ 260 w 471"/>
                <a:gd name="T23" fmla="*/ 623 h 698"/>
                <a:gd name="T24" fmla="*/ 349 w 471"/>
                <a:gd name="T25" fmla="*/ 697 h 698"/>
                <a:gd name="T26" fmla="*/ 423 w 471"/>
                <a:gd name="T27" fmla="*/ 641 h 698"/>
                <a:gd name="T28" fmla="*/ 452 w 471"/>
                <a:gd name="T29" fmla="*/ 545 h 698"/>
                <a:gd name="T30" fmla="*/ 441 w 471"/>
                <a:gd name="T31" fmla="*/ 533 h 698"/>
                <a:gd name="T32" fmla="*/ 428 w 471"/>
                <a:gd name="T33" fmla="*/ 551 h 698"/>
                <a:gd name="T34" fmla="*/ 352 w 471"/>
                <a:gd name="T35" fmla="*/ 675 h 698"/>
                <a:gd name="T36" fmla="*/ 323 w 471"/>
                <a:gd name="T37" fmla="*/ 630 h 698"/>
                <a:gd name="T38" fmla="*/ 329 w 471"/>
                <a:gd name="T39" fmla="*/ 583 h 698"/>
                <a:gd name="T40" fmla="*/ 470 w 471"/>
                <a:gd name="T41" fmla="*/ 11 h 698"/>
                <a:gd name="T42" fmla="*/ 264 w 471"/>
                <a:gd name="T43" fmla="*/ 567 h 698"/>
                <a:gd name="T44" fmla="*/ 244 w 471"/>
                <a:gd name="T45" fmla="*/ 605 h 698"/>
                <a:gd name="T46" fmla="*/ 134 w 471"/>
                <a:gd name="T47" fmla="*/ 675 h 698"/>
                <a:gd name="T48" fmla="*/ 69 w 471"/>
                <a:gd name="T49" fmla="*/ 583 h 698"/>
                <a:gd name="T50" fmla="*/ 125 w 471"/>
                <a:gd name="T51" fmla="*/ 365 h 698"/>
                <a:gd name="T52" fmla="*/ 240 w 471"/>
                <a:gd name="T53" fmla="*/ 271 h 698"/>
                <a:gd name="T54" fmla="*/ 318 w 471"/>
                <a:gd name="T55" fmla="*/ 359 h 698"/>
                <a:gd name="T56" fmla="*/ 314 w 471"/>
                <a:gd name="T57" fmla="*/ 374 h 698"/>
                <a:gd name="T58" fmla="*/ 264 w 471"/>
                <a:gd name="T59" fmla="*/ 56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1" h="698">
                  <a:moveTo>
                    <a:pt x="470" y="11"/>
                  </a:moveTo>
                  <a:cubicBezTo>
                    <a:pt x="470" y="9"/>
                    <a:pt x="470" y="0"/>
                    <a:pt x="457" y="0"/>
                  </a:cubicBezTo>
                  <a:cubicBezTo>
                    <a:pt x="444" y="0"/>
                    <a:pt x="349" y="9"/>
                    <a:pt x="332" y="11"/>
                  </a:cubicBezTo>
                  <a:cubicBezTo>
                    <a:pt x="325" y="11"/>
                    <a:pt x="318" y="16"/>
                    <a:pt x="318" y="29"/>
                  </a:cubicBezTo>
                  <a:cubicBezTo>
                    <a:pt x="318" y="43"/>
                    <a:pt x="327" y="43"/>
                    <a:pt x="343" y="43"/>
                  </a:cubicBezTo>
                  <a:cubicBezTo>
                    <a:pt x="390" y="43"/>
                    <a:pt x="392" y="49"/>
                    <a:pt x="392" y="58"/>
                  </a:cubicBezTo>
                  <a:lnTo>
                    <a:pt x="388" y="78"/>
                  </a:lnTo>
                  <a:lnTo>
                    <a:pt x="329" y="312"/>
                  </a:lnTo>
                  <a:cubicBezTo>
                    <a:pt x="311" y="276"/>
                    <a:pt x="282" y="249"/>
                    <a:pt x="237" y="249"/>
                  </a:cubicBezTo>
                  <a:cubicBezTo>
                    <a:pt x="123" y="249"/>
                    <a:pt x="0" y="395"/>
                    <a:pt x="0" y="538"/>
                  </a:cubicBezTo>
                  <a:cubicBezTo>
                    <a:pt x="0" y="632"/>
                    <a:pt x="54" y="697"/>
                    <a:pt x="132" y="697"/>
                  </a:cubicBezTo>
                  <a:cubicBezTo>
                    <a:pt x="152" y="697"/>
                    <a:pt x="202" y="693"/>
                    <a:pt x="260" y="623"/>
                  </a:cubicBezTo>
                  <a:cubicBezTo>
                    <a:pt x="269" y="664"/>
                    <a:pt x="302" y="697"/>
                    <a:pt x="349" y="697"/>
                  </a:cubicBezTo>
                  <a:cubicBezTo>
                    <a:pt x="385" y="697"/>
                    <a:pt x="408" y="675"/>
                    <a:pt x="423" y="641"/>
                  </a:cubicBezTo>
                  <a:cubicBezTo>
                    <a:pt x="439" y="607"/>
                    <a:pt x="452" y="547"/>
                    <a:pt x="452" y="545"/>
                  </a:cubicBezTo>
                  <a:cubicBezTo>
                    <a:pt x="452" y="533"/>
                    <a:pt x="444" y="533"/>
                    <a:pt x="441" y="533"/>
                  </a:cubicBezTo>
                  <a:cubicBezTo>
                    <a:pt x="430" y="533"/>
                    <a:pt x="430" y="538"/>
                    <a:pt x="428" y="551"/>
                  </a:cubicBezTo>
                  <a:cubicBezTo>
                    <a:pt x="410" y="616"/>
                    <a:pt x="392" y="675"/>
                    <a:pt x="352" y="675"/>
                  </a:cubicBezTo>
                  <a:cubicBezTo>
                    <a:pt x="325" y="675"/>
                    <a:pt x="323" y="650"/>
                    <a:pt x="323" y="630"/>
                  </a:cubicBezTo>
                  <a:cubicBezTo>
                    <a:pt x="323" y="605"/>
                    <a:pt x="325" y="598"/>
                    <a:pt x="329" y="583"/>
                  </a:cubicBezTo>
                  <a:lnTo>
                    <a:pt x="470" y="11"/>
                  </a:lnTo>
                  <a:close/>
                  <a:moveTo>
                    <a:pt x="264" y="567"/>
                  </a:moveTo>
                  <a:cubicBezTo>
                    <a:pt x="260" y="585"/>
                    <a:pt x="260" y="587"/>
                    <a:pt x="244" y="605"/>
                  </a:cubicBezTo>
                  <a:cubicBezTo>
                    <a:pt x="202" y="659"/>
                    <a:pt x="161" y="675"/>
                    <a:pt x="134" y="675"/>
                  </a:cubicBezTo>
                  <a:cubicBezTo>
                    <a:pt x="85" y="675"/>
                    <a:pt x="69" y="621"/>
                    <a:pt x="69" y="583"/>
                  </a:cubicBezTo>
                  <a:cubicBezTo>
                    <a:pt x="69" y="533"/>
                    <a:pt x="101" y="410"/>
                    <a:pt x="125" y="365"/>
                  </a:cubicBezTo>
                  <a:cubicBezTo>
                    <a:pt x="155" y="307"/>
                    <a:pt x="199" y="271"/>
                    <a:pt x="240" y="271"/>
                  </a:cubicBezTo>
                  <a:cubicBezTo>
                    <a:pt x="305" y="271"/>
                    <a:pt x="318" y="352"/>
                    <a:pt x="318" y="359"/>
                  </a:cubicBezTo>
                  <a:cubicBezTo>
                    <a:pt x="318" y="363"/>
                    <a:pt x="316" y="370"/>
                    <a:pt x="314" y="374"/>
                  </a:cubicBezTo>
                  <a:lnTo>
                    <a:pt x="264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43" name="Freeform 75"/>
            <p:cNvSpPr>
              <a:spLocks noChangeArrowheads="1"/>
            </p:cNvSpPr>
            <p:nvPr/>
          </p:nvSpPr>
          <p:spPr bwMode="auto">
            <a:xfrm>
              <a:off x="2314" y="1203"/>
              <a:ext cx="105" cy="102"/>
            </a:xfrm>
            <a:custGeom>
              <a:avLst/>
              <a:gdLst>
                <a:gd name="T0" fmla="*/ 408 w 469"/>
                <a:gd name="T1" fmla="*/ 49 h 456"/>
                <a:gd name="T2" fmla="*/ 347 w 469"/>
                <a:gd name="T3" fmla="*/ 119 h 456"/>
                <a:gd name="T4" fmla="*/ 396 w 469"/>
                <a:gd name="T5" fmla="*/ 164 h 456"/>
                <a:gd name="T6" fmla="*/ 468 w 469"/>
                <a:gd name="T7" fmla="*/ 85 h 456"/>
                <a:gd name="T8" fmla="*/ 372 w 469"/>
                <a:gd name="T9" fmla="*/ 0 h 456"/>
                <a:gd name="T10" fmla="*/ 240 w 469"/>
                <a:gd name="T11" fmla="*/ 58 h 456"/>
                <a:gd name="T12" fmla="*/ 123 w 469"/>
                <a:gd name="T13" fmla="*/ 0 h 456"/>
                <a:gd name="T14" fmla="*/ 38 w 469"/>
                <a:gd name="T15" fmla="*/ 56 h 456"/>
                <a:gd name="T16" fmla="*/ 0 w 469"/>
                <a:gd name="T17" fmla="*/ 155 h 456"/>
                <a:gd name="T18" fmla="*/ 25 w 469"/>
                <a:gd name="T19" fmla="*/ 168 h 456"/>
                <a:gd name="T20" fmla="*/ 43 w 469"/>
                <a:gd name="T21" fmla="*/ 164 h 456"/>
                <a:gd name="T22" fmla="*/ 52 w 469"/>
                <a:gd name="T23" fmla="*/ 134 h 456"/>
                <a:gd name="T24" fmla="*/ 119 w 469"/>
                <a:gd name="T25" fmla="*/ 36 h 456"/>
                <a:gd name="T26" fmla="*/ 141 w 469"/>
                <a:gd name="T27" fmla="*/ 72 h 456"/>
                <a:gd name="T28" fmla="*/ 128 w 469"/>
                <a:gd name="T29" fmla="*/ 146 h 456"/>
                <a:gd name="T30" fmla="*/ 101 w 469"/>
                <a:gd name="T31" fmla="*/ 253 h 456"/>
                <a:gd name="T32" fmla="*/ 81 w 469"/>
                <a:gd name="T33" fmla="*/ 334 h 456"/>
                <a:gd name="T34" fmla="*/ 63 w 469"/>
                <a:gd name="T35" fmla="*/ 412 h 456"/>
                <a:gd name="T36" fmla="*/ 110 w 469"/>
                <a:gd name="T37" fmla="*/ 455 h 456"/>
                <a:gd name="T38" fmla="*/ 175 w 469"/>
                <a:gd name="T39" fmla="*/ 403 h 456"/>
                <a:gd name="T40" fmla="*/ 244 w 469"/>
                <a:gd name="T41" fmla="*/ 126 h 456"/>
                <a:gd name="T42" fmla="*/ 260 w 469"/>
                <a:gd name="T43" fmla="*/ 94 h 456"/>
                <a:gd name="T44" fmla="*/ 370 w 469"/>
                <a:gd name="T45" fmla="*/ 36 h 456"/>
                <a:gd name="T46" fmla="*/ 408 w 469"/>
                <a:gd name="T47" fmla="*/ 4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9" h="456">
                  <a:moveTo>
                    <a:pt x="408" y="49"/>
                  </a:moveTo>
                  <a:cubicBezTo>
                    <a:pt x="354" y="61"/>
                    <a:pt x="347" y="110"/>
                    <a:pt x="347" y="119"/>
                  </a:cubicBezTo>
                  <a:cubicBezTo>
                    <a:pt x="347" y="141"/>
                    <a:pt x="363" y="164"/>
                    <a:pt x="396" y="164"/>
                  </a:cubicBezTo>
                  <a:cubicBezTo>
                    <a:pt x="430" y="164"/>
                    <a:pt x="468" y="137"/>
                    <a:pt x="468" y="85"/>
                  </a:cubicBezTo>
                  <a:cubicBezTo>
                    <a:pt x="468" y="40"/>
                    <a:pt x="432" y="0"/>
                    <a:pt x="372" y="0"/>
                  </a:cubicBezTo>
                  <a:cubicBezTo>
                    <a:pt x="316" y="0"/>
                    <a:pt x="269" y="27"/>
                    <a:pt x="240" y="58"/>
                  </a:cubicBezTo>
                  <a:cubicBezTo>
                    <a:pt x="215" y="13"/>
                    <a:pt x="159" y="0"/>
                    <a:pt x="123" y="0"/>
                  </a:cubicBezTo>
                  <a:cubicBezTo>
                    <a:pt x="87" y="0"/>
                    <a:pt x="58" y="20"/>
                    <a:pt x="38" y="56"/>
                  </a:cubicBezTo>
                  <a:cubicBezTo>
                    <a:pt x="13" y="94"/>
                    <a:pt x="0" y="148"/>
                    <a:pt x="0" y="155"/>
                  </a:cubicBezTo>
                  <a:cubicBezTo>
                    <a:pt x="0" y="168"/>
                    <a:pt x="16" y="168"/>
                    <a:pt x="25" y="168"/>
                  </a:cubicBezTo>
                  <a:cubicBezTo>
                    <a:pt x="34" y="168"/>
                    <a:pt x="38" y="168"/>
                    <a:pt x="43" y="164"/>
                  </a:cubicBezTo>
                  <a:cubicBezTo>
                    <a:pt x="45" y="161"/>
                    <a:pt x="45" y="159"/>
                    <a:pt x="52" y="134"/>
                  </a:cubicBezTo>
                  <a:cubicBezTo>
                    <a:pt x="69" y="58"/>
                    <a:pt x="92" y="36"/>
                    <a:pt x="119" y="36"/>
                  </a:cubicBezTo>
                  <a:cubicBezTo>
                    <a:pt x="134" y="36"/>
                    <a:pt x="141" y="45"/>
                    <a:pt x="141" y="72"/>
                  </a:cubicBezTo>
                  <a:cubicBezTo>
                    <a:pt x="141" y="90"/>
                    <a:pt x="139" y="101"/>
                    <a:pt x="128" y="146"/>
                  </a:cubicBezTo>
                  <a:cubicBezTo>
                    <a:pt x="123" y="164"/>
                    <a:pt x="108" y="229"/>
                    <a:pt x="101" y="253"/>
                  </a:cubicBezTo>
                  <a:cubicBezTo>
                    <a:pt x="96" y="271"/>
                    <a:pt x="85" y="316"/>
                    <a:pt x="81" y="334"/>
                  </a:cubicBezTo>
                  <a:cubicBezTo>
                    <a:pt x="74" y="361"/>
                    <a:pt x="63" y="406"/>
                    <a:pt x="63" y="412"/>
                  </a:cubicBezTo>
                  <a:cubicBezTo>
                    <a:pt x="63" y="433"/>
                    <a:pt x="78" y="455"/>
                    <a:pt x="110" y="455"/>
                  </a:cubicBezTo>
                  <a:cubicBezTo>
                    <a:pt x="128" y="455"/>
                    <a:pt x="164" y="444"/>
                    <a:pt x="175" y="403"/>
                  </a:cubicBezTo>
                  <a:cubicBezTo>
                    <a:pt x="175" y="399"/>
                    <a:pt x="242" y="130"/>
                    <a:pt x="244" y="126"/>
                  </a:cubicBezTo>
                  <a:cubicBezTo>
                    <a:pt x="246" y="110"/>
                    <a:pt x="246" y="108"/>
                    <a:pt x="260" y="94"/>
                  </a:cubicBezTo>
                  <a:cubicBezTo>
                    <a:pt x="282" y="65"/>
                    <a:pt x="320" y="36"/>
                    <a:pt x="370" y="36"/>
                  </a:cubicBezTo>
                  <a:cubicBezTo>
                    <a:pt x="394" y="36"/>
                    <a:pt x="405" y="47"/>
                    <a:pt x="408" y="4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44" name="Freeform 76"/>
            <p:cNvSpPr>
              <a:spLocks noChangeArrowheads="1"/>
            </p:cNvSpPr>
            <p:nvPr/>
          </p:nvSpPr>
          <p:spPr bwMode="auto">
            <a:xfrm>
              <a:off x="2443" y="1147"/>
              <a:ext cx="132" cy="162"/>
            </a:xfrm>
            <a:custGeom>
              <a:avLst/>
              <a:gdLst>
                <a:gd name="T0" fmla="*/ 587 w 588"/>
                <a:gd name="T1" fmla="*/ 9 h 718"/>
                <a:gd name="T2" fmla="*/ 576 w 588"/>
                <a:gd name="T3" fmla="*/ 0 h 718"/>
                <a:gd name="T4" fmla="*/ 558 w 588"/>
                <a:gd name="T5" fmla="*/ 16 h 718"/>
                <a:gd name="T6" fmla="*/ 511 w 588"/>
                <a:gd name="T7" fmla="*/ 72 h 718"/>
                <a:gd name="T8" fmla="*/ 367 w 588"/>
                <a:gd name="T9" fmla="*/ 0 h 718"/>
                <a:gd name="T10" fmla="*/ 125 w 588"/>
                <a:gd name="T11" fmla="*/ 233 h 718"/>
                <a:gd name="T12" fmla="*/ 226 w 588"/>
                <a:gd name="T13" fmla="*/ 374 h 718"/>
                <a:gd name="T14" fmla="*/ 334 w 588"/>
                <a:gd name="T15" fmla="*/ 401 h 718"/>
                <a:gd name="T16" fmla="*/ 423 w 588"/>
                <a:gd name="T17" fmla="*/ 507 h 718"/>
                <a:gd name="T18" fmla="*/ 246 w 588"/>
                <a:gd name="T19" fmla="*/ 688 h 718"/>
                <a:gd name="T20" fmla="*/ 74 w 588"/>
                <a:gd name="T21" fmla="*/ 542 h 718"/>
                <a:gd name="T22" fmla="*/ 78 w 588"/>
                <a:gd name="T23" fmla="*/ 491 h 718"/>
                <a:gd name="T24" fmla="*/ 81 w 588"/>
                <a:gd name="T25" fmla="*/ 484 h 718"/>
                <a:gd name="T26" fmla="*/ 69 w 588"/>
                <a:gd name="T27" fmla="*/ 473 h 718"/>
                <a:gd name="T28" fmla="*/ 58 w 588"/>
                <a:gd name="T29" fmla="*/ 475 h 718"/>
                <a:gd name="T30" fmla="*/ 0 w 588"/>
                <a:gd name="T31" fmla="*/ 708 h 718"/>
                <a:gd name="T32" fmla="*/ 11 w 588"/>
                <a:gd name="T33" fmla="*/ 717 h 718"/>
                <a:gd name="T34" fmla="*/ 29 w 588"/>
                <a:gd name="T35" fmla="*/ 704 h 718"/>
                <a:gd name="T36" fmla="*/ 76 w 588"/>
                <a:gd name="T37" fmla="*/ 648 h 718"/>
                <a:gd name="T38" fmla="*/ 244 w 588"/>
                <a:gd name="T39" fmla="*/ 717 h 718"/>
                <a:gd name="T40" fmla="*/ 495 w 588"/>
                <a:gd name="T41" fmla="*/ 464 h 718"/>
                <a:gd name="T42" fmla="*/ 446 w 588"/>
                <a:gd name="T43" fmla="*/ 350 h 718"/>
                <a:gd name="T44" fmla="*/ 320 w 588"/>
                <a:gd name="T45" fmla="*/ 300 h 718"/>
                <a:gd name="T46" fmla="*/ 255 w 588"/>
                <a:gd name="T47" fmla="*/ 282 h 718"/>
                <a:gd name="T48" fmla="*/ 195 w 588"/>
                <a:gd name="T49" fmla="*/ 191 h 718"/>
                <a:gd name="T50" fmla="*/ 367 w 588"/>
                <a:gd name="T51" fmla="*/ 27 h 718"/>
                <a:gd name="T52" fmla="*/ 511 w 588"/>
                <a:gd name="T53" fmla="*/ 182 h 718"/>
                <a:gd name="T54" fmla="*/ 506 w 588"/>
                <a:gd name="T55" fmla="*/ 235 h 718"/>
                <a:gd name="T56" fmla="*/ 517 w 588"/>
                <a:gd name="T57" fmla="*/ 247 h 718"/>
                <a:gd name="T58" fmla="*/ 533 w 588"/>
                <a:gd name="T59" fmla="*/ 226 h 718"/>
                <a:gd name="T60" fmla="*/ 587 w 588"/>
                <a:gd name="T61" fmla="*/ 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8" h="718">
                  <a:moveTo>
                    <a:pt x="587" y="9"/>
                  </a:moveTo>
                  <a:cubicBezTo>
                    <a:pt x="587" y="7"/>
                    <a:pt x="585" y="0"/>
                    <a:pt x="576" y="0"/>
                  </a:cubicBezTo>
                  <a:cubicBezTo>
                    <a:pt x="569" y="0"/>
                    <a:pt x="569" y="0"/>
                    <a:pt x="558" y="16"/>
                  </a:cubicBezTo>
                  <a:lnTo>
                    <a:pt x="511" y="72"/>
                  </a:lnTo>
                  <a:cubicBezTo>
                    <a:pt x="484" y="25"/>
                    <a:pt x="432" y="0"/>
                    <a:pt x="367" y="0"/>
                  </a:cubicBezTo>
                  <a:cubicBezTo>
                    <a:pt x="242" y="0"/>
                    <a:pt x="125" y="114"/>
                    <a:pt x="125" y="233"/>
                  </a:cubicBezTo>
                  <a:cubicBezTo>
                    <a:pt x="125" y="314"/>
                    <a:pt x="177" y="359"/>
                    <a:pt x="226" y="374"/>
                  </a:cubicBezTo>
                  <a:lnTo>
                    <a:pt x="334" y="401"/>
                  </a:lnTo>
                  <a:cubicBezTo>
                    <a:pt x="370" y="410"/>
                    <a:pt x="423" y="426"/>
                    <a:pt x="423" y="507"/>
                  </a:cubicBezTo>
                  <a:cubicBezTo>
                    <a:pt x="423" y="594"/>
                    <a:pt x="343" y="688"/>
                    <a:pt x="246" y="688"/>
                  </a:cubicBezTo>
                  <a:cubicBezTo>
                    <a:pt x="184" y="688"/>
                    <a:pt x="74" y="666"/>
                    <a:pt x="74" y="542"/>
                  </a:cubicBezTo>
                  <a:cubicBezTo>
                    <a:pt x="74" y="520"/>
                    <a:pt x="78" y="495"/>
                    <a:pt x="78" y="491"/>
                  </a:cubicBezTo>
                  <a:cubicBezTo>
                    <a:pt x="81" y="486"/>
                    <a:pt x="81" y="484"/>
                    <a:pt x="81" y="484"/>
                  </a:cubicBezTo>
                  <a:cubicBezTo>
                    <a:pt x="81" y="473"/>
                    <a:pt x="74" y="473"/>
                    <a:pt x="69" y="473"/>
                  </a:cubicBezTo>
                  <a:cubicBezTo>
                    <a:pt x="65" y="473"/>
                    <a:pt x="63" y="473"/>
                    <a:pt x="58" y="475"/>
                  </a:cubicBezTo>
                  <a:cubicBezTo>
                    <a:pt x="56" y="480"/>
                    <a:pt x="0" y="706"/>
                    <a:pt x="0" y="708"/>
                  </a:cubicBezTo>
                  <a:cubicBezTo>
                    <a:pt x="0" y="715"/>
                    <a:pt x="4" y="717"/>
                    <a:pt x="11" y="717"/>
                  </a:cubicBezTo>
                  <a:cubicBezTo>
                    <a:pt x="16" y="717"/>
                    <a:pt x="16" y="717"/>
                    <a:pt x="29" y="704"/>
                  </a:cubicBezTo>
                  <a:lnTo>
                    <a:pt x="76" y="648"/>
                  </a:lnTo>
                  <a:cubicBezTo>
                    <a:pt x="119" y="704"/>
                    <a:pt x="186" y="717"/>
                    <a:pt x="244" y="717"/>
                  </a:cubicBezTo>
                  <a:cubicBezTo>
                    <a:pt x="379" y="717"/>
                    <a:pt x="495" y="587"/>
                    <a:pt x="495" y="464"/>
                  </a:cubicBezTo>
                  <a:cubicBezTo>
                    <a:pt x="495" y="397"/>
                    <a:pt x="461" y="363"/>
                    <a:pt x="446" y="350"/>
                  </a:cubicBezTo>
                  <a:cubicBezTo>
                    <a:pt x="423" y="325"/>
                    <a:pt x="410" y="323"/>
                    <a:pt x="320" y="300"/>
                  </a:cubicBezTo>
                  <a:cubicBezTo>
                    <a:pt x="300" y="294"/>
                    <a:pt x="264" y="282"/>
                    <a:pt x="255" y="282"/>
                  </a:cubicBezTo>
                  <a:cubicBezTo>
                    <a:pt x="228" y="273"/>
                    <a:pt x="195" y="244"/>
                    <a:pt x="195" y="191"/>
                  </a:cubicBezTo>
                  <a:cubicBezTo>
                    <a:pt x="195" y="112"/>
                    <a:pt x="273" y="27"/>
                    <a:pt x="367" y="27"/>
                  </a:cubicBezTo>
                  <a:cubicBezTo>
                    <a:pt x="450" y="27"/>
                    <a:pt x="511" y="69"/>
                    <a:pt x="511" y="182"/>
                  </a:cubicBezTo>
                  <a:cubicBezTo>
                    <a:pt x="511" y="213"/>
                    <a:pt x="506" y="231"/>
                    <a:pt x="506" y="235"/>
                  </a:cubicBezTo>
                  <a:cubicBezTo>
                    <a:pt x="506" y="238"/>
                    <a:pt x="506" y="247"/>
                    <a:pt x="517" y="247"/>
                  </a:cubicBezTo>
                  <a:cubicBezTo>
                    <a:pt x="526" y="247"/>
                    <a:pt x="529" y="242"/>
                    <a:pt x="533" y="226"/>
                  </a:cubicBezTo>
                  <a:lnTo>
                    <a:pt x="587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45" name="Freeform 77"/>
            <p:cNvSpPr>
              <a:spLocks noChangeArrowheads="1"/>
            </p:cNvSpPr>
            <p:nvPr/>
          </p:nvSpPr>
          <p:spPr bwMode="auto">
            <a:xfrm>
              <a:off x="2604" y="1136"/>
              <a:ext cx="52" cy="223"/>
            </a:xfrm>
            <a:custGeom>
              <a:avLst/>
              <a:gdLst>
                <a:gd name="T0" fmla="*/ 231 w 232"/>
                <a:gd name="T1" fmla="*/ 977 h 987"/>
                <a:gd name="T2" fmla="*/ 213 w 232"/>
                <a:gd name="T3" fmla="*/ 955 h 987"/>
                <a:gd name="T4" fmla="*/ 58 w 232"/>
                <a:gd name="T5" fmla="*/ 493 h 987"/>
                <a:gd name="T6" fmla="*/ 217 w 232"/>
                <a:gd name="T7" fmla="*/ 27 h 987"/>
                <a:gd name="T8" fmla="*/ 231 w 232"/>
                <a:gd name="T9" fmla="*/ 9 h 987"/>
                <a:gd name="T10" fmla="*/ 220 w 232"/>
                <a:gd name="T11" fmla="*/ 0 h 987"/>
                <a:gd name="T12" fmla="*/ 63 w 232"/>
                <a:gd name="T13" fmla="*/ 193 h 987"/>
                <a:gd name="T14" fmla="*/ 0 w 232"/>
                <a:gd name="T15" fmla="*/ 493 h 987"/>
                <a:gd name="T16" fmla="*/ 65 w 232"/>
                <a:gd name="T17" fmla="*/ 802 h 987"/>
                <a:gd name="T18" fmla="*/ 220 w 232"/>
                <a:gd name="T19" fmla="*/ 986 h 987"/>
                <a:gd name="T20" fmla="*/ 231 w 232"/>
                <a:gd name="T21" fmla="*/ 97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90" y="832"/>
                    <a:pt x="58" y="646"/>
                    <a:pt x="58" y="493"/>
                  </a:cubicBezTo>
                  <a:cubicBezTo>
                    <a:pt x="58" y="323"/>
                    <a:pt x="96" y="150"/>
                    <a:pt x="217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6" y="0"/>
                    <a:pt x="220" y="0"/>
                  </a:cubicBezTo>
                  <a:cubicBezTo>
                    <a:pt x="211" y="0"/>
                    <a:pt x="121" y="67"/>
                    <a:pt x="63" y="193"/>
                  </a:cubicBezTo>
                  <a:cubicBezTo>
                    <a:pt x="11" y="300"/>
                    <a:pt x="0" y="410"/>
                    <a:pt x="0" y="493"/>
                  </a:cubicBezTo>
                  <a:cubicBezTo>
                    <a:pt x="0" y="572"/>
                    <a:pt x="11" y="690"/>
                    <a:pt x="65" y="802"/>
                  </a:cubicBezTo>
                  <a:cubicBezTo>
                    <a:pt x="125" y="924"/>
                    <a:pt x="211" y="986"/>
                    <a:pt x="220" y="986"/>
                  </a:cubicBezTo>
                  <a:cubicBezTo>
                    <a:pt x="226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46" name="Freeform 78"/>
            <p:cNvSpPr>
              <a:spLocks noChangeArrowheads="1"/>
            </p:cNvSpPr>
            <p:nvPr/>
          </p:nvSpPr>
          <p:spPr bwMode="auto">
            <a:xfrm>
              <a:off x="2675" y="1203"/>
              <a:ext cx="105" cy="102"/>
            </a:xfrm>
            <a:custGeom>
              <a:avLst/>
              <a:gdLst>
                <a:gd name="T0" fmla="*/ 408 w 469"/>
                <a:gd name="T1" fmla="*/ 49 h 456"/>
                <a:gd name="T2" fmla="*/ 347 w 469"/>
                <a:gd name="T3" fmla="*/ 119 h 456"/>
                <a:gd name="T4" fmla="*/ 396 w 469"/>
                <a:gd name="T5" fmla="*/ 164 h 456"/>
                <a:gd name="T6" fmla="*/ 468 w 469"/>
                <a:gd name="T7" fmla="*/ 85 h 456"/>
                <a:gd name="T8" fmla="*/ 372 w 469"/>
                <a:gd name="T9" fmla="*/ 0 h 456"/>
                <a:gd name="T10" fmla="*/ 240 w 469"/>
                <a:gd name="T11" fmla="*/ 58 h 456"/>
                <a:gd name="T12" fmla="*/ 123 w 469"/>
                <a:gd name="T13" fmla="*/ 0 h 456"/>
                <a:gd name="T14" fmla="*/ 38 w 469"/>
                <a:gd name="T15" fmla="*/ 56 h 456"/>
                <a:gd name="T16" fmla="*/ 0 w 469"/>
                <a:gd name="T17" fmla="*/ 155 h 456"/>
                <a:gd name="T18" fmla="*/ 25 w 469"/>
                <a:gd name="T19" fmla="*/ 168 h 456"/>
                <a:gd name="T20" fmla="*/ 43 w 469"/>
                <a:gd name="T21" fmla="*/ 164 h 456"/>
                <a:gd name="T22" fmla="*/ 52 w 469"/>
                <a:gd name="T23" fmla="*/ 134 h 456"/>
                <a:gd name="T24" fmla="*/ 119 w 469"/>
                <a:gd name="T25" fmla="*/ 36 h 456"/>
                <a:gd name="T26" fmla="*/ 141 w 469"/>
                <a:gd name="T27" fmla="*/ 72 h 456"/>
                <a:gd name="T28" fmla="*/ 128 w 469"/>
                <a:gd name="T29" fmla="*/ 146 h 456"/>
                <a:gd name="T30" fmla="*/ 101 w 469"/>
                <a:gd name="T31" fmla="*/ 253 h 456"/>
                <a:gd name="T32" fmla="*/ 81 w 469"/>
                <a:gd name="T33" fmla="*/ 334 h 456"/>
                <a:gd name="T34" fmla="*/ 63 w 469"/>
                <a:gd name="T35" fmla="*/ 412 h 456"/>
                <a:gd name="T36" fmla="*/ 110 w 469"/>
                <a:gd name="T37" fmla="*/ 455 h 456"/>
                <a:gd name="T38" fmla="*/ 175 w 469"/>
                <a:gd name="T39" fmla="*/ 403 h 456"/>
                <a:gd name="T40" fmla="*/ 244 w 469"/>
                <a:gd name="T41" fmla="*/ 126 h 456"/>
                <a:gd name="T42" fmla="*/ 260 w 469"/>
                <a:gd name="T43" fmla="*/ 94 h 456"/>
                <a:gd name="T44" fmla="*/ 370 w 469"/>
                <a:gd name="T45" fmla="*/ 36 h 456"/>
                <a:gd name="T46" fmla="*/ 408 w 469"/>
                <a:gd name="T47" fmla="*/ 4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9" h="456">
                  <a:moveTo>
                    <a:pt x="408" y="49"/>
                  </a:moveTo>
                  <a:cubicBezTo>
                    <a:pt x="354" y="61"/>
                    <a:pt x="347" y="110"/>
                    <a:pt x="347" y="119"/>
                  </a:cubicBezTo>
                  <a:cubicBezTo>
                    <a:pt x="347" y="141"/>
                    <a:pt x="363" y="164"/>
                    <a:pt x="396" y="164"/>
                  </a:cubicBezTo>
                  <a:cubicBezTo>
                    <a:pt x="430" y="164"/>
                    <a:pt x="468" y="137"/>
                    <a:pt x="468" y="85"/>
                  </a:cubicBezTo>
                  <a:cubicBezTo>
                    <a:pt x="468" y="40"/>
                    <a:pt x="432" y="0"/>
                    <a:pt x="372" y="0"/>
                  </a:cubicBezTo>
                  <a:cubicBezTo>
                    <a:pt x="316" y="0"/>
                    <a:pt x="269" y="27"/>
                    <a:pt x="240" y="58"/>
                  </a:cubicBezTo>
                  <a:cubicBezTo>
                    <a:pt x="215" y="13"/>
                    <a:pt x="159" y="0"/>
                    <a:pt x="123" y="0"/>
                  </a:cubicBezTo>
                  <a:cubicBezTo>
                    <a:pt x="87" y="0"/>
                    <a:pt x="58" y="20"/>
                    <a:pt x="38" y="56"/>
                  </a:cubicBezTo>
                  <a:cubicBezTo>
                    <a:pt x="13" y="94"/>
                    <a:pt x="0" y="148"/>
                    <a:pt x="0" y="155"/>
                  </a:cubicBezTo>
                  <a:cubicBezTo>
                    <a:pt x="0" y="168"/>
                    <a:pt x="16" y="168"/>
                    <a:pt x="25" y="168"/>
                  </a:cubicBezTo>
                  <a:cubicBezTo>
                    <a:pt x="34" y="168"/>
                    <a:pt x="38" y="168"/>
                    <a:pt x="43" y="164"/>
                  </a:cubicBezTo>
                  <a:cubicBezTo>
                    <a:pt x="45" y="161"/>
                    <a:pt x="45" y="159"/>
                    <a:pt x="52" y="134"/>
                  </a:cubicBezTo>
                  <a:cubicBezTo>
                    <a:pt x="69" y="58"/>
                    <a:pt x="92" y="36"/>
                    <a:pt x="119" y="36"/>
                  </a:cubicBezTo>
                  <a:cubicBezTo>
                    <a:pt x="134" y="36"/>
                    <a:pt x="141" y="45"/>
                    <a:pt x="141" y="72"/>
                  </a:cubicBezTo>
                  <a:cubicBezTo>
                    <a:pt x="141" y="90"/>
                    <a:pt x="139" y="101"/>
                    <a:pt x="128" y="146"/>
                  </a:cubicBezTo>
                  <a:cubicBezTo>
                    <a:pt x="123" y="164"/>
                    <a:pt x="108" y="229"/>
                    <a:pt x="101" y="253"/>
                  </a:cubicBezTo>
                  <a:cubicBezTo>
                    <a:pt x="96" y="271"/>
                    <a:pt x="85" y="316"/>
                    <a:pt x="81" y="334"/>
                  </a:cubicBezTo>
                  <a:cubicBezTo>
                    <a:pt x="74" y="361"/>
                    <a:pt x="63" y="406"/>
                    <a:pt x="63" y="412"/>
                  </a:cubicBezTo>
                  <a:cubicBezTo>
                    <a:pt x="63" y="433"/>
                    <a:pt x="78" y="455"/>
                    <a:pt x="110" y="455"/>
                  </a:cubicBezTo>
                  <a:cubicBezTo>
                    <a:pt x="128" y="455"/>
                    <a:pt x="164" y="444"/>
                    <a:pt x="175" y="403"/>
                  </a:cubicBezTo>
                  <a:cubicBezTo>
                    <a:pt x="175" y="399"/>
                    <a:pt x="242" y="130"/>
                    <a:pt x="244" y="126"/>
                  </a:cubicBezTo>
                  <a:cubicBezTo>
                    <a:pt x="246" y="110"/>
                    <a:pt x="246" y="108"/>
                    <a:pt x="260" y="94"/>
                  </a:cubicBezTo>
                  <a:cubicBezTo>
                    <a:pt x="282" y="65"/>
                    <a:pt x="320" y="36"/>
                    <a:pt x="370" y="36"/>
                  </a:cubicBezTo>
                  <a:cubicBezTo>
                    <a:pt x="394" y="36"/>
                    <a:pt x="405" y="47"/>
                    <a:pt x="408" y="4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47" name="Freeform 79"/>
            <p:cNvSpPr>
              <a:spLocks noChangeArrowheads="1"/>
            </p:cNvSpPr>
            <p:nvPr/>
          </p:nvSpPr>
          <p:spPr bwMode="auto">
            <a:xfrm>
              <a:off x="2806" y="1136"/>
              <a:ext cx="52" cy="223"/>
            </a:xfrm>
            <a:custGeom>
              <a:avLst/>
              <a:gdLst>
                <a:gd name="T0" fmla="*/ 231 w 232"/>
                <a:gd name="T1" fmla="*/ 493 h 987"/>
                <a:gd name="T2" fmla="*/ 166 w 232"/>
                <a:gd name="T3" fmla="*/ 186 h 987"/>
                <a:gd name="T4" fmla="*/ 9 w 232"/>
                <a:gd name="T5" fmla="*/ 0 h 987"/>
                <a:gd name="T6" fmla="*/ 0 w 232"/>
                <a:gd name="T7" fmla="*/ 9 h 987"/>
                <a:gd name="T8" fmla="*/ 18 w 232"/>
                <a:gd name="T9" fmla="*/ 34 h 987"/>
                <a:gd name="T10" fmla="*/ 172 w 232"/>
                <a:gd name="T11" fmla="*/ 493 h 987"/>
                <a:gd name="T12" fmla="*/ 13 w 232"/>
                <a:gd name="T13" fmla="*/ 959 h 987"/>
                <a:gd name="T14" fmla="*/ 0 w 232"/>
                <a:gd name="T15" fmla="*/ 977 h 987"/>
                <a:gd name="T16" fmla="*/ 9 w 232"/>
                <a:gd name="T17" fmla="*/ 986 h 987"/>
                <a:gd name="T18" fmla="*/ 168 w 232"/>
                <a:gd name="T19" fmla="*/ 794 h 987"/>
                <a:gd name="T20" fmla="*/ 231 w 232"/>
                <a:gd name="T21" fmla="*/ 493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20" y="298"/>
                    <a:pt x="166" y="186"/>
                  </a:cubicBezTo>
                  <a:cubicBezTo>
                    <a:pt x="105" y="65"/>
                    <a:pt x="20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6" y="130"/>
                    <a:pt x="172" y="287"/>
                    <a:pt x="172" y="493"/>
                  </a:cubicBezTo>
                  <a:cubicBezTo>
                    <a:pt x="172" y="661"/>
                    <a:pt x="137" y="836"/>
                    <a:pt x="13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4" y="986"/>
                    <a:pt x="9" y="986"/>
                  </a:cubicBezTo>
                  <a:cubicBezTo>
                    <a:pt x="20" y="986"/>
                    <a:pt x="110" y="919"/>
                    <a:pt x="168" y="794"/>
                  </a:cubicBezTo>
                  <a:cubicBezTo>
                    <a:pt x="220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48" name="Freeform 80"/>
            <p:cNvSpPr>
              <a:spLocks noChangeArrowheads="1"/>
            </p:cNvSpPr>
            <p:nvPr/>
          </p:nvSpPr>
          <p:spPr bwMode="auto">
            <a:xfrm>
              <a:off x="2907" y="1136"/>
              <a:ext cx="9" cy="223"/>
            </a:xfrm>
            <a:custGeom>
              <a:avLst/>
              <a:gdLst>
                <a:gd name="T0" fmla="*/ 43 w 44"/>
                <a:gd name="T1" fmla="*/ 36 h 987"/>
                <a:gd name="T2" fmla="*/ 20 w 44"/>
                <a:gd name="T3" fmla="*/ 0 h 987"/>
                <a:gd name="T4" fmla="*/ 0 w 44"/>
                <a:gd name="T5" fmla="*/ 36 h 987"/>
                <a:gd name="T6" fmla="*/ 0 w 44"/>
                <a:gd name="T7" fmla="*/ 950 h 987"/>
                <a:gd name="T8" fmla="*/ 20 w 44"/>
                <a:gd name="T9" fmla="*/ 986 h 987"/>
                <a:gd name="T10" fmla="*/ 43 w 44"/>
                <a:gd name="T11" fmla="*/ 950 h 987"/>
                <a:gd name="T12" fmla="*/ 43 w 44"/>
                <a:gd name="T13" fmla="*/ 3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987">
                  <a:moveTo>
                    <a:pt x="43" y="36"/>
                  </a:moveTo>
                  <a:cubicBezTo>
                    <a:pt x="43" y="18"/>
                    <a:pt x="43" y="0"/>
                    <a:pt x="20" y="0"/>
                  </a:cubicBezTo>
                  <a:cubicBezTo>
                    <a:pt x="0" y="0"/>
                    <a:pt x="0" y="18"/>
                    <a:pt x="0" y="36"/>
                  </a:cubicBezTo>
                  <a:lnTo>
                    <a:pt x="0" y="950"/>
                  </a:lnTo>
                  <a:cubicBezTo>
                    <a:pt x="0" y="968"/>
                    <a:pt x="0" y="986"/>
                    <a:pt x="20" y="986"/>
                  </a:cubicBezTo>
                  <a:cubicBezTo>
                    <a:pt x="43" y="986"/>
                    <a:pt x="43" y="968"/>
                    <a:pt x="43" y="950"/>
                  </a:cubicBezTo>
                  <a:lnTo>
                    <a:pt x="43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49" name="Freeform 81"/>
            <p:cNvSpPr>
              <a:spLocks noChangeArrowheads="1"/>
            </p:cNvSpPr>
            <p:nvPr/>
          </p:nvSpPr>
          <p:spPr bwMode="auto">
            <a:xfrm>
              <a:off x="2953" y="1206"/>
              <a:ext cx="127" cy="147"/>
            </a:xfrm>
            <a:custGeom>
              <a:avLst/>
              <a:gdLst>
                <a:gd name="T0" fmla="*/ 119 w 563"/>
                <a:gd name="T1" fmla="*/ 605 h 653"/>
                <a:gd name="T2" fmla="*/ 114 w 563"/>
                <a:gd name="T3" fmla="*/ 625 h 653"/>
                <a:gd name="T4" fmla="*/ 141 w 563"/>
                <a:gd name="T5" fmla="*/ 652 h 653"/>
                <a:gd name="T6" fmla="*/ 179 w 563"/>
                <a:gd name="T7" fmla="*/ 625 h 653"/>
                <a:gd name="T8" fmla="*/ 213 w 563"/>
                <a:gd name="T9" fmla="*/ 446 h 653"/>
                <a:gd name="T10" fmla="*/ 246 w 563"/>
                <a:gd name="T11" fmla="*/ 448 h 653"/>
                <a:gd name="T12" fmla="*/ 562 w 563"/>
                <a:gd name="T13" fmla="*/ 137 h 653"/>
                <a:gd name="T14" fmla="*/ 450 w 563"/>
                <a:gd name="T15" fmla="*/ 0 h 653"/>
                <a:gd name="T16" fmla="*/ 188 w 563"/>
                <a:gd name="T17" fmla="*/ 383 h 653"/>
                <a:gd name="T18" fmla="*/ 25 w 563"/>
                <a:gd name="T19" fmla="*/ 238 h 653"/>
                <a:gd name="T20" fmla="*/ 108 w 563"/>
                <a:gd name="T21" fmla="*/ 34 h 653"/>
                <a:gd name="T22" fmla="*/ 116 w 563"/>
                <a:gd name="T23" fmla="*/ 20 h 653"/>
                <a:gd name="T24" fmla="*/ 103 w 563"/>
                <a:gd name="T25" fmla="*/ 11 h 653"/>
                <a:gd name="T26" fmla="*/ 0 w 563"/>
                <a:gd name="T27" fmla="*/ 249 h 653"/>
                <a:gd name="T28" fmla="*/ 170 w 563"/>
                <a:gd name="T29" fmla="*/ 439 h 653"/>
                <a:gd name="T30" fmla="*/ 119 w 563"/>
                <a:gd name="T31" fmla="*/ 605 h 653"/>
                <a:gd name="T32" fmla="*/ 255 w 563"/>
                <a:gd name="T33" fmla="*/ 390 h 653"/>
                <a:gd name="T34" fmla="*/ 237 w 563"/>
                <a:gd name="T35" fmla="*/ 390 h 653"/>
                <a:gd name="T36" fmla="*/ 224 w 563"/>
                <a:gd name="T37" fmla="*/ 386 h 653"/>
                <a:gd name="T38" fmla="*/ 244 w 563"/>
                <a:gd name="T39" fmla="*/ 278 h 653"/>
                <a:gd name="T40" fmla="*/ 439 w 563"/>
                <a:gd name="T41" fmla="*/ 58 h 653"/>
                <a:gd name="T42" fmla="*/ 535 w 563"/>
                <a:gd name="T43" fmla="*/ 159 h 653"/>
                <a:gd name="T44" fmla="*/ 255 w 563"/>
                <a:gd name="T45" fmla="*/ 39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3" h="653">
                  <a:moveTo>
                    <a:pt x="119" y="605"/>
                  </a:moveTo>
                  <a:cubicBezTo>
                    <a:pt x="114" y="619"/>
                    <a:pt x="114" y="619"/>
                    <a:pt x="114" y="625"/>
                  </a:cubicBezTo>
                  <a:cubicBezTo>
                    <a:pt x="114" y="646"/>
                    <a:pt x="132" y="652"/>
                    <a:pt x="141" y="652"/>
                  </a:cubicBezTo>
                  <a:cubicBezTo>
                    <a:pt x="148" y="652"/>
                    <a:pt x="168" y="650"/>
                    <a:pt x="179" y="625"/>
                  </a:cubicBezTo>
                  <a:cubicBezTo>
                    <a:pt x="181" y="619"/>
                    <a:pt x="186" y="585"/>
                    <a:pt x="213" y="446"/>
                  </a:cubicBezTo>
                  <a:cubicBezTo>
                    <a:pt x="222" y="446"/>
                    <a:pt x="228" y="448"/>
                    <a:pt x="246" y="448"/>
                  </a:cubicBezTo>
                  <a:cubicBezTo>
                    <a:pt x="410" y="448"/>
                    <a:pt x="562" y="291"/>
                    <a:pt x="562" y="137"/>
                  </a:cubicBezTo>
                  <a:cubicBezTo>
                    <a:pt x="562" y="58"/>
                    <a:pt x="524" y="0"/>
                    <a:pt x="450" y="0"/>
                  </a:cubicBezTo>
                  <a:cubicBezTo>
                    <a:pt x="307" y="0"/>
                    <a:pt x="246" y="193"/>
                    <a:pt x="188" y="383"/>
                  </a:cubicBezTo>
                  <a:cubicBezTo>
                    <a:pt x="81" y="365"/>
                    <a:pt x="25" y="309"/>
                    <a:pt x="25" y="238"/>
                  </a:cubicBezTo>
                  <a:cubicBezTo>
                    <a:pt x="25" y="211"/>
                    <a:pt x="49" y="101"/>
                    <a:pt x="108" y="34"/>
                  </a:cubicBezTo>
                  <a:cubicBezTo>
                    <a:pt x="116" y="25"/>
                    <a:pt x="116" y="22"/>
                    <a:pt x="116" y="20"/>
                  </a:cubicBezTo>
                  <a:cubicBezTo>
                    <a:pt x="116" y="16"/>
                    <a:pt x="114" y="11"/>
                    <a:pt x="103" y="11"/>
                  </a:cubicBezTo>
                  <a:cubicBezTo>
                    <a:pt x="76" y="11"/>
                    <a:pt x="0" y="155"/>
                    <a:pt x="0" y="249"/>
                  </a:cubicBezTo>
                  <a:cubicBezTo>
                    <a:pt x="0" y="343"/>
                    <a:pt x="65" y="415"/>
                    <a:pt x="170" y="439"/>
                  </a:cubicBezTo>
                  <a:lnTo>
                    <a:pt x="119" y="605"/>
                  </a:lnTo>
                  <a:close/>
                  <a:moveTo>
                    <a:pt x="255" y="390"/>
                  </a:moveTo>
                  <a:cubicBezTo>
                    <a:pt x="246" y="390"/>
                    <a:pt x="244" y="390"/>
                    <a:pt x="237" y="390"/>
                  </a:cubicBezTo>
                  <a:cubicBezTo>
                    <a:pt x="226" y="390"/>
                    <a:pt x="224" y="388"/>
                    <a:pt x="224" y="386"/>
                  </a:cubicBezTo>
                  <a:cubicBezTo>
                    <a:pt x="224" y="383"/>
                    <a:pt x="242" y="294"/>
                    <a:pt x="244" y="278"/>
                  </a:cubicBezTo>
                  <a:cubicBezTo>
                    <a:pt x="276" y="152"/>
                    <a:pt x="352" y="58"/>
                    <a:pt x="439" y="58"/>
                  </a:cubicBezTo>
                  <a:cubicBezTo>
                    <a:pt x="508" y="58"/>
                    <a:pt x="535" y="110"/>
                    <a:pt x="535" y="159"/>
                  </a:cubicBezTo>
                  <a:cubicBezTo>
                    <a:pt x="535" y="269"/>
                    <a:pt x="408" y="390"/>
                    <a:pt x="255" y="3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50" name="Freeform 82"/>
            <p:cNvSpPr>
              <a:spLocks noChangeArrowheads="1"/>
            </p:cNvSpPr>
            <p:nvPr/>
          </p:nvSpPr>
          <p:spPr bwMode="auto">
            <a:xfrm>
              <a:off x="3097" y="1267"/>
              <a:ext cx="84" cy="101"/>
            </a:xfrm>
            <a:custGeom>
              <a:avLst/>
              <a:gdLst>
                <a:gd name="T0" fmla="*/ 374 w 377"/>
                <a:gd name="T1" fmla="*/ 25 h 449"/>
                <a:gd name="T2" fmla="*/ 376 w 377"/>
                <a:gd name="T3" fmla="*/ 16 h 449"/>
                <a:gd name="T4" fmla="*/ 361 w 377"/>
                <a:gd name="T5" fmla="*/ 0 h 449"/>
                <a:gd name="T6" fmla="*/ 293 w 377"/>
                <a:gd name="T7" fmla="*/ 29 h 449"/>
                <a:gd name="T8" fmla="*/ 211 w 377"/>
                <a:gd name="T9" fmla="*/ 0 h 449"/>
                <a:gd name="T10" fmla="*/ 0 w 377"/>
                <a:gd name="T11" fmla="*/ 199 h 449"/>
                <a:gd name="T12" fmla="*/ 137 w 377"/>
                <a:gd name="T13" fmla="*/ 318 h 449"/>
                <a:gd name="T14" fmla="*/ 220 w 377"/>
                <a:gd name="T15" fmla="*/ 298 h 449"/>
                <a:gd name="T16" fmla="*/ 193 w 377"/>
                <a:gd name="T17" fmla="*/ 408 h 449"/>
                <a:gd name="T18" fmla="*/ 152 w 377"/>
                <a:gd name="T19" fmla="*/ 408 h 449"/>
                <a:gd name="T20" fmla="*/ 134 w 377"/>
                <a:gd name="T21" fmla="*/ 433 h 449"/>
                <a:gd name="T22" fmla="*/ 150 w 377"/>
                <a:gd name="T23" fmla="*/ 448 h 449"/>
                <a:gd name="T24" fmla="*/ 226 w 377"/>
                <a:gd name="T25" fmla="*/ 444 h 449"/>
                <a:gd name="T26" fmla="*/ 305 w 377"/>
                <a:gd name="T27" fmla="*/ 448 h 449"/>
                <a:gd name="T28" fmla="*/ 325 w 377"/>
                <a:gd name="T29" fmla="*/ 424 h 449"/>
                <a:gd name="T30" fmla="*/ 309 w 377"/>
                <a:gd name="T31" fmla="*/ 408 h 449"/>
                <a:gd name="T32" fmla="*/ 278 w 377"/>
                <a:gd name="T33" fmla="*/ 408 h 449"/>
                <a:gd name="T34" fmla="*/ 374 w 377"/>
                <a:gd name="T35" fmla="*/ 25 h 449"/>
                <a:gd name="T36" fmla="*/ 235 w 377"/>
                <a:gd name="T37" fmla="*/ 231 h 449"/>
                <a:gd name="T38" fmla="*/ 222 w 377"/>
                <a:gd name="T39" fmla="*/ 251 h 449"/>
                <a:gd name="T40" fmla="*/ 141 w 377"/>
                <a:gd name="T41" fmla="*/ 287 h 449"/>
                <a:gd name="T42" fmla="*/ 85 w 377"/>
                <a:gd name="T43" fmla="*/ 233 h 449"/>
                <a:gd name="T44" fmla="*/ 123 w 377"/>
                <a:gd name="T45" fmla="*/ 90 h 449"/>
                <a:gd name="T46" fmla="*/ 211 w 377"/>
                <a:gd name="T47" fmla="*/ 31 h 449"/>
                <a:gd name="T48" fmla="*/ 276 w 377"/>
                <a:gd name="T49" fmla="*/ 74 h 449"/>
                <a:gd name="T50" fmla="*/ 273 w 377"/>
                <a:gd name="T51" fmla="*/ 83 h 449"/>
                <a:gd name="T52" fmla="*/ 235 w 377"/>
                <a:gd name="T53" fmla="*/ 23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7" h="449">
                  <a:moveTo>
                    <a:pt x="374" y="25"/>
                  </a:moveTo>
                  <a:lnTo>
                    <a:pt x="376" y="16"/>
                  </a:lnTo>
                  <a:cubicBezTo>
                    <a:pt x="376" y="9"/>
                    <a:pt x="372" y="0"/>
                    <a:pt x="361" y="0"/>
                  </a:cubicBezTo>
                  <a:cubicBezTo>
                    <a:pt x="358" y="0"/>
                    <a:pt x="316" y="9"/>
                    <a:pt x="293" y="29"/>
                  </a:cubicBezTo>
                  <a:cubicBezTo>
                    <a:pt x="284" y="20"/>
                    <a:pt x="258" y="0"/>
                    <a:pt x="211" y="0"/>
                  </a:cubicBezTo>
                  <a:cubicBezTo>
                    <a:pt x="76" y="0"/>
                    <a:pt x="0" y="108"/>
                    <a:pt x="0" y="199"/>
                  </a:cubicBezTo>
                  <a:cubicBezTo>
                    <a:pt x="0" y="285"/>
                    <a:pt x="65" y="318"/>
                    <a:pt x="137" y="318"/>
                  </a:cubicBezTo>
                  <a:cubicBezTo>
                    <a:pt x="175" y="318"/>
                    <a:pt x="204" y="307"/>
                    <a:pt x="220" y="298"/>
                  </a:cubicBezTo>
                  <a:lnTo>
                    <a:pt x="193" y="408"/>
                  </a:lnTo>
                  <a:cubicBezTo>
                    <a:pt x="179" y="408"/>
                    <a:pt x="166" y="408"/>
                    <a:pt x="152" y="408"/>
                  </a:cubicBezTo>
                  <a:cubicBezTo>
                    <a:pt x="134" y="410"/>
                    <a:pt x="134" y="430"/>
                    <a:pt x="134" y="433"/>
                  </a:cubicBezTo>
                  <a:cubicBezTo>
                    <a:pt x="134" y="442"/>
                    <a:pt x="141" y="448"/>
                    <a:pt x="150" y="448"/>
                  </a:cubicBezTo>
                  <a:cubicBezTo>
                    <a:pt x="172" y="448"/>
                    <a:pt x="202" y="444"/>
                    <a:pt x="226" y="444"/>
                  </a:cubicBezTo>
                  <a:cubicBezTo>
                    <a:pt x="244" y="444"/>
                    <a:pt x="287" y="448"/>
                    <a:pt x="305" y="448"/>
                  </a:cubicBezTo>
                  <a:cubicBezTo>
                    <a:pt x="316" y="448"/>
                    <a:pt x="325" y="442"/>
                    <a:pt x="325" y="424"/>
                  </a:cubicBezTo>
                  <a:cubicBezTo>
                    <a:pt x="325" y="417"/>
                    <a:pt x="323" y="410"/>
                    <a:pt x="309" y="408"/>
                  </a:cubicBezTo>
                  <a:cubicBezTo>
                    <a:pt x="302" y="408"/>
                    <a:pt x="284" y="408"/>
                    <a:pt x="278" y="408"/>
                  </a:cubicBezTo>
                  <a:lnTo>
                    <a:pt x="374" y="25"/>
                  </a:lnTo>
                  <a:close/>
                  <a:moveTo>
                    <a:pt x="235" y="231"/>
                  </a:moveTo>
                  <a:cubicBezTo>
                    <a:pt x="233" y="242"/>
                    <a:pt x="233" y="242"/>
                    <a:pt x="222" y="251"/>
                  </a:cubicBezTo>
                  <a:cubicBezTo>
                    <a:pt x="206" y="269"/>
                    <a:pt x="175" y="287"/>
                    <a:pt x="141" y="287"/>
                  </a:cubicBezTo>
                  <a:cubicBezTo>
                    <a:pt x="110" y="287"/>
                    <a:pt x="85" y="271"/>
                    <a:pt x="85" y="233"/>
                  </a:cubicBezTo>
                  <a:cubicBezTo>
                    <a:pt x="85" y="206"/>
                    <a:pt x="105" y="123"/>
                    <a:pt x="123" y="90"/>
                  </a:cubicBezTo>
                  <a:cubicBezTo>
                    <a:pt x="143" y="52"/>
                    <a:pt x="177" y="31"/>
                    <a:pt x="211" y="31"/>
                  </a:cubicBezTo>
                  <a:cubicBezTo>
                    <a:pt x="260" y="31"/>
                    <a:pt x="276" y="69"/>
                    <a:pt x="276" y="74"/>
                  </a:cubicBezTo>
                  <a:cubicBezTo>
                    <a:pt x="276" y="76"/>
                    <a:pt x="276" y="81"/>
                    <a:pt x="273" y="83"/>
                  </a:cubicBezTo>
                  <a:lnTo>
                    <a:pt x="235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51" name="Freeform 83"/>
            <p:cNvSpPr>
              <a:spLocks noChangeArrowheads="1"/>
            </p:cNvSpPr>
            <p:nvPr/>
          </p:nvSpPr>
          <p:spPr bwMode="auto">
            <a:xfrm>
              <a:off x="3223" y="1136"/>
              <a:ext cx="52" cy="223"/>
            </a:xfrm>
            <a:custGeom>
              <a:avLst/>
              <a:gdLst>
                <a:gd name="T0" fmla="*/ 231 w 232"/>
                <a:gd name="T1" fmla="*/ 977 h 987"/>
                <a:gd name="T2" fmla="*/ 213 w 232"/>
                <a:gd name="T3" fmla="*/ 955 h 987"/>
                <a:gd name="T4" fmla="*/ 58 w 232"/>
                <a:gd name="T5" fmla="*/ 493 h 987"/>
                <a:gd name="T6" fmla="*/ 217 w 232"/>
                <a:gd name="T7" fmla="*/ 27 h 987"/>
                <a:gd name="T8" fmla="*/ 231 w 232"/>
                <a:gd name="T9" fmla="*/ 9 h 987"/>
                <a:gd name="T10" fmla="*/ 220 w 232"/>
                <a:gd name="T11" fmla="*/ 0 h 987"/>
                <a:gd name="T12" fmla="*/ 63 w 232"/>
                <a:gd name="T13" fmla="*/ 193 h 987"/>
                <a:gd name="T14" fmla="*/ 0 w 232"/>
                <a:gd name="T15" fmla="*/ 493 h 987"/>
                <a:gd name="T16" fmla="*/ 65 w 232"/>
                <a:gd name="T17" fmla="*/ 802 h 987"/>
                <a:gd name="T18" fmla="*/ 220 w 232"/>
                <a:gd name="T19" fmla="*/ 986 h 987"/>
                <a:gd name="T20" fmla="*/ 231 w 232"/>
                <a:gd name="T21" fmla="*/ 97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90" y="832"/>
                    <a:pt x="58" y="646"/>
                    <a:pt x="58" y="493"/>
                  </a:cubicBezTo>
                  <a:cubicBezTo>
                    <a:pt x="58" y="323"/>
                    <a:pt x="96" y="150"/>
                    <a:pt x="217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6" y="0"/>
                    <a:pt x="220" y="0"/>
                  </a:cubicBezTo>
                  <a:cubicBezTo>
                    <a:pt x="211" y="0"/>
                    <a:pt x="121" y="67"/>
                    <a:pt x="63" y="193"/>
                  </a:cubicBezTo>
                  <a:cubicBezTo>
                    <a:pt x="11" y="300"/>
                    <a:pt x="0" y="410"/>
                    <a:pt x="0" y="493"/>
                  </a:cubicBezTo>
                  <a:cubicBezTo>
                    <a:pt x="0" y="572"/>
                    <a:pt x="11" y="690"/>
                    <a:pt x="65" y="802"/>
                  </a:cubicBezTo>
                  <a:cubicBezTo>
                    <a:pt x="125" y="924"/>
                    <a:pt x="211" y="986"/>
                    <a:pt x="220" y="986"/>
                  </a:cubicBezTo>
                  <a:cubicBezTo>
                    <a:pt x="226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52" name="Freeform 84"/>
            <p:cNvSpPr>
              <a:spLocks noChangeArrowheads="1"/>
            </p:cNvSpPr>
            <p:nvPr/>
          </p:nvSpPr>
          <p:spPr bwMode="auto">
            <a:xfrm>
              <a:off x="3294" y="1203"/>
              <a:ext cx="105" cy="102"/>
            </a:xfrm>
            <a:custGeom>
              <a:avLst/>
              <a:gdLst>
                <a:gd name="T0" fmla="*/ 408 w 469"/>
                <a:gd name="T1" fmla="*/ 49 h 456"/>
                <a:gd name="T2" fmla="*/ 347 w 469"/>
                <a:gd name="T3" fmla="*/ 119 h 456"/>
                <a:gd name="T4" fmla="*/ 396 w 469"/>
                <a:gd name="T5" fmla="*/ 164 h 456"/>
                <a:gd name="T6" fmla="*/ 468 w 469"/>
                <a:gd name="T7" fmla="*/ 85 h 456"/>
                <a:gd name="T8" fmla="*/ 372 w 469"/>
                <a:gd name="T9" fmla="*/ 0 h 456"/>
                <a:gd name="T10" fmla="*/ 240 w 469"/>
                <a:gd name="T11" fmla="*/ 58 h 456"/>
                <a:gd name="T12" fmla="*/ 123 w 469"/>
                <a:gd name="T13" fmla="*/ 0 h 456"/>
                <a:gd name="T14" fmla="*/ 38 w 469"/>
                <a:gd name="T15" fmla="*/ 56 h 456"/>
                <a:gd name="T16" fmla="*/ 0 w 469"/>
                <a:gd name="T17" fmla="*/ 155 h 456"/>
                <a:gd name="T18" fmla="*/ 25 w 469"/>
                <a:gd name="T19" fmla="*/ 168 h 456"/>
                <a:gd name="T20" fmla="*/ 43 w 469"/>
                <a:gd name="T21" fmla="*/ 164 h 456"/>
                <a:gd name="T22" fmla="*/ 52 w 469"/>
                <a:gd name="T23" fmla="*/ 134 h 456"/>
                <a:gd name="T24" fmla="*/ 119 w 469"/>
                <a:gd name="T25" fmla="*/ 36 h 456"/>
                <a:gd name="T26" fmla="*/ 141 w 469"/>
                <a:gd name="T27" fmla="*/ 72 h 456"/>
                <a:gd name="T28" fmla="*/ 128 w 469"/>
                <a:gd name="T29" fmla="*/ 146 h 456"/>
                <a:gd name="T30" fmla="*/ 101 w 469"/>
                <a:gd name="T31" fmla="*/ 253 h 456"/>
                <a:gd name="T32" fmla="*/ 81 w 469"/>
                <a:gd name="T33" fmla="*/ 334 h 456"/>
                <a:gd name="T34" fmla="*/ 63 w 469"/>
                <a:gd name="T35" fmla="*/ 412 h 456"/>
                <a:gd name="T36" fmla="*/ 110 w 469"/>
                <a:gd name="T37" fmla="*/ 455 h 456"/>
                <a:gd name="T38" fmla="*/ 175 w 469"/>
                <a:gd name="T39" fmla="*/ 403 h 456"/>
                <a:gd name="T40" fmla="*/ 244 w 469"/>
                <a:gd name="T41" fmla="*/ 126 h 456"/>
                <a:gd name="T42" fmla="*/ 260 w 469"/>
                <a:gd name="T43" fmla="*/ 94 h 456"/>
                <a:gd name="T44" fmla="*/ 370 w 469"/>
                <a:gd name="T45" fmla="*/ 36 h 456"/>
                <a:gd name="T46" fmla="*/ 408 w 469"/>
                <a:gd name="T47" fmla="*/ 4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9" h="456">
                  <a:moveTo>
                    <a:pt x="408" y="49"/>
                  </a:moveTo>
                  <a:cubicBezTo>
                    <a:pt x="354" y="61"/>
                    <a:pt x="347" y="110"/>
                    <a:pt x="347" y="119"/>
                  </a:cubicBezTo>
                  <a:cubicBezTo>
                    <a:pt x="347" y="141"/>
                    <a:pt x="363" y="164"/>
                    <a:pt x="396" y="164"/>
                  </a:cubicBezTo>
                  <a:cubicBezTo>
                    <a:pt x="430" y="164"/>
                    <a:pt x="468" y="137"/>
                    <a:pt x="468" y="85"/>
                  </a:cubicBezTo>
                  <a:cubicBezTo>
                    <a:pt x="468" y="40"/>
                    <a:pt x="432" y="0"/>
                    <a:pt x="372" y="0"/>
                  </a:cubicBezTo>
                  <a:cubicBezTo>
                    <a:pt x="316" y="0"/>
                    <a:pt x="269" y="27"/>
                    <a:pt x="240" y="58"/>
                  </a:cubicBezTo>
                  <a:cubicBezTo>
                    <a:pt x="215" y="13"/>
                    <a:pt x="159" y="0"/>
                    <a:pt x="123" y="0"/>
                  </a:cubicBezTo>
                  <a:cubicBezTo>
                    <a:pt x="87" y="0"/>
                    <a:pt x="58" y="20"/>
                    <a:pt x="38" y="56"/>
                  </a:cubicBezTo>
                  <a:cubicBezTo>
                    <a:pt x="13" y="94"/>
                    <a:pt x="0" y="148"/>
                    <a:pt x="0" y="155"/>
                  </a:cubicBezTo>
                  <a:cubicBezTo>
                    <a:pt x="0" y="168"/>
                    <a:pt x="16" y="168"/>
                    <a:pt x="25" y="168"/>
                  </a:cubicBezTo>
                  <a:cubicBezTo>
                    <a:pt x="34" y="168"/>
                    <a:pt x="38" y="168"/>
                    <a:pt x="43" y="164"/>
                  </a:cubicBezTo>
                  <a:cubicBezTo>
                    <a:pt x="45" y="161"/>
                    <a:pt x="45" y="159"/>
                    <a:pt x="52" y="134"/>
                  </a:cubicBezTo>
                  <a:cubicBezTo>
                    <a:pt x="69" y="58"/>
                    <a:pt x="92" y="36"/>
                    <a:pt x="119" y="36"/>
                  </a:cubicBezTo>
                  <a:cubicBezTo>
                    <a:pt x="134" y="36"/>
                    <a:pt x="141" y="45"/>
                    <a:pt x="141" y="72"/>
                  </a:cubicBezTo>
                  <a:cubicBezTo>
                    <a:pt x="141" y="90"/>
                    <a:pt x="139" y="101"/>
                    <a:pt x="128" y="146"/>
                  </a:cubicBezTo>
                  <a:cubicBezTo>
                    <a:pt x="123" y="164"/>
                    <a:pt x="108" y="229"/>
                    <a:pt x="101" y="253"/>
                  </a:cubicBezTo>
                  <a:cubicBezTo>
                    <a:pt x="96" y="271"/>
                    <a:pt x="85" y="316"/>
                    <a:pt x="81" y="334"/>
                  </a:cubicBezTo>
                  <a:cubicBezTo>
                    <a:pt x="74" y="361"/>
                    <a:pt x="63" y="406"/>
                    <a:pt x="63" y="412"/>
                  </a:cubicBezTo>
                  <a:cubicBezTo>
                    <a:pt x="63" y="433"/>
                    <a:pt x="78" y="455"/>
                    <a:pt x="110" y="455"/>
                  </a:cubicBezTo>
                  <a:cubicBezTo>
                    <a:pt x="128" y="455"/>
                    <a:pt x="164" y="444"/>
                    <a:pt x="175" y="403"/>
                  </a:cubicBezTo>
                  <a:cubicBezTo>
                    <a:pt x="175" y="399"/>
                    <a:pt x="242" y="130"/>
                    <a:pt x="244" y="126"/>
                  </a:cubicBezTo>
                  <a:cubicBezTo>
                    <a:pt x="246" y="110"/>
                    <a:pt x="246" y="108"/>
                    <a:pt x="260" y="94"/>
                  </a:cubicBezTo>
                  <a:cubicBezTo>
                    <a:pt x="282" y="65"/>
                    <a:pt x="320" y="36"/>
                    <a:pt x="370" y="36"/>
                  </a:cubicBezTo>
                  <a:cubicBezTo>
                    <a:pt x="394" y="36"/>
                    <a:pt x="405" y="47"/>
                    <a:pt x="408" y="4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53" name="Freeform 85"/>
            <p:cNvSpPr>
              <a:spLocks noChangeArrowheads="1"/>
            </p:cNvSpPr>
            <p:nvPr/>
          </p:nvSpPr>
          <p:spPr bwMode="auto">
            <a:xfrm>
              <a:off x="3425" y="1136"/>
              <a:ext cx="52" cy="223"/>
            </a:xfrm>
            <a:custGeom>
              <a:avLst/>
              <a:gdLst>
                <a:gd name="T0" fmla="*/ 231 w 232"/>
                <a:gd name="T1" fmla="*/ 493 h 987"/>
                <a:gd name="T2" fmla="*/ 166 w 232"/>
                <a:gd name="T3" fmla="*/ 186 h 987"/>
                <a:gd name="T4" fmla="*/ 9 w 232"/>
                <a:gd name="T5" fmla="*/ 0 h 987"/>
                <a:gd name="T6" fmla="*/ 0 w 232"/>
                <a:gd name="T7" fmla="*/ 9 h 987"/>
                <a:gd name="T8" fmla="*/ 18 w 232"/>
                <a:gd name="T9" fmla="*/ 34 h 987"/>
                <a:gd name="T10" fmla="*/ 172 w 232"/>
                <a:gd name="T11" fmla="*/ 493 h 987"/>
                <a:gd name="T12" fmla="*/ 13 w 232"/>
                <a:gd name="T13" fmla="*/ 959 h 987"/>
                <a:gd name="T14" fmla="*/ 0 w 232"/>
                <a:gd name="T15" fmla="*/ 977 h 987"/>
                <a:gd name="T16" fmla="*/ 9 w 232"/>
                <a:gd name="T17" fmla="*/ 986 h 987"/>
                <a:gd name="T18" fmla="*/ 168 w 232"/>
                <a:gd name="T19" fmla="*/ 794 h 987"/>
                <a:gd name="T20" fmla="*/ 231 w 232"/>
                <a:gd name="T21" fmla="*/ 493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20" y="298"/>
                    <a:pt x="166" y="186"/>
                  </a:cubicBezTo>
                  <a:cubicBezTo>
                    <a:pt x="105" y="65"/>
                    <a:pt x="20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6" y="130"/>
                    <a:pt x="172" y="287"/>
                    <a:pt x="172" y="493"/>
                  </a:cubicBezTo>
                  <a:cubicBezTo>
                    <a:pt x="172" y="661"/>
                    <a:pt x="137" y="836"/>
                    <a:pt x="13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4" y="986"/>
                    <a:pt x="9" y="986"/>
                  </a:cubicBezTo>
                  <a:cubicBezTo>
                    <a:pt x="20" y="986"/>
                    <a:pt x="110" y="919"/>
                    <a:pt x="168" y="794"/>
                  </a:cubicBezTo>
                  <a:cubicBezTo>
                    <a:pt x="220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54" name="Freeform 86"/>
            <p:cNvSpPr>
              <a:spLocks noChangeArrowheads="1"/>
            </p:cNvSpPr>
            <p:nvPr/>
          </p:nvSpPr>
          <p:spPr bwMode="auto">
            <a:xfrm>
              <a:off x="3526" y="1136"/>
              <a:ext cx="9" cy="223"/>
            </a:xfrm>
            <a:custGeom>
              <a:avLst/>
              <a:gdLst>
                <a:gd name="T0" fmla="*/ 43 w 44"/>
                <a:gd name="T1" fmla="*/ 36 h 987"/>
                <a:gd name="T2" fmla="*/ 20 w 44"/>
                <a:gd name="T3" fmla="*/ 0 h 987"/>
                <a:gd name="T4" fmla="*/ 0 w 44"/>
                <a:gd name="T5" fmla="*/ 36 h 987"/>
                <a:gd name="T6" fmla="*/ 0 w 44"/>
                <a:gd name="T7" fmla="*/ 950 h 987"/>
                <a:gd name="T8" fmla="*/ 20 w 44"/>
                <a:gd name="T9" fmla="*/ 986 h 987"/>
                <a:gd name="T10" fmla="*/ 43 w 44"/>
                <a:gd name="T11" fmla="*/ 950 h 987"/>
                <a:gd name="T12" fmla="*/ 43 w 44"/>
                <a:gd name="T13" fmla="*/ 3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987">
                  <a:moveTo>
                    <a:pt x="43" y="36"/>
                  </a:moveTo>
                  <a:cubicBezTo>
                    <a:pt x="43" y="18"/>
                    <a:pt x="43" y="0"/>
                    <a:pt x="20" y="0"/>
                  </a:cubicBezTo>
                  <a:cubicBezTo>
                    <a:pt x="0" y="0"/>
                    <a:pt x="0" y="18"/>
                    <a:pt x="0" y="36"/>
                  </a:cubicBezTo>
                  <a:lnTo>
                    <a:pt x="0" y="950"/>
                  </a:lnTo>
                  <a:cubicBezTo>
                    <a:pt x="0" y="968"/>
                    <a:pt x="0" y="986"/>
                    <a:pt x="20" y="986"/>
                  </a:cubicBezTo>
                  <a:cubicBezTo>
                    <a:pt x="43" y="986"/>
                    <a:pt x="43" y="968"/>
                    <a:pt x="43" y="950"/>
                  </a:cubicBezTo>
                  <a:lnTo>
                    <a:pt x="43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55" name="Freeform 87"/>
            <p:cNvSpPr>
              <a:spLocks noChangeArrowheads="1"/>
            </p:cNvSpPr>
            <p:nvPr/>
          </p:nvSpPr>
          <p:spPr bwMode="auto">
            <a:xfrm>
              <a:off x="3571" y="1108"/>
              <a:ext cx="69" cy="104"/>
            </a:xfrm>
            <a:custGeom>
              <a:avLst/>
              <a:gdLst>
                <a:gd name="T0" fmla="*/ 307 w 308"/>
                <a:gd name="T1" fmla="*/ 334 h 461"/>
                <a:gd name="T2" fmla="*/ 282 w 308"/>
                <a:gd name="T3" fmla="*/ 334 h 461"/>
                <a:gd name="T4" fmla="*/ 264 w 308"/>
                <a:gd name="T5" fmla="*/ 397 h 461"/>
                <a:gd name="T6" fmla="*/ 197 w 308"/>
                <a:gd name="T7" fmla="*/ 401 h 461"/>
                <a:gd name="T8" fmla="*/ 69 w 308"/>
                <a:gd name="T9" fmla="*/ 401 h 461"/>
                <a:gd name="T10" fmla="*/ 208 w 308"/>
                <a:gd name="T11" fmla="*/ 285 h 461"/>
                <a:gd name="T12" fmla="*/ 307 w 308"/>
                <a:gd name="T13" fmla="*/ 134 h 461"/>
                <a:gd name="T14" fmla="*/ 143 w 308"/>
                <a:gd name="T15" fmla="*/ 0 h 461"/>
                <a:gd name="T16" fmla="*/ 0 w 308"/>
                <a:gd name="T17" fmla="*/ 123 h 461"/>
                <a:gd name="T18" fmla="*/ 36 w 308"/>
                <a:gd name="T19" fmla="*/ 164 h 461"/>
                <a:gd name="T20" fmla="*/ 74 w 308"/>
                <a:gd name="T21" fmla="*/ 126 h 461"/>
                <a:gd name="T22" fmla="*/ 34 w 308"/>
                <a:gd name="T23" fmla="*/ 90 h 461"/>
                <a:gd name="T24" fmla="*/ 134 w 308"/>
                <a:gd name="T25" fmla="*/ 25 h 461"/>
                <a:gd name="T26" fmla="*/ 240 w 308"/>
                <a:gd name="T27" fmla="*/ 134 h 461"/>
                <a:gd name="T28" fmla="*/ 175 w 308"/>
                <a:gd name="T29" fmla="*/ 269 h 461"/>
                <a:gd name="T30" fmla="*/ 7 w 308"/>
                <a:gd name="T31" fmla="*/ 433 h 461"/>
                <a:gd name="T32" fmla="*/ 0 w 308"/>
                <a:gd name="T33" fmla="*/ 460 h 461"/>
                <a:gd name="T34" fmla="*/ 287 w 308"/>
                <a:gd name="T35" fmla="*/ 460 h 461"/>
                <a:gd name="T36" fmla="*/ 307 w 308"/>
                <a:gd name="T37" fmla="*/ 33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8" h="461">
                  <a:moveTo>
                    <a:pt x="307" y="334"/>
                  </a:moveTo>
                  <a:lnTo>
                    <a:pt x="282" y="334"/>
                  </a:lnTo>
                  <a:cubicBezTo>
                    <a:pt x="280" y="350"/>
                    <a:pt x="273" y="390"/>
                    <a:pt x="264" y="397"/>
                  </a:cubicBezTo>
                  <a:cubicBezTo>
                    <a:pt x="260" y="401"/>
                    <a:pt x="206" y="401"/>
                    <a:pt x="197" y="401"/>
                  </a:cubicBezTo>
                  <a:lnTo>
                    <a:pt x="69" y="401"/>
                  </a:lnTo>
                  <a:cubicBezTo>
                    <a:pt x="141" y="336"/>
                    <a:pt x="166" y="318"/>
                    <a:pt x="208" y="285"/>
                  </a:cubicBezTo>
                  <a:cubicBezTo>
                    <a:pt x="260" y="244"/>
                    <a:pt x="307" y="202"/>
                    <a:pt x="307" y="134"/>
                  </a:cubicBezTo>
                  <a:cubicBezTo>
                    <a:pt x="307" y="52"/>
                    <a:pt x="233" y="0"/>
                    <a:pt x="143" y="0"/>
                  </a:cubicBezTo>
                  <a:cubicBezTo>
                    <a:pt x="58" y="0"/>
                    <a:pt x="0" y="61"/>
                    <a:pt x="0" y="123"/>
                  </a:cubicBezTo>
                  <a:cubicBezTo>
                    <a:pt x="0" y="159"/>
                    <a:pt x="29" y="164"/>
                    <a:pt x="36" y="164"/>
                  </a:cubicBezTo>
                  <a:cubicBezTo>
                    <a:pt x="54" y="164"/>
                    <a:pt x="74" y="150"/>
                    <a:pt x="74" y="126"/>
                  </a:cubicBezTo>
                  <a:cubicBezTo>
                    <a:pt x="74" y="114"/>
                    <a:pt x="69" y="90"/>
                    <a:pt x="34" y="90"/>
                  </a:cubicBezTo>
                  <a:cubicBezTo>
                    <a:pt x="54" y="40"/>
                    <a:pt x="101" y="25"/>
                    <a:pt x="134" y="25"/>
                  </a:cubicBezTo>
                  <a:cubicBezTo>
                    <a:pt x="204" y="25"/>
                    <a:pt x="240" y="78"/>
                    <a:pt x="240" y="134"/>
                  </a:cubicBezTo>
                  <a:cubicBezTo>
                    <a:pt x="240" y="195"/>
                    <a:pt x="197" y="242"/>
                    <a:pt x="175" y="269"/>
                  </a:cubicBezTo>
                  <a:lnTo>
                    <a:pt x="7" y="433"/>
                  </a:lnTo>
                  <a:cubicBezTo>
                    <a:pt x="0" y="439"/>
                    <a:pt x="0" y="442"/>
                    <a:pt x="0" y="460"/>
                  </a:cubicBezTo>
                  <a:lnTo>
                    <a:pt x="287" y="460"/>
                  </a:lnTo>
                  <a:lnTo>
                    <a:pt x="307" y="3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360363" y="3816350"/>
            <a:ext cx="3527425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00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i="1" dirty="0" err="1">
                <a:solidFill>
                  <a:srgbClr val="0000FF"/>
                </a:solidFill>
              </a:rPr>
              <a:t>Hanbury</a:t>
            </a:r>
            <a:r>
              <a:rPr lang="en-US" altLang="ja-JP" sz="1800" i="1" dirty="0">
                <a:solidFill>
                  <a:srgbClr val="0000FF"/>
                </a:solidFill>
              </a:rPr>
              <a:t> Brown &amp; Twiss,</a:t>
            </a:r>
          </a:p>
          <a:p>
            <a:r>
              <a:rPr lang="en-US" altLang="ja-JP" sz="1800" i="1" dirty="0">
                <a:solidFill>
                  <a:srgbClr val="0000FF"/>
                </a:solidFill>
              </a:rPr>
              <a:t>Nature 10 (1956), 1047; </a:t>
            </a:r>
          </a:p>
          <a:p>
            <a:r>
              <a:rPr lang="en-US" altLang="ja-JP" sz="1800" i="1" dirty="0" err="1">
                <a:solidFill>
                  <a:srgbClr val="0000FF"/>
                </a:solidFill>
              </a:rPr>
              <a:t>Goldhaber</a:t>
            </a:r>
            <a:r>
              <a:rPr lang="en-US" altLang="ja-JP" sz="1800" i="1" dirty="0">
                <a:solidFill>
                  <a:srgbClr val="0000FF"/>
                </a:solidFill>
              </a:rPr>
              <a:t>, </a:t>
            </a:r>
            <a:r>
              <a:rPr lang="en-US" altLang="ja-JP" sz="1800" i="1" dirty="0" err="1">
                <a:solidFill>
                  <a:srgbClr val="0000FF"/>
                </a:solidFill>
              </a:rPr>
              <a:t>Goldhaber</a:t>
            </a:r>
            <a:r>
              <a:rPr lang="en-US" altLang="ja-JP" sz="1800" i="1" dirty="0">
                <a:solidFill>
                  <a:srgbClr val="0000FF"/>
                </a:solidFill>
              </a:rPr>
              <a:t>, Lee, </a:t>
            </a:r>
            <a:r>
              <a:rPr lang="en-US" altLang="ja-JP" sz="1800" i="1" dirty="0" err="1">
                <a:solidFill>
                  <a:srgbClr val="0000FF"/>
                </a:solidFill>
              </a:rPr>
              <a:t>Pais</a:t>
            </a:r>
            <a:r>
              <a:rPr lang="en-US" altLang="ja-JP" sz="1800" i="1" dirty="0">
                <a:solidFill>
                  <a:srgbClr val="0000FF"/>
                </a:solidFill>
              </a:rPr>
              <a:t>,</a:t>
            </a:r>
          </a:p>
          <a:p>
            <a:r>
              <a:rPr lang="en-US" altLang="ja-JP" sz="1800" i="1" dirty="0">
                <a:solidFill>
                  <a:srgbClr val="0000FF"/>
                </a:solidFill>
              </a:rPr>
              <a:t>Phys. Rev. 120 (1960), 300.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720725" y="3341688"/>
            <a:ext cx="2570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dirty="0"/>
              <a:t>Source size (HBT)</a:t>
            </a:r>
          </a:p>
        </p:txBody>
      </p:sp>
      <p:pic>
        <p:nvPicPr>
          <p:cNvPr id="725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03800"/>
            <a:ext cx="2827338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503238" y="6696075"/>
            <a:ext cx="32512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q (relative momentum)</a:t>
            </a:r>
          </a:p>
        </p:txBody>
      </p:sp>
      <p:sp>
        <p:nvSpPr>
          <p:cNvPr id="7260" name="Line 92"/>
          <p:cNvSpPr>
            <a:spLocks noChangeShapeType="1"/>
          </p:cNvSpPr>
          <p:nvPr/>
        </p:nvSpPr>
        <p:spPr bwMode="auto">
          <a:xfrm>
            <a:off x="1295400" y="5903913"/>
            <a:ext cx="720725" cy="1587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1368425" y="54006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4" rIns="0" bIns="0"/>
          <a:lstStyle>
            <a:lvl1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>
                <a:solidFill>
                  <a:srgbClr val="FF0000"/>
                </a:solidFill>
              </a:rPr>
              <a:t>1/R</a:t>
            </a:r>
          </a:p>
        </p:txBody>
      </p:sp>
      <p:sp>
        <p:nvSpPr>
          <p:cNvPr id="7262" name="AutoShape 94"/>
          <p:cNvSpPr>
            <a:spLocks noChangeArrowheads="1"/>
          </p:cNvSpPr>
          <p:nvPr/>
        </p:nvSpPr>
        <p:spPr bwMode="auto">
          <a:xfrm>
            <a:off x="144463" y="3240088"/>
            <a:ext cx="3887787" cy="3959225"/>
          </a:xfrm>
          <a:prstGeom prst="roundRect">
            <a:avLst>
              <a:gd name="adj" fmla="val 16667"/>
            </a:avLst>
          </a:prstGeom>
          <a:noFill/>
          <a:ln w="7632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5040313" y="3305175"/>
            <a:ext cx="398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dirty="0"/>
              <a:t>Hadron-Hadron Interaction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614863" y="3694905"/>
            <a:ext cx="50403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00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i="1" dirty="0" err="1">
                <a:solidFill>
                  <a:srgbClr val="0000FF"/>
                </a:solidFill>
              </a:rPr>
              <a:t>Lednickey</a:t>
            </a:r>
            <a:r>
              <a:rPr lang="en-US" altLang="ja-JP" sz="1800" i="1" dirty="0">
                <a:solidFill>
                  <a:srgbClr val="0000FF"/>
                </a:solidFill>
              </a:rPr>
              <a:t>, </a:t>
            </a:r>
            <a:r>
              <a:rPr lang="en-US" altLang="ja-JP" sz="1800" i="1" dirty="0" err="1">
                <a:solidFill>
                  <a:srgbClr val="0000FF"/>
                </a:solidFill>
              </a:rPr>
              <a:t>Lyuboshits</a:t>
            </a:r>
            <a:r>
              <a:rPr lang="en-US" altLang="ja-JP" sz="1800" i="1" dirty="0">
                <a:solidFill>
                  <a:srgbClr val="0000FF"/>
                </a:solidFill>
              </a:rPr>
              <a:t> (‘82); </a:t>
            </a:r>
            <a:r>
              <a:rPr lang="en-US" altLang="ja-JP" sz="1800" i="1" dirty="0" err="1">
                <a:solidFill>
                  <a:srgbClr val="0000FF"/>
                </a:solidFill>
              </a:rPr>
              <a:t>Lednicky</a:t>
            </a:r>
            <a:r>
              <a:rPr lang="en-US" altLang="ja-JP" sz="1800" i="1" dirty="0">
                <a:solidFill>
                  <a:srgbClr val="0000FF"/>
                </a:solidFill>
              </a:rPr>
              <a:t>, </a:t>
            </a:r>
            <a:r>
              <a:rPr lang="en-US" altLang="ja-JP" sz="1800" i="1" dirty="0" err="1">
                <a:solidFill>
                  <a:srgbClr val="0000FF"/>
                </a:solidFill>
              </a:rPr>
              <a:t>Lyuboshits</a:t>
            </a:r>
            <a:r>
              <a:rPr lang="en-US" altLang="ja-JP" sz="1800" i="1" dirty="0">
                <a:solidFill>
                  <a:srgbClr val="0000FF"/>
                </a:solidFill>
              </a:rPr>
              <a:t>, </a:t>
            </a:r>
            <a:r>
              <a:rPr lang="en-US" altLang="ja-JP" sz="1800" i="1" dirty="0" err="1">
                <a:solidFill>
                  <a:srgbClr val="0000FF"/>
                </a:solidFill>
              </a:rPr>
              <a:t>Lyuboshits</a:t>
            </a:r>
            <a:r>
              <a:rPr lang="en-US" altLang="ja-JP" sz="1800" i="1" dirty="0">
                <a:solidFill>
                  <a:srgbClr val="0000FF"/>
                </a:solidFill>
              </a:rPr>
              <a:t> (‘98);  </a:t>
            </a:r>
            <a:r>
              <a:rPr lang="en-US" altLang="ja-JP" sz="1800" i="1" dirty="0" err="1">
                <a:solidFill>
                  <a:srgbClr val="0000FF"/>
                </a:solidFill>
              </a:rPr>
              <a:t>Heidenbauer</a:t>
            </a:r>
            <a:r>
              <a:rPr lang="en-US" altLang="ja-JP" sz="1800" i="1" dirty="0">
                <a:solidFill>
                  <a:srgbClr val="0000FF"/>
                </a:solidFill>
              </a:rPr>
              <a:t> (‘19); C. Greiner,</a:t>
            </a:r>
            <a:br>
              <a:rPr lang="en-US" altLang="ja-JP" sz="1800" i="1" dirty="0">
                <a:solidFill>
                  <a:srgbClr val="0000FF"/>
                </a:solidFill>
              </a:rPr>
            </a:br>
            <a:r>
              <a:rPr lang="en-US" altLang="ja-JP" sz="1800" i="1" dirty="0">
                <a:solidFill>
                  <a:srgbClr val="0000FF"/>
                </a:solidFill>
              </a:rPr>
              <a:t>B. Muller, PLB219('89)199; AO+ ('00); Morita+(‘15~); </a:t>
            </a:r>
            <a:r>
              <a:rPr lang="en-US" altLang="ja-JP" sz="1800" i="1" dirty="0" err="1">
                <a:solidFill>
                  <a:srgbClr val="0000FF"/>
                </a:solidFill>
              </a:rPr>
              <a:t>Kamiya</a:t>
            </a:r>
            <a:r>
              <a:rPr lang="en-US" altLang="ja-JP" sz="1800" i="1" dirty="0">
                <a:solidFill>
                  <a:srgbClr val="0000FF"/>
                </a:solidFill>
              </a:rPr>
              <a:t>+(‘20~); STAR (‘15~); ALICE (‘19~)</a:t>
            </a:r>
          </a:p>
        </p:txBody>
      </p:sp>
      <p:pic>
        <p:nvPicPr>
          <p:cNvPr id="7265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4859338"/>
            <a:ext cx="3671887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66" name="AutoShape 98"/>
          <p:cNvSpPr>
            <a:spLocks noChangeArrowheads="1"/>
          </p:cNvSpPr>
          <p:nvPr/>
        </p:nvSpPr>
        <p:spPr bwMode="auto">
          <a:xfrm>
            <a:off x="4319588" y="3168650"/>
            <a:ext cx="5543550" cy="3959225"/>
          </a:xfrm>
          <a:prstGeom prst="roundRect">
            <a:avLst>
              <a:gd name="adj" fmla="val 16667"/>
            </a:avLst>
          </a:prstGeom>
          <a:noFill/>
          <a:ln w="763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67" name="Line 99"/>
          <p:cNvSpPr>
            <a:spLocks noChangeShapeType="1"/>
          </p:cNvSpPr>
          <p:nvPr/>
        </p:nvSpPr>
        <p:spPr bwMode="auto">
          <a:xfrm flipH="1">
            <a:off x="1941513" y="2727325"/>
            <a:ext cx="171450" cy="512763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68" name="Line 100"/>
          <p:cNvSpPr>
            <a:spLocks noChangeShapeType="1"/>
          </p:cNvSpPr>
          <p:nvPr/>
        </p:nvSpPr>
        <p:spPr bwMode="auto">
          <a:xfrm>
            <a:off x="647700" y="2727325"/>
            <a:ext cx="3028950" cy="1588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69" name="Line 101"/>
          <p:cNvSpPr>
            <a:spLocks noChangeShapeType="1"/>
          </p:cNvSpPr>
          <p:nvPr/>
        </p:nvSpPr>
        <p:spPr bwMode="auto">
          <a:xfrm>
            <a:off x="3983038" y="2727325"/>
            <a:ext cx="2709862" cy="1588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70" name="Line 102"/>
          <p:cNvSpPr>
            <a:spLocks noChangeShapeType="1"/>
          </p:cNvSpPr>
          <p:nvPr/>
        </p:nvSpPr>
        <p:spPr bwMode="auto">
          <a:xfrm>
            <a:off x="5483225" y="2727325"/>
            <a:ext cx="277813" cy="441325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8348663" y="6696075"/>
            <a:ext cx="10112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i="1" dirty="0">
                <a:solidFill>
                  <a:srgbClr val="0000FF"/>
                </a:solidFill>
              </a:rPr>
              <a:t>AO+(‘16)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" grpId="0" animBg="1"/>
      <p:bldP spid="7262" grpId="0" animBg="1"/>
      <p:bldP spid="7266" grpId="0" animBg="1"/>
      <p:bldP spid="7267" grpId="0" animBg="1"/>
      <p:bldP spid="7268" grpId="0" animBg="1"/>
      <p:bldP spid="7269" grpId="0" animBg="1"/>
      <p:bldP spid="727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3963988"/>
            <a:ext cx="34671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Scattering length from K</a:t>
            </a:r>
            <a:r>
              <a:rPr lang="en-US" altLang="ja-JP" sz="3200" baseline="33000"/>
              <a:t> –</a:t>
            </a:r>
            <a:r>
              <a:rPr lang="en-US" altLang="ja-JP" sz="3200"/>
              <a:t>p correlation function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spcAft>
                <a:spcPct val="0"/>
              </a:spcAft>
              <a:buSzPct val="64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LL model fit (w/ Coulomb) to the correlation function data</a:t>
            </a:r>
            <a:br>
              <a:rPr lang="en-US" altLang="ja-JP" sz="2600"/>
            </a:br>
            <a:r>
              <a:rPr lang="en-US" altLang="ja-JP" sz="2000" i="1">
                <a:solidFill>
                  <a:srgbClr val="0000FF"/>
                </a:solidFill>
              </a:rPr>
              <a:t>S. Acharya+[ALICE], PLB 822 (‘21) 136708 [2105.05683] (δ ~ +a</a:t>
            </a:r>
            <a:r>
              <a:rPr lang="en-US" altLang="ja-JP" sz="2000" i="1" baseline="-33000">
                <a:solidFill>
                  <a:srgbClr val="0000FF"/>
                </a:solidFill>
              </a:rPr>
              <a:t>0</a:t>
            </a:r>
            <a:r>
              <a:rPr lang="en-US" altLang="ja-JP" sz="2000" i="1">
                <a:solidFill>
                  <a:srgbClr val="0000FF"/>
                </a:solidFill>
              </a:rPr>
              <a:t>q, HEP convention)</a:t>
            </a:r>
            <a:r>
              <a:rPr lang="en-US" altLang="ja-JP" sz="2600"/>
              <a:t/>
            </a:r>
            <a:br>
              <a:rPr lang="en-US" altLang="ja-JP" sz="2600"/>
            </a:br>
            <a:endParaRPr lang="en-US" altLang="ja-JP" sz="2600"/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Consistent with SIDDHARTA (kaonic atom) data, and errors are comparable to previous dedicated experiments.</a:t>
            </a:r>
            <a:br>
              <a:rPr lang="en-US" altLang="ja-JP" sz="2600"/>
            </a:br>
            <a:r>
              <a:rPr lang="en-US" altLang="ja-JP" sz="2000" i="1">
                <a:solidFill>
                  <a:srgbClr val="0000FF"/>
                </a:solidFill>
              </a:rPr>
              <a:t>M. Bassi et al. [SIDDHARTA], NPA 881 (‘12) 88 [1201.4635]</a:t>
            </a:r>
            <a:r>
              <a:rPr lang="en-US" altLang="ja-JP" sz="2600"/>
              <a:t> </a:t>
            </a:r>
            <a:br>
              <a:rPr lang="en-US" altLang="ja-JP" sz="2600"/>
            </a:br>
            <a:endParaRPr lang="en-US" altLang="ja-JP" sz="2600"/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Femtoscopy reconfirmed         bound state nature of Λ(1405)</a:t>
            </a:r>
            <a:br>
              <a:rPr lang="en-US" altLang="ja-JP" sz="2600"/>
            </a:br>
            <a:r>
              <a:rPr lang="en-US" altLang="ja-JP" sz="2600"/>
              <a:t> 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349750"/>
            <a:ext cx="6689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828675" y="1476375"/>
            <a:ext cx="8532813" cy="377825"/>
            <a:chOff x="522" y="930"/>
            <a:chExt cx="5375" cy="238"/>
          </a:xfrm>
        </p:grpSpPr>
        <p:sp>
          <p:nvSpPr>
            <p:cNvPr id="45062" name="Freeform 6"/>
            <p:cNvSpPr>
              <a:spLocks noChangeArrowheads="1"/>
            </p:cNvSpPr>
            <p:nvPr/>
          </p:nvSpPr>
          <p:spPr bwMode="auto">
            <a:xfrm>
              <a:off x="522" y="934"/>
              <a:ext cx="5375" cy="234"/>
            </a:xfrm>
            <a:custGeom>
              <a:avLst/>
              <a:gdLst>
                <a:gd name="T0" fmla="*/ 11852 w 23706"/>
                <a:gd name="T1" fmla="*/ 1034 h 1035"/>
                <a:gd name="T2" fmla="*/ 0 w 23706"/>
                <a:gd name="T3" fmla="*/ 1034 h 1035"/>
                <a:gd name="T4" fmla="*/ 0 w 23706"/>
                <a:gd name="T5" fmla="*/ 0 h 1035"/>
                <a:gd name="T6" fmla="*/ 23705 w 23706"/>
                <a:gd name="T7" fmla="*/ 0 h 1035"/>
                <a:gd name="T8" fmla="*/ 23705 w 23706"/>
                <a:gd name="T9" fmla="*/ 1034 h 1035"/>
                <a:gd name="T10" fmla="*/ 11852 w 23706"/>
                <a:gd name="T11" fmla="*/ 1034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06" h="1035">
                  <a:moveTo>
                    <a:pt x="11852" y="1034"/>
                  </a:moveTo>
                  <a:lnTo>
                    <a:pt x="0" y="1034"/>
                  </a:lnTo>
                  <a:lnTo>
                    <a:pt x="0" y="0"/>
                  </a:lnTo>
                  <a:lnTo>
                    <a:pt x="23705" y="0"/>
                  </a:lnTo>
                  <a:lnTo>
                    <a:pt x="23705" y="1034"/>
                  </a:lnTo>
                  <a:lnTo>
                    <a:pt x="11852" y="10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63" name="Freeform 7"/>
            <p:cNvSpPr>
              <a:spLocks noChangeArrowheads="1"/>
            </p:cNvSpPr>
            <p:nvPr/>
          </p:nvSpPr>
          <p:spPr bwMode="auto">
            <a:xfrm>
              <a:off x="529" y="1023"/>
              <a:ext cx="80" cy="79"/>
            </a:xfrm>
            <a:custGeom>
              <a:avLst/>
              <a:gdLst>
                <a:gd name="T0" fmla="*/ 259 w 357"/>
                <a:gd name="T1" fmla="*/ 49 h 353"/>
                <a:gd name="T2" fmla="*/ 187 w 357"/>
                <a:gd name="T3" fmla="*/ 0 h 353"/>
                <a:gd name="T4" fmla="*/ 0 w 357"/>
                <a:gd name="T5" fmla="*/ 227 h 353"/>
                <a:gd name="T6" fmla="*/ 104 w 357"/>
                <a:gd name="T7" fmla="*/ 352 h 353"/>
                <a:gd name="T8" fmla="*/ 204 w 357"/>
                <a:gd name="T9" fmla="*/ 294 h 353"/>
                <a:gd name="T10" fmla="*/ 275 w 357"/>
                <a:gd name="T11" fmla="*/ 352 h 353"/>
                <a:gd name="T12" fmla="*/ 333 w 357"/>
                <a:gd name="T13" fmla="*/ 310 h 353"/>
                <a:gd name="T14" fmla="*/ 356 w 357"/>
                <a:gd name="T15" fmla="*/ 232 h 353"/>
                <a:gd name="T16" fmla="*/ 347 w 357"/>
                <a:gd name="T17" fmla="*/ 225 h 353"/>
                <a:gd name="T18" fmla="*/ 336 w 357"/>
                <a:gd name="T19" fmla="*/ 239 h 353"/>
                <a:gd name="T20" fmla="*/ 276 w 357"/>
                <a:gd name="T21" fmla="*/ 334 h 353"/>
                <a:gd name="T22" fmla="*/ 253 w 357"/>
                <a:gd name="T23" fmla="*/ 299 h 353"/>
                <a:gd name="T24" fmla="*/ 264 w 357"/>
                <a:gd name="T25" fmla="*/ 241 h 353"/>
                <a:gd name="T26" fmla="*/ 280 w 357"/>
                <a:gd name="T27" fmla="*/ 172 h 353"/>
                <a:gd name="T28" fmla="*/ 308 w 357"/>
                <a:gd name="T29" fmla="*/ 63 h 353"/>
                <a:gd name="T30" fmla="*/ 313 w 357"/>
                <a:gd name="T31" fmla="*/ 37 h 353"/>
                <a:gd name="T32" fmla="*/ 292 w 357"/>
                <a:gd name="T33" fmla="*/ 16 h 353"/>
                <a:gd name="T34" fmla="*/ 259 w 357"/>
                <a:gd name="T35" fmla="*/ 49 h 353"/>
                <a:gd name="T36" fmla="*/ 208 w 357"/>
                <a:gd name="T37" fmla="*/ 252 h 353"/>
                <a:gd name="T38" fmla="*/ 192 w 357"/>
                <a:gd name="T39" fmla="*/ 280 h 353"/>
                <a:gd name="T40" fmla="*/ 106 w 357"/>
                <a:gd name="T41" fmla="*/ 334 h 353"/>
                <a:gd name="T42" fmla="*/ 55 w 357"/>
                <a:gd name="T43" fmla="*/ 262 h 353"/>
                <a:gd name="T44" fmla="*/ 99 w 357"/>
                <a:gd name="T45" fmla="*/ 91 h 353"/>
                <a:gd name="T46" fmla="*/ 188 w 357"/>
                <a:gd name="T47" fmla="*/ 18 h 353"/>
                <a:gd name="T48" fmla="*/ 250 w 357"/>
                <a:gd name="T49" fmla="*/ 86 h 353"/>
                <a:gd name="T50" fmla="*/ 246 w 357"/>
                <a:gd name="T51" fmla="*/ 99 h 353"/>
                <a:gd name="T52" fmla="*/ 208 w 357"/>
                <a:gd name="T53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7" h="353">
                  <a:moveTo>
                    <a:pt x="259" y="49"/>
                  </a:moveTo>
                  <a:cubicBezTo>
                    <a:pt x="245" y="21"/>
                    <a:pt x="222" y="0"/>
                    <a:pt x="187" y="0"/>
                  </a:cubicBezTo>
                  <a:cubicBezTo>
                    <a:pt x="97" y="0"/>
                    <a:pt x="0" y="114"/>
                    <a:pt x="0" y="227"/>
                  </a:cubicBezTo>
                  <a:cubicBezTo>
                    <a:pt x="0" y="301"/>
                    <a:pt x="42" y="352"/>
                    <a:pt x="104" y="352"/>
                  </a:cubicBezTo>
                  <a:cubicBezTo>
                    <a:pt x="120" y="352"/>
                    <a:pt x="158" y="348"/>
                    <a:pt x="204" y="294"/>
                  </a:cubicBezTo>
                  <a:cubicBezTo>
                    <a:pt x="211" y="325"/>
                    <a:pt x="238" y="352"/>
                    <a:pt x="275" y="352"/>
                  </a:cubicBezTo>
                  <a:cubicBezTo>
                    <a:pt x="303" y="352"/>
                    <a:pt x="320" y="334"/>
                    <a:pt x="333" y="310"/>
                  </a:cubicBezTo>
                  <a:cubicBezTo>
                    <a:pt x="345" y="281"/>
                    <a:pt x="356" y="234"/>
                    <a:pt x="356" y="232"/>
                  </a:cubicBezTo>
                  <a:cubicBezTo>
                    <a:pt x="356" y="225"/>
                    <a:pt x="348" y="225"/>
                    <a:pt x="347" y="225"/>
                  </a:cubicBezTo>
                  <a:cubicBezTo>
                    <a:pt x="338" y="225"/>
                    <a:pt x="338" y="227"/>
                    <a:pt x="336" y="239"/>
                  </a:cubicBezTo>
                  <a:cubicBezTo>
                    <a:pt x="322" y="289"/>
                    <a:pt x="308" y="334"/>
                    <a:pt x="276" y="334"/>
                  </a:cubicBezTo>
                  <a:cubicBezTo>
                    <a:pt x="255" y="334"/>
                    <a:pt x="253" y="315"/>
                    <a:pt x="253" y="299"/>
                  </a:cubicBezTo>
                  <a:cubicBezTo>
                    <a:pt x="253" y="281"/>
                    <a:pt x="255" y="276"/>
                    <a:pt x="264" y="241"/>
                  </a:cubicBezTo>
                  <a:cubicBezTo>
                    <a:pt x="273" y="209"/>
                    <a:pt x="273" y="201"/>
                    <a:pt x="280" y="172"/>
                  </a:cubicBezTo>
                  <a:lnTo>
                    <a:pt x="308" y="63"/>
                  </a:lnTo>
                  <a:cubicBezTo>
                    <a:pt x="313" y="40"/>
                    <a:pt x="313" y="40"/>
                    <a:pt x="313" y="37"/>
                  </a:cubicBezTo>
                  <a:cubicBezTo>
                    <a:pt x="313" y="23"/>
                    <a:pt x="304" y="16"/>
                    <a:pt x="292" y="16"/>
                  </a:cubicBezTo>
                  <a:cubicBezTo>
                    <a:pt x="273" y="16"/>
                    <a:pt x="260" y="33"/>
                    <a:pt x="259" y="49"/>
                  </a:cubicBezTo>
                  <a:close/>
                  <a:moveTo>
                    <a:pt x="208" y="252"/>
                  </a:moveTo>
                  <a:cubicBezTo>
                    <a:pt x="204" y="266"/>
                    <a:pt x="204" y="266"/>
                    <a:pt x="192" y="280"/>
                  </a:cubicBezTo>
                  <a:cubicBezTo>
                    <a:pt x="158" y="322"/>
                    <a:pt x="127" y="334"/>
                    <a:pt x="106" y="334"/>
                  </a:cubicBezTo>
                  <a:cubicBezTo>
                    <a:pt x="67" y="334"/>
                    <a:pt x="55" y="292"/>
                    <a:pt x="55" y="262"/>
                  </a:cubicBezTo>
                  <a:cubicBezTo>
                    <a:pt x="55" y="223"/>
                    <a:pt x="79" y="127"/>
                    <a:pt x="99" y="91"/>
                  </a:cubicBezTo>
                  <a:cubicBezTo>
                    <a:pt x="121" y="46"/>
                    <a:pt x="157" y="18"/>
                    <a:pt x="188" y="18"/>
                  </a:cubicBezTo>
                  <a:cubicBezTo>
                    <a:pt x="239" y="18"/>
                    <a:pt x="250" y="81"/>
                    <a:pt x="250" y="86"/>
                  </a:cubicBezTo>
                  <a:cubicBezTo>
                    <a:pt x="250" y="90"/>
                    <a:pt x="248" y="95"/>
                    <a:pt x="246" y="99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64" name="Freeform 8"/>
            <p:cNvSpPr>
              <a:spLocks noChangeArrowheads="1"/>
            </p:cNvSpPr>
            <p:nvPr/>
          </p:nvSpPr>
          <p:spPr bwMode="auto">
            <a:xfrm>
              <a:off x="621" y="1046"/>
              <a:ext cx="57" cy="83"/>
            </a:xfrm>
            <a:custGeom>
              <a:avLst/>
              <a:gdLst>
                <a:gd name="T0" fmla="*/ 253 w 254"/>
                <a:gd name="T1" fmla="*/ 188 h 372"/>
                <a:gd name="T2" fmla="*/ 220 w 254"/>
                <a:gd name="T3" fmla="*/ 47 h 372"/>
                <a:gd name="T4" fmla="*/ 127 w 254"/>
                <a:gd name="T5" fmla="*/ 0 h 372"/>
                <a:gd name="T6" fmla="*/ 0 w 254"/>
                <a:gd name="T7" fmla="*/ 188 h 372"/>
                <a:gd name="T8" fmla="*/ 127 w 254"/>
                <a:gd name="T9" fmla="*/ 371 h 372"/>
                <a:gd name="T10" fmla="*/ 253 w 254"/>
                <a:gd name="T11" fmla="*/ 188 h 372"/>
                <a:gd name="T12" fmla="*/ 127 w 254"/>
                <a:gd name="T13" fmla="*/ 357 h 372"/>
                <a:gd name="T14" fmla="*/ 58 w 254"/>
                <a:gd name="T15" fmla="*/ 297 h 372"/>
                <a:gd name="T16" fmla="*/ 49 w 254"/>
                <a:gd name="T17" fmla="*/ 181 h 372"/>
                <a:gd name="T18" fmla="*/ 58 w 254"/>
                <a:gd name="T19" fmla="*/ 70 h 372"/>
                <a:gd name="T20" fmla="*/ 127 w 254"/>
                <a:gd name="T21" fmla="*/ 16 h 372"/>
                <a:gd name="T22" fmla="*/ 194 w 254"/>
                <a:gd name="T23" fmla="*/ 65 h 372"/>
                <a:gd name="T24" fmla="*/ 204 w 254"/>
                <a:gd name="T25" fmla="*/ 181 h 372"/>
                <a:gd name="T26" fmla="*/ 195 w 254"/>
                <a:gd name="T27" fmla="*/ 296 h 372"/>
                <a:gd name="T28" fmla="*/ 127 w 254"/>
                <a:gd name="T29" fmla="*/ 3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372">
                  <a:moveTo>
                    <a:pt x="253" y="188"/>
                  </a:moveTo>
                  <a:cubicBezTo>
                    <a:pt x="253" y="128"/>
                    <a:pt x="246" y="84"/>
                    <a:pt x="220" y="47"/>
                  </a:cubicBezTo>
                  <a:cubicBezTo>
                    <a:pt x="204" y="21"/>
                    <a:pt x="171" y="0"/>
                    <a:pt x="127" y="0"/>
                  </a:cubicBezTo>
                  <a:cubicBezTo>
                    <a:pt x="0" y="0"/>
                    <a:pt x="0" y="148"/>
                    <a:pt x="0" y="188"/>
                  </a:cubicBezTo>
                  <a:cubicBezTo>
                    <a:pt x="0" y="227"/>
                    <a:pt x="0" y="371"/>
                    <a:pt x="127" y="371"/>
                  </a:cubicBezTo>
                  <a:cubicBezTo>
                    <a:pt x="253" y="371"/>
                    <a:pt x="253" y="227"/>
                    <a:pt x="253" y="188"/>
                  </a:cubicBezTo>
                  <a:close/>
                  <a:moveTo>
                    <a:pt x="127" y="357"/>
                  </a:moveTo>
                  <a:cubicBezTo>
                    <a:pt x="102" y="357"/>
                    <a:pt x="69" y="341"/>
                    <a:pt x="58" y="297"/>
                  </a:cubicBezTo>
                  <a:cubicBezTo>
                    <a:pt x="49" y="266"/>
                    <a:pt x="49" y="220"/>
                    <a:pt x="49" y="181"/>
                  </a:cubicBezTo>
                  <a:cubicBezTo>
                    <a:pt x="49" y="141"/>
                    <a:pt x="49" y="100"/>
                    <a:pt x="58" y="70"/>
                  </a:cubicBezTo>
                  <a:cubicBezTo>
                    <a:pt x="69" y="26"/>
                    <a:pt x="104" y="16"/>
                    <a:pt x="127" y="16"/>
                  </a:cubicBezTo>
                  <a:cubicBezTo>
                    <a:pt x="157" y="16"/>
                    <a:pt x="185" y="33"/>
                    <a:pt x="194" y="65"/>
                  </a:cubicBezTo>
                  <a:cubicBezTo>
                    <a:pt x="202" y="93"/>
                    <a:pt x="204" y="134"/>
                    <a:pt x="204" y="181"/>
                  </a:cubicBezTo>
                  <a:cubicBezTo>
                    <a:pt x="204" y="220"/>
                    <a:pt x="204" y="260"/>
                    <a:pt x="195" y="296"/>
                  </a:cubicBezTo>
                  <a:cubicBezTo>
                    <a:pt x="185" y="345"/>
                    <a:pt x="148" y="357"/>
                    <a:pt x="127" y="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65" name="Freeform 9"/>
            <p:cNvSpPr>
              <a:spLocks noChangeArrowheads="1"/>
            </p:cNvSpPr>
            <p:nvPr/>
          </p:nvSpPr>
          <p:spPr bwMode="auto">
            <a:xfrm>
              <a:off x="752" y="1037"/>
              <a:ext cx="116" cy="41"/>
            </a:xfrm>
            <a:custGeom>
              <a:avLst/>
              <a:gdLst>
                <a:gd name="T0" fmla="*/ 489 w 517"/>
                <a:gd name="T1" fmla="*/ 32 h 184"/>
                <a:gd name="T2" fmla="*/ 516 w 517"/>
                <a:gd name="T3" fmla="*/ 16 h 184"/>
                <a:gd name="T4" fmla="*/ 491 w 517"/>
                <a:gd name="T5" fmla="*/ 0 h 184"/>
                <a:gd name="T6" fmla="*/ 26 w 517"/>
                <a:gd name="T7" fmla="*/ 0 h 184"/>
                <a:gd name="T8" fmla="*/ 0 w 517"/>
                <a:gd name="T9" fmla="*/ 16 h 184"/>
                <a:gd name="T10" fmla="*/ 26 w 517"/>
                <a:gd name="T11" fmla="*/ 32 h 184"/>
                <a:gd name="T12" fmla="*/ 489 w 517"/>
                <a:gd name="T13" fmla="*/ 32 h 184"/>
                <a:gd name="T14" fmla="*/ 491 w 517"/>
                <a:gd name="T15" fmla="*/ 183 h 184"/>
                <a:gd name="T16" fmla="*/ 516 w 517"/>
                <a:gd name="T17" fmla="*/ 167 h 184"/>
                <a:gd name="T18" fmla="*/ 489 w 517"/>
                <a:gd name="T19" fmla="*/ 151 h 184"/>
                <a:gd name="T20" fmla="*/ 26 w 517"/>
                <a:gd name="T21" fmla="*/ 151 h 184"/>
                <a:gd name="T22" fmla="*/ 0 w 517"/>
                <a:gd name="T23" fmla="*/ 167 h 184"/>
                <a:gd name="T24" fmla="*/ 26 w 517"/>
                <a:gd name="T25" fmla="*/ 183 h 184"/>
                <a:gd name="T26" fmla="*/ 491 w 517"/>
                <a:gd name="T2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84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close/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66" name="Freeform 10"/>
            <p:cNvSpPr>
              <a:spLocks noChangeArrowheads="1"/>
            </p:cNvSpPr>
            <p:nvPr/>
          </p:nvSpPr>
          <p:spPr bwMode="auto">
            <a:xfrm>
              <a:off x="942" y="1053"/>
              <a:ext cx="106" cy="7"/>
            </a:xfrm>
            <a:custGeom>
              <a:avLst/>
              <a:gdLst>
                <a:gd name="T0" fmla="*/ 447 w 474"/>
                <a:gd name="T1" fmla="*/ 33 h 34"/>
                <a:gd name="T2" fmla="*/ 473 w 474"/>
                <a:gd name="T3" fmla="*/ 16 h 34"/>
                <a:gd name="T4" fmla="*/ 447 w 474"/>
                <a:gd name="T5" fmla="*/ 0 h 34"/>
                <a:gd name="T6" fmla="*/ 26 w 474"/>
                <a:gd name="T7" fmla="*/ 0 h 34"/>
                <a:gd name="T8" fmla="*/ 0 w 474"/>
                <a:gd name="T9" fmla="*/ 16 h 34"/>
                <a:gd name="T10" fmla="*/ 26 w 474"/>
                <a:gd name="T11" fmla="*/ 33 h 34"/>
                <a:gd name="T12" fmla="*/ 447 w 474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34">
                  <a:moveTo>
                    <a:pt x="447" y="33"/>
                  </a:moveTo>
                  <a:cubicBezTo>
                    <a:pt x="459" y="33"/>
                    <a:pt x="473" y="33"/>
                    <a:pt x="473" y="16"/>
                  </a:cubicBezTo>
                  <a:cubicBezTo>
                    <a:pt x="473" y="0"/>
                    <a:pt x="459" y="0"/>
                    <a:pt x="447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3"/>
                    <a:pt x="14" y="33"/>
                    <a:pt x="26" y="33"/>
                  </a:cubicBezTo>
                  <a:lnTo>
                    <a:pt x="447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67" name="Freeform 11"/>
            <p:cNvSpPr>
              <a:spLocks noChangeArrowheads="1"/>
            </p:cNvSpPr>
            <p:nvPr/>
          </p:nvSpPr>
          <p:spPr bwMode="auto">
            <a:xfrm>
              <a:off x="1070" y="984"/>
              <a:ext cx="73" cy="120"/>
            </a:xfrm>
            <a:custGeom>
              <a:avLst/>
              <a:gdLst>
                <a:gd name="T0" fmla="*/ 327 w 328"/>
                <a:gd name="T1" fmla="*/ 269 h 534"/>
                <a:gd name="T2" fmla="*/ 296 w 328"/>
                <a:gd name="T3" fmla="*/ 86 h 534"/>
                <a:gd name="T4" fmla="*/ 164 w 328"/>
                <a:gd name="T5" fmla="*/ 0 h 534"/>
                <a:gd name="T6" fmla="*/ 28 w 328"/>
                <a:gd name="T7" fmla="*/ 91 h 534"/>
                <a:gd name="T8" fmla="*/ 0 w 328"/>
                <a:gd name="T9" fmla="*/ 269 h 534"/>
                <a:gd name="T10" fmla="*/ 35 w 328"/>
                <a:gd name="T11" fmla="*/ 456 h 534"/>
                <a:gd name="T12" fmla="*/ 164 w 328"/>
                <a:gd name="T13" fmla="*/ 533 h 534"/>
                <a:gd name="T14" fmla="*/ 299 w 328"/>
                <a:gd name="T15" fmla="*/ 443 h 534"/>
                <a:gd name="T16" fmla="*/ 327 w 328"/>
                <a:gd name="T17" fmla="*/ 269 h 534"/>
                <a:gd name="T18" fmla="*/ 164 w 328"/>
                <a:gd name="T19" fmla="*/ 517 h 534"/>
                <a:gd name="T20" fmla="*/ 72 w 328"/>
                <a:gd name="T21" fmla="*/ 422 h 534"/>
                <a:gd name="T22" fmla="*/ 65 w 328"/>
                <a:gd name="T23" fmla="*/ 259 h 534"/>
                <a:gd name="T24" fmla="*/ 70 w 328"/>
                <a:gd name="T25" fmla="*/ 116 h 534"/>
                <a:gd name="T26" fmla="*/ 164 w 328"/>
                <a:gd name="T27" fmla="*/ 18 h 534"/>
                <a:gd name="T28" fmla="*/ 255 w 328"/>
                <a:gd name="T29" fmla="*/ 107 h 534"/>
                <a:gd name="T30" fmla="*/ 262 w 328"/>
                <a:gd name="T31" fmla="*/ 259 h 534"/>
                <a:gd name="T32" fmla="*/ 253 w 328"/>
                <a:gd name="T33" fmla="*/ 419 h 534"/>
                <a:gd name="T34" fmla="*/ 164 w 328"/>
                <a:gd name="T35" fmla="*/ 5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534">
                  <a:moveTo>
                    <a:pt x="327" y="269"/>
                  </a:moveTo>
                  <a:cubicBezTo>
                    <a:pt x="327" y="206"/>
                    <a:pt x="324" y="144"/>
                    <a:pt x="296" y="86"/>
                  </a:cubicBezTo>
                  <a:cubicBezTo>
                    <a:pt x="260" y="12"/>
                    <a:pt x="197" y="0"/>
                    <a:pt x="164" y="0"/>
                  </a:cubicBezTo>
                  <a:cubicBezTo>
                    <a:pt x="118" y="0"/>
                    <a:pt x="60" y="19"/>
                    <a:pt x="28" y="91"/>
                  </a:cubicBezTo>
                  <a:cubicBezTo>
                    <a:pt x="4" y="146"/>
                    <a:pt x="0" y="206"/>
                    <a:pt x="0" y="269"/>
                  </a:cubicBezTo>
                  <a:cubicBezTo>
                    <a:pt x="0" y="327"/>
                    <a:pt x="4" y="396"/>
                    <a:pt x="35" y="456"/>
                  </a:cubicBezTo>
                  <a:cubicBezTo>
                    <a:pt x="69" y="517"/>
                    <a:pt x="125" y="533"/>
                    <a:pt x="164" y="533"/>
                  </a:cubicBezTo>
                  <a:cubicBezTo>
                    <a:pt x="206" y="533"/>
                    <a:pt x="264" y="517"/>
                    <a:pt x="299" y="443"/>
                  </a:cubicBezTo>
                  <a:cubicBezTo>
                    <a:pt x="324" y="391"/>
                    <a:pt x="327" y="329"/>
                    <a:pt x="327" y="269"/>
                  </a:cubicBezTo>
                  <a:close/>
                  <a:moveTo>
                    <a:pt x="164" y="517"/>
                  </a:moveTo>
                  <a:cubicBezTo>
                    <a:pt x="134" y="517"/>
                    <a:pt x="86" y="498"/>
                    <a:pt x="72" y="422"/>
                  </a:cubicBezTo>
                  <a:cubicBezTo>
                    <a:pt x="65" y="376"/>
                    <a:pt x="65" y="304"/>
                    <a:pt x="65" y="259"/>
                  </a:cubicBezTo>
                  <a:cubicBezTo>
                    <a:pt x="65" y="209"/>
                    <a:pt x="65" y="158"/>
                    <a:pt x="70" y="116"/>
                  </a:cubicBezTo>
                  <a:cubicBezTo>
                    <a:pt x="86" y="25"/>
                    <a:pt x="144" y="18"/>
                    <a:pt x="164" y="18"/>
                  </a:cubicBezTo>
                  <a:cubicBezTo>
                    <a:pt x="188" y="18"/>
                    <a:pt x="239" y="32"/>
                    <a:pt x="255" y="107"/>
                  </a:cubicBezTo>
                  <a:cubicBezTo>
                    <a:pt x="262" y="151"/>
                    <a:pt x="262" y="209"/>
                    <a:pt x="262" y="259"/>
                  </a:cubicBezTo>
                  <a:cubicBezTo>
                    <a:pt x="262" y="317"/>
                    <a:pt x="262" y="369"/>
                    <a:pt x="253" y="419"/>
                  </a:cubicBezTo>
                  <a:cubicBezTo>
                    <a:pt x="243" y="493"/>
                    <a:pt x="199" y="517"/>
                    <a:pt x="164" y="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68" name="Freeform 12"/>
            <p:cNvSpPr>
              <a:spLocks noChangeArrowheads="1"/>
            </p:cNvSpPr>
            <p:nvPr/>
          </p:nvSpPr>
          <p:spPr bwMode="auto">
            <a:xfrm>
              <a:off x="1166" y="1082"/>
              <a:ext cx="18" cy="18"/>
            </a:xfrm>
            <a:custGeom>
              <a:avLst/>
              <a:gdLst>
                <a:gd name="T0" fmla="*/ 84 w 85"/>
                <a:gd name="T1" fmla="*/ 42 h 85"/>
                <a:gd name="T2" fmla="*/ 42 w 85"/>
                <a:gd name="T3" fmla="*/ 0 h 85"/>
                <a:gd name="T4" fmla="*/ 0 w 85"/>
                <a:gd name="T5" fmla="*/ 42 h 85"/>
                <a:gd name="T6" fmla="*/ 42 w 85"/>
                <a:gd name="T7" fmla="*/ 84 h 85"/>
                <a:gd name="T8" fmla="*/ 84 w 85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69" name="Freeform 13"/>
            <p:cNvSpPr>
              <a:spLocks noChangeArrowheads="1"/>
            </p:cNvSpPr>
            <p:nvPr/>
          </p:nvSpPr>
          <p:spPr bwMode="auto">
            <a:xfrm>
              <a:off x="1207" y="984"/>
              <a:ext cx="72" cy="120"/>
            </a:xfrm>
            <a:custGeom>
              <a:avLst/>
              <a:gdLst>
                <a:gd name="T0" fmla="*/ 253 w 323"/>
                <a:gd name="T1" fmla="*/ 269 h 534"/>
                <a:gd name="T2" fmla="*/ 253 w 323"/>
                <a:gd name="T3" fmla="*/ 294 h 534"/>
                <a:gd name="T4" fmla="*/ 127 w 323"/>
                <a:gd name="T5" fmla="*/ 512 h 534"/>
                <a:gd name="T6" fmla="*/ 51 w 323"/>
                <a:gd name="T7" fmla="*/ 484 h 534"/>
                <a:gd name="T8" fmla="*/ 92 w 323"/>
                <a:gd name="T9" fmla="*/ 449 h 534"/>
                <a:gd name="T10" fmla="*/ 55 w 323"/>
                <a:gd name="T11" fmla="*/ 412 h 534"/>
                <a:gd name="T12" fmla="*/ 19 w 323"/>
                <a:gd name="T13" fmla="*/ 450 h 534"/>
                <a:gd name="T14" fmla="*/ 127 w 323"/>
                <a:gd name="T15" fmla="*/ 533 h 534"/>
                <a:gd name="T16" fmla="*/ 322 w 323"/>
                <a:gd name="T17" fmla="*/ 262 h 534"/>
                <a:gd name="T18" fmla="*/ 164 w 323"/>
                <a:gd name="T19" fmla="*/ 0 h 534"/>
                <a:gd name="T20" fmla="*/ 49 w 323"/>
                <a:gd name="T21" fmla="*/ 49 h 534"/>
                <a:gd name="T22" fmla="*/ 0 w 323"/>
                <a:gd name="T23" fmla="*/ 174 h 534"/>
                <a:gd name="T24" fmla="*/ 155 w 323"/>
                <a:gd name="T25" fmla="*/ 347 h 534"/>
                <a:gd name="T26" fmla="*/ 253 w 323"/>
                <a:gd name="T27" fmla="*/ 269 h 534"/>
                <a:gd name="T28" fmla="*/ 157 w 323"/>
                <a:gd name="T29" fmla="*/ 329 h 534"/>
                <a:gd name="T30" fmla="*/ 84 w 323"/>
                <a:gd name="T31" fmla="*/ 281 h 534"/>
                <a:gd name="T32" fmla="*/ 70 w 323"/>
                <a:gd name="T33" fmla="*/ 176 h 534"/>
                <a:gd name="T34" fmla="*/ 86 w 323"/>
                <a:gd name="T35" fmla="*/ 69 h 534"/>
                <a:gd name="T36" fmla="*/ 164 w 323"/>
                <a:gd name="T37" fmla="*/ 19 h 534"/>
                <a:gd name="T38" fmla="*/ 239 w 323"/>
                <a:gd name="T39" fmla="*/ 81 h 534"/>
                <a:gd name="T40" fmla="*/ 252 w 323"/>
                <a:gd name="T41" fmla="*/ 190 h 534"/>
                <a:gd name="T42" fmla="*/ 157 w 323"/>
                <a:gd name="T43" fmla="*/ 32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" h="534">
                  <a:moveTo>
                    <a:pt x="253" y="269"/>
                  </a:moveTo>
                  <a:lnTo>
                    <a:pt x="253" y="294"/>
                  </a:lnTo>
                  <a:cubicBezTo>
                    <a:pt x="253" y="477"/>
                    <a:pt x="172" y="512"/>
                    <a:pt x="127" y="512"/>
                  </a:cubicBezTo>
                  <a:cubicBezTo>
                    <a:pt x="114" y="512"/>
                    <a:pt x="72" y="510"/>
                    <a:pt x="51" y="484"/>
                  </a:cubicBezTo>
                  <a:cubicBezTo>
                    <a:pt x="84" y="484"/>
                    <a:pt x="92" y="461"/>
                    <a:pt x="92" y="449"/>
                  </a:cubicBezTo>
                  <a:cubicBezTo>
                    <a:pt x="92" y="424"/>
                    <a:pt x="72" y="412"/>
                    <a:pt x="55" y="412"/>
                  </a:cubicBezTo>
                  <a:cubicBezTo>
                    <a:pt x="42" y="412"/>
                    <a:pt x="19" y="419"/>
                    <a:pt x="19" y="450"/>
                  </a:cubicBezTo>
                  <a:cubicBezTo>
                    <a:pt x="19" y="501"/>
                    <a:pt x="62" y="533"/>
                    <a:pt x="127" y="533"/>
                  </a:cubicBezTo>
                  <a:cubicBezTo>
                    <a:pt x="227" y="533"/>
                    <a:pt x="322" y="427"/>
                    <a:pt x="322" y="262"/>
                  </a:cubicBezTo>
                  <a:cubicBezTo>
                    <a:pt x="322" y="53"/>
                    <a:pt x="234" y="0"/>
                    <a:pt x="164" y="0"/>
                  </a:cubicBezTo>
                  <a:cubicBezTo>
                    <a:pt x="121" y="0"/>
                    <a:pt x="83" y="14"/>
                    <a:pt x="49" y="49"/>
                  </a:cubicBezTo>
                  <a:cubicBezTo>
                    <a:pt x="18" y="84"/>
                    <a:pt x="0" y="116"/>
                    <a:pt x="0" y="174"/>
                  </a:cubicBezTo>
                  <a:cubicBezTo>
                    <a:pt x="0" y="271"/>
                    <a:pt x="69" y="347"/>
                    <a:pt x="155" y="347"/>
                  </a:cubicBezTo>
                  <a:cubicBezTo>
                    <a:pt x="202" y="347"/>
                    <a:pt x="234" y="315"/>
                    <a:pt x="253" y="269"/>
                  </a:cubicBezTo>
                  <a:close/>
                  <a:moveTo>
                    <a:pt x="157" y="329"/>
                  </a:moveTo>
                  <a:cubicBezTo>
                    <a:pt x="144" y="329"/>
                    <a:pt x="107" y="329"/>
                    <a:pt x="84" y="281"/>
                  </a:cubicBezTo>
                  <a:cubicBezTo>
                    <a:pt x="70" y="252"/>
                    <a:pt x="70" y="213"/>
                    <a:pt x="70" y="176"/>
                  </a:cubicBezTo>
                  <a:cubicBezTo>
                    <a:pt x="70" y="134"/>
                    <a:pt x="70" y="97"/>
                    <a:pt x="86" y="69"/>
                  </a:cubicBezTo>
                  <a:cubicBezTo>
                    <a:pt x="107" y="30"/>
                    <a:pt x="137" y="19"/>
                    <a:pt x="164" y="19"/>
                  </a:cubicBezTo>
                  <a:cubicBezTo>
                    <a:pt x="201" y="19"/>
                    <a:pt x="225" y="46"/>
                    <a:pt x="239" y="81"/>
                  </a:cubicBezTo>
                  <a:cubicBezTo>
                    <a:pt x="248" y="106"/>
                    <a:pt x="252" y="155"/>
                    <a:pt x="252" y="190"/>
                  </a:cubicBezTo>
                  <a:cubicBezTo>
                    <a:pt x="252" y="255"/>
                    <a:pt x="225" y="329"/>
                    <a:pt x="157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70" name="Freeform 14"/>
            <p:cNvSpPr>
              <a:spLocks noChangeArrowheads="1"/>
            </p:cNvSpPr>
            <p:nvPr/>
          </p:nvSpPr>
          <p:spPr bwMode="auto">
            <a:xfrm>
              <a:off x="1303" y="984"/>
              <a:ext cx="58" cy="116"/>
            </a:xfrm>
            <a:custGeom>
              <a:avLst/>
              <a:gdLst>
                <a:gd name="T0" fmla="*/ 160 w 258"/>
                <a:gd name="T1" fmla="*/ 19 h 518"/>
                <a:gd name="T2" fmla="*/ 141 w 258"/>
                <a:gd name="T3" fmla="*/ 0 h 518"/>
                <a:gd name="T4" fmla="*/ 0 w 258"/>
                <a:gd name="T5" fmla="*/ 49 h 518"/>
                <a:gd name="T6" fmla="*/ 0 w 258"/>
                <a:gd name="T7" fmla="*/ 74 h 518"/>
                <a:gd name="T8" fmla="*/ 102 w 258"/>
                <a:gd name="T9" fmla="*/ 53 h 518"/>
                <a:gd name="T10" fmla="*/ 102 w 258"/>
                <a:gd name="T11" fmla="*/ 456 h 518"/>
                <a:gd name="T12" fmla="*/ 30 w 258"/>
                <a:gd name="T13" fmla="*/ 493 h 518"/>
                <a:gd name="T14" fmla="*/ 5 w 258"/>
                <a:gd name="T15" fmla="*/ 493 h 518"/>
                <a:gd name="T16" fmla="*/ 5 w 258"/>
                <a:gd name="T17" fmla="*/ 517 h 518"/>
                <a:gd name="T18" fmla="*/ 130 w 258"/>
                <a:gd name="T19" fmla="*/ 514 h 518"/>
                <a:gd name="T20" fmla="*/ 257 w 258"/>
                <a:gd name="T21" fmla="*/ 517 h 518"/>
                <a:gd name="T22" fmla="*/ 257 w 258"/>
                <a:gd name="T23" fmla="*/ 493 h 518"/>
                <a:gd name="T24" fmla="*/ 232 w 258"/>
                <a:gd name="T25" fmla="*/ 493 h 518"/>
                <a:gd name="T26" fmla="*/ 160 w 258"/>
                <a:gd name="T27" fmla="*/ 456 h 518"/>
                <a:gd name="T28" fmla="*/ 160 w 258"/>
                <a:gd name="T29" fmla="*/ 1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518">
                  <a:moveTo>
                    <a:pt x="160" y="19"/>
                  </a:moveTo>
                  <a:cubicBezTo>
                    <a:pt x="160" y="2"/>
                    <a:pt x="160" y="0"/>
                    <a:pt x="141" y="0"/>
                  </a:cubicBezTo>
                  <a:cubicBezTo>
                    <a:pt x="93" y="49"/>
                    <a:pt x="25" y="49"/>
                    <a:pt x="0" y="49"/>
                  </a:cubicBezTo>
                  <a:lnTo>
                    <a:pt x="0" y="74"/>
                  </a:lnTo>
                  <a:cubicBezTo>
                    <a:pt x="16" y="74"/>
                    <a:pt x="62" y="74"/>
                    <a:pt x="102" y="53"/>
                  </a:cubicBezTo>
                  <a:lnTo>
                    <a:pt x="102" y="456"/>
                  </a:lnTo>
                  <a:cubicBezTo>
                    <a:pt x="102" y="484"/>
                    <a:pt x="100" y="493"/>
                    <a:pt x="30" y="493"/>
                  </a:cubicBezTo>
                  <a:lnTo>
                    <a:pt x="5" y="493"/>
                  </a:lnTo>
                  <a:lnTo>
                    <a:pt x="5" y="517"/>
                  </a:lnTo>
                  <a:cubicBezTo>
                    <a:pt x="32" y="514"/>
                    <a:pt x="100" y="514"/>
                    <a:pt x="130" y="514"/>
                  </a:cubicBezTo>
                  <a:cubicBezTo>
                    <a:pt x="162" y="514"/>
                    <a:pt x="229" y="514"/>
                    <a:pt x="257" y="517"/>
                  </a:cubicBezTo>
                  <a:lnTo>
                    <a:pt x="257" y="493"/>
                  </a:lnTo>
                  <a:lnTo>
                    <a:pt x="232" y="493"/>
                  </a:lnTo>
                  <a:cubicBezTo>
                    <a:pt x="162" y="493"/>
                    <a:pt x="160" y="484"/>
                    <a:pt x="160" y="456"/>
                  </a:cubicBezTo>
                  <a:lnTo>
                    <a:pt x="16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71" name="Freeform 15"/>
            <p:cNvSpPr>
              <a:spLocks noChangeArrowheads="1"/>
            </p:cNvSpPr>
            <p:nvPr/>
          </p:nvSpPr>
          <p:spPr bwMode="auto">
            <a:xfrm>
              <a:off x="1424" y="984"/>
              <a:ext cx="116" cy="116"/>
            </a:xfrm>
            <a:custGeom>
              <a:avLst/>
              <a:gdLst>
                <a:gd name="T0" fmla="*/ 275 w 518"/>
                <a:gd name="T1" fmla="*/ 274 h 518"/>
                <a:gd name="T2" fmla="*/ 491 w 518"/>
                <a:gd name="T3" fmla="*/ 274 h 518"/>
                <a:gd name="T4" fmla="*/ 517 w 518"/>
                <a:gd name="T5" fmla="*/ 259 h 518"/>
                <a:gd name="T6" fmla="*/ 491 w 518"/>
                <a:gd name="T7" fmla="*/ 243 h 518"/>
                <a:gd name="T8" fmla="*/ 275 w 518"/>
                <a:gd name="T9" fmla="*/ 243 h 518"/>
                <a:gd name="T10" fmla="*/ 275 w 518"/>
                <a:gd name="T11" fmla="*/ 28 h 518"/>
                <a:gd name="T12" fmla="*/ 259 w 518"/>
                <a:gd name="T13" fmla="*/ 0 h 518"/>
                <a:gd name="T14" fmla="*/ 243 w 518"/>
                <a:gd name="T15" fmla="*/ 26 h 518"/>
                <a:gd name="T16" fmla="*/ 243 w 518"/>
                <a:gd name="T17" fmla="*/ 243 h 518"/>
                <a:gd name="T18" fmla="*/ 26 w 518"/>
                <a:gd name="T19" fmla="*/ 243 h 518"/>
                <a:gd name="T20" fmla="*/ 0 w 518"/>
                <a:gd name="T21" fmla="*/ 259 h 518"/>
                <a:gd name="T22" fmla="*/ 26 w 518"/>
                <a:gd name="T23" fmla="*/ 274 h 518"/>
                <a:gd name="T24" fmla="*/ 243 w 518"/>
                <a:gd name="T25" fmla="*/ 274 h 518"/>
                <a:gd name="T26" fmla="*/ 243 w 518"/>
                <a:gd name="T27" fmla="*/ 486 h 518"/>
                <a:gd name="T28" fmla="*/ 26 w 518"/>
                <a:gd name="T29" fmla="*/ 486 h 518"/>
                <a:gd name="T30" fmla="*/ 0 w 518"/>
                <a:gd name="T31" fmla="*/ 501 h 518"/>
                <a:gd name="T32" fmla="*/ 26 w 518"/>
                <a:gd name="T33" fmla="*/ 517 h 518"/>
                <a:gd name="T34" fmla="*/ 491 w 518"/>
                <a:gd name="T35" fmla="*/ 517 h 518"/>
                <a:gd name="T36" fmla="*/ 517 w 518"/>
                <a:gd name="T37" fmla="*/ 501 h 518"/>
                <a:gd name="T38" fmla="*/ 491 w 518"/>
                <a:gd name="T39" fmla="*/ 486 h 518"/>
                <a:gd name="T40" fmla="*/ 275 w 518"/>
                <a:gd name="T41" fmla="*/ 486 h 518"/>
                <a:gd name="T42" fmla="*/ 275 w 518"/>
                <a:gd name="T43" fmla="*/ 27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8" h="518">
                  <a:moveTo>
                    <a:pt x="275" y="274"/>
                  </a:moveTo>
                  <a:lnTo>
                    <a:pt x="491" y="274"/>
                  </a:lnTo>
                  <a:cubicBezTo>
                    <a:pt x="503" y="274"/>
                    <a:pt x="517" y="274"/>
                    <a:pt x="517" y="259"/>
                  </a:cubicBezTo>
                  <a:cubicBezTo>
                    <a:pt x="517" y="243"/>
                    <a:pt x="503" y="243"/>
                    <a:pt x="491" y="243"/>
                  </a:cubicBezTo>
                  <a:lnTo>
                    <a:pt x="275" y="243"/>
                  </a:lnTo>
                  <a:lnTo>
                    <a:pt x="275" y="28"/>
                  </a:lnTo>
                  <a:cubicBezTo>
                    <a:pt x="275" y="16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4"/>
                    <a:pt x="14" y="274"/>
                    <a:pt x="26" y="274"/>
                  </a:cubicBezTo>
                  <a:lnTo>
                    <a:pt x="243" y="274"/>
                  </a:lnTo>
                  <a:lnTo>
                    <a:pt x="243" y="486"/>
                  </a:lnTo>
                  <a:lnTo>
                    <a:pt x="26" y="486"/>
                  </a:lnTo>
                  <a:cubicBezTo>
                    <a:pt x="14" y="486"/>
                    <a:pt x="0" y="486"/>
                    <a:pt x="0" y="501"/>
                  </a:cubicBezTo>
                  <a:cubicBezTo>
                    <a:pt x="0" y="517"/>
                    <a:pt x="14" y="517"/>
                    <a:pt x="26" y="517"/>
                  </a:cubicBezTo>
                  <a:lnTo>
                    <a:pt x="491" y="517"/>
                  </a:lnTo>
                  <a:cubicBezTo>
                    <a:pt x="503" y="517"/>
                    <a:pt x="517" y="517"/>
                    <a:pt x="517" y="501"/>
                  </a:cubicBezTo>
                  <a:cubicBezTo>
                    <a:pt x="517" y="486"/>
                    <a:pt x="503" y="486"/>
                    <a:pt x="491" y="486"/>
                  </a:cubicBezTo>
                  <a:lnTo>
                    <a:pt x="275" y="486"/>
                  </a:lnTo>
                  <a:lnTo>
                    <a:pt x="275" y="2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72" name="Freeform 16"/>
            <p:cNvSpPr>
              <a:spLocks noChangeArrowheads="1"/>
            </p:cNvSpPr>
            <p:nvPr/>
          </p:nvSpPr>
          <p:spPr bwMode="auto">
            <a:xfrm>
              <a:off x="1596" y="984"/>
              <a:ext cx="73" cy="120"/>
            </a:xfrm>
            <a:custGeom>
              <a:avLst/>
              <a:gdLst>
                <a:gd name="T0" fmla="*/ 327 w 328"/>
                <a:gd name="T1" fmla="*/ 269 h 534"/>
                <a:gd name="T2" fmla="*/ 296 w 328"/>
                <a:gd name="T3" fmla="*/ 86 h 534"/>
                <a:gd name="T4" fmla="*/ 164 w 328"/>
                <a:gd name="T5" fmla="*/ 0 h 534"/>
                <a:gd name="T6" fmla="*/ 28 w 328"/>
                <a:gd name="T7" fmla="*/ 91 h 534"/>
                <a:gd name="T8" fmla="*/ 0 w 328"/>
                <a:gd name="T9" fmla="*/ 269 h 534"/>
                <a:gd name="T10" fmla="*/ 35 w 328"/>
                <a:gd name="T11" fmla="*/ 456 h 534"/>
                <a:gd name="T12" fmla="*/ 164 w 328"/>
                <a:gd name="T13" fmla="*/ 533 h 534"/>
                <a:gd name="T14" fmla="*/ 299 w 328"/>
                <a:gd name="T15" fmla="*/ 443 h 534"/>
                <a:gd name="T16" fmla="*/ 327 w 328"/>
                <a:gd name="T17" fmla="*/ 269 h 534"/>
                <a:gd name="T18" fmla="*/ 164 w 328"/>
                <a:gd name="T19" fmla="*/ 517 h 534"/>
                <a:gd name="T20" fmla="*/ 74 w 328"/>
                <a:gd name="T21" fmla="*/ 422 h 534"/>
                <a:gd name="T22" fmla="*/ 65 w 328"/>
                <a:gd name="T23" fmla="*/ 259 h 534"/>
                <a:gd name="T24" fmla="*/ 70 w 328"/>
                <a:gd name="T25" fmla="*/ 116 h 534"/>
                <a:gd name="T26" fmla="*/ 164 w 328"/>
                <a:gd name="T27" fmla="*/ 18 h 534"/>
                <a:gd name="T28" fmla="*/ 255 w 328"/>
                <a:gd name="T29" fmla="*/ 107 h 534"/>
                <a:gd name="T30" fmla="*/ 262 w 328"/>
                <a:gd name="T31" fmla="*/ 259 h 534"/>
                <a:gd name="T32" fmla="*/ 253 w 328"/>
                <a:gd name="T33" fmla="*/ 419 h 534"/>
                <a:gd name="T34" fmla="*/ 164 w 328"/>
                <a:gd name="T35" fmla="*/ 5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534">
                  <a:moveTo>
                    <a:pt x="327" y="269"/>
                  </a:moveTo>
                  <a:cubicBezTo>
                    <a:pt x="327" y="206"/>
                    <a:pt x="324" y="144"/>
                    <a:pt x="296" y="86"/>
                  </a:cubicBezTo>
                  <a:cubicBezTo>
                    <a:pt x="260" y="12"/>
                    <a:pt x="197" y="0"/>
                    <a:pt x="164" y="0"/>
                  </a:cubicBezTo>
                  <a:cubicBezTo>
                    <a:pt x="118" y="0"/>
                    <a:pt x="60" y="19"/>
                    <a:pt x="28" y="91"/>
                  </a:cubicBezTo>
                  <a:cubicBezTo>
                    <a:pt x="4" y="146"/>
                    <a:pt x="0" y="206"/>
                    <a:pt x="0" y="269"/>
                  </a:cubicBezTo>
                  <a:cubicBezTo>
                    <a:pt x="0" y="327"/>
                    <a:pt x="4" y="396"/>
                    <a:pt x="35" y="456"/>
                  </a:cubicBezTo>
                  <a:cubicBezTo>
                    <a:pt x="69" y="517"/>
                    <a:pt x="125" y="533"/>
                    <a:pt x="164" y="533"/>
                  </a:cubicBezTo>
                  <a:cubicBezTo>
                    <a:pt x="206" y="533"/>
                    <a:pt x="264" y="517"/>
                    <a:pt x="299" y="443"/>
                  </a:cubicBezTo>
                  <a:cubicBezTo>
                    <a:pt x="324" y="391"/>
                    <a:pt x="327" y="329"/>
                    <a:pt x="327" y="269"/>
                  </a:cubicBezTo>
                  <a:close/>
                  <a:moveTo>
                    <a:pt x="164" y="517"/>
                  </a:moveTo>
                  <a:cubicBezTo>
                    <a:pt x="134" y="517"/>
                    <a:pt x="86" y="498"/>
                    <a:pt x="74" y="422"/>
                  </a:cubicBezTo>
                  <a:cubicBezTo>
                    <a:pt x="65" y="376"/>
                    <a:pt x="65" y="304"/>
                    <a:pt x="65" y="259"/>
                  </a:cubicBezTo>
                  <a:cubicBezTo>
                    <a:pt x="65" y="209"/>
                    <a:pt x="65" y="158"/>
                    <a:pt x="70" y="116"/>
                  </a:cubicBezTo>
                  <a:cubicBezTo>
                    <a:pt x="86" y="25"/>
                    <a:pt x="144" y="18"/>
                    <a:pt x="164" y="18"/>
                  </a:cubicBezTo>
                  <a:cubicBezTo>
                    <a:pt x="188" y="18"/>
                    <a:pt x="241" y="32"/>
                    <a:pt x="255" y="107"/>
                  </a:cubicBezTo>
                  <a:cubicBezTo>
                    <a:pt x="262" y="151"/>
                    <a:pt x="262" y="209"/>
                    <a:pt x="262" y="259"/>
                  </a:cubicBezTo>
                  <a:cubicBezTo>
                    <a:pt x="262" y="317"/>
                    <a:pt x="262" y="369"/>
                    <a:pt x="253" y="419"/>
                  </a:cubicBezTo>
                  <a:cubicBezTo>
                    <a:pt x="243" y="493"/>
                    <a:pt x="199" y="517"/>
                    <a:pt x="164" y="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73" name="Freeform 17"/>
            <p:cNvSpPr>
              <a:spLocks noChangeArrowheads="1"/>
            </p:cNvSpPr>
            <p:nvPr/>
          </p:nvSpPr>
          <p:spPr bwMode="auto">
            <a:xfrm>
              <a:off x="1692" y="1082"/>
              <a:ext cx="18" cy="18"/>
            </a:xfrm>
            <a:custGeom>
              <a:avLst/>
              <a:gdLst>
                <a:gd name="T0" fmla="*/ 84 w 85"/>
                <a:gd name="T1" fmla="*/ 42 h 85"/>
                <a:gd name="T2" fmla="*/ 42 w 85"/>
                <a:gd name="T3" fmla="*/ 0 h 85"/>
                <a:gd name="T4" fmla="*/ 0 w 85"/>
                <a:gd name="T5" fmla="*/ 42 h 85"/>
                <a:gd name="T6" fmla="*/ 42 w 85"/>
                <a:gd name="T7" fmla="*/ 84 h 85"/>
                <a:gd name="T8" fmla="*/ 84 w 85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74" name="Freeform 18"/>
            <p:cNvSpPr>
              <a:spLocks noChangeArrowheads="1"/>
            </p:cNvSpPr>
            <p:nvPr/>
          </p:nvSpPr>
          <p:spPr bwMode="auto">
            <a:xfrm>
              <a:off x="1733" y="984"/>
              <a:ext cx="73" cy="120"/>
            </a:xfrm>
            <a:custGeom>
              <a:avLst/>
              <a:gdLst>
                <a:gd name="T0" fmla="*/ 327 w 328"/>
                <a:gd name="T1" fmla="*/ 269 h 534"/>
                <a:gd name="T2" fmla="*/ 296 w 328"/>
                <a:gd name="T3" fmla="*/ 86 h 534"/>
                <a:gd name="T4" fmla="*/ 164 w 328"/>
                <a:gd name="T5" fmla="*/ 0 h 534"/>
                <a:gd name="T6" fmla="*/ 28 w 328"/>
                <a:gd name="T7" fmla="*/ 91 h 534"/>
                <a:gd name="T8" fmla="*/ 0 w 328"/>
                <a:gd name="T9" fmla="*/ 269 h 534"/>
                <a:gd name="T10" fmla="*/ 35 w 328"/>
                <a:gd name="T11" fmla="*/ 456 h 534"/>
                <a:gd name="T12" fmla="*/ 164 w 328"/>
                <a:gd name="T13" fmla="*/ 533 h 534"/>
                <a:gd name="T14" fmla="*/ 299 w 328"/>
                <a:gd name="T15" fmla="*/ 443 h 534"/>
                <a:gd name="T16" fmla="*/ 327 w 328"/>
                <a:gd name="T17" fmla="*/ 269 h 534"/>
                <a:gd name="T18" fmla="*/ 164 w 328"/>
                <a:gd name="T19" fmla="*/ 517 h 534"/>
                <a:gd name="T20" fmla="*/ 74 w 328"/>
                <a:gd name="T21" fmla="*/ 422 h 534"/>
                <a:gd name="T22" fmla="*/ 65 w 328"/>
                <a:gd name="T23" fmla="*/ 259 h 534"/>
                <a:gd name="T24" fmla="*/ 70 w 328"/>
                <a:gd name="T25" fmla="*/ 116 h 534"/>
                <a:gd name="T26" fmla="*/ 164 w 328"/>
                <a:gd name="T27" fmla="*/ 18 h 534"/>
                <a:gd name="T28" fmla="*/ 255 w 328"/>
                <a:gd name="T29" fmla="*/ 107 h 534"/>
                <a:gd name="T30" fmla="*/ 262 w 328"/>
                <a:gd name="T31" fmla="*/ 259 h 534"/>
                <a:gd name="T32" fmla="*/ 253 w 328"/>
                <a:gd name="T33" fmla="*/ 419 h 534"/>
                <a:gd name="T34" fmla="*/ 164 w 328"/>
                <a:gd name="T35" fmla="*/ 5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534">
                  <a:moveTo>
                    <a:pt x="327" y="269"/>
                  </a:moveTo>
                  <a:cubicBezTo>
                    <a:pt x="327" y="206"/>
                    <a:pt x="324" y="144"/>
                    <a:pt x="296" y="86"/>
                  </a:cubicBezTo>
                  <a:cubicBezTo>
                    <a:pt x="260" y="12"/>
                    <a:pt x="197" y="0"/>
                    <a:pt x="164" y="0"/>
                  </a:cubicBezTo>
                  <a:cubicBezTo>
                    <a:pt x="118" y="0"/>
                    <a:pt x="60" y="19"/>
                    <a:pt x="28" y="91"/>
                  </a:cubicBezTo>
                  <a:cubicBezTo>
                    <a:pt x="4" y="146"/>
                    <a:pt x="0" y="206"/>
                    <a:pt x="0" y="269"/>
                  </a:cubicBezTo>
                  <a:cubicBezTo>
                    <a:pt x="0" y="327"/>
                    <a:pt x="4" y="396"/>
                    <a:pt x="35" y="456"/>
                  </a:cubicBezTo>
                  <a:cubicBezTo>
                    <a:pt x="69" y="517"/>
                    <a:pt x="125" y="533"/>
                    <a:pt x="164" y="533"/>
                  </a:cubicBezTo>
                  <a:cubicBezTo>
                    <a:pt x="206" y="533"/>
                    <a:pt x="264" y="517"/>
                    <a:pt x="299" y="443"/>
                  </a:cubicBezTo>
                  <a:cubicBezTo>
                    <a:pt x="324" y="391"/>
                    <a:pt x="327" y="329"/>
                    <a:pt x="327" y="269"/>
                  </a:cubicBezTo>
                  <a:close/>
                  <a:moveTo>
                    <a:pt x="164" y="517"/>
                  </a:moveTo>
                  <a:cubicBezTo>
                    <a:pt x="134" y="517"/>
                    <a:pt x="86" y="498"/>
                    <a:pt x="74" y="422"/>
                  </a:cubicBezTo>
                  <a:cubicBezTo>
                    <a:pt x="65" y="376"/>
                    <a:pt x="65" y="304"/>
                    <a:pt x="65" y="259"/>
                  </a:cubicBezTo>
                  <a:cubicBezTo>
                    <a:pt x="65" y="209"/>
                    <a:pt x="65" y="158"/>
                    <a:pt x="70" y="116"/>
                  </a:cubicBezTo>
                  <a:cubicBezTo>
                    <a:pt x="86" y="25"/>
                    <a:pt x="144" y="18"/>
                    <a:pt x="164" y="18"/>
                  </a:cubicBezTo>
                  <a:cubicBezTo>
                    <a:pt x="188" y="18"/>
                    <a:pt x="241" y="32"/>
                    <a:pt x="255" y="107"/>
                  </a:cubicBezTo>
                  <a:cubicBezTo>
                    <a:pt x="262" y="151"/>
                    <a:pt x="262" y="209"/>
                    <a:pt x="262" y="259"/>
                  </a:cubicBezTo>
                  <a:cubicBezTo>
                    <a:pt x="262" y="317"/>
                    <a:pt x="262" y="369"/>
                    <a:pt x="253" y="419"/>
                  </a:cubicBezTo>
                  <a:cubicBezTo>
                    <a:pt x="243" y="493"/>
                    <a:pt x="199" y="517"/>
                    <a:pt x="164" y="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75" name="Freeform 19"/>
            <p:cNvSpPr>
              <a:spLocks noChangeArrowheads="1"/>
            </p:cNvSpPr>
            <p:nvPr/>
          </p:nvSpPr>
          <p:spPr bwMode="auto">
            <a:xfrm>
              <a:off x="1821" y="984"/>
              <a:ext cx="72" cy="120"/>
            </a:xfrm>
            <a:custGeom>
              <a:avLst/>
              <a:gdLst>
                <a:gd name="T0" fmla="*/ 194 w 323"/>
                <a:gd name="T1" fmla="*/ 243 h 534"/>
                <a:gd name="T2" fmla="*/ 301 w 323"/>
                <a:gd name="T3" fmla="*/ 107 h 534"/>
                <a:gd name="T4" fmla="*/ 158 w 323"/>
                <a:gd name="T5" fmla="*/ 0 h 534"/>
                <a:gd name="T6" fmla="*/ 21 w 323"/>
                <a:gd name="T7" fmla="*/ 106 h 534"/>
                <a:gd name="T8" fmla="*/ 60 w 323"/>
                <a:gd name="T9" fmla="*/ 146 h 534"/>
                <a:gd name="T10" fmla="*/ 100 w 323"/>
                <a:gd name="T11" fmla="*/ 106 h 534"/>
                <a:gd name="T12" fmla="*/ 53 w 323"/>
                <a:gd name="T13" fmla="*/ 67 h 534"/>
                <a:gd name="T14" fmla="*/ 155 w 323"/>
                <a:gd name="T15" fmla="*/ 19 h 534"/>
                <a:gd name="T16" fmla="*/ 231 w 323"/>
                <a:gd name="T17" fmla="*/ 106 h 534"/>
                <a:gd name="T18" fmla="*/ 208 w 323"/>
                <a:gd name="T19" fmla="*/ 195 h 534"/>
                <a:gd name="T20" fmla="*/ 139 w 323"/>
                <a:gd name="T21" fmla="*/ 236 h 534"/>
                <a:gd name="T22" fmla="*/ 109 w 323"/>
                <a:gd name="T23" fmla="*/ 237 h 534"/>
                <a:gd name="T24" fmla="*/ 97 w 323"/>
                <a:gd name="T25" fmla="*/ 246 h 534"/>
                <a:gd name="T26" fmla="*/ 116 w 323"/>
                <a:gd name="T27" fmla="*/ 255 h 534"/>
                <a:gd name="T28" fmla="*/ 150 w 323"/>
                <a:gd name="T29" fmla="*/ 255 h 534"/>
                <a:gd name="T30" fmla="*/ 243 w 323"/>
                <a:gd name="T31" fmla="*/ 384 h 534"/>
                <a:gd name="T32" fmla="*/ 155 w 323"/>
                <a:gd name="T33" fmla="*/ 512 h 534"/>
                <a:gd name="T34" fmla="*/ 35 w 323"/>
                <a:gd name="T35" fmla="*/ 452 h 534"/>
                <a:gd name="T36" fmla="*/ 86 w 323"/>
                <a:gd name="T37" fmla="*/ 410 h 534"/>
                <a:gd name="T38" fmla="*/ 44 w 323"/>
                <a:gd name="T39" fmla="*/ 366 h 534"/>
                <a:gd name="T40" fmla="*/ 0 w 323"/>
                <a:gd name="T41" fmla="*/ 412 h 534"/>
                <a:gd name="T42" fmla="*/ 157 w 323"/>
                <a:gd name="T43" fmla="*/ 533 h 534"/>
                <a:gd name="T44" fmla="*/ 322 w 323"/>
                <a:gd name="T45" fmla="*/ 384 h 534"/>
                <a:gd name="T46" fmla="*/ 194 w 323"/>
                <a:gd name="T47" fmla="*/ 24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534">
                  <a:moveTo>
                    <a:pt x="194" y="243"/>
                  </a:moveTo>
                  <a:cubicBezTo>
                    <a:pt x="257" y="223"/>
                    <a:pt x="301" y="169"/>
                    <a:pt x="301" y="107"/>
                  </a:cubicBezTo>
                  <a:cubicBezTo>
                    <a:pt x="301" y="44"/>
                    <a:pt x="234" y="0"/>
                    <a:pt x="158" y="0"/>
                  </a:cubicBezTo>
                  <a:cubicBezTo>
                    <a:pt x="81" y="0"/>
                    <a:pt x="21" y="46"/>
                    <a:pt x="21" y="106"/>
                  </a:cubicBezTo>
                  <a:cubicBezTo>
                    <a:pt x="21" y="130"/>
                    <a:pt x="39" y="146"/>
                    <a:pt x="60" y="146"/>
                  </a:cubicBezTo>
                  <a:cubicBezTo>
                    <a:pt x="84" y="146"/>
                    <a:pt x="100" y="128"/>
                    <a:pt x="100" y="106"/>
                  </a:cubicBezTo>
                  <a:cubicBezTo>
                    <a:pt x="100" y="67"/>
                    <a:pt x="63" y="67"/>
                    <a:pt x="53" y="67"/>
                  </a:cubicBezTo>
                  <a:cubicBezTo>
                    <a:pt x="76" y="30"/>
                    <a:pt x="127" y="19"/>
                    <a:pt x="155" y="19"/>
                  </a:cubicBezTo>
                  <a:cubicBezTo>
                    <a:pt x="187" y="19"/>
                    <a:pt x="231" y="37"/>
                    <a:pt x="231" y="106"/>
                  </a:cubicBezTo>
                  <a:cubicBezTo>
                    <a:pt x="231" y="116"/>
                    <a:pt x="229" y="160"/>
                    <a:pt x="208" y="195"/>
                  </a:cubicBezTo>
                  <a:cubicBezTo>
                    <a:pt x="185" y="232"/>
                    <a:pt x="158" y="234"/>
                    <a:pt x="139" y="236"/>
                  </a:cubicBezTo>
                  <a:cubicBezTo>
                    <a:pt x="134" y="236"/>
                    <a:pt x="114" y="237"/>
                    <a:pt x="109" y="237"/>
                  </a:cubicBezTo>
                  <a:cubicBezTo>
                    <a:pt x="102" y="237"/>
                    <a:pt x="97" y="239"/>
                    <a:pt x="97" y="246"/>
                  </a:cubicBezTo>
                  <a:cubicBezTo>
                    <a:pt x="97" y="255"/>
                    <a:pt x="102" y="255"/>
                    <a:pt x="116" y="255"/>
                  </a:cubicBezTo>
                  <a:lnTo>
                    <a:pt x="150" y="255"/>
                  </a:lnTo>
                  <a:cubicBezTo>
                    <a:pt x="213" y="255"/>
                    <a:pt x="243" y="308"/>
                    <a:pt x="243" y="384"/>
                  </a:cubicBezTo>
                  <a:cubicBezTo>
                    <a:pt x="243" y="489"/>
                    <a:pt x="188" y="512"/>
                    <a:pt x="155" y="512"/>
                  </a:cubicBezTo>
                  <a:cubicBezTo>
                    <a:pt x="121" y="512"/>
                    <a:pt x="63" y="498"/>
                    <a:pt x="35" y="452"/>
                  </a:cubicBezTo>
                  <a:cubicBezTo>
                    <a:pt x="63" y="457"/>
                    <a:pt x="86" y="440"/>
                    <a:pt x="86" y="410"/>
                  </a:cubicBezTo>
                  <a:cubicBezTo>
                    <a:pt x="86" y="382"/>
                    <a:pt x="67" y="366"/>
                    <a:pt x="44" y="366"/>
                  </a:cubicBezTo>
                  <a:cubicBezTo>
                    <a:pt x="25" y="366"/>
                    <a:pt x="0" y="378"/>
                    <a:pt x="0" y="412"/>
                  </a:cubicBezTo>
                  <a:cubicBezTo>
                    <a:pt x="0" y="482"/>
                    <a:pt x="72" y="533"/>
                    <a:pt x="157" y="533"/>
                  </a:cubicBezTo>
                  <a:cubicBezTo>
                    <a:pt x="252" y="533"/>
                    <a:pt x="322" y="463"/>
                    <a:pt x="322" y="384"/>
                  </a:cubicBezTo>
                  <a:cubicBezTo>
                    <a:pt x="322" y="320"/>
                    <a:pt x="273" y="260"/>
                    <a:pt x="194" y="2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76" name="Freeform 20"/>
            <p:cNvSpPr>
              <a:spLocks noChangeArrowheads="1"/>
            </p:cNvSpPr>
            <p:nvPr/>
          </p:nvSpPr>
          <p:spPr bwMode="auto">
            <a:xfrm>
              <a:off x="1918" y="970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49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5"/>
                    <a:pt x="181" y="763"/>
                    <a:pt x="167" y="749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2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77" name="Freeform 21"/>
            <p:cNvSpPr>
              <a:spLocks noChangeArrowheads="1"/>
            </p:cNvSpPr>
            <p:nvPr/>
          </p:nvSpPr>
          <p:spPr bwMode="auto">
            <a:xfrm>
              <a:off x="1975" y="1022"/>
              <a:ext cx="57" cy="80"/>
            </a:xfrm>
            <a:custGeom>
              <a:avLst/>
              <a:gdLst>
                <a:gd name="T0" fmla="*/ 136 w 256"/>
                <a:gd name="T1" fmla="*/ 197 h 358"/>
                <a:gd name="T2" fmla="*/ 216 w 256"/>
                <a:gd name="T3" fmla="*/ 269 h 358"/>
                <a:gd name="T4" fmla="*/ 128 w 256"/>
                <a:gd name="T5" fmla="*/ 340 h 358"/>
                <a:gd name="T6" fmla="*/ 21 w 256"/>
                <a:gd name="T7" fmla="*/ 229 h 358"/>
                <a:gd name="T8" fmla="*/ 11 w 256"/>
                <a:gd name="T9" fmla="*/ 216 h 358"/>
                <a:gd name="T10" fmla="*/ 0 w 256"/>
                <a:gd name="T11" fmla="*/ 236 h 358"/>
                <a:gd name="T12" fmla="*/ 0 w 256"/>
                <a:gd name="T13" fmla="*/ 338 h 358"/>
                <a:gd name="T14" fmla="*/ 9 w 256"/>
                <a:gd name="T15" fmla="*/ 357 h 358"/>
                <a:gd name="T16" fmla="*/ 28 w 256"/>
                <a:gd name="T17" fmla="*/ 341 h 358"/>
                <a:gd name="T18" fmla="*/ 44 w 256"/>
                <a:gd name="T19" fmla="*/ 324 h 358"/>
                <a:gd name="T20" fmla="*/ 128 w 256"/>
                <a:gd name="T21" fmla="*/ 357 h 358"/>
                <a:gd name="T22" fmla="*/ 255 w 256"/>
                <a:gd name="T23" fmla="*/ 248 h 358"/>
                <a:gd name="T24" fmla="*/ 222 w 256"/>
                <a:gd name="T25" fmla="*/ 174 h 358"/>
                <a:gd name="T26" fmla="*/ 134 w 256"/>
                <a:gd name="T27" fmla="*/ 137 h 358"/>
                <a:gd name="T28" fmla="*/ 37 w 256"/>
                <a:gd name="T29" fmla="*/ 74 h 358"/>
                <a:gd name="T30" fmla="*/ 125 w 256"/>
                <a:gd name="T31" fmla="*/ 14 h 358"/>
                <a:gd name="T32" fmla="*/ 216 w 256"/>
                <a:gd name="T33" fmla="*/ 109 h 358"/>
                <a:gd name="T34" fmla="*/ 225 w 256"/>
                <a:gd name="T35" fmla="*/ 116 h 358"/>
                <a:gd name="T36" fmla="*/ 236 w 256"/>
                <a:gd name="T37" fmla="*/ 97 h 358"/>
                <a:gd name="T38" fmla="*/ 236 w 256"/>
                <a:gd name="T39" fmla="*/ 19 h 358"/>
                <a:gd name="T40" fmla="*/ 227 w 256"/>
                <a:gd name="T41" fmla="*/ 0 h 358"/>
                <a:gd name="T42" fmla="*/ 211 w 256"/>
                <a:gd name="T43" fmla="*/ 9 h 358"/>
                <a:gd name="T44" fmla="*/ 197 w 256"/>
                <a:gd name="T45" fmla="*/ 21 h 358"/>
                <a:gd name="T46" fmla="*/ 125 w 256"/>
                <a:gd name="T47" fmla="*/ 0 h 358"/>
                <a:gd name="T48" fmla="*/ 0 w 256"/>
                <a:gd name="T49" fmla="*/ 95 h 358"/>
                <a:gd name="T50" fmla="*/ 33 w 256"/>
                <a:gd name="T51" fmla="*/ 162 h 358"/>
                <a:gd name="T52" fmla="*/ 136 w 256"/>
                <a:gd name="T53" fmla="*/ 19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58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6"/>
                    <a:pt x="11" y="216"/>
                  </a:cubicBezTo>
                  <a:cubicBezTo>
                    <a:pt x="0" y="216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5"/>
                    <a:pt x="28" y="341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5"/>
                    <a:pt x="113" y="357"/>
                    <a:pt x="128" y="357"/>
                  </a:cubicBezTo>
                  <a:cubicBezTo>
                    <a:pt x="218" y="357"/>
                    <a:pt x="255" y="304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8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4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6"/>
                    <a:pt x="136" y="1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78" name="Freeform 22"/>
            <p:cNvSpPr>
              <a:spLocks noChangeArrowheads="1"/>
            </p:cNvSpPr>
            <p:nvPr/>
          </p:nvSpPr>
          <p:spPr bwMode="auto">
            <a:xfrm>
              <a:off x="2042" y="993"/>
              <a:ext cx="54" cy="109"/>
            </a:xfrm>
            <a:custGeom>
              <a:avLst/>
              <a:gdLst>
                <a:gd name="T0" fmla="*/ 120 w 244"/>
                <a:gd name="T1" fmla="*/ 167 h 487"/>
                <a:gd name="T2" fmla="*/ 231 w 244"/>
                <a:gd name="T3" fmla="*/ 167 h 487"/>
                <a:gd name="T4" fmla="*/ 231 w 244"/>
                <a:gd name="T5" fmla="*/ 142 h 487"/>
                <a:gd name="T6" fmla="*/ 120 w 244"/>
                <a:gd name="T7" fmla="*/ 142 h 487"/>
                <a:gd name="T8" fmla="*/ 120 w 244"/>
                <a:gd name="T9" fmla="*/ 0 h 487"/>
                <a:gd name="T10" fmla="*/ 100 w 244"/>
                <a:gd name="T11" fmla="*/ 0 h 487"/>
                <a:gd name="T12" fmla="*/ 0 w 244"/>
                <a:gd name="T13" fmla="*/ 150 h 487"/>
                <a:gd name="T14" fmla="*/ 0 w 244"/>
                <a:gd name="T15" fmla="*/ 167 h 487"/>
                <a:gd name="T16" fmla="*/ 67 w 244"/>
                <a:gd name="T17" fmla="*/ 167 h 487"/>
                <a:gd name="T18" fmla="*/ 67 w 244"/>
                <a:gd name="T19" fmla="*/ 380 h 487"/>
                <a:gd name="T20" fmla="*/ 167 w 244"/>
                <a:gd name="T21" fmla="*/ 486 h 487"/>
                <a:gd name="T22" fmla="*/ 243 w 244"/>
                <a:gd name="T23" fmla="*/ 380 h 487"/>
                <a:gd name="T24" fmla="*/ 243 w 244"/>
                <a:gd name="T25" fmla="*/ 336 h 487"/>
                <a:gd name="T26" fmla="*/ 224 w 244"/>
                <a:gd name="T27" fmla="*/ 336 h 487"/>
                <a:gd name="T28" fmla="*/ 224 w 244"/>
                <a:gd name="T29" fmla="*/ 380 h 487"/>
                <a:gd name="T30" fmla="*/ 172 w 244"/>
                <a:gd name="T31" fmla="*/ 466 h 487"/>
                <a:gd name="T32" fmla="*/ 120 w 244"/>
                <a:gd name="T33" fmla="*/ 382 h 487"/>
                <a:gd name="T34" fmla="*/ 120 w 244"/>
                <a:gd name="T35" fmla="*/ 16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487">
                  <a:moveTo>
                    <a:pt x="120" y="167"/>
                  </a:moveTo>
                  <a:lnTo>
                    <a:pt x="231" y="167"/>
                  </a:lnTo>
                  <a:lnTo>
                    <a:pt x="231" y="142"/>
                  </a:lnTo>
                  <a:lnTo>
                    <a:pt x="120" y="142"/>
                  </a:lnTo>
                  <a:lnTo>
                    <a:pt x="120" y="0"/>
                  </a:lnTo>
                  <a:lnTo>
                    <a:pt x="100" y="0"/>
                  </a:lnTo>
                  <a:cubicBezTo>
                    <a:pt x="100" y="63"/>
                    <a:pt x="76" y="146"/>
                    <a:pt x="0" y="150"/>
                  </a:cubicBezTo>
                  <a:lnTo>
                    <a:pt x="0" y="167"/>
                  </a:lnTo>
                  <a:lnTo>
                    <a:pt x="67" y="167"/>
                  </a:lnTo>
                  <a:lnTo>
                    <a:pt x="67" y="380"/>
                  </a:lnTo>
                  <a:cubicBezTo>
                    <a:pt x="67" y="477"/>
                    <a:pt x="139" y="486"/>
                    <a:pt x="167" y="486"/>
                  </a:cubicBezTo>
                  <a:cubicBezTo>
                    <a:pt x="222" y="486"/>
                    <a:pt x="243" y="431"/>
                    <a:pt x="243" y="380"/>
                  </a:cubicBezTo>
                  <a:lnTo>
                    <a:pt x="243" y="336"/>
                  </a:lnTo>
                  <a:lnTo>
                    <a:pt x="224" y="336"/>
                  </a:lnTo>
                  <a:lnTo>
                    <a:pt x="224" y="380"/>
                  </a:lnTo>
                  <a:cubicBezTo>
                    <a:pt x="224" y="436"/>
                    <a:pt x="201" y="466"/>
                    <a:pt x="172" y="466"/>
                  </a:cubicBezTo>
                  <a:cubicBezTo>
                    <a:pt x="120" y="466"/>
                    <a:pt x="120" y="396"/>
                    <a:pt x="120" y="382"/>
                  </a:cubicBezTo>
                  <a:lnTo>
                    <a:pt x="120" y="1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79" name="Freeform 23"/>
            <p:cNvSpPr>
              <a:spLocks noChangeArrowheads="1"/>
            </p:cNvSpPr>
            <p:nvPr/>
          </p:nvSpPr>
          <p:spPr bwMode="auto">
            <a:xfrm>
              <a:off x="2114" y="1022"/>
              <a:ext cx="79" cy="80"/>
            </a:xfrm>
            <a:custGeom>
              <a:avLst/>
              <a:gdLst>
                <a:gd name="T0" fmla="*/ 225 w 351"/>
                <a:gd name="T1" fmla="*/ 289 h 358"/>
                <a:gd name="T2" fmla="*/ 287 w 351"/>
                <a:gd name="T3" fmla="*/ 352 h 358"/>
                <a:gd name="T4" fmla="*/ 350 w 351"/>
                <a:gd name="T5" fmla="*/ 278 h 358"/>
                <a:gd name="T6" fmla="*/ 350 w 351"/>
                <a:gd name="T7" fmla="*/ 236 h 358"/>
                <a:gd name="T8" fmla="*/ 331 w 351"/>
                <a:gd name="T9" fmla="*/ 236 h 358"/>
                <a:gd name="T10" fmla="*/ 331 w 351"/>
                <a:gd name="T11" fmla="*/ 278 h 358"/>
                <a:gd name="T12" fmla="*/ 303 w 351"/>
                <a:gd name="T13" fmla="*/ 329 h 358"/>
                <a:gd name="T14" fmla="*/ 275 w 351"/>
                <a:gd name="T15" fmla="*/ 290 h 358"/>
                <a:gd name="T16" fmla="*/ 275 w 351"/>
                <a:gd name="T17" fmla="*/ 134 h 358"/>
                <a:gd name="T18" fmla="*/ 246 w 351"/>
                <a:gd name="T19" fmla="*/ 42 h 358"/>
                <a:gd name="T20" fmla="*/ 141 w 351"/>
                <a:gd name="T21" fmla="*/ 0 h 358"/>
                <a:gd name="T22" fmla="*/ 23 w 351"/>
                <a:gd name="T23" fmla="*/ 88 h 358"/>
                <a:gd name="T24" fmla="*/ 58 w 351"/>
                <a:gd name="T25" fmla="*/ 125 h 358"/>
                <a:gd name="T26" fmla="*/ 93 w 351"/>
                <a:gd name="T27" fmla="*/ 88 h 358"/>
                <a:gd name="T28" fmla="*/ 55 w 351"/>
                <a:gd name="T29" fmla="*/ 53 h 358"/>
                <a:gd name="T30" fmla="*/ 139 w 351"/>
                <a:gd name="T31" fmla="*/ 18 h 358"/>
                <a:gd name="T32" fmla="*/ 220 w 351"/>
                <a:gd name="T33" fmla="*/ 116 h 358"/>
                <a:gd name="T34" fmla="*/ 220 w 351"/>
                <a:gd name="T35" fmla="*/ 146 h 358"/>
                <a:gd name="T36" fmla="*/ 77 w 351"/>
                <a:gd name="T37" fmla="*/ 172 h 358"/>
                <a:gd name="T38" fmla="*/ 0 w 351"/>
                <a:gd name="T39" fmla="*/ 274 h 358"/>
                <a:gd name="T40" fmla="*/ 125 w 351"/>
                <a:gd name="T41" fmla="*/ 357 h 358"/>
                <a:gd name="T42" fmla="*/ 225 w 351"/>
                <a:gd name="T43" fmla="*/ 289 h 358"/>
                <a:gd name="T44" fmla="*/ 220 w 351"/>
                <a:gd name="T45" fmla="*/ 162 h 358"/>
                <a:gd name="T46" fmla="*/ 220 w 351"/>
                <a:gd name="T47" fmla="*/ 239 h 358"/>
                <a:gd name="T48" fmla="*/ 130 w 351"/>
                <a:gd name="T49" fmla="*/ 340 h 358"/>
                <a:gd name="T50" fmla="*/ 60 w 351"/>
                <a:gd name="T51" fmla="*/ 273 h 358"/>
                <a:gd name="T52" fmla="*/ 220 w 351"/>
                <a:gd name="T53" fmla="*/ 16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358">
                  <a:moveTo>
                    <a:pt x="225" y="289"/>
                  </a:moveTo>
                  <a:cubicBezTo>
                    <a:pt x="229" y="320"/>
                    <a:pt x="250" y="352"/>
                    <a:pt x="287" y="352"/>
                  </a:cubicBezTo>
                  <a:cubicBezTo>
                    <a:pt x="303" y="352"/>
                    <a:pt x="350" y="341"/>
                    <a:pt x="350" y="278"/>
                  </a:cubicBezTo>
                  <a:lnTo>
                    <a:pt x="350" y="236"/>
                  </a:lnTo>
                  <a:lnTo>
                    <a:pt x="331" y="236"/>
                  </a:lnTo>
                  <a:lnTo>
                    <a:pt x="331" y="278"/>
                  </a:lnTo>
                  <a:cubicBezTo>
                    <a:pt x="331" y="324"/>
                    <a:pt x="312" y="329"/>
                    <a:pt x="303" y="329"/>
                  </a:cubicBezTo>
                  <a:cubicBezTo>
                    <a:pt x="278" y="329"/>
                    <a:pt x="275" y="294"/>
                    <a:pt x="275" y="290"/>
                  </a:cubicBezTo>
                  <a:lnTo>
                    <a:pt x="275" y="134"/>
                  </a:lnTo>
                  <a:cubicBezTo>
                    <a:pt x="275" y="102"/>
                    <a:pt x="275" y="72"/>
                    <a:pt x="246" y="42"/>
                  </a:cubicBezTo>
                  <a:cubicBezTo>
                    <a:pt x="216" y="12"/>
                    <a:pt x="178" y="0"/>
                    <a:pt x="141" y="0"/>
                  </a:cubicBezTo>
                  <a:cubicBezTo>
                    <a:pt x="76" y="0"/>
                    <a:pt x="23" y="37"/>
                    <a:pt x="23" y="88"/>
                  </a:cubicBezTo>
                  <a:cubicBezTo>
                    <a:pt x="23" y="111"/>
                    <a:pt x="39" y="125"/>
                    <a:pt x="58" y="125"/>
                  </a:cubicBezTo>
                  <a:cubicBezTo>
                    <a:pt x="79" y="125"/>
                    <a:pt x="93" y="109"/>
                    <a:pt x="93" y="88"/>
                  </a:cubicBezTo>
                  <a:cubicBezTo>
                    <a:pt x="93" y="79"/>
                    <a:pt x="90" y="53"/>
                    <a:pt x="55" y="53"/>
                  </a:cubicBezTo>
                  <a:cubicBezTo>
                    <a:pt x="76" y="26"/>
                    <a:pt x="113" y="18"/>
                    <a:pt x="139" y="18"/>
                  </a:cubicBezTo>
                  <a:cubicBezTo>
                    <a:pt x="176" y="18"/>
                    <a:pt x="220" y="47"/>
                    <a:pt x="220" y="116"/>
                  </a:cubicBezTo>
                  <a:lnTo>
                    <a:pt x="220" y="146"/>
                  </a:lnTo>
                  <a:cubicBezTo>
                    <a:pt x="181" y="148"/>
                    <a:pt x="127" y="150"/>
                    <a:pt x="77" y="172"/>
                  </a:cubicBezTo>
                  <a:cubicBezTo>
                    <a:pt x="19" y="199"/>
                    <a:pt x="0" y="239"/>
                    <a:pt x="0" y="274"/>
                  </a:cubicBezTo>
                  <a:cubicBezTo>
                    <a:pt x="0" y="338"/>
                    <a:pt x="76" y="357"/>
                    <a:pt x="125" y="357"/>
                  </a:cubicBezTo>
                  <a:cubicBezTo>
                    <a:pt x="176" y="357"/>
                    <a:pt x="211" y="325"/>
                    <a:pt x="225" y="289"/>
                  </a:cubicBezTo>
                  <a:close/>
                  <a:moveTo>
                    <a:pt x="220" y="162"/>
                  </a:moveTo>
                  <a:lnTo>
                    <a:pt x="220" y="239"/>
                  </a:lnTo>
                  <a:cubicBezTo>
                    <a:pt x="220" y="313"/>
                    <a:pt x="165" y="340"/>
                    <a:pt x="130" y="340"/>
                  </a:cubicBezTo>
                  <a:cubicBezTo>
                    <a:pt x="92" y="340"/>
                    <a:pt x="60" y="311"/>
                    <a:pt x="60" y="273"/>
                  </a:cubicBezTo>
                  <a:cubicBezTo>
                    <a:pt x="60" y="230"/>
                    <a:pt x="93" y="165"/>
                    <a:pt x="220" y="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80" name="Freeform 24"/>
            <p:cNvSpPr>
              <a:spLocks noChangeArrowheads="1"/>
            </p:cNvSpPr>
            <p:nvPr/>
          </p:nvSpPr>
          <p:spPr bwMode="auto">
            <a:xfrm>
              <a:off x="2198" y="993"/>
              <a:ext cx="55" cy="109"/>
            </a:xfrm>
            <a:custGeom>
              <a:avLst/>
              <a:gdLst>
                <a:gd name="T0" fmla="*/ 120 w 246"/>
                <a:gd name="T1" fmla="*/ 167 h 487"/>
                <a:gd name="T2" fmla="*/ 231 w 246"/>
                <a:gd name="T3" fmla="*/ 167 h 487"/>
                <a:gd name="T4" fmla="*/ 231 w 246"/>
                <a:gd name="T5" fmla="*/ 142 h 487"/>
                <a:gd name="T6" fmla="*/ 120 w 246"/>
                <a:gd name="T7" fmla="*/ 142 h 487"/>
                <a:gd name="T8" fmla="*/ 120 w 246"/>
                <a:gd name="T9" fmla="*/ 0 h 487"/>
                <a:gd name="T10" fmla="*/ 100 w 246"/>
                <a:gd name="T11" fmla="*/ 0 h 487"/>
                <a:gd name="T12" fmla="*/ 0 w 246"/>
                <a:gd name="T13" fmla="*/ 150 h 487"/>
                <a:gd name="T14" fmla="*/ 0 w 246"/>
                <a:gd name="T15" fmla="*/ 167 h 487"/>
                <a:gd name="T16" fmla="*/ 67 w 246"/>
                <a:gd name="T17" fmla="*/ 167 h 487"/>
                <a:gd name="T18" fmla="*/ 67 w 246"/>
                <a:gd name="T19" fmla="*/ 380 h 487"/>
                <a:gd name="T20" fmla="*/ 167 w 246"/>
                <a:gd name="T21" fmla="*/ 486 h 487"/>
                <a:gd name="T22" fmla="*/ 245 w 246"/>
                <a:gd name="T23" fmla="*/ 380 h 487"/>
                <a:gd name="T24" fmla="*/ 245 w 246"/>
                <a:gd name="T25" fmla="*/ 336 h 487"/>
                <a:gd name="T26" fmla="*/ 224 w 246"/>
                <a:gd name="T27" fmla="*/ 336 h 487"/>
                <a:gd name="T28" fmla="*/ 224 w 246"/>
                <a:gd name="T29" fmla="*/ 380 h 487"/>
                <a:gd name="T30" fmla="*/ 172 w 246"/>
                <a:gd name="T31" fmla="*/ 466 h 487"/>
                <a:gd name="T32" fmla="*/ 120 w 246"/>
                <a:gd name="T33" fmla="*/ 382 h 487"/>
                <a:gd name="T34" fmla="*/ 120 w 246"/>
                <a:gd name="T35" fmla="*/ 16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487">
                  <a:moveTo>
                    <a:pt x="120" y="167"/>
                  </a:moveTo>
                  <a:lnTo>
                    <a:pt x="231" y="167"/>
                  </a:lnTo>
                  <a:lnTo>
                    <a:pt x="231" y="142"/>
                  </a:lnTo>
                  <a:lnTo>
                    <a:pt x="120" y="142"/>
                  </a:lnTo>
                  <a:lnTo>
                    <a:pt x="120" y="0"/>
                  </a:lnTo>
                  <a:lnTo>
                    <a:pt x="100" y="0"/>
                  </a:lnTo>
                  <a:cubicBezTo>
                    <a:pt x="100" y="63"/>
                    <a:pt x="76" y="146"/>
                    <a:pt x="0" y="150"/>
                  </a:cubicBezTo>
                  <a:lnTo>
                    <a:pt x="0" y="167"/>
                  </a:lnTo>
                  <a:lnTo>
                    <a:pt x="67" y="167"/>
                  </a:lnTo>
                  <a:lnTo>
                    <a:pt x="67" y="380"/>
                  </a:lnTo>
                  <a:cubicBezTo>
                    <a:pt x="67" y="477"/>
                    <a:pt x="139" y="486"/>
                    <a:pt x="167" y="486"/>
                  </a:cubicBezTo>
                  <a:cubicBezTo>
                    <a:pt x="222" y="486"/>
                    <a:pt x="245" y="431"/>
                    <a:pt x="245" y="380"/>
                  </a:cubicBezTo>
                  <a:lnTo>
                    <a:pt x="245" y="336"/>
                  </a:lnTo>
                  <a:lnTo>
                    <a:pt x="224" y="336"/>
                  </a:lnTo>
                  <a:lnTo>
                    <a:pt x="224" y="380"/>
                  </a:lnTo>
                  <a:cubicBezTo>
                    <a:pt x="224" y="436"/>
                    <a:pt x="201" y="466"/>
                    <a:pt x="172" y="466"/>
                  </a:cubicBezTo>
                  <a:cubicBezTo>
                    <a:pt x="120" y="466"/>
                    <a:pt x="120" y="396"/>
                    <a:pt x="120" y="382"/>
                  </a:cubicBezTo>
                  <a:lnTo>
                    <a:pt x="120" y="1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81" name="Freeform 25"/>
            <p:cNvSpPr>
              <a:spLocks noChangeArrowheads="1"/>
            </p:cNvSpPr>
            <p:nvPr/>
          </p:nvSpPr>
          <p:spPr bwMode="auto">
            <a:xfrm>
              <a:off x="2272" y="970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3"/>
                    <a:pt x="0" y="765"/>
                    <a:pt x="0" y="767"/>
                  </a:cubicBezTo>
                  <a:cubicBezTo>
                    <a:pt x="0" y="772"/>
                    <a:pt x="4" y="774"/>
                    <a:pt x="7" y="774"/>
                  </a:cubicBezTo>
                  <a:cubicBezTo>
                    <a:pt x="16" y="774"/>
                    <a:pt x="86" y="721"/>
                    <a:pt x="132" y="623"/>
                  </a:cubicBezTo>
                  <a:cubicBezTo>
                    <a:pt x="172" y="538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82" name="Freeform 26"/>
            <p:cNvSpPr>
              <a:spLocks noChangeArrowheads="1"/>
            </p:cNvSpPr>
            <p:nvPr/>
          </p:nvSpPr>
          <p:spPr bwMode="auto">
            <a:xfrm>
              <a:off x="2339" y="937"/>
              <a:ext cx="90" cy="90"/>
            </a:xfrm>
            <a:custGeom>
              <a:avLst/>
              <a:gdLst>
                <a:gd name="T0" fmla="*/ 213 w 401"/>
                <a:gd name="T1" fmla="*/ 213 h 402"/>
                <a:gd name="T2" fmla="*/ 380 w 401"/>
                <a:gd name="T3" fmla="*/ 213 h 402"/>
                <a:gd name="T4" fmla="*/ 400 w 401"/>
                <a:gd name="T5" fmla="*/ 201 h 402"/>
                <a:gd name="T6" fmla="*/ 380 w 401"/>
                <a:gd name="T7" fmla="*/ 186 h 402"/>
                <a:gd name="T8" fmla="*/ 213 w 401"/>
                <a:gd name="T9" fmla="*/ 186 h 402"/>
                <a:gd name="T10" fmla="*/ 213 w 401"/>
                <a:gd name="T11" fmla="*/ 19 h 402"/>
                <a:gd name="T12" fmla="*/ 201 w 401"/>
                <a:gd name="T13" fmla="*/ 0 h 402"/>
                <a:gd name="T14" fmla="*/ 187 w 401"/>
                <a:gd name="T15" fmla="*/ 19 h 402"/>
                <a:gd name="T16" fmla="*/ 187 w 401"/>
                <a:gd name="T17" fmla="*/ 186 h 402"/>
                <a:gd name="T18" fmla="*/ 19 w 401"/>
                <a:gd name="T19" fmla="*/ 186 h 402"/>
                <a:gd name="T20" fmla="*/ 0 w 401"/>
                <a:gd name="T21" fmla="*/ 201 h 402"/>
                <a:gd name="T22" fmla="*/ 19 w 401"/>
                <a:gd name="T23" fmla="*/ 213 h 402"/>
                <a:gd name="T24" fmla="*/ 187 w 401"/>
                <a:gd name="T25" fmla="*/ 213 h 402"/>
                <a:gd name="T26" fmla="*/ 187 w 401"/>
                <a:gd name="T27" fmla="*/ 380 h 402"/>
                <a:gd name="T28" fmla="*/ 201 w 401"/>
                <a:gd name="T29" fmla="*/ 401 h 402"/>
                <a:gd name="T30" fmla="*/ 213 w 401"/>
                <a:gd name="T31" fmla="*/ 380 h 402"/>
                <a:gd name="T32" fmla="*/ 213 w 401"/>
                <a:gd name="T33" fmla="*/ 21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1" h="402">
                  <a:moveTo>
                    <a:pt x="213" y="213"/>
                  </a:moveTo>
                  <a:lnTo>
                    <a:pt x="380" y="213"/>
                  </a:lnTo>
                  <a:cubicBezTo>
                    <a:pt x="387" y="213"/>
                    <a:pt x="400" y="213"/>
                    <a:pt x="400" y="201"/>
                  </a:cubicBezTo>
                  <a:cubicBezTo>
                    <a:pt x="400" y="186"/>
                    <a:pt x="387" y="186"/>
                    <a:pt x="380" y="186"/>
                  </a:cubicBezTo>
                  <a:lnTo>
                    <a:pt x="213" y="186"/>
                  </a:lnTo>
                  <a:lnTo>
                    <a:pt x="213" y="19"/>
                  </a:lnTo>
                  <a:cubicBezTo>
                    <a:pt x="213" y="12"/>
                    <a:pt x="213" y="0"/>
                    <a:pt x="201" y="0"/>
                  </a:cubicBezTo>
                  <a:cubicBezTo>
                    <a:pt x="187" y="0"/>
                    <a:pt x="187" y="12"/>
                    <a:pt x="187" y="19"/>
                  </a:cubicBezTo>
                  <a:lnTo>
                    <a:pt x="187" y="186"/>
                  </a:lnTo>
                  <a:lnTo>
                    <a:pt x="19" y="186"/>
                  </a:lnTo>
                  <a:cubicBezTo>
                    <a:pt x="12" y="186"/>
                    <a:pt x="0" y="186"/>
                    <a:pt x="0" y="201"/>
                  </a:cubicBezTo>
                  <a:cubicBezTo>
                    <a:pt x="0" y="213"/>
                    <a:pt x="12" y="213"/>
                    <a:pt x="19" y="213"/>
                  </a:cubicBezTo>
                  <a:lnTo>
                    <a:pt x="187" y="213"/>
                  </a:lnTo>
                  <a:lnTo>
                    <a:pt x="187" y="380"/>
                  </a:lnTo>
                  <a:cubicBezTo>
                    <a:pt x="187" y="387"/>
                    <a:pt x="187" y="401"/>
                    <a:pt x="201" y="401"/>
                  </a:cubicBezTo>
                  <a:cubicBezTo>
                    <a:pt x="213" y="401"/>
                    <a:pt x="213" y="389"/>
                    <a:pt x="213" y="380"/>
                  </a:cubicBezTo>
                  <a:lnTo>
                    <a:pt x="213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83" name="Freeform 27"/>
            <p:cNvSpPr>
              <a:spLocks noChangeArrowheads="1"/>
            </p:cNvSpPr>
            <p:nvPr/>
          </p:nvSpPr>
          <p:spPr bwMode="auto">
            <a:xfrm>
              <a:off x="2445" y="931"/>
              <a:ext cx="57" cy="83"/>
            </a:xfrm>
            <a:custGeom>
              <a:avLst/>
              <a:gdLst>
                <a:gd name="T0" fmla="*/ 253 w 254"/>
                <a:gd name="T1" fmla="*/ 188 h 372"/>
                <a:gd name="T2" fmla="*/ 220 w 254"/>
                <a:gd name="T3" fmla="*/ 47 h 372"/>
                <a:gd name="T4" fmla="*/ 127 w 254"/>
                <a:gd name="T5" fmla="*/ 0 h 372"/>
                <a:gd name="T6" fmla="*/ 0 w 254"/>
                <a:gd name="T7" fmla="*/ 188 h 372"/>
                <a:gd name="T8" fmla="*/ 127 w 254"/>
                <a:gd name="T9" fmla="*/ 371 h 372"/>
                <a:gd name="T10" fmla="*/ 253 w 254"/>
                <a:gd name="T11" fmla="*/ 188 h 372"/>
                <a:gd name="T12" fmla="*/ 127 w 254"/>
                <a:gd name="T13" fmla="*/ 357 h 372"/>
                <a:gd name="T14" fmla="*/ 58 w 254"/>
                <a:gd name="T15" fmla="*/ 297 h 372"/>
                <a:gd name="T16" fmla="*/ 49 w 254"/>
                <a:gd name="T17" fmla="*/ 181 h 372"/>
                <a:gd name="T18" fmla="*/ 58 w 254"/>
                <a:gd name="T19" fmla="*/ 70 h 372"/>
                <a:gd name="T20" fmla="*/ 127 w 254"/>
                <a:gd name="T21" fmla="*/ 16 h 372"/>
                <a:gd name="T22" fmla="*/ 194 w 254"/>
                <a:gd name="T23" fmla="*/ 65 h 372"/>
                <a:gd name="T24" fmla="*/ 204 w 254"/>
                <a:gd name="T25" fmla="*/ 181 h 372"/>
                <a:gd name="T26" fmla="*/ 197 w 254"/>
                <a:gd name="T27" fmla="*/ 296 h 372"/>
                <a:gd name="T28" fmla="*/ 127 w 254"/>
                <a:gd name="T29" fmla="*/ 3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372">
                  <a:moveTo>
                    <a:pt x="253" y="188"/>
                  </a:moveTo>
                  <a:cubicBezTo>
                    <a:pt x="253" y="128"/>
                    <a:pt x="246" y="84"/>
                    <a:pt x="220" y="47"/>
                  </a:cubicBezTo>
                  <a:cubicBezTo>
                    <a:pt x="204" y="21"/>
                    <a:pt x="171" y="0"/>
                    <a:pt x="127" y="0"/>
                  </a:cubicBezTo>
                  <a:cubicBezTo>
                    <a:pt x="0" y="0"/>
                    <a:pt x="0" y="148"/>
                    <a:pt x="0" y="188"/>
                  </a:cubicBezTo>
                  <a:cubicBezTo>
                    <a:pt x="0" y="227"/>
                    <a:pt x="0" y="371"/>
                    <a:pt x="127" y="371"/>
                  </a:cubicBezTo>
                  <a:cubicBezTo>
                    <a:pt x="253" y="371"/>
                    <a:pt x="253" y="227"/>
                    <a:pt x="253" y="188"/>
                  </a:cubicBezTo>
                  <a:close/>
                  <a:moveTo>
                    <a:pt x="127" y="357"/>
                  </a:moveTo>
                  <a:cubicBezTo>
                    <a:pt x="102" y="357"/>
                    <a:pt x="69" y="341"/>
                    <a:pt x="58" y="297"/>
                  </a:cubicBezTo>
                  <a:cubicBezTo>
                    <a:pt x="49" y="266"/>
                    <a:pt x="49" y="220"/>
                    <a:pt x="49" y="181"/>
                  </a:cubicBezTo>
                  <a:cubicBezTo>
                    <a:pt x="49" y="141"/>
                    <a:pt x="49" y="100"/>
                    <a:pt x="58" y="70"/>
                  </a:cubicBezTo>
                  <a:cubicBezTo>
                    <a:pt x="69" y="26"/>
                    <a:pt x="104" y="16"/>
                    <a:pt x="127" y="16"/>
                  </a:cubicBezTo>
                  <a:cubicBezTo>
                    <a:pt x="157" y="16"/>
                    <a:pt x="185" y="33"/>
                    <a:pt x="194" y="65"/>
                  </a:cubicBezTo>
                  <a:cubicBezTo>
                    <a:pt x="202" y="93"/>
                    <a:pt x="204" y="134"/>
                    <a:pt x="204" y="181"/>
                  </a:cubicBezTo>
                  <a:cubicBezTo>
                    <a:pt x="204" y="220"/>
                    <a:pt x="204" y="260"/>
                    <a:pt x="197" y="296"/>
                  </a:cubicBezTo>
                  <a:cubicBezTo>
                    <a:pt x="185" y="345"/>
                    <a:pt x="148" y="357"/>
                    <a:pt x="127" y="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84" name="Freeform 28"/>
            <p:cNvSpPr>
              <a:spLocks noChangeArrowheads="1"/>
            </p:cNvSpPr>
            <p:nvPr/>
          </p:nvSpPr>
          <p:spPr bwMode="auto">
            <a:xfrm>
              <a:off x="2522" y="999"/>
              <a:ext cx="14" cy="14"/>
            </a:xfrm>
            <a:custGeom>
              <a:avLst/>
              <a:gdLst>
                <a:gd name="T0" fmla="*/ 63 w 64"/>
                <a:gd name="T1" fmla="*/ 32 h 64"/>
                <a:gd name="T2" fmla="*/ 32 w 64"/>
                <a:gd name="T3" fmla="*/ 0 h 64"/>
                <a:gd name="T4" fmla="*/ 0 w 64"/>
                <a:gd name="T5" fmla="*/ 32 h 64"/>
                <a:gd name="T6" fmla="*/ 32 w 64"/>
                <a:gd name="T7" fmla="*/ 63 h 64"/>
                <a:gd name="T8" fmla="*/ 63 w 64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3" y="32"/>
                  </a:moveTo>
                  <a:cubicBezTo>
                    <a:pt x="63" y="12"/>
                    <a:pt x="48" y="0"/>
                    <a:pt x="32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6" y="63"/>
                    <a:pt x="32" y="63"/>
                  </a:cubicBezTo>
                  <a:cubicBezTo>
                    <a:pt x="49" y="63"/>
                    <a:pt x="63" y="49"/>
                    <a:pt x="63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85" name="Freeform 29"/>
            <p:cNvSpPr>
              <a:spLocks noChangeArrowheads="1"/>
            </p:cNvSpPr>
            <p:nvPr/>
          </p:nvSpPr>
          <p:spPr bwMode="auto">
            <a:xfrm>
              <a:off x="2563" y="931"/>
              <a:ext cx="44" cy="81"/>
            </a:xfrm>
            <a:custGeom>
              <a:avLst/>
              <a:gdLst>
                <a:gd name="T0" fmla="*/ 123 w 200"/>
                <a:gd name="T1" fmla="*/ 16 h 362"/>
                <a:gd name="T2" fmla="*/ 107 w 200"/>
                <a:gd name="T3" fmla="*/ 0 h 362"/>
                <a:gd name="T4" fmla="*/ 0 w 200"/>
                <a:gd name="T5" fmla="*/ 35 h 362"/>
                <a:gd name="T6" fmla="*/ 0 w 200"/>
                <a:gd name="T7" fmla="*/ 55 h 362"/>
                <a:gd name="T8" fmla="*/ 79 w 200"/>
                <a:gd name="T9" fmla="*/ 39 h 362"/>
                <a:gd name="T10" fmla="*/ 79 w 200"/>
                <a:gd name="T11" fmla="*/ 317 h 362"/>
                <a:gd name="T12" fmla="*/ 25 w 200"/>
                <a:gd name="T13" fmla="*/ 341 h 362"/>
                <a:gd name="T14" fmla="*/ 4 w 200"/>
                <a:gd name="T15" fmla="*/ 341 h 362"/>
                <a:gd name="T16" fmla="*/ 4 w 200"/>
                <a:gd name="T17" fmla="*/ 361 h 362"/>
                <a:gd name="T18" fmla="*/ 100 w 200"/>
                <a:gd name="T19" fmla="*/ 359 h 362"/>
                <a:gd name="T20" fmla="*/ 199 w 200"/>
                <a:gd name="T21" fmla="*/ 361 h 362"/>
                <a:gd name="T22" fmla="*/ 199 w 200"/>
                <a:gd name="T23" fmla="*/ 341 h 362"/>
                <a:gd name="T24" fmla="*/ 178 w 200"/>
                <a:gd name="T25" fmla="*/ 341 h 362"/>
                <a:gd name="T26" fmla="*/ 123 w 200"/>
                <a:gd name="T27" fmla="*/ 317 h 362"/>
                <a:gd name="T28" fmla="*/ 123 w 200"/>
                <a:gd name="T29" fmla="*/ 1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362">
                  <a:moveTo>
                    <a:pt x="123" y="16"/>
                  </a:moveTo>
                  <a:cubicBezTo>
                    <a:pt x="123" y="0"/>
                    <a:pt x="123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86" name="Freeform 30"/>
            <p:cNvSpPr>
              <a:spLocks noChangeArrowheads="1"/>
            </p:cNvSpPr>
            <p:nvPr/>
          </p:nvSpPr>
          <p:spPr bwMode="auto">
            <a:xfrm>
              <a:off x="2628" y="930"/>
              <a:ext cx="58" cy="85"/>
            </a:xfrm>
            <a:custGeom>
              <a:avLst/>
              <a:gdLst>
                <a:gd name="T0" fmla="*/ 253 w 260"/>
                <a:gd name="T1" fmla="*/ 39 h 379"/>
                <a:gd name="T2" fmla="*/ 259 w 260"/>
                <a:gd name="T3" fmla="*/ 18 h 379"/>
                <a:gd name="T4" fmla="*/ 116 w 260"/>
                <a:gd name="T5" fmla="*/ 18 h 379"/>
                <a:gd name="T6" fmla="*/ 69 w 260"/>
                <a:gd name="T7" fmla="*/ 16 h 379"/>
                <a:gd name="T8" fmla="*/ 37 w 260"/>
                <a:gd name="T9" fmla="*/ 0 h 379"/>
                <a:gd name="T10" fmla="*/ 19 w 260"/>
                <a:gd name="T11" fmla="*/ 0 h 379"/>
                <a:gd name="T12" fmla="*/ 0 w 260"/>
                <a:gd name="T13" fmla="*/ 116 h 379"/>
                <a:gd name="T14" fmla="*/ 19 w 260"/>
                <a:gd name="T15" fmla="*/ 116 h 379"/>
                <a:gd name="T16" fmla="*/ 33 w 260"/>
                <a:gd name="T17" fmla="*/ 67 h 379"/>
                <a:gd name="T18" fmla="*/ 90 w 260"/>
                <a:gd name="T19" fmla="*/ 63 h 379"/>
                <a:gd name="T20" fmla="*/ 209 w 260"/>
                <a:gd name="T21" fmla="*/ 63 h 379"/>
                <a:gd name="T22" fmla="*/ 153 w 260"/>
                <a:gd name="T23" fmla="*/ 135 h 379"/>
                <a:gd name="T24" fmla="*/ 74 w 260"/>
                <a:gd name="T25" fmla="*/ 347 h 379"/>
                <a:gd name="T26" fmla="*/ 100 w 260"/>
                <a:gd name="T27" fmla="*/ 378 h 379"/>
                <a:gd name="T28" fmla="*/ 127 w 260"/>
                <a:gd name="T29" fmla="*/ 347 h 379"/>
                <a:gd name="T30" fmla="*/ 127 w 260"/>
                <a:gd name="T31" fmla="*/ 325 h 379"/>
                <a:gd name="T32" fmla="*/ 172 w 260"/>
                <a:gd name="T33" fmla="*/ 142 h 379"/>
                <a:gd name="T34" fmla="*/ 253 w 260"/>
                <a:gd name="T35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379">
                  <a:moveTo>
                    <a:pt x="253" y="39"/>
                  </a:moveTo>
                  <a:cubicBezTo>
                    <a:pt x="259" y="33"/>
                    <a:pt x="259" y="32"/>
                    <a:pt x="259" y="18"/>
                  </a:cubicBezTo>
                  <a:lnTo>
                    <a:pt x="116" y="18"/>
                  </a:lnTo>
                  <a:cubicBezTo>
                    <a:pt x="95" y="18"/>
                    <a:pt x="88" y="18"/>
                    <a:pt x="69" y="16"/>
                  </a:cubicBezTo>
                  <a:cubicBezTo>
                    <a:pt x="40" y="12"/>
                    <a:pt x="39" y="9"/>
                    <a:pt x="37" y="0"/>
                  </a:cubicBezTo>
                  <a:lnTo>
                    <a:pt x="19" y="0"/>
                  </a:lnTo>
                  <a:lnTo>
                    <a:pt x="0" y="116"/>
                  </a:lnTo>
                  <a:lnTo>
                    <a:pt x="19" y="116"/>
                  </a:lnTo>
                  <a:cubicBezTo>
                    <a:pt x="19" y="107"/>
                    <a:pt x="25" y="72"/>
                    <a:pt x="33" y="67"/>
                  </a:cubicBezTo>
                  <a:cubicBezTo>
                    <a:pt x="39" y="63"/>
                    <a:pt x="83" y="63"/>
                    <a:pt x="90" y="63"/>
                  </a:cubicBezTo>
                  <a:lnTo>
                    <a:pt x="209" y="63"/>
                  </a:lnTo>
                  <a:cubicBezTo>
                    <a:pt x="192" y="86"/>
                    <a:pt x="164" y="120"/>
                    <a:pt x="153" y="135"/>
                  </a:cubicBezTo>
                  <a:cubicBezTo>
                    <a:pt x="81" y="229"/>
                    <a:pt x="74" y="315"/>
                    <a:pt x="74" y="347"/>
                  </a:cubicBezTo>
                  <a:cubicBezTo>
                    <a:pt x="74" y="354"/>
                    <a:pt x="74" y="378"/>
                    <a:pt x="100" y="378"/>
                  </a:cubicBezTo>
                  <a:cubicBezTo>
                    <a:pt x="127" y="378"/>
                    <a:pt x="127" y="354"/>
                    <a:pt x="127" y="347"/>
                  </a:cubicBezTo>
                  <a:lnTo>
                    <a:pt x="127" y="325"/>
                  </a:lnTo>
                  <a:cubicBezTo>
                    <a:pt x="127" y="220"/>
                    <a:pt x="148" y="171"/>
                    <a:pt x="172" y="142"/>
                  </a:cubicBezTo>
                  <a:lnTo>
                    <a:pt x="253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87" name="Freeform 31"/>
            <p:cNvSpPr>
              <a:spLocks noChangeArrowheads="1"/>
            </p:cNvSpPr>
            <p:nvPr/>
          </p:nvSpPr>
          <p:spPr bwMode="auto">
            <a:xfrm>
              <a:off x="2344" y="1120"/>
              <a:ext cx="83" cy="6"/>
            </a:xfrm>
            <a:custGeom>
              <a:avLst/>
              <a:gdLst>
                <a:gd name="T0" fmla="*/ 347 w 369"/>
                <a:gd name="T1" fmla="*/ 28 h 29"/>
                <a:gd name="T2" fmla="*/ 368 w 369"/>
                <a:gd name="T3" fmla="*/ 14 h 29"/>
                <a:gd name="T4" fmla="*/ 347 w 369"/>
                <a:gd name="T5" fmla="*/ 0 h 29"/>
                <a:gd name="T6" fmla="*/ 21 w 369"/>
                <a:gd name="T7" fmla="*/ 0 h 29"/>
                <a:gd name="T8" fmla="*/ 0 w 369"/>
                <a:gd name="T9" fmla="*/ 14 h 29"/>
                <a:gd name="T10" fmla="*/ 21 w 369"/>
                <a:gd name="T11" fmla="*/ 28 h 29"/>
                <a:gd name="T12" fmla="*/ 347 w 369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">
                  <a:moveTo>
                    <a:pt x="347" y="28"/>
                  </a:moveTo>
                  <a:cubicBezTo>
                    <a:pt x="354" y="28"/>
                    <a:pt x="368" y="28"/>
                    <a:pt x="368" y="14"/>
                  </a:cubicBezTo>
                  <a:cubicBezTo>
                    <a:pt x="368" y="0"/>
                    <a:pt x="356" y="0"/>
                    <a:pt x="347" y="0"/>
                  </a:cubicBezTo>
                  <a:lnTo>
                    <a:pt x="21" y="0"/>
                  </a:lnTo>
                  <a:cubicBezTo>
                    <a:pt x="12" y="0"/>
                    <a:pt x="0" y="0"/>
                    <a:pt x="0" y="14"/>
                  </a:cubicBezTo>
                  <a:cubicBezTo>
                    <a:pt x="0" y="28"/>
                    <a:pt x="12" y="28"/>
                    <a:pt x="21" y="28"/>
                  </a:cubicBezTo>
                  <a:lnTo>
                    <a:pt x="347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88" name="Freeform 32"/>
            <p:cNvSpPr>
              <a:spLocks noChangeArrowheads="1"/>
            </p:cNvSpPr>
            <p:nvPr/>
          </p:nvSpPr>
          <p:spPr bwMode="auto">
            <a:xfrm>
              <a:off x="2447" y="1072"/>
              <a:ext cx="57" cy="83"/>
            </a:xfrm>
            <a:custGeom>
              <a:avLst/>
              <a:gdLst>
                <a:gd name="T0" fmla="*/ 253 w 254"/>
                <a:gd name="T1" fmla="*/ 188 h 372"/>
                <a:gd name="T2" fmla="*/ 220 w 254"/>
                <a:gd name="T3" fmla="*/ 47 h 372"/>
                <a:gd name="T4" fmla="*/ 127 w 254"/>
                <a:gd name="T5" fmla="*/ 0 h 372"/>
                <a:gd name="T6" fmla="*/ 0 w 254"/>
                <a:gd name="T7" fmla="*/ 188 h 372"/>
                <a:gd name="T8" fmla="*/ 127 w 254"/>
                <a:gd name="T9" fmla="*/ 371 h 372"/>
                <a:gd name="T10" fmla="*/ 253 w 254"/>
                <a:gd name="T11" fmla="*/ 188 h 372"/>
                <a:gd name="T12" fmla="*/ 127 w 254"/>
                <a:gd name="T13" fmla="*/ 357 h 372"/>
                <a:gd name="T14" fmla="*/ 58 w 254"/>
                <a:gd name="T15" fmla="*/ 297 h 372"/>
                <a:gd name="T16" fmla="*/ 49 w 254"/>
                <a:gd name="T17" fmla="*/ 181 h 372"/>
                <a:gd name="T18" fmla="*/ 58 w 254"/>
                <a:gd name="T19" fmla="*/ 70 h 372"/>
                <a:gd name="T20" fmla="*/ 127 w 254"/>
                <a:gd name="T21" fmla="*/ 16 h 372"/>
                <a:gd name="T22" fmla="*/ 194 w 254"/>
                <a:gd name="T23" fmla="*/ 65 h 372"/>
                <a:gd name="T24" fmla="*/ 202 w 254"/>
                <a:gd name="T25" fmla="*/ 181 h 372"/>
                <a:gd name="T26" fmla="*/ 197 w 254"/>
                <a:gd name="T27" fmla="*/ 296 h 372"/>
                <a:gd name="T28" fmla="*/ 127 w 254"/>
                <a:gd name="T29" fmla="*/ 3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372">
                  <a:moveTo>
                    <a:pt x="253" y="188"/>
                  </a:moveTo>
                  <a:cubicBezTo>
                    <a:pt x="253" y="128"/>
                    <a:pt x="246" y="84"/>
                    <a:pt x="220" y="47"/>
                  </a:cubicBezTo>
                  <a:cubicBezTo>
                    <a:pt x="204" y="21"/>
                    <a:pt x="171" y="0"/>
                    <a:pt x="127" y="0"/>
                  </a:cubicBezTo>
                  <a:cubicBezTo>
                    <a:pt x="0" y="0"/>
                    <a:pt x="0" y="148"/>
                    <a:pt x="0" y="188"/>
                  </a:cubicBezTo>
                  <a:cubicBezTo>
                    <a:pt x="0" y="227"/>
                    <a:pt x="0" y="371"/>
                    <a:pt x="127" y="371"/>
                  </a:cubicBezTo>
                  <a:cubicBezTo>
                    <a:pt x="253" y="371"/>
                    <a:pt x="253" y="227"/>
                    <a:pt x="253" y="188"/>
                  </a:cubicBezTo>
                  <a:close/>
                  <a:moveTo>
                    <a:pt x="127" y="357"/>
                  </a:moveTo>
                  <a:cubicBezTo>
                    <a:pt x="102" y="357"/>
                    <a:pt x="69" y="341"/>
                    <a:pt x="58" y="297"/>
                  </a:cubicBezTo>
                  <a:cubicBezTo>
                    <a:pt x="49" y="266"/>
                    <a:pt x="49" y="220"/>
                    <a:pt x="49" y="181"/>
                  </a:cubicBezTo>
                  <a:cubicBezTo>
                    <a:pt x="49" y="141"/>
                    <a:pt x="49" y="100"/>
                    <a:pt x="58" y="70"/>
                  </a:cubicBezTo>
                  <a:cubicBezTo>
                    <a:pt x="69" y="26"/>
                    <a:pt x="104" y="16"/>
                    <a:pt x="127" y="16"/>
                  </a:cubicBezTo>
                  <a:cubicBezTo>
                    <a:pt x="157" y="16"/>
                    <a:pt x="185" y="33"/>
                    <a:pt x="194" y="65"/>
                  </a:cubicBezTo>
                  <a:cubicBezTo>
                    <a:pt x="202" y="93"/>
                    <a:pt x="202" y="134"/>
                    <a:pt x="202" y="181"/>
                  </a:cubicBezTo>
                  <a:cubicBezTo>
                    <a:pt x="202" y="220"/>
                    <a:pt x="202" y="260"/>
                    <a:pt x="197" y="296"/>
                  </a:cubicBezTo>
                  <a:cubicBezTo>
                    <a:pt x="185" y="345"/>
                    <a:pt x="148" y="357"/>
                    <a:pt x="127" y="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89" name="Freeform 33"/>
            <p:cNvSpPr>
              <a:spLocks noChangeArrowheads="1"/>
            </p:cNvSpPr>
            <p:nvPr/>
          </p:nvSpPr>
          <p:spPr bwMode="auto">
            <a:xfrm>
              <a:off x="2524" y="1139"/>
              <a:ext cx="14" cy="14"/>
            </a:xfrm>
            <a:custGeom>
              <a:avLst/>
              <a:gdLst>
                <a:gd name="T0" fmla="*/ 63 w 64"/>
                <a:gd name="T1" fmla="*/ 32 h 64"/>
                <a:gd name="T2" fmla="*/ 32 w 64"/>
                <a:gd name="T3" fmla="*/ 0 h 64"/>
                <a:gd name="T4" fmla="*/ 0 w 64"/>
                <a:gd name="T5" fmla="*/ 32 h 64"/>
                <a:gd name="T6" fmla="*/ 32 w 64"/>
                <a:gd name="T7" fmla="*/ 63 h 64"/>
                <a:gd name="T8" fmla="*/ 63 w 64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3" y="32"/>
                  </a:moveTo>
                  <a:cubicBezTo>
                    <a:pt x="63" y="12"/>
                    <a:pt x="48" y="0"/>
                    <a:pt x="32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6" y="63"/>
                    <a:pt x="32" y="63"/>
                  </a:cubicBezTo>
                  <a:cubicBezTo>
                    <a:pt x="49" y="63"/>
                    <a:pt x="63" y="49"/>
                    <a:pt x="63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90" name="Freeform 34"/>
            <p:cNvSpPr>
              <a:spLocks noChangeArrowheads="1"/>
            </p:cNvSpPr>
            <p:nvPr/>
          </p:nvSpPr>
          <p:spPr bwMode="auto">
            <a:xfrm>
              <a:off x="2558" y="1072"/>
              <a:ext cx="57" cy="83"/>
            </a:xfrm>
            <a:custGeom>
              <a:avLst/>
              <a:gdLst>
                <a:gd name="T0" fmla="*/ 253 w 254"/>
                <a:gd name="T1" fmla="*/ 188 h 372"/>
                <a:gd name="T2" fmla="*/ 220 w 254"/>
                <a:gd name="T3" fmla="*/ 47 h 372"/>
                <a:gd name="T4" fmla="*/ 127 w 254"/>
                <a:gd name="T5" fmla="*/ 0 h 372"/>
                <a:gd name="T6" fmla="*/ 0 w 254"/>
                <a:gd name="T7" fmla="*/ 188 h 372"/>
                <a:gd name="T8" fmla="*/ 127 w 254"/>
                <a:gd name="T9" fmla="*/ 371 h 372"/>
                <a:gd name="T10" fmla="*/ 253 w 254"/>
                <a:gd name="T11" fmla="*/ 188 h 372"/>
                <a:gd name="T12" fmla="*/ 127 w 254"/>
                <a:gd name="T13" fmla="*/ 357 h 372"/>
                <a:gd name="T14" fmla="*/ 58 w 254"/>
                <a:gd name="T15" fmla="*/ 297 h 372"/>
                <a:gd name="T16" fmla="*/ 49 w 254"/>
                <a:gd name="T17" fmla="*/ 181 h 372"/>
                <a:gd name="T18" fmla="*/ 58 w 254"/>
                <a:gd name="T19" fmla="*/ 70 h 372"/>
                <a:gd name="T20" fmla="*/ 127 w 254"/>
                <a:gd name="T21" fmla="*/ 16 h 372"/>
                <a:gd name="T22" fmla="*/ 194 w 254"/>
                <a:gd name="T23" fmla="*/ 65 h 372"/>
                <a:gd name="T24" fmla="*/ 202 w 254"/>
                <a:gd name="T25" fmla="*/ 181 h 372"/>
                <a:gd name="T26" fmla="*/ 195 w 254"/>
                <a:gd name="T27" fmla="*/ 296 h 372"/>
                <a:gd name="T28" fmla="*/ 127 w 254"/>
                <a:gd name="T29" fmla="*/ 3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372">
                  <a:moveTo>
                    <a:pt x="253" y="188"/>
                  </a:moveTo>
                  <a:cubicBezTo>
                    <a:pt x="253" y="128"/>
                    <a:pt x="246" y="84"/>
                    <a:pt x="220" y="47"/>
                  </a:cubicBezTo>
                  <a:cubicBezTo>
                    <a:pt x="204" y="21"/>
                    <a:pt x="171" y="0"/>
                    <a:pt x="127" y="0"/>
                  </a:cubicBezTo>
                  <a:cubicBezTo>
                    <a:pt x="0" y="0"/>
                    <a:pt x="0" y="148"/>
                    <a:pt x="0" y="188"/>
                  </a:cubicBezTo>
                  <a:cubicBezTo>
                    <a:pt x="0" y="227"/>
                    <a:pt x="0" y="371"/>
                    <a:pt x="127" y="371"/>
                  </a:cubicBezTo>
                  <a:cubicBezTo>
                    <a:pt x="253" y="371"/>
                    <a:pt x="253" y="227"/>
                    <a:pt x="253" y="188"/>
                  </a:cubicBezTo>
                  <a:close/>
                  <a:moveTo>
                    <a:pt x="127" y="357"/>
                  </a:moveTo>
                  <a:cubicBezTo>
                    <a:pt x="102" y="357"/>
                    <a:pt x="69" y="341"/>
                    <a:pt x="58" y="297"/>
                  </a:cubicBezTo>
                  <a:cubicBezTo>
                    <a:pt x="49" y="266"/>
                    <a:pt x="49" y="220"/>
                    <a:pt x="49" y="181"/>
                  </a:cubicBezTo>
                  <a:cubicBezTo>
                    <a:pt x="49" y="141"/>
                    <a:pt x="49" y="100"/>
                    <a:pt x="58" y="70"/>
                  </a:cubicBezTo>
                  <a:cubicBezTo>
                    <a:pt x="69" y="26"/>
                    <a:pt x="104" y="16"/>
                    <a:pt x="127" y="16"/>
                  </a:cubicBezTo>
                  <a:cubicBezTo>
                    <a:pt x="157" y="16"/>
                    <a:pt x="185" y="33"/>
                    <a:pt x="194" y="65"/>
                  </a:cubicBezTo>
                  <a:cubicBezTo>
                    <a:pt x="202" y="93"/>
                    <a:pt x="202" y="134"/>
                    <a:pt x="202" y="181"/>
                  </a:cubicBezTo>
                  <a:cubicBezTo>
                    <a:pt x="202" y="220"/>
                    <a:pt x="202" y="260"/>
                    <a:pt x="195" y="296"/>
                  </a:cubicBezTo>
                  <a:cubicBezTo>
                    <a:pt x="185" y="345"/>
                    <a:pt x="148" y="357"/>
                    <a:pt x="127" y="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91" name="Freeform 35"/>
            <p:cNvSpPr>
              <a:spLocks noChangeArrowheads="1"/>
            </p:cNvSpPr>
            <p:nvPr/>
          </p:nvSpPr>
          <p:spPr bwMode="auto">
            <a:xfrm>
              <a:off x="2628" y="1072"/>
              <a:ext cx="56" cy="83"/>
            </a:xfrm>
            <a:custGeom>
              <a:avLst/>
              <a:gdLst>
                <a:gd name="T0" fmla="*/ 120 w 251"/>
                <a:gd name="T1" fmla="*/ 179 h 372"/>
                <a:gd name="T2" fmla="*/ 192 w 251"/>
                <a:gd name="T3" fmla="*/ 267 h 372"/>
                <a:gd name="T4" fmla="*/ 121 w 251"/>
                <a:gd name="T5" fmla="*/ 354 h 372"/>
                <a:gd name="T6" fmla="*/ 28 w 251"/>
                <a:gd name="T7" fmla="*/ 317 h 372"/>
                <a:gd name="T8" fmla="*/ 60 w 251"/>
                <a:gd name="T9" fmla="*/ 287 h 372"/>
                <a:gd name="T10" fmla="*/ 30 w 251"/>
                <a:gd name="T11" fmla="*/ 257 h 372"/>
                <a:gd name="T12" fmla="*/ 0 w 251"/>
                <a:gd name="T13" fmla="*/ 287 h 372"/>
                <a:gd name="T14" fmla="*/ 123 w 251"/>
                <a:gd name="T15" fmla="*/ 371 h 372"/>
                <a:gd name="T16" fmla="*/ 250 w 251"/>
                <a:gd name="T17" fmla="*/ 267 h 372"/>
                <a:gd name="T18" fmla="*/ 157 w 251"/>
                <a:gd name="T19" fmla="*/ 169 h 372"/>
                <a:gd name="T20" fmla="*/ 234 w 251"/>
                <a:gd name="T21" fmla="*/ 76 h 372"/>
                <a:gd name="T22" fmla="*/ 123 w 251"/>
                <a:gd name="T23" fmla="*/ 0 h 372"/>
                <a:gd name="T24" fmla="*/ 18 w 251"/>
                <a:gd name="T25" fmla="*/ 72 h 372"/>
                <a:gd name="T26" fmla="*/ 46 w 251"/>
                <a:gd name="T27" fmla="*/ 102 h 372"/>
                <a:gd name="T28" fmla="*/ 72 w 251"/>
                <a:gd name="T29" fmla="*/ 74 h 372"/>
                <a:gd name="T30" fmla="*/ 46 w 251"/>
                <a:gd name="T31" fmla="*/ 46 h 372"/>
                <a:gd name="T32" fmla="*/ 121 w 251"/>
                <a:gd name="T33" fmla="*/ 16 h 372"/>
                <a:gd name="T34" fmla="*/ 181 w 251"/>
                <a:gd name="T35" fmla="*/ 76 h 372"/>
                <a:gd name="T36" fmla="*/ 158 w 251"/>
                <a:gd name="T37" fmla="*/ 139 h 372"/>
                <a:gd name="T38" fmla="*/ 99 w 251"/>
                <a:gd name="T39" fmla="*/ 164 h 372"/>
                <a:gd name="T40" fmla="*/ 81 w 251"/>
                <a:gd name="T41" fmla="*/ 165 h 372"/>
                <a:gd name="T42" fmla="*/ 76 w 251"/>
                <a:gd name="T43" fmla="*/ 172 h 372"/>
                <a:gd name="T44" fmla="*/ 90 w 251"/>
                <a:gd name="T45" fmla="*/ 179 h 372"/>
                <a:gd name="T46" fmla="*/ 120 w 251"/>
                <a:gd name="T47" fmla="*/ 17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1" h="372">
                  <a:moveTo>
                    <a:pt x="120" y="179"/>
                  </a:moveTo>
                  <a:cubicBezTo>
                    <a:pt x="162" y="179"/>
                    <a:pt x="192" y="209"/>
                    <a:pt x="192" y="267"/>
                  </a:cubicBezTo>
                  <a:cubicBezTo>
                    <a:pt x="192" y="334"/>
                    <a:pt x="153" y="354"/>
                    <a:pt x="121" y="354"/>
                  </a:cubicBezTo>
                  <a:cubicBezTo>
                    <a:pt x="100" y="354"/>
                    <a:pt x="51" y="348"/>
                    <a:pt x="28" y="317"/>
                  </a:cubicBezTo>
                  <a:cubicBezTo>
                    <a:pt x="55" y="315"/>
                    <a:pt x="60" y="297"/>
                    <a:pt x="60" y="287"/>
                  </a:cubicBezTo>
                  <a:cubicBezTo>
                    <a:pt x="60" y="269"/>
                    <a:pt x="48" y="257"/>
                    <a:pt x="30" y="257"/>
                  </a:cubicBezTo>
                  <a:cubicBezTo>
                    <a:pt x="16" y="257"/>
                    <a:pt x="0" y="266"/>
                    <a:pt x="0" y="287"/>
                  </a:cubicBezTo>
                  <a:cubicBezTo>
                    <a:pt x="0" y="340"/>
                    <a:pt x="56" y="371"/>
                    <a:pt x="123" y="371"/>
                  </a:cubicBezTo>
                  <a:cubicBezTo>
                    <a:pt x="199" y="371"/>
                    <a:pt x="250" y="322"/>
                    <a:pt x="250" y="267"/>
                  </a:cubicBezTo>
                  <a:cubicBezTo>
                    <a:pt x="250" y="225"/>
                    <a:pt x="216" y="183"/>
                    <a:pt x="157" y="169"/>
                  </a:cubicBezTo>
                  <a:cubicBezTo>
                    <a:pt x="213" y="150"/>
                    <a:pt x="234" y="107"/>
                    <a:pt x="234" y="76"/>
                  </a:cubicBezTo>
                  <a:cubicBezTo>
                    <a:pt x="234" y="32"/>
                    <a:pt x="185" y="0"/>
                    <a:pt x="123" y="0"/>
                  </a:cubicBezTo>
                  <a:cubicBezTo>
                    <a:pt x="63" y="0"/>
                    <a:pt x="18" y="30"/>
                    <a:pt x="18" y="72"/>
                  </a:cubicBezTo>
                  <a:cubicBezTo>
                    <a:pt x="18" y="91"/>
                    <a:pt x="28" y="102"/>
                    <a:pt x="46" y="102"/>
                  </a:cubicBezTo>
                  <a:cubicBezTo>
                    <a:pt x="62" y="102"/>
                    <a:pt x="72" y="90"/>
                    <a:pt x="72" y="74"/>
                  </a:cubicBezTo>
                  <a:cubicBezTo>
                    <a:pt x="72" y="58"/>
                    <a:pt x="62" y="47"/>
                    <a:pt x="46" y="46"/>
                  </a:cubicBezTo>
                  <a:cubicBezTo>
                    <a:pt x="65" y="21"/>
                    <a:pt x="102" y="16"/>
                    <a:pt x="121" y="16"/>
                  </a:cubicBezTo>
                  <a:cubicBezTo>
                    <a:pt x="146" y="16"/>
                    <a:pt x="181" y="28"/>
                    <a:pt x="181" y="76"/>
                  </a:cubicBezTo>
                  <a:cubicBezTo>
                    <a:pt x="181" y="99"/>
                    <a:pt x="172" y="123"/>
                    <a:pt x="158" y="139"/>
                  </a:cubicBezTo>
                  <a:cubicBezTo>
                    <a:pt x="141" y="160"/>
                    <a:pt x="127" y="162"/>
                    <a:pt x="99" y="164"/>
                  </a:cubicBezTo>
                  <a:cubicBezTo>
                    <a:pt x="84" y="164"/>
                    <a:pt x="84" y="164"/>
                    <a:pt x="81" y="165"/>
                  </a:cubicBezTo>
                  <a:cubicBezTo>
                    <a:pt x="81" y="165"/>
                    <a:pt x="76" y="165"/>
                    <a:pt x="76" y="172"/>
                  </a:cubicBezTo>
                  <a:cubicBezTo>
                    <a:pt x="76" y="179"/>
                    <a:pt x="81" y="179"/>
                    <a:pt x="90" y="179"/>
                  </a:cubicBezTo>
                  <a:lnTo>
                    <a:pt x="120" y="1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92" name="Freeform 36"/>
            <p:cNvSpPr>
              <a:spLocks noChangeArrowheads="1"/>
            </p:cNvSpPr>
            <p:nvPr/>
          </p:nvSpPr>
          <p:spPr bwMode="auto">
            <a:xfrm>
              <a:off x="2718" y="970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49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5"/>
                    <a:pt x="181" y="763"/>
                    <a:pt x="167" y="749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2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93" name="Freeform 37"/>
            <p:cNvSpPr>
              <a:spLocks noChangeArrowheads="1"/>
            </p:cNvSpPr>
            <p:nvPr/>
          </p:nvSpPr>
          <p:spPr bwMode="auto">
            <a:xfrm>
              <a:off x="2774" y="1022"/>
              <a:ext cx="57" cy="80"/>
            </a:xfrm>
            <a:custGeom>
              <a:avLst/>
              <a:gdLst>
                <a:gd name="T0" fmla="*/ 136 w 256"/>
                <a:gd name="T1" fmla="*/ 197 h 358"/>
                <a:gd name="T2" fmla="*/ 216 w 256"/>
                <a:gd name="T3" fmla="*/ 269 h 358"/>
                <a:gd name="T4" fmla="*/ 128 w 256"/>
                <a:gd name="T5" fmla="*/ 340 h 358"/>
                <a:gd name="T6" fmla="*/ 21 w 256"/>
                <a:gd name="T7" fmla="*/ 229 h 358"/>
                <a:gd name="T8" fmla="*/ 11 w 256"/>
                <a:gd name="T9" fmla="*/ 216 h 358"/>
                <a:gd name="T10" fmla="*/ 0 w 256"/>
                <a:gd name="T11" fmla="*/ 236 h 358"/>
                <a:gd name="T12" fmla="*/ 0 w 256"/>
                <a:gd name="T13" fmla="*/ 338 h 358"/>
                <a:gd name="T14" fmla="*/ 9 w 256"/>
                <a:gd name="T15" fmla="*/ 357 h 358"/>
                <a:gd name="T16" fmla="*/ 28 w 256"/>
                <a:gd name="T17" fmla="*/ 341 h 358"/>
                <a:gd name="T18" fmla="*/ 44 w 256"/>
                <a:gd name="T19" fmla="*/ 324 h 358"/>
                <a:gd name="T20" fmla="*/ 128 w 256"/>
                <a:gd name="T21" fmla="*/ 357 h 358"/>
                <a:gd name="T22" fmla="*/ 255 w 256"/>
                <a:gd name="T23" fmla="*/ 248 h 358"/>
                <a:gd name="T24" fmla="*/ 222 w 256"/>
                <a:gd name="T25" fmla="*/ 174 h 358"/>
                <a:gd name="T26" fmla="*/ 134 w 256"/>
                <a:gd name="T27" fmla="*/ 137 h 358"/>
                <a:gd name="T28" fmla="*/ 37 w 256"/>
                <a:gd name="T29" fmla="*/ 74 h 358"/>
                <a:gd name="T30" fmla="*/ 125 w 256"/>
                <a:gd name="T31" fmla="*/ 14 h 358"/>
                <a:gd name="T32" fmla="*/ 216 w 256"/>
                <a:gd name="T33" fmla="*/ 109 h 358"/>
                <a:gd name="T34" fmla="*/ 225 w 256"/>
                <a:gd name="T35" fmla="*/ 116 h 358"/>
                <a:gd name="T36" fmla="*/ 236 w 256"/>
                <a:gd name="T37" fmla="*/ 97 h 358"/>
                <a:gd name="T38" fmla="*/ 236 w 256"/>
                <a:gd name="T39" fmla="*/ 19 h 358"/>
                <a:gd name="T40" fmla="*/ 227 w 256"/>
                <a:gd name="T41" fmla="*/ 0 h 358"/>
                <a:gd name="T42" fmla="*/ 211 w 256"/>
                <a:gd name="T43" fmla="*/ 9 h 358"/>
                <a:gd name="T44" fmla="*/ 197 w 256"/>
                <a:gd name="T45" fmla="*/ 21 h 358"/>
                <a:gd name="T46" fmla="*/ 125 w 256"/>
                <a:gd name="T47" fmla="*/ 0 h 358"/>
                <a:gd name="T48" fmla="*/ 0 w 256"/>
                <a:gd name="T49" fmla="*/ 95 h 358"/>
                <a:gd name="T50" fmla="*/ 33 w 256"/>
                <a:gd name="T51" fmla="*/ 162 h 358"/>
                <a:gd name="T52" fmla="*/ 136 w 256"/>
                <a:gd name="T53" fmla="*/ 19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58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6"/>
                    <a:pt x="11" y="216"/>
                  </a:cubicBezTo>
                  <a:cubicBezTo>
                    <a:pt x="0" y="216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5"/>
                    <a:pt x="28" y="341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5"/>
                    <a:pt x="113" y="357"/>
                    <a:pt x="128" y="357"/>
                  </a:cubicBezTo>
                  <a:cubicBezTo>
                    <a:pt x="218" y="357"/>
                    <a:pt x="255" y="304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8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4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6"/>
                    <a:pt x="136" y="1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94" name="Freeform 38"/>
            <p:cNvSpPr>
              <a:spLocks noChangeArrowheads="1"/>
            </p:cNvSpPr>
            <p:nvPr/>
          </p:nvSpPr>
          <p:spPr bwMode="auto">
            <a:xfrm>
              <a:off x="2841" y="1025"/>
              <a:ext cx="85" cy="111"/>
            </a:xfrm>
            <a:custGeom>
              <a:avLst/>
              <a:gdLst>
                <a:gd name="T0" fmla="*/ 308 w 381"/>
                <a:gd name="T1" fmla="*/ 74 h 494"/>
                <a:gd name="T2" fmla="*/ 380 w 381"/>
                <a:gd name="T3" fmla="*/ 25 h 494"/>
                <a:gd name="T4" fmla="*/ 380 w 381"/>
                <a:gd name="T5" fmla="*/ 0 h 494"/>
                <a:gd name="T6" fmla="*/ 322 w 381"/>
                <a:gd name="T7" fmla="*/ 2 h 494"/>
                <a:gd name="T8" fmla="*/ 253 w 381"/>
                <a:gd name="T9" fmla="*/ 0 h 494"/>
                <a:gd name="T10" fmla="*/ 253 w 381"/>
                <a:gd name="T11" fmla="*/ 25 h 494"/>
                <a:gd name="T12" fmla="*/ 290 w 381"/>
                <a:gd name="T13" fmla="*/ 58 h 494"/>
                <a:gd name="T14" fmla="*/ 285 w 381"/>
                <a:gd name="T15" fmla="*/ 76 h 494"/>
                <a:gd name="T16" fmla="*/ 208 w 381"/>
                <a:gd name="T17" fmla="*/ 267 h 494"/>
                <a:gd name="T18" fmla="*/ 121 w 381"/>
                <a:gd name="T19" fmla="*/ 58 h 494"/>
                <a:gd name="T20" fmla="*/ 116 w 381"/>
                <a:gd name="T21" fmla="*/ 44 h 494"/>
                <a:gd name="T22" fmla="*/ 160 w 381"/>
                <a:gd name="T23" fmla="*/ 25 h 494"/>
                <a:gd name="T24" fmla="*/ 160 w 381"/>
                <a:gd name="T25" fmla="*/ 0 h 494"/>
                <a:gd name="T26" fmla="*/ 76 w 381"/>
                <a:gd name="T27" fmla="*/ 2 h 494"/>
                <a:gd name="T28" fmla="*/ 0 w 381"/>
                <a:gd name="T29" fmla="*/ 0 h 494"/>
                <a:gd name="T30" fmla="*/ 0 w 381"/>
                <a:gd name="T31" fmla="*/ 25 h 494"/>
                <a:gd name="T32" fmla="*/ 63 w 381"/>
                <a:gd name="T33" fmla="*/ 51 h 494"/>
                <a:gd name="T34" fmla="*/ 180 w 381"/>
                <a:gd name="T35" fmla="*/ 334 h 494"/>
                <a:gd name="T36" fmla="*/ 160 w 381"/>
                <a:gd name="T37" fmla="*/ 380 h 494"/>
                <a:gd name="T38" fmla="*/ 72 w 381"/>
                <a:gd name="T39" fmla="*/ 477 h 494"/>
                <a:gd name="T40" fmla="*/ 35 w 381"/>
                <a:gd name="T41" fmla="*/ 463 h 494"/>
                <a:gd name="T42" fmla="*/ 65 w 381"/>
                <a:gd name="T43" fmla="*/ 429 h 494"/>
                <a:gd name="T44" fmla="*/ 33 w 381"/>
                <a:gd name="T45" fmla="*/ 398 h 494"/>
                <a:gd name="T46" fmla="*/ 0 w 381"/>
                <a:gd name="T47" fmla="*/ 431 h 494"/>
                <a:gd name="T48" fmla="*/ 72 w 381"/>
                <a:gd name="T49" fmla="*/ 493 h 494"/>
                <a:gd name="T50" fmla="*/ 171 w 381"/>
                <a:gd name="T51" fmla="*/ 405 h 494"/>
                <a:gd name="T52" fmla="*/ 308 w 381"/>
                <a:gd name="T53" fmla="*/ 7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494">
                  <a:moveTo>
                    <a:pt x="308" y="74"/>
                  </a:moveTo>
                  <a:cubicBezTo>
                    <a:pt x="327" y="25"/>
                    <a:pt x="368" y="25"/>
                    <a:pt x="380" y="25"/>
                  </a:cubicBezTo>
                  <a:lnTo>
                    <a:pt x="380" y="0"/>
                  </a:lnTo>
                  <a:cubicBezTo>
                    <a:pt x="363" y="2"/>
                    <a:pt x="340" y="2"/>
                    <a:pt x="322" y="2"/>
                  </a:cubicBezTo>
                  <a:cubicBezTo>
                    <a:pt x="308" y="2"/>
                    <a:pt x="271" y="0"/>
                    <a:pt x="253" y="0"/>
                  </a:cubicBezTo>
                  <a:lnTo>
                    <a:pt x="253" y="25"/>
                  </a:lnTo>
                  <a:cubicBezTo>
                    <a:pt x="278" y="25"/>
                    <a:pt x="290" y="39"/>
                    <a:pt x="290" y="58"/>
                  </a:cubicBezTo>
                  <a:cubicBezTo>
                    <a:pt x="290" y="65"/>
                    <a:pt x="290" y="67"/>
                    <a:pt x="285" y="76"/>
                  </a:cubicBezTo>
                  <a:lnTo>
                    <a:pt x="208" y="267"/>
                  </a:lnTo>
                  <a:lnTo>
                    <a:pt x="121" y="58"/>
                  </a:lnTo>
                  <a:cubicBezTo>
                    <a:pt x="118" y="51"/>
                    <a:pt x="116" y="47"/>
                    <a:pt x="116" y="44"/>
                  </a:cubicBezTo>
                  <a:cubicBezTo>
                    <a:pt x="116" y="25"/>
                    <a:pt x="146" y="25"/>
                    <a:pt x="160" y="25"/>
                  </a:cubicBezTo>
                  <a:lnTo>
                    <a:pt x="160" y="0"/>
                  </a:lnTo>
                  <a:cubicBezTo>
                    <a:pt x="139" y="0"/>
                    <a:pt x="88" y="2"/>
                    <a:pt x="76" y="2"/>
                  </a:cubicBezTo>
                  <a:cubicBezTo>
                    <a:pt x="55" y="2"/>
                    <a:pt x="23" y="2"/>
                    <a:pt x="0" y="0"/>
                  </a:cubicBezTo>
                  <a:lnTo>
                    <a:pt x="0" y="25"/>
                  </a:lnTo>
                  <a:cubicBezTo>
                    <a:pt x="37" y="25"/>
                    <a:pt x="53" y="25"/>
                    <a:pt x="63" y="51"/>
                  </a:cubicBezTo>
                  <a:lnTo>
                    <a:pt x="180" y="334"/>
                  </a:lnTo>
                  <a:cubicBezTo>
                    <a:pt x="176" y="345"/>
                    <a:pt x="165" y="369"/>
                    <a:pt x="160" y="380"/>
                  </a:cubicBezTo>
                  <a:cubicBezTo>
                    <a:pt x="143" y="422"/>
                    <a:pt x="121" y="477"/>
                    <a:pt x="72" y="477"/>
                  </a:cubicBezTo>
                  <a:cubicBezTo>
                    <a:pt x="67" y="477"/>
                    <a:pt x="49" y="477"/>
                    <a:pt x="35" y="463"/>
                  </a:cubicBezTo>
                  <a:cubicBezTo>
                    <a:pt x="60" y="459"/>
                    <a:pt x="65" y="442"/>
                    <a:pt x="65" y="429"/>
                  </a:cubicBezTo>
                  <a:cubicBezTo>
                    <a:pt x="65" y="410"/>
                    <a:pt x="51" y="398"/>
                    <a:pt x="33" y="398"/>
                  </a:cubicBezTo>
                  <a:cubicBezTo>
                    <a:pt x="18" y="398"/>
                    <a:pt x="0" y="406"/>
                    <a:pt x="0" y="431"/>
                  </a:cubicBezTo>
                  <a:cubicBezTo>
                    <a:pt x="0" y="466"/>
                    <a:pt x="33" y="493"/>
                    <a:pt x="72" y="493"/>
                  </a:cubicBezTo>
                  <a:cubicBezTo>
                    <a:pt x="120" y="493"/>
                    <a:pt x="153" y="449"/>
                    <a:pt x="171" y="405"/>
                  </a:cubicBezTo>
                  <a:lnTo>
                    <a:pt x="308" y="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95" name="Freeform 39"/>
            <p:cNvSpPr>
              <a:spLocks noChangeArrowheads="1"/>
            </p:cNvSpPr>
            <p:nvPr/>
          </p:nvSpPr>
          <p:spPr bwMode="auto">
            <a:xfrm>
              <a:off x="2936" y="1022"/>
              <a:ext cx="57" cy="80"/>
            </a:xfrm>
            <a:custGeom>
              <a:avLst/>
              <a:gdLst>
                <a:gd name="T0" fmla="*/ 136 w 256"/>
                <a:gd name="T1" fmla="*/ 197 h 358"/>
                <a:gd name="T2" fmla="*/ 216 w 256"/>
                <a:gd name="T3" fmla="*/ 269 h 358"/>
                <a:gd name="T4" fmla="*/ 128 w 256"/>
                <a:gd name="T5" fmla="*/ 340 h 358"/>
                <a:gd name="T6" fmla="*/ 21 w 256"/>
                <a:gd name="T7" fmla="*/ 229 h 358"/>
                <a:gd name="T8" fmla="*/ 11 w 256"/>
                <a:gd name="T9" fmla="*/ 216 h 358"/>
                <a:gd name="T10" fmla="*/ 0 w 256"/>
                <a:gd name="T11" fmla="*/ 236 h 358"/>
                <a:gd name="T12" fmla="*/ 0 w 256"/>
                <a:gd name="T13" fmla="*/ 338 h 358"/>
                <a:gd name="T14" fmla="*/ 9 w 256"/>
                <a:gd name="T15" fmla="*/ 357 h 358"/>
                <a:gd name="T16" fmla="*/ 28 w 256"/>
                <a:gd name="T17" fmla="*/ 341 h 358"/>
                <a:gd name="T18" fmla="*/ 44 w 256"/>
                <a:gd name="T19" fmla="*/ 324 h 358"/>
                <a:gd name="T20" fmla="*/ 128 w 256"/>
                <a:gd name="T21" fmla="*/ 357 h 358"/>
                <a:gd name="T22" fmla="*/ 255 w 256"/>
                <a:gd name="T23" fmla="*/ 248 h 358"/>
                <a:gd name="T24" fmla="*/ 222 w 256"/>
                <a:gd name="T25" fmla="*/ 174 h 358"/>
                <a:gd name="T26" fmla="*/ 134 w 256"/>
                <a:gd name="T27" fmla="*/ 137 h 358"/>
                <a:gd name="T28" fmla="*/ 37 w 256"/>
                <a:gd name="T29" fmla="*/ 74 h 358"/>
                <a:gd name="T30" fmla="*/ 125 w 256"/>
                <a:gd name="T31" fmla="*/ 14 h 358"/>
                <a:gd name="T32" fmla="*/ 216 w 256"/>
                <a:gd name="T33" fmla="*/ 109 h 358"/>
                <a:gd name="T34" fmla="*/ 225 w 256"/>
                <a:gd name="T35" fmla="*/ 116 h 358"/>
                <a:gd name="T36" fmla="*/ 236 w 256"/>
                <a:gd name="T37" fmla="*/ 97 h 358"/>
                <a:gd name="T38" fmla="*/ 236 w 256"/>
                <a:gd name="T39" fmla="*/ 19 h 358"/>
                <a:gd name="T40" fmla="*/ 227 w 256"/>
                <a:gd name="T41" fmla="*/ 0 h 358"/>
                <a:gd name="T42" fmla="*/ 211 w 256"/>
                <a:gd name="T43" fmla="*/ 9 h 358"/>
                <a:gd name="T44" fmla="*/ 197 w 256"/>
                <a:gd name="T45" fmla="*/ 21 h 358"/>
                <a:gd name="T46" fmla="*/ 125 w 256"/>
                <a:gd name="T47" fmla="*/ 0 h 358"/>
                <a:gd name="T48" fmla="*/ 0 w 256"/>
                <a:gd name="T49" fmla="*/ 95 h 358"/>
                <a:gd name="T50" fmla="*/ 33 w 256"/>
                <a:gd name="T51" fmla="*/ 162 h 358"/>
                <a:gd name="T52" fmla="*/ 136 w 256"/>
                <a:gd name="T53" fmla="*/ 19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58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6"/>
                    <a:pt x="11" y="216"/>
                  </a:cubicBezTo>
                  <a:cubicBezTo>
                    <a:pt x="0" y="216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5"/>
                    <a:pt x="28" y="341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5"/>
                    <a:pt x="113" y="357"/>
                    <a:pt x="128" y="357"/>
                  </a:cubicBezTo>
                  <a:cubicBezTo>
                    <a:pt x="218" y="357"/>
                    <a:pt x="255" y="304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8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4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6"/>
                    <a:pt x="136" y="1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96" name="Freeform 40"/>
            <p:cNvSpPr>
              <a:spLocks noChangeArrowheads="1"/>
            </p:cNvSpPr>
            <p:nvPr/>
          </p:nvSpPr>
          <p:spPr bwMode="auto">
            <a:xfrm>
              <a:off x="3003" y="993"/>
              <a:ext cx="54" cy="109"/>
            </a:xfrm>
            <a:custGeom>
              <a:avLst/>
              <a:gdLst>
                <a:gd name="T0" fmla="*/ 120 w 244"/>
                <a:gd name="T1" fmla="*/ 167 h 487"/>
                <a:gd name="T2" fmla="*/ 231 w 244"/>
                <a:gd name="T3" fmla="*/ 167 h 487"/>
                <a:gd name="T4" fmla="*/ 231 w 244"/>
                <a:gd name="T5" fmla="*/ 142 h 487"/>
                <a:gd name="T6" fmla="*/ 120 w 244"/>
                <a:gd name="T7" fmla="*/ 142 h 487"/>
                <a:gd name="T8" fmla="*/ 120 w 244"/>
                <a:gd name="T9" fmla="*/ 0 h 487"/>
                <a:gd name="T10" fmla="*/ 100 w 244"/>
                <a:gd name="T11" fmla="*/ 0 h 487"/>
                <a:gd name="T12" fmla="*/ 0 w 244"/>
                <a:gd name="T13" fmla="*/ 150 h 487"/>
                <a:gd name="T14" fmla="*/ 0 w 244"/>
                <a:gd name="T15" fmla="*/ 167 h 487"/>
                <a:gd name="T16" fmla="*/ 67 w 244"/>
                <a:gd name="T17" fmla="*/ 167 h 487"/>
                <a:gd name="T18" fmla="*/ 67 w 244"/>
                <a:gd name="T19" fmla="*/ 380 h 487"/>
                <a:gd name="T20" fmla="*/ 167 w 244"/>
                <a:gd name="T21" fmla="*/ 486 h 487"/>
                <a:gd name="T22" fmla="*/ 243 w 244"/>
                <a:gd name="T23" fmla="*/ 380 h 487"/>
                <a:gd name="T24" fmla="*/ 243 w 244"/>
                <a:gd name="T25" fmla="*/ 336 h 487"/>
                <a:gd name="T26" fmla="*/ 224 w 244"/>
                <a:gd name="T27" fmla="*/ 336 h 487"/>
                <a:gd name="T28" fmla="*/ 224 w 244"/>
                <a:gd name="T29" fmla="*/ 380 h 487"/>
                <a:gd name="T30" fmla="*/ 172 w 244"/>
                <a:gd name="T31" fmla="*/ 466 h 487"/>
                <a:gd name="T32" fmla="*/ 120 w 244"/>
                <a:gd name="T33" fmla="*/ 382 h 487"/>
                <a:gd name="T34" fmla="*/ 120 w 244"/>
                <a:gd name="T35" fmla="*/ 16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487">
                  <a:moveTo>
                    <a:pt x="120" y="167"/>
                  </a:moveTo>
                  <a:lnTo>
                    <a:pt x="231" y="167"/>
                  </a:lnTo>
                  <a:lnTo>
                    <a:pt x="231" y="142"/>
                  </a:lnTo>
                  <a:lnTo>
                    <a:pt x="120" y="142"/>
                  </a:lnTo>
                  <a:lnTo>
                    <a:pt x="120" y="0"/>
                  </a:lnTo>
                  <a:lnTo>
                    <a:pt x="100" y="0"/>
                  </a:lnTo>
                  <a:cubicBezTo>
                    <a:pt x="100" y="63"/>
                    <a:pt x="76" y="146"/>
                    <a:pt x="0" y="150"/>
                  </a:cubicBezTo>
                  <a:lnTo>
                    <a:pt x="0" y="167"/>
                  </a:lnTo>
                  <a:lnTo>
                    <a:pt x="67" y="167"/>
                  </a:lnTo>
                  <a:lnTo>
                    <a:pt x="67" y="380"/>
                  </a:lnTo>
                  <a:cubicBezTo>
                    <a:pt x="67" y="477"/>
                    <a:pt x="139" y="486"/>
                    <a:pt x="167" y="486"/>
                  </a:cubicBezTo>
                  <a:cubicBezTo>
                    <a:pt x="222" y="486"/>
                    <a:pt x="243" y="431"/>
                    <a:pt x="243" y="380"/>
                  </a:cubicBezTo>
                  <a:lnTo>
                    <a:pt x="243" y="336"/>
                  </a:lnTo>
                  <a:lnTo>
                    <a:pt x="224" y="336"/>
                  </a:lnTo>
                  <a:lnTo>
                    <a:pt x="224" y="380"/>
                  </a:lnTo>
                  <a:cubicBezTo>
                    <a:pt x="224" y="436"/>
                    <a:pt x="201" y="466"/>
                    <a:pt x="172" y="466"/>
                  </a:cubicBezTo>
                  <a:cubicBezTo>
                    <a:pt x="120" y="466"/>
                    <a:pt x="120" y="396"/>
                    <a:pt x="120" y="382"/>
                  </a:cubicBezTo>
                  <a:lnTo>
                    <a:pt x="120" y="1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97" name="Freeform 41"/>
            <p:cNvSpPr>
              <a:spLocks noChangeArrowheads="1"/>
            </p:cNvSpPr>
            <p:nvPr/>
          </p:nvSpPr>
          <p:spPr bwMode="auto">
            <a:xfrm>
              <a:off x="3078" y="970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3"/>
                    <a:pt x="0" y="765"/>
                    <a:pt x="0" y="767"/>
                  </a:cubicBezTo>
                  <a:cubicBezTo>
                    <a:pt x="0" y="772"/>
                    <a:pt x="4" y="774"/>
                    <a:pt x="7" y="774"/>
                  </a:cubicBezTo>
                  <a:cubicBezTo>
                    <a:pt x="16" y="774"/>
                    <a:pt x="86" y="721"/>
                    <a:pt x="132" y="623"/>
                  </a:cubicBezTo>
                  <a:cubicBezTo>
                    <a:pt x="172" y="538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98" name="Freeform 42"/>
            <p:cNvSpPr>
              <a:spLocks noChangeArrowheads="1"/>
            </p:cNvSpPr>
            <p:nvPr/>
          </p:nvSpPr>
          <p:spPr bwMode="auto">
            <a:xfrm>
              <a:off x="3185" y="999"/>
              <a:ext cx="116" cy="116"/>
            </a:xfrm>
            <a:custGeom>
              <a:avLst/>
              <a:gdLst>
                <a:gd name="T0" fmla="*/ 275 w 517"/>
                <a:gd name="T1" fmla="*/ 274 h 518"/>
                <a:gd name="T2" fmla="*/ 491 w 517"/>
                <a:gd name="T3" fmla="*/ 274 h 518"/>
                <a:gd name="T4" fmla="*/ 516 w 517"/>
                <a:gd name="T5" fmla="*/ 259 h 518"/>
                <a:gd name="T6" fmla="*/ 491 w 517"/>
                <a:gd name="T7" fmla="*/ 243 h 518"/>
                <a:gd name="T8" fmla="*/ 275 w 517"/>
                <a:gd name="T9" fmla="*/ 243 h 518"/>
                <a:gd name="T10" fmla="*/ 275 w 517"/>
                <a:gd name="T11" fmla="*/ 26 h 518"/>
                <a:gd name="T12" fmla="*/ 259 w 517"/>
                <a:gd name="T13" fmla="*/ 0 h 518"/>
                <a:gd name="T14" fmla="*/ 243 w 517"/>
                <a:gd name="T15" fmla="*/ 26 h 518"/>
                <a:gd name="T16" fmla="*/ 243 w 517"/>
                <a:gd name="T17" fmla="*/ 243 h 518"/>
                <a:gd name="T18" fmla="*/ 26 w 517"/>
                <a:gd name="T19" fmla="*/ 243 h 518"/>
                <a:gd name="T20" fmla="*/ 0 w 517"/>
                <a:gd name="T21" fmla="*/ 259 h 518"/>
                <a:gd name="T22" fmla="*/ 26 w 517"/>
                <a:gd name="T23" fmla="*/ 274 h 518"/>
                <a:gd name="T24" fmla="*/ 243 w 517"/>
                <a:gd name="T25" fmla="*/ 274 h 518"/>
                <a:gd name="T26" fmla="*/ 243 w 517"/>
                <a:gd name="T27" fmla="*/ 491 h 518"/>
                <a:gd name="T28" fmla="*/ 259 w 517"/>
                <a:gd name="T29" fmla="*/ 517 h 518"/>
                <a:gd name="T30" fmla="*/ 275 w 517"/>
                <a:gd name="T31" fmla="*/ 491 h 518"/>
                <a:gd name="T32" fmla="*/ 275 w 517"/>
                <a:gd name="T33" fmla="*/ 27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7" h="518">
                  <a:moveTo>
                    <a:pt x="275" y="274"/>
                  </a:moveTo>
                  <a:lnTo>
                    <a:pt x="491" y="274"/>
                  </a:lnTo>
                  <a:cubicBezTo>
                    <a:pt x="502" y="274"/>
                    <a:pt x="516" y="274"/>
                    <a:pt x="516" y="259"/>
                  </a:cubicBezTo>
                  <a:cubicBezTo>
                    <a:pt x="516" y="243"/>
                    <a:pt x="502" y="243"/>
                    <a:pt x="491" y="243"/>
                  </a:cubicBezTo>
                  <a:lnTo>
                    <a:pt x="275" y="243"/>
                  </a:lnTo>
                  <a:lnTo>
                    <a:pt x="275" y="26"/>
                  </a:lnTo>
                  <a:cubicBezTo>
                    <a:pt x="275" y="14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4"/>
                    <a:pt x="14" y="274"/>
                    <a:pt x="26" y="274"/>
                  </a:cubicBezTo>
                  <a:lnTo>
                    <a:pt x="243" y="274"/>
                  </a:lnTo>
                  <a:lnTo>
                    <a:pt x="243" y="491"/>
                  </a:lnTo>
                  <a:cubicBezTo>
                    <a:pt x="243" y="501"/>
                    <a:pt x="243" y="517"/>
                    <a:pt x="259" y="517"/>
                  </a:cubicBezTo>
                  <a:cubicBezTo>
                    <a:pt x="275" y="517"/>
                    <a:pt x="275" y="501"/>
                    <a:pt x="275" y="491"/>
                  </a:cubicBezTo>
                  <a:lnTo>
                    <a:pt x="275" y="2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099" name="Freeform 43"/>
            <p:cNvSpPr>
              <a:spLocks noChangeArrowheads="1"/>
            </p:cNvSpPr>
            <p:nvPr/>
          </p:nvSpPr>
          <p:spPr bwMode="auto">
            <a:xfrm>
              <a:off x="3355" y="985"/>
              <a:ext cx="46" cy="117"/>
            </a:xfrm>
            <a:custGeom>
              <a:avLst/>
              <a:gdLst>
                <a:gd name="T0" fmla="*/ 199 w 207"/>
                <a:gd name="T1" fmla="*/ 28 h 522"/>
                <a:gd name="T2" fmla="*/ 171 w 207"/>
                <a:gd name="T3" fmla="*/ 0 h 522"/>
                <a:gd name="T4" fmla="*/ 128 w 207"/>
                <a:gd name="T5" fmla="*/ 40 h 522"/>
                <a:gd name="T6" fmla="*/ 157 w 207"/>
                <a:gd name="T7" fmla="*/ 69 h 522"/>
                <a:gd name="T8" fmla="*/ 199 w 207"/>
                <a:gd name="T9" fmla="*/ 28 h 522"/>
                <a:gd name="T10" fmla="*/ 139 w 207"/>
                <a:gd name="T11" fmla="*/ 320 h 522"/>
                <a:gd name="T12" fmla="*/ 157 w 207"/>
                <a:gd name="T13" fmla="*/ 274 h 522"/>
                <a:gd name="T14" fmla="*/ 167 w 207"/>
                <a:gd name="T15" fmla="*/ 234 h 522"/>
                <a:gd name="T16" fmla="*/ 102 w 207"/>
                <a:gd name="T17" fmla="*/ 171 h 522"/>
                <a:gd name="T18" fmla="*/ 0 w 207"/>
                <a:gd name="T19" fmla="*/ 289 h 522"/>
                <a:gd name="T20" fmla="*/ 9 w 207"/>
                <a:gd name="T21" fmla="*/ 297 h 522"/>
                <a:gd name="T22" fmla="*/ 21 w 207"/>
                <a:gd name="T23" fmla="*/ 283 h 522"/>
                <a:gd name="T24" fmla="*/ 100 w 207"/>
                <a:gd name="T25" fmla="*/ 186 h 522"/>
                <a:gd name="T26" fmla="*/ 120 w 207"/>
                <a:gd name="T27" fmla="*/ 211 h 522"/>
                <a:gd name="T28" fmla="*/ 111 w 207"/>
                <a:gd name="T29" fmla="*/ 252 h 522"/>
                <a:gd name="T30" fmla="*/ 58 w 207"/>
                <a:gd name="T31" fmla="*/ 396 h 522"/>
                <a:gd name="T32" fmla="*/ 40 w 207"/>
                <a:gd name="T33" fmla="*/ 457 h 522"/>
                <a:gd name="T34" fmla="*/ 104 w 207"/>
                <a:gd name="T35" fmla="*/ 521 h 522"/>
                <a:gd name="T36" fmla="*/ 206 w 207"/>
                <a:gd name="T37" fmla="*/ 401 h 522"/>
                <a:gd name="T38" fmla="*/ 197 w 207"/>
                <a:gd name="T39" fmla="*/ 394 h 522"/>
                <a:gd name="T40" fmla="*/ 185 w 207"/>
                <a:gd name="T41" fmla="*/ 408 h 522"/>
                <a:gd name="T42" fmla="*/ 106 w 207"/>
                <a:gd name="T43" fmla="*/ 505 h 522"/>
                <a:gd name="T44" fmla="*/ 86 w 207"/>
                <a:gd name="T45" fmla="*/ 479 h 522"/>
                <a:gd name="T46" fmla="*/ 109 w 207"/>
                <a:gd name="T47" fmla="*/ 401 h 522"/>
                <a:gd name="T48" fmla="*/ 139 w 207"/>
                <a:gd name="T49" fmla="*/ 32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22">
                  <a:moveTo>
                    <a:pt x="199" y="28"/>
                  </a:moveTo>
                  <a:cubicBezTo>
                    <a:pt x="199" y="12"/>
                    <a:pt x="188" y="0"/>
                    <a:pt x="171" y="0"/>
                  </a:cubicBezTo>
                  <a:cubicBezTo>
                    <a:pt x="150" y="0"/>
                    <a:pt x="128" y="19"/>
                    <a:pt x="128" y="40"/>
                  </a:cubicBezTo>
                  <a:cubicBezTo>
                    <a:pt x="128" y="56"/>
                    <a:pt x="139" y="69"/>
                    <a:pt x="157" y="69"/>
                  </a:cubicBezTo>
                  <a:cubicBezTo>
                    <a:pt x="176" y="69"/>
                    <a:pt x="199" y="51"/>
                    <a:pt x="199" y="28"/>
                  </a:cubicBezTo>
                  <a:close/>
                  <a:moveTo>
                    <a:pt x="139" y="320"/>
                  </a:moveTo>
                  <a:cubicBezTo>
                    <a:pt x="150" y="297"/>
                    <a:pt x="150" y="296"/>
                    <a:pt x="157" y="274"/>
                  </a:cubicBezTo>
                  <a:cubicBezTo>
                    <a:pt x="164" y="259"/>
                    <a:pt x="167" y="248"/>
                    <a:pt x="167" y="234"/>
                  </a:cubicBezTo>
                  <a:cubicBezTo>
                    <a:pt x="167" y="199"/>
                    <a:pt x="143" y="171"/>
                    <a:pt x="102" y="171"/>
                  </a:cubicBezTo>
                  <a:cubicBezTo>
                    <a:pt x="30" y="171"/>
                    <a:pt x="0" y="281"/>
                    <a:pt x="0" y="289"/>
                  </a:cubicBezTo>
                  <a:cubicBezTo>
                    <a:pt x="0" y="297"/>
                    <a:pt x="7" y="297"/>
                    <a:pt x="9" y="297"/>
                  </a:cubicBezTo>
                  <a:cubicBezTo>
                    <a:pt x="18" y="297"/>
                    <a:pt x="18" y="296"/>
                    <a:pt x="21" y="283"/>
                  </a:cubicBezTo>
                  <a:cubicBezTo>
                    <a:pt x="42" y="209"/>
                    <a:pt x="74" y="186"/>
                    <a:pt x="100" y="186"/>
                  </a:cubicBezTo>
                  <a:cubicBezTo>
                    <a:pt x="107" y="186"/>
                    <a:pt x="120" y="186"/>
                    <a:pt x="120" y="211"/>
                  </a:cubicBezTo>
                  <a:cubicBezTo>
                    <a:pt x="120" y="229"/>
                    <a:pt x="114" y="245"/>
                    <a:pt x="111" y="252"/>
                  </a:cubicBezTo>
                  <a:cubicBezTo>
                    <a:pt x="106" y="273"/>
                    <a:pt x="70" y="362"/>
                    <a:pt x="58" y="396"/>
                  </a:cubicBezTo>
                  <a:cubicBezTo>
                    <a:pt x="49" y="415"/>
                    <a:pt x="40" y="442"/>
                    <a:pt x="40" y="457"/>
                  </a:cubicBezTo>
                  <a:cubicBezTo>
                    <a:pt x="40" y="494"/>
                    <a:pt x="67" y="521"/>
                    <a:pt x="104" y="521"/>
                  </a:cubicBezTo>
                  <a:cubicBezTo>
                    <a:pt x="178" y="521"/>
                    <a:pt x="206" y="408"/>
                    <a:pt x="206" y="401"/>
                  </a:cubicBezTo>
                  <a:cubicBezTo>
                    <a:pt x="206" y="394"/>
                    <a:pt x="199" y="394"/>
                    <a:pt x="197" y="394"/>
                  </a:cubicBezTo>
                  <a:cubicBezTo>
                    <a:pt x="188" y="394"/>
                    <a:pt x="188" y="396"/>
                    <a:pt x="185" y="408"/>
                  </a:cubicBezTo>
                  <a:cubicBezTo>
                    <a:pt x="171" y="457"/>
                    <a:pt x="144" y="505"/>
                    <a:pt x="106" y="505"/>
                  </a:cubicBezTo>
                  <a:cubicBezTo>
                    <a:pt x="92" y="505"/>
                    <a:pt x="86" y="496"/>
                    <a:pt x="86" y="479"/>
                  </a:cubicBezTo>
                  <a:cubicBezTo>
                    <a:pt x="86" y="459"/>
                    <a:pt x="92" y="449"/>
                    <a:pt x="109" y="401"/>
                  </a:cubicBezTo>
                  <a:lnTo>
                    <a:pt x="139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00" name="Freeform 44"/>
            <p:cNvSpPr>
              <a:spLocks noChangeArrowheads="1"/>
            </p:cNvSpPr>
            <p:nvPr/>
          </p:nvSpPr>
          <p:spPr bwMode="auto">
            <a:xfrm>
              <a:off x="3431" y="970"/>
              <a:ext cx="23" cy="175"/>
            </a:xfrm>
            <a:custGeom>
              <a:avLst/>
              <a:gdLst>
                <a:gd name="T0" fmla="*/ 107 w 108"/>
                <a:gd name="T1" fmla="*/ 774 h 775"/>
                <a:gd name="T2" fmla="*/ 107 w 108"/>
                <a:gd name="T3" fmla="*/ 744 h 775"/>
                <a:gd name="T4" fmla="*/ 32 w 108"/>
                <a:gd name="T5" fmla="*/ 744 h 775"/>
                <a:gd name="T6" fmla="*/ 32 w 108"/>
                <a:gd name="T7" fmla="*/ 32 h 775"/>
                <a:gd name="T8" fmla="*/ 107 w 108"/>
                <a:gd name="T9" fmla="*/ 32 h 775"/>
                <a:gd name="T10" fmla="*/ 107 w 108"/>
                <a:gd name="T11" fmla="*/ 0 h 775"/>
                <a:gd name="T12" fmla="*/ 0 w 108"/>
                <a:gd name="T13" fmla="*/ 0 h 775"/>
                <a:gd name="T14" fmla="*/ 0 w 108"/>
                <a:gd name="T15" fmla="*/ 774 h 775"/>
                <a:gd name="T16" fmla="*/ 107 w 108"/>
                <a:gd name="T17" fmla="*/ 77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775">
                  <a:moveTo>
                    <a:pt x="107" y="774"/>
                  </a:moveTo>
                  <a:lnTo>
                    <a:pt x="107" y="744"/>
                  </a:lnTo>
                  <a:lnTo>
                    <a:pt x="32" y="744"/>
                  </a:lnTo>
                  <a:lnTo>
                    <a:pt x="32" y="32"/>
                  </a:lnTo>
                  <a:lnTo>
                    <a:pt x="107" y="32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107" y="7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01" name="Freeform 45"/>
            <p:cNvSpPr>
              <a:spLocks noChangeArrowheads="1"/>
            </p:cNvSpPr>
            <p:nvPr/>
          </p:nvSpPr>
          <p:spPr bwMode="auto">
            <a:xfrm>
              <a:off x="3466" y="984"/>
              <a:ext cx="73" cy="120"/>
            </a:xfrm>
            <a:custGeom>
              <a:avLst/>
              <a:gdLst>
                <a:gd name="T0" fmla="*/ 327 w 328"/>
                <a:gd name="T1" fmla="*/ 269 h 534"/>
                <a:gd name="T2" fmla="*/ 296 w 328"/>
                <a:gd name="T3" fmla="*/ 86 h 534"/>
                <a:gd name="T4" fmla="*/ 164 w 328"/>
                <a:gd name="T5" fmla="*/ 0 h 534"/>
                <a:gd name="T6" fmla="*/ 28 w 328"/>
                <a:gd name="T7" fmla="*/ 91 h 534"/>
                <a:gd name="T8" fmla="*/ 0 w 328"/>
                <a:gd name="T9" fmla="*/ 269 h 534"/>
                <a:gd name="T10" fmla="*/ 35 w 328"/>
                <a:gd name="T11" fmla="*/ 456 h 534"/>
                <a:gd name="T12" fmla="*/ 164 w 328"/>
                <a:gd name="T13" fmla="*/ 533 h 534"/>
                <a:gd name="T14" fmla="*/ 299 w 328"/>
                <a:gd name="T15" fmla="*/ 443 h 534"/>
                <a:gd name="T16" fmla="*/ 327 w 328"/>
                <a:gd name="T17" fmla="*/ 269 h 534"/>
                <a:gd name="T18" fmla="*/ 164 w 328"/>
                <a:gd name="T19" fmla="*/ 517 h 534"/>
                <a:gd name="T20" fmla="*/ 72 w 328"/>
                <a:gd name="T21" fmla="*/ 422 h 534"/>
                <a:gd name="T22" fmla="*/ 65 w 328"/>
                <a:gd name="T23" fmla="*/ 259 h 534"/>
                <a:gd name="T24" fmla="*/ 70 w 328"/>
                <a:gd name="T25" fmla="*/ 116 h 534"/>
                <a:gd name="T26" fmla="*/ 164 w 328"/>
                <a:gd name="T27" fmla="*/ 18 h 534"/>
                <a:gd name="T28" fmla="*/ 255 w 328"/>
                <a:gd name="T29" fmla="*/ 107 h 534"/>
                <a:gd name="T30" fmla="*/ 262 w 328"/>
                <a:gd name="T31" fmla="*/ 259 h 534"/>
                <a:gd name="T32" fmla="*/ 253 w 328"/>
                <a:gd name="T33" fmla="*/ 419 h 534"/>
                <a:gd name="T34" fmla="*/ 164 w 328"/>
                <a:gd name="T35" fmla="*/ 5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534">
                  <a:moveTo>
                    <a:pt x="327" y="269"/>
                  </a:moveTo>
                  <a:cubicBezTo>
                    <a:pt x="327" y="206"/>
                    <a:pt x="324" y="144"/>
                    <a:pt x="296" y="86"/>
                  </a:cubicBezTo>
                  <a:cubicBezTo>
                    <a:pt x="260" y="12"/>
                    <a:pt x="197" y="0"/>
                    <a:pt x="164" y="0"/>
                  </a:cubicBezTo>
                  <a:cubicBezTo>
                    <a:pt x="118" y="0"/>
                    <a:pt x="60" y="19"/>
                    <a:pt x="28" y="91"/>
                  </a:cubicBezTo>
                  <a:cubicBezTo>
                    <a:pt x="4" y="146"/>
                    <a:pt x="0" y="206"/>
                    <a:pt x="0" y="269"/>
                  </a:cubicBezTo>
                  <a:cubicBezTo>
                    <a:pt x="0" y="327"/>
                    <a:pt x="4" y="396"/>
                    <a:pt x="35" y="456"/>
                  </a:cubicBezTo>
                  <a:cubicBezTo>
                    <a:pt x="69" y="517"/>
                    <a:pt x="125" y="533"/>
                    <a:pt x="164" y="533"/>
                  </a:cubicBezTo>
                  <a:cubicBezTo>
                    <a:pt x="206" y="533"/>
                    <a:pt x="264" y="517"/>
                    <a:pt x="299" y="443"/>
                  </a:cubicBezTo>
                  <a:cubicBezTo>
                    <a:pt x="324" y="391"/>
                    <a:pt x="327" y="329"/>
                    <a:pt x="327" y="269"/>
                  </a:cubicBezTo>
                  <a:close/>
                  <a:moveTo>
                    <a:pt x="164" y="517"/>
                  </a:moveTo>
                  <a:cubicBezTo>
                    <a:pt x="134" y="517"/>
                    <a:pt x="86" y="498"/>
                    <a:pt x="72" y="422"/>
                  </a:cubicBezTo>
                  <a:cubicBezTo>
                    <a:pt x="65" y="376"/>
                    <a:pt x="65" y="304"/>
                    <a:pt x="65" y="259"/>
                  </a:cubicBezTo>
                  <a:cubicBezTo>
                    <a:pt x="65" y="209"/>
                    <a:pt x="65" y="158"/>
                    <a:pt x="70" y="116"/>
                  </a:cubicBezTo>
                  <a:cubicBezTo>
                    <a:pt x="86" y="25"/>
                    <a:pt x="144" y="18"/>
                    <a:pt x="164" y="18"/>
                  </a:cubicBezTo>
                  <a:cubicBezTo>
                    <a:pt x="188" y="18"/>
                    <a:pt x="239" y="32"/>
                    <a:pt x="255" y="107"/>
                  </a:cubicBezTo>
                  <a:cubicBezTo>
                    <a:pt x="262" y="151"/>
                    <a:pt x="262" y="209"/>
                    <a:pt x="262" y="259"/>
                  </a:cubicBezTo>
                  <a:cubicBezTo>
                    <a:pt x="262" y="317"/>
                    <a:pt x="262" y="369"/>
                    <a:pt x="253" y="419"/>
                  </a:cubicBezTo>
                  <a:cubicBezTo>
                    <a:pt x="243" y="493"/>
                    <a:pt x="199" y="517"/>
                    <a:pt x="164" y="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02" name="Freeform 46"/>
            <p:cNvSpPr>
              <a:spLocks noChangeArrowheads="1"/>
            </p:cNvSpPr>
            <p:nvPr/>
          </p:nvSpPr>
          <p:spPr bwMode="auto">
            <a:xfrm>
              <a:off x="3562" y="1082"/>
              <a:ext cx="18" cy="18"/>
            </a:xfrm>
            <a:custGeom>
              <a:avLst/>
              <a:gdLst>
                <a:gd name="T0" fmla="*/ 84 w 85"/>
                <a:gd name="T1" fmla="*/ 42 h 85"/>
                <a:gd name="T2" fmla="*/ 42 w 85"/>
                <a:gd name="T3" fmla="*/ 0 h 85"/>
                <a:gd name="T4" fmla="*/ 0 w 85"/>
                <a:gd name="T5" fmla="*/ 42 h 85"/>
                <a:gd name="T6" fmla="*/ 42 w 85"/>
                <a:gd name="T7" fmla="*/ 84 h 85"/>
                <a:gd name="T8" fmla="*/ 84 w 85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03" name="Freeform 47"/>
            <p:cNvSpPr>
              <a:spLocks noChangeArrowheads="1"/>
            </p:cNvSpPr>
            <p:nvPr/>
          </p:nvSpPr>
          <p:spPr bwMode="auto">
            <a:xfrm>
              <a:off x="3603" y="984"/>
              <a:ext cx="72" cy="120"/>
            </a:xfrm>
            <a:custGeom>
              <a:avLst/>
              <a:gdLst>
                <a:gd name="T0" fmla="*/ 253 w 323"/>
                <a:gd name="T1" fmla="*/ 269 h 534"/>
                <a:gd name="T2" fmla="*/ 253 w 323"/>
                <a:gd name="T3" fmla="*/ 294 h 534"/>
                <a:gd name="T4" fmla="*/ 127 w 323"/>
                <a:gd name="T5" fmla="*/ 512 h 534"/>
                <a:gd name="T6" fmla="*/ 51 w 323"/>
                <a:gd name="T7" fmla="*/ 484 h 534"/>
                <a:gd name="T8" fmla="*/ 92 w 323"/>
                <a:gd name="T9" fmla="*/ 449 h 534"/>
                <a:gd name="T10" fmla="*/ 55 w 323"/>
                <a:gd name="T11" fmla="*/ 412 h 534"/>
                <a:gd name="T12" fmla="*/ 19 w 323"/>
                <a:gd name="T13" fmla="*/ 450 h 534"/>
                <a:gd name="T14" fmla="*/ 127 w 323"/>
                <a:gd name="T15" fmla="*/ 533 h 534"/>
                <a:gd name="T16" fmla="*/ 322 w 323"/>
                <a:gd name="T17" fmla="*/ 262 h 534"/>
                <a:gd name="T18" fmla="*/ 164 w 323"/>
                <a:gd name="T19" fmla="*/ 0 h 534"/>
                <a:gd name="T20" fmla="*/ 49 w 323"/>
                <a:gd name="T21" fmla="*/ 49 h 534"/>
                <a:gd name="T22" fmla="*/ 0 w 323"/>
                <a:gd name="T23" fmla="*/ 174 h 534"/>
                <a:gd name="T24" fmla="*/ 155 w 323"/>
                <a:gd name="T25" fmla="*/ 347 h 534"/>
                <a:gd name="T26" fmla="*/ 253 w 323"/>
                <a:gd name="T27" fmla="*/ 269 h 534"/>
                <a:gd name="T28" fmla="*/ 157 w 323"/>
                <a:gd name="T29" fmla="*/ 329 h 534"/>
                <a:gd name="T30" fmla="*/ 84 w 323"/>
                <a:gd name="T31" fmla="*/ 281 h 534"/>
                <a:gd name="T32" fmla="*/ 70 w 323"/>
                <a:gd name="T33" fmla="*/ 176 h 534"/>
                <a:gd name="T34" fmla="*/ 86 w 323"/>
                <a:gd name="T35" fmla="*/ 69 h 534"/>
                <a:gd name="T36" fmla="*/ 164 w 323"/>
                <a:gd name="T37" fmla="*/ 19 h 534"/>
                <a:gd name="T38" fmla="*/ 239 w 323"/>
                <a:gd name="T39" fmla="*/ 81 h 534"/>
                <a:gd name="T40" fmla="*/ 252 w 323"/>
                <a:gd name="T41" fmla="*/ 190 h 534"/>
                <a:gd name="T42" fmla="*/ 157 w 323"/>
                <a:gd name="T43" fmla="*/ 32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" h="534">
                  <a:moveTo>
                    <a:pt x="253" y="269"/>
                  </a:moveTo>
                  <a:lnTo>
                    <a:pt x="253" y="294"/>
                  </a:lnTo>
                  <a:cubicBezTo>
                    <a:pt x="253" y="477"/>
                    <a:pt x="172" y="512"/>
                    <a:pt x="127" y="512"/>
                  </a:cubicBezTo>
                  <a:cubicBezTo>
                    <a:pt x="114" y="512"/>
                    <a:pt x="72" y="510"/>
                    <a:pt x="51" y="484"/>
                  </a:cubicBezTo>
                  <a:cubicBezTo>
                    <a:pt x="84" y="484"/>
                    <a:pt x="92" y="461"/>
                    <a:pt x="92" y="449"/>
                  </a:cubicBezTo>
                  <a:cubicBezTo>
                    <a:pt x="92" y="424"/>
                    <a:pt x="72" y="412"/>
                    <a:pt x="55" y="412"/>
                  </a:cubicBezTo>
                  <a:cubicBezTo>
                    <a:pt x="42" y="412"/>
                    <a:pt x="19" y="419"/>
                    <a:pt x="19" y="450"/>
                  </a:cubicBezTo>
                  <a:cubicBezTo>
                    <a:pt x="19" y="501"/>
                    <a:pt x="62" y="533"/>
                    <a:pt x="127" y="533"/>
                  </a:cubicBezTo>
                  <a:cubicBezTo>
                    <a:pt x="227" y="533"/>
                    <a:pt x="322" y="427"/>
                    <a:pt x="322" y="262"/>
                  </a:cubicBezTo>
                  <a:cubicBezTo>
                    <a:pt x="322" y="53"/>
                    <a:pt x="234" y="0"/>
                    <a:pt x="164" y="0"/>
                  </a:cubicBezTo>
                  <a:cubicBezTo>
                    <a:pt x="121" y="0"/>
                    <a:pt x="83" y="14"/>
                    <a:pt x="49" y="49"/>
                  </a:cubicBezTo>
                  <a:cubicBezTo>
                    <a:pt x="18" y="84"/>
                    <a:pt x="0" y="116"/>
                    <a:pt x="0" y="174"/>
                  </a:cubicBezTo>
                  <a:cubicBezTo>
                    <a:pt x="0" y="271"/>
                    <a:pt x="69" y="347"/>
                    <a:pt x="155" y="347"/>
                  </a:cubicBezTo>
                  <a:cubicBezTo>
                    <a:pt x="202" y="347"/>
                    <a:pt x="234" y="315"/>
                    <a:pt x="253" y="269"/>
                  </a:cubicBezTo>
                  <a:close/>
                  <a:moveTo>
                    <a:pt x="157" y="329"/>
                  </a:moveTo>
                  <a:cubicBezTo>
                    <a:pt x="144" y="329"/>
                    <a:pt x="107" y="329"/>
                    <a:pt x="84" y="281"/>
                  </a:cubicBezTo>
                  <a:cubicBezTo>
                    <a:pt x="70" y="252"/>
                    <a:pt x="70" y="213"/>
                    <a:pt x="70" y="176"/>
                  </a:cubicBezTo>
                  <a:cubicBezTo>
                    <a:pt x="70" y="134"/>
                    <a:pt x="70" y="97"/>
                    <a:pt x="86" y="69"/>
                  </a:cubicBezTo>
                  <a:cubicBezTo>
                    <a:pt x="107" y="30"/>
                    <a:pt x="137" y="19"/>
                    <a:pt x="164" y="19"/>
                  </a:cubicBezTo>
                  <a:cubicBezTo>
                    <a:pt x="201" y="19"/>
                    <a:pt x="225" y="46"/>
                    <a:pt x="239" y="81"/>
                  </a:cubicBezTo>
                  <a:cubicBezTo>
                    <a:pt x="248" y="106"/>
                    <a:pt x="252" y="155"/>
                    <a:pt x="252" y="190"/>
                  </a:cubicBezTo>
                  <a:cubicBezTo>
                    <a:pt x="252" y="255"/>
                    <a:pt x="225" y="329"/>
                    <a:pt x="157" y="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04" name="Freeform 48"/>
            <p:cNvSpPr>
              <a:spLocks noChangeArrowheads="1"/>
            </p:cNvSpPr>
            <p:nvPr/>
          </p:nvSpPr>
          <p:spPr bwMode="auto">
            <a:xfrm>
              <a:off x="3692" y="984"/>
              <a:ext cx="70" cy="116"/>
            </a:xfrm>
            <a:custGeom>
              <a:avLst/>
              <a:gdLst>
                <a:gd name="T0" fmla="*/ 60 w 311"/>
                <a:gd name="T1" fmla="*/ 457 h 518"/>
                <a:gd name="T2" fmla="*/ 143 w 311"/>
                <a:gd name="T3" fmla="*/ 376 h 518"/>
                <a:gd name="T4" fmla="*/ 310 w 311"/>
                <a:gd name="T5" fmla="*/ 151 h 518"/>
                <a:gd name="T6" fmla="*/ 146 w 311"/>
                <a:gd name="T7" fmla="*/ 0 h 518"/>
                <a:gd name="T8" fmla="*/ 0 w 311"/>
                <a:gd name="T9" fmla="*/ 141 h 518"/>
                <a:gd name="T10" fmla="*/ 40 w 311"/>
                <a:gd name="T11" fmla="*/ 183 h 518"/>
                <a:gd name="T12" fmla="*/ 81 w 311"/>
                <a:gd name="T13" fmla="*/ 142 h 518"/>
                <a:gd name="T14" fmla="*/ 40 w 311"/>
                <a:gd name="T15" fmla="*/ 102 h 518"/>
                <a:gd name="T16" fmla="*/ 30 w 311"/>
                <a:gd name="T17" fmla="*/ 104 h 518"/>
                <a:gd name="T18" fmla="*/ 136 w 311"/>
                <a:gd name="T19" fmla="*/ 25 h 518"/>
                <a:gd name="T20" fmla="*/ 239 w 311"/>
                <a:gd name="T21" fmla="*/ 151 h 518"/>
                <a:gd name="T22" fmla="*/ 158 w 311"/>
                <a:gd name="T23" fmla="*/ 322 h 518"/>
                <a:gd name="T24" fmla="*/ 9 w 311"/>
                <a:gd name="T25" fmla="*/ 487 h 518"/>
                <a:gd name="T26" fmla="*/ 0 w 311"/>
                <a:gd name="T27" fmla="*/ 517 h 518"/>
                <a:gd name="T28" fmla="*/ 289 w 311"/>
                <a:gd name="T29" fmla="*/ 517 h 518"/>
                <a:gd name="T30" fmla="*/ 310 w 311"/>
                <a:gd name="T31" fmla="*/ 382 h 518"/>
                <a:gd name="T32" fmla="*/ 290 w 311"/>
                <a:gd name="T33" fmla="*/ 382 h 518"/>
                <a:gd name="T34" fmla="*/ 275 w 311"/>
                <a:gd name="T35" fmla="*/ 450 h 518"/>
                <a:gd name="T36" fmla="*/ 201 w 311"/>
                <a:gd name="T37" fmla="*/ 457 h 518"/>
                <a:gd name="T38" fmla="*/ 60 w 311"/>
                <a:gd name="T39" fmla="*/ 45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" h="518">
                  <a:moveTo>
                    <a:pt x="60" y="457"/>
                  </a:moveTo>
                  <a:lnTo>
                    <a:pt x="143" y="376"/>
                  </a:lnTo>
                  <a:cubicBezTo>
                    <a:pt x="264" y="269"/>
                    <a:pt x="310" y="229"/>
                    <a:pt x="310" y="151"/>
                  </a:cubicBezTo>
                  <a:cubicBezTo>
                    <a:pt x="310" y="62"/>
                    <a:pt x="241" y="0"/>
                    <a:pt x="146" y="0"/>
                  </a:cubicBezTo>
                  <a:cubicBezTo>
                    <a:pt x="58" y="0"/>
                    <a:pt x="0" y="72"/>
                    <a:pt x="0" y="141"/>
                  </a:cubicBezTo>
                  <a:cubicBezTo>
                    <a:pt x="0" y="183"/>
                    <a:pt x="39" y="183"/>
                    <a:pt x="40" y="183"/>
                  </a:cubicBezTo>
                  <a:cubicBezTo>
                    <a:pt x="55" y="183"/>
                    <a:pt x="81" y="174"/>
                    <a:pt x="81" y="142"/>
                  </a:cubicBezTo>
                  <a:cubicBezTo>
                    <a:pt x="81" y="123"/>
                    <a:pt x="67" y="102"/>
                    <a:pt x="40" y="102"/>
                  </a:cubicBezTo>
                  <a:cubicBezTo>
                    <a:pt x="33" y="102"/>
                    <a:pt x="33" y="102"/>
                    <a:pt x="30" y="104"/>
                  </a:cubicBezTo>
                  <a:cubicBezTo>
                    <a:pt x="48" y="53"/>
                    <a:pt x="90" y="25"/>
                    <a:pt x="136" y="25"/>
                  </a:cubicBezTo>
                  <a:cubicBezTo>
                    <a:pt x="206" y="25"/>
                    <a:pt x="239" y="86"/>
                    <a:pt x="239" y="151"/>
                  </a:cubicBezTo>
                  <a:cubicBezTo>
                    <a:pt x="239" y="213"/>
                    <a:pt x="201" y="274"/>
                    <a:pt x="158" y="322"/>
                  </a:cubicBezTo>
                  <a:lnTo>
                    <a:pt x="9" y="487"/>
                  </a:lnTo>
                  <a:cubicBezTo>
                    <a:pt x="0" y="496"/>
                    <a:pt x="0" y="498"/>
                    <a:pt x="0" y="517"/>
                  </a:cubicBezTo>
                  <a:lnTo>
                    <a:pt x="289" y="517"/>
                  </a:lnTo>
                  <a:lnTo>
                    <a:pt x="310" y="382"/>
                  </a:lnTo>
                  <a:lnTo>
                    <a:pt x="290" y="382"/>
                  </a:lnTo>
                  <a:cubicBezTo>
                    <a:pt x="287" y="405"/>
                    <a:pt x="282" y="440"/>
                    <a:pt x="275" y="450"/>
                  </a:cubicBezTo>
                  <a:cubicBezTo>
                    <a:pt x="268" y="457"/>
                    <a:pt x="216" y="457"/>
                    <a:pt x="201" y="457"/>
                  </a:cubicBezTo>
                  <a:lnTo>
                    <a:pt x="60" y="4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05" name="Freeform 49"/>
            <p:cNvSpPr>
              <a:spLocks noChangeArrowheads="1"/>
            </p:cNvSpPr>
            <p:nvPr/>
          </p:nvSpPr>
          <p:spPr bwMode="auto">
            <a:xfrm>
              <a:off x="3820" y="984"/>
              <a:ext cx="116" cy="116"/>
            </a:xfrm>
            <a:custGeom>
              <a:avLst/>
              <a:gdLst>
                <a:gd name="T0" fmla="*/ 275 w 518"/>
                <a:gd name="T1" fmla="*/ 274 h 518"/>
                <a:gd name="T2" fmla="*/ 491 w 518"/>
                <a:gd name="T3" fmla="*/ 274 h 518"/>
                <a:gd name="T4" fmla="*/ 517 w 518"/>
                <a:gd name="T5" fmla="*/ 259 h 518"/>
                <a:gd name="T6" fmla="*/ 491 w 518"/>
                <a:gd name="T7" fmla="*/ 243 h 518"/>
                <a:gd name="T8" fmla="*/ 275 w 518"/>
                <a:gd name="T9" fmla="*/ 243 h 518"/>
                <a:gd name="T10" fmla="*/ 275 w 518"/>
                <a:gd name="T11" fmla="*/ 28 h 518"/>
                <a:gd name="T12" fmla="*/ 259 w 518"/>
                <a:gd name="T13" fmla="*/ 0 h 518"/>
                <a:gd name="T14" fmla="*/ 243 w 518"/>
                <a:gd name="T15" fmla="*/ 26 h 518"/>
                <a:gd name="T16" fmla="*/ 243 w 518"/>
                <a:gd name="T17" fmla="*/ 243 h 518"/>
                <a:gd name="T18" fmla="*/ 26 w 518"/>
                <a:gd name="T19" fmla="*/ 243 h 518"/>
                <a:gd name="T20" fmla="*/ 0 w 518"/>
                <a:gd name="T21" fmla="*/ 259 h 518"/>
                <a:gd name="T22" fmla="*/ 26 w 518"/>
                <a:gd name="T23" fmla="*/ 274 h 518"/>
                <a:gd name="T24" fmla="*/ 243 w 518"/>
                <a:gd name="T25" fmla="*/ 274 h 518"/>
                <a:gd name="T26" fmla="*/ 243 w 518"/>
                <a:gd name="T27" fmla="*/ 486 h 518"/>
                <a:gd name="T28" fmla="*/ 26 w 518"/>
                <a:gd name="T29" fmla="*/ 486 h 518"/>
                <a:gd name="T30" fmla="*/ 0 w 518"/>
                <a:gd name="T31" fmla="*/ 501 h 518"/>
                <a:gd name="T32" fmla="*/ 26 w 518"/>
                <a:gd name="T33" fmla="*/ 517 h 518"/>
                <a:gd name="T34" fmla="*/ 491 w 518"/>
                <a:gd name="T35" fmla="*/ 517 h 518"/>
                <a:gd name="T36" fmla="*/ 517 w 518"/>
                <a:gd name="T37" fmla="*/ 501 h 518"/>
                <a:gd name="T38" fmla="*/ 491 w 518"/>
                <a:gd name="T39" fmla="*/ 486 h 518"/>
                <a:gd name="T40" fmla="*/ 275 w 518"/>
                <a:gd name="T41" fmla="*/ 486 h 518"/>
                <a:gd name="T42" fmla="*/ 275 w 518"/>
                <a:gd name="T43" fmla="*/ 27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8" h="518">
                  <a:moveTo>
                    <a:pt x="275" y="274"/>
                  </a:moveTo>
                  <a:lnTo>
                    <a:pt x="491" y="274"/>
                  </a:lnTo>
                  <a:cubicBezTo>
                    <a:pt x="503" y="274"/>
                    <a:pt x="517" y="274"/>
                    <a:pt x="517" y="259"/>
                  </a:cubicBezTo>
                  <a:cubicBezTo>
                    <a:pt x="517" y="243"/>
                    <a:pt x="503" y="243"/>
                    <a:pt x="491" y="243"/>
                  </a:cubicBezTo>
                  <a:lnTo>
                    <a:pt x="275" y="243"/>
                  </a:lnTo>
                  <a:lnTo>
                    <a:pt x="275" y="28"/>
                  </a:lnTo>
                  <a:cubicBezTo>
                    <a:pt x="275" y="16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4"/>
                    <a:pt x="14" y="274"/>
                    <a:pt x="26" y="274"/>
                  </a:cubicBezTo>
                  <a:lnTo>
                    <a:pt x="243" y="274"/>
                  </a:lnTo>
                  <a:lnTo>
                    <a:pt x="243" y="486"/>
                  </a:lnTo>
                  <a:lnTo>
                    <a:pt x="26" y="486"/>
                  </a:lnTo>
                  <a:cubicBezTo>
                    <a:pt x="14" y="486"/>
                    <a:pt x="0" y="486"/>
                    <a:pt x="0" y="501"/>
                  </a:cubicBezTo>
                  <a:cubicBezTo>
                    <a:pt x="0" y="517"/>
                    <a:pt x="14" y="517"/>
                    <a:pt x="26" y="517"/>
                  </a:cubicBezTo>
                  <a:lnTo>
                    <a:pt x="491" y="517"/>
                  </a:lnTo>
                  <a:cubicBezTo>
                    <a:pt x="503" y="517"/>
                    <a:pt x="517" y="517"/>
                    <a:pt x="517" y="501"/>
                  </a:cubicBezTo>
                  <a:cubicBezTo>
                    <a:pt x="517" y="486"/>
                    <a:pt x="503" y="486"/>
                    <a:pt x="491" y="486"/>
                  </a:cubicBezTo>
                  <a:lnTo>
                    <a:pt x="275" y="486"/>
                  </a:lnTo>
                  <a:lnTo>
                    <a:pt x="275" y="2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06" name="Freeform 50"/>
            <p:cNvSpPr>
              <a:spLocks noChangeArrowheads="1"/>
            </p:cNvSpPr>
            <p:nvPr/>
          </p:nvSpPr>
          <p:spPr bwMode="auto">
            <a:xfrm>
              <a:off x="3992" y="984"/>
              <a:ext cx="73" cy="120"/>
            </a:xfrm>
            <a:custGeom>
              <a:avLst/>
              <a:gdLst>
                <a:gd name="T0" fmla="*/ 327 w 328"/>
                <a:gd name="T1" fmla="*/ 269 h 534"/>
                <a:gd name="T2" fmla="*/ 296 w 328"/>
                <a:gd name="T3" fmla="*/ 86 h 534"/>
                <a:gd name="T4" fmla="*/ 164 w 328"/>
                <a:gd name="T5" fmla="*/ 0 h 534"/>
                <a:gd name="T6" fmla="*/ 28 w 328"/>
                <a:gd name="T7" fmla="*/ 91 h 534"/>
                <a:gd name="T8" fmla="*/ 0 w 328"/>
                <a:gd name="T9" fmla="*/ 269 h 534"/>
                <a:gd name="T10" fmla="*/ 35 w 328"/>
                <a:gd name="T11" fmla="*/ 456 h 534"/>
                <a:gd name="T12" fmla="*/ 164 w 328"/>
                <a:gd name="T13" fmla="*/ 533 h 534"/>
                <a:gd name="T14" fmla="*/ 299 w 328"/>
                <a:gd name="T15" fmla="*/ 443 h 534"/>
                <a:gd name="T16" fmla="*/ 327 w 328"/>
                <a:gd name="T17" fmla="*/ 269 h 534"/>
                <a:gd name="T18" fmla="*/ 164 w 328"/>
                <a:gd name="T19" fmla="*/ 517 h 534"/>
                <a:gd name="T20" fmla="*/ 72 w 328"/>
                <a:gd name="T21" fmla="*/ 422 h 534"/>
                <a:gd name="T22" fmla="*/ 65 w 328"/>
                <a:gd name="T23" fmla="*/ 259 h 534"/>
                <a:gd name="T24" fmla="*/ 70 w 328"/>
                <a:gd name="T25" fmla="*/ 116 h 534"/>
                <a:gd name="T26" fmla="*/ 164 w 328"/>
                <a:gd name="T27" fmla="*/ 18 h 534"/>
                <a:gd name="T28" fmla="*/ 255 w 328"/>
                <a:gd name="T29" fmla="*/ 107 h 534"/>
                <a:gd name="T30" fmla="*/ 262 w 328"/>
                <a:gd name="T31" fmla="*/ 259 h 534"/>
                <a:gd name="T32" fmla="*/ 253 w 328"/>
                <a:gd name="T33" fmla="*/ 419 h 534"/>
                <a:gd name="T34" fmla="*/ 164 w 328"/>
                <a:gd name="T35" fmla="*/ 5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534">
                  <a:moveTo>
                    <a:pt x="327" y="269"/>
                  </a:moveTo>
                  <a:cubicBezTo>
                    <a:pt x="327" y="206"/>
                    <a:pt x="324" y="144"/>
                    <a:pt x="296" y="86"/>
                  </a:cubicBezTo>
                  <a:cubicBezTo>
                    <a:pt x="260" y="12"/>
                    <a:pt x="197" y="0"/>
                    <a:pt x="164" y="0"/>
                  </a:cubicBezTo>
                  <a:cubicBezTo>
                    <a:pt x="118" y="0"/>
                    <a:pt x="60" y="19"/>
                    <a:pt x="28" y="91"/>
                  </a:cubicBezTo>
                  <a:cubicBezTo>
                    <a:pt x="4" y="146"/>
                    <a:pt x="0" y="206"/>
                    <a:pt x="0" y="269"/>
                  </a:cubicBezTo>
                  <a:cubicBezTo>
                    <a:pt x="0" y="327"/>
                    <a:pt x="4" y="396"/>
                    <a:pt x="35" y="456"/>
                  </a:cubicBezTo>
                  <a:cubicBezTo>
                    <a:pt x="69" y="517"/>
                    <a:pt x="125" y="533"/>
                    <a:pt x="164" y="533"/>
                  </a:cubicBezTo>
                  <a:cubicBezTo>
                    <a:pt x="206" y="533"/>
                    <a:pt x="264" y="517"/>
                    <a:pt x="299" y="443"/>
                  </a:cubicBezTo>
                  <a:cubicBezTo>
                    <a:pt x="324" y="391"/>
                    <a:pt x="327" y="329"/>
                    <a:pt x="327" y="269"/>
                  </a:cubicBezTo>
                  <a:close/>
                  <a:moveTo>
                    <a:pt x="164" y="517"/>
                  </a:moveTo>
                  <a:cubicBezTo>
                    <a:pt x="134" y="517"/>
                    <a:pt x="86" y="498"/>
                    <a:pt x="72" y="422"/>
                  </a:cubicBezTo>
                  <a:cubicBezTo>
                    <a:pt x="65" y="376"/>
                    <a:pt x="65" y="304"/>
                    <a:pt x="65" y="259"/>
                  </a:cubicBezTo>
                  <a:cubicBezTo>
                    <a:pt x="65" y="209"/>
                    <a:pt x="65" y="158"/>
                    <a:pt x="70" y="116"/>
                  </a:cubicBezTo>
                  <a:cubicBezTo>
                    <a:pt x="86" y="25"/>
                    <a:pt x="144" y="18"/>
                    <a:pt x="164" y="18"/>
                  </a:cubicBezTo>
                  <a:cubicBezTo>
                    <a:pt x="188" y="18"/>
                    <a:pt x="239" y="32"/>
                    <a:pt x="255" y="107"/>
                  </a:cubicBezTo>
                  <a:cubicBezTo>
                    <a:pt x="262" y="151"/>
                    <a:pt x="262" y="209"/>
                    <a:pt x="262" y="259"/>
                  </a:cubicBezTo>
                  <a:cubicBezTo>
                    <a:pt x="262" y="317"/>
                    <a:pt x="262" y="369"/>
                    <a:pt x="253" y="419"/>
                  </a:cubicBezTo>
                  <a:cubicBezTo>
                    <a:pt x="243" y="493"/>
                    <a:pt x="199" y="517"/>
                    <a:pt x="164" y="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07" name="Freeform 51"/>
            <p:cNvSpPr>
              <a:spLocks noChangeArrowheads="1"/>
            </p:cNvSpPr>
            <p:nvPr/>
          </p:nvSpPr>
          <p:spPr bwMode="auto">
            <a:xfrm>
              <a:off x="4088" y="1082"/>
              <a:ext cx="18" cy="18"/>
            </a:xfrm>
            <a:custGeom>
              <a:avLst/>
              <a:gdLst>
                <a:gd name="T0" fmla="*/ 84 w 85"/>
                <a:gd name="T1" fmla="*/ 42 h 85"/>
                <a:gd name="T2" fmla="*/ 42 w 85"/>
                <a:gd name="T3" fmla="*/ 0 h 85"/>
                <a:gd name="T4" fmla="*/ 0 w 85"/>
                <a:gd name="T5" fmla="*/ 42 h 85"/>
                <a:gd name="T6" fmla="*/ 42 w 85"/>
                <a:gd name="T7" fmla="*/ 84 h 85"/>
                <a:gd name="T8" fmla="*/ 84 w 85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08" name="Freeform 52"/>
            <p:cNvSpPr>
              <a:spLocks noChangeArrowheads="1"/>
            </p:cNvSpPr>
            <p:nvPr/>
          </p:nvSpPr>
          <p:spPr bwMode="auto">
            <a:xfrm>
              <a:off x="4128" y="984"/>
              <a:ext cx="73" cy="120"/>
            </a:xfrm>
            <a:custGeom>
              <a:avLst/>
              <a:gdLst>
                <a:gd name="T0" fmla="*/ 327 w 328"/>
                <a:gd name="T1" fmla="*/ 269 h 534"/>
                <a:gd name="T2" fmla="*/ 296 w 328"/>
                <a:gd name="T3" fmla="*/ 86 h 534"/>
                <a:gd name="T4" fmla="*/ 164 w 328"/>
                <a:gd name="T5" fmla="*/ 0 h 534"/>
                <a:gd name="T6" fmla="*/ 28 w 328"/>
                <a:gd name="T7" fmla="*/ 91 h 534"/>
                <a:gd name="T8" fmla="*/ 0 w 328"/>
                <a:gd name="T9" fmla="*/ 269 h 534"/>
                <a:gd name="T10" fmla="*/ 35 w 328"/>
                <a:gd name="T11" fmla="*/ 456 h 534"/>
                <a:gd name="T12" fmla="*/ 164 w 328"/>
                <a:gd name="T13" fmla="*/ 533 h 534"/>
                <a:gd name="T14" fmla="*/ 299 w 328"/>
                <a:gd name="T15" fmla="*/ 443 h 534"/>
                <a:gd name="T16" fmla="*/ 327 w 328"/>
                <a:gd name="T17" fmla="*/ 269 h 534"/>
                <a:gd name="T18" fmla="*/ 164 w 328"/>
                <a:gd name="T19" fmla="*/ 517 h 534"/>
                <a:gd name="T20" fmla="*/ 74 w 328"/>
                <a:gd name="T21" fmla="*/ 422 h 534"/>
                <a:gd name="T22" fmla="*/ 65 w 328"/>
                <a:gd name="T23" fmla="*/ 259 h 534"/>
                <a:gd name="T24" fmla="*/ 70 w 328"/>
                <a:gd name="T25" fmla="*/ 116 h 534"/>
                <a:gd name="T26" fmla="*/ 164 w 328"/>
                <a:gd name="T27" fmla="*/ 18 h 534"/>
                <a:gd name="T28" fmla="*/ 255 w 328"/>
                <a:gd name="T29" fmla="*/ 107 h 534"/>
                <a:gd name="T30" fmla="*/ 262 w 328"/>
                <a:gd name="T31" fmla="*/ 259 h 534"/>
                <a:gd name="T32" fmla="*/ 253 w 328"/>
                <a:gd name="T33" fmla="*/ 419 h 534"/>
                <a:gd name="T34" fmla="*/ 164 w 328"/>
                <a:gd name="T35" fmla="*/ 5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534">
                  <a:moveTo>
                    <a:pt x="327" y="269"/>
                  </a:moveTo>
                  <a:cubicBezTo>
                    <a:pt x="327" y="206"/>
                    <a:pt x="324" y="144"/>
                    <a:pt x="296" y="86"/>
                  </a:cubicBezTo>
                  <a:cubicBezTo>
                    <a:pt x="260" y="12"/>
                    <a:pt x="197" y="0"/>
                    <a:pt x="164" y="0"/>
                  </a:cubicBezTo>
                  <a:cubicBezTo>
                    <a:pt x="118" y="0"/>
                    <a:pt x="60" y="19"/>
                    <a:pt x="28" y="91"/>
                  </a:cubicBezTo>
                  <a:cubicBezTo>
                    <a:pt x="4" y="146"/>
                    <a:pt x="0" y="206"/>
                    <a:pt x="0" y="269"/>
                  </a:cubicBezTo>
                  <a:cubicBezTo>
                    <a:pt x="0" y="327"/>
                    <a:pt x="4" y="396"/>
                    <a:pt x="35" y="456"/>
                  </a:cubicBezTo>
                  <a:cubicBezTo>
                    <a:pt x="69" y="517"/>
                    <a:pt x="125" y="533"/>
                    <a:pt x="164" y="533"/>
                  </a:cubicBezTo>
                  <a:cubicBezTo>
                    <a:pt x="206" y="533"/>
                    <a:pt x="264" y="517"/>
                    <a:pt x="299" y="443"/>
                  </a:cubicBezTo>
                  <a:cubicBezTo>
                    <a:pt x="324" y="391"/>
                    <a:pt x="327" y="329"/>
                    <a:pt x="327" y="269"/>
                  </a:cubicBezTo>
                  <a:close/>
                  <a:moveTo>
                    <a:pt x="164" y="517"/>
                  </a:moveTo>
                  <a:cubicBezTo>
                    <a:pt x="134" y="517"/>
                    <a:pt x="86" y="498"/>
                    <a:pt x="74" y="422"/>
                  </a:cubicBezTo>
                  <a:cubicBezTo>
                    <a:pt x="65" y="376"/>
                    <a:pt x="65" y="304"/>
                    <a:pt x="65" y="259"/>
                  </a:cubicBezTo>
                  <a:cubicBezTo>
                    <a:pt x="65" y="209"/>
                    <a:pt x="65" y="158"/>
                    <a:pt x="70" y="116"/>
                  </a:cubicBezTo>
                  <a:cubicBezTo>
                    <a:pt x="86" y="25"/>
                    <a:pt x="144" y="18"/>
                    <a:pt x="164" y="18"/>
                  </a:cubicBezTo>
                  <a:cubicBezTo>
                    <a:pt x="188" y="18"/>
                    <a:pt x="241" y="32"/>
                    <a:pt x="255" y="107"/>
                  </a:cubicBezTo>
                  <a:cubicBezTo>
                    <a:pt x="262" y="151"/>
                    <a:pt x="262" y="209"/>
                    <a:pt x="262" y="259"/>
                  </a:cubicBezTo>
                  <a:cubicBezTo>
                    <a:pt x="262" y="317"/>
                    <a:pt x="262" y="369"/>
                    <a:pt x="253" y="419"/>
                  </a:cubicBezTo>
                  <a:cubicBezTo>
                    <a:pt x="243" y="493"/>
                    <a:pt x="199" y="517"/>
                    <a:pt x="164" y="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09" name="Freeform 53"/>
            <p:cNvSpPr>
              <a:spLocks noChangeArrowheads="1"/>
            </p:cNvSpPr>
            <p:nvPr/>
          </p:nvSpPr>
          <p:spPr bwMode="auto">
            <a:xfrm>
              <a:off x="4218" y="984"/>
              <a:ext cx="70" cy="120"/>
            </a:xfrm>
            <a:custGeom>
              <a:avLst/>
              <a:gdLst>
                <a:gd name="T0" fmla="*/ 310 w 311"/>
                <a:gd name="T1" fmla="*/ 361 h 534"/>
                <a:gd name="T2" fmla="*/ 162 w 311"/>
                <a:gd name="T3" fmla="*/ 190 h 534"/>
                <a:gd name="T4" fmla="*/ 63 w 311"/>
                <a:gd name="T5" fmla="*/ 230 h 534"/>
                <a:gd name="T6" fmla="*/ 63 w 311"/>
                <a:gd name="T7" fmla="*/ 79 h 534"/>
                <a:gd name="T8" fmla="*/ 130 w 311"/>
                <a:gd name="T9" fmla="*/ 90 h 534"/>
                <a:gd name="T10" fmla="*/ 280 w 311"/>
                <a:gd name="T11" fmla="*/ 9 h 534"/>
                <a:gd name="T12" fmla="*/ 273 w 311"/>
                <a:gd name="T13" fmla="*/ 0 h 534"/>
                <a:gd name="T14" fmla="*/ 266 w 311"/>
                <a:gd name="T15" fmla="*/ 2 h 534"/>
                <a:gd name="T16" fmla="*/ 160 w 311"/>
                <a:gd name="T17" fmla="*/ 25 h 534"/>
                <a:gd name="T18" fmla="*/ 56 w 311"/>
                <a:gd name="T19" fmla="*/ 4 h 534"/>
                <a:gd name="T20" fmla="*/ 48 w 311"/>
                <a:gd name="T21" fmla="*/ 0 h 534"/>
                <a:gd name="T22" fmla="*/ 40 w 311"/>
                <a:gd name="T23" fmla="*/ 19 h 534"/>
                <a:gd name="T24" fmla="*/ 40 w 311"/>
                <a:gd name="T25" fmla="*/ 248 h 534"/>
                <a:gd name="T26" fmla="*/ 51 w 311"/>
                <a:gd name="T27" fmla="*/ 269 h 534"/>
                <a:gd name="T28" fmla="*/ 60 w 311"/>
                <a:gd name="T29" fmla="*/ 262 h 534"/>
                <a:gd name="T30" fmla="*/ 160 w 311"/>
                <a:gd name="T31" fmla="*/ 208 h 534"/>
                <a:gd name="T32" fmla="*/ 227 w 311"/>
                <a:gd name="T33" fmla="*/ 257 h 534"/>
                <a:gd name="T34" fmla="*/ 241 w 311"/>
                <a:gd name="T35" fmla="*/ 355 h 534"/>
                <a:gd name="T36" fmla="*/ 222 w 311"/>
                <a:gd name="T37" fmla="*/ 461 h 534"/>
                <a:gd name="T38" fmla="*/ 139 w 311"/>
                <a:gd name="T39" fmla="*/ 512 h 534"/>
                <a:gd name="T40" fmla="*/ 25 w 311"/>
                <a:gd name="T41" fmla="*/ 426 h 534"/>
                <a:gd name="T42" fmla="*/ 39 w 311"/>
                <a:gd name="T43" fmla="*/ 426 h 534"/>
                <a:gd name="T44" fmla="*/ 77 w 311"/>
                <a:gd name="T45" fmla="*/ 389 h 534"/>
                <a:gd name="T46" fmla="*/ 39 w 311"/>
                <a:gd name="T47" fmla="*/ 350 h 534"/>
                <a:gd name="T48" fmla="*/ 0 w 311"/>
                <a:gd name="T49" fmla="*/ 392 h 534"/>
                <a:gd name="T50" fmla="*/ 141 w 311"/>
                <a:gd name="T51" fmla="*/ 533 h 534"/>
                <a:gd name="T52" fmla="*/ 310 w 311"/>
                <a:gd name="T53" fmla="*/ 3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1" h="534">
                  <a:moveTo>
                    <a:pt x="310" y="361"/>
                  </a:moveTo>
                  <a:cubicBezTo>
                    <a:pt x="310" y="269"/>
                    <a:pt x="246" y="190"/>
                    <a:pt x="162" y="190"/>
                  </a:cubicBezTo>
                  <a:cubicBezTo>
                    <a:pt x="125" y="190"/>
                    <a:pt x="92" y="202"/>
                    <a:pt x="63" y="230"/>
                  </a:cubicBezTo>
                  <a:lnTo>
                    <a:pt x="63" y="79"/>
                  </a:lnTo>
                  <a:cubicBezTo>
                    <a:pt x="79" y="84"/>
                    <a:pt x="106" y="90"/>
                    <a:pt x="130" y="90"/>
                  </a:cubicBezTo>
                  <a:cubicBezTo>
                    <a:pt x="225" y="90"/>
                    <a:pt x="280" y="19"/>
                    <a:pt x="280" y="9"/>
                  </a:cubicBezTo>
                  <a:cubicBezTo>
                    <a:pt x="280" y="4"/>
                    <a:pt x="278" y="0"/>
                    <a:pt x="273" y="0"/>
                  </a:cubicBezTo>
                  <a:cubicBezTo>
                    <a:pt x="271" y="0"/>
                    <a:pt x="269" y="0"/>
                    <a:pt x="266" y="2"/>
                  </a:cubicBezTo>
                  <a:cubicBezTo>
                    <a:pt x="250" y="9"/>
                    <a:pt x="213" y="25"/>
                    <a:pt x="160" y="25"/>
                  </a:cubicBezTo>
                  <a:cubicBezTo>
                    <a:pt x="128" y="25"/>
                    <a:pt x="93" y="19"/>
                    <a:pt x="56" y="4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0" y="0"/>
                    <a:pt x="40" y="7"/>
                    <a:pt x="40" y="19"/>
                  </a:cubicBezTo>
                  <a:lnTo>
                    <a:pt x="40" y="248"/>
                  </a:lnTo>
                  <a:cubicBezTo>
                    <a:pt x="40" y="262"/>
                    <a:pt x="40" y="269"/>
                    <a:pt x="51" y="269"/>
                  </a:cubicBezTo>
                  <a:cubicBezTo>
                    <a:pt x="56" y="269"/>
                    <a:pt x="58" y="267"/>
                    <a:pt x="60" y="262"/>
                  </a:cubicBezTo>
                  <a:cubicBezTo>
                    <a:pt x="69" y="250"/>
                    <a:pt x="99" y="208"/>
                    <a:pt x="160" y="208"/>
                  </a:cubicBezTo>
                  <a:cubicBezTo>
                    <a:pt x="201" y="208"/>
                    <a:pt x="222" y="243"/>
                    <a:pt x="227" y="257"/>
                  </a:cubicBezTo>
                  <a:cubicBezTo>
                    <a:pt x="239" y="287"/>
                    <a:pt x="241" y="317"/>
                    <a:pt x="241" y="355"/>
                  </a:cubicBezTo>
                  <a:cubicBezTo>
                    <a:pt x="241" y="382"/>
                    <a:pt x="241" y="429"/>
                    <a:pt x="222" y="461"/>
                  </a:cubicBezTo>
                  <a:cubicBezTo>
                    <a:pt x="204" y="491"/>
                    <a:pt x="174" y="512"/>
                    <a:pt x="139" y="512"/>
                  </a:cubicBezTo>
                  <a:cubicBezTo>
                    <a:pt x="83" y="512"/>
                    <a:pt x="39" y="471"/>
                    <a:pt x="25" y="426"/>
                  </a:cubicBezTo>
                  <a:cubicBezTo>
                    <a:pt x="26" y="426"/>
                    <a:pt x="30" y="426"/>
                    <a:pt x="39" y="426"/>
                  </a:cubicBezTo>
                  <a:cubicBezTo>
                    <a:pt x="63" y="426"/>
                    <a:pt x="77" y="406"/>
                    <a:pt x="77" y="389"/>
                  </a:cubicBezTo>
                  <a:cubicBezTo>
                    <a:pt x="77" y="369"/>
                    <a:pt x="63" y="350"/>
                    <a:pt x="39" y="350"/>
                  </a:cubicBezTo>
                  <a:cubicBezTo>
                    <a:pt x="26" y="350"/>
                    <a:pt x="0" y="355"/>
                    <a:pt x="0" y="392"/>
                  </a:cubicBezTo>
                  <a:cubicBezTo>
                    <a:pt x="0" y="457"/>
                    <a:pt x="55" y="533"/>
                    <a:pt x="141" y="533"/>
                  </a:cubicBezTo>
                  <a:cubicBezTo>
                    <a:pt x="231" y="533"/>
                    <a:pt x="310" y="459"/>
                    <a:pt x="310" y="36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10" name="Freeform 54"/>
            <p:cNvSpPr>
              <a:spLocks noChangeArrowheads="1"/>
            </p:cNvSpPr>
            <p:nvPr/>
          </p:nvSpPr>
          <p:spPr bwMode="auto">
            <a:xfrm>
              <a:off x="4314" y="970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49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5"/>
                    <a:pt x="181" y="763"/>
                    <a:pt x="167" y="749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2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11" name="Freeform 55"/>
            <p:cNvSpPr>
              <a:spLocks noChangeArrowheads="1"/>
            </p:cNvSpPr>
            <p:nvPr/>
          </p:nvSpPr>
          <p:spPr bwMode="auto">
            <a:xfrm>
              <a:off x="4371" y="1022"/>
              <a:ext cx="57" cy="80"/>
            </a:xfrm>
            <a:custGeom>
              <a:avLst/>
              <a:gdLst>
                <a:gd name="T0" fmla="*/ 136 w 256"/>
                <a:gd name="T1" fmla="*/ 197 h 358"/>
                <a:gd name="T2" fmla="*/ 216 w 256"/>
                <a:gd name="T3" fmla="*/ 269 h 358"/>
                <a:gd name="T4" fmla="*/ 128 w 256"/>
                <a:gd name="T5" fmla="*/ 340 h 358"/>
                <a:gd name="T6" fmla="*/ 21 w 256"/>
                <a:gd name="T7" fmla="*/ 229 h 358"/>
                <a:gd name="T8" fmla="*/ 11 w 256"/>
                <a:gd name="T9" fmla="*/ 216 h 358"/>
                <a:gd name="T10" fmla="*/ 0 w 256"/>
                <a:gd name="T11" fmla="*/ 236 h 358"/>
                <a:gd name="T12" fmla="*/ 0 w 256"/>
                <a:gd name="T13" fmla="*/ 338 h 358"/>
                <a:gd name="T14" fmla="*/ 9 w 256"/>
                <a:gd name="T15" fmla="*/ 357 h 358"/>
                <a:gd name="T16" fmla="*/ 28 w 256"/>
                <a:gd name="T17" fmla="*/ 341 h 358"/>
                <a:gd name="T18" fmla="*/ 44 w 256"/>
                <a:gd name="T19" fmla="*/ 324 h 358"/>
                <a:gd name="T20" fmla="*/ 128 w 256"/>
                <a:gd name="T21" fmla="*/ 357 h 358"/>
                <a:gd name="T22" fmla="*/ 255 w 256"/>
                <a:gd name="T23" fmla="*/ 248 h 358"/>
                <a:gd name="T24" fmla="*/ 222 w 256"/>
                <a:gd name="T25" fmla="*/ 174 h 358"/>
                <a:gd name="T26" fmla="*/ 134 w 256"/>
                <a:gd name="T27" fmla="*/ 137 h 358"/>
                <a:gd name="T28" fmla="*/ 37 w 256"/>
                <a:gd name="T29" fmla="*/ 74 h 358"/>
                <a:gd name="T30" fmla="*/ 125 w 256"/>
                <a:gd name="T31" fmla="*/ 14 h 358"/>
                <a:gd name="T32" fmla="*/ 216 w 256"/>
                <a:gd name="T33" fmla="*/ 109 h 358"/>
                <a:gd name="T34" fmla="*/ 225 w 256"/>
                <a:gd name="T35" fmla="*/ 116 h 358"/>
                <a:gd name="T36" fmla="*/ 236 w 256"/>
                <a:gd name="T37" fmla="*/ 97 h 358"/>
                <a:gd name="T38" fmla="*/ 236 w 256"/>
                <a:gd name="T39" fmla="*/ 19 h 358"/>
                <a:gd name="T40" fmla="*/ 227 w 256"/>
                <a:gd name="T41" fmla="*/ 0 h 358"/>
                <a:gd name="T42" fmla="*/ 211 w 256"/>
                <a:gd name="T43" fmla="*/ 9 h 358"/>
                <a:gd name="T44" fmla="*/ 197 w 256"/>
                <a:gd name="T45" fmla="*/ 21 h 358"/>
                <a:gd name="T46" fmla="*/ 125 w 256"/>
                <a:gd name="T47" fmla="*/ 0 h 358"/>
                <a:gd name="T48" fmla="*/ 0 w 256"/>
                <a:gd name="T49" fmla="*/ 95 h 358"/>
                <a:gd name="T50" fmla="*/ 33 w 256"/>
                <a:gd name="T51" fmla="*/ 162 h 358"/>
                <a:gd name="T52" fmla="*/ 136 w 256"/>
                <a:gd name="T53" fmla="*/ 19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58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6"/>
                    <a:pt x="11" y="216"/>
                  </a:cubicBezTo>
                  <a:cubicBezTo>
                    <a:pt x="0" y="216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5"/>
                    <a:pt x="28" y="341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5"/>
                    <a:pt x="113" y="357"/>
                    <a:pt x="128" y="357"/>
                  </a:cubicBezTo>
                  <a:cubicBezTo>
                    <a:pt x="218" y="357"/>
                    <a:pt x="255" y="304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8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4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6"/>
                    <a:pt x="136" y="1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12" name="Freeform 56"/>
            <p:cNvSpPr>
              <a:spLocks noChangeArrowheads="1"/>
            </p:cNvSpPr>
            <p:nvPr/>
          </p:nvSpPr>
          <p:spPr bwMode="auto">
            <a:xfrm>
              <a:off x="4437" y="993"/>
              <a:ext cx="54" cy="109"/>
            </a:xfrm>
            <a:custGeom>
              <a:avLst/>
              <a:gdLst>
                <a:gd name="T0" fmla="*/ 120 w 244"/>
                <a:gd name="T1" fmla="*/ 167 h 487"/>
                <a:gd name="T2" fmla="*/ 231 w 244"/>
                <a:gd name="T3" fmla="*/ 167 h 487"/>
                <a:gd name="T4" fmla="*/ 231 w 244"/>
                <a:gd name="T5" fmla="*/ 142 h 487"/>
                <a:gd name="T6" fmla="*/ 120 w 244"/>
                <a:gd name="T7" fmla="*/ 142 h 487"/>
                <a:gd name="T8" fmla="*/ 120 w 244"/>
                <a:gd name="T9" fmla="*/ 0 h 487"/>
                <a:gd name="T10" fmla="*/ 100 w 244"/>
                <a:gd name="T11" fmla="*/ 0 h 487"/>
                <a:gd name="T12" fmla="*/ 0 w 244"/>
                <a:gd name="T13" fmla="*/ 150 h 487"/>
                <a:gd name="T14" fmla="*/ 0 w 244"/>
                <a:gd name="T15" fmla="*/ 167 h 487"/>
                <a:gd name="T16" fmla="*/ 67 w 244"/>
                <a:gd name="T17" fmla="*/ 167 h 487"/>
                <a:gd name="T18" fmla="*/ 67 w 244"/>
                <a:gd name="T19" fmla="*/ 380 h 487"/>
                <a:gd name="T20" fmla="*/ 167 w 244"/>
                <a:gd name="T21" fmla="*/ 486 h 487"/>
                <a:gd name="T22" fmla="*/ 243 w 244"/>
                <a:gd name="T23" fmla="*/ 380 h 487"/>
                <a:gd name="T24" fmla="*/ 243 w 244"/>
                <a:gd name="T25" fmla="*/ 336 h 487"/>
                <a:gd name="T26" fmla="*/ 224 w 244"/>
                <a:gd name="T27" fmla="*/ 336 h 487"/>
                <a:gd name="T28" fmla="*/ 224 w 244"/>
                <a:gd name="T29" fmla="*/ 380 h 487"/>
                <a:gd name="T30" fmla="*/ 172 w 244"/>
                <a:gd name="T31" fmla="*/ 466 h 487"/>
                <a:gd name="T32" fmla="*/ 120 w 244"/>
                <a:gd name="T33" fmla="*/ 382 h 487"/>
                <a:gd name="T34" fmla="*/ 120 w 244"/>
                <a:gd name="T35" fmla="*/ 16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487">
                  <a:moveTo>
                    <a:pt x="120" y="167"/>
                  </a:moveTo>
                  <a:lnTo>
                    <a:pt x="231" y="167"/>
                  </a:lnTo>
                  <a:lnTo>
                    <a:pt x="231" y="142"/>
                  </a:lnTo>
                  <a:lnTo>
                    <a:pt x="120" y="142"/>
                  </a:lnTo>
                  <a:lnTo>
                    <a:pt x="120" y="0"/>
                  </a:lnTo>
                  <a:lnTo>
                    <a:pt x="100" y="0"/>
                  </a:lnTo>
                  <a:cubicBezTo>
                    <a:pt x="100" y="63"/>
                    <a:pt x="76" y="146"/>
                    <a:pt x="0" y="150"/>
                  </a:cubicBezTo>
                  <a:lnTo>
                    <a:pt x="0" y="167"/>
                  </a:lnTo>
                  <a:lnTo>
                    <a:pt x="67" y="167"/>
                  </a:lnTo>
                  <a:lnTo>
                    <a:pt x="67" y="380"/>
                  </a:lnTo>
                  <a:cubicBezTo>
                    <a:pt x="67" y="477"/>
                    <a:pt x="139" y="486"/>
                    <a:pt x="167" y="486"/>
                  </a:cubicBezTo>
                  <a:cubicBezTo>
                    <a:pt x="222" y="486"/>
                    <a:pt x="243" y="431"/>
                    <a:pt x="243" y="380"/>
                  </a:cubicBezTo>
                  <a:lnTo>
                    <a:pt x="243" y="336"/>
                  </a:lnTo>
                  <a:lnTo>
                    <a:pt x="224" y="336"/>
                  </a:lnTo>
                  <a:lnTo>
                    <a:pt x="224" y="380"/>
                  </a:lnTo>
                  <a:cubicBezTo>
                    <a:pt x="224" y="436"/>
                    <a:pt x="201" y="466"/>
                    <a:pt x="172" y="466"/>
                  </a:cubicBezTo>
                  <a:cubicBezTo>
                    <a:pt x="120" y="466"/>
                    <a:pt x="120" y="396"/>
                    <a:pt x="120" y="382"/>
                  </a:cubicBezTo>
                  <a:lnTo>
                    <a:pt x="120" y="1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13" name="Freeform 57"/>
            <p:cNvSpPr>
              <a:spLocks noChangeArrowheads="1"/>
            </p:cNvSpPr>
            <p:nvPr/>
          </p:nvSpPr>
          <p:spPr bwMode="auto">
            <a:xfrm>
              <a:off x="4510" y="1022"/>
              <a:ext cx="79" cy="80"/>
            </a:xfrm>
            <a:custGeom>
              <a:avLst/>
              <a:gdLst>
                <a:gd name="T0" fmla="*/ 227 w 351"/>
                <a:gd name="T1" fmla="*/ 289 h 358"/>
                <a:gd name="T2" fmla="*/ 287 w 351"/>
                <a:gd name="T3" fmla="*/ 352 h 358"/>
                <a:gd name="T4" fmla="*/ 350 w 351"/>
                <a:gd name="T5" fmla="*/ 278 h 358"/>
                <a:gd name="T6" fmla="*/ 350 w 351"/>
                <a:gd name="T7" fmla="*/ 236 h 358"/>
                <a:gd name="T8" fmla="*/ 331 w 351"/>
                <a:gd name="T9" fmla="*/ 236 h 358"/>
                <a:gd name="T10" fmla="*/ 331 w 351"/>
                <a:gd name="T11" fmla="*/ 278 h 358"/>
                <a:gd name="T12" fmla="*/ 303 w 351"/>
                <a:gd name="T13" fmla="*/ 329 h 358"/>
                <a:gd name="T14" fmla="*/ 275 w 351"/>
                <a:gd name="T15" fmla="*/ 290 h 358"/>
                <a:gd name="T16" fmla="*/ 275 w 351"/>
                <a:gd name="T17" fmla="*/ 134 h 358"/>
                <a:gd name="T18" fmla="*/ 246 w 351"/>
                <a:gd name="T19" fmla="*/ 42 h 358"/>
                <a:gd name="T20" fmla="*/ 141 w 351"/>
                <a:gd name="T21" fmla="*/ 0 h 358"/>
                <a:gd name="T22" fmla="*/ 23 w 351"/>
                <a:gd name="T23" fmla="*/ 88 h 358"/>
                <a:gd name="T24" fmla="*/ 58 w 351"/>
                <a:gd name="T25" fmla="*/ 125 h 358"/>
                <a:gd name="T26" fmla="*/ 93 w 351"/>
                <a:gd name="T27" fmla="*/ 88 h 358"/>
                <a:gd name="T28" fmla="*/ 55 w 351"/>
                <a:gd name="T29" fmla="*/ 53 h 358"/>
                <a:gd name="T30" fmla="*/ 139 w 351"/>
                <a:gd name="T31" fmla="*/ 18 h 358"/>
                <a:gd name="T32" fmla="*/ 220 w 351"/>
                <a:gd name="T33" fmla="*/ 116 h 358"/>
                <a:gd name="T34" fmla="*/ 220 w 351"/>
                <a:gd name="T35" fmla="*/ 146 h 358"/>
                <a:gd name="T36" fmla="*/ 77 w 351"/>
                <a:gd name="T37" fmla="*/ 172 h 358"/>
                <a:gd name="T38" fmla="*/ 0 w 351"/>
                <a:gd name="T39" fmla="*/ 274 h 358"/>
                <a:gd name="T40" fmla="*/ 125 w 351"/>
                <a:gd name="T41" fmla="*/ 357 h 358"/>
                <a:gd name="T42" fmla="*/ 227 w 351"/>
                <a:gd name="T43" fmla="*/ 289 h 358"/>
                <a:gd name="T44" fmla="*/ 220 w 351"/>
                <a:gd name="T45" fmla="*/ 162 h 358"/>
                <a:gd name="T46" fmla="*/ 220 w 351"/>
                <a:gd name="T47" fmla="*/ 239 h 358"/>
                <a:gd name="T48" fmla="*/ 130 w 351"/>
                <a:gd name="T49" fmla="*/ 340 h 358"/>
                <a:gd name="T50" fmla="*/ 60 w 351"/>
                <a:gd name="T51" fmla="*/ 273 h 358"/>
                <a:gd name="T52" fmla="*/ 220 w 351"/>
                <a:gd name="T53" fmla="*/ 16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358">
                  <a:moveTo>
                    <a:pt x="227" y="289"/>
                  </a:moveTo>
                  <a:cubicBezTo>
                    <a:pt x="229" y="320"/>
                    <a:pt x="250" y="352"/>
                    <a:pt x="287" y="352"/>
                  </a:cubicBezTo>
                  <a:cubicBezTo>
                    <a:pt x="303" y="352"/>
                    <a:pt x="350" y="341"/>
                    <a:pt x="350" y="278"/>
                  </a:cubicBezTo>
                  <a:lnTo>
                    <a:pt x="350" y="236"/>
                  </a:lnTo>
                  <a:lnTo>
                    <a:pt x="331" y="236"/>
                  </a:lnTo>
                  <a:lnTo>
                    <a:pt x="331" y="278"/>
                  </a:lnTo>
                  <a:cubicBezTo>
                    <a:pt x="331" y="324"/>
                    <a:pt x="312" y="329"/>
                    <a:pt x="303" y="329"/>
                  </a:cubicBezTo>
                  <a:cubicBezTo>
                    <a:pt x="278" y="329"/>
                    <a:pt x="275" y="294"/>
                    <a:pt x="275" y="290"/>
                  </a:cubicBezTo>
                  <a:lnTo>
                    <a:pt x="275" y="134"/>
                  </a:lnTo>
                  <a:cubicBezTo>
                    <a:pt x="275" y="102"/>
                    <a:pt x="275" y="72"/>
                    <a:pt x="246" y="42"/>
                  </a:cubicBezTo>
                  <a:cubicBezTo>
                    <a:pt x="216" y="12"/>
                    <a:pt x="178" y="0"/>
                    <a:pt x="141" y="0"/>
                  </a:cubicBezTo>
                  <a:cubicBezTo>
                    <a:pt x="76" y="0"/>
                    <a:pt x="23" y="37"/>
                    <a:pt x="23" y="88"/>
                  </a:cubicBezTo>
                  <a:cubicBezTo>
                    <a:pt x="23" y="111"/>
                    <a:pt x="39" y="125"/>
                    <a:pt x="58" y="125"/>
                  </a:cubicBezTo>
                  <a:cubicBezTo>
                    <a:pt x="81" y="125"/>
                    <a:pt x="93" y="109"/>
                    <a:pt x="93" y="88"/>
                  </a:cubicBezTo>
                  <a:cubicBezTo>
                    <a:pt x="93" y="79"/>
                    <a:pt x="90" y="53"/>
                    <a:pt x="55" y="53"/>
                  </a:cubicBezTo>
                  <a:cubicBezTo>
                    <a:pt x="76" y="26"/>
                    <a:pt x="113" y="18"/>
                    <a:pt x="139" y="18"/>
                  </a:cubicBezTo>
                  <a:cubicBezTo>
                    <a:pt x="176" y="18"/>
                    <a:pt x="220" y="47"/>
                    <a:pt x="220" y="116"/>
                  </a:cubicBezTo>
                  <a:lnTo>
                    <a:pt x="220" y="146"/>
                  </a:lnTo>
                  <a:cubicBezTo>
                    <a:pt x="181" y="148"/>
                    <a:pt x="127" y="150"/>
                    <a:pt x="77" y="172"/>
                  </a:cubicBezTo>
                  <a:cubicBezTo>
                    <a:pt x="19" y="199"/>
                    <a:pt x="0" y="239"/>
                    <a:pt x="0" y="274"/>
                  </a:cubicBezTo>
                  <a:cubicBezTo>
                    <a:pt x="0" y="338"/>
                    <a:pt x="76" y="357"/>
                    <a:pt x="125" y="357"/>
                  </a:cubicBezTo>
                  <a:cubicBezTo>
                    <a:pt x="176" y="357"/>
                    <a:pt x="211" y="325"/>
                    <a:pt x="227" y="289"/>
                  </a:cubicBezTo>
                  <a:close/>
                  <a:moveTo>
                    <a:pt x="220" y="162"/>
                  </a:moveTo>
                  <a:lnTo>
                    <a:pt x="220" y="239"/>
                  </a:lnTo>
                  <a:cubicBezTo>
                    <a:pt x="220" y="313"/>
                    <a:pt x="165" y="340"/>
                    <a:pt x="130" y="340"/>
                  </a:cubicBezTo>
                  <a:cubicBezTo>
                    <a:pt x="92" y="340"/>
                    <a:pt x="60" y="311"/>
                    <a:pt x="60" y="273"/>
                  </a:cubicBezTo>
                  <a:cubicBezTo>
                    <a:pt x="60" y="230"/>
                    <a:pt x="93" y="165"/>
                    <a:pt x="220" y="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14" name="Freeform 58"/>
            <p:cNvSpPr>
              <a:spLocks noChangeArrowheads="1"/>
            </p:cNvSpPr>
            <p:nvPr/>
          </p:nvSpPr>
          <p:spPr bwMode="auto">
            <a:xfrm>
              <a:off x="4593" y="993"/>
              <a:ext cx="54" cy="109"/>
            </a:xfrm>
            <a:custGeom>
              <a:avLst/>
              <a:gdLst>
                <a:gd name="T0" fmla="*/ 120 w 244"/>
                <a:gd name="T1" fmla="*/ 167 h 487"/>
                <a:gd name="T2" fmla="*/ 231 w 244"/>
                <a:gd name="T3" fmla="*/ 167 h 487"/>
                <a:gd name="T4" fmla="*/ 231 w 244"/>
                <a:gd name="T5" fmla="*/ 142 h 487"/>
                <a:gd name="T6" fmla="*/ 120 w 244"/>
                <a:gd name="T7" fmla="*/ 142 h 487"/>
                <a:gd name="T8" fmla="*/ 120 w 244"/>
                <a:gd name="T9" fmla="*/ 0 h 487"/>
                <a:gd name="T10" fmla="*/ 100 w 244"/>
                <a:gd name="T11" fmla="*/ 0 h 487"/>
                <a:gd name="T12" fmla="*/ 0 w 244"/>
                <a:gd name="T13" fmla="*/ 150 h 487"/>
                <a:gd name="T14" fmla="*/ 0 w 244"/>
                <a:gd name="T15" fmla="*/ 167 h 487"/>
                <a:gd name="T16" fmla="*/ 67 w 244"/>
                <a:gd name="T17" fmla="*/ 167 h 487"/>
                <a:gd name="T18" fmla="*/ 67 w 244"/>
                <a:gd name="T19" fmla="*/ 380 h 487"/>
                <a:gd name="T20" fmla="*/ 167 w 244"/>
                <a:gd name="T21" fmla="*/ 486 h 487"/>
                <a:gd name="T22" fmla="*/ 243 w 244"/>
                <a:gd name="T23" fmla="*/ 380 h 487"/>
                <a:gd name="T24" fmla="*/ 243 w 244"/>
                <a:gd name="T25" fmla="*/ 336 h 487"/>
                <a:gd name="T26" fmla="*/ 224 w 244"/>
                <a:gd name="T27" fmla="*/ 336 h 487"/>
                <a:gd name="T28" fmla="*/ 224 w 244"/>
                <a:gd name="T29" fmla="*/ 380 h 487"/>
                <a:gd name="T30" fmla="*/ 172 w 244"/>
                <a:gd name="T31" fmla="*/ 466 h 487"/>
                <a:gd name="T32" fmla="*/ 120 w 244"/>
                <a:gd name="T33" fmla="*/ 382 h 487"/>
                <a:gd name="T34" fmla="*/ 120 w 244"/>
                <a:gd name="T35" fmla="*/ 16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487">
                  <a:moveTo>
                    <a:pt x="120" y="167"/>
                  </a:moveTo>
                  <a:lnTo>
                    <a:pt x="231" y="167"/>
                  </a:lnTo>
                  <a:lnTo>
                    <a:pt x="231" y="142"/>
                  </a:lnTo>
                  <a:lnTo>
                    <a:pt x="120" y="142"/>
                  </a:lnTo>
                  <a:lnTo>
                    <a:pt x="120" y="0"/>
                  </a:lnTo>
                  <a:lnTo>
                    <a:pt x="100" y="0"/>
                  </a:lnTo>
                  <a:cubicBezTo>
                    <a:pt x="100" y="63"/>
                    <a:pt x="76" y="146"/>
                    <a:pt x="0" y="150"/>
                  </a:cubicBezTo>
                  <a:lnTo>
                    <a:pt x="0" y="167"/>
                  </a:lnTo>
                  <a:lnTo>
                    <a:pt x="67" y="167"/>
                  </a:lnTo>
                  <a:lnTo>
                    <a:pt x="67" y="380"/>
                  </a:lnTo>
                  <a:cubicBezTo>
                    <a:pt x="67" y="477"/>
                    <a:pt x="139" y="486"/>
                    <a:pt x="167" y="486"/>
                  </a:cubicBezTo>
                  <a:cubicBezTo>
                    <a:pt x="222" y="486"/>
                    <a:pt x="243" y="431"/>
                    <a:pt x="243" y="380"/>
                  </a:cubicBezTo>
                  <a:lnTo>
                    <a:pt x="243" y="336"/>
                  </a:lnTo>
                  <a:lnTo>
                    <a:pt x="224" y="336"/>
                  </a:lnTo>
                  <a:lnTo>
                    <a:pt x="224" y="380"/>
                  </a:lnTo>
                  <a:cubicBezTo>
                    <a:pt x="224" y="436"/>
                    <a:pt x="201" y="466"/>
                    <a:pt x="172" y="466"/>
                  </a:cubicBezTo>
                  <a:cubicBezTo>
                    <a:pt x="120" y="466"/>
                    <a:pt x="120" y="396"/>
                    <a:pt x="120" y="382"/>
                  </a:cubicBezTo>
                  <a:lnTo>
                    <a:pt x="120" y="1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15" name="Freeform 59"/>
            <p:cNvSpPr>
              <a:spLocks noChangeArrowheads="1"/>
            </p:cNvSpPr>
            <p:nvPr/>
          </p:nvSpPr>
          <p:spPr bwMode="auto">
            <a:xfrm>
              <a:off x="4668" y="970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3"/>
                    <a:pt x="0" y="765"/>
                    <a:pt x="0" y="767"/>
                  </a:cubicBezTo>
                  <a:cubicBezTo>
                    <a:pt x="0" y="772"/>
                    <a:pt x="4" y="774"/>
                    <a:pt x="7" y="774"/>
                  </a:cubicBezTo>
                  <a:cubicBezTo>
                    <a:pt x="16" y="774"/>
                    <a:pt x="86" y="721"/>
                    <a:pt x="132" y="623"/>
                  </a:cubicBezTo>
                  <a:cubicBezTo>
                    <a:pt x="172" y="538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16" name="Freeform 60"/>
            <p:cNvSpPr>
              <a:spLocks noChangeArrowheads="1"/>
            </p:cNvSpPr>
            <p:nvPr/>
          </p:nvSpPr>
          <p:spPr bwMode="auto">
            <a:xfrm>
              <a:off x="4735" y="937"/>
              <a:ext cx="90" cy="90"/>
            </a:xfrm>
            <a:custGeom>
              <a:avLst/>
              <a:gdLst>
                <a:gd name="T0" fmla="*/ 213 w 401"/>
                <a:gd name="T1" fmla="*/ 213 h 402"/>
                <a:gd name="T2" fmla="*/ 380 w 401"/>
                <a:gd name="T3" fmla="*/ 213 h 402"/>
                <a:gd name="T4" fmla="*/ 400 w 401"/>
                <a:gd name="T5" fmla="*/ 201 h 402"/>
                <a:gd name="T6" fmla="*/ 380 w 401"/>
                <a:gd name="T7" fmla="*/ 186 h 402"/>
                <a:gd name="T8" fmla="*/ 213 w 401"/>
                <a:gd name="T9" fmla="*/ 186 h 402"/>
                <a:gd name="T10" fmla="*/ 213 w 401"/>
                <a:gd name="T11" fmla="*/ 19 h 402"/>
                <a:gd name="T12" fmla="*/ 201 w 401"/>
                <a:gd name="T13" fmla="*/ 0 h 402"/>
                <a:gd name="T14" fmla="*/ 187 w 401"/>
                <a:gd name="T15" fmla="*/ 19 h 402"/>
                <a:gd name="T16" fmla="*/ 187 w 401"/>
                <a:gd name="T17" fmla="*/ 186 h 402"/>
                <a:gd name="T18" fmla="*/ 19 w 401"/>
                <a:gd name="T19" fmla="*/ 186 h 402"/>
                <a:gd name="T20" fmla="*/ 0 w 401"/>
                <a:gd name="T21" fmla="*/ 201 h 402"/>
                <a:gd name="T22" fmla="*/ 19 w 401"/>
                <a:gd name="T23" fmla="*/ 213 h 402"/>
                <a:gd name="T24" fmla="*/ 187 w 401"/>
                <a:gd name="T25" fmla="*/ 213 h 402"/>
                <a:gd name="T26" fmla="*/ 187 w 401"/>
                <a:gd name="T27" fmla="*/ 380 h 402"/>
                <a:gd name="T28" fmla="*/ 201 w 401"/>
                <a:gd name="T29" fmla="*/ 401 h 402"/>
                <a:gd name="T30" fmla="*/ 213 w 401"/>
                <a:gd name="T31" fmla="*/ 380 h 402"/>
                <a:gd name="T32" fmla="*/ 213 w 401"/>
                <a:gd name="T33" fmla="*/ 21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1" h="402">
                  <a:moveTo>
                    <a:pt x="213" y="213"/>
                  </a:moveTo>
                  <a:lnTo>
                    <a:pt x="380" y="213"/>
                  </a:lnTo>
                  <a:cubicBezTo>
                    <a:pt x="387" y="213"/>
                    <a:pt x="400" y="213"/>
                    <a:pt x="400" y="201"/>
                  </a:cubicBezTo>
                  <a:cubicBezTo>
                    <a:pt x="400" y="186"/>
                    <a:pt x="387" y="186"/>
                    <a:pt x="380" y="186"/>
                  </a:cubicBezTo>
                  <a:lnTo>
                    <a:pt x="213" y="186"/>
                  </a:lnTo>
                  <a:lnTo>
                    <a:pt x="213" y="19"/>
                  </a:lnTo>
                  <a:cubicBezTo>
                    <a:pt x="213" y="12"/>
                    <a:pt x="213" y="0"/>
                    <a:pt x="201" y="0"/>
                  </a:cubicBezTo>
                  <a:cubicBezTo>
                    <a:pt x="187" y="0"/>
                    <a:pt x="187" y="12"/>
                    <a:pt x="187" y="19"/>
                  </a:cubicBezTo>
                  <a:lnTo>
                    <a:pt x="187" y="186"/>
                  </a:lnTo>
                  <a:lnTo>
                    <a:pt x="19" y="186"/>
                  </a:lnTo>
                  <a:cubicBezTo>
                    <a:pt x="12" y="186"/>
                    <a:pt x="0" y="186"/>
                    <a:pt x="0" y="201"/>
                  </a:cubicBezTo>
                  <a:cubicBezTo>
                    <a:pt x="0" y="213"/>
                    <a:pt x="12" y="213"/>
                    <a:pt x="19" y="213"/>
                  </a:cubicBezTo>
                  <a:lnTo>
                    <a:pt x="187" y="213"/>
                  </a:lnTo>
                  <a:lnTo>
                    <a:pt x="187" y="380"/>
                  </a:lnTo>
                  <a:cubicBezTo>
                    <a:pt x="187" y="387"/>
                    <a:pt x="187" y="401"/>
                    <a:pt x="201" y="401"/>
                  </a:cubicBezTo>
                  <a:cubicBezTo>
                    <a:pt x="213" y="401"/>
                    <a:pt x="213" y="389"/>
                    <a:pt x="213" y="380"/>
                  </a:cubicBezTo>
                  <a:lnTo>
                    <a:pt x="213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17" name="Freeform 61"/>
            <p:cNvSpPr>
              <a:spLocks noChangeArrowheads="1"/>
            </p:cNvSpPr>
            <p:nvPr/>
          </p:nvSpPr>
          <p:spPr bwMode="auto">
            <a:xfrm>
              <a:off x="4841" y="931"/>
              <a:ext cx="57" cy="83"/>
            </a:xfrm>
            <a:custGeom>
              <a:avLst/>
              <a:gdLst>
                <a:gd name="T0" fmla="*/ 253 w 254"/>
                <a:gd name="T1" fmla="*/ 188 h 372"/>
                <a:gd name="T2" fmla="*/ 220 w 254"/>
                <a:gd name="T3" fmla="*/ 47 h 372"/>
                <a:gd name="T4" fmla="*/ 127 w 254"/>
                <a:gd name="T5" fmla="*/ 0 h 372"/>
                <a:gd name="T6" fmla="*/ 0 w 254"/>
                <a:gd name="T7" fmla="*/ 188 h 372"/>
                <a:gd name="T8" fmla="*/ 127 w 254"/>
                <a:gd name="T9" fmla="*/ 371 h 372"/>
                <a:gd name="T10" fmla="*/ 253 w 254"/>
                <a:gd name="T11" fmla="*/ 188 h 372"/>
                <a:gd name="T12" fmla="*/ 127 w 254"/>
                <a:gd name="T13" fmla="*/ 357 h 372"/>
                <a:gd name="T14" fmla="*/ 58 w 254"/>
                <a:gd name="T15" fmla="*/ 297 h 372"/>
                <a:gd name="T16" fmla="*/ 49 w 254"/>
                <a:gd name="T17" fmla="*/ 181 h 372"/>
                <a:gd name="T18" fmla="*/ 58 w 254"/>
                <a:gd name="T19" fmla="*/ 70 h 372"/>
                <a:gd name="T20" fmla="*/ 127 w 254"/>
                <a:gd name="T21" fmla="*/ 16 h 372"/>
                <a:gd name="T22" fmla="*/ 194 w 254"/>
                <a:gd name="T23" fmla="*/ 65 h 372"/>
                <a:gd name="T24" fmla="*/ 202 w 254"/>
                <a:gd name="T25" fmla="*/ 181 h 372"/>
                <a:gd name="T26" fmla="*/ 195 w 254"/>
                <a:gd name="T27" fmla="*/ 296 h 372"/>
                <a:gd name="T28" fmla="*/ 127 w 254"/>
                <a:gd name="T29" fmla="*/ 3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372">
                  <a:moveTo>
                    <a:pt x="253" y="188"/>
                  </a:moveTo>
                  <a:cubicBezTo>
                    <a:pt x="253" y="128"/>
                    <a:pt x="246" y="84"/>
                    <a:pt x="220" y="47"/>
                  </a:cubicBezTo>
                  <a:cubicBezTo>
                    <a:pt x="204" y="21"/>
                    <a:pt x="171" y="0"/>
                    <a:pt x="127" y="0"/>
                  </a:cubicBezTo>
                  <a:cubicBezTo>
                    <a:pt x="0" y="0"/>
                    <a:pt x="0" y="148"/>
                    <a:pt x="0" y="188"/>
                  </a:cubicBezTo>
                  <a:cubicBezTo>
                    <a:pt x="0" y="227"/>
                    <a:pt x="0" y="371"/>
                    <a:pt x="127" y="371"/>
                  </a:cubicBezTo>
                  <a:cubicBezTo>
                    <a:pt x="253" y="371"/>
                    <a:pt x="253" y="227"/>
                    <a:pt x="253" y="188"/>
                  </a:cubicBezTo>
                  <a:close/>
                  <a:moveTo>
                    <a:pt x="127" y="357"/>
                  </a:moveTo>
                  <a:cubicBezTo>
                    <a:pt x="102" y="357"/>
                    <a:pt x="69" y="341"/>
                    <a:pt x="58" y="297"/>
                  </a:cubicBezTo>
                  <a:cubicBezTo>
                    <a:pt x="49" y="266"/>
                    <a:pt x="49" y="220"/>
                    <a:pt x="49" y="181"/>
                  </a:cubicBezTo>
                  <a:cubicBezTo>
                    <a:pt x="49" y="141"/>
                    <a:pt x="49" y="100"/>
                    <a:pt x="58" y="70"/>
                  </a:cubicBezTo>
                  <a:cubicBezTo>
                    <a:pt x="69" y="26"/>
                    <a:pt x="104" y="16"/>
                    <a:pt x="127" y="16"/>
                  </a:cubicBezTo>
                  <a:cubicBezTo>
                    <a:pt x="157" y="16"/>
                    <a:pt x="185" y="33"/>
                    <a:pt x="194" y="65"/>
                  </a:cubicBezTo>
                  <a:cubicBezTo>
                    <a:pt x="202" y="93"/>
                    <a:pt x="202" y="134"/>
                    <a:pt x="202" y="181"/>
                  </a:cubicBezTo>
                  <a:cubicBezTo>
                    <a:pt x="202" y="220"/>
                    <a:pt x="202" y="260"/>
                    <a:pt x="195" y="296"/>
                  </a:cubicBezTo>
                  <a:cubicBezTo>
                    <a:pt x="185" y="345"/>
                    <a:pt x="148" y="357"/>
                    <a:pt x="127" y="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18" name="Freeform 62"/>
            <p:cNvSpPr>
              <a:spLocks noChangeArrowheads="1"/>
            </p:cNvSpPr>
            <p:nvPr/>
          </p:nvSpPr>
          <p:spPr bwMode="auto">
            <a:xfrm>
              <a:off x="4918" y="999"/>
              <a:ext cx="14" cy="14"/>
            </a:xfrm>
            <a:custGeom>
              <a:avLst/>
              <a:gdLst>
                <a:gd name="T0" fmla="*/ 63 w 64"/>
                <a:gd name="T1" fmla="*/ 32 h 64"/>
                <a:gd name="T2" fmla="*/ 32 w 64"/>
                <a:gd name="T3" fmla="*/ 0 h 64"/>
                <a:gd name="T4" fmla="*/ 0 w 64"/>
                <a:gd name="T5" fmla="*/ 32 h 64"/>
                <a:gd name="T6" fmla="*/ 32 w 64"/>
                <a:gd name="T7" fmla="*/ 63 h 64"/>
                <a:gd name="T8" fmla="*/ 63 w 64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3" y="32"/>
                  </a:moveTo>
                  <a:cubicBezTo>
                    <a:pt x="63" y="12"/>
                    <a:pt x="48" y="0"/>
                    <a:pt x="32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8" y="63"/>
                    <a:pt x="32" y="63"/>
                  </a:cubicBezTo>
                  <a:cubicBezTo>
                    <a:pt x="49" y="63"/>
                    <a:pt x="63" y="49"/>
                    <a:pt x="63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19" name="Freeform 63"/>
            <p:cNvSpPr>
              <a:spLocks noChangeArrowheads="1"/>
            </p:cNvSpPr>
            <p:nvPr/>
          </p:nvSpPr>
          <p:spPr bwMode="auto">
            <a:xfrm>
              <a:off x="4959" y="931"/>
              <a:ext cx="44" cy="81"/>
            </a:xfrm>
            <a:custGeom>
              <a:avLst/>
              <a:gdLst>
                <a:gd name="T0" fmla="*/ 123 w 200"/>
                <a:gd name="T1" fmla="*/ 16 h 362"/>
                <a:gd name="T2" fmla="*/ 107 w 200"/>
                <a:gd name="T3" fmla="*/ 0 h 362"/>
                <a:gd name="T4" fmla="*/ 0 w 200"/>
                <a:gd name="T5" fmla="*/ 35 h 362"/>
                <a:gd name="T6" fmla="*/ 0 w 200"/>
                <a:gd name="T7" fmla="*/ 55 h 362"/>
                <a:gd name="T8" fmla="*/ 79 w 200"/>
                <a:gd name="T9" fmla="*/ 39 h 362"/>
                <a:gd name="T10" fmla="*/ 79 w 200"/>
                <a:gd name="T11" fmla="*/ 317 h 362"/>
                <a:gd name="T12" fmla="*/ 25 w 200"/>
                <a:gd name="T13" fmla="*/ 341 h 362"/>
                <a:gd name="T14" fmla="*/ 4 w 200"/>
                <a:gd name="T15" fmla="*/ 341 h 362"/>
                <a:gd name="T16" fmla="*/ 4 w 200"/>
                <a:gd name="T17" fmla="*/ 361 h 362"/>
                <a:gd name="T18" fmla="*/ 100 w 200"/>
                <a:gd name="T19" fmla="*/ 359 h 362"/>
                <a:gd name="T20" fmla="*/ 199 w 200"/>
                <a:gd name="T21" fmla="*/ 361 h 362"/>
                <a:gd name="T22" fmla="*/ 199 w 200"/>
                <a:gd name="T23" fmla="*/ 341 h 362"/>
                <a:gd name="T24" fmla="*/ 178 w 200"/>
                <a:gd name="T25" fmla="*/ 341 h 362"/>
                <a:gd name="T26" fmla="*/ 123 w 200"/>
                <a:gd name="T27" fmla="*/ 317 h 362"/>
                <a:gd name="T28" fmla="*/ 123 w 200"/>
                <a:gd name="T29" fmla="*/ 1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362">
                  <a:moveTo>
                    <a:pt x="123" y="16"/>
                  </a:moveTo>
                  <a:cubicBezTo>
                    <a:pt x="123" y="0"/>
                    <a:pt x="121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20" name="Freeform 64"/>
            <p:cNvSpPr>
              <a:spLocks noChangeArrowheads="1"/>
            </p:cNvSpPr>
            <p:nvPr/>
          </p:nvSpPr>
          <p:spPr bwMode="auto">
            <a:xfrm>
              <a:off x="5023" y="931"/>
              <a:ext cx="54" cy="81"/>
            </a:xfrm>
            <a:custGeom>
              <a:avLst/>
              <a:gdLst>
                <a:gd name="T0" fmla="*/ 241 w 242"/>
                <a:gd name="T1" fmla="*/ 262 h 362"/>
                <a:gd name="T2" fmla="*/ 222 w 242"/>
                <a:gd name="T3" fmla="*/ 262 h 362"/>
                <a:gd name="T4" fmla="*/ 208 w 242"/>
                <a:gd name="T5" fmla="*/ 311 h 362"/>
                <a:gd name="T6" fmla="*/ 155 w 242"/>
                <a:gd name="T7" fmla="*/ 315 h 362"/>
                <a:gd name="T8" fmla="*/ 55 w 242"/>
                <a:gd name="T9" fmla="*/ 315 h 362"/>
                <a:gd name="T10" fmla="*/ 164 w 242"/>
                <a:gd name="T11" fmla="*/ 223 h 362"/>
                <a:gd name="T12" fmla="*/ 241 w 242"/>
                <a:gd name="T13" fmla="*/ 106 h 362"/>
                <a:gd name="T14" fmla="*/ 113 w 242"/>
                <a:gd name="T15" fmla="*/ 0 h 362"/>
                <a:gd name="T16" fmla="*/ 0 w 242"/>
                <a:gd name="T17" fmla="*/ 97 h 362"/>
                <a:gd name="T18" fmla="*/ 28 w 242"/>
                <a:gd name="T19" fmla="*/ 128 h 362"/>
                <a:gd name="T20" fmla="*/ 58 w 242"/>
                <a:gd name="T21" fmla="*/ 99 h 362"/>
                <a:gd name="T22" fmla="*/ 26 w 242"/>
                <a:gd name="T23" fmla="*/ 70 h 362"/>
                <a:gd name="T24" fmla="*/ 106 w 242"/>
                <a:gd name="T25" fmla="*/ 19 h 362"/>
                <a:gd name="T26" fmla="*/ 188 w 242"/>
                <a:gd name="T27" fmla="*/ 106 h 362"/>
                <a:gd name="T28" fmla="*/ 137 w 242"/>
                <a:gd name="T29" fmla="*/ 211 h 362"/>
                <a:gd name="T30" fmla="*/ 5 w 242"/>
                <a:gd name="T31" fmla="*/ 340 h 362"/>
                <a:gd name="T32" fmla="*/ 0 w 242"/>
                <a:gd name="T33" fmla="*/ 361 h 362"/>
                <a:gd name="T34" fmla="*/ 225 w 242"/>
                <a:gd name="T35" fmla="*/ 361 h 362"/>
                <a:gd name="T36" fmla="*/ 241 w 242"/>
                <a:gd name="T37" fmla="*/ 2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362">
                  <a:moveTo>
                    <a:pt x="241" y="262"/>
                  </a:moveTo>
                  <a:lnTo>
                    <a:pt x="222" y="262"/>
                  </a:lnTo>
                  <a:cubicBezTo>
                    <a:pt x="220" y="274"/>
                    <a:pt x="215" y="306"/>
                    <a:pt x="208" y="311"/>
                  </a:cubicBezTo>
                  <a:cubicBezTo>
                    <a:pt x="204" y="315"/>
                    <a:pt x="162" y="315"/>
                    <a:pt x="155" y="315"/>
                  </a:cubicBezTo>
                  <a:lnTo>
                    <a:pt x="55" y="315"/>
                  </a:lnTo>
                  <a:cubicBezTo>
                    <a:pt x="111" y="264"/>
                    <a:pt x="130" y="250"/>
                    <a:pt x="164" y="223"/>
                  </a:cubicBezTo>
                  <a:cubicBezTo>
                    <a:pt x="204" y="192"/>
                    <a:pt x="241" y="158"/>
                    <a:pt x="241" y="106"/>
                  </a:cubicBezTo>
                  <a:cubicBezTo>
                    <a:pt x="241" y="40"/>
                    <a:pt x="183" y="0"/>
                    <a:pt x="113" y="0"/>
                  </a:cubicBezTo>
                  <a:cubicBezTo>
                    <a:pt x="46" y="0"/>
                    <a:pt x="0" y="47"/>
                    <a:pt x="0" y="97"/>
                  </a:cubicBezTo>
                  <a:cubicBezTo>
                    <a:pt x="0" y="125"/>
                    <a:pt x="23" y="128"/>
                    <a:pt x="28" y="128"/>
                  </a:cubicBezTo>
                  <a:cubicBezTo>
                    <a:pt x="42" y="128"/>
                    <a:pt x="58" y="118"/>
                    <a:pt x="58" y="99"/>
                  </a:cubicBezTo>
                  <a:cubicBezTo>
                    <a:pt x="58" y="90"/>
                    <a:pt x="55" y="70"/>
                    <a:pt x="26" y="70"/>
                  </a:cubicBezTo>
                  <a:cubicBezTo>
                    <a:pt x="42" y="32"/>
                    <a:pt x="79" y="19"/>
                    <a:pt x="106" y="19"/>
                  </a:cubicBezTo>
                  <a:cubicBezTo>
                    <a:pt x="160" y="19"/>
                    <a:pt x="188" y="62"/>
                    <a:pt x="188" y="106"/>
                  </a:cubicBezTo>
                  <a:cubicBezTo>
                    <a:pt x="188" y="153"/>
                    <a:pt x="155" y="190"/>
                    <a:pt x="137" y="211"/>
                  </a:cubicBezTo>
                  <a:lnTo>
                    <a:pt x="5" y="340"/>
                  </a:lnTo>
                  <a:cubicBezTo>
                    <a:pt x="0" y="345"/>
                    <a:pt x="0" y="347"/>
                    <a:pt x="0" y="361"/>
                  </a:cubicBezTo>
                  <a:lnTo>
                    <a:pt x="225" y="361"/>
                  </a:lnTo>
                  <a:lnTo>
                    <a:pt x="241" y="2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21" name="Freeform 65"/>
            <p:cNvSpPr>
              <a:spLocks noChangeArrowheads="1"/>
            </p:cNvSpPr>
            <p:nvPr/>
          </p:nvSpPr>
          <p:spPr bwMode="auto">
            <a:xfrm>
              <a:off x="4740" y="1120"/>
              <a:ext cx="83" cy="6"/>
            </a:xfrm>
            <a:custGeom>
              <a:avLst/>
              <a:gdLst>
                <a:gd name="T0" fmla="*/ 347 w 369"/>
                <a:gd name="T1" fmla="*/ 28 h 29"/>
                <a:gd name="T2" fmla="*/ 368 w 369"/>
                <a:gd name="T3" fmla="*/ 14 h 29"/>
                <a:gd name="T4" fmla="*/ 347 w 369"/>
                <a:gd name="T5" fmla="*/ 0 h 29"/>
                <a:gd name="T6" fmla="*/ 21 w 369"/>
                <a:gd name="T7" fmla="*/ 0 h 29"/>
                <a:gd name="T8" fmla="*/ 0 w 369"/>
                <a:gd name="T9" fmla="*/ 14 h 29"/>
                <a:gd name="T10" fmla="*/ 21 w 369"/>
                <a:gd name="T11" fmla="*/ 28 h 29"/>
                <a:gd name="T12" fmla="*/ 347 w 369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">
                  <a:moveTo>
                    <a:pt x="347" y="28"/>
                  </a:moveTo>
                  <a:cubicBezTo>
                    <a:pt x="354" y="28"/>
                    <a:pt x="368" y="28"/>
                    <a:pt x="368" y="14"/>
                  </a:cubicBezTo>
                  <a:cubicBezTo>
                    <a:pt x="368" y="0"/>
                    <a:pt x="356" y="0"/>
                    <a:pt x="347" y="0"/>
                  </a:cubicBezTo>
                  <a:lnTo>
                    <a:pt x="21" y="0"/>
                  </a:lnTo>
                  <a:cubicBezTo>
                    <a:pt x="12" y="0"/>
                    <a:pt x="0" y="0"/>
                    <a:pt x="0" y="14"/>
                  </a:cubicBezTo>
                  <a:cubicBezTo>
                    <a:pt x="0" y="28"/>
                    <a:pt x="12" y="28"/>
                    <a:pt x="21" y="28"/>
                  </a:cubicBezTo>
                  <a:lnTo>
                    <a:pt x="347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22" name="Freeform 66"/>
            <p:cNvSpPr>
              <a:spLocks noChangeArrowheads="1"/>
            </p:cNvSpPr>
            <p:nvPr/>
          </p:nvSpPr>
          <p:spPr bwMode="auto">
            <a:xfrm>
              <a:off x="4842" y="1072"/>
              <a:ext cx="57" cy="83"/>
            </a:xfrm>
            <a:custGeom>
              <a:avLst/>
              <a:gdLst>
                <a:gd name="T0" fmla="*/ 253 w 254"/>
                <a:gd name="T1" fmla="*/ 188 h 372"/>
                <a:gd name="T2" fmla="*/ 220 w 254"/>
                <a:gd name="T3" fmla="*/ 47 h 372"/>
                <a:gd name="T4" fmla="*/ 127 w 254"/>
                <a:gd name="T5" fmla="*/ 0 h 372"/>
                <a:gd name="T6" fmla="*/ 0 w 254"/>
                <a:gd name="T7" fmla="*/ 188 h 372"/>
                <a:gd name="T8" fmla="*/ 127 w 254"/>
                <a:gd name="T9" fmla="*/ 371 h 372"/>
                <a:gd name="T10" fmla="*/ 253 w 254"/>
                <a:gd name="T11" fmla="*/ 188 h 372"/>
                <a:gd name="T12" fmla="*/ 127 w 254"/>
                <a:gd name="T13" fmla="*/ 357 h 372"/>
                <a:gd name="T14" fmla="*/ 58 w 254"/>
                <a:gd name="T15" fmla="*/ 297 h 372"/>
                <a:gd name="T16" fmla="*/ 49 w 254"/>
                <a:gd name="T17" fmla="*/ 181 h 372"/>
                <a:gd name="T18" fmla="*/ 58 w 254"/>
                <a:gd name="T19" fmla="*/ 70 h 372"/>
                <a:gd name="T20" fmla="*/ 127 w 254"/>
                <a:gd name="T21" fmla="*/ 16 h 372"/>
                <a:gd name="T22" fmla="*/ 194 w 254"/>
                <a:gd name="T23" fmla="*/ 65 h 372"/>
                <a:gd name="T24" fmla="*/ 204 w 254"/>
                <a:gd name="T25" fmla="*/ 181 h 372"/>
                <a:gd name="T26" fmla="*/ 197 w 254"/>
                <a:gd name="T27" fmla="*/ 296 h 372"/>
                <a:gd name="T28" fmla="*/ 127 w 254"/>
                <a:gd name="T29" fmla="*/ 3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372">
                  <a:moveTo>
                    <a:pt x="253" y="188"/>
                  </a:moveTo>
                  <a:cubicBezTo>
                    <a:pt x="253" y="128"/>
                    <a:pt x="246" y="84"/>
                    <a:pt x="220" y="47"/>
                  </a:cubicBezTo>
                  <a:cubicBezTo>
                    <a:pt x="204" y="21"/>
                    <a:pt x="171" y="0"/>
                    <a:pt x="127" y="0"/>
                  </a:cubicBezTo>
                  <a:cubicBezTo>
                    <a:pt x="0" y="0"/>
                    <a:pt x="0" y="148"/>
                    <a:pt x="0" y="188"/>
                  </a:cubicBezTo>
                  <a:cubicBezTo>
                    <a:pt x="0" y="227"/>
                    <a:pt x="0" y="371"/>
                    <a:pt x="127" y="371"/>
                  </a:cubicBezTo>
                  <a:cubicBezTo>
                    <a:pt x="253" y="371"/>
                    <a:pt x="253" y="227"/>
                    <a:pt x="253" y="188"/>
                  </a:cubicBezTo>
                  <a:close/>
                  <a:moveTo>
                    <a:pt x="127" y="357"/>
                  </a:moveTo>
                  <a:cubicBezTo>
                    <a:pt x="102" y="357"/>
                    <a:pt x="69" y="341"/>
                    <a:pt x="58" y="297"/>
                  </a:cubicBezTo>
                  <a:cubicBezTo>
                    <a:pt x="49" y="266"/>
                    <a:pt x="49" y="220"/>
                    <a:pt x="49" y="181"/>
                  </a:cubicBezTo>
                  <a:cubicBezTo>
                    <a:pt x="49" y="141"/>
                    <a:pt x="49" y="100"/>
                    <a:pt x="58" y="70"/>
                  </a:cubicBezTo>
                  <a:cubicBezTo>
                    <a:pt x="69" y="26"/>
                    <a:pt x="104" y="16"/>
                    <a:pt x="127" y="16"/>
                  </a:cubicBezTo>
                  <a:cubicBezTo>
                    <a:pt x="157" y="16"/>
                    <a:pt x="185" y="33"/>
                    <a:pt x="194" y="65"/>
                  </a:cubicBezTo>
                  <a:cubicBezTo>
                    <a:pt x="202" y="93"/>
                    <a:pt x="204" y="134"/>
                    <a:pt x="204" y="181"/>
                  </a:cubicBezTo>
                  <a:cubicBezTo>
                    <a:pt x="204" y="220"/>
                    <a:pt x="204" y="260"/>
                    <a:pt x="197" y="296"/>
                  </a:cubicBezTo>
                  <a:cubicBezTo>
                    <a:pt x="185" y="345"/>
                    <a:pt x="148" y="357"/>
                    <a:pt x="127" y="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23" name="Freeform 67"/>
            <p:cNvSpPr>
              <a:spLocks noChangeArrowheads="1"/>
            </p:cNvSpPr>
            <p:nvPr/>
          </p:nvSpPr>
          <p:spPr bwMode="auto">
            <a:xfrm>
              <a:off x="4920" y="1139"/>
              <a:ext cx="14" cy="14"/>
            </a:xfrm>
            <a:custGeom>
              <a:avLst/>
              <a:gdLst>
                <a:gd name="T0" fmla="*/ 63 w 64"/>
                <a:gd name="T1" fmla="*/ 32 h 64"/>
                <a:gd name="T2" fmla="*/ 32 w 64"/>
                <a:gd name="T3" fmla="*/ 0 h 64"/>
                <a:gd name="T4" fmla="*/ 0 w 64"/>
                <a:gd name="T5" fmla="*/ 32 h 64"/>
                <a:gd name="T6" fmla="*/ 32 w 64"/>
                <a:gd name="T7" fmla="*/ 63 h 64"/>
                <a:gd name="T8" fmla="*/ 63 w 64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3" y="32"/>
                  </a:moveTo>
                  <a:cubicBezTo>
                    <a:pt x="63" y="12"/>
                    <a:pt x="48" y="0"/>
                    <a:pt x="32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6" y="63"/>
                    <a:pt x="32" y="63"/>
                  </a:cubicBezTo>
                  <a:cubicBezTo>
                    <a:pt x="49" y="63"/>
                    <a:pt x="63" y="49"/>
                    <a:pt x="63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24" name="Freeform 68"/>
            <p:cNvSpPr>
              <a:spLocks noChangeArrowheads="1"/>
            </p:cNvSpPr>
            <p:nvPr/>
          </p:nvSpPr>
          <p:spPr bwMode="auto">
            <a:xfrm>
              <a:off x="4954" y="1072"/>
              <a:ext cx="56" cy="83"/>
            </a:xfrm>
            <a:custGeom>
              <a:avLst/>
              <a:gdLst>
                <a:gd name="T0" fmla="*/ 120 w 251"/>
                <a:gd name="T1" fmla="*/ 179 h 372"/>
                <a:gd name="T2" fmla="*/ 192 w 251"/>
                <a:gd name="T3" fmla="*/ 267 h 372"/>
                <a:gd name="T4" fmla="*/ 121 w 251"/>
                <a:gd name="T5" fmla="*/ 354 h 372"/>
                <a:gd name="T6" fmla="*/ 28 w 251"/>
                <a:gd name="T7" fmla="*/ 317 h 372"/>
                <a:gd name="T8" fmla="*/ 60 w 251"/>
                <a:gd name="T9" fmla="*/ 287 h 372"/>
                <a:gd name="T10" fmla="*/ 30 w 251"/>
                <a:gd name="T11" fmla="*/ 257 h 372"/>
                <a:gd name="T12" fmla="*/ 0 w 251"/>
                <a:gd name="T13" fmla="*/ 287 h 372"/>
                <a:gd name="T14" fmla="*/ 123 w 251"/>
                <a:gd name="T15" fmla="*/ 371 h 372"/>
                <a:gd name="T16" fmla="*/ 250 w 251"/>
                <a:gd name="T17" fmla="*/ 267 h 372"/>
                <a:gd name="T18" fmla="*/ 157 w 251"/>
                <a:gd name="T19" fmla="*/ 169 h 372"/>
                <a:gd name="T20" fmla="*/ 234 w 251"/>
                <a:gd name="T21" fmla="*/ 76 h 372"/>
                <a:gd name="T22" fmla="*/ 123 w 251"/>
                <a:gd name="T23" fmla="*/ 0 h 372"/>
                <a:gd name="T24" fmla="*/ 18 w 251"/>
                <a:gd name="T25" fmla="*/ 72 h 372"/>
                <a:gd name="T26" fmla="*/ 46 w 251"/>
                <a:gd name="T27" fmla="*/ 102 h 372"/>
                <a:gd name="T28" fmla="*/ 72 w 251"/>
                <a:gd name="T29" fmla="*/ 74 h 372"/>
                <a:gd name="T30" fmla="*/ 46 w 251"/>
                <a:gd name="T31" fmla="*/ 46 h 372"/>
                <a:gd name="T32" fmla="*/ 121 w 251"/>
                <a:gd name="T33" fmla="*/ 16 h 372"/>
                <a:gd name="T34" fmla="*/ 181 w 251"/>
                <a:gd name="T35" fmla="*/ 76 h 372"/>
                <a:gd name="T36" fmla="*/ 158 w 251"/>
                <a:gd name="T37" fmla="*/ 139 h 372"/>
                <a:gd name="T38" fmla="*/ 99 w 251"/>
                <a:gd name="T39" fmla="*/ 164 h 372"/>
                <a:gd name="T40" fmla="*/ 81 w 251"/>
                <a:gd name="T41" fmla="*/ 165 h 372"/>
                <a:gd name="T42" fmla="*/ 76 w 251"/>
                <a:gd name="T43" fmla="*/ 172 h 372"/>
                <a:gd name="T44" fmla="*/ 90 w 251"/>
                <a:gd name="T45" fmla="*/ 179 h 372"/>
                <a:gd name="T46" fmla="*/ 120 w 251"/>
                <a:gd name="T47" fmla="*/ 17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1" h="372">
                  <a:moveTo>
                    <a:pt x="120" y="179"/>
                  </a:moveTo>
                  <a:cubicBezTo>
                    <a:pt x="162" y="179"/>
                    <a:pt x="192" y="209"/>
                    <a:pt x="192" y="267"/>
                  </a:cubicBezTo>
                  <a:cubicBezTo>
                    <a:pt x="192" y="334"/>
                    <a:pt x="153" y="354"/>
                    <a:pt x="121" y="354"/>
                  </a:cubicBezTo>
                  <a:cubicBezTo>
                    <a:pt x="100" y="354"/>
                    <a:pt x="51" y="348"/>
                    <a:pt x="28" y="317"/>
                  </a:cubicBezTo>
                  <a:cubicBezTo>
                    <a:pt x="55" y="315"/>
                    <a:pt x="60" y="297"/>
                    <a:pt x="60" y="287"/>
                  </a:cubicBezTo>
                  <a:cubicBezTo>
                    <a:pt x="60" y="269"/>
                    <a:pt x="48" y="257"/>
                    <a:pt x="30" y="257"/>
                  </a:cubicBezTo>
                  <a:cubicBezTo>
                    <a:pt x="16" y="257"/>
                    <a:pt x="0" y="266"/>
                    <a:pt x="0" y="287"/>
                  </a:cubicBezTo>
                  <a:cubicBezTo>
                    <a:pt x="0" y="340"/>
                    <a:pt x="56" y="371"/>
                    <a:pt x="123" y="371"/>
                  </a:cubicBezTo>
                  <a:cubicBezTo>
                    <a:pt x="199" y="371"/>
                    <a:pt x="250" y="322"/>
                    <a:pt x="250" y="267"/>
                  </a:cubicBezTo>
                  <a:cubicBezTo>
                    <a:pt x="250" y="225"/>
                    <a:pt x="216" y="183"/>
                    <a:pt x="157" y="169"/>
                  </a:cubicBezTo>
                  <a:cubicBezTo>
                    <a:pt x="213" y="150"/>
                    <a:pt x="234" y="107"/>
                    <a:pt x="234" y="76"/>
                  </a:cubicBezTo>
                  <a:cubicBezTo>
                    <a:pt x="234" y="32"/>
                    <a:pt x="185" y="0"/>
                    <a:pt x="123" y="0"/>
                  </a:cubicBezTo>
                  <a:cubicBezTo>
                    <a:pt x="63" y="0"/>
                    <a:pt x="18" y="30"/>
                    <a:pt x="18" y="72"/>
                  </a:cubicBezTo>
                  <a:cubicBezTo>
                    <a:pt x="18" y="91"/>
                    <a:pt x="28" y="102"/>
                    <a:pt x="46" y="102"/>
                  </a:cubicBezTo>
                  <a:cubicBezTo>
                    <a:pt x="62" y="102"/>
                    <a:pt x="72" y="90"/>
                    <a:pt x="72" y="74"/>
                  </a:cubicBezTo>
                  <a:cubicBezTo>
                    <a:pt x="72" y="58"/>
                    <a:pt x="62" y="47"/>
                    <a:pt x="46" y="46"/>
                  </a:cubicBezTo>
                  <a:cubicBezTo>
                    <a:pt x="65" y="21"/>
                    <a:pt x="102" y="16"/>
                    <a:pt x="121" y="16"/>
                  </a:cubicBezTo>
                  <a:cubicBezTo>
                    <a:pt x="146" y="16"/>
                    <a:pt x="181" y="28"/>
                    <a:pt x="181" y="76"/>
                  </a:cubicBezTo>
                  <a:cubicBezTo>
                    <a:pt x="181" y="99"/>
                    <a:pt x="172" y="123"/>
                    <a:pt x="158" y="139"/>
                  </a:cubicBezTo>
                  <a:cubicBezTo>
                    <a:pt x="141" y="160"/>
                    <a:pt x="127" y="162"/>
                    <a:pt x="99" y="164"/>
                  </a:cubicBezTo>
                  <a:cubicBezTo>
                    <a:pt x="84" y="164"/>
                    <a:pt x="84" y="164"/>
                    <a:pt x="81" y="165"/>
                  </a:cubicBezTo>
                  <a:cubicBezTo>
                    <a:pt x="81" y="165"/>
                    <a:pt x="76" y="165"/>
                    <a:pt x="76" y="172"/>
                  </a:cubicBezTo>
                  <a:cubicBezTo>
                    <a:pt x="76" y="179"/>
                    <a:pt x="81" y="179"/>
                    <a:pt x="90" y="179"/>
                  </a:cubicBezTo>
                  <a:lnTo>
                    <a:pt x="120" y="1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25" name="Freeform 69"/>
            <p:cNvSpPr>
              <a:spLocks noChangeArrowheads="1"/>
            </p:cNvSpPr>
            <p:nvPr/>
          </p:nvSpPr>
          <p:spPr bwMode="auto">
            <a:xfrm>
              <a:off x="5024" y="1072"/>
              <a:ext cx="56" cy="83"/>
            </a:xfrm>
            <a:custGeom>
              <a:avLst/>
              <a:gdLst>
                <a:gd name="T0" fmla="*/ 120 w 251"/>
                <a:gd name="T1" fmla="*/ 179 h 372"/>
                <a:gd name="T2" fmla="*/ 192 w 251"/>
                <a:gd name="T3" fmla="*/ 267 h 372"/>
                <a:gd name="T4" fmla="*/ 121 w 251"/>
                <a:gd name="T5" fmla="*/ 354 h 372"/>
                <a:gd name="T6" fmla="*/ 28 w 251"/>
                <a:gd name="T7" fmla="*/ 317 h 372"/>
                <a:gd name="T8" fmla="*/ 60 w 251"/>
                <a:gd name="T9" fmla="*/ 287 h 372"/>
                <a:gd name="T10" fmla="*/ 30 w 251"/>
                <a:gd name="T11" fmla="*/ 257 h 372"/>
                <a:gd name="T12" fmla="*/ 0 w 251"/>
                <a:gd name="T13" fmla="*/ 287 h 372"/>
                <a:gd name="T14" fmla="*/ 123 w 251"/>
                <a:gd name="T15" fmla="*/ 371 h 372"/>
                <a:gd name="T16" fmla="*/ 250 w 251"/>
                <a:gd name="T17" fmla="*/ 267 h 372"/>
                <a:gd name="T18" fmla="*/ 157 w 251"/>
                <a:gd name="T19" fmla="*/ 169 h 372"/>
                <a:gd name="T20" fmla="*/ 234 w 251"/>
                <a:gd name="T21" fmla="*/ 76 h 372"/>
                <a:gd name="T22" fmla="*/ 123 w 251"/>
                <a:gd name="T23" fmla="*/ 0 h 372"/>
                <a:gd name="T24" fmla="*/ 18 w 251"/>
                <a:gd name="T25" fmla="*/ 72 h 372"/>
                <a:gd name="T26" fmla="*/ 46 w 251"/>
                <a:gd name="T27" fmla="*/ 102 h 372"/>
                <a:gd name="T28" fmla="*/ 74 w 251"/>
                <a:gd name="T29" fmla="*/ 74 h 372"/>
                <a:gd name="T30" fmla="*/ 46 w 251"/>
                <a:gd name="T31" fmla="*/ 46 h 372"/>
                <a:gd name="T32" fmla="*/ 121 w 251"/>
                <a:gd name="T33" fmla="*/ 16 h 372"/>
                <a:gd name="T34" fmla="*/ 181 w 251"/>
                <a:gd name="T35" fmla="*/ 76 h 372"/>
                <a:gd name="T36" fmla="*/ 158 w 251"/>
                <a:gd name="T37" fmla="*/ 139 h 372"/>
                <a:gd name="T38" fmla="*/ 99 w 251"/>
                <a:gd name="T39" fmla="*/ 164 h 372"/>
                <a:gd name="T40" fmla="*/ 81 w 251"/>
                <a:gd name="T41" fmla="*/ 165 h 372"/>
                <a:gd name="T42" fmla="*/ 76 w 251"/>
                <a:gd name="T43" fmla="*/ 172 h 372"/>
                <a:gd name="T44" fmla="*/ 90 w 251"/>
                <a:gd name="T45" fmla="*/ 179 h 372"/>
                <a:gd name="T46" fmla="*/ 120 w 251"/>
                <a:gd name="T47" fmla="*/ 17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1" h="372">
                  <a:moveTo>
                    <a:pt x="120" y="179"/>
                  </a:moveTo>
                  <a:cubicBezTo>
                    <a:pt x="162" y="179"/>
                    <a:pt x="192" y="209"/>
                    <a:pt x="192" y="267"/>
                  </a:cubicBezTo>
                  <a:cubicBezTo>
                    <a:pt x="192" y="334"/>
                    <a:pt x="153" y="354"/>
                    <a:pt x="121" y="354"/>
                  </a:cubicBezTo>
                  <a:cubicBezTo>
                    <a:pt x="100" y="354"/>
                    <a:pt x="51" y="348"/>
                    <a:pt x="28" y="317"/>
                  </a:cubicBezTo>
                  <a:cubicBezTo>
                    <a:pt x="55" y="315"/>
                    <a:pt x="60" y="297"/>
                    <a:pt x="60" y="287"/>
                  </a:cubicBezTo>
                  <a:cubicBezTo>
                    <a:pt x="60" y="269"/>
                    <a:pt x="48" y="257"/>
                    <a:pt x="30" y="257"/>
                  </a:cubicBezTo>
                  <a:cubicBezTo>
                    <a:pt x="16" y="257"/>
                    <a:pt x="0" y="266"/>
                    <a:pt x="0" y="287"/>
                  </a:cubicBezTo>
                  <a:cubicBezTo>
                    <a:pt x="0" y="340"/>
                    <a:pt x="56" y="371"/>
                    <a:pt x="123" y="371"/>
                  </a:cubicBezTo>
                  <a:cubicBezTo>
                    <a:pt x="199" y="371"/>
                    <a:pt x="250" y="322"/>
                    <a:pt x="250" y="267"/>
                  </a:cubicBezTo>
                  <a:cubicBezTo>
                    <a:pt x="250" y="225"/>
                    <a:pt x="216" y="183"/>
                    <a:pt x="157" y="169"/>
                  </a:cubicBezTo>
                  <a:cubicBezTo>
                    <a:pt x="213" y="150"/>
                    <a:pt x="234" y="107"/>
                    <a:pt x="234" y="76"/>
                  </a:cubicBezTo>
                  <a:cubicBezTo>
                    <a:pt x="234" y="32"/>
                    <a:pt x="185" y="0"/>
                    <a:pt x="123" y="0"/>
                  </a:cubicBezTo>
                  <a:cubicBezTo>
                    <a:pt x="63" y="0"/>
                    <a:pt x="18" y="30"/>
                    <a:pt x="18" y="72"/>
                  </a:cubicBezTo>
                  <a:cubicBezTo>
                    <a:pt x="18" y="91"/>
                    <a:pt x="28" y="102"/>
                    <a:pt x="46" y="102"/>
                  </a:cubicBezTo>
                  <a:cubicBezTo>
                    <a:pt x="62" y="102"/>
                    <a:pt x="74" y="90"/>
                    <a:pt x="74" y="74"/>
                  </a:cubicBezTo>
                  <a:cubicBezTo>
                    <a:pt x="74" y="58"/>
                    <a:pt x="62" y="47"/>
                    <a:pt x="46" y="46"/>
                  </a:cubicBezTo>
                  <a:cubicBezTo>
                    <a:pt x="65" y="21"/>
                    <a:pt x="102" y="16"/>
                    <a:pt x="121" y="16"/>
                  </a:cubicBezTo>
                  <a:cubicBezTo>
                    <a:pt x="146" y="16"/>
                    <a:pt x="181" y="28"/>
                    <a:pt x="181" y="76"/>
                  </a:cubicBezTo>
                  <a:cubicBezTo>
                    <a:pt x="181" y="99"/>
                    <a:pt x="174" y="123"/>
                    <a:pt x="158" y="139"/>
                  </a:cubicBezTo>
                  <a:cubicBezTo>
                    <a:pt x="141" y="160"/>
                    <a:pt x="127" y="162"/>
                    <a:pt x="99" y="164"/>
                  </a:cubicBezTo>
                  <a:cubicBezTo>
                    <a:pt x="84" y="164"/>
                    <a:pt x="84" y="164"/>
                    <a:pt x="81" y="165"/>
                  </a:cubicBezTo>
                  <a:cubicBezTo>
                    <a:pt x="81" y="165"/>
                    <a:pt x="76" y="165"/>
                    <a:pt x="76" y="172"/>
                  </a:cubicBezTo>
                  <a:cubicBezTo>
                    <a:pt x="76" y="179"/>
                    <a:pt x="81" y="179"/>
                    <a:pt x="90" y="179"/>
                  </a:cubicBezTo>
                  <a:lnTo>
                    <a:pt x="120" y="1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26" name="Freeform 70"/>
            <p:cNvSpPr>
              <a:spLocks noChangeArrowheads="1"/>
            </p:cNvSpPr>
            <p:nvPr/>
          </p:nvSpPr>
          <p:spPr bwMode="auto">
            <a:xfrm>
              <a:off x="5172" y="970"/>
              <a:ext cx="40" cy="175"/>
            </a:xfrm>
            <a:custGeom>
              <a:avLst/>
              <a:gdLst>
                <a:gd name="T0" fmla="*/ 181 w 182"/>
                <a:gd name="T1" fmla="*/ 767 h 775"/>
                <a:gd name="T2" fmla="*/ 167 w 182"/>
                <a:gd name="T3" fmla="*/ 749 h 775"/>
                <a:gd name="T4" fmla="*/ 46 w 182"/>
                <a:gd name="T5" fmla="*/ 387 h 775"/>
                <a:gd name="T6" fmla="*/ 171 w 182"/>
                <a:gd name="T7" fmla="*/ 21 h 775"/>
                <a:gd name="T8" fmla="*/ 181 w 182"/>
                <a:gd name="T9" fmla="*/ 7 h 775"/>
                <a:gd name="T10" fmla="*/ 172 w 182"/>
                <a:gd name="T11" fmla="*/ 0 h 775"/>
                <a:gd name="T12" fmla="*/ 49 w 182"/>
                <a:gd name="T13" fmla="*/ 151 h 775"/>
                <a:gd name="T14" fmla="*/ 0 w 182"/>
                <a:gd name="T15" fmla="*/ 387 h 775"/>
                <a:gd name="T16" fmla="*/ 51 w 182"/>
                <a:gd name="T17" fmla="*/ 630 h 775"/>
                <a:gd name="T18" fmla="*/ 172 w 182"/>
                <a:gd name="T19" fmla="*/ 774 h 775"/>
                <a:gd name="T20" fmla="*/ 181 w 182"/>
                <a:gd name="T21" fmla="*/ 76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767"/>
                  </a:moveTo>
                  <a:cubicBezTo>
                    <a:pt x="181" y="765"/>
                    <a:pt x="181" y="763"/>
                    <a:pt x="167" y="749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2"/>
                    <a:pt x="181" y="7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27" name="Freeform 71"/>
            <p:cNvSpPr>
              <a:spLocks noChangeArrowheads="1"/>
            </p:cNvSpPr>
            <p:nvPr/>
          </p:nvSpPr>
          <p:spPr bwMode="auto">
            <a:xfrm>
              <a:off x="5228" y="1022"/>
              <a:ext cx="57" cy="80"/>
            </a:xfrm>
            <a:custGeom>
              <a:avLst/>
              <a:gdLst>
                <a:gd name="T0" fmla="*/ 136 w 256"/>
                <a:gd name="T1" fmla="*/ 197 h 358"/>
                <a:gd name="T2" fmla="*/ 216 w 256"/>
                <a:gd name="T3" fmla="*/ 269 h 358"/>
                <a:gd name="T4" fmla="*/ 128 w 256"/>
                <a:gd name="T5" fmla="*/ 340 h 358"/>
                <a:gd name="T6" fmla="*/ 21 w 256"/>
                <a:gd name="T7" fmla="*/ 229 h 358"/>
                <a:gd name="T8" fmla="*/ 11 w 256"/>
                <a:gd name="T9" fmla="*/ 216 h 358"/>
                <a:gd name="T10" fmla="*/ 0 w 256"/>
                <a:gd name="T11" fmla="*/ 236 h 358"/>
                <a:gd name="T12" fmla="*/ 0 w 256"/>
                <a:gd name="T13" fmla="*/ 338 h 358"/>
                <a:gd name="T14" fmla="*/ 9 w 256"/>
                <a:gd name="T15" fmla="*/ 357 h 358"/>
                <a:gd name="T16" fmla="*/ 28 w 256"/>
                <a:gd name="T17" fmla="*/ 341 h 358"/>
                <a:gd name="T18" fmla="*/ 44 w 256"/>
                <a:gd name="T19" fmla="*/ 324 h 358"/>
                <a:gd name="T20" fmla="*/ 128 w 256"/>
                <a:gd name="T21" fmla="*/ 357 h 358"/>
                <a:gd name="T22" fmla="*/ 255 w 256"/>
                <a:gd name="T23" fmla="*/ 248 h 358"/>
                <a:gd name="T24" fmla="*/ 222 w 256"/>
                <a:gd name="T25" fmla="*/ 174 h 358"/>
                <a:gd name="T26" fmla="*/ 134 w 256"/>
                <a:gd name="T27" fmla="*/ 137 h 358"/>
                <a:gd name="T28" fmla="*/ 37 w 256"/>
                <a:gd name="T29" fmla="*/ 74 h 358"/>
                <a:gd name="T30" fmla="*/ 125 w 256"/>
                <a:gd name="T31" fmla="*/ 14 h 358"/>
                <a:gd name="T32" fmla="*/ 216 w 256"/>
                <a:gd name="T33" fmla="*/ 109 h 358"/>
                <a:gd name="T34" fmla="*/ 225 w 256"/>
                <a:gd name="T35" fmla="*/ 116 h 358"/>
                <a:gd name="T36" fmla="*/ 236 w 256"/>
                <a:gd name="T37" fmla="*/ 97 h 358"/>
                <a:gd name="T38" fmla="*/ 236 w 256"/>
                <a:gd name="T39" fmla="*/ 19 h 358"/>
                <a:gd name="T40" fmla="*/ 227 w 256"/>
                <a:gd name="T41" fmla="*/ 0 h 358"/>
                <a:gd name="T42" fmla="*/ 211 w 256"/>
                <a:gd name="T43" fmla="*/ 9 h 358"/>
                <a:gd name="T44" fmla="*/ 197 w 256"/>
                <a:gd name="T45" fmla="*/ 21 h 358"/>
                <a:gd name="T46" fmla="*/ 125 w 256"/>
                <a:gd name="T47" fmla="*/ 0 h 358"/>
                <a:gd name="T48" fmla="*/ 0 w 256"/>
                <a:gd name="T49" fmla="*/ 95 h 358"/>
                <a:gd name="T50" fmla="*/ 33 w 256"/>
                <a:gd name="T51" fmla="*/ 162 h 358"/>
                <a:gd name="T52" fmla="*/ 136 w 256"/>
                <a:gd name="T53" fmla="*/ 19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58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6"/>
                    <a:pt x="11" y="216"/>
                  </a:cubicBezTo>
                  <a:cubicBezTo>
                    <a:pt x="0" y="216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5"/>
                    <a:pt x="28" y="341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5"/>
                    <a:pt x="113" y="357"/>
                    <a:pt x="128" y="357"/>
                  </a:cubicBezTo>
                  <a:cubicBezTo>
                    <a:pt x="218" y="357"/>
                    <a:pt x="255" y="304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8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4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6"/>
                    <a:pt x="136" y="1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28" name="Freeform 72"/>
            <p:cNvSpPr>
              <a:spLocks noChangeArrowheads="1"/>
            </p:cNvSpPr>
            <p:nvPr/>
          </p:nvSpPr>
          <p:spPr bwMode="auto">
            <a:xfrm>
              <a:off x="5295" y="1025"/>
              <a:ext cx="85" cy="111"/>
            </a:xfrm>
            <a:custGeom>
              <a:avLst/>
              <a:gdLst>
                <a:gd name="T0" fmla="*/ 308 w 381"/>
                <a:gd name="T1" fmla="*/ 74 h 494"/>
                <a:gd name="T2" fmla="*/ 380 w 381"/>
                <a:gd name="T3" fmla="*/ 25 h 494"/>
                <a:gd name="T4" fmla="*/ 380 w 381"/>
                <a:gd name="T5" fmla="*/ 0 h 494"/>
                <a:gd name="T6" fmla="*/ 322 w 381"/>
                <a:gd name="T7" fmla="*/ 2 h 494"/>
                <a:gd name="T8" fmla="*/ 253 w 381"/>
                <a:gd name="T9" fmla="*/ 0 h 494"/>
                <a:gd name="T10" fmla="*/ 253 w 381"/>
                <a:gd name="T11" fmla="*/ 25 h 494"/>
                <a:gd name="T12" fmla="*/ 290 w 381"/>
                <a:gd name="T13" fmla="*/ 58 h 494"/>
                <a:gd name="T14" fmla="*/ 285 w 381"/>
                <a:gd name="T15" fmla="*/ 76 h 494"/>
                <a:gd name="T16" fmla="*/ 208 w 381"/>
                <a:gd name="T17" fmla="*/ 267 h 494"/>
                <a:gd name="T18" fmla="*/ 121 w 381"/>
                <a:gd name="T19" fmla="*/ 58 h 494"/>
                <a:gd name="T20" fmla="*/ 116 w 381"/>
                <a:gd name="T21" fmla="*/ 44 h 494"/>
                <a:gd name="T22" fmla="*/ 160 w 381"/>
                <a:gd name="T23" fmla="*/ 25 h 494"/>
                <a:gd name="T24" fmla="*/ 160 w 381"/>
                <a:gd name="T25" fmla="*/ 0 h 494"/>
                <a:gd name="T26" fmla="*/ 76 w 381"/>
                <a:gd name="T27" fmla="*/ 2 h 494"/>
                <a:gd name="T28" fmla="*/ 0 w 381"/>
                <a:gd name="T29" fmla="*/ 0 h 494"/>
                <a:gd name="T30" fmla="*/ 0 w 381"/>
                <a:gd name="T31" fmla="*/ 25 h 494"/>
                <a:gd name="T32" fmla="*/ 63 w 381"/>
                <a:gd name="T33" fmla="*/ 51 h 494"/>
                <a:gd name="T34" fmla="*/ 180 w 381"/>
                <a:gd name="T35" fmla="*/ 334 h 494"/>
                <a:gd name="T36" fmla="*/ 160 w 381"/>
                <a:gd name="T37" fmla="*/ 380 h 494"/>
                <a:gd name="T38" fmla="*/ 72 w 381"/>
                <a:gd name="T39" fmla="*/ 477 h 494"/>
                <a:gd name="T40" fmla="*/ 35 w 381"/>
                <a:gd name="T41" fmla="*/ 463 h 494"/>
                <a:gd name="T42" fmla="*/ 65 w 381"/>
                <a:gd name="T43" fmla="*/ 429 h 494"/>
                <a:gd name="T44" fmla="*/ 33 w 381"/>
                <a:gd name="T45" fmla="*/ 398 h 494"/>
                <a:gd name="T46" fmla="*/ 0 w 381"/>
                <a:gd name="T47" fmla="*/ 431 h 494"/>
                <a:gd name="T48" fmla="*/ 72 w 381"/>
                <a:gd name="T49" fmla="*/ 493 h 494"/>
                <a:gd name="T50" fmla="*/ 171 w 381"/>
                <a:gd name="T51" fmla="*/ 405 h 494"/>
                <a:gd name="T52" fmla="*/ 308 w 381"/>
                <a:gd name="T53" fmla="*/ 7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494">
                  <a:moveTo>
                    <a:pt x="308" y="74"/>
                  </a:moveTo>
                  <a:cubicBezTo>
                    <a:pt x="327" y="25"/>
                    <a:pt x="368" y="25"/>
                    <a:pt x="380" y="25"/>
                  </a:cubicBezTo>
                  <a:lnTo>
                    <a:pt x="380" y="0"/>
                  </a:lnTo>
                  <a:cubicBezTo>
                    <a:pt x="363" y="2"/>
                    <a:pt x="340" y="2"/>
                    <a:pt x="322" y="2"/>
                  </a:cubicBezTo>
                  <a:cubicBezTo>
                    <a:pt x="308" y="2"/>
                    <a:pt x="271" y="0"/>
                    <a:pt x="253" y="0"/>
                  </a:cubicBezTo>
                  <a:lnTo>
                    <a:pt x="253" y="25"/>
                  </a:lnTo>
                  <a:cubicBezTo>
                    <a:pt x="278" y="25"/>
                    <a:pt x="290" y="39"/>
                    <a:pt x="290" y="58"/>
                  </a:cubicBezTo>
                  <a:cubicBezTo>
                    <a:pt x="290" y="65"/>
                    <a:pt x="290" y="67"/>
                    <a:pt x="285" y="76"/>
                  </a:cubicBezTo>
                  <a:lnTo>
                    <a:pt x="208" y="267"/>
                  </a:lnTo>
                  <a:lnTo>
                    <a:pt x="121" y="58"/>
                  </a:lnTo>
                  <a:cubicBezTo>
                    <a:pt x="118" y="51"/>
                    <a:pt x="116" y="47"/>
                    <a:pt x="116" y="44"/>
                  </a:cubicBezTo>
                  <a:cubicBezTo>
                    <a:pt x="116" y="25"/>
                    <a:pt x="146" y="25"/>
                    <a:pt x="160" y="25"/>
                  </a:cubicBezTo>
                  <a:lnTo>
                    <a:pt x="160" y="0"/>
                  </a:lnTo>
                  <a:cubicBezTo>
                    <a:pt x="139" y="0"/>
                    <a:pt x="88" y="2"/>
                    <a:pt x="76" y="2"/>
                  </a:cubicBezTo>
                  <a:cubicBezTo>
                    <a:pt x="55" y="2"/>
                    <a:pt x="23" y="2"/>
                    <a:pt x="0" y="0"/>
                  </a:cubicBezTo>
                  <a:lnTo>
                    <a:pt x="0" y="25"/>
                  </a:lnTo>
                  <a:cubicBezTo>
                    <a:pt x="37" y="25"/>
                    <a:pt x="53" y="25"/>
                    <a:pt x="63" y="51"/>
                  </a:cubicBezTo>
                  <a:lnTo>
                    <a:pt x="180" y="334"/>
                  </a:lnTo>
                  <a:cubicBezTo>
                    <a:pt x="176" y="345"/>
                    <a:pt x="165" y="369"/>
                    <a:pt x="160" y="380"/>
                  </a:cubicBezTo>
                  <a:cubicBezTo>
                    <a:pt x="143" y="422"/>
                    <a:pt x="121" y="477"/>
                    <a:pt x="72" y="477"/>
                  </a:cubicBezTo>
                  <a:cubicBezTo>
                    <a:pt x="67" y="477"/>
                    <a:pt x="49" y="477"/>
                    <a:pt x="35" y="463"/>
                  </a:cubicBezTo>
                  <a:cubicBezTo>
                    <a:pt x="60" y="459"/>
                    <a:pt x="65" y="442"/>
                    <a:pt x="65" y="429"/>
                  </a:cubicBezTo>
                  <a:cubicBezTo>
                    <a:pt x="65" y="410"/>
                    <a:pt x="51" y="398"/>
                    <a:pt x="33" y="398"/>
                  </a:cubicBezTo>
                  <a:cubicBezTo>
                    <a:pt x="18" y="398"/>
                    <a:pt x="0" y="406"/>
                    <a:pt x="0" y="431"/>
                  </a:cubicBezTo>
                  <a:cubicBezTo>
                    <a:pt x="0" y="466"/>
                    <a:pt x="33" y="493"/>
                    <a:pt x="72" y="493"/>
                  </a:cubicBezTo>
                  <a:cubicBezTo>
                    <a:pt x="120" y="493"/>
                    <a:pt x="153" y="449"/>
                    <a:pt x="171" y="405"/>
                  </a:cubicBezTo>
                  <a:lnTo>
                    <a:pt x="308" y="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29" name="Freeform 73"/>
            <p:cNvSpPr>
              <a:spLocks noChangeArrowheads="1"/>
            </p:cNvSpPr>
            <p:nvPr/>
          </p:nvSpPr>
          <p:spPr bwMode="auto">
            <a:xfrm>
              <a:off x="5390" y="1022"/>
              <a:ext cx="57" cy="80"/>
            </a:xfrm>
            <a:custGeom>
              <a:avLst/>
              <a:gdLst>
                <a:gd name="T0" fmla="*/ 136 w 256"/>
                <a:gd name="T1" fmla="*/ 197 h 358"/>
                <a:gd name="T2" fmla="*/ 216 w 256"/>
                <a:gd name="T3" fmla="*/ 269 h 358"/>
                <a:gd name="T4" fmla="*/ 128 w 256"/>
                <a:gd name="T5" fmla="*/ 340 h 358"/>
                <a:gd name="T6" fmla="*/ 21 w 256"/>
                <a:gd name="T7" fmla="*/ 229 h 358"/>
                <a:gd name="T8" fmla="*/ 11 w 256"/>
                <a:gd name="T9" fmla="*/ 216 h 358"/>
                <a:gd name="T10" fmla="*/ 0 w 256"/>
                <a:gd name="T11" fmla="*/ 236 h 358"/>
                <a:gd name="T12" fmla="*/ 0 w 256"/>
                <a:gd name="T13" fmla="*/ 338 h 358"/>
                <a:gd name="T14" fmla="*/ 9 w 256"/>
                <a:gd name="T15" fmla="*/ 357 h 358"/>
                <a:gd name="T16" fmla="*/ 28 w 256"/>
                <a:gd name="T17" fmla="*/ 341 h 358"/>
                <a:gd name="T18" fmla="*/ 44 w 256"/>
                <a:gd name="T19" fmla="*/ 324 h 358"/>
                <a:gd name="T20" fmla="*/ 128 w 256"/>
                <a:gd name="T21" fmla="*/ 357 h 358"/>
                <a:gd name="T22" fmla="*/ 255 w 256"/>
                <a:gd name="T23" fmla="*/ 248 h 358"/>
                <a:gd name="T24" fmla="*/ 222 w 256"/>
                <a:gd name="T25" fmla="*/ 174 h 358"/>
                <a:gd name="T26" fmla="*/ 134 w 256"/>
                <a:gd name="T27" fmla="*/ 137 h 358"/>
                <a:gd name="T28" fmla="*/ 37 w 256"/>
                <a:gd name="T29" fmla="*/ 74 h 358"/>
                <a:gd name="T30" fmla="*/ 125 w 256"/>
                <a:gd name="T31" fmla="*/ 14 h 358"/>
                <a:gd name="T32" fmla="*/ 216 w 256"/>
                <a:gd name="T33" fmla="*/ 109 h 358"/>
                <a:gd name="T34" fmla="*/ 225 w 256"/>
                <a:gd name="T35" fmla="*/ 116 h 358"/>
                <a:gd name="T36" fmla="*/ 236 w 256"/>
                <a:gd name="T37" fmla="*/ 97 h 358"/>
                <a:gd name="T38" fmla="*/ 236 w 256"/>
                <a:gd name="T39" fmla="*/ 19 h 358"/>
                <a:gd name="T40" fmla="*/ 227 w 256"/>
                <a:gd name="T41" fmla="*/ 0 h 358"/>
                <a:gd name="T42" fmla="*/ 211 w 256"/>
                <a:gd name="T43" fmla="*/ 9 h 358"/>
                <a:gd name="T44" fmla="*/ 197 w 256"/>
                <a:gd name="T45" fmla="*/ 21 h 358"/>
                <a:gd name="T46" fmla="*/ 125 w 256"/>
                <a:gd name="T47" fmla="*/ 0 h 358"/>
                <a:gd name="T48" fmla="*/ 0 w 256"/>
                <a:gd name="T49" fmla="*/ 95 h 358"/>
                <a:gd name="T50" fmla="*/ 33 w 256"/>
                <a:gd name="T51" fmla="*/ 162 h 358"/>
                <a:gd name="T52" fmla="*/ 136 w 256"/>
                <a:gd name="T53" fmla="*/ 19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58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6"/>
                    <a:pt x="11" y="216"/>
                  </a:cubicBezTo>
                  <a:cubicBezTo>
                    <a:pt x="0" y="216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5"/>
                    <a:pt x="28" y="341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5"/>
                    <a:pt x="113" y="357"/>
                    <a:pt x="128" y="357"/>
                  </a:cubicBezTo>
                  <a:cubicBezTo>
                    <a:pt x="218" y="357"/>
                    <a:pt x="255" y="304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8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4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6"/>
                    <a:pt x="136" y="1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30" name="Freeform 74"/>
            <p:cNvSpPr>
              <a:spLocks noChangeArrowheads="1"/>
            </p:cNvSpPr>
            <p:nvPr/>
          </p:nvSpPr>
          <p:spPr bwMode="auto">
            <a:xfrm>
              <a:off x="5457" y="993"/>
              <a:ext cx="54" cy="109"/>
            </a:xfrm>
            <a:custGeom>
              <a:avLst/>
              <a:gdLst>
                <a:gd name="T0" fmla="*/ 120 w 244"/>
                <a:gd name="T1" fmla="*/ 167 h 487"/>
                <a:gd name="T2" fmla="*/ 231 w 244"/>
                <a:gd name="T3" fmla="*/ 167 h 487"/>
                <a:gd name="T4" fmla="*/ 231 w 244"/>
                <a:gd name="T5" fmla="*/ 142 h 487"/>
                <a:gd name="T6" fmla="*/ 120 w 244"/>
                <a:gd name="T7" fmla="*/ 142 h 487"/>
                <a:gd name="T8" fmla="*/ 120 w 244"/>
                <a:gd name="T9" fmla="*/ 0 h 487"/>
                <a:gd name="T10" fmla="*/ 100 w 244"/>
                <a:gd name="T11" fmla="*/ 0 h 487"/>
                <a:gd name="T12" fmla="*/ 0 w 244"/>
                <a:gd name="T13" fmla="*/ 150 h 487"/>
                <a:gd name="T14" fmla="*/ 0 w 244"/>
                <a:gd name="T15" fmla="*/ 167 h 487"/>
                <a:gd name="T16" fmla="*/ 67 w 244"/>
                <a:gd name="T17" fmla="*/ 167 h 487"/>
                <a:gd name="T18" fmla="*/ 67 w 244"/>
                <a:gd name="T19" fmla="*/ 380 h 487"/>
                <a:gd name="T20" fmla="*/ 167 w 244"/>
                <a:gd name="T21" fmla="*/ 486 h 487"/>
                <a:gd name="T22" fmla="*/ 243 w 244"/>
                <a:gd name="T23" fmla="*/ 380 h 487"/>
                <a:gd name="T24" fmla="*/ 243 w 244"/>
                <a:gd name="T25" fmla="*/ 336 h 487"/>
                <a:gd name="T26" fmla="*/ 224 w 244"/>
                <a:gd name="T27" fmla="*/ 336 h 487"/>
                <a:gd name="T28" fmla="*/ 224 w 244"/>
                <a:gd name="T29" fmla="*/ 380 h 487"/>
                <a:gd name="T30" fmla="*/ 172 w 244"/>
                <a:gd name="T31" fmla="*/ 466 h 487"/>
                <a:gd name="T32" fmla="*/ 120 w 244"/>
                <a:gd name="T33" fmla="*/ 382 h 487"/>
                <a:gd name="T34" fmla="*/ 120 w 244"/>
                <a:gd name="T35" fmla="*/ 16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487">
                  <a:moveTo>
                    <a:pt x="120" y="167"/>
                  </a:moveTo>
                  <a:lnTo>
                    <a:pt x="231" y="167"/>
                  </a:lnTo>
                  <a:lnTo>
                    <a:pt x="231" y="142"/>
                  </a:lnTo>
                  <a:lnTo>
                    <a:pt x="120" y="142"/>
                  </a:lnTo>
                  <a:lnTo>
                    <a:pt x="120" y="0"/>
                  </a:lnTo>
                  <a:lnTo>
                    <a:pt x="100" y="0"/>
                  </a:lnTo>
                  <a:cubicBezTo>
                    <a:pt x="100" y="63"/>
                    <a:pt x="76" y="146"/>
                    <a:pt x="0" y="150"/>
                  </a:cubicBezTo>
                  <a:lnTo>
                    <a:pt x="0" y="167"/>
                  </a:lnTo>
                  <a:lnTo>
                    <a:pt x="67" y="167"/>
                  </a:lnTo>
                  <a:lnTo>
                    <a:pt x="67" y="380"/>
                  </a:lnTo>
                  <a:cubicBezTo>
                    <a:pt x="67" y="477"/>
                    <a:pt x="139" y="486"/>
                    <a:pt x="167" y="486"/>
                  </a:cubicBezTo>
                  <a:cubicBezTo>
                    <a:pt x="222" y="486"/>
                    <a:pt x="243" y="431"/>
                    <a:pt x="243" y="380"/>
                  </a:cubicBezTo>
                  <a:lnTo>
                    <a:pt x="243" y="336"/>
                  </a:lnTo>
                  <a:lnTo>
                    <a:pt x="224" y="336"/>
                  </a:lnTo>
                  <a:lnTo>
                    <a:pt x="224" y="380"/>
                  </a:lnTo>
                  <a:cubicBezTo>
                    <a:pt x="224" y="436"/>
                    <a:pt x="201" y="466"/>
                    <a:pt x="172" y="466"/>
                  </a:cubicBezTo>
                  <a:cubicBezTo>
                    <a:pt x="120" y="466"/>
                    <a:pt x="120" y="396"/>
                    <a:pt x="120" y="382"/>
                  </a:cubicBezTo>
                  <a:lnTo>
                    <a:pt x="120" y="1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31" name="Freeform 75"/>
            <p:cNvSpPr>
              <a:spLocks noChangeArrowheads="1"/>
            </p:cNvSpPr>
            <p:nvPr/>
          </p:nvSpPr>
          <p:spPr bwMode="auto">
            <a:xfrm>
              <a:off x="5532" y="970"/>
              <a:ext cx="40" cy="175"/>
            </a:xfrm>
            <a:custGeom>
              <a:avLst/>
              <a:gdLst>
                <a:gd name="T0" fmla="*/ 181 w 182"/>
                <a:gd name="T1" fmla="*/ 387 h 775"/>
                <a:gd name="T2" fmla="*/ 130 w 182"/>
                <a:gd name="T3" fmla="*/ 146 h 775"/>
                <a:gd name="T4" fmla="*/ 7 w 182"/>
                <a:gd name="T5" fmla="*/ 0 h 775"/>
                <a:gd name="T6" fmla="*/ 0 w 182"/>
                <a:gd name="T7" fmla="*/ 7 h 775"/>
                <a:gd name="T8" fmla="*/ 14 w 182"/>
                <a:gd name="T9" fmla="*/ 26 h 775"/>
                <a:gd name="T10" fmla="*/ 136 w 182"/>
                <a:gd name="T11" fmla="*/ 387 h 775"/>
                <a:gd name="T12" fmla="*/ 11 w 182"/>
                <a:gd name="T13" fmla="*/ 753 h 775"/>
                <a:gd name="T14" fmla="*/ 0 w 182"/>
                <a:gd name="T15" fmla="*/ 767 h 775"/>
                <a:gd name="T16" fmla="*/ 7 w 182"/>
                <a:gd name="T17" fmla="*/ 774 h 775"/>
                <a:gd name="T18" fmla="*/ 132 w 182"/>
                <a:gd name="T19" fmla="*/ 623 h 775"/>
                <a:gd name="T20" fmla="*/ 181 w 182"/>
                <a:gd name="T21" fmla="*/ 3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5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3"/>
                    <a:pt x="0" y="765"/>
                    <a:pt x="0" y="767"/>
                  </a:cubicBezTo>
                  <a:cubicBezTo>
                    <a:pt x="0" y="772"/>
                    <a:pt x="4" y="774"/>
                    <a:pt x="7" y="774"/>
                  </a:cubicBezTo>
                  <a:cubicBezTo>
                    <a:pt x="16" y="774"/>
                    <a:pt x="86" y="721"/>
                    <a:pt x="132" y="623"/>
                  </a:cubicBezTo>
                  <a:cubicBezTo>
                    <a:pt x="172" y="538"/>
                    <a:pt x="181" y="452"/>
                    <a:pt x="181" y="3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32" name="Freeform 76"/>
            <p:cNvSpPr>
              <a:spLocks noChangeArrowheads="1"/>
            </p:cNvSpPr>
            <p:nvPr/>
          </p:nvSpPr>
          <p:spPr bwMode="auto">
            <a:xfrm>
              <a:off x="5594" y="970"/>
              <a:ext cx="23" cy="175"/>
            </a:xfrm>
            <a:custGeom>
              <a:avLst/>
              <a:gdLst>
                <a:gd name="T0" fmla="*/ 107 w 108"/>
                <a:gd name="T1" fmla="*/ 0 h 775"/>
                <a:gd name="T2" fmla="*/ 0 w 108"/>
                <a:gd name="T3" fmla="*/ 0 h 775"/>
                <a:gd name="T4" fmla="*/ 0 w 108"/>
                <a:gd name="T5" fmla="*/ 32 h 775"/>
                <a:gd name="T6" fmla="*/ 76 w 108"/>
                <a:gd name="T7" fmla="*/ 32 h 775"/>
                <a:gd name="T8" fmla="*/ 76 w 108"/>
                <a:gd name="T9" fmla="*/ 744 h 775"/>
                <a:gd name="T10" fmla="*/ 0 w 108"/>
                <a:gd name="T11" fmla="*/ 744 h 775"/>
                <a:gd name="T12" fmla="*/ 0 w 108"/>
                <a:gd name="T13" fmla="*/ 774 h 775"/>
                <a:gd name="T14" fmla="*/ 107 w 108"/>
                <a:gd name="T15" fmla="*/ 774 h 775"/>
                <a:gd name="T16" fmla="*/ 107 w 108"/>
                <a:gd name="T1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775">
                  <a:moveTo>
                    <a:pt x="107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76" y="32"/>
                  </a:lnTo>
                  <a:lnTo>
                    <a:pt x="76" y="744"/>
                  </a:lnTo>
                  <a:lnTo>
                    <a:pt x="0" y="744"/>
                  </a:lnTo>
                  <a:lnTo>
                    <a:pt x="0" y="774"/>
                  </a:lnTo>
                  <a:lnTo>
                    <a:pt x="107" y="774"/>
                  </a:lnTo>
                  <a:lnTo>
                    <a:pt x="10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33" name="Freeform 77"/>
            <p:cNvSpPr>
              <a:spLocks noChangeArrowheads="1"/>
            </p:cNvSpPr>
            <p:nvPr/>
          </p:nvSpPr>
          <p:spPr bwMode="auto">
            <a:xfrm>
              <a:off x="5703" y="977"/>
              <a:ext cx="56" cy="123"/>
            </a:xfrm>
            <a:custGeom>
              <a:avLst/>
              <a:gdLst>
                <a:gd name="T0" fmla="*/ 111 w 253"/>
                <a:gd name="T1" fmla="*/ 213 h 548"/>
                <a:gd name="T2" fmla="*/ 111 w 253"/>
                <a:gd name="T3" fmla="*/ 123 h 548"/>
                <a:gd name="T4" fmla="*/ 183 w 253"/>
                <a:gd name="T5" fmla="*/ 18 h 548"/>
                <a:gd name="T6" fmla="*/ 208 w 253"/>
                <a:gd name="T7" fmla="*/ 23 h 548"/>
                <a:gd name="T8" fmla="*/ 185 w 253"/>
                <a:gd name="T9" fmla="*/ 55 h 548"/>
                <a:gd name="T10" fmla="*/ 218 w 253"/>
                <a:gd name="T11" fmla="*/ 88 h 548"/>
                <a:gd name="T12" fmla="*/ 252 w 253"/>
                <a:gd name="T13" fmla="*/ 55 h 548"/>
                <a:gd name="T14" fmla="*/ 183 w 253"/>
                <a:gd name="T15" fmla="*/ 0 h 548"/>
                <a:gd name="T16" fmla="*/ 62 w 253"/>
                <a:gd name="T17" fmla="*/ 123 h 548"/>
                <a:gd name="T18" fmla="*/ 62 w 253"/>
                <a:gd name="T19" fmla="*/ 213 h 548"/>
                <a:gd name="T20" fmla="*/ 0 w 253"/>
                <a:gd name="T21" fmla="*/ 213 h 548"/>
                <a:gd name="T22" fmla="*/ 0 w 253"/>
                <a:gd name="T23" fmla="*/ 236 h 548"/>
                <a:gd name="T24" fmla="*/ 62 w 253"/>
                <a:gd name="T25" fmla="*/ 236 h 548"/>
                <a:gd name="T26" fmla="*/ 62 w 253"/>
                <a:gd name="T27" fmla="*/ 487 h 548"/>
                <a:gd name="T28" fmla="*/ 0 w 253"/>
                <a:gd name="T29" fmla="*/ 522 h 548"/>
                <a:gd name="T30" fmla="*/ 0 w 253"/>
                <a:gd name="T31" fmla="*/ 547 h 548"/>
                <a:gd name="T32" fmla="*/ 90 w 253"/>
                <a:gd name="T33" fmla="*/ 544 h 548"/>
                <a:gd name="T34" fmla="*/ 188 w 253"/>
                <a:gd name="T35" fmla="*/ 547 h 548"/>
                <a:gd name="T36" fmla="*/ 188 w 253"/>
                <a:gd name="T37" fmla="*/ 522 h 548"/>
                <a:gd name="T38" fmla="*/ 172 w 253"/>
                <a:gd name="T39" fmla="*/ 522 h 548"/>
                <a:gd name="T40" fmla="*/ 113 w 253"/>
                <a:gd name="T41" fmla="*/ 486 h 548"/>
                <a:gd name="T42" fmla="*/ 113 w 253"/>
                <a:gd name="T43" fmla="*/ 236 h 548"/>
                <a:gd name="T44" fmla="*/ 202 w 253"/>
                <a:gd name="T45" fmla="*/ 236 h 548"/>
                <a:gd name="T46" fmla="*/ 202 w 253"/>
                <a:gd name="T47" fmla="*/ 213 h 548"/>
                <a:gd name="T48" fmla="*/ 111 w 253"/>
                <a:gd name="T49" fmla="*/ 21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548">
                  <a:moveTo>
                    <a:pt x="111" y="213"/>
                  </a:moveTo>
                  <a:lnTo>
                    <a:pt x="111" y="123"/>
                  </a:lnTo>
                  <a:cubicBezTo>
                    <a:pt x="111" y="55"/>
                    <a:pt x="148" y="18"/>
                    <a:pt x="183" y="18"/>
                  </a:cubicBezTo>
                  <a:cubicBezTo>
                    <a:pt x="185" y="18"/>
                    <a:pt x="197" y="18"/>
                    <a:pt x="208" y="23"/>
                  </a:cubicBezTo>
                  <a:cubicBezTo>
                    <a:pt x="199" y="26"/>
                    <a:pt x="185" y="35"/>
                    <a:pt x="185" y="55"/>
                  </a:cubicBezTo>
                  <a:cubicBezTo>
                    <a:pt x="185" y="72"/>
                    <a:pt x="197" y="88"/>
                    <a:pt x="218" y="88"/>
                  </a:cubicBezTo>
                  <a:cubicBezTo>
                    <a:pt x="241" y="88"/>
                    <a:pt x="252" y="72"/>
                    <a:pt x="252" y="55"/>
                  </a:cubicBezTo>
                  <a:cubicBezTo>
                    <a:pt x="252" y="26"/>
                    <a:pt x="224" y="0"/>
                    <a:pt x="183" y="0"/>
                  </a:cubicBezTo>
                  <a:cubicBezTo>
                    <a:pt x="128" y="0"/>
                    <a:pt x="62" y="40"/>
                    <a:pt x="62" y="123"/>
                  </a:cubicBezTo>
                  <a:lnTo>
                    <a:pt x="62" y="213"/>
                  </a:lnTo>
                  <a:lnTo>
                    <a:pt x="0" y="213"/>
                  </a:lnTo>
                  <a:lnTo>
                    <a:pt x="0" y="236"/>
                  </a:lnTo>
                  <a:lnTo>
                    <a:pt x="62" y="236"/>
                  </a:lnTo>
                  <a:lnTo>
                    <a:pt x="62" y="487"/>
                  </a:lnTo>
                  <a:cubicBezTo>
                    <a:pt x="62" y="522"/>
                    <a:pt x="53" y="522"/>
                    <a:pt x="0" y="522"/>
                  </a:cubicBezTo>
                  <a:lnTo>
                    <a:pt x="0" y="547"/>
                  </a:lnTo>
                  <a:cubicBezTo>
                    <a:pt x="32" y="545"/>
                    <a:pt x="69" y="544"/>
                    <a:pt x="90" y="544"/>
                  </a:cubicBezTo>
                  <a:cubicBezTo>
                    <a:pt x="121" y="544"/>
                    <a:pt x="157" y="544"/>
                    <a:pt x="188" y="547"/>
                  </a:cubicBezTo>
                  <a:lnTo>
                    <a:pt x="188" y="522"/>
                  </a:lnTo>
                  <a:lnTo>
                    <a:pt x="172" y="522"/>
                  </a:lnTo>
                  <a:cubicBezTo>
                    <a:pt x="114" y="522"/>
                    <a:pt x="113" y="514"/>
                    <a:pt x="113" y="486"/>
                  </a:cubicBezTo>
                  <a:lnTo>
                    <a:pt x="113" y="236"/>
                  </a:lnTo>
                  <a:lnTo>
                    <a:pt x="202" y="236"/>
                  </a:lnTo>
                  <a:lnTo>
                    <a:pt x="202" y="213"/>
                  </a:lnTo>
                  <a:lnTo>
                    <a:pt x="111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34" name="Freeform 78"/>
            <p:cNvSpPr>
              <a:spLocks noChangeArrowheads="1"/>
            </p:cNvSpPr>
            <p:nvPr/>
          </p:nvSpPr>
          <p:spPr bwMode="auto">
            <a:xfrm>
              <a:off x="5756" y="1023"/>
              <a:ext cx="136" cy="77"/>
            </a:xfrm>
            <a:custGeom>
              <a:avLst/>
              <a:gdLst>
                <a:gd name="T0" fmla="*/ 60 w 606"/>
                <a:gd name="T1" fmla="*/ 76 h 344"/>
                <a:gd name="T2" fmla="*/ 60 w 606"/>
                <a:gd name="T3" fmla="*/ 285 h 344"/>
                <a:gd name="T4" fmla="*/ 0 w 606"/>
                <a:gd name="T5" fmla="*/ 318 h 344"/>
                <a:gd name="T6" fmla="*/ 0 w 606"/>
                <a:gd name="T7" fmla="*/ 343 h 344"/>
                <a:gd name="T8" fmla="*/ 88 w 606"/>
                <a:gd name="T9" fmla="*/ 341 h 344"/>
                <a:gd name="T10" fmla="*/ 174 w 606"/>
                <a:gd name="T11" fmla="*/ 343 h 344"/>
                <a:gd name="T12" fmla="*/ 174 w 606"/>
                <a:gd name="T13" fmla="*/ 318 h 344"/>
                <a:gd name="T14" fmla="*/ 114 w 606"/>
                <a:gd name="T15" fmla="*/ 285 h 344"/>
                <a:gd name="T16" fmla="*/ 114 w 606"/>
                <a:gd name="T17" fmla="*/ 141 h 344"/>
                <a:gd name="T18" fmla="*/ 218 w 606"/>
                <a:gd name="T19" fmla="*/ 18 h 344"/>
                <a:gd name="T20" fmla="*/ 276 w 606"/>
                <a:gd name="T21" fmla="*/ 104 h 344"/>
                <a:gd name="T22" fmla="*/ 276 w 606"/>
                <a:gd name="T23" fmla="*/ 285 h 344"/>
                <a:gd name="T24" fmla="*/ 216 w 606"/>
                <a:gd name="T25" fmla="*/ 318 h 344"/>
                <a:gd name="T26" fmla="*/ 216 w 606"/>
                <a:gd name="T27" fmla="*/ 343 h 344"/>
                <a:gd name="T28" fmla="*/ 303 w 606"/>
                <a:gd name="T29" fmla="*/ 341 h 344"/>
                <a:gd name="T30" fmla="*/ 391 w 606"/>
                <a:gd name="T31" fmla="*/ 343 h 344"/>
                <a:gd name="T32" fmla="*/ 391 w 606"/>
                <a:gd name="T33" fmla="*/ 318 h 344"/>
                <a:gd name="T34" fmla="*/ 329 w 606"/>
                <a:gd name="T35" fmla="*/ 285 h 344"/>
                <a:gd name="T36" fmla="*/ 329 w 606"/>
                <a:gd name="T37" fmla="*/ 141 h 344"/>
                <a:gd name="T38" fmla="*/ 435 w 606"/>
                <a:gd name="T39" fmla="*/ 18 h 344"/>
                <a:gd name="T40" fmla="*/ 491 w 606"/>
                <a:gd name="T41" fmla="*/ 104 h 344"/>
                <a:gd name="T42" fmla="*/ 491 w 606"/>
                <a:gd name="T43" fmla="*/ 285 h 344"/>
                <a:gd name="T44" fmla="*/ 431 w 606"/>
                <a:gd name="T45" fmla="*/ 318 h 344"/>
                <a:gd name="T46" fmla="*/ 431 w 606"/>
                <a:gd name="T47" fmla="*/ 343 h 344"/>
                <a:gd name="T48" fmla="*/ 519 w 606"/>
                <a:gd name="T49" fmla="*/ 341 h 344"/>
                <a:gd name="T50" fmla="*/ 605 w 606"/>
                <a:gd name="T51" fmla="*/ 343 h 344"/>
                <a:gd name="T52" fmla="*/ 605 w 606"/>
                <a:gd name="T53" fmla="*/ 318 h 344"/>
                <a:gd name="T54" fmla="*/ 546 w 606"/>
                <a:gd name="T55" fmla="*/ 296 h 344"/>
                <a:gd name="T56" fmla="*/ 546 w 606"/>
                <a:gd name="T57" fmla="*/ 148 h 344"/>
                <a:gd name="T58" fmla="*/ 521 w 606"/>
                <a:gd name="T59" fmla="*/ 28 h 344"/>
                <a:gd name="T60" fmla="*/ 440 w 606"/>
                <a:gd name="T61" fmla="*/ 0 h 344"/>
                <a:gd name="T62" fmla="*/ 327 w 606"/>
                <a:gd name="T63" fmla="*/ 76 h 344"/>
                <a:gd name="T64" fmla="*/ 224 w 606"/>
                <a:gd name="T65" fmla="*/ 0 h 344"/>
                <a:gd name="T66" fmla="*/ 109 w 606"/>
                <a:gd name="T67" fmla="*/ 81 h 344"/>
                <a:gd name="T68" fmla="*/ 109 w 606"/>
                <a:gd name="T69" fmla="*/ 0 h 344"/>
                <a:gd name="T70" fmla="*/ 0 w 606"/>
                <a:gd name="T71" fmla="*/ 9 h 344"/>
                <a:gd name="T72" fmla="*/ 0 w 606"/>
                <a:gd name="T73" fmla="*/ 33 h 344"/>
                <a:gd name="T74" fmla="*/ 60 w 606"/>
                <a:gd name="T75" fmla="*/ 7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6" h="344">
                  <a:moveTo>
                    <a:pt x="60" y="76"/>
                  </a:moveTo>
                  <a:lnTo>
                    <a:pt x="60" y="285"/>
                  </a:lnTo>
                  <a:cubicBezTo>
                    <a:pt x="60" y="318"/>
                    <a:pt x="53" y="318"/>
                    <a:pt x="0" y="318"/>
                  </a:cubicBezTo>
                  <a:lnTo>
                    <a:pt x="0" y="343"/>
                  </a:lnTo>
                  <a:cubicBezTo>
                    <a:pt x="26" y="343"/>
                    <a:pt x="67" y="341"/>
                    <a:pt x="88" y="341"/>
                  </a:cubicBezTo>
                  <a:cubicBezTo>
                    <a:pt x="107" y="341"/>
                    <a:pt x="148" y="343"/>
                    <a:pt x="174" y="343"/>
                  </a:cubicBezTo>
                  <a:lnTo>
                    <a:pt x="174" y="318"/>
                  </a:lnTo>
                  <a:cubicBezTo>
                    <a:pt x="123" y="318"/>
                    <a:pt x="114" y="318"/>
                    <a:pt x="114" y="285"/>
                  </a:cubicBezTo>
                  <a:lnTo>
                    <a:pt x="114" y="141"/>
                  </a:lnTo>
                  <a:cubicBezTo>
                    <a:pt x="114" y="60"/>
                    <a:pt x="169" y="18"/>
                    <a:pt x="218" y="18"/>
                  </a:cubicBezTo>
                  <a:cubicBezTo>
                    <a:pt x="268" y="18"/>
                    <a:pt x="276" y="60"/>
                    <a:pt x="276" y="104"/>
                  </a:cubicBezTo>
                  <a:lnTo>
                    <a:pt x="276" y="285"/>
                  </a:lnTo>
                  <a:cubicBezTo>
                    <a:pt x="276" y="318"/>
                    <a:pt x="268" y="318"/>
                    <a:pt x="216" y="318"/>
                  </a:cubicBezTo>
                  <a:lnTo>
                    <a:pt x="216" y="343"/>
                  </a:lnTo>
                  <a:cubicBezTo>
                    <a:pt x="243" y="343"/>
                    <a:pt x="282" y="341"/>
                    <a:pt x="303" y="341"/>
                  </a:cubicBezTo>
                  <a:cubicBezTo>
                    <a:pt x="324" y="341"/>
                    <a:pt x="364" y="343"/>
                    <a:pt x="391" y="343"/>
                  </a:cubicBezTo>
                  <a:lnTo>
                    <a:pt x="391" y="318"/>
                  </a:lnTo>
                  <a:cubicBezTo>
                    <a:pt x="338" y="318"/>
                    <a:pt x="329" y="318"/>
                    <a:pt x="329" y="285"/>
                  </a:cubicBezTo>
                  <a:lnTo>
                    <a:pt x="329" y="141"/>
                  </a:lnTo>
                  <a:cubicBezTo>
                    <a:pt x="329" y="60"/>
                    <a:pt x="385" y="18"/>
                    <a:pt x="435" y="18"/>
                  </a:cubicBezTo>
                  <a:cubicBezTo>
                    <a:pt x="484" y="18"/>
                    <a:pt x="491" y="60"/>
                    <a:pt x="491" y="104"/>
                  </a:cubicBezTo>
                  <a:lnTo>
                    <a:pt x="491" y="285"/>
                  </a:lnTo>
                  <a:cubicBezTo>
                    <a:pt x="491" y="318"/>
                    <a:pt x="484" y="318"/>
                    <a:pt x="431" y="318"/>
                  </a:cubicBezTo>
                  <a:lnTo>
                    <a:pt x="431" y="343"/>
                  </a:lnTo>
                  <a:cubicBezTo>
                    <a:pt x="458" y="343"/>
                    <a:pt x="498" y="341"/>
                    <a:pt x="519" y="341"/>
                  </a:cubicBezTo>
                  <a:cubicBezTo>
                    <a:pt x="539" y="341"/>
                    <a:pt x="579" y="343"/>
                    <a:pt x="605" y="343"/>
                  </a:cubicBezTo>
                  <a:lnTo>
                    <a:pt x="605" y="318"/>
                  </a:lnTo>
                  <a:cubicBezTo>
                    <a:pt x="565" y="318"/>
                    <a:pt x="546" y="318"/>
                    <a:pt x="546" y="296"/>
                  </a:cubicBezTo>
                  <a:lnTo>
                    <a:pt x="546" y="148"/>
                  </a:lnTo>
                  <a:cubicBezTo>
                    <a:pt x="546" y="81"/>
                    <a:pt x="546" y="56"/>
                    <a:pt x="521" y="28"/>
                  </a:cubicBezTo>
                  <a:cubicBezTo>
                    <a:pt x="510" y="16"/>
                    <a:pt x="484" y="0"/>
                    <a:pt x="440" y="0"/>
                  </a:cubicBezTo>
                  <a:cubicBezTo>
                    <a:pt x="375" y="0"/>
                    <a:pt x="340" y="46"/>
                    <a:pt x="327" y="76"/>
                  </a:cubicBezTo>
                  <a:cubicBezTo>
                    <a:pt x="317" y="9"/>
                    <a:pt x="259" y="0"/>
                    <a:pt x="224" y="0"/>
                  </a:cubicBezTo>
                  <a:cubicBezTo>
                    <a:pt x="167" y="0"/>
                    <a:pt x="130" y="33"/>
                    <a:pt x="109" y="81"/>
                  </a:cubicBezTo>
                  <a:lnTo>
                    <a:pt x="109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5135" name="Group 79"/>
          <p:cNvGrpSpPr>
            <a:grpSpLocks/>
          </p:cNvGrpSpPr>
          <p:nvPr/>
        </p:nvGrpSpPr>
        <p:grpSpPr bwMode="auto">
          <a:xfrm>
            <a:off x="806450" y="2997200"/>
            <a:ext cx="4519613" cy="277813"/>
            <a:chOff x="508" y="1888"/>
            <a:chExt cx="2847" cy="175"/>
          </a:xfrm>
        </p:grpSpPr>
        <p:sp>
          <p:nvSpPr>
            <p:cNvPr id="45136" name="Freeform 80"/>
            <p:cNvSpPr>
              <a:spLocks noChangeArrowheads="1"/>
            </p:cNvSpPr>
            <p:nvPr/>
          </p:nvSpPr>
          <p:spPr bwMode="auto">
            <a:xfrm>
              <a:off x="508" y="1888"/>
              <a:ext cx="2847" cy="175"/>
            </a:xfrm>
            <a:custGeom>
              <a:avLst/>
              <a:gdLst>
                <a:gd name="T0" fmla="*/ 6278 w 12559"/>
                <a:gd name="T1" fmla="*/ 774 h 775"/>
                <a:gd name="T2" fmla="*/ 0 w 12559"/>
                <a:gd name="T3" fmla="*/ 774 h 775"/>
                <a:gd name="T4" fmla="*/ 0 w 12559"/>
                <a:gd name="T5" fmla="*/ 0 h 775"/>
                <a:gd name="T6" fmla="*/ 12558 w 12559"/>
                <a:gd name="T7" fmla="*/ 0 h 775"/>
                <a:gd name="T8" fmla="*/ 12558 w 12559"/>
                <a:gd name="T9" fmla="*/ 774 h 775"/>
                <a:gd name="T10" fmla="*/ 6278 w 12559"/>
                <a:gd name="T11" fmla="*/ 77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59" h="775">
                  <a:moveTo>
                    <a:pt x="6278" y="774"/>
                  </a:moveTo>
                  <a:lnTo>
                    <a:pt x="0" y="774"/>
                  </a:lnTo>
                  <a:lnTo>
                    <a:pt x="0" y="0"/>
                  </a:lnTo>
                  <a:lnTo>
                    <a:pt x="12558" y="0"/>
                  </a:lnTo>
                  <a:lnTo>
                    <a:pt x="12558" y="774"/>
                  </a:lnTo>
                  <a:lnTo>
                    <a:pt x="6278" y="7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37" name="Freeform 81"/>
            <p:cNvSpPr>
              <a:spLocks noChangeArrowheads="1"/>
            </p:cNvSpPr>
            <p:nvPr/>
          </p:nvSpPr>
          <p:spPr bwMode="auto">
            <a:xfrm>
              <a:off x="516" y="1942"/>
              <a:ext cx="80" cy="79"/>
            </a:xfrm>
            <a:custGeom>
              <a:avLst/>
              <a:gdLst>
                <a:gd name="T0" fmla="*/ 259 w 357"/>
                <a:gd name="T1" fmla="*/ 49 h 353"/>
                <a:gd name="T2" fmla="*/ 187 w 357"/>
                <a:gd name="T3" fmla="*/ 0 h 353"/>
                <a:gd name="T4" fmla="*/ 0 w 357"/>
                <a:gd name="T5" fmla="*/ 227 h 353"/>
                <a:gd name="T6" fmla="*/ 104 w 357"/>
                <a:gd name="T7" fmla="*/ 352 h 353"/>
                <a:gd name="T8" fmla="*/ 204 w 357"/>
                <a:gd name="T9" fmla="*/ 294 h 353"/>
                <a:gd name="T10" fmla="*/ 275 w 357"/>
                <a:gd name="T11" fmla="*/ 352 h 353"/>
                <a:gd name="T12" fmla="*/ 333 w 357"/>
                <a:gd name="T13" fmla="*/ 310 h 353"/>
                <a:gd name="T14" fmla="*/ 356 w 357"/>
                <a:gd name="T15" fmla="*/ 232 h 353"/>
                <a:gd name="T16" fmla="*/ 347 w 357"/>
                <a:gd name="T17" fmla="*/ 225 h 353"/>
                <a:gd name="T18" fmla="*/ 336 w 357"/>
                <a:gd name="T19" fmla="*/ 239 h 353"/>
                <a:gd name="T20" fmla="*/ 276 w 357"/>
                <a:gd name="T21" fmla="*/ 334 h 353"/>
                <a:gd name="T22" fmla="*/ 253 w 357"/>
                <a:gd name="T23" fmla="*/ 299 h 353"/>
                <a:gd name="T24" fmla="*/ 264 w 357"/>
                <a:gd name="T25" fmla="*/ 241 h 353"/>
                <a:gd name="T26" fmla="*/ 280 w 357"/>
                <a:gd name="T27" fmla="*/ 172 h 353"/>
                <a:gd name="T28" fmla="*/ 308 w 357"/>
                <a:gd name="T29" fmla="*/ 63 h 353"/>
                <a:gd name="T30" fmla="*/ 313 w 357"/>
                <a:gd name="T31" fmla="*/ 37 h 353"/>
                <a:gd name="T32" fmla="*/ 292 w 357"/>
                <a:gd name="T33" fmla="*/ 16 h 353"/>
                <a:gd name="T34" fmla="*/ 259 w 357"/>
                <a:gd name="T35" fmla="*/ 49 h 353"/>
                <a:gd name="T36" fmla="*/ 208 w 357"/>
                <a:gd name="T37" fmla="*/ 252 h 353"/>
                <a:gd name="T38" fmla="*/ 192 w 357"/>
                <a:gd name="T39" fmla="*/ 280 h 353"/>
                <a:gd name="T40" fmla="*/ 106 w 357"/>
                <a:gd name="T41" fmla="*/ 334 h 353"/>
                <a:gd name="T42" fmla="*/ 55 w 357"/>
                <a:gd name="T43" fmla="*/ 262 h 353"/>
                <a:gd name="T44" fmla="*/ 99 w 357"/>
                <a:gd name="T45" fmla="*/ 91 h 353"/>
                <a:gd name="T46" fmla="*/ 188 w 357"/>
                <a:gd name="T47" fmla="*/ 18 h 353"/>
                <a:gd name="T48" fmla="*/ 250 w 357"/>
                <a:gd name="T49" fmla="*/ 86 h 353"/>
                <a:gd name="T50" fmla="*/ 246 w 357"/>
                <a:gd name="T51" fmla="*/ 99 h 353"/>
                <a:gd name="T52" fmla="*/ 208 w 357"/>
                <a:gd name="T53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7" h="353">
                  <a:moveTo>
                    <a:pt x="259" y="49"/>
                  </a:moveTo>
                  <a:cubicBezTo>
                    <a:pt x="245" y="21"/>
                    <a:pt x="222" y="0"/>
                    <a:pt x="187" y="0"/>
                  </a:cubicBezTo>
                  <a:cubicBezTo>
                    <a:pt x="97" y="0"/>
                    <a:pt x="0" y="114"/>
                    <a:pt x="0" y="227"/>
                  </a:cubicBezTo>
                  <a:cubicBezTo>
                    <a:pt x="0" y="301"/>
                    <a:pt x="42" y="352"/>
                    <a:pt x="104" y="352"/>
                  </a:cubicBezTo>
                  <a:cubicBezTo>
                    <a:pt x="120" y="352"/>
                    <a:pt x="158" y="348"/>
                    <a:pt x="204" y="294"/>
                  </a:cubicBezTo>
                  <a:cubicBezTo>
                    <a:pt x="211" y="325"/>
                    <a:pt x="238" y="352"/>
                    <a:pt x="275" y="352"/>
                  </a:cubicBezTo>
                  <a:cubicBezTo>
                    <a:pt x="303" y="352"/>
                    <a:pt x="320" y="334"/>
                    <a:pt x="333" y="310"/>
                  </a:cubicBezTo>
                  <a:cubicBezTo>
                    <a:pt x="345" y="281"/>
                    <a:pt x="356" y="234"/>
                    <a:pt x="356" y="232"/>
                  </a:cubicBezTo>
                  <a:cubicBezTo>
                    <a:pt x="356" y="225"/>
                    <a:pt x="348" y="225"/>
                    <a:pt x="347" y="225"/>
                  </a:cubicBezTo>
                  <a:cubicBezTo>
                    <a:pt x="338" y="225"/>
                    <a:pt x="338" y="227"/>
                    <a:pt x="336" y="239"/>
                  </a:cubicBezTo>
                  <a:cubicBezTo>
                    <a:pt x="322" y="288"/>
                    <a:pt x="308" y="334"/>
                    <a:pt x="276" y="334"/>
                  </a:cubicBezTo>
                  <a:cubicBezTo>
                    <a:pt x="255" y="334"/>
                    <a:pt x="253" y="315"/>
                    <a:pt x="253" y="299"/>
                  </a:cubicBezTo>
                  <a:cubicBezTo>
                    <a:pt x="253" y="281"/>
                    <a:pt x="255" y="276"/>
                    <a:pt x="264" y="241"/>
                  </a:cubicBezTo>
                  <a:cubicBezTo>
                    <a:pt x="273" y="209"/>
                    <a:pt x="273" y="201"/>
                    <a:pt x="280" y="172"/>
                  </a:cubicBezTo>
                  <a:lnTo>
                    <a:pt x="308" y="63"/>
                  </a:lnTo>
                  <a:cubicBezTo>
                    <a:pt x="313" y="40"/>
                    <a:pt x="313" y="40"/>
                    <a:pt x="313" y="37"/>
                  </a:cubicBezTo>
                  <a:cubicBezTo>
                    <a:pt x="313" y="23"/>
                    <a:pt x="304" y="16"/>
                    <a:pt x="292" y="16"/>
                  </a:cubicBezTo>
                  <a:cubicBezTo>
                    <a:pt x="273" y="16"/>
                    <a:pt x="260" y="33"/>
                    <a:pt x="259" y="49"/>
                  </a:cubicBezTo>
                  <a:close/>
                  <a:moveTo>
                    <a:pt x="208" y="252"/>
                  </a:moveTo>
                  <a:cubicBezTo>
                    <a:pt x="204" y="266"/>
                    <a:pt x="204" y="266"/>
                    <a:pt x="192" y="280"/>
                  </a:cubicBezTo>
                  <a:cubicBezTo>
                    <a:pt x="158" y="322"/>
                    <a:pt x="127" y="334"/>
                    <a:pt x="106" y="334"/>
                  </a:cubicBezTo>
                  <a:cubicBezTo>
                    <a:pt x="67" y="334"/>
                    <a:pt x="55" y="292"/>
                    <a:pt x="55" y="262"/>
                  </a:cubicBezTo>
                  <a:cubicBezTo>
                    <a:pt x="55" y="223"/>
                    <a:pt x="79" y="127"/>
                    <a:pt x="99" y="91"/>
                  </a:cubicBezTo>
                  <a:cubicBezTo>
                    <a:pt x="121" y="46"/>
                    <a:pt x="157" y="18"/>
                    <a:pt x="188" y="18"/>
                  </a:cubicBezTo>
                  <a:cubicBezTo>
                    <a:pt x="239" y="18"/>
                    <a:pt x="250" y="81"/>
                    <a:pt x="250" y="86"/>
                  </a:cubicBezTo>
                  <a:cubicBezTo>
                    <a:pt x="250" y="90"/>
                    <a:pt x="248" y="95"/>
                    <a:pt x="246" y="99"/>
                  </a:cubicBezTo>
                  <a:lnTo>
                    <a:pt x="208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38" name="Freeform 82"/>
            <p:cNvSpPr>
              <a:spLocks noChangeArrowheads="1"/>
            </p:cNvSpPr>
            <p:nvPr/>
          </p:nvSpPr>
          <p:spPr bwMode="auto">
            <a:xfrm>
              <a:off x="607" y="1964"/>
              <a:ext cx="57" cy="83"/>
            </a:xfrm>
            <a:custGeom>
              <a:avLst/>
              <a:gdLst>
                <a:gd name="T0" fmla="*/ 253 w 254"/>
                <a:gd name="T1" fmla="*/ 188 h 372"/>
                <a:gd name="T2" fmla="*/ 220 w 254"/>
                <a:gd name="T3" fmla="*/ 47 h 372"/>
                <a:gd name="T4" fmla="*/ 127 w 254"/>
                <a:gd name="T5" fmla="*/ 0 h 372"/>
                <a:gd name="T6" fmla="*/ 0 w 254"/>
                <a:gd name="T7" fmla="*/ 188 h 372"/>
                <a:gd name="T8" fmla="*/ 127 w 254"/>
                <a:gd name="T9" fmla="*/ 371 h 372"/>
                <a:gd name="T10" fmla="*/ 253 w 254"/>
                <a:gd name="T11" fmla="*/ 188 h 372"/>
                <a:gd name="T12" fmla="*/ 127 w 254"/>
                <a:gd name="T13" fmla="*/ 357 h 372"/>
                <a:gd name="T14" fmla="*/ 58 w 254"/>
                <a:gd name="T15" fmla="*/ 297 h 372"/>
                <a:gd name="T16" fmla="*/ 49 w 254"/>
                <a:gd name="T17" fmla="*/ 181 h 372"/>
                <a:gd name="T18" fmla="*/ 58 w 254"/>
                <a:gd name="T19" fmla="*/ 70 h 372"/>
                <a:gd name="T20" fmla="*/ 127 w 254"/>
                <a:gd name="T21" fmla="*/ 16 h 372"/>
                <a:gd name="T22" fmla="*/ 194 w 254"/>
                <a:gd name="T23" fmla="*/ 65 h 372"/>
                <a:gd name="T24" fmla="*/ 204 w 254"/>
                <a:gd name="T25" fmla="*/ 181 h 372"/>
                <a:gd name="T26" fmla="*/ 195 w 254"/>
                <a:gd name="T27" fmla="*/ 296 h 372"/>
                <a:gd name="T28" fmla="*/ 127 w 254"/>
                <a:gd name="T29" fmla="*/ 3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372">
                  <a:moveTo>
                    <a:pt x="253" y="188"/>
                  </a:moveTo>
                  <a:cubicBezTo>
                    <a:pt x="253" y="128"/>
                    <a:pt x="246" y="84"/>
                    <a:pt x="220" y="47"/>
                  </a:cubicBezTo>
                  <a:cubicBezTo>
                    <a:pt x="204" y="21"/>
                    <a:pt x="171" y="0"/>
                    <a:pt x="127" y="0"/>
                  </a:cubicBezTo>
                  <a:cubicBezTo>
                    <a:pt x="0" y="0"/>
                    <a:pt x="0" y="148"/>
                    <a:pt x="0" y="188"/>
                  </a:cubicBezTo>
                  <a:cubicBezTo>
                    <a:pt x="0" y="227"/>
                    <a:pt x="0" y="371"/>
                    <a:pt x="127" y="371"/>
                  </a:cubicBezTo>
                  <a:cubicBezTo>
                    <a:pt x="253" y="371"/>
                    <a:pt x="253" y="227"/>
                    <a:pt x="253" y="188"/>
                  </a:cubicBezTo>
                  <a:close/>
                  <a:moveTo>
                    <a:pt x="127" y="357"/>
                  </a:moveTo>
                  <a:cubicBezTo>
                    <a:pt x="102" y="357"/>
                    <a:pt x="69" y="341"/>
                    <a:pt x="58" y="297"/>
                  </a:cubicBezTo>
                  <a:cubicBezTo>
                    <a:pt x="49" y="266"/>
                    <a:pt x="49" y="220"/>
                    <a:pt x="49" y="181"/>
                  </a:cubicBezTo>
                  <a:cubicBezTo>
                    <a:pt x="49" y="141"/>
                    <a:pt x="49" y="100"/>
                    <a:pt x="58" y="70"/>
                  </a:cubicBezTo>
                  <a:cubicBezTo>
                    <a:pt x="69" y="26"/>
                    <a:pt x="104" y="16"/>
                    <a:pt x="127" y="16"/>
                  </a:cubicBezTo>
                  <a:cubicBezTo>
                    <a:pt x="157" y="16"/>
                    <a:pt x="185" y="33"/>
                    <a:pt x="194" y="65"/>
                  </a:cubicBezTo>
                  <a:cubicBezTo>
                    <a:pt x="202" y="93"/>
                    <a:pt x="204" y="134"/>
                    <a:pt x="204" y="181"/>
                  </a:cubicBezTo>
                  <a:cubicBezTo>
                    <a:pt x="204" y="220"/>
                    <a:pt x="204" y="260"/>
                    <a:pt x="195" y="296"/>
                  </a:cubicBezTo>
                  <a:cubicBezTo>
                    <a:pt x="185" y="345"/>
                    <a:pt x="148" y="357"/>
                    <a:pt x="127" y="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39" name="Freeform 83"/>
            <p:cNvSpPr>
              <a:spLocks noChangeArrowheads="1"/>
            </p:cNvSpPr>
            <p:nvPr/>
          </p:nvSpPr>
          <p:spPr bwMode="auto">
            <a:xfrm>
              <a:off x="738" y="1955"/>
              <a:ext cx="116" cy="41"/>
            </a:xfrm>
            <a:custGeom>
              <a:avLst/>
              <a:gdLst>
                <a:gd name="T0" fmla="*/ 489 w 517"/>
                <a:gd name="T1" fmla="*/ 32 h 184"/>
                <a:gd name="T2" fmla="*/ 516 w 517"/>
                <a:gd name="T3" fmla="*/ 16 h 184"/>
                <a:gd name="T4" fmla="*/ 491 w 517"/>
                <a:gd name="T5" fmla="*/ 0 h 184"/>
                <a:gd name="T6" fmla="*/ 26 w 517"/>
                <a:gd name="T7" fmla="*/ 0 h 184"/>
                <a:gd name="T8" fmla="*/ 0 w 517"/>
                <a:gd name="T9" fmla="*/ 16 h 184"/>
                <a:gd name="T10" fmla="*/ 26 w 517"/>
                <a:gd name="T11" fmla="*/ 32 h 184"/>
                <a:gd name="T12" fmla="*/ 489 w 517"/>
                <a:gd name="T13" fmla="*/ 32 h 184"/>
                <a:gd name="T14" fmla="*/ 491 w 517"/>
                <a:gd name="T15" fmla="*/ 183 h 184"/>
                <a:gd name="T16" fmla="*/ 516 w 517"/>
                <a:gd name="T17" fmla="*/ 167 h 184"/>
                <a:gd name="T18" fmla="*/ 489 w 517"/>
                <a:gd name="T19" fmla="*/ 151 h 184"/>
                <a:gd name="T20" fmla="*/ 26 w 517"/>
                <a:gd name="T21" fmla="*/ 151 h 184"/>
                <a:gd name="T22" fmla="*/ 0 w 517"/>
                <a:gd name="T23" fmla="*/ 167 h 184"/>
                <a:gd name="T24" fmla="*/ 26 w 517"/>
                <a:gd name="T25" fmla="*/ 183 h 184"/>
                <a:gd name="T26" fmla="*/ 491 w 517"/>
                <a:gd name="T2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84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close/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40" name="Freeform 84"/>
            <p:cNvSpPr>
              <a:spLocks noChangeArrowheads="1"/>
            </p:cNvSpPr>
            <p:nvPr/>
          </p:nvSpPr>
          <p:spPr bwMode="auto">
            <a:xfrm>
              <a:off x="928" y="1972"/>
              <a:ext cx="106" cy="7"/>
            </a:xfrm>
            <a:custGeom>
              <a:avLst/>
              <a:gdLst>
                <a:gd name="T0" fmla="*/ 447 w 474"/>
                <a:gd name="T1" fmla="*/ 33 h 34"/>
                <a:gd name="T2" fmla="*/ 473 w 474"/>
                <a:gd name="T3" fmla="*/ 16 h 34"/>
                <a:gd name="T4" fmla="*/ 447 w 474"/>
                <a:gd name="T5" fmla="*/ 0 h 34"/>
                <a:gd name="T6" fmla="*/ 26 w 474"/>
                <a:gd name="T7" fmla="*/ 0 h 34"/>
                <a:gd name="T8" fmla="*/ 0 w 474"/>
                <a:gd name="T9" fmla="*/ 16 h 34"/>
                <a:gd name="T10" fmla="*/ 26 w 474"/>
                <a:gd name="T11" fmla="*/ 33 h 34"/>
                <a:gd name="T12" fmla="*/ 447 w 474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34">
                  <a:moveTo>
                    <a:pt x="447" y="33"/>
                  </a:moveTo>
                  <a:cubicBezTo>
                    <a:pt x="459" y="33"/>
                    <a:pt x="473" y="33"/>
                    <a:pt x="473" y="16"/>
                  </a:cubicBezTo>
                  <a:cubicBezTo>
                    <a:pt x="473" y="0"/>
                    <a:pt x="459" y="0"/>
                    <a:pt x="447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3"/>
                    <a:pt x="14" y="33"/>
                    <a:pt x="26" y="33"/>
                  </a:cubicBezTo>
                  <a:lnTo>
                    <a:pt x="447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41" name="Freeform 85"/>
            <p:cNvSpPr>
              <a:spLocks noChangeArrowheads="1"/>
            </p:cNvSpPr>
            <p:nvPr/>
          </p:nvSpPr>
          <p:spPr bwMode="auto">
            <a:xfrm>
              <a:off x="1057" y="1903"/>
              <a:ext cx="73" cy="120"/>
            </a:xfrm>
            <a:custGeom>
              <a:avLst/>
              <a:gdLst>
                <a:gd name="T0" fmla="*/ 327 w 328"/>
                <a:gd name="T1" fmla="*/ 269 h 534"/>
                <a:gd name="T2" fmla="*/ 296 w 328"/>
                <a:gd name="T3" fmla="*/ 86 h 534"/>
                <a:gd name="T4" fmla="*/ 164 w 328"/>
                <a:gd name="T5" fmla="*/ 0 h 534"/>
                <a:gd name="T6" fmla="*/ 28 w 328"/>
                <a:gd name="T7" fmla="*/ 91 h 534"/>
                <a:gd name="T8" fmla="*/ 0 w 328"/>
                <a:gd name="T9" fmla="*/ 269 h 534"/>
                <a:gd name="T10" fmla="*/ 35 w 328"/>
                <a:gd name="T11" fmla="*/ 456 h 534"/>
                <a:gd name="T12" fmla="*/ 164 w 328"/>
                <a:gd name="T13" fmla="*/ 533 h 534"/>
                <a:gd name="T14" fmla="*/ 299 w 328"/>
                <a:gd name="T15" fmla="*/ 443 h 534"/>
                <a:gd name="T16" fmla="*/ 327 w 328"/>
                <a:gd name="T17" fmla="*/ 269 h 534"/>
                <a:gd name="T18" fmla="*/ 164 w 328"/>
                <a:gd name="T19" fmla="*/ 517 h 534"/>
                <a:gd name="T20" fmla="*/ 72 w 328"/>
                <a:gd name="T21" fmla="*/ 422 h 534"/>
                <a:gd name="T22" fmla="*/ 65 w 328"/>
                <a:gd name="T23" fmla="*/ 259 h 534"/>
                <a:gd name="T24" fmla="*/ 70 w 328"/>
                <a:gd name="T25" fmla="*/ 116 h 534"/>
                <a:gd name="T26" fmla="*/ 164 w 328"/>
                <a:gd name="T27" fmla="*/ 18 h 534"/>
                <a:gd name="T28" fmla="*/ 255 w 328"/>
                <a:gd name="T29" fmla="*/ 107 h 534"/>
                <a:gd name="T30" fmla="*/ 262 w 328"/>
                <a:gd name="T31" fmla="*/ 259 h 534"/>
                <a:gd name="T32" fmla="*/ 253 w 328"/>
                <a:gd name="T33" fmla="*/ 419 h 534"/>
                <a:gd name="T34" fmla="*/ 164 w 328"/>
                <a:gd name="T35" fmla="*/ 5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534">
                  <a:moveTo>
                    <a:pt x="327" y="269"/>
                  </a:moveTo>
                  <a:cubicBezTo>
                    <a:pt x="327" y="206"/>
                    <a:pt x="324" y="144"/>
                    <a:pt x="296" y="86"/>
                  </a:cubicBezTo>
                  <a:cubicBezTo>
                    <a:pt x="260" y="12"/>
                    <a:pt x="197" y="0"/>
                    <a:pt x="164" y="0"/>
                  </a:cubicBezTo>
                  <a:cubicBezTo>
                    <a:pt x="118" y="0"/>
                    <a:pt x="60" y="19"/>
                    <a:pt x="28" y="91"/>
                  </a:cubicBezTo>
                  <a:cubicBezTo>
                    <a:pt x="4" y="146"/>
                    <a:pt x="0" y="206"/>
                    <a:pt x="0" y="269"/>
                  </a:cubicBezTo>
                  <a:cubicBezTo>
                    <a:pt x="0" y="327"/>
                    <a:pt x="4" y="396"/>
                    <a:pt x="35" y="456"/>
                  </a:cubicBezTo>
                  <a:cubicBezTo>
                    <a:pt x="69" y="517"/>
                    <a:pt x="125" y="533"/>
                    <a:pt x="164" y="533"/>
                  </a:cubicBezTo>
                  <a:cubicBezTo>
                    <a:pt x="206" y="533"/>
                    <a:pt x="264" y="517"/>
                    <a:pt x="299" y="443"/>
                  </a:cubicBezTo>
                  <a:cubicBezTo>
                    <a:pt x="324" y="391"/>
                    <a:pt x="327" y="329"/>
                    <a:pt x="327" y="269"/>
                  </a:cubicBezTo>
                  <a:close/>
                  <a:moveTo>
                    <a:pt x="164" y="517"/>
                  </a:moveTo>
                  <a:cubicBezTo>
                    <a:pt x="134" y="517"/>
                    <a:pt x="86" y="498"/>
                    <a:pt x="72" y="422"/>
                  </a:cubicBezTo>
                  <a:cubicBezTo>
                    <a:pt x="65" y="376"/>
                    <a:pt x="65" y="304"/>
                    <a:pt x="65" y="259"/>
                  </a:cubicBezTo>
                  <a:cubicBezTo>
                    <a:pt x="65" y="209"/>
                    <a:pt x="65" y="158"/>
                    <a:pt x="70" y="116"/>
                  </a:cubicBezTo>
                  <a:cubicBezTo>
                    <a:pt x="86" y="25"/>
                    <a:pt x="144" y="18"/>
                    <a:pt x="164" y="18"/>
                  </a:cubicBezTo>
                  <a:cubicBezTo>
                    <a:pt x="188" y="18"/>
                    <a:pt x="239" y="32"/>
                    <a:pt x="255" y="107"/>
                  </a:cubicBezTo>
                  <a:cubicBezTo>
                    <a:pt x="262" y="151"/>
                    <a:pt x="262" y="209"/>
                    <a:pt x="262" y="259"/>
                  </a:cubicBezTo>
                  <a:cubicBezTo>
                    <a:pt x="262" y="317"/>
                    <a:pt x="262" y="369"/>
                    <a:pt x="253" y="419"/>
                  </a:cubicBezTo>
                  <a:cubicBezTo>
                    <a:pt x="243" y="493"/>
                    <a:pt x="199" y="517"/>
                    <a:pt x="164" y="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42" name="Freeform 86"/>
            <p:cNvSpPr>
              <a:spLocks noChangeArrowheads="1"/>
            </p:cNvSpPr>
            <p:nvPr/>
          </p:nvSpPr>
          <p:spPr bwMode="auto">
            <a:xfrm>
              <a:off x="1153" y="2001"/>
              <a:ext cx="18" cy="18"/>
            </a:xfrm>
            <a:custGeom>
              <a:avLst/>
              <a:gdLst>
                <a:gd name="T0" fmla="*/ 84 w 85"/>
                <a:gd name="T1" fmla="*/ 42 h 85"/>
                <a:gd name="T2" fmla="*/ 42 w 85"/>
                <a:gd name="T3" fmla="*/ 0 h 85"/>
                <a:gd name="T4" fmla="*/ 0 w 85"/>
                <a:gd name="T5" fmla="*/ 42 h 85"/>
                <a:gd name="T6" fmla="*/ 42 w 85"/>
                <a:gd name="T7" fmla="*/ 84 h 85"/>
                <a:gd name="T8" fmla="*/ 84 w 85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43" name="Freeform 87"/>
            <p:cNvSpPr>
              <a:spLocks noChangeArrowheads="1"/>
            </p:cNvSpPr>
            <p:nvPr/>
          </p:nvSpPr>
          <p:spPr bwMode="auto">
            <a:xfrm>
              <a:off x="1194" y="1903"/>
              <a:ext cx="72" cy="120"/>
            </a:xfrm>
            <a:custGeom>
              <a:avLst/>
              <a:gdLst>
                <a:gd name="T0" fmla="*/ 70 w 323"/>
                <a:gd name="T1" fmla="*/ 262 h 534"/>
                <a:gd name="T2" fmla="*/ 70 w 323"/>
                <a:gd name="T3" fmla="*/ 243 h 534"/>
                <a:gd name="T4" fmla="*/ 206 w 323"/>
                <a:gd name="T5" fmla="*/ 19 h 534"/>
                <a:gd name="T6" fmla="*/ 275 w 323"/>
                <a:gd name="T7" fmla="*/ 51 h 534"/>
                <a:gd name="T8" fmla="*/ 232 w 323"/>
                <a:gd name="T9" fmla="*/ 84 h 534"/>
                <a:gd name="T10" fmla="*/ 268 w 323"/>
                <a:gd name="T11" fmla="*/ 121 h 534"/>
                <a:gd name="T12" fmla="*/ 303 w 323"/>
                <a:gd name="T13" fmla="*/ 84 h 534"/>
                <a:gd name="T14" fmla="*/ 204 w 323"/>
                <a:gd name="T15" fmla="*/ 0 h 534"/>
                <a:gd name="T16" fmla="*/ 0 w 323"/>
                <a:gd name="T17" fmla="*/ 271 h 534"/>
                <a:gd name="T18" fmla="*/ 162 w 323"/>
                <a:gd name="T19" fmla="*/ 533 h 534"/>
                <a:gd name="T20" fmla="*/ 322 w 323"/>
                <a:gd name="T21" fmla="*/ 359 h 534"/>
                <a:gd name="T22" fmla="*/ 167 w 323"/>
                <a:gd name="T23" fmla="*/ 185 h 534"/>
                <a:gd name="T24" fmla="*/ 70 w 323"/>
                <a:gd name="T25" fmla="*/ 262 h 534"/>
                <a:gd name="T26" fmla="*/ 162 w 323"/>
                <a:gd name="T27" fmla="*/ 512 h 534"/>
                <a:gd name="T28" fmla="*/ 86 w 323"/>
                <a:gd name="T29" fmla="*/ 454 h 534"/>
                <a:gd name="T30" fmla="*/ 72 w 323"/>
                <a:gd name="T31" fmla="*/ 341 h 534"/>
                <a:gd name="T32" fmla="*/ 167 w 323"/>
                <a:gd name="T33" fmla="*/ 202 h 534"/>
                <a:gd name="T34" fmla="*/ 239 w 323"/>
                <a:gd name="T35" fmla="*/ 252 h 534"/>
                <a:gd name="T36" fmla="*/ 253 w 323"/>
                <a:gd name="T37" fmla="*/ 357 h 534"/>
                <a:gd name="T38" fmla="*/ 239 w 323"/>
                <a:gd name="T39" fmla="*/ 461 h 534"/>
                <a:gd name="T40" fmla="*/ 162 w 323"/>
                <a:gd name="T41" fmla="*/ 51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3" h="534">
                  <a:moveTo>
                    <a:pt x="70" y="262"/>
                  </a:moveTo>
                  <a:lnTo>
                    <a:pt x="70" y="243"/>
                  </a:lnTo>
                  <a:cubicBezTo>
                    <a:pt x="70" y="47"/>
                    <a:pt x="167" y="19"/>
                    <a:pt x="206" y="19"/>
                  </a:cubicBezTo>
                  <a:cubicBezTo>
                    <a:pt x="225" y="19"/>
                    <a:pt x="257" y="25"/>
                    <a:pt x="275" y="51"/>
                  </a:cubicBezTo>
                  <a:cubicBezTo>
                    <a:pt x="262" y="51"/>
                    <a:pt x="232" y="51"/>
                    <a:pt x="232" y="84"/>
                  </a:cubicBezTo>
                  <a:cubicBezTo>
                    <a:pt x="232" y="109"/>
                    <a:pt x="250" y="121"/>
                    <a:pt x="268" y="121"/>
                  </a:cubicBezTo>
                  <a:cubicBezTo>
                    <a:pt x="280" y="121"/>
                    <a:pt x="303" y="114"/>
                    <a:pt x="303" y="84"/>
                  </a:cubicBezTo>
                  <a:cubicBezTo>
                    <a:pt x="303" y="37"/>
                    <a:pt x="269" y="0"/>
                    <a:pt x="204" y="0"/>
                  </a:cubicBezTo>
                  <a:cubicBezTo>
                    <a:pt x="106" y="0"/>
                    <a:pt x="0" y="100"/>
                    <a:pt x="0" y="271"/>
                  </a:cubicBezTo>
                  <a:cubicBezTo>
                    <a:pt x="0" y="478"/>
                    <a:pt x="90" y="533"/>
                    <a:pt x="162" y="533"/>
                  </a:cubicBezTo>
                  <a:cubicBezTo>
                    <a:pt x="248" y="533"/>
                    <a:pt x="322" y="461"/>
                    <a:pt x="322" y="359"/>
                  </a:cubicBezTo>
                  <a:cubicBezTo>
                    <a:pt x="322" y="260"/>
                    <a:pt x="253" y="185"/>
                    <a:pt x="167" y="185"/>
                  </a:cubicBezTo>
                  <a:cubicBezTo>
                    <a:pt x="114" y="185"/>
                    <a:pt x="86" y="225"/>
                    <a:pt x="70" y="262"/>
                  </a:cubicBezTo>
                  <a:close/>
                  <a:moveTo>
                    <a:pt x="162" y="512"/>
                  </a:moveTo>
                  <a:cubicBezTo>
                    <a:pt x="114" y="512"/>
                    <a:pt x="90" y="464"/>
                    <a:pt x="86" y="454"/>
                  </a:cubicBezTo>
                  <a:cubicBezTo>
                    <a:pt x="72" y="417"/>
                    <a:pt x="72" y="355"/>
                    <a:pt x="72" y="341"/>
                  </a:cubicBezTo>
                  <a:cubicBezTo>
                    <a:pt x="72" y="281"/>
                    <a:pt x="97" y="202"/>
                    <a:pt x="167" y="202"/>
                  </a:cubicBezTo>
                  <a:cubicBezTo>
                    <a:pt x="180" y="202"/>
                    <a:pt x="215" y="202"/>
                    <a:pt x="239" y="252"/>
                  </a:cubicBezTo>
                  <a:cubicBezTo>
                    <a:pt x="253" y="280"/>
                    <a:pt x="253" y="320"/>
                    <a:pt x="253" y="357"/>
                  </a:cubicBezTo>
                  <a:cubicBezTo>
                    <a:pt x="253" y="394"/>
                    <a:pt x="253" y="433"/>
                    <a:pt x="239" y="461"/>
                  </a:cubicBezTo>
                  <a:cubicBezTo>
                    <a:pt x="216" y="508"/>
                    <a:pt x="181" y="512"/>
                    <a:pt x="162" y="5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44" name="Freeform 88"/>
            <p:cNvSpPr>
              <a:spLocks noChangeArrowheads="1"/>
            </p:cNvSpPr>
            <p:nvPr/>
          </p:nvSpPr>
          <p:spPr bwMode="auto">
            <a:xfrm>
              <a:off x="1283" y="1903"/>
              <a:ext cx="70" cy="120"/>
            </a:xfrm>
            <a:custGeom>
              <a:avLst/>
              <a:gdLst>
                <a:gd name="T0" fmla="*/ 310 w 311"/>
                <a:gd name="T1" fmla="*/ 361 h 534"/>
                <a:gd name="T2" fmla="*/ 162 w 311"/>
                <a:gd name="T3" fmla="*/ 190 h 534"/>
                <a:gd name="T4" fmla="*/ 63 w 311"/>
                <a:gd name="T5" fmla="*/ 230 h 534"/>
                <a:gd name="T6" fmla="*/ 63 w 311"/>
                <a:gd name="T7" fmla="*/ 79 h 534"/>
                <a:gd name="T8" fmla="*/ 130 w 311"/>
                <a:gd name="T9" fmla="*/ 90 h 534"/>
                <a:gd name="T10" fmla="*/ 280 w 311"/>
                <a:gd name="T11" fmla="*/ 9 h 534"/>
                <a:gd name="T12" fmla="*/ 273 w 311"/>
                <a:gd name="T13" fmla="*/ 0 h 534"/>
                <a:gd name="T14" fmla="*/ 266 w 311"/>
                <a:gd name="T15" fmla="*/ 2 h 534"/>
                <a:gd name="T16" fmla="*/ 160 w 311"/>
                <a:gd name="T17" fmla="*/ 25 h 534"/>
                <a:gd name="T18" fmla="*/ 56 w 311"/>
                <a:gd name="T19" fmla="*/ 4 h 534"/>
                <a:gd name="T20" fmla="*/ 48 w 311"/>
                <a:gd name="T21" fmla="*/ 0 h 534"/>
                <a:gd name="T22" fmla="*/ 40 w 311"/>
                <a:gd name="T23" fmla="*/ 19 h 534"/>
                <a:gd name="T24" fmla="*/ 40 w 311"/>
                <a:gd name="T25" fmla="*/ 248 h 534"/>
                <a:gd name="T26" fmla="*/ 51 w 311"/>
                <a:gd name="T27" fmla="*/ 269 h 534"/>
                <a:gd name="T28" fmla="*/ 60 w 311"/>
                <a:gd name="T29" fmla="*/ 262 h 534"/>
                <a:gd name="T30" fmla="*/ 160 w 311"/>
                <a:gd name="T31" fmla="*/ 208 h 534"/>
                <a:gd name="T32" fmla="*/ 227 w 311"/>
                <a:gd name="T33" fmla="*/ 257 h 534"/>
                <a:gd name="T34" fmla="*/ 241 w 311"/>
                <a:gd name="T35" fmla="*/ 355 h 534"/>
                <a:gd name="T36" fmla="*/ 222 w 311"/>
                <a:gd name="T37" fmla="*/ 461 h 534"/>
                <a:gd name="T38" fmla="*/ 139 w 311"/>
                <a:gd name="T39" fmla="*/ 512 h 534"/>
                <a:gd name="T40" fmla="*/ 25 w 311"/>
                <a:gd name="T41" fmla="*/ 426 h 534"/>
                <a:gd name="T42" fmla="*/ 39 w 311"/>
                <a:gd name="T43" fmla="*/ 426 h 534"/>
                <a:gd name="T44" fmla="*/ 77 w 311"/>
                <a:gd name="T45" fmla="*/ 389 h 534"/>
                <a:gd name="T46" fmla="*/ 39 w 311"/>
                <a:gd name="T47" fmla="*/ 350 h 534"/>
                <a:gd name="T48" fmla="*/ 0 w 311"/>
                <a:gd name="T49" fmla="*/ 392 h 534"/>
                <a:gd name="T50" fmla="*/ 141 w 311"/>
                <a:gd name="T51" fmla="*/ 533 h 534"/>
                <a:gd name="T52" fmla="*/ 310 w 311"/>
                <a:gd name="T53" fmla="*/ 3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1" h="534">
                  <a:moveTo>
                    <a:pt x="310" y="361"/>
                  </a:moveTo>
                  <a:cubicBezTo>
                    <a:pt x="310" y="269"/>
                    <a:pt x="246" y="190"/>
                    <a:pt x="162" y="190"/>
                  </a:cubicBezTo>
                  <a:cubicBezTo>
                    <a:pt x="125" y="190"/>
                    <a:pt x="92" y="202"/>
                    <a:pt x="63" y="230"/>
                  </a:cubicBezTo>
                  <a:lnTo>
                    <a:pt x="63" y="79"/>
                  </a:lnTo>
                  <a:cubicBezTo>
                    <a:pt x="79" y="84"/>
                    <a:pt x="106" y="90"/>
                    <a:pt x="130" y="90"/>
                  </a:cubicBezTo>
                  <a:cubicBezTo>
                    <a:pt x="225" y="90"/>
                    <a:pt x="280" y="19"/>
                    <a:pt x="280" y="9"/>
                  </a:cubicBezTo>
                  <a:cubicBezTo>
                    <a:pt x="280" y="4"/>
                    <a:pt x="278" y="0"/>
                    <a:pt x="273" y="0"/>
                  </a:cubicBezTo>
                  <a:cubicBezTo>
                    <a:pt x="271" y="0"/>
                    <a:pt x="269" y="0"/>
                    <a:pt x="266" y="2"/>
                  </a:cubicBezTo>
                  <a:cubicBezTo>
                    <a:pt x="250" y="9"/>
                    <a:pt x="213" y="25"/>
                    <a:pt x="160" y="25"/>
                  </a:cubicBezTo>
                  <a:cubicBezTo>
                    <a:pt x="128" y="25"/>
                    <a:pt x="93" y="19"/>
                    <a:pt x="56" y="4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0" y="0"/>
                    <a:pt x="40" y="7"/>
                    <a:pt x="40" y="19"/>
                  </a:cubicBezTo>
                  <a:lnTo>
                    <a:pt x="40" y="248"/>
                  </a:lnTo>
                  <a:cubicBezTo>
                    <a:pt x="40" y="262"/>
                    <a:pt x="40" y="269"/>
                    <a:pt x="51" y="269"/>
                  </a:cubicBezTo>
                  <a:cubicBezTo>
                    <a:pt x="56" y="269"/>
                    <a:pt x="58" y="267"/>
                    <a:pt x="60" y="262"/>
                  </a:cubicBezTo>
                  <a:cubicBezTo>
                    <a:pt x="69" y="250"/>
                    <a:pt x="99" y="208"/>
                    <a:pt x="160" y="208"/>
                  </a:cubicBezTo>
                  <a:cubicBezTo>
                    <a:pt x="201" y="208"/>
                    <a:pt x="222" y="243"/>
                    <a:pt x="227" y="257"/>
                  </a:cubicBezTo>
                  <a:cubicBezTo>
                    <a:pt x="239" y="287"/>
                    <a:pt x="241" y="317"/>
                    <a:pt x="241" y="355"/>
                  </a:cubicBezTo>
                  <a:cubicBezTo>
                    <a:pt x="241" y="382"/>
                    <a:pt x="241" y="429"/>
                    <a:pt x="222" y="461"/>
                  </a:cubicBezTo>
                  <a:cubicBezTo>
                    <a:pt x="204" y="491"/>
                    <a:pt x="174" y="512"/>
                    <a:pt x="139" y="512"/>
                  </a:cubicBezTo>
                  <a:cubicBezTo>
                    <a:pt x="83" y="512"/>
                    <a:pt x="39" y="471"/>
                    <a:pt x="25" y="426"/>
                  </a:cubicBezTo>
                  <a:cubicBezTo>
                    <a:pt x="26" y="426"/>
                    <a:pt x="30" y="426"/>
                    <a:pt x="39" y="426"/>
                  </a:cubicBezTo>
                  <a:cubicBezTo>
                    <a:pt x="63" y="426"/>
                    <a:pt x="77" y="406"/>
                    <a:pt x="77" y="389"/>
                  </a:cubicBezTo>
                  <a:cubicBezTo>
                    <a:pt x="77" y="369"/>
                    <a:pt x="63" y="350"/>
                    <a:pt x="39" y="350"/>
                  </a:cubicBezTo>
                  <a:cubicBezTo>
                    <a:pt x="26" y="350"/>
                    <a:pt x="0" y="355"/>
                    <a:pt x="0" y="392"/>
                  </a:cubicBezTo>
                  <a:cubicBezTo>
                    <a:pt x="0" y="457"/>
                    <a:pt x="55" y="533"/>
                    <a:pt x="141" y="533"/>
                  </a:cubicBezTo>
                  <a:cubicBezTo>
                    <a:pt x="231" y="533"/>
                    <a:pt x="310" y="459"/>
                    <a:pt x="310" y="36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45" name="Freeform 89"/>
            <p:cNvSpPr>
              <a:spLocks noChangeArrowheads="1"/>
            </p:cNvSpPr>
            <p:nvPr/>
          </p:nvSpPr>
          <p:spPr bwMode="auto">
            <a:xfrm>
              <a:off x="1411" y="1903"/>
              <a:ext cx="116" cy="116"/>
            </a:xfrm>
            <a:custGeom>
              <a:avLst/>
              <a:gdLst>
                <a:gd name="T0" fmla="*/ 275 w 518"/>
                <a:gd name="T1" fmla="*/ 274 h 518"/>
                <a:gd name="T2" fmla="*/ 491 w 518"/>
                <a:gd name="T3" fmla="*/ 274 h 518"/>
                <a:gd name="T4" fmla="*/ 517 w 518"/>
                <a:gd name="T5" fmla="*/ 259 h 518"/>
                <a:gd name="T6" fmla="*/ 491 w 518"/>
                <a:gd name="T7" fmla="*/ 243 h 518"/>
                <a:gd name="T8" fmla="*/ 275 w 518"/>
                <a:gd name="T9" fmla="*/ 243 h 518"/>
                <a:gd name="T10" fmla="*/ 275 w 518"/>
                <a:gd name="T11" fmla="*/ 28 h 518"/>
                <a:gd name="T12" fmla="*/ 259 w 518"/>
                <a:gd name="T13" fmla="*/ 0 h 518"/>
                <a:gd name="T14" fmla="*/ 243 w 518"/>
                <a:gd name="T15" fmla="*/ 26 h 518"/>
                <a:gd name="T16" fmla="*/ 243 w 518"/>
                <a:gd name="T17" fmla="*/ 243 h 518"/>
                <a:gd name="T18" fmla="*/ 26 w 518"/>
                <a:gd name="T19" fmla="*/ 243 h 518"/>
                <a:gd name="T20" fmla="*/ 0 w 518"/>
                <a:gd name="T21" fmla="*/ 259 h 518"/>
                <a:gd name="T22" fmla="*/ 26 w 518"/>
                <a:gd name="T23" fmla="*/ 274 h 518"/>
                <a:gd name="T24" fmla="*/ 243 w 518"/>
                <a:gd name="T25" fmla="*/ 274 h 518"/>
                <a:gd name="T26" fmla="*/ 243 w 518"/>
                <a:gd name="T27" fmla="*/ 486 h 518"/>
                <a:gd name="T28" fmla="*/ 26 w 518"/>
                <a:gd name="T29" fmla="*/ 486 h 518"/>
                <a:gd name="T30" fmla="*/ 0 w 518"/>
                <a:gd name="T31" fmla="*/ 501 h 518"/>
                <a:gd name="T32" fmla="*/ 26 w 518"/>
                <a:gd name="T33" fmla="*/ 517 h 518"/>
                <a:gd name="T34" fmla="*/ 491 w 518"/>
                <a:gd name="T35" fmla="*/ 517 h 518"/>
                <a:gd name="T36" fmla="*/ 517 w 518"/>
                <a:gd name="T37" fmla="*/ 501 h 518"/>
                <a:gd name="T38" fmla="*/ 491 w 518"/>
                <a:gd name="T39" fmla="*/ 486 h 518"/>
                <a:gd name="T40" fmla="*/ 275 w 518"/>
                <a:gd name="T41" fmla="*/ 486 h 518"/>
                <a:gd name="T42" fmla="*/ 275 w 518"/>
                <a:gd name="T43" fmla="*/ 27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8" h="518">
                  <a:moveTo>
                    <a:pt x="275" y="274"/>
                  </a:moveTo>
                  <a:lnTo>
                    <a:pt x="491" y="274"/>
                  </a:lnTo>
                  <a:cubicBezTo>
                    <a:pt x="503" y="274"/>
                    <a:pt x="517" y="274"/>
                    <a:pt x="517" y="259"/>
                  </a:cubicBezTo>
                  <a:cubicBezTo>
                    <a:pt x="517" y="243"/>
                    <a:pt x="503" y="243"/>
                    <a:pt x="491" y="243"/>
                  </a:cubicBezTo>
                  <a:lnTo>
                    <a:pt x="275" y="243"/>
                  </a:lnTo>
                  <a:lnTo>
                    <a:pt x="275" y="28"/>
                  </a:lnTo>
                  <a:cubicBezTo>
                    <a:pt x="275" y="16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4"/>
                    <a:pt x="14" y="274"/>
                    <a:pt x="26" y="274"/>
                  </a:cubicBezTo>
                  <a:lnTo>
                    <a:pt x="243" y="274"/>
                  </a:lnTo>
                  <a:lnTo>
                    <a:pt x="243" y="486"/>
                  </a:lnTo>
                  <a:lnTo>
                    <a:pt x="26" y="486"/>
                  </a:lnTo>
                  <a:cubicBezTo>
                    <a:pt x="14" y="486"/>
                    <a:pt x="0" y="486"/>
                    <a:pt x="0" y="501"/>
                  </a:cubicBezTo>
                  <a:cubicBezTo>
                    <a:pt x="0" y="517"/>
                    <a:pt x="14" y="517"/>
                    <a:pt x="26" y="517"/>
                  </a:cubicBezTo>
                  <a:lnTo>
                    <a:pt x="491" y="517"/>
                  </a:lnTo>
                  <a:cubicBezTo>
                    <a:pt x="503" y="517"/>
                    <a:pt x="517" y="517"/>
                    <a:pt x="517" y="501"/>
                  </a:cubicBezTo>
                  <a:cubicBezTo>
                    <a:pt x="517" y="486"/>
                    <a:pt x="503" y="486"/>
                    <a:pt x="491" y="486"/>
                  </a:cubicBezTo>
                  <a:lnTo>
                    <a:pt x="275" y="486"/>
                  </a:lnTo>
                  <a:lnTo>
                    <a:pt x="275" y="2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46" name="Freeform 90"/>
            <p:cNvSpPr>
              <a:spLocks noChangeArrowheads="1"/>
            </p:cNvSpPr>
            <p:nvPr/>
          </p:nvSpPr>
          <p:spPr bwMode="auto">
            <a:xfrm>
              <a:off x="1583" y="1903"/>
              <a:ext cx="73" cy="120"/>
            </a:xfrm>
            <a:custGeom>
              <a:avLst/>
              <a:gdLst>
                <a:gd name="T0" fmla="*/ 327 w 328"/>
                <a:gd name="T1" fmla="*/ 269 h 534"/>
                <a:gd name="T2" fmla="*/ 296 w 328"/>
                <a:gd name="T3" fmla="*/ 86 h 534"/>
                <a:gd name="T4" fmla="*/ 164 w 328"/>
                <a:gd name="T5" fmla="*/ 0 h 534"/>
                <a:gd name="T6" fmla="*/ 28 w 328"/>
                <a:gd name="T7" fmla="*/ 91 h 534"/>
                <a:gd name="T8" fmla="*/ 0 w 328"/>
                <a:gd name="T9" fmla="*/ 269 h 534"/>
                <a:gd name="T10" fmla="*/ 35 w 328"/>
                <a:gd name="T11" fmla="*/ 456 h 534"/>
                <a:gd name="T12" fmla="*/ 164 w 328"/>
                <a:gd name="T13" fmla="*/ 533 h 534"/>
                <a:gd name="T14" fmla="*/ 299 w 328"/>
                <a:gd name="T15" fmla="*/ 443 h 534"/>
                <a:gd name="T16" fmla="*/ 327 w 328"/>
                <a:gd name="T17" fmla="*/ 269 h 534"/>
                <a:gd name="T18" fmla="*/ 164 w 328"/>
                <a:gd name="T19" fmla="*/ 517 h 534"/>
                <a:gd name="T20" fmla="*/ 74 w 328"/>
                <a:gd name="T21" fmla="*/ 422 h 534"/>
                <a:gd name="T22" fmla="*/ 65 w 328"/>
                <a:gd name="T23" fmla="*/ 259 h 534"/>
                <a:gd name="T24" fmla="*/ 70 w 328"/>
                <a:gd name="T25" fmla="*/ 116 h 534"/>
                <a:gd name="T26" fmla="*/ 164 w 328"/>
                <a:gd name="T27" fmla="*/ 18 h 534"/>
                <a:gd name="T28" fmla="*/ 255 w 328"/>
                <a:gd name="T29" fmla="*/ 107 h 534"/>
                <a:gd name="T30" fmla="*/ 262 w 328"/>
                <a:gd name="T31" fmla="*/ 259 h 534"/>
                <a:gd name="T32" fmla="*/ 253 w 328"/>
                <a:gd name="T33" fmla="*/ 419 h 534"/>
                <a:gd name="T34" fmla="*/ 164 w 328"/>
                <a:gd name="T35" fmla="*/ 5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534">
                  <a:moveTo>
                    <a:pt x="327" y="269"/>
                  </a:moveTo>
                  <a:cubicBezTo>
                    <a:pt x="327" y="206"/>
                    <a:pt x="324" y="144"/>
                    <a:pt x="296" y="86"/>
                  </a:cubicBezTo>
                  <a:cubicBezTo>
                    <a:pt x="260" y="12"/>
                    <a:pt x="197" y="0"/>
                    <a:pt x="164" y="0"/>
                  </a:cubicBezTo>
                  <a:cubicBezTo>
                    <a:pt x="118" y="0"/>
                    <a:pt x="60" y="19"/>
                    <a:pt x="28" y="91"/>
                  </a:cubicBezTo>
                  <a:cubicBezTo>
                    <a:pt x="4" y="146"/>
                    <a:pt x="0" y="206"/>
                    <a:pt x="0" y="269"/>
                  </a:cubicBezTo>
                  <a:cubicBezTo>
                    <a:pt x="0" y="327"/>
                    <a:pt x="4" y="396"/>
                    <a:pt x="35" y="456"/>
                  </a:cubicBezTo>
                  <a:cubicBezTo>
                    <a:pt x="69" y="517"/>
                    <a:pt x="125" y="533"/>
                    <a:pt x="164" y="533"/>
                  </a:cubicBezTo>
                  <a:cubicBezTo>
                    <a:pt x="206" y="533"/>
                    <a:pt x="264" y="517"/>
                    <a:pt x="299" y="443"/>
                  </a:cubicBezTo>
                  <a:cubicBezTo>
                    <a:pt x="324" y="391"/>
                    <a:pt x="327" y="329"/>
                    <a:pt x="327" y="269"/>
                  </a:cubicBezTo>
                  <a:close/>
                  <a:moveTo>
                    <a:pt x="164" y="517"/>
                  </a:moveTo>
                  <a:cubicBezTo>
                    <a:pt x="134" y="517"/>
                    <a:pt x="86" y="498"/>
                    <a:pt x="74" y="422"/>
                  </a:cubicBezTo>
                  <a:cubicBezTo>
                    <a:pt x="65" y="376"/>
                    <a:pt x="65" y="304"/>
                    <a:pt x="65" y="259"/>
                  </a:cubicBezTo>
                  <a:cubicBezTo>
                    <a:pt x="65" y="209"/>
                    <a:pt x="65" y="158"/>
                    <a:pt x="70" y="116"/>
                  </a:cubicBezTo>
                  <a:cubicBezTo>
                    <a:pt x="86" y="25"/>
                    <a:pt x="144" y="18"/>
                    <a:pt x="164" y="18"/>
                  </a:cubicBezTo>
                  <a:cubicBezTo>
                    <a:pt x="188" y="18"/>
                    <a:pt x="241" y="32"/>
                    <a:pt x="255" y="107"/>
                  </a:cubicBezTo>
                  <a:cubicBezTo>
                    <a:pt x="262" y="151"/>
                    <a:pt x="262" y="209"/>
                    <a:pt x="262" y="259"/>
                  </a:cubicBezTo>
                  <a:cubicBezTo>
                    <a:pt x="262" y="317"/>
                    <a:pt x="262" y="369"/>
                    <a:pt x="253" y="419"/>
                  </a:cubicBezTo>
                  <a:cubicBezTo>
                    <a:pt x="243" y="493"/>
                    <a:pt x="199" y="517"/>
                    <a:pt x="164" y="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47" name="Freeform 91"/>
            <p:cNvSpPr>
              <a:spLocks noChangeArrowheads="1"/>
            </p:cNvSpPr>
            <p:nvPr/>
          </p:nvSpPr>
          <p:spPr bwMode="auto">
            <a:xfrm>
              <a:off x="1679" y="2001"/>
              <a:ext cx="18" cy="18"/>
            </a:xfrm>
            <a:custGeom>
              <a:avLst/>
              <a:gdLst>
                <a:gd name="T0" fmla="*/ 84 w 85"/>
                <a:gd name="T1" fmla="*/ 42 h 85"/>
                <a:gd name="T2" fmla="*/ 42 w 85"/>
                <a:gd name="T3" fmla="*/ 0 h 85"/>
                <a:gd name="T4" fmla="*/ 0 w 85"/>
                <a:gd name="T5" fmla="*/ 42 h 85"/>
                <a:gd name="T6" fmla="*/ 42 w 85"/>
                <a:gd name="T7" fmla="*/ 84 h 85"/>
                <a:gd name="T8" fmla="*/ 84 w 85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48" name="Freeform 92"/>
            <p:cNvSpPr>
              <a:spLocks noChangeArrowheads="1"/>
            </p:cNvSpPr>
            <p:nvPr/>
          </p:nvSpPr>
          <p:spPr bwMode="auto">
            <a:xfrm>
              <a:off x="1728" y="1903"/>
              <a:ext cx="58" cy="116"/>
            </a:xfrm>
            <a:custGeom>
              <a:avLst/>
              <a:gdLst>
                <a:gd name="T0" fmla="*/ 160 w 258"/>
                <a:gd name="T1" fmla="*/ 19 h 518"/>
                <a:gd name="T2" fmla="*/ 143 w 258"/>
                <a:gd name="T3" fmla="*/ 0 h 518"/>
                <a:gd name="T4" fmla="*/ 0 w 258"/>
                <a:gd name="T5" fmla="*/ 49 h 518"/>
                <a:gd name="T6" fmla="*/ 0 w 258"/>
                <a:gd name="T7" fmla="*/ 74 h 518"/>
                <a:gd name="T8" fmla="*/ 102 w 258"/>
                <a:gd name="T9" fmla="*/ 53 h 518"/>
                <a:gd name="T10" fmla="*/ 102 w 258"/>
                <a:gd name="T11" fmla="*/ 456 h 518"/>
                <a:gd name="T12" fmla="*/ 30 w 258"/>
                <a:gd name="T13" fmla="*/ 493 h 518"/>
                <a:gd name="T14" fmla="*/ 5 w 258"/>
                <a:gd name="T15" fmla="*/ 493 h 518"/>
                <a:gd name="T16" fmla="*/ 5 w 258"/>
                <a:gd name="T17" fmla="*/ 517 h 518"/>
                <a:gd name="T18" fmla="*/ 130 w 258"/>
                <a:gd name="T19" fmla="*/ 514 h 518"/>
                <a:gd name="T20" fmla="*/ 257 w 258"/>
                <a:gd name="T21" fmla="*/ 517 h 518"/>
                <a:gd name="T22" fmla="*/ 257 w 258"/>
                <a:gd name="T23" fmla="*/ 493 h 518"/>
                <a:gd name="T24" fmla="*/ 232 w 258"/>
                <a:gd name="T25" fmla="*/ 493 h 518"/>
                <a:gd name="T26" fmla="*/ 160 w 258"/>
                <a:gd name="T27" fmla="*/ 456 h 518"/>
                <a:gd name="T28" fmla="*/ 160 w 258"/>
                <a:gd name="T29" fmla="*/ 1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518">
                  <a:moveTo>
                    <a:pt x="160" y="19"/>
                  </a:moveTo>
                  <a:cubicBezTo>
                    <a:pt x="160" y="2"/>
                    <a:pt x="160" y="0"/>
                    <a:pt x="143" y="0"/>
                  </a:cubicBezTo>
                  <a:cubicBezTo>
                    <a:pt x="93" y="49"/>
                    <a:pt x="25" y="49"/>
                    <a:pt x="0" y="49"/>
                  </a:cubicBezTo>
                  <a:lnTo>
                    <a:pt x="0" y="74"/>
                  </a:lnTo>
                  <a:cubicBezTo>
                    <a:pt x="16" y="74"/>
                    <a:pt x="62" y="74"/>
                    <a:pt x="102" y="53"/>
                  </a:cubicBezTo>
                  <a:lnTo>
                    <a:pt x="102" y="456"/>
                  </a:lnTo>
                  <a:cubicBezTo>
                    <a:pt x="102" y="484"/>
                    <a:pt x="100" y="493"/>
                    <a:pt x="30" y="493"/>
                  </a:cubicBezTo>
                  <a:lnTo>
                    <a:pt x="5" y="493"/>
                  </a:lnTo>
                  <a:lnTo>
                    <a:pt x="5" y="517"/>
                  </a:lnTo>
                  <a:cubicBezTo>
                    <a:pt x="32" y="514"/>
                    <a:pt x="100" y="514"/>
                    <a:pt x="130" y="514"/>
                  </a:cubicBezTo>
                  <a:cubicBezTo>
                    <a:pt x="162" y="514"/>
                    <a:pt x="229" y="514"/>
                    <a:pt x="257" y="517"/>
                  </a:cubicBezTo>
                  <a:lnTo>
                    <a:pt x="257" y="493"/>
                  </a:lnTo>
                  <a:lnTo>
                    <a:pt x="232" y="493"/>
                  </a:lnTo>
                  <a:cubicBezTo>
                    <a:pt x="162" y="493"/>
                    <a:pt x="160" y="484"/>
                    <a:pt x="160" y="456"/>
                  </a:cubicBezTo>
                  <a:lnTo>
                    <a:pt x="16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49" name="Freeform 93"/>
            <p:cNvSpPr>
              <a:spLocks noChangeArrowheads="1"/>
            </p:cNvSpPr>
            <p:nvPr/>
          </p:nvSpPr>
          <p:spPr bwMode="auto">
            <a:xfrm>
              <a:off x="1807" y="1903"/>
              <a:ext cx="73" cy="120"/>
            </a:xfrm>
            <a:custGeom>
              <a:avLst/>
              <a:gdLst>
                <a:gd name="T0" fmla="*/ 327 w 328"/>
                <a:gd name="T1" fmla="*/ 269 h 534"/>
                <a:gd name="T2" fmla="*/ 296 w 328"/>
                <a:gd name="T3" fmla="*/ 86 h 534"/>
                <a:gd name="T4" fmla="*/ 164 w 328"/>
                <a:gd name="T5" fmla="*/ 0 h 534"/>
                <a:gd name="T6" fmla="*/ 28 w 328"/>
                <a:gd name="T7" fmla="*/ 91 h 534"/>
                <a:gd name="T8" fmla="*/ 0 w 328"/>
                <a:gd name="T9" fmla="*/ 269 h 534"/>
                <a:gd name="T10" fmla="*/ 35 w 328"/>
                <a:gd name="T11" fmla="*/ 456 h 534"/>
                <a:gd name="T12" fmla="*/ 164 w 328"/>
                <a:gd name="T13" fmla="*/ 533 h 534"/>
                <a:gd name="T14" fmla="*/ 299 w 328"/>
                <a:gd name="T15" fmla="*/ 443 h 534"/>
                <a:gd name="T16" fmla="*/ 327 w 328"/>
                <a:gd name="T17" fmla="*/ 269 h 534"/>
                <a:gd name="T18" fmla="*/ 164 w 328"/>
                <a:gd name="T19" fmla="*/ 517 h 534"/>
                <a:gd name="T20" fmla="*/ 72 w 328"/>
                <a:gd name="T21" fmla="*/ 422 h 534"/>
                <a:gd name="T22" fmla="*/ 65 w 328"/>
                <a:gd name="T23" fmla="*/ 259 h 534"/>
                <a:gd name="T24" fmla="*/ 70 w 328"/>
                <a:gd name="T25" fmla="*/ 116 h 534"/>
                <a:gd name="T26" fmla="*/ 164 w 328"/>
                <a:gd name="T27" fmla="*/ 18 h 534"/>
                <a:gd name="T28" fmla="*/ 255 w 328"/>
                <a:gd name="T29" fmla="*/ 107 h 534"/>
                <a:gd name="T30" fmla="*/ 262 w 328"/>
                <a:gd name="T31" fmla="*/ 259 h 534"/>
                <a:gd name="T32" fmla="*/ 253 w 328"/>
                <a:gd name="T33" fmla="*/ 419 h 534"/>
                <a:gd name="T34" fmla="*/ 164 w 328"/>
                <a:gd name="T35" fmla="*/ 5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534">
                  <a:moveTo>
                    <a:pt x="327" y="269"/>
                  </a:moveTo>
                  <a:cubicBezTo>
                    <a:pt x="327" y="206"/>
                    <a:pt x="324" y="144"/>
                    <a:pt x="296" y="86"/>
                  </a:cubicBezTo>
                  <a:cubicBezTo>
                    <a:pt x="260" y="12"/>
                    <a:pt x="197" y="0"/>
                    <a:pt x="164" y="0"/>
                  </a:cubicBezTo>
                  <a:cubicBezTo>
                    <a:pt x="118" y="0"/>
                    <a:pt x="60" y="19"/>
                    <a:pt x="28" y="91"/>
                  </a:cubicBezTo>
                  <a:cubicBezTo>
                    <a:pt x="4" y="146"/>
                    <a:pt x="0" y="206"/>
                    <a:pt x="0" y="269"/>
                  </a:cubicBezTo>
                  <a:cubicBezTo>
                    <a:pt x="0" y="327"/>
                    <a:pt x="4" y="396"/>
                    <a:pt x="35" y="456"/>
                  </a:cubicBezTo>
                  <a:cubicBezTo>
                    <a:pt x="69" y="517"/>
                    <a:pt x="125" y="533"/>
                    <a:pt x="164" y="533"/>
                  </a:cubicBezTo>
                  <a:cubicBezTo>
                    <a:pt x="206" y="533"/>
                    <a:pt x="264" y="517"/>
                    <a:pt x="299" y="443"/>
                  </a:cubicBezTo>
                  <a:cubicBezTo>
                    <a:pt x="324" y="391"/>
                    <a:pt x="327" y="329"/>
                    <a:pt x="327" y="269"/>
                  </a:cubicBezTo>
                  <a:close/>
                  <a:moveTo>
                    <a:pt x="164" y="517"/>
                  </a:moveTo>
                  <a:cubicBezTo>
                    <a:pt x="134" y="517"/>
                    <a:pt x="86" y="498"/>
                    <a:pt x="72" y="422"/>
                  </a:cubicBezTo>
                  <a:cubicBezTo>
                    <a:pt x="65" y="376"/>
                    <a:pt x="65" y="304"/>
                    <a:pt x="65" y="259"/>
                  </a:cubicBezTo>
                  <a:cubicBezTo>
                    <a:pt x="65" y="209"/>
                    <a:pt x="65" y="158"/>
                    <a:pt x="70" y="116"/>
                  </a:cubicBezTo>
                  <a:cubicBezTo>
                    <a:pt x="86" y="25"/>
                    <a:pt x="144" y="18"/>
                    <a:pt x="164" y="18"/>
                  </a:cubicBezTo>
                  <a:cubicBezTo>
                    <a:pt x="188" y="18"/>
                    <a:pt x="239" y="32"/>
                    <a:pt x="255" y="107"/>
                  </a:cubicBezTo>
                  <a:cubicBezTo>
                    <a:pt x="262" y="151"/>
                    <a:pt x="262" y="209"/>
                    <a:pt x="262" y="259"/>
                  </a:cubicBezTo>
                  <a:cubicBezTo>
                    <a:pt x="262" y="317"/>
                    <a:pt x="262" y="369"/>
                    <a:pt x="253" y="419"/>
                  </a:cubicBezTo>
                  <a:cubicBezTo>
                    <a:pt x="243" y="493"/>
                    <a:pt x="199" y="517"/>
                    <a:pt x="164" y="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50" name="Freeform 94"/>
            <p:cNvSpPr>
              <a:spLocks noChangeArrowheads="1"/>
            </p:cNvSpPr>
            <p:nvPr/>
          </p:nvSpPr>
          <p:spPr bwMode="auto">
            <a:xfrm>
              <a:off x="1936" y="1917"/>
              <a:ext cx="116" cy="116"/>
            </a:xfrm>
            <a:custGeom>
              <a:avLst/>
              <a:gdLst>
                <a:gd name="T0" fmla="*/ 275 w 517"/>
                <a:gd name="T1" fmla="*/ 274 h 518"/>
                <a:gd name="T2" fmla="*/ 491 w 517"/>
                <a:gd name="T3" fmla="*/ 274 h 518"/>
                <a:gd name="T4" fmla="*/ 516 w 517"/>
                <a:gd name="T5" fmla="*/ 259 h 518"/>
                <a:gd name="T6" fmla="*/ 491 w 517"/>
                <a:gd name="T7" fmla="*/ 243 h 518"/>
                <a:gd name="T8" fmla="*/ 275 w 517"/>
                <a:gd name="T9" fmla="*/ 243 h 518"/>
                <a:gd name="T10" fmla="*/ 275 w 517"/>
                <a:gd name="T11" fmla="*/ 26 h 518"/>
                <a:gd name="T12" fmla="*/ 259 w 517"/>
                <a:gd name="T13" fmla="*/ 0 h 518"/>
                <a:gd name="T14" fmla="*/ 243 w 517"/>
                <a:gd name="T15" fmla="*/ 26 h 518"/>
                <a:gd name="T16" fmla="*/ 243 w 517"/>
                <a:gd name="T17" fmla="*/ 243 h 518"/>
                <a:gd name="T18" fmla="*/ 26 w 517"/>
                <a:gd name="T19" fmla="*/ 243 h 518"/>
                <a:gd name="T20" fmla="*/ 0 w 517"/>
                <a:gd name="T21" fmla="*/ 259 h 518"/>
                <a:gd name="T22" fmla="*/ 26 w 517"/>
                <a:gd name="T23" fmla="*/ 274 h 518"/>
                <a:gd name="T24" fmla="*/ 243 w 517"/>
                <a:gd name="T25" fmla="*/ 274 h 518"/>
                <a:gd name="T26" fmla="*/ 243 w 517"/>
                <a:gd name="T27" fmla="*/ 491 h 518"/>
                <a:gd name="T28" fmla="*/ 259 w 517"/>
                <a:gd name="T29" fmla="*/ 517 h 518"/>
                <a:gd name="T30" fmla="*/ 275 w 517"/>
                <a:gd name="T31" fmla="*/ 491 h 518"/>
                <a:gd name="T32" fmla="*/ 275 w 517"/>
                <a:gd name="T33" fmla="*/ 27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7" h="518">
                  <a:moveTo>
                    <a:pt x="275" y="274"/>
                  </a:moveTo>
                  <a:lnTo>
                    <a:pt x="491" y="274"/>
                  </a:lnTo>
                  <a:cubicBezTo>
                    <a:pt x="502" y="274"/>
                    <a:pt x="516" y="274"/>
                    <a:pt x="516" y="259"/>
                  </a:cubicBezTo>
                  <a:cubicBezTo>
                    <a:pt x="516" y="243"/>
                    <a:pt x="502" y="243"/>
                    <a:pt x="491" y="243"/>
                  </a:cubicBezTo>
                  <a:lnTo>
                    <a:pt x="275" y="243"/>
                  </a:lnTo>
                  <a:lnTo>
                    <a:pt x="275" y="26"/>
                  </a:lnTo>
                  <a:cubicBezTo>
                    <a:pt x="275" y="14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4"/>
                    <a:pt x="14" y="274"/>
                    <a:pt x="26" y="274"/>
                  </a:cubicBezTo>
                  <a:lnTo>
                    <a:pt x="243" y="274"/>
                  </a:lnTo>
                  <a:lnTo>
                    <a:pt x="243" y="491"/>
                  </a:lnTo>
                  <a:cubicBezTo>
                    <a:pt x="243" y="501"/>
                    <a:pt x="243" y="517"/>
                    <a:pt x="259" y="517"/>
                  </a:cubicBezTo>
                  <a:cubicBezTo>
                    <a:pt x="275" y="517"/>
                    <a:pt x="275" y="501"/>
                    <a:pt x="275" y="491"/>
                  </a:cubicBezTo>
                  <a:lnTo>
                    <a:pt x="275" y="2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51" name="Freeform 95"/>
            <p:cNvSpPr>
              <a:spLocks noChangeArrowheads="1"/>
            </p:cNvSpPr>
            <p:nvPr/>
          </p:nvSpPr>
          <p:spPr bwMode="auto">
            <a:xfrm>
              <a:off x="2107" y="1904"/>
              <a:ext cx="46" cy="117"/>
            </a:xfrm>
            <a:custGeom>
              <a:avLst/>
              <a:gdLst>
                <a:gd name="T0" fmla="*/ 199 w 207"/>
                <a:gd name="T1" fmla="*/ 28 h 522"/>
                <a:gd name="T2" fmla="*/ 171 w 207"/>
                <a:gd name="T3" fmla="*/ 0 h 522"/>
                <a:gd name="T4" fmla="*/ 128 w 207"/>
                <a:gd name="T5" fmla="*/ 40 h 522"/>
                <a:gd name="T6" fmla="*/ 157 w 207"/>
                <a:gd name="T7" fmla="*/ 69 h 522"/>
                <a:gd name="T8" fmla="*/ 199 w 207"/>
                <a:gd name="T9" fmla="*/ 28 h 522"/>
                <a:gd name="T10" fmla="*/ 139 w 207"/>
                <a:gd name="T11" fmla="*/ 320 h 522"/>
                <a:gd name="T12" fmla="*/ 157 w 207"/>
                <a:gd name="T13" fmla="*/ 274 h 522"/>
                <a:gd name="T14" fmla="*/ 167 w 207"/>
                <a:gd name="T15" fmla="*/ 234 h 522"/>
                <a:gd name="T16" fmla="*/ 102 w 207"/>
                <a:gd name="T17" fmla="*/ 171 h 522"/>
                <a:gd name="T18" fmla="*/ 0 w 207"/>
                <a:gd name="T19" fmla="*/ 288 h 522"/>
                <a:gd name="T20" fmla="*/ 9 w 207"/>
                <a:gd name="T21" fmla="*/ 297 h 522"/>
                <a:gd name="T22" fmla="*/ 21 w 207"/>
                <a:gd name="T23" fmla="*/ 283 h 522"/>
                <a:gd name="T24" fmla="*/ 100 w 207"/>
                <a:gd name="T25" fmla="*/ 186 h 522"/>
                <a:gd name="T26" fmla="*/ 120 w 207"/>
                <a:gd name="T27" fmla="*/ 211 h 522"/>
                <a:gd name="T28" fmla="*/ 111 w 207"/>
                <a:gd name="T29" fmla="*/ 252 h 522"/>
                <a:gd name="T30" fmla="*/ 58 w 207"/>
                <a:gd name="T31" fmla="*/ 396 h 522"/>
                <a:gd name="T32" fmla="*/ 40 w 207"/>
                <a:gd name="T33" fmla="*/ 457 h 522"/>
                <a:gd name="T34" fmla="*/ 104 w 207"/>
                <a:gd name="T35" fmla="*/ 521 h 522"/>
                <a:gd name="T36" fmla="*/ 206 w 207"/>
                <a:gd name="T37" fmla="*/ 401 h 522"/>
                <a:gd name="T38" fmla="*/ 197 w 207"/>
                <a:gd name="T39" fmla="*/ 394 h 522"/>
                <a:gd name="T40" fmla="*/ 185 w 207"/>
                <a:gd name="T41" fmla="*/ 408 h 522"/>
                <a:gd name="T42" fmla="*/ 106 w 207"/>
                <a:gd name="T43" fmla="*/ 505 h 522"/>
                <a:gd name="T44" fmla="*/ 86 w 207"/>
                <a:gd name="T45" fmla="*/ 478 h 522"/>
                <a:gd name="T46" fmla="*/ 109 w 207"/>
                <a:gd name="T47" fmla="*/ 401 h 522"/>
                <a:gd name="T48" fmla="*/ 139 w 207"/>
                <a:gd name="T49" fmla="*/ 32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22">
                  <a:moveTo>
                    <a:pt x="199" y="28"/>
                  </a:moveTo>
                  <a:cubicBezTo>
                    <a:pt x="199" y="12"/>
                    <a:pt x="188" y="0"/>
                    <a:pt x="171" y="0"/>
                  </a:cubicBezTo>
                  <a:cubicBezTo>
                    <a:pt x="150" y="0"/>
                    <a:pt x="128" y="19"/>
                    <a:pt x="128" y="40"/>
                  </a:cubicBezTo>
                  <a:cubicBezTo>
                    <a:pt x="128" y="56"/>
                    <a:pt x="139" y="69"/>
                    <a:pt x="157" y="69"/>
                  </a:cubicBezTo>
                  <a:cubicBezTo>
                    <a:pt x="176" y="69"/>
                    <a:pt x="199" y="51"/>
                    <a:pt x="199" y="28"/>
                  </a:cubicBezTo>
                  <a:close/>
                  <a:moveTo>
                    <a:pt x="139" y="320"/>
                  </a:moveTo>
                  <a:cubicBezTo>
                    <a:pt x="150" y="297"/>
                    <a:pt x="150" y="296"/>
                    <a:pt x="157" y="274"/>
                  </a:cubicBezTo>
                  <a:cubicBezTo>
                    <a:pt x="164" y="259"/>
                    <a:pt x="167" y="248"/>
                    <a:pt x="167" y="234"/>
                  </a:cubicBezTo>
                  <a:cubicBezTo>
                    <a:pt x="167" y="199"/>
                    <a:pt x="143" y="171"/>
                    <a:pt x="102" y="171"/>
                  </a:cubicBezTo>
                  <a:cubicBezTo>
                    <a:pt x="30" y="171"/>
                    <a:pt x="0" y="281"/>
                    <a:pt x="0" y="288"/>
                  </a:cubicBezTo>
                  <a:cubicBezTo>
                    <a:pt x="0" y="297"/>
                    <a:pt x="7" y="297"/>
                    <a:pt x="9" y="297"/>
                  </a:cubicBezTo>
                  <a:cubicBezTo>
                    <a:pt x="18" y="297"/>
                    <a:pt x="18" y="296"/>
                    <a:pt x="21" y="283"/>
                  </a:cubicBezTo>
                  <a:cubicBezTo>
                    <a:pt x="42" y="209"/>
                    <a:pt x="74" y="186"/>
                    <a:pt x="100" y="186"/>
                  </a:cubicBezTo>
                  <a:cubicBezTo>
                    <a:pt x="107" y="186"/>
                    <a:pt x="120" y="186"/>
                    <a:pt x="120" y="211"/>
                  </a:cubicBezTo>
                  <a:cubicBezTo>
                    <a:pt x="120" y="229"/>
                    <a:pt x="114" y="245"/>
                    <a:pt x="111" y="252"/>
                  </a:cubicBezTo>
                  <a:cubicBezTo>
                    <a:pt x="106" y="273"/>
                    <a:pt x="70" y="362"/>
                    <a:pt x="58" y="396"/>
                  </a:cubicBezTo>
                  <a:cubicBezTo>
                    <a:pt x="49" y="415"/>
                    <a:pt x="40" y="442"/>
                    <a:pt x="40" y="457"/>
                  </a:cubicBezTo>
                  <a:cubicBezTo>
                    <a:pt x="40" y="494"/>
                    <a:pt x="67" y="521"/>
                    <a:pt x="104" y="521"/>
                  </a:cubicBezTo>
                  <a:cubicBezTo>
                    <a:pt x="178" y="521"/>
                    <a:pt x="206" y="408"/>
                    <a:pt x="206" y="401"/>
                  </a:cubicBezTo>
                  <a:cubicBezTo>
                    <a:pt x="206" y="394"/>
                    <a:pt x="199" y="394"/>
                    <a:pt x="197" y="394"/>
                  </a:cubicBezTo>
                  <a:cubicBezTo>
                    <a:pt x="188" y="394"/>
                    <a:pt x="188" y="396"/>
                    <a:pt x="185" y="408"/>
                  </a:cubicBezTo>
                  <a:cubicBezTo>
                    <a:pt x="171" y="457"/>
                    <a:pt x="144" y="505"/>
                    <a:pt x="106" y="505"/>
                  </a:cubicBezTo>
                  <a:cubicBezTo>
                    <a:pt x="92" y="505"/>
                    <a:pt x="86" y="496"/>
                    <a:pt x="86" y="478"/>
                  </a:cubicBezTo>
                  <a:cubicBezTo>
                    <a:pt x="86" y="459"/>
                    <a:pt x="92" y="449"/>
                    <a:pt x="109" y="401"/>
                  </a:cubicBezTo>
                  <a:lnTo>
                    <a:pt x="139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52" name="Freeform 96"/>
            <p:cNvSpPr>
              <a:spLocks noChangeArrowheads="1"/>
            </p:cNvSpPr>
            <p:nvPr/>
          </p:nvSpPr>
          <p:spPr bwMode="auto">
            <a:xfrm>
              <a:off x="2183" y="1888"/>
              <a:ext cx="23" cy="175"/>
            </a:xfrm>
            <a:custGeom>
              <a:avLst/>
              <a:gdLst>
                <a:gd name="T0" fmla="*/ 107 w 108"/>
                <a:gd name="T1" fmla="*/ 774 h 775"/>
                <a:gd name="T2" fmla="*/ 107 w 108"/>
                <a:gd name="T3" fmla="*/ 744 h 775"/>
                <a:gd name="T4" fmla="*/ 32 w 108"/>
                <a:gd name="T5" fmla="*/ 744 h 775"/>
                <a:gd name="T6" fmla="*/ 32 w 108"/>
                <a:gd name="T7" fmla="*/ 32 h 775"/>
                <a:gd name="T8" fmla="*/ 107 w 108"/>
                <a:gd name="T9" fmla="*/ 32 h 775"/>
                <a:gd name="T10" fmla="*/ 107 w 108"/>
                <a:gd name="T11" fmla="*/ 0 h 775"/>
                <a:gd name="T12" fmla="*/ 0 w 108"/>
                <a:gd name="T13" fmla="*/ 0 h 775"/>
                <a:gd name="T14" fmla="*/ 0 w 108"/>
                <a:gd name="T15" fmla="*/ 774 h 775"/>
                <a:gd name="T16" fmla="*/ 107 w 108"/>
                <a:gd name="T17" fmla="*/ 77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775">
                  <a:moveTo>
                    <a:pt x="107" y="774"/>
                  </a:moveTo>
                  <a:lnTo>
                    <a:pt x="107" y="744"/>
                  </a:lnTo>
                  <a:lnTo>
                    <a:pt x="32" y="744"/>
                  </a:lnTo>
                  <a:lnTo>
                    <a:pt x="32" y="32"/>
                  </a:lnTo>
                  <a:lnTo>
                    <a:pt x="107" y="32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107" y="7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53" name="Freeform 97"/>
            <p:cNvSpPr>
              <a:spLocks noChangeArrowheads="1"/>
            </p:cNvSpPr>
            <p:nvPr/>
          </p:nvSpPr>
          <p:spPr bwMode="auto">
            <a:xfrm>
              <a:off x="2218" y="1903"/>
              <a:ext cx="73" cy="120"/>
            </a:xfrm>
            <a:custGeom>
              <a:avLst/>
              <a:gdLst>
                <a:gd name="T0" fmla="*/ 327 w 328"/>
                <a:gd name="T1" fmla="*/ 269 h 534"/>
                <a:gd name="T2" fmla="*/ 296 w 328"/>
                <a:gd name="T3" fmla="*/ 86 h 534"/>
                <a:gd name="T4" fmla="*/ 164 w 328"/>
                <a:gd name="T5" fmla="*/ 0 h 534"/>
                <a:gd name="T6" fmla="*/ 28 w 328"/>
                <a:gd name="T7" fmla="*/ 91 h 534"/>
                <a:gd name="T8" fmla="*/ 0 w 328"/>
                <a:gd name="T9" fmla="*/ 269 h 534"/>
                <a:gd name="T10" fmla="*/ 35 w 328"/>
                <a:gd name="T11" fmla="*/ 456 h 534"/>
                <a:gd name="T12" fmla="*/ 164 w 328"/>
                <a:gd name="T13" fmla="*/ 533 h 534"/>
                <a:gd name="T14" fmla="*/ 299 w 328"/>
                <a:gd name="T15" fmla="*/ 443 h 534"/>
                <a:gd name="T16" fmla="*/ 327 w 328"/>
                <a:gd name="T17" fmla="*/ 269 h 534"/>
                <a:gd name="T18" fmla="*/ 164 w 328"/>
                <a:gd name="T19" fmla="*/ 517 h 534"/>
                <a:gd name="T20" fmla="*/ 74 w 328"/>
                <a:gd name="T21" fmla="*/ 422 h 534"/>
                <a:gd name="T22" fmla="*/ 65 w 328"/>
                <a:gd name="T23" fmla="*/ 259 h 534"/>
                <a:gd name="T24" fmla="*/ 70 w 328"/>
                <a:gd name="T25" fmla="*/ 116 h 534"/>
                <a:gd name="T26" fmla="*/ 164 w 328"/>
                <a:gd name="T27" fmla="*/ 18 h 534"/>
                <a:gd name="T28" fmla="*/ 255 w 328"/>
                <a:gd name="T29" fmla="*/ 107 h 534"/>
                <a:gd name="T30" fmla="*/ 262 w 328"/>
                <a:gd name="T31" fmla="*/ 259 h 534"/>
                <a:gd name="T32" fmla="*/ 253 w 328"/>
                <a:gd name="T33" fmla="*/ 419 h 534"/>
                <a:gd name="T34" fmla="*/ 164 w 328"/>
                <a:gd name="T35" fmla="*/ 5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534">
                  <a:moveTo>
                    <a:pt x="327" y="269"/>
                  </a:moveTo>
                  <a:cubicBezTo>
                    <a:pt x="327" y="206"/>
                    <a:pt x="324" y="144"/>
                    <a:pt x="296" y="86"/>
                  </a:cubicBezTo>
                  <a:cubicBezTo>
                    <a:pt x="260" y="12"/>
                    <a:pt x="197" y="0"/>
                    <a:pt x="164" y="0"/>
                  </a:cubicBezTo>
                  <a:cubicBezTo>
                    <a:pt x="118" y="0"/>
                    <a:pt x="60" y="19"/>
                    <a:pt x="28" y="91"/>
                  </a:cubicBezTo>
                  <a:cubicBezTo>
                    <a:pt x="4" y="146"/>
                    <a:pt x="0" y="206"/>
                    <a:pt x="0" y="269"/>
                  </a:cubicBezTo>
                  <a:cubicBezTo>
                    <a:pt x="0" y="327"/>
                    <a:pt x="4" y="396"/>
                    <a:pt x="35" y="456"/>
                  </a:cubicBezTo>
                  <a:cubicBezTo>
                    <a:pt x="69" y="517"/>
                    <a:pt x="125" y="533"/>
                    <a:pt x="164" y="533"/>
                  </a:cubicBezTo>
                  <a:cubicBezTo>
                    <a:pt x="206" y="533"/>
                    <a:pt x="264" y="517"/>
                    <a:pt x="299" y="443"/>
                  </a:cubicBezTo>
                  <a:cubicBezTo>
                    <a:pt x="324" y="391"/>
                    <a:pt x="327" y="329"/>
                    <a:pt x="327" y="269"/>
                  </a:cubicBezTo>
                  <a:close/>
                  <a:moveTo>
                    <a:pt x="164" y="517"/>
                  </a:moveTo>
                  <a:cubicBezTo>
                    <a:pt x="134" y="517"/>
                    <a:pt x="86" y="498"/>
                    <a:pt x="74" y="422"/>
                  </a:cubicBezTo>
                  <a:cubicBezTo>
                    <a:pt x="65" y="376"/>
                    <a:pt x="65" y="304"/>
                    <a:pt x="65" y="259"/>
                  </a:cubicBezTo>
                  <a:cubicBezTo>
                    <a:pt x="65" y="209"/>
                    <a:pt x="65" y="158"/>
                    <a:pt x="70" y="116"/>
                  </a:cubicBezTo>
                  <a:cubicBezTo>
                    <a:pt x="86" y="25"/>
                    <a:pt x="144" y="18"/>
                    <a:pt x="164" y="18"/>
                  </a:cubicBezTo>
                  <a:cubicBezTo>
                    <a:pt x="188" y="18"/>
                    <a:pt x="239" y="32"/>
                    <a:pt x="255" y="107"/>
                  </a:cubicBezTo>
                  <a:cubicBezTo>
                    <a:pt x="262" y="151"/>
                    <a:pt x="262" y="209"/>
                    <a:pt x="262" y="259"/>
                  </a:cubicBezTo>
                  <a:cubicBezTo>
                    <a:pt x="262" y="317"/>
                    <a:pt x="262" y="369"/>
                    <a:pt x="253" y="419"/>
                  </a:cubicBezTo>
                  <a:cubicBezTo>
                    <a:pt x="243" y="493"/>
                    <a:pt x="199" y="517"/>
                    <a:pt x="164" y="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54" name="Freeform 98"/>
            <p:cNvSpPr>
              <a:spLocks noChangeArrowheads="1"/>
            </p:cNvSpPr>
            <p:nvPr/>
          </p:nvSpPr>
          <p:spPr bwMode="auto">
            <a:xfrm>
              <a:off x="2314" y="2001"/>
              <a:ext cx="18" cy="18"/>
            </a:xfrm>
            <a:custGeom>
              <a:avLst/>
              <a:gdLst>
                <a:gd name="T0" fmla="*/ 84 w 85"/>
                <a:gd name="T1" fmla="*/ 42 h 85"/>
                <a:gd name="T2" fmla="*/ 42 w 85"/>
                <a:gd name="T3" fmla="*/ 0 h 85"/>
                <a:gd name="T4" fmla="*/ 0 w 85"/>
                <a:gd name="T5" fmla="*/ 42 h 85"/>
                <a:gd name="T6" fmla="*/ 42 w 85"/>
                <a:gd name="T7" fmla="*/ 84 h 85"/>
                <a:gd name="T8" fmla="*/ 84 w 85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55" name="Freeform 99"/>
            <p:cNvSpPr>
              <a:spLocks noChangeArrowheads="1"/>
            </p:cNvSpPr>
            <p:nvPr/>
          </p:nvSpPr>
          <p:spPr bwMode="auto">
            <a:xfrm>
              <a:off x="2355" y="1903"/>
              <a:ext cx="72" cy="120"/>
            </a:xfrm>
            <a:custGeom>
              <a:avLst/>
              <a:gdLst>
                <a:gd name="T0" fmla="*/ 93 w 323"/>
                <a:gd name="T1" fmla="*/ 162 h 534"/>
                <a:gd name="T2" fmla="*/ 55 w 323"/>
                <a:gd name="T3" fmla="*/ 99 h 534"/>
                <a:gd name="T4" fmla="*/ 160 w 323"/>
                <a:gd name="T5" fmla="*/ 19 h 534"/>
                <a:gd name="T6" fmla="*/ 268 w 323"/>
                <a:gd name="T7" fmla="*/ 116 h 534"/>
                <a:gd name="T8" fmla="*/ 190 w 323"/>
                <a:gd name="T9" fmla="*/ 223 h 534"/>
                <a:gd name="T10" fmla="*/ 93 w 323"/>
                <a:gd name="T11" fmla="*/ 162 h 534"/>
                <a:gd name="T12" fmla="*/ 208 w 323"/>
                <a:gd name="T13" fmla="*/ 236 h 534"/>
                <a:gd name="T14" fmla="*/ 301 w 323"/>
                <a:gd name="T15" fmla="*/ 116 h 534"/>
                <a:gd name="T16" fmla="*/ 162 w 323"/>
                <a:gd name="T17" fmla="*/ 0 h 534"/>
                <a:gd name="T18" fmla="*/ 21 w 323"/>
                <a:gd name="T19" fmla="*/ 130 h 534"/>
                <a:gd name="T20" fmla="*/ 55 w 323"/>
                <a:gd name="T21" fmla="*/ 215 h 534"/>
                <a:gd name="T22" fmla="*/ 113 w 323"/>
                <a:gd name="T23" fmla="*/ 257 h 534"/>
                <a:gd name="T24" fmla="*/ 0 w 323"/>
                <a:gd name="T25" fmla="*/ 399 h 534"/>
                <a:gd name="T26" fmla="*/ 160 w 323"/>
                <a:gd name="T27" fmla="*/ 533 h 534"/>
                <a:gd name="T28" fmla="*/ 322 w 323"/>
                <a:gd name="T29" fmla="*/ 387 h 534"/>
                <a:gd name="T30" fmla="*/ 285 w 323"/>
                <a:gd name="T31" fmla="*/ 290 h 534"/>
                <a:gd name="T32" fmla="*/ 208 w 323"/>
                <a:gd name="T33" fmla="*/ 236 h 534"/>
                <a:gd name="T34" fmla="*/ 130 w 323"/>
                <a:gd name="T35" fmla="*/ 269 h 534"/>
                <a:gd name="T36" fmla="*/ 225 w 323"/>
                <a:gd name="T37" fmla="*/ 329 h 534"/>
                <a:gd name="T38" fmla="*/ 283 w 323"/>
                <a:gd name="T39" fmla="*/ 413 h 534"/>
                <a:gd name="T40" fmla="*/ 162 w 323"/>
                <a:gd name="T41" fmla="*/ 512 h 534"/>
                <a:gd name="T42" fmla="*/ 39 w 323"/>
                <a:gd name="T43" fmla="*/ 399 h 534"/>
                <a:gd name="T44" fmla="*/ 130 w 323"/>
                <a:gd name="T45" fmla="*/ 26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3" h="534">
                  <a:moveTo>
                    <a:pt x="93" y="162"/>
                  </a:moveTo>
                  <a:cubicBezTo>
                    <a:pt x="58" y="139"/>
                    <a:pt x="55" y="113"/>
                    <a:pt x="55" y="99"/>
                  </a:cubicBezTo>
                  <a:cubicBezTo>
                    <a:pt x="55" y="53"/>
                    <a:pt x="106" y="19"/>
                    <a:pt x="160" y="19"/>
                  </a:cubicBezTo>
                  <a:cubicBezTo>
                    <a:pt x="218" y="19"/>
                    <a:pt x="268" y="60"/>
                    <a:pt x="268" y="116"/>
                  </a:cubicBezTo>
                  <a:cubicBezTo>
                    <a:pt x="268" y="160"/>
                    <a:pt x="238" y="197"/>
                    <a:pt x="190" y="223"/>
                  </a:cubicBezTo>
                  <a:lnTo>
                    <a:pt x="93" y="162"/>
                  </a:lnTo>
                  <a:close/>
                  <a:moveTo>
                    <a:pt x="208" y="236"/>
                  </a:moveTo>
                  <a:cubicBezTo>
                    <a:pt x="264" y="208"/>
                    <a:pt x="301" y="167"/>
                    <a:pt x="301" y="116"/>
                  </a:cubicBezTo>
                  <a:cubicBezTo>
                    <a:pt x="301" y="44"/>
                    <a:pt x="232" y="0"/>
                    <a:pt x="162" y="0"/>
                  </a:cubicBezTo>
                  <a:cubicBezTo>
                    <a:pt x="84" y="0"/>
                    <a:pt x="21" y="58"/>
                    <a:pt x="21" y="130"/>
                  </a:cubicBezTo>
                  <a:cubicBezTo>
                    <a:pt x="21" y="144"/>
                    <a:pt x="23" y="178"/>
                    <a:pt x="55" y="215"/>
                  </a:cubicBezTo>
                  <a:cubicBezTo>
                    <a:pt x="63" y="223"/>
                    <a:pt x="93" y="243"/>
                    <a:pt x="113" y="257"/>
                  </a:cubicBezTo>
                  <a:cubicBezTo>
                    <a:pt x="67" y="280"/>
                    <a:pt x="0" y="322"/>
                    <a:pt x="0" y="399"/>
                  </a:cubicBezTo>
                  <a:cubicBezTo>
                    <a:pt x="0" y="482"/>
                    <a:pt x="79" y="533"/>
                    <a:pt x="160" y="533"/>
                  </a:cubicBezTo>
                  <a:cubicBezTo>
                    <a:pt x="248" y="533"/>
                    <a:pt x="322" y="470"/>
                    <a:pt x="322" y="387"/>
                  </a:cubicBezTo>
                  <a:cubicBezTo>
                    <a:pt x="322" y="359"/>
                    <a:pt x="313" y="324"/>
                    <a:pt x="285" y="290"/>
                  </a:cubicBezTo>
                  <a:cubicBezTo>
                    <a:pt x="269" y="274"/>
                    <a:pt x="257" y="267"/>
                    <a:pt x="208" y="236"/>
                  </a:cubicBezTo>
                  <a:close/>
                  <a:moveTo>
                    <a:pt x="130" y="269"/>
                  </a:moveTo>
                  <a:lnTo>
                    <a:pt x="225" y="329"/>
                  </a:lnTo>
                  <a:cubicBezTo>
                    <a:pt x="246" y="343"/>
                    <a:pt x="283" y="366"/>
                    <a:pt x="283" y="413"/>
                  </a:cubicBezTo>
                  <a:cubicBezTo>
                    <a:pt x="283" y="471"/>
                    <a:pt x="225" y="512"/>
                    <a:pt x="162" y="512"/>
                  </a:cubicBezTo>
                  <a:cubicBezTo>
                    <a:pt x="95" y="512"/>
                    <a:pt x="39" y="464"/>
                    <a:pt x="39" y="399"/>
                  </a:cubicBezTo>
                  <a:cubicBezTo>
                    <a:pt x="39" y="354"/>
                    <a:pt x="63" y="304"/>
                    <a:pt x="130" y="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56" name="Freeform 100"/>
            <p:cNvSpPr>
              <a:spLocks noChangeArrowheads="1"/>
            </p:cNvSpPr>
            <p:nvPr/>
          </p:nvSpPr>
          <p:spPr bwMode="auto">
            <a:xfrm>
              <a:off x="2451" y="1903"/>
              <a:ext cx="58" cy="116"/>
            </a:xfrm>
            <a:custGeom>
              <a:avLst/>
              <a:gdLst>
                <a:gd name="T0" fmla="*/ 160 w 258"/>
                <a:gd name="T1" fmla="*/ 19 h 518"/>
                <a:gd name="T2" fmla="*/ 141 w 258"/>
                <a:gd name="T3" fmla="*/ 0 h 518"/>
                <a:gd name="T4" fmla="*/ 0 w 258"/>
                <a:gd name="T5" fmla="*/ 49 h 518"/>
                <a:gd name="T6" fmla="*/ 0 w 258"/>
                <a:gd name="T7" fmla="*/ 74 h 518"/>
                <a:gd name="T8" fmla="*/ 102 w 258"/>
                <a:gd name="T9" fmla="*/ 53 h 518"/>
                <a:gd name="T10" fmla="*/ 102 w 258"/>
                <a:gd name="T11" fmla="*/ 456 h 518"/>
                <a:gd name="T12" fmla="*/ 30 w 258"/>
                <a:gd name="T13" fmla="*/ 493 h 518"/>
                <a:gd name="T14" fmla="*/ 5 w 258"/>
                <a:gd name="T15" fmla="*/ 493 h 518"/>
                <a:gd name="T16" fmla="*/ 5 w 258"/>
                <a:gd name="T17" fmla="*/ 517 h 518"/>
                <a:gd name="T18" fmla="*/ 130 w 258"/>
                <a:gd name="T19" fmla="*/ 514 h 518"/>
                <a:gd name="T20" fmla="*/ 257 w 258"/>
                <a:gd name="T21" fmla="*/ 517 h 518"/>
                <a:gd name="T22" fmla="*/ 257 w 258"/>
                <a:gd name="T23" fmla="*/ 493 h 518"/>
                <a:gd name="T24" fmla="*/ 232 w 258"/>
                <a:gd name="T25" fmla="*/ 493 h 518"/>
                <a:gd name="T26" fmla="*/ 160 w 258"/>
                <a:gd name="T27" fmla="*/ 456 h 518"/>
                <a:gd name="T28" fmla="*/ 160 w 258"/>
                <a:gd name="T29" fmla="*/ 1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518">
                  <a:moveTo>
                    <a:pt x="160" y="19"/>
                  </a:moveTo>
                  <a:cubicBezTo>
                    <a:pt x="160" y="2"/>
                    <a:pt x="160" y="0"/>
                    <a:pt x="141" y="0"/>
                  </a:cubicBezTo>
                  <a:cubicBezTo>
                    <a:pt x="93" y="49"/>
                    <a:pt x="25" y="49"/>
                    <a:pt x="0" y="49"/>
                  </a:cubicBezTo>
                  <a:lnTo>
                    <a:pt x="0" y="74"/>
                  </a:lnTo>
                  <a:cubicBezTo>
                    <a:pt x="16" y="74"/>
                    <a:pt x="62" y="74"/>
                    <a:pt x="102" y="53"/>
                  </a:cubicBezTo>
                  <a:lnTo>
                    <a:pt x="102" y="456"/>
                  </a:lnTo>
                  <a:cubicBezTo>
                    <a:pt x="102" y="484"/>
                    <a:pt x="100" y="493"/>
                    <a:pt x="30" y="493"/>
                  </a:cubicBezTo>
                  <a:lnTo>
                    <a:pt x="5" y="493"/>
                  </a:lnTo>
                  <a:lnTo>
                    <a:pt x="5" y="517"/>
                  </a:lnTo>
                  <a:cubicBezTo>
                    <a:pt x="32" y="514"/>
                    <a:pt x="100" y="514"/>
                    <a:pt x="130" y="514"/>
                  </a:cubicBezTo>
                  <a:cubicBezTo>
                    <a:pt x="162" y="514"/>
                    <a:pt x="229" y="514"/>
                    <a:pt x="257" y="517"/>
                  </a:cubicBezTo>
                  <a:lnTo>
                    <a:pt x="257" y="493"/>
                  </a:lnTo>
                  <a:lnTo>
                    <a:pt x="232" y="493"/>
                  </a:lnTo>
                  <a:cubicBezTo>
                    <a:pt x="162" y="493"/>
                    <a:pt x="160" y="484"/>
                    <a:pt x="160" y="456"/>
                  </a:cubicBezTo>
                  <a:lnTo>
                    <a:pt x="16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57" name="Freeform 101"/>
            <p:cNvSpPr>
              <a:spLocks noChangeArrowheads="1"/>
            </p:cNvSpPr>
            <p:nvPr/>
          </p:nvSpPr>
          <p:spPr bwMode="auto">
            <a:xfrm>
              <a:off x="2572" y="1903"/>
              <a:ext cx="116" cy="116"/>
            </a:xfrm>
            <a:custGeom>
              <a:avLst/>
              <a:gdLst>
                <a:gd name="T0" fmla="*/ 275 w 518"/>
                <a:gd name="T1" fmla="*/ 274 h 518"/>
                <a:gd name="T2" fmla="*/ 491 w 518"/>
                <a:gd name="T3" fmla="*/ 274 h 518"/>
                <a:gd name="T4" fmla="*/ 517 w 518"/>
                <a:gd name="T5" fmla="*/ 259 h 518"/>
                <a:gd name="T6" fmla="*/ 491 w 518"/>
                <a:gd name="T7" fmla="*/ 243 h 518"/>
                <a:gd name="T8" fmla="*/ 275 w 518"/>
                <a:gd name="T9" fmla="*/ 243 h 518"/>
                <a:gd name="T10" fmla="*/ 275 w 518"/>
                <a:gd name="T11" fmla="*/ 28 h 518"/>
                <a:gd name="T12" fmla="*/ 259 w 518"/>
                <a:gd name="T13" fmla="*/ 0 h 518"/>
                <a:gd name="T14" fmla="*/ 243 w 518"/>
                <a:gd name="T15" fmla="*/ 26 h 518"/>
                <a:gd name="T16" fmla="*/ 243 w 518"/>
                <a:gd name="T17" fmla="*/ 243 h 518"/>
                <a:gd name="T18" fmla="*/ 26 w 518"/>
                <a:gd name="T19" fmla="*/ 243 h 518"/>
                <a:gd name="T20" fmla="*/ 0 w 518"/>
                <a:gd name="T21" fmla="*/ 259 h 518"/>
                <a:gd name="T22" fmla="*/ 26 w 518"/>
                <a:gd name="T23" fmla="*/ 274 h 518"/>
                <a:gd name="T24" fmla="*/ 243 w 518"/>
                <a:gd name="T25" fmla="*/ 274 h 518"/>
                <a:gd name="T26" fmla="*/ 243 w 518"/>
                <a:gd name="T27" fmla="*/ 486 h 518"/>
                <a:gd name="T28" fmla="*/ 26 w 518"/>
                <a:gd name="T29" fmla="*/ 486 h 518"/>
                <a:gd name="T30" fmla="*/ 0 w 518"/>
                <a:gd name="T31" fmla="*/ 501 h 518"/>
                <a:gd name="T32" fmla="*/ 26 w 518"/>
                <a:gd name="T33" fmla="*/ 517 h 518"/>
                <a:gd name="T34" fmla="*/ 491 w 518"/>
                <a:gd name="T35" fmla="*/ 517 h 518"/>
                <a:gd name="T36" fmla="*/ 517 w 518"/>
                <a:gd name="T37" fmla="*/ 501 h 518"/>
                <a:gd name="T38" fmla="*/ 491 w 518"/>
                <a:gd name="T39" fmla="*/ 486 h 518"/>
                <a:gd name="T40" fmla="*/ 275 w 518"/>
                <a:gd name="T41" fmla="*/ 486 h 518"/>
                <a:gd name="T42" fmla="*/ 275 w 518"/>
                <a:gd name="T43" fmla="*/ 27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8" h="518">
                  <a:moveTo>
                    <a:pt x="275" y="274"/>
                  </a:moveTo>
                  <a:lnTo>
                    <a:pt x="491" y="274"/>
                  </a:lnTo>
                  <a:cubicBezTo>
                    <a:pt x="503" y="274"/>
                    <a:pt x="517" y="274"/>
                    <a:pt x="517" y="259"/>
                  </a:cubicBezTo>
                  <a:cubicBezTo>
                    <a:pt x="517" y="243"/>
                    <a:pt x="503" y="243"/>
                    <a:pt x="491" y="243"/>
                  </a:cubicBezTo>
                  <a:lnTo>
                    <a:pt x="275" y="243"/>
                  </a:lnTo>
                  <a:lnTo>
                    <a:pt x="275" y="28"/>
                  </a:lnTo>
                  <a:cubicBezTo>
                    <a:pt x="275" y="16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4"/>
                    <a:pt x="14" y="274"/>
                    <a:pt x="26" y="274"/>
                  </a:cubicBezTo>
                  <a:lnTo>
                    <a:pt x="243" y="274"/>
                  </a:lnTo>
                  <a:lnTo>
                    <a:pt x="243" y="486"/>
                  </a:lnTo>
                  <a:lnTo>
                    <a:pt x="26" y="486"/>
                  </a:lnTo>
                  <a:cubicBezTo>
                    <a:pt x="14" y="486"/>
                    <a:pt x="0" y="486"/>
                    <a:pt x="0" y="501"/>
                  </a:cubicBezTo>
                  <a:cubicBezTo>
                    <a:pt x="0" y="517"/>
                    <a:pt x="14" y="517"/>
                    <a:pt x="26" y="517"/>
                  </a:cubicBezTo>
                  <a:lnTo>
                    <a:pt x="491" y="517"/>
                  </a:lnTo>
                  <a:cubicBezTo>
                    <a:pt x="503" y="517"/>
                    <a:pt x="517" y="517"/>
                    <a:pt x="517" y="501"/>
                  </a:cubicBezTo>
                  <a:cubicBezTo>
                    <a:pt x="517" y="486"/>
                    <a:pt x="503" y="486"/>
                    <a:pt x="491" y="486"/>
                  </a:cubicBezTo>
                  <a:lnTo>
                    <a:pt x="275" y="486"/>
                  </a:lnTo>
                  <a:lnTo>
                    <a:pt x="275" y="2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58" name="Freeform 102"/>
            <p:cNvSpPr>
              <a:spLocks noChangeArrowheads="1"/>
            </p:cNvSpPr>
            <p:nvPr/>
          </p:nvSpPr>
          <p:spPr bwMode="auto">
            <a:xfrm>
              <a:off x="2744" y="1903"/>
              <a:ext cx="73" cy="120"/>
            </a:xfrm>
            <a:custGeom>
              <a:avLst/>
              <a:gdLst>
                <a:gd name="T0" fmla="*/ 327 w 328"/>
                <a:gd name="T1" fmla="*/ 269 h 534"/>
                <a:gd name="T2" fmla="*/ 296 w 328"/>
                <a:gd name="T3" fmla="*/ 86 h 534"/>
                <a:gd name="T4" fmla="*/ 164 w 328"/>
                <a:gd name="T5" fmla="*/ 0 h 534"/>
                <a:gd name="T6" fmla="*/ 28 w 328"/>
                <a:gd name="T7" fmla="*/ 91 h 534"/>
                <a:gd name="T8" fmla="*/ 0 w 328"/>
                <a:gd name="T9" fmla="*/ 269 h 534"/>
                <a:gd name="T10" fmla="*/ 35 w 328"/>
                <a:gd name="T11" fmla="*/ 456 h 534"/>
                <a:gd name="T12" fmla="*/ 164 w 328"/>
                <a:gd name="T13" fmla="*/ 533 h 534"/>
                <a:gd name="T14" fmla="*/ 299 w 328"/>
                <a:gd name="T15" fmla="*/ 443 h 534"/>
                <a:gd name="T16" fmla="*/ 327 w 328"/>
                <a:gd name="T17" fmla="*/ 269 h 534"/>
                <a:gd name="T18" fmla="*/ 164 w 328"/>
                <a:gd name="T19" fmla="*/ 517 h 534"/>
                <a:gd name="T20" fmla="*/ 72 w 328"/>
                <a:gd name="T21" fmla="*/ 422 h 534"/>
                <a:gd name="T22" fmla="*/ 65 w 328"/>
                <a:gd name="T23" fmla="*/ 259 h 534"/>
                <a:gd name="T24" fmla="*/ 70 w 328"/>
                <a:gd name="T25" fmla="*/ 116 h 534"/>
                <a:gd name="T26" fmla="*/ 164 w 328"/>
                <a:gd name="T27" fmla="*/ 18 h 534"/>
                <a:gd name="T28" fmla="*/ 255 w 328"/>
                <a:gd name="T29" fmla="*/ 107 h 534"/>
                <a:gd name="T30" fmla="*/ 262 w 328"/>
                <a:gd name="T31" fmla="*/ 259 h 534"/>
                <a:gd name="T32" fmla="*/ 253 w 328"/>
                <a:gd name="T33" fmla="*/ 419 h 534"/>
                <a:gd name="T34" fmla="*/ 164 w 328"/>
                <a:gd name="T35" fmla="*/ 5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534">
                  <a:moveTo>
                    <a:pt x="327" y="269"/>
                  </a:moveTo>
                  <a:cubicBezTo>
                    <a:pt x="327" y="206"/>
                    <a:pt x="324" y="144"/>
                    <a:pt x="296" y="86"/>
                  </a:cubicBezTo>
                  <a:cubicBezTo>
                    <a:pt x="260" y="12"/>
                    <a:pt x="197" y="0"/>
                    <a:pt x="164" y="0"/>
                  </a:cubicBezTo>
                  <a:cubicBezTo>
                    <a:pt x="118" y="0"/>
                    <a:pt x="60" y="19"/>
                    <a:pt x="28" y="91"/>
                  </a:cubicBezTo>
                  <a:cubicBezTo>
                    <a:pt x="4" y="146"/>
                    <a:pt x="0" y="206"/>
                    <a:pt x="0" y="269"/>
                  </a:cubicBezTo>
                  <a:cubicBezTo>
                    <a:pt x="0" y="327"/>
                    <a:pt x="4" y="396"/>
                    <a:pt x="35" y="456"/>
                  </a:cubicBezTo>
                  <a:cubicBezTo>
                    <a:pt x="69" y="517"/>
                    <a:pt x="125" y="533"/>
                    <a:pt x="164" y="533"/>
                  </a:cubicBezTo>
                  <a:cubicBezTo>
                    <a:pt x="206" y="533"/>
                    <a:pt x="264" y="517"/>
                    <a:pt x="299" y="443"/>
                  </a:cubicBezTo>
                  <a:cubicBezTo>
                    <a:pt x="324" y="391"/>
                    <a:pt x="327" y="329"/>
                    <a:pt x="327" y="269"/>
                  </a:cubicBezTo>
                  <a:close/>
                  <a:moveTo>
                    <a:pt x="164" y="517"/>
                  </a:moveTo>
                  <a:cubicBezTo>
                    <a:pt x="134" y="517"/>
                    <a:pt x="86" y="498"/>
                    <a:pt x="72" y="422"/>
                  </a:cubicBezTo>
                  <a:cubicBezTo>
                    <a:pt x="65" y="376"/>
                    <a:pt x="65" y="304"/>
                    <a:pt x="65" y="259"/>
                  </a:cubicBezTo>
                  <a:cubicBezTo>
                    <a:pt x="65" y="209"/>
                    <a:pt x="65" y="158"/>
                    <a:pt x="70" y="116"/>
                  </a:cubicBezTo>
                  <a:cubicBezTo>
                    <a:pt x="86" y="25"/>
                    <a:pt x="144" y="18"/>
                    <a:pt x="164" y="18"/>
                  </a:cubicBezTo>
                  <a:cubicBezTo>
                    <a:pt x="188" y="18"/>
                    <a:pt x="239" y="32"/>
                    <a:pt x="255" y="107"/>
                  </a:cubicBezTo>
                  <a:cubicBezTo>
                    <a:pt x="262" y="151"/>
                    <a:pt x="262" y="209"/>
                    <a:pt x="262" y="259"/>
                  </a:cubicBezTo>
                  <a:cubicBezTo>
                    <a:pt x="262" y="317"/>
                    <a:pt x="262" y="369"/>
                    <a:pt x="253" y="419"/>
                  </a:cubicBezTo>
                  <a:cubicBezTo>
                    <a:pt x="243" y="493"/>
                    <a:pt x="199" y="517"/>
                    <a:pt x="164" y="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59" name="Freeform 103"/>
            <p:cNvSpPr>
              <a:spLocks noChangeArrowheads="1"/>
            </p:cNvSpPr>
            <p:nvPr/>
          </p:nvSpPr>
          <p:spPr bwMode="auto">
            <a:xfrm>
              <a:off x="2840" y="2001"/>
              <a:ext cx="18" cy="18"/>
            </a:xfrm>
            <a:custGeom>
              <a:avLst/>
              <a:gdLst>
                <a:gd name="T0" fmla="*/ 84 w 85"/>
                <a:gd name="T1" fmla="*/ 42 h 85"/>
                <a:gd name="T2" fmla="*/ 42 w 85"/>
                <a:gd name="T3" fmla="*/ 0 h 85"/>
                <a:gd name="T4" fmla="*/ 0 w 85"/>
                <a:gd name="T5" fmla="*/ 42 h 85"/>
                <a:gd name="T6" fmla="*/ 42 w 85"/>
                <a:gd name="T7" fmla="*/ 84 h 85"/>
                <a:gd name="T8" fmla="*/ 84 w 85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60" name="Freeform 104"/>
            <p:cNvSpPr>
              <a:spLocks noChangeArrowheads="1"/>
            </p:cNvSpPr>
            <p:nvPr/>
          </p:nvSpPr>
          <p:spPr bwMode="auto">
            <a:xfrm>
              <a:off x="2889" y="1903"/>
              <a:ext cx="58" cy="116"/>
            </a:xfrm>
            <a:custGeom>
              <a:avLst/>
              <a:gdLst>
                <a:gd name="T0" fmla="*/ 160 w 258"/>
                <a:gd name="T1" fmla="*/ 19 h 518"/>
                <a:gd name="T2" fmla="*/ 141 w 258"/>
                <a:gd name="T3" fmla="*/ 0 h 518"/>
                <a:gd name="T4" fmla="*/ 0 w 258"/>
                <a:gd name="T5" fmla="*/ 49 h 518"/>
                <a:gd name="T6" fmla="*/ 0 w 258"/>
                <a:gd name="T7" fmla="*/ 74 h 518"/>
                <a:gd name="T8" fmla="*/ 102 w 258"/>
                <a:gd name="T9" fmla="*/ 53 h 518"/>
                <a:gd name="T10" fmla="*/ 102 w 258"/>
                <a:gd name="T11" fmla="*/ 456 h 518"/>
                <a:gd name="T12" fmla="*/ 30 w 258"/>
                <a:gd name="T13" fmla="*/ 493 h 518"/>
                <a:gd name="T14" fmla="*/ 5 w 258"/>
                <a:gd name="T15" fmla="*/ 493 h 518"/>
                <a:gd name="T16" fmla="*/ 5 w 258"/>
                <a:gd name="T17" fmla="*/ 517 h 518"/>
                <a:gd name="T18" fmla="*/ 130 w 258"/>
                <a:gd name="T19" fmla="*/ 514 h 518"/>
                <a:gd name="T20" fmla="*/ 257 w 258"/>
                <a:gd name="T21" fmla="*/ 517 h 518"/>
                <a:gd name="T22" fmla="*/ 257 w 258"/>
                <a:gd name="T23" fmla="*/ 493 h 518"/>
                <a:gd name="T24" fmla="*/ 232 w 258"/>
                <a:gd name="T25" fmla="*/ 493 h 518"/>
                <a:gd name="T26" fmla="*/ 160 w 258"/>
                <a:gd name="T27" fmla="*/ 456 h 518"/>
                <a:gd name="T28" fmla="*/ 160 w 258"/>
                <a:gd name="T29" fmla="*/ 1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518">
                  <a:moveTo>
                    <a:pt x="160" y="19"/>
                  </a:moveTo>
                  <a:cubicBezTo>
                    <a:pt x="160" y="2"/>
                    <a:pt x="160" y="0"/>
                    <a:pt x="141" y="0"/>
                  </a:cubicBezTo>
                  <a:cubicBezTo>
                    <a:pt x="93" y="49"/>
                    <a:pt x="25" y="49"/>
                    <a:pt x="0" y="49"/>
                  </a:cubicBezTo>
                  <a:lnTo>
                    <a:pt x="0" y="74"/>
                  </a:lnTo>
                  <a:cubicBezTo>
                    <a:pt x="16" y="74"/>
                    <a:pt x="62" y="74"/>
                    <a:pt x="102" y="53"/>
                  </a:cubicBezTo>
                  <a:lnTo>
                    <a:pt x="102" y="456"/>
                  </a:lnTo>
                  <a:cubicBezTo>
                    <a:pt x="102" y="484"/>
                    <a:pt x="100" y="493"/>
                    <a:pt x="30" y="493"/>
                  </a:cubicBezTo>
                  <a:lnTo>
                    <a:pt x="5" y="493"/>
                  </a:lnTo>
                  <a:lnTo>
                    <a:pt x="5" y="517"/>
                  </a:lnTo>
                  <a:cubicBezTo>
                    <a:pt x="32" y="514"/>
                    <a:pt x="100" y="514"/>
                    <a:pt x="130" y="514"/>
                  </a:cubicBezTo>
                  <a:cubicBezTo>
                    <a:pt x="162" y="514"/>
                    <a:pt x="229" y="514"/>
                    <a:pt x="257" y="517"/>
                  </a:cubicBezTo>
                  <a:lnTo>
                    <a:pt x="257" y="493"/>
                  </a:lnTo>
                  <a:lnTo>
                    <a:pt x="232" y="493"/>
                  </a:lnTo>
                  <a:cubicBezTo>
                    <a:pt x="162" y="493"/>
                    <a:pt x="160" y="484"/>
                    <a:pt x="160" y="456"/>
                  </a:cubicBezTo>
                  <a:lnTo>
                    <a:pt x="16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61" name="Freeform 105"/>
            <p:cNvSpPr>
              <a:spLocks noChangeArrowheads="1"/>
            </p:cNvSpPr>
            <p:nvPr/>
          </p:nvSpPr>
          <p:spPr bwMode="auto">
            <a:xfrm>
              <a:off x="2970" y="1903"/>
              <a:ext cx="70" cy="120"/>
            </a:xfrm>
            <a:custGeom>
              <a:avLst/>
              <a:gdLst>
                <a:gd name="T0" fmla="*/ 310 w 311"/>
                <a:gd name="T1" fmla="*/ 361 h 534"/>
                <a:gd name="T2" fmla="*/ 162 w 311"/>
                <a:gd name="T3" fmla="*/ 190 h 534"/>
                <a:gd name="T4" fmla="*/ 63 w 311"/>
                <a:gd name="T5" fmla="*/ 230 h 534"/>
                <a:gd name="T6" fmla="*/ 63 w 311"/>
                <a:gd name="T7" fmla="*/ 79 h 534"/>
                <a:gd name="T8" fmla="*/ 130 w 311"/>
                <a:gd name="T9" fmla="*/ 90 h 534"/>
                <a:gd name="T10" fmla="*/ 280 w 311"/>
                <a:gd name="T11" fmla="*/ 9 h 534"/>
                <a:gd name="T12" fmla="*/ 273 w 311"/>
                <a:gd name="T13" fmla="*/ 0 h 534"/>
                <a:gd name="T14" fmla="*/ 266 w 311"/>
                <a:gd name="T15" fmla="*/ 2 h 534"/>
                <a:gd name="T16" fmla="*/ 160 w 311"/>
                <a:gd name="T17" fmla="*/ 25 h 534"/>
                <a:gd name="T18" fmla="*/ 56 w 311"/>
                <a:gd name="T19" fmla="*/ 4 h 534"/>
                <a:gd name="T20" fmla="*/ 48 w 311"/>
                <a:gd name="T21" fmla="*/ 0 h 534"/>
                <a:gd name="T22" fmla="*/ 40 w 311"/>
                <a:gd name="T23" fmla="*/ 19 h 534"/>
                <a:gd name="T24" fmla="*/ 40 w 311"/>
                <a:gd name="T25" fmla="*/ 248 h 534"/>
                <a:gd name="T26" fmla="*/ 51 w 311"/>
                <a:gd name="T27" fmla="*/ 269 h 534"/>
                <a:gd name="T28" fmla="*/ 60 w 311"/>
                <a:gd name="T29" fmla="*/ 262 h 534"/>
                <a:gd name="T30" fmla="*/ 160 w 311"/>
                <a:gd name="T31" fmla="*/ 208 h 534"/>
                <a:gd name="T32" fmla="*/ 227 w 311"/>
                <a:gd name="T33" fmla="*/ 257 h 534"/>
                <a:gd name="T34" fmla="*/ 241 w 311"/>
                <a:gd name="T35" fmla="*/ 355 h 534"/>
                <a:gd name="T36" fmla="*/ 222 w 311"/>
                <a:gd name="T37" fmla="*/ 461 h 534"/>
                <a:gd name="T38" fmla="*/ 139 w 311"/>
                <a:gd name="T39" fmla="*/ 512 h 534"/>
                <a:gd name="T40" fmla="*/ 25 w 311"/>
                <a:gd name="T41" fmla="*/ 426 h 534"/>
                <a:gd name="T42" fmla="*/ 39 w 311"/>
                <a:gd name="T43" fmla="*/ 426 h 534"/>
                <a:gd name="T44" fmla="*/ 77 w 311"/>
                <a:gd name="T45" fmla="*/ 389 h 534"/>
                <a:gd name="T46" fmla="*/ 39 w 311"/>
                <a:gd name="T47" fmla="*/ 350 h 534"/>
                <a:gd name="T48" fmla="*/ 0 w 311"/>
                <a:gd name="T49" fmla="*/ 392 h 534"/>
                <a:gd name="T50" fmla="*/ 141 w 311"/>
                <a:gd name="T51" fmla="*/ 533 h 534"/>
                <a:gd name="T52" fmla="*/ 310 w 311"/>
                <a:gd name="T53" fmla="*/ 36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1" h="534">
                  <a:moveTo>
                    <a:pt x="310" y="361"/>
                  </a:moveTo>
                  <a:cubicBezTo>
                    <a:pt x="310" y="269"/>
                    <a:pt x="246" y="190"/>
                    <a:pt x="162" y="190"/>
                  </a:cubicBezTo>
                  <a:cubicBezTo>
                    <a:pt x="125" y="190"/>
                    <a:pt x="92" y="202"/>
                    <a:pt x="63" y="230"/>
                  </a:cubicBezTo>
                  <a:lnTo>
                    <a:pt x="63" y="79"/>
                  </a:lnTo>
                  <a:cubicBezTo>
                    <a:pt x="79" y="84"/>
                    <a:pt x="106" y="90"/>
                    <a:pt x="130" y="90"/>
                  </a:cubicBezTo>
                  <a:cubicBezTo>
                    <a:pt x="225" y="90"/>
                    <a:pt x="280" y="19"/>
                    <a:pt x="280" y="9"/>
                  </a:cubicBezTo>
                  <a:cubicBezTo>
                    <a:pt x="280" y="4"/>
                    <a:pt x="278" y="0"/>
                    <a:pt x="273" y="0"/>
                  </a:cubicBezTo>
                  <a:cubicBezTo>
                    <a:pt x="271" y="0"/>
                    <a:pt x="269" y="0"/>
                    <a:pt x="266" y="2"/>
                  </a:cubicBezTo>
                  <a:cubicBezTo>
                    <a:pt x="250" y="9"/>
                    <a:pt x="213" y="25"/>
                    <a:pt x="160" y="25"/>
                  </a:cubicBezTo>
                  <a:cubicBezTo>
                    <a:pt x="128" y="25"/>
                    <a:pt x="93" y="19"/>
                    <a:pt x="56" y="4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0" y="0"/>
                    <a:pt x="40" y="7"/>
                    <a:pt x="40" y="19"/>
                  </a:cubicBezTo>
                  <a:lnTo>
                    <a:pt x="40" y="248"/>
                  </a:lnTo>
                  <a:cubicBezTo>
                    <a:pt x="40" y="262"/>
                    <a:pt x="40" y="269"/>
                    <a:pt x="51" y="269"/>
                  </a:cubicBezTo>
                  <a:cubicBezTo>
                    <a:pt x="56" y="269"/>
                    <a:pt x="58" y="267"/>
                    <a:pt x="60" y="262"/>
                  </a:cubicBezTo>
                  <a:cubicBezTo>
                    <a:pt x="69" y="250"/>
                    <a:pt x="99" y="208"/>
                    <a:pt x="160" y="208"/>
                  </a:cubicBezTo>
                  <a:cubicBezTo>
                    <a:pt x="201" y="208"/>
                    <a:pt x="220" y="243"/>
                    <a:pt x="227" y="257"/>
                  </a:cubicBezTo>
                  <a:cubicBezTo>
                    <a:pt x="239" y="287"/>
                    <a:pt x="241" y="317"/>
                    <a:pt x="241" y="355"/>
                  </a:cubicBezTo>
                  <a:cubicBezTo>
                    <a:pt x="241" y="382"/>
                    <a:pt x="241" y="429"/>
                    <a:pt x="222" y="461"/>
                  </a:cubicBezTo>
                  <a:cubicBezTo>
                    <a:pt x="204" y="491"/>
                    <a:pt x="174" y="512"/>
                    <a:pt x="139" y="512"/>
                  </a:cubicBezTo>
                  <a:cubicBezTo>
                    <a:pt x="83" y="512"/>
                    <a:pt x="39" y="471"/>
                    <a:pt x="25" y="426"/>
                  </a:cubicBezTo>
                  <a:cubicBezTo>
                    <a:pt x="26" y="426"/>
                    <a:pt x="30" y="426"/>
                    <a:pt x="39" y="426"/>
                  </a:cubicBezTo>
                  <a:cubicBezTo>
                    <a:pt x="63" y="426"/>
                    <a:pt x="77" y="406"/>
                    <a:pt x="77" y="389"/>
                  </a:cubicBezTo>
                  <a:cubicBezTo>
                    <a:pt x="77" y="369"/>
                    <a:pt x="63" y="350"/>
                    <a:pt x="39" y="350"/>
                  </a:cubicBezTo>
                  <a:cubicBezTo>
                    <a:pt x="26" y="350"/>
                    <a:pt x="0" y="355"/>
                    <a:pt x="0" y="392"/>
                  </a:cubicBezTo>
                  <a:cubicBezTo>
                    <a:pt x="0" y="457"/>
                    <a:pt x="53" y="533"/>
                    <a:pt x="141" y="533"/>
                  </a:cubicBezTo>
                  <a:cubicBezTo>
                    <a:pt x="231" y="533"/>
                    <a:pt x="310" y="459"/>
                    <a:pt x="310" y="36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62" name="Freeform 106"/>
            <p:cNvSpPr>
              <a:spLocks noChangeArrowheads="1"/>
            </p:cNvSpPr>
            <p:nvPr/>
          </p:nvSpPr>
          <p:spPr bwMode="auto">
            <a:xfrm>
              <a:off x="3053" y="1888"/>
              <a:ext cx="23" cy="175"/>
            </a:xfrm>
            <a:custGeom>
              <a:avLst/>
              <a:gdLst>
                <a:gd name="T0" fmla="*/ 107 w 108"/>
                <a:gd name="T1" fmla="*/ 0 h 775"/>
                <a:gd name="T2" fmla="*/ 0 w 108"/>
                <a:gd name="T3" fmla="*/ 0 h 775"/>
                <a:gd name="T4" fmla="*/ 0 w 108"/>
                <a:gd name="T5" fmla="*/ 32 h 775"/>
                <a:gd name="T6" fmla="*/ 76 w 108"/>
                <a:gd name="T7" fmla="*/ 32 h 775"/>
                <a:gd name="T8" fmla="*/ 76 w 108"/>
                <a:gd name="T9" fmla="*/ 744 h 775"/>
                <a:gd name="T10" fmla="*/ 0 w 108"/>
                <a:gd name="T11" fmla="*/ 744 h 775"/>
                <a:gd name="T12" fmla="*/ 0 w 108"/>
                <a:gd name="T13" fmla="*/ 774 h 775"/>
                <a:gd name="T14" fmla="*/ 107 w 108"/>
                <a:gd name="T15" fmla="*/ 774 h 775"/>
                <a:gd name="T16" fmla="*/ 107 w 108"/>
                <a:gd name="T1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775">
                  <a:moveTo>
                    <a:pt x="107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76" y="32"/>
                  </a:lnTo>
                  <a:lnTo>
                    <a:pt x="76" y="744"/>
                  </a:lnTo>
                  <a:lnTo>
                    <a:pt x="0" y="744"/>
                  </a:lnTo>
                  <a:lnTo>
                    <a:pt x="0" y="774"/>
                  </a:lnTo>
                  <a:lnTo>
                    <a:pt x="107" y="774"/>
                  </a:lnTo>
                  <a:lnTo>
                    <a:pt x="10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63" name="Freeform 107"/>
            <p:cNvSpPr>
              <a:spLocks noChangeArrowheads="1"/>
            </p:cNvSpPr>
            <p:nvPr/>
          </p:nvSpPr>
          <p:spPr bwMode="auto">
            <a:xfrm>
              <a:off x="3162" y="1896"/>
              <a:ext cx="56" cy="123"/>
            </a:xfrm>
            <a:custGeom>
              <a:avLst/>
              <a:gdLst>
                <a:gd name="T0" fmla="*/ 111 w 253"/>
                <a:gd name="T1" fmla="*/ 213 h 548"/>
                <a:gd name="T2" fmla="*/ 111 w 253"/>
                <a:gd name="T3" fmla="*/ 123 h 548"/>
                <a:gd name="T4" fmla="*/ 183 w 253"/>
                <a:gd name="T5" fmla="*/ 18 h 548"/>
                <a:gd name="T6" fmla="*/ 208 w 253"/>
                <a:gd name="T7" fmla="*/ 23 h 548"/>
                <a:gd name="T8" fmla="*/ 185 w 253"/>
                <a:gd name="T9" fmla="*/ 55 h 548"/>
                <a:gd name="T10" fmla="*/ 218 w 253"/>
                <a:gd name="T11" fmla="*/ 88 h 548"/>
                <a:gd name="T12" fmla="*/ 252 w 253"/>
                <a:gd name="T13" fmla="*/ 55 h 548"/>
                <a:gd name="T14" fmla="*/ 183 w 253"/>
                <a:gd name="T15" fmla="*/ 0 h 548"/>
                <a:gd name="T16" fmla="*/ 62 w 253"/>
                <a:gd name="T17" fmla="*/ 123 h 548"/>
                <a:gd name="T18" fmla="*/ 62 w 253"/>
                <a:gd name="T19" fmla="*/ 213 h 548"/>
                <a:gd name="T20" fmla="*/ 0 w 253"/>
                <a:gd name="T21" fmla="*/ 213 h 548"/>
                <a:gd name="T22" fmla="*/ 0 w 253"/>
                <a:gd name="T23" fmla="*/ 236 h 548"/>
                <a:gd name="T24" fmla="*/ 62 w 253"/>
                <a:gd name="T25" fmla="*/ 236 h 548"/>
                <a:gd name="T26" fmla="*/ 62 w 253"/>
                <a:gd name="T27" fmla="*/ 487 h 548"/>
                <a:gd name="T28" fmla="*/ 0 w 253"/>
                <a:gd name="T29" fmla="*/ 522 h 548"/>
                <a:gd name="T30" fmla="*/ 0 w 253"/>
                <a:gd name="T31" fmla="*/ 547 h 548"/>
                <a:gd name="T32" fmla="*/ 90 w 253"/>
                <a:gd name="T33" fmla="*/ 544 h 548"/>
                <a:gd name="T34" fmla="*/ 188 w 253"/>
                <a:gd name="T35" fmla="*/ 547 h 548"/>
                <a:gd name="T36" fmla="*/ 188 w 253"/>
                <a:gd name="T37" fmla="*/ 522 h 548"/>
                <a:gd name="T38" fmla="*/ 172 w 253"/>
                <a:gd name="T39" fmla="*/ 522 h 548"/>
                <a:gd name="T40" fmla="*/ 113 w 253"/>
                <a:gd name="T41" fmla="*/ 486 h 548"/>
                <a:gd name="T42" fmla="*/ 113 w 253"/>
                <a:gd name="T43" fmla="*/ 236 h 548"/>
                <a:gd name="T44" fmla="*/ 202 w 253"/>
                <a:gd name="T45" fmla="*/ 236 h 548"/>
                <a:gd name="T46" fmla="*/ 202 w 253"/>
                <a:gd name="T47" fmla="*/ 213 h 548"/>
                <a:gd name="T48" fmla="*/ 111 w 253"/>
                <a:gd name="T49" fmla="*/ 21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548">
                  <a:moveTo>
                    <a:pt x="111" y="213"/>
                  </a:moveTo>
                  <a:lnTo>
                    <a:pt x="111" y="123"/>
                  </a:lnTo>
                  <a:cubicBezTo>
                    <a:pt x="111" y="55"/>
                    <a:pt x="148" y="18"/>
                    <a:pt x="183" y="18"/>
                  </a:cubicBezTo>
                  <a:cubicBezTo>
                    <a:pt x="185" y="18"/>
                    <a:pt x="195" y="18"/>
                    <a:pt x="208" y="23"/>
                  </a:cubicBezTo>
                  <a:cubicBezTo>
                    <a:pt x="199" y="26"/>
                    <a:pt x="185" y="35"/>
                    <a:pt x="185" y="55"/>
                  </a:cubicBezTo>
                  <a:cubicBezTo>
                    <a:pt x="185" y="72"/>
                    <a:pt x="197" y="88"/>
                    <a:pt x="218" y="88"/>
                  </a:cubicBezTo>
                  <a:cubicBezTo>
                    <a:pt x="241" y="88"/>
                    <a:pt x="252" y="72"/>
                    <a:pt x="252" y="55"/>
                  </a:cubicBezTo>
                  <a:cubicBezTo>
                    <a:pt x="252" y="26"/>
                    <a:pt x="224" y="0"/>
                    <a:pt x="183" y="0"/>
                  </a:cubicBezTo>
                  <a:cubicBezTo>
                    <a:pt x="128" y="0"/>
                    <a:pt x="62" y="40"/>
                    <a:pt x="62" y="123"/>
                  </a:cubicBezTo>
                  <a:lnTo>
                    <a:pt x="62" y="213"/>
                  </a:lnTo>
                  <a:lnTo>
                    <a:pt x="0" y="213"/>
                  </a:lnTo>
                  <a:lnTo>
                    <a:pt x="0" y="236"/>
                  </a:lnTo>
                  <a:lnTo>
                    <a:pt x="62" y="236"/>
                  </a:lnTo>
                  <a:lnTo>
                    <a:pt x="62" y="487"/>
                  </a:lnTo>
                  <a:cubicBezTo>
                    <a:pt x="62" y="522"/>
                    <a:pt x="53" y="522"/>
                    <a:pt x="0" y="522"/>
                  </a:cubicBezTo>
                  <a:lnTo>
                    <a:pt x="0" y="547"/>
                  </a:lnTo>
                  <a:cubicBezTo>
                    <a:pt x="32" y="545"/>
                    <a:pt x="69" y="544"/>
                    <a:pt x="90" y="544"/>
                  </a:cubicBezTo>
                  <a:cubicBezTo>
                    <a:pt x="121" y="544"/>
                    <a:pt x="157" y="544"/>
                    <a:pt x="188" y="547"/>
                  </a:cubicBezTo>
                  <a:lnTo>
                    <a:pt x="188" y="522"/>
                  </a:lnTo>
                  <a:lnTo>
                    <a:pt x="172" y="522"/>
                  </a:lnTo>
                  <a:cubicBezTo>
                    <a:pt x="114" y="522"/>
                    <a:pt x="113" y="514"/>
                    <a:pt x="113" y="486"/>
                  </a:cubicBezTo>
                  <a:lnTo>
                    <a:pt x="113" y="236"/>
                  </a:lnTo>
                  <a:lnTo>
                    <a:pt x="202" y="236"/>
                  </a:lnTo>
                  <a:lnTo>
                    <a:pt x="202" y="213"/>
                  </a:lnTo>
                  <a:lnTo>
                    <a:pt x="111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64" name="Freeform 108"/>
            <p:cNvSpPr>
              <a:spLocks noChangeArrowheads="1"/>
            </p:cNvSpPr>
            <p:nvPr/>
          </p:nvSpPr>
          <p:spPr bwMode="auto">
            <a:xfrm>
              <a:off x="3215" y="1942"/>
              <a:ext cx="136" cy="77"/>
            </a:xfrm>
            <a:custGeom>
              <a:avLst/>
              <a:gdLst>
                <a:gd name="T0" fmla="*/ 60 w 606"/>
                <a:gd name="T1" fmla="*/ 76 h 344"/>
                <a:gd name="T2" fmla="*/ 60 w 606"/>
                <a:gd name="T3" fmla="*/ 285 h 344"/>
                <a:gd name="T4" fmla="*/ 0 w 606"/>
                <a:gd name="T5" fmla="*/ 318 h 344"/>
                <a:gd name="T6" fmla="*/ 0 w 606"/>
                <a:gd name="T7" fmla="*/ 343 h 344"/>
                <a:gd name="T8" fmla="*/ 88 w 606"/>
                <a:gd name="T9" fmla="*/ 341 h 344"/>
                <a:gd name="T10" fmla="*/ 174 w 606"/>
                <a:gd name="T11" fmla="*/ 343 h 344"/>
                <a:gd name="T12" fmla="*/ 174 w 606"/>
                <a:gd name="T13" fmla="*/ 318 h 344"/>
                <a:gd name="T14" fmla="*/ 114 w 606"/>
                <a:gd name="T15" fmla="*/ 285 h 344"/>
                <a:gd name="T16" fmla="*/ 114 w 606"/>
                <a:gd name="T17" fmla="*/ 141 h 344"/>
                <a:gd name="T18" fmla="*/ 218 w 606"/>
                <a:gd name="T19" fmla="*/ 18 h 344"/>
                <a:gd name="T20" fmla="*/ 276 w 606"/>
                <a:gd name="T21" fmla="*/ 104 h 344"/>
                <a:gd name="T22" fmla="*/ 276 w 606"/>
                <a:gd name="T23" fmla="*/ 285 h 344"/>
                <a:gd name="T24" fmla="*/ 216 w 606"/>
                <a:gd name="T25" fmla="*/ 318 h 344"/>
                <a:gd name="T26" fmla="*/ 216 w 606"/>
                <a:gd name="T27" fmla="*/ 343 h 344"/>
                <a:gd name="T28" fmla="*/ 303 w 606"/>
                <a:gd name="T29" fmla="*/ 341 h 344"/>
                <a:gd name="T30" fmla="*/ 391 w 606"/>
                <a:gd name="T31" fmla="*/ 343 h 344"/>
                <a:gd name="T32" fmla="*/ 391 w 606"/>
                <a:gd name="T33" fmla="*/ 318 h 344"/>
                <a:gd name="T34" fmla="*/ 329 w 606"/>
                <a:gd name="T35" fmla="*/ 285 h 344"/>
                <a:gd name="T36" fmla="*/ 329 w 606"/>
                <a:gd name="T37" fmla="*/ 141 h 344"/>
                <a:gd name="T38" fmla="*/ 435 w 606"/>
                <a:gd name="T39" fmla="*/ 18 h 344"/>
                <a:gd name="T40" fmla="*/ 491 w 606"/>
                <a:gd name="T41" fmla="*/ 104 h 344"/>
                <a:gd name="T42" fmla="*/ 491 w 606"/>
                <a:gd name="T43" fmla="*/ 285 h 344"/>
                <a:gd name="T44" fmla="*/ 431 w 606"/>
                <a:gd name="T45" fmla="*/ 318 h 344"/>
                <a:gd name="T46" fmla="*/ 431 w 606"/>
                <a:gd name="T47" fmla="*/ 343 h 344"/>
                <a:gd name="T48" fmla="*/ 519 w 606"/>
                <a:gd name="T49" fmla="*/ 341 h 344"/>
                <a:gd name="T50" fmla="*/ 605 w 606"/>
                <a:gd name="T51" fmla="*/ 343 h 344"/>
                <a:gd name="T52" fmla="*/ 605 w 606"/>
                <a:gd name="T53" fmla="*/ 318 h 344"/>
                <a:gd name="T54" fmla="*/ 546 w 606"/>
                <a:gd name="T55" fmla="*/ 296 h 344"/>
                <a:gd name="T56" fmla="*/ 546 w 606"/>
                <a:gd name="T57" fmla="*/ 148 h 344"/>
                <a:gd name="T58" fmla="*/ 521 w 606"/>
                <a:gd name="T59" fmla="*/ 28 h 344"/>
                <a:gd name="T60" fmla="*/ 440 w 606"/>
                <a:gd name="T61" fmla="*/ 0 h 344"/>
                <a:gd name="T62" fmla="*/ 327 w 606"/>
                <a:gd name="T63" fmla="*/ 76 h 344"/>
                <a:gd name="T64" fmla="*/ 224 w 606"/>
                <a:gd name="T65" fmla="*/ 0 h 344"/>
                <a:gd name="T66" fmla="*/ 109 w 606"/>
                <a:gd name="T67" fmla="*/ 81 h 344"/>
                <a:gd name="T68" fmla="*/ 109 w 606"/>
                <a:gd name="T69" fmla="*/ 0 h 344"/>
                <a:gd name="T70" fmla="*/ 0 w 606"/>
                <a:gd name="T71" fmla="*/ 9 h 344"/>
                <a:gd name="T72" fmla="*/ 0 w 606"/>
                <a:gd name="T73" fmla="*/ 33 h 344"/>
                <a:gd name="T74" fmla="*/ 60 w 606"/>
                <a:gd name="T75" fmla="*/ 7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6" h="344">
                  <a:moveTo>
                    <a:pt x="60" y="76"/>
                  </a:moveTo>
                  <a:lnTo>
                    <a:pt x="60" y="285"/>
                  </a:lnTo>
                  <a:cubicBezTo>
                    <a:pt x="60" y="318"/>
                    <a:pt x="53" y="318"/>
                    <a:pt x="0" y="318"/>
                  </a:cubicBezTo>
                  <a:lnTo>
                    <a:pt x="0" y="343"/>
                  </a:lnTo>
                  <a:cubicBezTo>
                    <a:pt x="26" y="343"/>
                    <a:pt x="67" y="341"/>
                    <a:pt x="88" y="341"/>
                  </a:cubicBezTo>
                  <a:cubicBezTo>
                    <a:pt x="107" y="341"/>
                    <a:pt x="148" y="343"/>
                    <a:pt x="174" y="343"/>
                  </a:cubicBezTo>
                  <a:lnTo>
                    <a:pt x="174" y="318"/>
                  </a:lnTo>
                  <a:cubicBezTo>
                    <a:pt x="123" y="318"/>
                    <a:pt x="114" y="318"/>
                    <a:pt x="114" y="285"/>
                  </a:cubicBezTo>
                  <a:lnTo>
                    <a:pt x="114" y="141"/>
                  </a:lnTo>
                  <a:cubicBezTo>
                    <a:pt x="114" y="60"/>
                    <a:pt x="169" y="18"/>
                    <a:pt x="218" y="18"/>
                  </a:cubicBezTo>
                  <a:cubicBezTo>
                    <a:pt x="268" y="18"/>
                    <a:pt x="276" y="60"/>
                    <a:pt x="276" y="104"/>
                  </a:cubicBezTo>
                  <a:lnTo>
                    <a:pt x="276" y="285"/>
                  </a:lnTo>
                  <a:cubicBezTo>
                    <a:pt x="276" y="318"/>
                    <a:pt x="268" y="318"/>
                    <a:pt x="216" y="318"/>
                  </a:cubicBezTo>
                  <a:lnTo>
                    <a:pt x="216" y="343"/>
                  </a:lnTo>
                  <a:cubicBezTo>
                    <a:pt x="243" y="343"/>
                    <a:pt x="282" y="341"/>
                    <a:pt x="303" y="341"/>
                  </a:cubicBezTo>
                  <a:cubicBezTo>
                    <a:pt x="324" y="341"/>
                    <a:pt x="364" y="343"/>
                    <a:pt x="391" y="343"/>
                  </a:cubicBezTo>
                  <a:lnTo>
                    <a:pt x="391" y="318"/>
                  </a:lnTo>
                  <a:cubicBezTo>
                    <a:pt x="338" y="318"/>
                    <a:pt x="329" y="318"/>
                    <a:pt x="329" y="285"/>
                  </a:cubicBezTo>
                  <a:lnTo>
                    <a:pt x="329" y="141"/>
                  </a:lnTo>
                  <a:cubicBezTo>
                    <a:pt x="329" y="60"/>
                    <a:pt x="385" y="18"/>
                    <a:pt x="435" y="18"/>
                  </a:cubicBezTo>
                  <a:cubicBezTo>
                    <a:pt x="484" y="18"/>
                    <a:pt x="491" y="60"/>
                    <a:pt x="491" y="104"/>
                  </a:cubicBezTo>
                  <a:lnTo>
                    <a:pt x="491" y="285"/>
                  </a:lnTo>
                  <a:cubicBezTo>
                    <a:pt x="491" y="318"/>
                    <a:pt x="484" y="318"/>
                    <a:pt x="431" y="318"/>
                  </a:cubicBezTo>
                  <a:lnTo>
                    <a:pt x="431" y="343"/>
                  </a:lnTo>
                  <a:cubicBezTo>
                    <a:pt x="458" y="343"/>
                    <a:pt x="498" y="341"/>
                    <a:pt x="519" y="341"/>
                  </a:cubicBezTo>
                  <a:cubicBezTo>
                    <a:pt x="539" y="341"/>
                    <a:pt x="579" y="343"/>
                    <a:pt x="605" y="343"/>
                  </a:cubicBezTo>
                  <a:lnTo>
                    <a:pt x="605" y="318"/>
                  </a:lnTo>
                  <a:cubicBezTo>
                    <a:pt x="565" y="318"/>
                    <a:pt x="546" y="318"/>
                    <a:pt x="546" y="296"/>
                  </a:cubicBezTo>
                  <a:lnTo>
                    <a:pt x="546" y="148"/>
                  </a:lnTo>
                  <a:cubicBezTo>
                    <a:pt x="546" y="81"/>
                    <a:pt x="546" y="56"/>
                    <a:pt x="521" y="28"/>
                  </a:cubicBezTo>
                  <a:cubicBezTo>
                    <a:pt x="510" y="16"/>
                    <a:pt x="484" y="0"/>
                    <a:pt x="440" y="0"/>
                  </a:cubicBezTo>
                  <a:cubicBezTo>
                    <a:pt x="375" y="0"/>
                    <a:pt x="340" y="46"/>
                    <a:pt x="327" y="76"/>
                  </a:cubicBezTo>
                  <a:cubicBezTo>
                    <a:pt x="317" y="9"/>
                    <a:pt x="259" y="0"/>
                    <a:pt x="224" y="0"/>
                  </a:cubicBezTo>
                  <a:cubicBezTo>
                    <a:pt x="167" y="0"/>
                    <a:pt x="130" y="33"/>
                    <a:pt x="109" y="81"/>
                  </a:cubicBezTo>
                  <a:lnTo>
                    <a:pt x="109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5165" name="Group 109"/>
          <p:cNvGrpSpPr>
            <a:grpSpLocks/>
          </p:cNvGrpSpPr>
          <p:nvPr/>
        </p:nvGrpSpPr>
        <p:grpSpPr bwMode="auto">
          <a:xfrm>
            <a:off x="4176713" y="3414713"/>
            <a:ext cx="555625" cy="255587"/>
            <a:chOff x="2631" y="2151"/>
            <a:chExt cx="350" cy="161"/>
          </a:xfrm>
        </p:grpSpPr>
        <p:sp>
          <p:nvSpPr>
            <p:cNvPr id="45166" name="Freeform 110"/>
            <p:cNvSpPr>
              <a:spLocks noChangeArrowheads="1"/>
            </p:cNvSpPr>
            <p:nvPr/>
          </p:nvSpPr>
          <p:spPr bwMode="auto">
            <a:xfrm>
              <a:off x="2631" y="2156"/>
              <a:ext cx="350" cy="157"/>
            </a:xfrm>
            <a:custGeom>
              <a:avLst/>
              <a:gdLst>
                <a:gd name="T0" fmla="*/ 774 w 1549"/>
                <a:gd name="T1" fmla="*/ 694 h 695"/>
                <a:gd name="T2" fmla="*/ 0 w 1549"/>
                <a:gd name="T3" fmla="*/ 694 h 695"/>
                <a:gd name="T4" fmla="*/ 0 w 1549"/>
                <a:gd name="T5" fmla="*/ 0 h 695"/>
                <a:gd name="T6" fmla="*/ 1548 w 1549"/>
                <a:gd name="T7" fmla="*/ 0 h 695"/>
                <a:gd name="T8" fmla="*/ 1548 w 1549"/>
                <a:gd name="T9" fmla="*/ 694 h 695"/>
                <a:gd name="T10" fmla="*/ 774 w 1549"/>
                <a:gd name="T11" fmla="*/ 69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9" h="695">
                  <a:moveTo>
                    <a:pt x="774" y="694"/>
                  </a:moveTo>
                  <a:lnTo>
                    <a:pt x="0" y="694"/>
                  </a:lnTo>
                  <a:lnTo>
                    <a:pt x="0" y="0"/>
                  </a:lnTo>
                  <a:lnTo>
                    <a:pt x="1548" y="0"/>
                  </a:lnTo>
                  <a:lnTo>
                    <a:pt x="1548" y="694"/>
                  </a:lnTo>
                  <a:lnTo>
                    <a:pt x="774" y="69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67" name="Freeform 111"/>
            <p:cNvSpPr>
              <a:spLocks noChangeArrowheads="1"/>
            </p:cNvSpPr>
            <p:nvPr/>
          </p:nvSpPr>
          <p:spPr bwMode="auto">
            <a:xfrm>
              <a:off x="2695" y="2151"/>
              <a:ext cx="69" cy="6"/>
            </a:xfrm>
            <a:custGeom>
              <a:avLst/>
              <a:gdLst>
                <a:gd name="T0" fmla="*/ 307 w 308"/>
                <a:gd name="T1" fmla="*/ 29 h 30"/>
                <a:gd name="T2" fmla="*/ 307 w 308"/>
                <a:gd name="T3" fmla="*/ 0 h 30"/>
                <a:gd name="T4" fmla="*/ 0 w 308"/>
                <a:gd name="T5" fmla="*/ 0 h 30"/>
                <a:gd name="T6" fmla="*/ 0 w 308"/>
                <a:gd name="T7" fmla="*/ 29 h 30"/>
                <a:gd name="T8" fmla="*/ 307 w 308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0">
                  <a:moveTo>
                    <a:pt x="307" y="29"/>
                  </a:moveTo>
                  <a:lnTo>
                    <a:pt x="307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307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68" name="Freeform 112"/>
            <p:cNvSpPr>
              <a:spLocks noChangeArrowheads="1"/>
            </p:cNvSpPr>
            <p:nvPr/>
          </p:nvSpPr>
          <p:spPr bwMode="auto">
            <a:xfrm>
              <a:off x="2638" y="2182"/>
              <a:ext cx="163" cy="130"/>
            </a:xfrm>
            <a:custGeom>
              <a:avLst/>
              <a:gdLst>
                <a:gd name="T0" fmla="*/ 398 w 721"/>
                <a:gd name="T1" fmla="*/ 236 h 579"/>
                <a:gd name="T2" fmla="*/ 394 w 721"/>
                <a:gd name="T3" fmla="*/ 225 h 579"/>
                <a:gd name="T4" fmla="*/ 419 w 721"/>
                <a:gd name="T5" fmla="*/ 206 h 579"/>
                <a:gd name="T6" fmla="*/ 567 w 721"/>
                <a:gd name="T7" fmla="*/ 90 h 579"/>
                <a:gd name="T8" fmla="*/ 705 w 721"/>
                <a:gd name="T9" fmla="*/ 27 h 579"/>
                <a:gd name="T10" fmla="*/ 720 w 721"/>
                <a:gd name="T11" fmla="*/ 10 h 579"/>
                <a:gd name="T12" fmla="*/ 711 w 721"/>
                <a:gd name="T13" fmla="*/ 0 h 579"/>
                <a:gd name="T14" fmla="*/ 651 w 721"/>
                <a:gd name="T15" fmla="*/ 2 h 579"/>
                <a:gd name="T16" fmla="*/ 557 w 721"/>
                <a:gd name="T17" fmla="*/ 0 h 579"/>
                <a:gd name="T18" fmla="*/ 540 w 721"/>
                <a:gd name="T19" fmla="*/ 17 h 579"/>
                <a:gd name="T20" fmla="*/ 551 w 721"/>
                <a:gd name="T21" fmla="*/ 27 h 579"/>
                <a:gd name="T22" fmla="*/ 576 w 721"/>
                <a:gd name="T23" fmla="*/ 44 h 579"/>
                <a:gd name="T24" fmla="*/ 547 w 721"/>
                <a:gd name="T25" fmla="*/ 83 h 579"/>
                <a:gd name="T26" fmla="*/ 217 w 721"/>
                <a:gd name="T27" fmla="*/ 336 h 579"/>
                <a:gd name="T28" fmla="*/ 284 w 721"/>
                <a:gd name="T29" fmla="*/ 65 h 579"/>
                <a:gd name="T30" fmla="*/ 355 w 721"/>
                <a:gd name="T31" fmla="*/ 27 h 579"/>
                <a:gd name="T32" fmla="*/ 384 w 721"/>
                <a:gd name="T33" fmla="*/ 10 h 579"/>
                <a:gd name="T34" fmla="*/ 373 w 721"/>
                <a:gd name="T35" fmla="*/ 0 h 579"/>
                <a:gd name="T36" fmla="*/ 263 w 721"/>
                <a:gd name="T37" fmla="*/ 2 h 579"/>
                <a:gd name="T38" fmla="*/ 156 w 721"/>
                <a:gd name="T39" fmla="*/ 0 h 579"/>
                <a:gd name="T40" fmla="*/ 138 w 721"/>
                <a:gd name="T41" fmla="*/ 15 h 579"/>
                <a:gd name="T42" fmla="*/ 163 w 721"/>
                <a:gd name="T43" fmla="*/ 27 h 579"/>
                <a:gd name="T44" fmla="*/ 200 w 721"/>
                <a:gd name="T45" fmla="*/ 29 h 579"/>
                <a:gd name="T46" fmla="*/ 217 w 721"/>
                <a:gd name="T47" fmla="*/ 42 h 579"/>
                <a:gd name="T48" fmla="*/ 213 w 721"/>
                <a:gd name="T49" fmla="*/ 58 h 579"/>
                <a:gd name="T50" fmla="*/ 100 w 721"/>
                <a:gd name="T51" fmla="*/ 513 h 579"/>
                <a:gd name="T52" fmla="*/ 23 w 721"/>
                <a:gd name="T53" fmla="*/ 552 h 579"/>
                <a:gd name="T54" fmla="*/ 0 w 721"/>
                <a:gd name="T55" fmla="*/ 569 h 579"/>
                <a:gd name="T56" fmla="*/ 13 w 721"/>
                <a:gd name="T57" fmla="*/ 578 h 579"/>
                <a:gd name="T58" fmla="*/ 121 w 721"/>
                <a:gd name="T59" fmla="*/ 577 h 579"/>
                <a:gd name="T60" fmla="*/ 175 w 721"/>
                <a:gd name="T61" fmla="*/ 577 h 579"/>
                <a:gd name="T62" fmla="*/ 229 w 721"/>
                <a:gd name="T63" fmla="*/ 578 h 579"/>
                <a:gd name="T64" fmla="*/ 246 w 721"/>
                <a:gd name="T65" fmla="*/ 561 h 579"/>
                <a:gd name="T66" fmla="*/ 223 w 721"/>
                <a:gd name="T67" fmla="*/ 552 h 579"/>
                <a:gd name="T68" fmla="*/ 167 w 721"/>
                <a:gd name="T69" fmla="*/ 536 h 579"/>
                <a:gd name="T70" fmla="*/ 175 w 721"/>
                <a:gd name="T71" fmla="*/ 500 h 579"/>
                <a:gd name="T72" fmla="*/ 209 w 721"/>
                <a:gd name="T73" fmla="*/ 367 h 579"/>
                <a:gd name="T74" fmla="*/ 334 w 721"/>
                <a:gd name="T75" fmla="*/ 269 h 579"/>
                <a:gd name="T76" fmla="*/ 434 w 721"/>
                <a:gd name="T77" fmla="*/ 496 h 579"/>
                <a:gd name="T78" fmla="*/ 444 w 721"/>
                <a:gd name="T79" fmla="*/ 527 h 579"/>
                <a:gd name="T80" fmla="*/ 399 w 721"/>
                <a:gd name="T81" fmla="*/ 552 h 579"/>
                <a:gd name="T82" fmla="*/ 380 w 721"/>
                <a:gd name="T83" fmla="*/ 569 h 579"/>
                <a:gd name="T84" fmla="*/ 392 w 721"/>
                <a:gd name="T85" fmla="*/ 578 h 579"/>
                <a:gd name="T86" fmla="*/ 496 w 721"/>
                <a:gd name="T87" fmla="*/ 577 h 579"/>
                <a:gd name="T88" fmla="*/ 578 w 721"/>
                <a:gd name="T89" fmla="*/ 578 h 579"/>
                <a:gd name="T90" fmla="*/ 593 w 721"/>
                <a:gd name="T91" fmla="*/ 561 h 579"/>
                <a:gd name="T92" fmla="*/ 576 w 721"/>
                <a:gd name="T93" fmla="*/ 552 h 579"/>
                <a:gd name="T94" fmla="*/ 519 w 721"/>
                <a:gd name="T95" fmla="*/ 515 h 579"/>
                <a:gd name="T96" fmla="*/ 398 w 721"/>
                <a:gd name="T97" fmla="*/ 23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79">
                  <a:moveTo>
                    <a:pt x="398" y="236"/>
                  </a:moveTo>
                  <a:cubicBezTo>
                    <a:pt x="398" y="234"/>
                    <a:pt x="394" y="227"/>
                    <a:pt x="394" y="225"/>
                  </a:cubicBezTo>
                  <a:cubicBezTo>
                    <a:pt x="394" y="223"/>
                    <a:pt x="409" y="211"/>
                    <a:pt x="419" y="206"/>
                  </a:cubicBezTo>
                  <a:lnTo>
                    <a:pt x="567" y="90"/>
                  </a:lnTo>
                  <a:cubicBezTo>
                    <a:pt x="647" y="33"/>
                    <a:pt x="680" y="29"/>
                    <a:pt x="705" y="27"/>
                  </a:cubicBezTo>
                  <a:cubicBezTo>
                    <a:pt x="711" y="25"/>
                    <a:pt x="720" y="25"/>
                    <a:pt x="720" y="10"/>
                  </a:cubicBezTo>
                  <a:cubicBezTo>
                    <a:pt x="720" y="6"/>
                    <a:pt x="718" y="0"/>
                    <a:pt x="711" y="0"/>
                  </a:cubicBezTo>
                  <a:cubicBezTo>
                    <a:pt x="691" y="0"/>
                    <a:pt x="670" y="2"/>
                    <a:pt x="651" y="2"/>
                  </a:cubicBezTo>
                  <a:cubicBezTo>
                    <a:pt x="620" y="2"/>
                    <a:pt x="588" y="0"/>
                    <a:pt x="557" y="0"/>
                  </a:cubicBezTo>
                  <a:cubicBezTo>
                    <a:pt x="551" y="0"/>
                    <a:pt x="540" y="0"/>
                    <a:pt x="540" y="17"/>
                  </a:cubicBezTo>
                  <a:cubicBezTo>
                    <a:pt x="540" y="23"/>
                    <a:pt x="545" y="25"/>
                    <a:pt x="551" y="27"/>
                  </a:cubicBezTo>
                  <a:cubicBezTo>
                    <a:pt x="568" y="29"/>
                    <a:pt x="576" y="33"/>
                    <a:pt x="576" y="44"/>
                  </a:cubicBezTo>
                  <a:cubicBezTo>
                    <a:pt x="576" y="60"/>
                    <a:pt x="551" y="79"/>
                    <a:pt x="547" y="83"/>
                  </a:cubicBezTo>
                  <a:lnTo>
                    <a:pt x="217" y="336"/>
                  </a:lnTo>
                  <a:lnTo>
                    <a:pt x="284" y="65"/>
                  </a:lnTo>
                  <a:cubicBezTo>
                    <a:pt x="292" y="35"/>
                    <a:pt x="294" y="27"/>
                    <a:pt x="355" y="27"/>
                  </a:cubicBezTo>
                  <a:cubicBezTo>
                    <a:pt x="376" y="27"/>
                    <a:pt x="384" y="27"/>
                    <a:pt x="384" y="10"/>
                  </a:cubicBezTo>
                  <a:cubicBezTo>
                    <a:pt x="384" y="2"/>
                    <a:pt x="376" y="0"/>
                    <a:pt x="373" y="0"/>
                  </a:cubicBezTo>
                  <a:cubicBezTo>
                    <a:pt x="348" y="0"/>
                    <a:pt x="288" y="2"/>
                    <a:pt x="263" y="2"/>
                  </a:cubicBezTo>
                  <a:cubicBezTo>
                    <a:pt x="240" y="2"/>
                    <a:pt x="179" y="0"/>
                    <a:pt x="156" y="0"/>
                  </a:cubicBezTo>
                  <a:cubicBezTo>
                    <a:pt x="150" y="0"/>
                    <a:pt x="138" y="0"/>
                    <a:pt x="138" y="15"/>
                  </a:cubicBezTo>
                  <a:cubicBezTo>
                    <a:pt x="138" y="27"/>
                    <a:pt x="146" y="27"/>
                    <a:pt x="163" y="27"/>
                  </a:cubicBezTo>
                  <a:cubicBezTo>
                    <a:pt x="173" y="27"/>
                    <a:pt x="188" y="27"/>
                    <a:pt x="200" y="29"/>
                  </a:cubicBezTo>
                  <a:cubicBezTo>
                    <a:pt x="213" y="29"/>
                    <a:pt x="217" y="33"/>
                    <a:pt x="217" y="42"/>
                  </a:cubicBezTo>
                  <a:cubicBezTo>
                    <a:pt x="217" y="44"/>
                    <a:pt x="217" y="48"/>
                    <a:pt x="213" y="58"/>
                  </a:cubicBezTo>
                  <a:lnTo>
                    <a:pt x="100" y="513"/>
                  </a:lnTo>
                  <a:cubicBezTo>
                    <a:pt x="92" y="546"/>
                    <a:pt x="90" y="552"/>
                    <a:pt x="23" y="552"/>
                  </a:cubicBezTo>
                  <a:cubicBezTo>
                    <a:pt x="10" y="552"/>
                    <a:pt x="0" y="552"/>
                    <a:pt x="0" y="569"/>
                  </a:cubicBezTo>
                  <a:cubicBezTo>
                    <a:pt x="0" y="578"/>
                    <a:pt x="10" y="578"/>
                    <a:pt x="13" y="578"/>
                  </a:cubicBezTo>
                  <a:cubicBezTo>
                    <a:pt x="36" y="578"/>
                    <a:pt x="96" y="577"/>
                    <a:pt x="121" y="577"/>
                  </a:cubicBezTo>
                  <a:cubicBezTo>
                    <a:pt x="138" y="577"/>
                    <a:pt x="156" y="577"/>
                    <a:pt x="175" y="577"/>
                  </a:cubicBezTo>
                  <a:cubicBezTo>
                    <a:pt x="192" y="577"/>
                    <a:pt x="211" y="578"/>
                    <a:pt x="229" y="578"/>
                  </a:cubicBezTo>
                  <a:cubicBezTo>
                    <a:pt x="234" y="578"/>
                    <a:pt x="246" y="578"/>
                    <a:pt x="246" y="561"/>
                  </a:cubicBezTo>
                  <a:cubicBezTo>
                    <a:pt x="246" y="552"/>
                    <a:pt x="238" y="552"/>
                    <a:pt x="223" y="552"/>
                  </a:cubicBezTo>
                  <a:cubicBezTo>
                    <a:pt x="192" y="552"/>
                    <a:pt x="167" y="552"/>
                    <a:pt x="167" y="536"/>
                  </a:cubicBezTo>
                  <a:cubicBezTo>
                    <a:pt x="167" y="530"/>
                    <a:pt x="173" y="513"/>
                    <a:pt x="175" y="500"/>
                  </a:cubicBezTo>
                  <a:cubicBezTo>
                    <a:pt x="186" y="455"/>
                    <a:pt x="198" y="411"/>
                    <a:pt x="209" y="367"/>
                  </a:cubicBezTo>
                  <a:lnTo>
                    <a:pt x="334" y="269"/>
                  </a:lnTo>
                  <a:lnTo>
                    <a:pt x="434" y="496"/>
                  </a:lnTo>
                  <a:cubicBezTo>
                    <a:pt x="444" y="519"/>
                    <a:pt x="444" y="521"/>
                    <a:pt x="444" y="527"/>
                  </a:cubicBezTo>
                  <a:cubicBezTo>
                    <a:pt x="444" y="552"/>
                    <a:pt x="407" y="552"/>
                    <a:pt x="399" y="552"/>
                  </a:cubicBezTo>
                  <a:cubicBezTo>
                    <a:pt x="390" y="552"/>
                    <a:pt x="380" y="552"/>
                    <a:pt x="380" y="569"/>
                  </a:cubicBezTo>
                  <a:cubicBezTo>
                    <a:pt x="380" y="578"/>
                    <a:pt x="392" y="578"/>
                    <a:pt x="392" y="578"/>
                  </a:cubicBezTo>
                  <a:cubicBezTo>
                    <a:pt x="426" y="578"/>
                    <a:pt x="463" y="577"/>
                    <a:pt x="496" y="577"/>
                  </a:cubicBezTo>
                  <a:cubicBezTo>
                    <a:pt x="515" y="577"/>
                    <a:pt x="561" y="578"/>
                    <a:pt x="578" y="578"/>
                  </a:cubicBezTo>
                  <a:cubicBezTo>
                    <a:pt x="584" y="578"/>
                    <a:pt x="593" y="578"/>
                    <a:pt x="593" y="561"/>
                  </a:cubicBezTo>
                  <a:cubicBezTo>
                    <a:pt x="593" y="552"/>
                    <a:pt x="584" y="552"/>
                    <a:pt x="576" y="552"/>
                  </a:cubicBezTo>
                  <a:cubicBezTo>
                    <a:pt x="542" y="552"/>
                    <a:pt x="532" y="544"/>
                    <a:pt x="519" y="515"/>
                  </a:cubicBezTo>
                  <a:lnTo>
                    <a:pt x="398" y="2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169" name="Freeform 113"/>
            <p:cNvSpPr>
              <a:spLocks noChangeArrowheads="1"/>
            </p:cNvSpPr>
            <p:nvPr/>
          </p:nvSpPr>
          <p:spPr bwMode="auto">
            <a:xfrm>
              <a:off x="2814" y="2182"/>
              <a:ext cx="161" cy="130"/>
            </a:xfrm>
            <a:custGeom>
              <a:avLst/>
              <a:gdLst>
                <a:gd name="T0" fmla="*/ 607 w 714"/>
                <a:gd name="T1" fmla="*/ 88 h 579"/>
                <a:gd name="T2" fmla="*/ 697 w 714"/>
                <a:gd name="T3" fmla="*/ 27 h 579"/>
                <a:gd name="T4" fmla="*/ 713 w 714"/>
                <a:gd name="T5" fmla="*/ 10 h 579"/>
                <a:gd name="T6" fmla="*/ 701 w 714"/>
                <a:gd name="T7" fmla="*/ 0 h 579"/>
                <a:gd name="T8" fmla="*/ 617 w 714"/>
                <a:gd name="T9" fmla="*/ 2 h 579"/>
                <a:gd name="T10" fmla="*/ 530 w 714"/>
                <a:gd name="T11" fmla="*/ 0 h 579"/>
                <a:gd name="T12" fmla="*/ 515 w 714"/>
                <a:gd name="T13" fmla="*/ 17 h 579"/>
                <a:gd name="T14" fmla="*/ 530 w 714"/>
                <a:gd name="T15" fmla="*/ 27 h 579"/>
                <a:gd name="T16" fmla="*/ 588 w 714"/>
                <a:gd name="T17" fmla="*/ 63 h 579"/>
                <a:gd name="T18" fmla="*/ 584 w 714"/>
                <a:gd name="T19" fmla="*/ 81 h 579"/>
                <a:gd name="T20" fmla="*/ 490 w 714"/>
                <a:gd name="T21" fmla="*/ 457 h 579"/>
                <a:gd name="T22" fmla="*/ 303 w 714"/>
                <a:gd name="T23" fmla="*/ 15 h 579"/>
                <a:gd name="T24" fmla="*/ 277 w 714"/>
                <a:gd name="T25" fmla="*/ 0 h 579"/>
                <a:gd name="T26" fmla="*/ 163 w 714"/>
                <a:gd name="T27" fmla="*/ 0 h 579"/>
                <a:gd name="T28" fmla="*/ 138 w 714"/>
                <a:gd name="T29" fmla="*/ 17 h 579"/>
                <a:gd name="T30" fmla="*/ 161 w 714"/>
                <a:gd name="T31" fmla="*/ 27 h 579"/>
                <a:gd name="T32" fmla="*/ 219 w 714"/>
                <a:gd name="T33" fmla="*/ 35 h 579"/>
                <a:gd name="T34" fmla="*/ 106 w 714"/>
                <a:gd name="T35" fmla="*/ 488 h 579"/>
                <a:gd name="T36" fmla="*/ 13 w 714"/>
                <a:gd name="T37" fmla="*/ 552 h 579"/>
                <a:gd name="T38" fmla="*/ 0 w 714"/>
                <a:gd name="T39" fmla="*/ 569 h 579"/>
                <a:gd name="T40" fmla="*/ 12 w 714"/>
                <a:gd name="T41" fmla="*/ 578 h 579"/>
                <a:gd name="T42" fmla="*/ 96 w 714"/>
                <a:gd name="T43" fmla="*/ 577 h 579"/>
                <a:gd name="T44" fmla="*/ 182 w 714"/>
                <a:gd name="T45" fmla="*/ 578 h 579"/>
                <a:gd name="T46" fmla="*/ 198 w 714"/>
                <a:gd name="T47" fmla="*/ 561 h 579"/>
                <a:gd name="T48" fmla="*/ 181 w 714"/>
                <a:gd name="T49" fmla="*/ 552 h 579"/>
                <a:gd name="T50" fmla="*/ 125 w 714"/>
                <a:gd name="T51" fmla="*/ 515 h 579"/>
                <a:gd name="T52" fmla="*/ 129 w 714"/>
                <a:gd name="T53" fmla="*/ 496 h 579"/>
                <a:gd name="T54" fmla="*/ 240 w 714"/>
                <a:gd name="T55" fmla="*/ 48 h 579"/>
                <a:gd name="T56" fmla="*/ 248 w 714"/>
                <a:gd name="T57" fmla="*/ 63 h 579"/>
                <a:gd name="T58" fmla="*/ 459 w 714"/>
                <a:gd name="T59" fmla="*/ 563 h 579"/>
                <a:gd name="T60" fmla="*/ 474 w 714"/>
                <a:gd name="T61" fmla="*/ 578 h 579"/>
                <a:gd name="T62" fmla="*/ 488 w 714"/>
                <a:gd name="T63" fmla="*/ 561 h 579"/>
                <a:gd name="T64" fmla="*/ 607 w 714"/>
                <a:gd name="T65" fmla="*/ 8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4" h="579">
                  <a:moveTo>
                    <a:pt x="607" y="88"/>
                  </a:moveTo>
                  <a:cubicBezTo>
                    <a:pt x="615" y="56"/>
                    <a:pt x="630" y="29"/>
                    <a:pt x="697" y="27"/>
                  </a:cubicBezTo>
                  <a:cubicBezTo>
                    <a:pt x="703" y="27"/>
                    <a:pt x="713" y="25"/>
                    <a:pt x="713" y="10"/>
                  </a:cubicBezTo>
                  <a:cubicBezTo>
                    <a:pt x="713" y="8"/>
                    <a:pt x="713" y="0"/>
                    <a:pt x="701" y="0"/>
                  </a:cubicBezTo>
                  <a:cubicBezTo>
                    <a:pt x="674" y="0"/>
                    <a:pt x="643" y="2"/>
                    <a:pt x="617" y="2"/>
                  </a:cubicBezTo>
                  <a:cubicBezTo>
                    <a:pt x="588" y="2"/>
                    <a:pt x="557" y="0"/>
                    <a:pt x="530" y="0"/>
                  </a:cubicBezTo>
                  <a:cubicBezTo>
                    <a:pt x="524" y="0"/>
                    <a:pt x="515" y="0"/>
                    <a:pt x="515" y="17"/>
                  </a:cubicBezTo>
                  <a:cubicBezTo>
                    <a:pt x="515" y="27"/>
                    <a:pt x="522" y="27"/>
                    <a:pt x="530" y="27"/>
                  </a:cubicBezTo>
                  <a:cubicBezTo>
                    <a:pt x="578" y="27"/>
                    <a:pt x="588" y="44"/>
                    <a:pt x="588" y="63"/>
                  </a:cubicBezTo>
                  <a:cubicBezTo>
                    <a:pt x="588" y="65"/>
                    <a:pt x="586" y="79"/>
                    <a:pt x="584" y="81"/>
                  </a:cubicBezTo>
                  <a:lnTo>
                    <a:pt x="490" y="457"/>
                  </a:lnTo>
                  <a:lnTo>
                    <a:pt x="303" y="15"/>
                  </a:lnTo>
                  <a:cubicBezTo>
                    <a:pt x="296" y="0"/>
                    <a:pt x="296" y="0"/>
                    <a:pt x="277" y="0"/>
                  </a:cubicBezTo>
                  <a:lnTo>
                    <a:pt x="163" y="0"/>
                  </a:lnTo>
                  <a:cubicBezTo>
                    <a:pt x="146" y="0"/>
                    <a:pt x="138" y="0"/>
                    <a:pt x="138" y="17"/>
                  </a:cubicBezTo>
                  <a:cubicBezTo>
                    <a:pt x="138" y="27"/>
                    <a:pt x="146" y="27"/>
                    <a:pt x="161" y="27"/>
                  </a:cubicBezTo>
                  <a:cubicBezTo>
                    <a:pt x="165" y="27"/>
                    <a:pt x="219" y="27"/>
                    <a:pt x="219" y="35"/>
                  </a:cubicBezTo>
                  <a:lnTo>
                    <a:pt x="106" y="488"/>
                  </a:lnTo>
                  <a:cubicBezTo>
                    <a:pt x="98" y="523"/>
                    <a:pt x="83" y="550"/>
                    <a:pt x="13" y="552"/>
                  </a:cubicBezTo>
                  <a:cubicBezTo>
                    <a:pt x="10" y="552"/>
                    <a:pt x="0" y="553"/>
                    <a:pt x="0" y="569"/>
                  </a:cubicBezTo>
                  <a:cubicBezTo>
                    <a:pt x="0" y="575"/>
                    <a:pt x="4" y="578"/>
                    <a:pt x="12" y="578"/>
                  </a:cubicBezTo>
                  <a:cubicBezTo>
                    <a:pt x="38" y="578"/>
                    <a:pt x="67" y="577"/>
                    <a:pt x="96" y="577"/>
                  </a:cubicBezTo>
                  <a:cubicBezTo>
                    <a:pt x="125" y="577"/>
                    <a:pt x="156" y="578"/>
                    <a:pt x="182" y="578"/>
                  </a:cubicBezTo>
                  <a:cubicBezTo>
                    <a:pt x="186" y="578"/>
                    <a:pt x="198" y="578"/>
                    <a:pt x="198" y="561"/>
                  </a:cubicBezTo>
                  <a:cubicBezTo>
                    <a:pt x="198" y="553"/>
                    <a:pt x="190" y="552"/>
                    <a:pt x="181" y="552"/>
                  </a:cubicBezTo>
                  <a:cubicBezTo>
                    <a:pt x="133" y="552"/>
                    <a:pt x="125" y="532"/>
                    <a:pt x="125" y="515"/>
                  </a:cubicBezTo>
                  <a:cubicBezTo>
                    <a:pt x="125" y="509"/>
                    <a:pt x="127" y="505"/>
                    <a:pt x="129" y="496"/>
                  </a:cubicBezTo>
                  <a:lnTo>
                    <a:pt x="240" y="48"/>
                  </a:lnTo>
                  <a:cubicBezTo>
                    <a:pt x="244" y="54"/>
                    <a:pt x="244" y="56"/>
                    <a:pt x="248" y="63"/>
                  </a:cubicBezTo>
                  <a:lnTo>
                    <a:pt x="459" y="563"/>
                  </a:lnTo>
                  <a:cubicBezTo>
                    <a:pt x="465" y="577"/>
                    <a:pt x="467" y="578"/>
                    <a:pt x="474" y="578"/>
                  </a:cubicBezTo>
                  <a:cubicBezTo>
                    <a:pt x="484" y="578"/>
                    <a:pt x="484" y="577"/>
                    <a:pt x="488" y="561"/>
                  </a:cubicBezTo>
                  <a:lnTo>
                    <a:pt x="607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5170" name="Line 114"/>
          <p:cNvSpPr>
            <a:spLocks noChangeShapeType="1"/>
          </p:cNvSpPr>
          <p:nvPr/>
        </p:nvSpPr>
        <p:spPr bwMode="auto">
          <a:xfrm flipH="1" flipV="1">
            <a:off x="8423275" y="5470525"/>
            <a:ext cx="290513" cy="795338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171" name="Text Box 115"/>
          <p:cNvSpPr txBox="1">
            <a:spLocks noChangeArrowheads="1"/>
          </p:cNvSpPr>
          <p:nvPr/>
        </p:nvSpPr>
        <p:spPr bwMode="auto">
          <a:xfrm>
            <a:off x="7704138" y="632936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SIDDHARTA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Exotic Hadrons including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2" name="Rectangle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27000" y="762000"/>
                <a:ext cx="9752013" cy="6167438"/>
              </a:xfrm>
              <a:ln/>
            </p:spPr>
            <p:txBody>
              <a:bodyPr/>
              <a:lstStyle/>
              <a:p>
                <a:pPr marL="431800" indent="-323850">
                  <a:buSzPct val="64000"/>
                  <a:buFont typeface="Times New Roman" panose="02020603050405020304" pitchFamily="18" charset="0"/>
                  <a:buBlip>
                    <a:blip r:embed="rId3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600" dirty="0" smtClean="0"/>
                  <a:t>Main play ground of exotic hadron physics</a:t>
                </a:r>
              </a:p>
              <a:p>
                <a:pPr marL="863600" lvl="1" indent="-287338">
                  <a:buSzPct val="61000"/>
                  <a:buFont typeface="Times New Roman" panose="02020603050405020304" pitchFamily="18" charset="0"/>
                  <a:buBlip>
                    <a:blip r:embed="rId4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400" dirty="0"/>
                  <a:t>X(3872) </a:t>
                </a:r>
                <a:r>
                  <a:rPr lang="en-US" altLang="ja-JP" i="1" dirty="0">
                    <a:solidFill>
                      <a:srgbClr val="0000FF"/>
                    </a:solidFill>
                  </a:rPr>
                  <a:t>Belle (‘03)</a:t>
                </a:r>
              </a:p>
              <a:p>
                <a:pPr marL="863600" lvl="1" indent="-287338">
                  <a:buSzPct val="61000"/>
                  <a:buFont typeface="Times New Roman" panose="02020603050405020304" pitchFamily="18" charset="0"/>
                  <a:buBlip>
                    <a:blip r:embed="rId4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400" dirty="0"/>
                  <a:t>Many X,Y,Z states</a:t>
                </a:r>
                <a:br>
                  <a:rPr lang="en-US" altLang="ja-JP" sz="2400" dirty="0"/>
                </a:br>
                <a:r>
                  <a:rPr lang="en-US" altLang="ja-JP" i="1" dirty="0">
                    <a:solidFill>
                      <a:srgbClr val="0000FF"/>
                    </a:solidFill>
                  </a:rPr>
                  <a:t>Belle, CDF, </a:t>
                </a:r>
                <a:r>
                  <a:rPr lang="en-US" altLang="ja-JP" i="1" dirty="0" err="1">
                    <a:solidFill>
                      <a:srgbClr val="0000FF"/>
                    </a:solidFill>
                  </a:rPr>
                  <a:t>BaBar</a:t>
                </a:r>
                <a:r>
                  <a:rPr lang="en-US" altLang="ja-JP" i="1" dirty="0">
                    <a:solidFill>
                      <a:srgbClr val="0000FF"/>
                    </a:solidFill>
                  </a:rPr>
                  <a:t>, </a:t>
                </a:r>
                <a:r>
                  <a:rPr lang="en-US" altLang="ja-JP" i="1" dirty="0" err="1">
                    <a:solidFill>
                      <a:srgbClr val="0000FF"/>
                    </a:solidFill>
                  </a:rPr>
                  <a:t>LHCb</a:t>
                </a:r>
                <a:r>
                  <a:rPr lang="en-US" altLang="ja-JP" i="1" dirty="0">
                    <a:solidFill>
                      <a:srgbClr val="0000FF"/>
                    </a:solidFill>
                  </a:rPr>
                  <a:t>, CMS, BESIII, ...</a:t>
                </a:r>
              </a:p>
              <a:p>
                <a:pPr marL="863600" lvl="1" indent="-287338">
                  <a:spcAft>
                    <a:spcPct val="0"/>
                  </a:spcAft>
                  <a:buSzPct val="61000"/>
                  <a:buFont typeface="Times New Roman" panose="02020603050405020304" pitchFamily="18" charset="0"/>
                  <a:buBlip>
                    <a:blip r:embed="rId4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400" dirty="0">
                    <a:ea typeface="ＭＳ Ｐゴシック" panose="020B0600070205080204" pitchFamily="50" charset="-128"/>
                  </a:rPr>
                  <a:t>Charmed </a:t>
                </a:r>
                <a:r>
                  <a:rPr lang="en-US" altLang="ja-JP" sz="2400" dirty="0" err="1">
                    <a:ea typeface="ＭＳ Ｐゴシック" panose="020B0600070205080204" pitchFamily="50" charset="-128"/>
                  </a:rPr>
                  <a:t>pentaquark</a:t>
                </a:r>
                <a:r>
                  <a:rPr lang="en-US" altLang="ja-JP" sz="2400" dirty="0">
                    <a:ea typeface="ＭＳ Ｐゴシック" panose="020B0600070205080204" pitchFamily="50" charset="-128"/>
                  </a:rPr>
                  <a:t> Pc </a:t>
                </a:r>
                <a:r>
                  <a:rPr lang="en-US" altLang="ja-JP" i="1" dirty="0" err="1">
                    <a:solidFill>
                      <a:srgbClr val="0000FF"/>
                    </a:solidFill>
                    <a:ea typeface="ＭＳ Ｐゴシック" panose="020B0600070205080204" pitchFamily="50" charset="-128"/>
                  </a:rPr>
                  <a:t>LHCb</a:t>
                </a:r>
                <a:r>
                  <a:rPr lang="en-US" altLang="ja-JP" i="1" dirty="0">
                    <a:solidFill>
                      <a:srgbClr val="0000FF"/>
                    </a:solidFill>
                    <a:ea typeface="ＭＳ Ｐゴシック" panose="020B0600070205080204" pitchFamily="50" charset="-128"/>
                  </a:rPr>
                  <a:t> (‘15, ‘19)</a:t>
                </a:r>
              </a:p>
              <a:p>
                <a:pPr marL="863600" lvl="1" indent="-287338">
                  <a:buSzPct val="61000"/>
                  <a:buFont typeface="Times New Roman" panose="02020603050405020304" pitchFamily="18" charset="0"/>
                  <a:buBlip>
                    <a:blip r:embed="rId4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400" dirty="0"/>
                  <a:t>Doubly charmed </a:t>
                </a:r>
                <a:r>
                  <a:rPr lang="en-US" altLang="ja-JP" sz="2400" dirty="0" err="1"/>
                  <a:t>tetraquark</a:t>
                </a:r>
                <a:r>
                  <a:rPr lang="en-US" altLang="ja-JP" sz="2400" dirty="0"/>
                  <a:t> state </a:t>
                </a:r>
                <a:r>
                  <a:rPr lang="en-US" altLang="ja-JP" sz="2400" dirty="0" err="1"/>
                  <a:t>Tcc</a:t>
                </a:r>
                <a:r>
                  <a:rPr lang="en-US" altLang="ja-JP" sz="2400" dirty="0"/>
                  <a:t/>
                </a:r>
                <a:br>
                  <a:rPr lang="en-US" altLang="ja-JP" sz="2400" dirty="0"/>
                </a:br>
                <a:r>
                  <a:rPr lang="en-US" altLang="ja-JP" i="1" dirty="0" err="1">
                    <a:solidFill>
                      <a:srgbClr val="0000FF"/>
                    </a:solidFill>
                  </a:rPr>
                  <a:t>LHCb</a:t>
                </a:r>
                <a:r>
                  <a:rPr lang="en-US" altLang="ja-JP" i="1" dirty="0">
                    <a:solidFill>
                      <a:srgbClr val="0000FF"/>
                    </a:solidFill>
                  </a:rPr>
                  <a:t> (‘21</a:t>
                </a:r>
                <a:r>
                  <a:rPr lang="en-US" altLang="ja-JP" i="1" dirty="0" smtClean="0">
                    <a:solidFill>
                      <a:srgbClr val="0000F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𝒄𝒄</m:t>
                    </m:r>
                    <m:acc>
                      <m:accPr>
                        <m:chr m:val="̅"/>
                        <m:ctrlP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endParaRPr lang="en-US" altLang="ja-JP" sz="2400" dirty="0"/>
              </a:p>
              <a:p>
                <a:pPr marL="431800" indent="-323850">
                  <a:buSzPct val="64000"/>
                  <a:buFont typeface="Times New Roman" panose="02020603050405020304" pitchFamily="18" charset="0"/>
                  <a:buBlip>
                    <a:blip r:embed="rId3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600" dirty="0"/>
                  <a:t>Structure of exotic hadrons</a:t>
                </a:r>
              </a:p>
              <a:p>
                <a:pPr marL="863600" lvl="1" indent="-287338">
                  <a:buSzPct val="61000"/>
                  <a:buFont typeface="Times New Roman" panose="02020603050405020304" pitchFamily="18" charset="0"/>
                  <a:buBlip>
                    <a:blip r:embed="rId4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400" dirty="0"/>
                  <a:t>Compact </a:t>
                </a:r>
                <a:r>
                  <a:rPr lang="en-US" altLang="ja-JP" sz="2400" dirty="0" err="1"/>
                  <a:t>multiquark</a:t>
                </a:r>
                <a:r>
                  <a:rPr lang="en-US" altLang="ja-JP" sz="2400" dirty="0"/>
                  <a:t> states</a:t>
                </a:r>
                <a:br>
                  <a:rPr lang="en-US" altLang="ja-JP" sz="2400" dirty="0"/>
                </a:br>
                <a:r>
                  <a:rPr lang="en-US" altLang="ja-JP" sz="2400" dirty="0"/>
                  <a:t>→ “good” [</a:t>
                </a:r>
                <a:r>
                  <a:rPr lang="en-US" altLang="ja-JP" sz="2400" dirty="0" err="1"/>
                  <a:t>ud</a:t>
                </a:r>
                <a:r>
                  <a:rPr lang="en-US" altLang="ja-JP" sz="2400" dirty="0"/>
                  <a:t>] </a:t>
                </a:r>
                <a:r>
                  <a:rPr lang="en-US" altLang="ja-JP" sz="2400" dirty="0" err="1"/>
                  <a:t>diquark</a:t>
                </a:r>
                <a:r>
                  <a:rPr lang="en-US" altLang="ja-JP" sz="2400" dirty="0"/>
                  <a:t> gains energy</a:t>
                </a:r>
              </a:p>
              <a:p>
                <a:pPr marL="863600" lvl="1" indent="-287338">
                  <a:buSzPct val="61000"/>
                  <a:buFont typeface="Times New Roman" panose="02020603050405020304" pitchFamily="18" charset="0"/>
                  <a:buBlip>
                    <a:blip r:embed="rId4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400" dirty="0"/>
                  <a:t>Hadronic molecules</a:t>
                </a:r>
                <a:br>
                  <a:rPr lang="en-US" altLang="ja-JP" sz="2400" dirty="0"/>
                </a:br>
                <a:r>
                  <a:rPr lang="en-US" altLang="ja-JP" sz="2400" dirty="0"/>
                  <a:t>→ Many exotic states around thresholds</a:t>
                </a:r>
              </a:p>
              <a:p>
                <a:pPr marL="863600" lvl="1" indent="-287338">
                  <a:buSzPct val="61000"/>
                  <a:buFont typeface="Times New Roman" panose="02020603050405020304" pitchFamily="18" charset="0"/>
                  <a:buBlip>
                    <a:blip r:embed="rId4"/>
                  </a:buBlip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  <a:tab pos="7188200" algn="l"/>
                    <a:tab pos="7637463" algn="l"/>
                    <a:tab pos="8086725" algn="l"/>
                    <a:tab pos="8535988" algn="l"/>
                    <a:tab pos="8985250" algn="l"/>
                    <a:tab pos="9434513" algn="l"/>
                  </a:tabLst>
                </a:pPr>
                <a:r>
                  <a:rPr lang="en-US" altLang="ja-JP" sz="2400" dirty="0"/>
                  <a:t>Their mixture...</a:t>
                </a:r>
                <a:br>
                  <a:rPr lang="en-US" altLang="ja-JP" sz="2400" dirty="0"/>
                </a:br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460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27000" y="762000"/>
                <a:ext cx="9752013" cy="6167438"/>
              </a:xfrm>
              <a:blipFill rotWithShape="0">
                <a:blip r:embed="rId5"/>
                <a:stretch>
                  <a:fillRect t="-1680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7085013" y="138113"/>
            <a:ext cx="2120900" cy="454025"/>
            <a:chOff x="4463" y="87"/>
            <a:chExt cx="1336" cy="286"/>
          </a:xfrm>
        </p:grpSpPr>
        <p:sp>
          <p:nvSpPr>
            <p:cNvPr id="46084" name="Freeform 4"/>
            <p:cNvSpPr>
              <a:spLocks noChangeArrowheads="1"/>
            </p:cNvSpPr>
            <p:nvPr/>
          </p:nvSpPr>
          <p:spPr bwMode="auto">
            <a:xfrm>
              <a:off x="4463" y="87"/>
              <a:ext cx="1336" cy="287"/>
            </a:xfrm>
            <a:custGeom>
              <a:avLst/>
              <a:gdLst>
                <a:gd name="T0" fmla="*/ 2949 w 5898"/>
                <a:gd name="T1" fmla="*/ 1267 h 1268"/>
                <a:gd name="T2" fmla="*/ 0 w 5898"/>
                <a:gd name="T3" fmla="*/ 1267 h 1268"/>
                <a:gd name="T4" fmla="*/ 0 w 5898"/>
                <a:gd name="T5" fmla="*/ 0 h 1268"/>
                <a:gd name="T6" fmla="*/ 5897 w 5898"/>
                <a:gd name="T7" fmla="*/ 0 h 1268"/>
                <a:gd name="T8" fmla="*/ 5897 w 5898"/>
                <a:gd name="T9" fmla="*/ 1267 h 1268"/>
                <a:gd name="T10" fmla="*/ 2949 w 5898"/>
                <a:gd name="T11" fmla="*/ 1267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98" h="1268">
                  <a:moveTo>
                    <a:pt x="2949" y="1267"/>
                  </a:moveTo>
                  <a:lnTo>
                    <a:pt x="0" y="1267"/>
                  </a:lnTo>
                  <a:lnTo>
                    <a:pt x="0" y="0"/>
                  </a:lnTo>
                  <a:lnTo>
                    <a:pt x="5897" y="0"/>
                  </a:lnTo>
                  <a:lnTo>
                    <a:pt x="5897" y="1267"/>
                  </a:lnTo>
                  <a:lnTo>
                    <a:pt x="2949" y="126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085" name="Freeform 5"/>
            <p:cNvSpPr>
              <a:spLocks noChangeArrowheads="1"/>
            </p:cNvSpPr>
            <p:nvPr/>
          </p:nvSpPr>
          <p:spPr bwMode="auto">
            <a:xfrm>
              <a:off x="4476" y="172"/>
              <a:ext cx="133" cy="132"/>
            </a:xfrm>
            <a:custGeom>
              <a:avLst/>
              <a:gdLst>
                <a:gd name="T0" fmla="*/ 489 w 591"/>
                <a:gd name="T1" fmla="*/ 72 h 586"/>
                <a:gd name="T2" fmla="*/ 420 w 591"/>
                <a:gd name="T3" fmla="*/ 158 h 586"/>
                <a:gd name="T4" fmla="*/ 484 w 591"/>
                <a:gd name="T5" fmla="*/ 216 h 586"/>
                <a:gd name="T6" fmla="*/ 576 w 591"/>
                <a:gd name="T7" fmla="*/ 118 h 586"/>
                <a:gd name="T8" fmla="*/ 397 w 591"/>
                <a:gd name="T9" fmla="*/ 0 h 586"/>
                <a:gd name="T10" fmla="*/ 0 w 591"/>
                <a:gd name="T11" fmla="*/ 366 h 586"/>
                <a:gd name="T12" fmla="*/ 271 w 591"/>
                <a:gd name="T13" fmla="*/ 585 h 586"/>
                <a:gd name="T14" fmla="*/ 466 w 591"/>
                <a:gd name="T15" fmla="*/ 553 h 586"/>
                <a:gd name="T16" fmla="*/ 590 w 591"/>
                <a:gd name="T17" fmla="*/ 458 h 586"/>
                <a:gd name="T18" fmla="*/ 559 w 591"/>
                <a:gd name="T19" fmla="*/ 423 h 586"/>
                <a:gd name="T20" fmla="*/ 541 w 591"/>
                <a:gd name="T21" fmla="*/ 438 h 586"/>
                <a:gd name="T22" fmla="*/ 271 w 591"/>
                <a:gd name="T23" fmla="*/ 538 h 586"/>
                <a:gd name="T24" fmla="*/ 147 w 591"/>
                <a:gd name="T25" fmla="*/ 420 h 586"/>
                <a:gd name="T26" fmla="*/ 216 w 591"/>
                <a:gd name="T27" fmla="*/ 155 h 586"/>
                <a:gd name="T28" fmla="*/ 400 w 591"/>
                <a:gd name="T29" fmla="*/ 46 h 586"/>
                <a:gd name="T30" fmla="*/ 489 w 591"/>
                <a:gd name="T31" fmla="*/ 7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1" h="586">
                  <a:moveTo>
                    <a:pt x="489" y="72"/>
                  </a:moveTo>
                  <a:cubicBezTo>
                    <a:pt x="423" y="92"/>
                    <a:pt x="420" y="155"/>
                    <a:pt x="420" y="158"/>
                  </a:cubicBezTo>
                  <a:cubicBezTo>
                    <a:pt x="420" y="176"/>
                    <a:pt x="432" y="216"/>
                    <a:pt x="484" y="216"/>
                  </a:cubicBezTo>
                  <a:cubicBezTo>
                    <a:pt x="538" y="216"/>
                    <a:pt x="576" y="170"/>
                    <a:pt x="576" y="118"/>
                  </a:cubicBezTo>
                  <a:cubicBezTo>
                    <a:pt x="576" y="52"/>
                    <a:pt x="510" y="0"/>
                    <a:pt x="397" y="0"/>
                  </a:cubicBezTo>
                  <a:cubicBezTo>
                    <a:pt x="141" y="0"/>
                    <a:pt x="0" y="199"/>
                    <a:pt x="0" y="366"/>
                  </a:cubicBezTo>
                  <a:cubicBezTo>
                    <a:pt x="0" y="478"/>
                    <a:pt x="72" y="585"/>
                    <a:pt x="271" y="585"/>
                  </a:cubicBezTo>
                  <a:cubicBezTo>
                    <a:pt x="302" y="585"/>
                    <a:pt x="392" y="585"/>
                    <a:pt x="466" y="553"/>
                  </a:cubicBezTo>
                  <a:cubicBezTo>
                    <a:pt x="541" y="524"/>
                    <a:pt x="590" y="472"/>
                    <a:pt x="590" y="458"/>
                  </a:cubicBezTo>
                  <a:cubicBezTo>
                    <a:pt x="590" y="446"/>
                    <a:pt x="570" y="423"/>
                    <a:pt x="559" y="423"/>
                  </a:cubicBezTo>
                  <a:cubicBezTo>
                    <a:pt x="553" y="423"/>
                    <a:pt x="550" y="429"/>
                    <a:pt x="541" y="438"/>
                  </a:cubicBezTo>
                  <a:cubicBezTo>
                    <a:pt x="472" y="510"/>
                    <a:pt x="371" y="538"/>
                    <a:pt x="271" y="538"/>
                  </a:cubicBezTo>
                  <a:cubicBezTo>
                    <a:pt x="187" y="538"/>
                    <a:pt x="147" y="498"/>
                    <a:pt x="147" y="420"/>
                  </a:cubicBezTo>
                  <a:cubicBezTo>
                    <a:pt x="147" y="377"/>
                    <a:pt x="179" y="222"/>
                    <a:pt x="216" y="155"/>
                  </a:cubicBezTo>
                  <a:cubicBezTo>
                    <a:pt x="268" y="69"/>
                    <a:pt x="346" y="46"/>
                    <a:pt x="400" y="46"/>
                  </a:cubicBezTo>
                  <a:cubicBezTo>
                    <a:pt x="415" y="46"/>
                    <a:pt x="455" y="46"/>
                    <a:pt x="489" y="7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086" name="Freeform 6"/>
            <p:cNvSpPr>
              <a:spLocks noChangeArrowheads="1"/>
            </p:cNvSpPr>
            <p:nvPr/>
          </p:nvSpPr>
          <p:spPr bwMode="auto">
            <a:xfrm>
              <a:off x="4642" y="128"/>
              <a:ext cx="119" cy="15"/>
            </a:xfrm>
            <a:custGeom>
              <a:avLst/>
              <a:gdLst>
                <a:gd name="T0" fmla="*/ 527 w 528"/>
                <a:gd name="T1" fmla="*/ 69 h 70"/>
                <a:gd name="T2" fmla="*/ 527 w 528"/>
                <a:gd name="T3" fmla="*/ 0 h 70"/>
                <a:gd name="T4" fmla="*/ 0 w 528"/>
                <a:gd name="T5" fmla="*/ 0 h 70"/>
                <a:gd name="T6" fmla="*/ 0 w 528"/>
                <a:gd name="T7" fmla="*/ 69 h 70"/>
                <a:gd name="T8" fmla="*/ 527 w 528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70">
                  <a:moveTo>
                    <a:pt x="527" y="69"/>
                  </a:moveTo>
                  <a:lnTo>
                    <a:pt x="527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527" y="69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087" name="Freeform 7"/>
            <p:cNvSpPr>
              <a:spLocks noChangeArrowheads="1"/>
            </p:cNvSpPr>
            <p:nvPr/>
          </p:nvSpPr>
          <p:spPr bwMode="auto">
            <a:xfrm>
              <a:off x="4623" y="172"/>
              <a:ext cx="133" cy="132"/>
            </a:xfrm>
            <a:custGeom>
              <a:avLst/>
              <a:gdLst>
                <a:gd name="T0" fmla="*/ 489 w 591"/>
                <a:gd name="T1" fmla="*/ 72 h 586"/>
                <a:gd name="T2" fmla="*/ 420 w 591"/>
                <a:gd name="T3" fmla="*/ 158 h 586"/>
                <a:gd name="T4" fmla="*/ 484 w 591"/>
                <a:gd name="T5" fmla="*/ 216 h 586"/>
                <a:gd name="T6" fmla="*/ 576 w 591"/>
                <a:gd name="T7" fmla="*/ 118 h 586"/>
                <a:gd name="T8" fmla="*/ 397 w 591"/>
                <a:gd name="T9" fmla="*/ 0 h 586"/>
                <a:gd name="T10" fmla="*/ 0 w 591"/>
                <a:gd name="T11" fmla="*/ 366 h 586"/>
                <a:gd name="T12" fmla="*/ 271 w 591"/>
                <a:gd name="T13" fmla="*/ 585 h 586"/>
                <a:gd name="T14" fmla="*/ 466 w 591"/>
                <a:gd name="T15" fmla="*/ 553 h 586"/>
                <a:gd name="T16" fmla="*/ 590 w 591"/>
                <a:gd name="T17" fmla="*/ 458 h 586"/>
                <a:gd name="T18" fmla="*/ 559 w 591"/>
                <a:gd name="T19" fmla="*/ 423 h 586"/>
                <a:gd name="T20" fmla="*/ 541 w 591"/>
                <a:gd name="T21" fmla="*/ 438 h 586"/>
                <a:gd name="T22" fmla="*/ 271 w 591"/>
                <a:gd name="T23" fmla="*/ 538 h 586"/>
                <a:gd name="T24" fmla="*/ 147 w 591"/>
                <a:gd name="T25" fmla="*/ 420 h 586"/>
                <a:gd name="T26" fmla="*/ 216 w 591"/>
                <a:gd name="T27" fmla="*/ 155 h 586"/>
                <a:gd name="T28" fmla="*/ 400 w 591"/>
                <a:gd name="T29" fmla="*/ 46 h 586"/>
                <a:gd name="T30" fmla="*/ 489 w 591"/>
                <a:gd name="T31" fmla="*/ 7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1" h="586">
                  <a:moveTo>
                    <a:pt x="489" y="72"/>
                  </a:moveTo>
                  <a:cubicBezTo>
                    <a:pt x="423" y="92"/>
                    <a:pt x="420" y="155"/>
                    <a:pt x="420" y="158"/>
                  </a:cubicBezTo>
                  <a:cubicBezTo>
                    <a:pt x="420" y="176"/>
                    <a:pt x="432" y="216"/>
                    <a:pt x="484" y="216"/>
                  </a:cubicBezTo>
                  <a:cubicBezTo>
                    <a:pt x="538" y="216"/>
                    <a:pt x="576" y="170"/>
                    <a:pt x="576" y="118"/>
                  </a:cubicBezTo>
                  <a:cubicBezTo>
                    <a:pt x="576" y="52"/>
                    <a:pt x="510" y="0"/>
                    <a:pt x="397" y="0"/>
                  </a:cubicBezTo>
                  <a:cubicBezTo>
                    <a:pt x="141" y="0"/>
                    <a:pt x="0" y="199"/>
                    <a:pt x="0" y="366"/>
                  </a:cubicBezTo>
                  <a:cubicBezTo>
                    <a:pt x="0" y="478"/>
                    <a:pt x="72" y="585"/>
                    <a:pt x="271" y="585"/>
                  </a:cubicBezTo>
                  <a:cubicBezTo>
                    <a:pt x="302" y="585"/>
                    <a:pt x="392" y="585"/>
                    <a:pt x="466" y="553"/>
                  </a:cubicBezTo>
                  <a:cubicBezTo>
                    <a:pt x="541" y="524"/>
                    <a:pt x="590" y="472"/>
                    <a:pt x="590" y="458"/>
                  </a:cubicBezTo>
                  <a:cubicBezTo>
                    <a:pt x="590" y="446"/>
                    <a:pt x="570" y="423"/>
                    <a:pt x="559" y="423"/>
                  </a:cubicBezTo>
                  <a:cubicBezTo>
                    <a:pt x="553" y="423"/>
                    <a:pt x="550" y="429"/>
                    <a:pt x="541" y="438"/>
                  </a:cubicBezTo>
                  <a:cubicBezTo>
                    <a:pt x="472" y="510"/>
                    <a:pt x="371" y="538"/>
                    <a:pt x="271" y="538"/>
                  </a:cubicBezTo>
                  <a:cubicBezTo>
                    <a:pt x="187" y="538"/>
                    <a:pt x="147" y="498"/>
                    <a:pt x="147" y="420"/>
                  </a:cubicBezTo>
                  <a:cubicBezTo>
                    <a:pt x="147" y="377"/>
                    <a:pt x="179" y="222"/>
                    <a:pt x="216" y="155"/>
                  </a:cubicBezTo>
                  <a:cubicBezTo>
                    <a:pt x="268" y="69"/>
                    <a:pt x="346" y="46"/>
                    <a:pt x="400" y="46"/>
                  </a:cubicBezTo>
                  <a:cubicBezTo>
                    <a:pt x="415" y="46"/>
                    <a:pt x="455" y="46"/>
                    <a:pt x="489" y="7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088" name="Freeform 8"/>
            <p:cNvSpPr>
              <a:spLocks noChangeArrowheads="1"/>
            </p:cNvSpPr>
            <p:nvPr/>
          </p:nvSpPr>
          <p:spPr bwMode="auto">
            <a:xfrm>
              <a:off x="4823" y="87"/>
              <a:ext cx="128" cy="287"/>
            </a:xfrm>
            <a:custGeom>
              <a:avLst/>
              <a:gdLst>
                <a:gd name="T0" fmla="*/ 559 w 568"/>
                <a:gd name="T1" fmla="*/ 66 h 1268"/>
                <a:gd name="T2" fmla="*/ 567 w 568"/>
                <a:gd name="T3" fmla="*/ 40 h 1268"/>
                <a:gd name="T4" fmla="*/ 530 w 568"/>
                <a:gd name="T5" fmla="*/ 0 h 1268"/>
                <a:gd name="T6" fmla="*/ 487 w 568"/>
                <a:gd name="T7" fmla="*/ 37 h 1268"/>
                <a:gd name="T8" fmla="*/ 9 w 568"/>
                <a:gd name="T9" fmla="*/ 1201 h 1268"/>
                <a:gd name="T10" fmla="*/ 0 w 568"/>
                <a:gd name="T11" fmla="*/ 1230 h 1268"/>
                <a:gd name="T12" fmla="*/ 37 w 568"/>
                <a:gd name="T13" fmla="*/ 1267 h 1268"/>
                <a:gd name="T14" fmla="*/ 81 w 568"/>
                <a:gd name="T15" fmla="*/ 1232 h 1268"/>
                <a:gd name="T16" fmla="*/ 559 w 568"/>
                <a:gd name="T17" fmla="*/ 6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8" h="1268">
                  <a:moveTo>
                    <a:pt x="559" y="66"/>
                  </a:moveTo>
                  <a:cubicBezTo>
                    <a:pt x="567" y="46"/>
                    <a:pt x="567" y="43"/>
                    <a:pt x="567" y="40"/>
                  </a:cubicBezTo>
                  <a:cubicBezTo>
                    <a:pt x="567" y="14"/>
                    <a:pt x="547" y="0"/>
                    <a:pt x="530" y="0"/>
                  </a:cubicBezTo>
                  <a:cubicBezTo>
                    <a:pt x="501" y="0"/>
                    <a:pt x="495" y="20"/>
                    <a:pt x="487" y="37"/>
                  </a:cubicBezTo>
                  <a:lnTo>
                    <a:pt x="9" y="1201"/>
                  </a:lnTo>
                  <a:cubicBezTo>
                    <a:pt x="0" y="1221"/>
                    <a:pt x="0" y="1224"/>
                    <a:pt x="0" y="1230"/>
                  </a:cubicBezTo>
                  <a:cubicBezTo>
                    <a:pt x="0" y="1253"/>
                    <a:pt x="20" y="1267"/>
                    <a:pt x="37" y="1267"/>
                  </a:cubicBezTo>
                  <a:cubicBezTo>
                    <a:pt x="66" y="1267"/>
                    <a:pt x="75" y="1247"/>
                    <a:pt x="81" y="1232"/>
                  </a:cubicBezTo>
                  <a:lnTo>
                    <a:pt x="559" y="66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089" name="Freeform 9"/>
            <p:cNvSpPr>
              <a:spLocks noChangeArrowheads="1"/>
            </p:cNvSpPr>
            <p:nvPr/>
          </p:nvSpPr>
          <p:spPr bwMode="auto">
            <a:xfrm>
              <a:off x="4983" y="172"/>
              <a:ext cx="133" cy="132"/>
            </a:xfrm>
            <a:custGeom>
              <a:avLst/>
              <a:gdLst>
                <a:gd name="T0" fmla="*/ 489 w 591"/>
                <a:gd name="T1" fmla="*/ 72 h 586"/>
                <a:gd name="T2" fmla="*/ 420 w 591"/>
                <a:gd name="T3" fmla="*/ 158 h 586"/>
                <a:gd name="T4" fmla="*/ 484 w 591"/>
                <a:gd name="T5" fmla="*/ 216 h 586"/>
                <a:gd name="T6" fmla="*/ 576 w 591"/>
                <a:gd name="T7" fmla="*/ 118 h 586"/>
                <a:gd name="T8" fmla="*/ 397 w 591"/>
                <a:gd name="T9" fmla="*/ 0 h 586"/>
                <a:gd name="T10" fmla="*/ 0 w 591"/>
                <a:gd name="T11" fmla="*/ 366 h 586"/>
                <a:gd name="T12" fmla="*/ 271 w 591"/>
                <a:gd name="T13" fmla="*/ 585 h 586"/>
                <a:gd name="T14" fmla="*/ 466 w 591"/>
                <a:gd name="T15" fmla="*/ 553 h 586"/>
                <a:gd name="T16" fmla="*/ 590 w 591"/>
                <a:gd name="T17" fmla="*/ 458 h 586"/>
                <a:gd name="T18" fmla="*/ 559 w 591"/>
                <a:gd name="T19" fmla="*/ 423 h 586"/>
                <a:gd name="T20" fmla="*/ 541 w 591"/>
                <a:gd name="T21" fmla="*/ 438 h 586"/>
                <a:gd name="T22" fmla="*/ 271 w 591"/>
                <a:gd name="T23" fmla="*/ 538 h 586"/>
                <a:gd name="T24" fmla="*/ 147 w 591"/>
                <a:gd name="T25" fmla="*/ 420 h 586"/>
                <a:gd name="T26" fmla="*/ 216 w 591"/>
                <a:gd name="T27" fmla="*/ 155 h 586"/>
                <a:gd name="T28" fmla="*/ 400 w 591"/>
                <a:gd name="T29" fmla="*/ 46 h 586"/>
                <a:gd name="T30" fmla="*/ 489 w 591"/>
                <a:gd name="T31" fmla="*/ 7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1" h="586">
                  <a:moveTo>
                    <a:pt x="489" y="72"/>
                  </a:moveTo>
                  <a:cubicBezTo>
                    <a:pt x="423" y="92"/>
                    <a:pt x="420" y="155"/>
                    <a:pt x="420" y="158"/>
                  </a:cubicBezTo>
                  <a:cubicBezTo>
                    <a:pt x="420" y="176"/>
                    <a:pt x="432" y="216"/>
                    <a:pt x="484" y="216"/>
                  </a:cubicBezTo>
                  <a:cubicBezTo>
                    <a:pt x="538" y="216"/>
                    <a:pt x="576" y="170"/>
                    <a:pt x="576" y="118"/>
                  </a:cubicBezTo>
                  <a:cubicBezTo>
                    <a:pt x="576" y="52"/>
                    <a:pt x="510" y="0"/>
                    <a:pt x="397" y="0"/>
                  </a:cubicBezTo>
                  <a:cubicBezTo>
                    <a:pt x="141" y="0"/>
                    <a:pt x="0" y="199"/>
                    <a:pt x="0" y="366"/>
                  </a:cubicBezTo>
                  <a:cubicBezTo>
                    <a:pt x="0" y="478"/>
                    <a:pt x="72" y="585"/>
                    <a:pt x="271" y="585"/>
                  </a:cubicBezTo>
                  <a:cubicBezTo>
                    <a:pt x="302" y="585"/>
                    <a:pt x="392" y="585"/>
                    <a:pt x="466" y="553"/>
                  </a:cubicBezTo>
                  <a:cubicBezTo>
                    <a:pt x="541" y="524"/>
                    <a:pt x="590" y="472"/>
                    <a:pt x="590" y="458"/>
                  </a:cubicBezTo>
                  <a:cubicBezTo>
                    <a:pt x="590" y="446"/>
                    <a:pt x="570" y="423"/>
                    <a:pt x="559" y="423"/>
                  </a:cubicBezTo>
                  <a:cubicBezTo>
                    <a:pt x="553" y="423"/>
                    <a:pt x="550" y="429"/>
                    <a:pt x="541" y="438"/>
                  </a:cubicBezTo>
                  <a:cubicBezTo>
                    <a:pt x="472" y="510"/>
                    <a:pt x="371" y="538"/>
                    <a:pt x="271" y="538"/>
                  </a:cubicBezTo>
                  <a:cubicBezTo>
                    <a:pt x="187" y="538"/>
                    <a:pt x="147" y="498"/>
                    <a:pt x="147" y="420"/>
                  </a:cubicBezTo>
                  <a:cubicBezTo>
                    <a:pt x="147" y="377"/>
                    <a:pt x="179" y="222"/>
                    <a:pt x="216" y="155"/>
                  </a:cubicBezTo>
                  <a:cubicBezTo>
                    <a:pt x="268" y="69"/>
                    <a:pt x="346" y="46"/>
                    <a:pt x="400" y="46"/>
                  </a:cubicBezTo>
                  <a:cubicBezTo>
                    <a:pt x="415" y="46"/>
                    <a:pt x="455" y="46"/>
                    <a:pt x="489" y="7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090" name="Freeform 10"/>
            <p:cNvSpPr>
              <a:spLocks noChangeArrowheads="1"/>
            </p:cNvSpPr>
            <p:nvPr/>
          </p:nvSpPr>
          <p:spPr bwMode="auto">
            <a:xfrm>
              <a:off x="5131" y="172"/>
              <a:ext cx="133" cy="132"/>
            </a:xfrm>
            <a:custGeom>
              <a:avLst/>
              <a:gdLst>
                <a:gd name="T0" fmla="*/ 489 w 591"/>
                <a:gd name="T1" fmla="*/ 72 h 586"/>
                <a:gd name="T2" fmla="*/ 420 w 591"/>
                <a:gd name="T3" fmla="*/ 158 h 586"/>
                <a:gd name="T4" fmla="*/ 484 w 591"/>
                <a:gd name="T5" fmla="*/ 216 h 586"/>
                <a:gd name="T6" fmla="*/ 576 w 591"/>
                <a:gd name="T7" fmla="*/ 118 h 586"/>
                <a:gd name="T8" fmla="*/ 397 w 591"/>
                <a:gd name="T9" fmla="*/ 0 h 586"/>
                <a:gd name="T10" fmla="*/ 0 w 591"/>
                <a:gd name="T11" fmla="*/ 366 h 586"/>
                <a:gd name="T12" fmla="*/ 271 w 591"/>
                <a:gd name="T13" fmla="*/ 585 h 586"/>
                <a:gd name="T14" fmla="*/ 466 w 591"/>
                <a:gd name="T15" fmla="*/ 553 h 586"/>
                <a:gd name="T16" fmla="*/ 590 w 591"/>
                <a:gd name="T17" fmla="*/ 458 h 586"/>
                <a:gd name="T18" fmla="*/ 559 w 591"/>
                <a:gd name="T19" fmla="*/ 423 h 586"/>
                <a:gd name="T20" fmla="*/ 541 w 591"/>
                <a:gd name="T21" fmla="*/ 438 h 586"/>
                <a:gd name="T22" fmla="*/ 271 w 591"/>
                <a:gd name="T23" fmla="*/ 538 h 586"/>
                <a:gd name="T24" fmla="*/ 147 w 591"/>
                <a:gd name="T25" fmla="*/ 420 h 586"/>
                <a:gd name="T26" fmla="*/ 216 w 591"/>
                <a:gd name="T27" fmla="*/ 155 h 586"/>
                <a:gd name="T28" fmla="*/ 400 w 591"/>
                <a:gd name="T29" fmla="*/ 46 h 586"/>
                <a:gd name="T30" fmla="*/ 489 w 591"/>
                <a:gd name="T31" fmla="*/ 7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1" h="586">
                  <a:moveTo>
                    <a:pt x="489" y="72"/>
                  </a:moveTo>
                  <a:cubicBezTo>
                    <a:pt x="423" y="92"/>
                    <a:pt x="420" y="155"/>
                    <a:pt x="420" y="158"/>
                  </a:cubicBezTo>
                  <a:cubicBezTo>
                    <a:pt x="420" y="176"/>
                    <a:pt x="432" y="216"/>
                    <a:pt x="484" y="216"/>
                  </a:cubicBezTo>
                  <a:cubicBezTo>
                    <a:pt x="538" y="216"/>
                    <a:pt x="576" y="170"/>
                    <a:pt x="576" y="118"/>
                  </a:cubicBezTo>
                  <a:cubicBezTo>
                    <a:pt x="576" y="52"/>
                    <a:pt x="510" y="0"/>
                    <a:pt x="397" y="0"/>
                  </a:cubicBezTo>
                  <a:cubicBezTo>
                    <a:pt x="141" y="0"/>
                    <a:pt x="0" y="199"/>
                    <a:pt x="0" y="366"/>
                  </a:cubicBezTo>
                  <a:cubicBezTo>
                    <a:pt x="0" y="478"/>
                    <a:pt x="72" y="585"/>
                    <a:pt x="271" y="585"/>
                  </a:cubicBezTo>
                  <a:cubicBezTo>
                    <a:pt x="302" y="585"/>
                    <a:pt x="392" y="585"/>
                    <a:pt x="466" y="553"/>
                  </a:cubicBezTo>
                  <a:cubicBezTo>
                    <a:pt x="541" y="524"/>
                    <a:pt x="590" y="472"/>
                    <a:pt x="590" y="458"/>
                  </a:cubicBezTo>
                  <a:cubicBezTo>
                    <a:pt x="590" y="446"/>
                    <a:pt x="570" y="423"/>
                    <a:pt x="559" y="423"/>
                  </a:cubicBezTo>
                  <a:cubicBezTo>
                    <a:pt x="553" y="423"/>
                    <a:pt x="550" y="429"/>
                    <a:pt x="541" y="438"/>
                  </a:cubicBezTo>
                  <a:cubicBezTo>
                    <a:pt x="472" y="510"/>
                    <a:pt x="371" y="538"/>
                    <a:pt x="271" y="538"/>
                  </a:cubicBezTo>
                  <a:cubicBezTo>
                    <a:pt x="187" y="538"/>
                    <a:pt x="147" y="498"/>
                    <a:pt x="147" y="420"/>
                  </a:cubicBezTo>
                  <a:cubicBezTo>
                    <a:pt x="147" y="377"/>
                    <a:pt x="179" y="222"/>
                    <a:pt x="216" y="155"/>
                  </a:cubicBezTo>
                  <a:cubicBezTo>
                    <a:pt x="268" y="69"/>
                    <a:pt x="346" y="46"/>
                    <a:pt x="400" y="46"/>
                  </a:cubicBezTo>
                  <a:cubicBezTo>
                    <a:pt x="415" y="46"/>
                    <a:pt x="455" y="46"/>
                    <a:pt x="489" y="7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091" name="Freeform 11"/>
            <p:cNvSpPr>
              <a:spLocks noChangeArrowheads="1"/>
            </p:cNvSpPr>
            <p:nvPr/>
          </p:nvSpPr>
          <p:spPr bwMode="auto">
            <a:xfrm>
              <a:off x="5330" y="87"/>
              <a:ext cx="128" cy="287"/>
            </a:xfrm>
            <a:custGeom>
              <a:avLst/>
              <a:gdLst>
                <a:gd name="T0" fmla="*/ 559 w 568"/>
                <a:gd name="T1" fmla="*/ 66 h 1268"/>
                <a:gd name="T2" fmla="*/ 567 w 568"/>
                <a:gd name="T3" fmla="*/ 40 h 1268"/>
                <a:gd name="T4" fmla="*/ 530 w 568"/>
                <a:gd name="T5" fmla="*/ 0 h 1268"/>
                <a:gd name="T6" fmla="*/ 487 w 568"/>
                <a:gd name="T7" fmla="*/ 37 h 1268"/>
                <a:gd name="T8" fmla="*/ 9 w 568"/>
                <a:gd name="T9" fmla="*/ 1201 h 1268"/>
                <a:gd name="T10" fmla="*/ 0 w 568"/>
                <a:gd name="T11" fmla="*/ 1230 h 1268"/>
                <a:gd name="T12" fmla="*/ 37 w 568"/>
                <a:gd name="T13" fmla="*/ 1267 h 1268"/>
                <a:gd name="T14" fmla="*/ 81 w 568"/>
                <a:gd name="T15" fmla="*/ 1232 h 1268"/>
                <a:gd name="T16" fmla="*/ 559 w 568"/>
                <a:gd name="T17" fmla="*/ 6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8" h="1268">
                  <a:moveTo>
                    <a:pt x="559" y="66"/>
                  </a:moveTo>
                  <a:cubicBezTo>
                    <a:pt x="567" y="46"/>
                    <a:pt x="567" y="43"/>
                    <a:pt x="567" y="40"/>
                  </a:cubicBezTo>
                  <a:cubicBezTo>
                    <a:pt x="567" y="14"/>
                    <a:pt x="547" y="0"/>
                    <a:pt x="530" y="0"/>
                  </a:cubicBezTo>
                  <a:cubicBezTo>
                    <a:pt x="501" y="0"/>
                    <a:pt x="495" y="20"/>
                    <a:pt x="487" y="37"/>
                  </a:cubicBezTo>
                  <a:lnTo>
                    <a:pt x="9" y="1201"/>
                  </a:lnTo>
                  <a:cubicBezTo>
                    <a:pt x="0" y="1221"/>
                    <a:pt x="0" y="1224"/>
                    <a:pt x="0" y="1230"/>
                  </a:cubicBezTo>
                  <a:cubicBezTo>
                    <a:pt x="0" y="1253"/>
                    <a:pt x="20" y="1267"/>
                    <a:pt x="37" y="1267"/>
                  </a:cubicBezTo>
                  <a:cubicBezTo>
                    <a:pt x="66" y="1267"/>
                    <a:pt x="75" y="1247"/>
                    <a:pt x="81" y="1232"/>
                  </a:cubicBezTo>
                  <a:lnTo>
                    <a:pt x="559" y="66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092" name="Freeform 12"/>
            <p:cNvSpPr>
              <a:spLocks noChangeArrowheads="1"/>
            </p:cNvSpPr>
            <p:nvPr/>
          </p:nvSpPr>
          <p:spPr bwMode="auto">
            <a:xfrm>
              <a:off x="5510" y="128"/>
              <a:ext cx="119" cy="15"/>
            </a:xfrm>
            <a:custGeom>
              <a:avLst/>
              <a:gdLst>
                <a:gd name="T0" fmla="*/ 527 w 528"/>
                <a:gd name="T1" fmla="*/ 69 h 70"/>
                <a:gd name="T2" fmla="*/ 527 w 528"/>
                <a:gd name="T3" fmla="*/ 0 h 70"/>
                <a:gd name="T4" fmla="*/ 0 w 528"/>
                <a:gd name="T5" fmla="*/ 0 h 70"/>
                <a:gd name="T6" fmla="*/ 0 w 528"/>
                <a:gd name="T7" fmla="*/ 69 h 70"/>
                <a:gd name="T8" fmla="*/ 527 w 528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70">
                  <a:moveTo>
                    <a:pt x="527" y="69"/>
                  </a:moveTo>
                  <a:lnTo>
                    <a:pt x="527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527" y="69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093" name="Freeform 13"/>
            <p:cNvSpPr>
              <a:spLocks noChangeArrowheads="1"/>
            </p:cNvSpPr>
            <p:nvPr/>
          </p:nvSpPr>
          <p:spPr bwMode="auto">
            <a:xfrm>
              <a:off x="5490" y="172"/>
              <a:ext cx="133" cy="132"/>
            </a:xfrm>
            <a:custGeom>
              <a:avLst/>
              <a:gdLst>
                <a:gd name="T0" fmla="*/ 489 w 591"/>
                <a:gd name="T1" fmla="*/ 72 h 586"/>
                <a:gd name="T2" fmla="*/ 420 w 591"/>
                <a:gd name="T3" fmla="*/ 158 h 586"/>
                <a:gd name="T4" fmla="*/ 484 w 591"/>
                <a:gd name="T5" fmla="*/ 216 h 586"/>
                <a:gd name="T6" fmla="*/ 576 w 591"/>
                <a:gd name="T7" fmla="*/ 118 h 586"/>
                <a:gd name="T8" fmla="*/ 397 w 591"/>
                <a:gd name="T9" fmla="*/ 0 h 586"/>
                <a:gd name="T10" fmla="*/ 0 w 591"/>
                <a:gd name="T11" fmla="*/ 366 h 586"/>
                <a:gd name="T12" fmla="*/ 271 w 591"/>
                <a:gd name="T13" fmla="*/ 585 h 586"/>
                <a:gd name="T14" fmla="*/ 466 w 591"/>
                <a:gd name="T15" fmla="*/ 553 h 586"/>
                <a:gd name="T16" fmla="*/ 590 w 591"/>
                <a:gd name="T17" fmla="*/ 458 h 586"/>
                <a:gd name="T18" fmla="*/ 559 w 591"/>
                <a:gd name="T19" fmla="*/ 423 h 586"/>
                <a:gd name="T20" fmla="*/ 541 w 591"/>
                <a:gd name="T21" fmla="*/ 438 h 586"/>
                <a:gd name="T22" fmla="*/ 271 w 591"/>
                <a:gd name="T23" fmla="*/ 538 h 586"/>
                <a:gd name="T24" fmla="*/ 147 w 591"/>
                <a:gd name="T25" fmla="*/ 420 h 586"/>
                <a:gd name="T26" fmla="*/ 216 w 591"/>
                <a:gd name="T27" fmla="*/ 155 h 586"/>
                <a:gd name="T28" fmla="*/ 400 w 591"/>
                <a:gd name="T29" fmla="*/ 46 h 586"/>
                <a:gd name="T30" fmla="*/ 489 w 591"/>
                <a:gd name="T31" fmla="*/ 7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1" h="586">
                  <a:moveTo>
                    <a:pt x="489" y="72"/>
                  </a:moveTo>
                  <a:cubicBezTo>
                    <a:pt x="423" y="92"/>
                    <a:pt x="420" y="155"/>
                    <a:pt x="420" y="158"/>
                  </a:cubicBezTo>
                  <a:cubicBezTo>
                    <a:pt x="420" y="176"/>
                    <a:pt x="432" y="216"/>
                    <a:pt x="484" y="216"/>
                  </a:cubicBezTo>
                  <a:cubicBezTo>
                    <a:pt x="538" y="216"/>
                    <a:pt x="576" y="170"/>
                    <a:pt x="576" y="118"/>
                  </a:cubicBezTo>
                  <a:cubicBezTo>
                    <a:pt x="576" y="52"/>
                    <a:pt x="510" y="0"/>
                    <a:pt x="397" y="0"/>
                  </a:cubicBezTo>
                  <a:cubicBezTo>
                    <a:pt x="141" y="0"/>
                    <a:pt x="0" y="199"/>
                    <a:pt x="0" y="366"/>
                  </a:cubicBezTo>
                  <a:cubicBezTo>
                    <a:pt x="0" y="478"/>
                    <a:pt x="72" y="585"/>
                    <a:pt x="271" y="585"/>
                  </a:cubicBezTo>
                  <a:cubicBezTo>
                    <a:pt x="302" y="585"/>
                    <a:pt x="392" y="585"/>
                    <a:pt x="466" y="553"/>
                  </a:cubicBezTo>
                  <a:cubicBezTo>
                    <a:pt x="541" y="524"/>
                    <a:pt x="590" y="472"/>
                    <a:pt x="590" y="458"/>
                  </a:cubicBezTo>
                  <a:cubicBezTo>
                    <a:pt x="590" y="446"/>
                    <a:pt x="570" y="423"/>
                    <a:pt x="559" y="423"/>
                  </a:cubicBezTo>
                  <a:cubicBezTo>
                    <a:pt x="553" y="423"/>
                    <a:pt x="550" y="429"/>
                    <a:pt x="541" y="438"/>
                  </a:cubicBezTo>
                  <a:cubicBezTo>
                    <a:pt x="472" y="510"/>
                    <a:pt x="371" y="538"/>
                    <a:pt x="271" y="538"/>
                  </a:cubicBezTo>
                  <a:cubicBezTo>
                    <a:pt x="187" y="538"/>
                    <a:pt x="147" y="498"/>
                    <a:pt x="147" y="420"/>
                  </a:cubicBezTo>
                  <a:cubicBezTo>
                    <a:pt x="147" y="377"/>
                    <a:pt x="179" y="222"/>
                    <a:pt x="216" y="155"/>
                  </a:cubicBezTo>
                  <a:cubicBezTo>
                    <a:pt x="268" y="69"/>
                    <a:pt x="346" y="46"/>
                    <a:pt x="400" y="46"/>
                  </a:cubicBezTo>
                  <a:cubicBezTo>
                    <a:pt x="415" y="46"/>
                    <a:pt x="455" y="46"/>
                    <a:pt x="489" y="7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094" name="Freeform 14"/>
            <p:cNvSpPr>
              <a:spLocks noChangeArrowheads="1"/>
            </p:cNvSpPr>
            <p:nvPr/>
          </p:nvSpPr>
          <p:spPr bwMode="auto">
            <a:xfrm>
              <a:off x="5657" y="128"/>
              <a:ext cx="119" cy="15"/>
            </a:xfrm>
            <a:custGeom>
              <a:avLst/>
              <a:gdLst>
                <a:gd name="T0" fmla="*/ 527 w 528"/>
                <a:gd name="T1" fmla="*/ 69 h 70"/>
                <a:gd name="T2" fmla="*/ 527 w 528"/>
                <a:gd name="T3" fmla="*/ 0 h 70"/>
                <a:gd name="T4" fmla="*/ 0 w 528"/>
                <a:gd name="T5" fmla="*/ 0 h 70"/>
                <a:gd name="T6" fmla="*/ 0 w 528"/>
                <a:gd name="T7" fmla="*/ 69 h 70"/>
                <a:gd name="T8" fmla="*/ 527 w 528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70">
                  <a:moveTo>
                    <a:pt x="527" y="69"/>
                  </a:moveTo>
                  <a:lnTo>
                    <a:pt x="527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527" y="69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095" name="Freeform 15"/>
            <p:cNvSpPr>
              <a:spLocks noChangeArrowheads="1"/>
            </p:cNvSpPr>
            <p:nvPr/>
          </p:nvSpPr>
          <p:spPr bwMode="auto">
            <a:xfrm>
              <a:off x="5638" y="172"/>
              <a:ext cx="133" cy="132"/>
            </a:xfrm>
            <a:custGeom>
              <a:avLst/>
              <a:gdLst>
                <a:gd name="T0" fmla="*/ 489 w 591"/>
                <a:gd name="T1" fmla="*/ 72 h 586"/>
                <a:gd name="T2" fmla="*/ 420 w 591"/>
                <a:gd name="T3" fmla="*/ 158 h 586"/>
                <a:gd name="T4" fmla="*/ 484 w 591"/>
                <a:gd name="T5" fmla="*/ 216 h 586"/>
                <a:gd name="T6" fmla="*/ 576 w 591"/>
                <a:gd name="T7" fmla="*/ 118 h 586"/>
                <a:gd name="T8" fmla="*/ 397 w 591"/>
                <a:gd name="T9" fmla="*/ 0 h 586"/>
                <a:gd name="T10" fmla="*/ 0 w 591"/>
                <a:gd name="T11" fmla="*/ 366 h 586"/>
                <a:gd name="T12" fmla="*/ 271 w 591"/>
                <a:gd name="T13" fmla="*/ 585 h 586"/>
                <a:gd name="T14" fmla="*/ 466 w 591"/>
                <a:gd name="T15" fmla="*/ 553 h 586"/>
                <a:gd name="T16" fmla="*/ 590 w 591"/>
                <a:gd name="T17" fmla="*/ 458 h 586"/>
                <a:gd name="T18" fmla="*/ 559 w 591"/>
                <a:gd name="T19" fmla="*/ 423 h 586"/>
                <a:gd name="T20" fmla="*/ 541 w 591"/>
                <a:gd name="T21" fmla="*/ 438 h 586"/>
                <a:gd name="T22" fmla="*/ 271 w 591"/>
                <a:gd name="T23" fmla="*/ 538 h 586"/>
                <a:gd name="T24" fmla="*/ 147 w 591"/>
                <a:gd name="T25" fmla="*/ 420 h 586"/>
                <a:gd name="T26" fmla="*/ 216 w 591"/>
                <a:gd name="T27" fmla="*/ 155 h 586"/>
                <a:gd name="T28" fmla="*/ 400 w 591"/>
                <a:gd name="T29" fmla="*/ 46 h 586"/>
                <a:gd name="T30" fmla="*/ 489 w 591"/>
                <a:gd name="T31" fmla="*/ 7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1" h="586">
                  <a:moveTo>
                    <a:pt x="489" y="72"/>
                  </a:moveTo>
                  <a:cubicBezTo>
                    <a:pt x="423" y="92"/>
                    <a:pt x="420" y="155"/>
                    <a:pt x="420" y="158"/>
                  </a:cubicBezTo>
                  <a:cubicBezTo>
                    <a:pt x="420" y="176"/>
                    <a:pt x="432" y="216"/>
                    <a:pt x="484" y="216"/>
                  </a:cubicBezTo>
                  <a:cubicBezTo>
                    <a:pt x="538" y="216"/>
                    <a:pt x="576" y="170"/>
                    <a:pt x="576" y="118"/>
                  </a:cubicBezTo>
                  <a:cubicBezTo>
                    <a:pt x="576" y="52"/>
                    <a:pt x="510" y="0"/>
                    <a:pt x="397" y="0"/>
                  </a:cubicBezTo>
                  <a:cubicBezTo>
                    <a:pt x="141" y="0"/>
                    <a:pt x="0" y="199"/>
                    <a:pt x="0" y="366"/>
                  </a:cubicBezTo>
                  <a:cubicBezTo>
                    <a:pt x="0" y="478"/>
                    <a:pt x="72" y="585"/>
                    <a:pt x="271" y="585"/>
                  </a:cubicBezTo>
                  <a:cubicBezTo>
                    <a:pt x="302" y="585"/>
                    <a:pt x="392" y="585"/>
                    <a:pt x="466" y="553"/>
                  </a:cubicBezTo>
                  <a:cubicBezTo>
                    <a:pt x="541" y="524"/>
                    <a:pt x="590" y="472"/>
                    <a:pt x="590" y="458"/>
                  </a:cubicBezTo>
                  <a:cubicBezTo>
                    <a:pt x="590" y="446"/>
                    <a:pt x="570" y="423"/>
                    <a:pt x="559" y="423"/>
                  </a:cubicBezTo>
                  <a:cubicBezTo>
                    <a:pt x="553" y="423"/>
                    <a:pt x="550" y="429"/>
                    <a:pt x="541" y="438"/>
                  </a:cubicBezTo>
                  <a:cubicBezTo>
                    <a:pt x="472" y="510"/>
                    <a:pt x="371" y="538"/>
                    <a:pt x="271" y="538"/>
                  </a:cubicBezTo>
                  <a:cubicBezTo>
                    <a:pt x="187" y="538"/>
                    <a:pt x="147" y="498"/>
                    <a:pt x="147" y="420"/>
                  </a:cubicBezTo>
                  <a:cubicBezTo>
                    <a:pt x="147" y="377"/>
                    <a:pt x="179" y="222"/>
                    <a:pt x="216" y="155"/>
                  </a:cubicBezTo>
                  <a:cubicBezTo>
                    <a:pt x="268" y="69"/>
                    <a:pt x="346" y="46"/>
                    <a:pt x="400" y="46"/>
                  </a:cubicBezTo>
                  <a:cubicBezTo>
                    <a:pt x="415" y="46"/>
                    <a:pt x="455" y="46"/>
                    <a:pt x="489" y="7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4609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801688"/>
            <a:ext cx="2844800" cy="26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11150600" y="3730625"/>
            <a:ext cx="36830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R. Aaji+ [LHCb], Phys. Rev. Lett.</a:t>
            </a:r>
          </a:p>
          <a:p>
            <a:r>
              <a:rPr lang="en-US" altLang="ja-JP" sz="2000" b="0" i="1">
                <a:solidFill>
                  <a:srgbClr val="0000FF"/>
                </a:solidFill>
              </a:rPr>
              <a:t>122, 222001 (2019).</a:t>
            </a:r>
          </a:p>
        </p:txBody>
      </p:sp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138613"/>
            <a:ext cx="3263900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5483225" y="6838950"/>
            <a:ext cx="4560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R. Aaji+ [LHCb], 2109.01038, 2109.01056</a:t>
            </a:r>
          </a:p>
        </p:txBody>
      </p:sp>
      <p:pic>
        <p:nvPicPr>
          <p:cNvPr id="4610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525"/>
            <a:ext cx="4713288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8718550"/>
            <a:ext cx="11715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1908175" y="8724900"/>
            <a:ext cx="1846263" cy="973138"/>
            <a:chOff x="1202" y="5496"/>
            <a:chExt cx="1163" cy="613"/>
          </a:xfrm>
        </p:grpSpPr>
        <p:pic>
          <p:nvPicPr>
            <p:cNvPr id="46103" name="Picture 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5496"/>
              <a:ext cx="1163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104" name="Picture 2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5996"/>
              <a:ext cx="1025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7407275" y="3614738"/>
            <a:ext cx="2208213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S.K.Choi+[Belle], </a:t>
            </a:r>
          </a:p>
          <a:p>
            <a:r>
              <a:rPr lang="en-US" altLang="ja-JP" sz="2000" b="0" i="1">
                <a:solidFill>
                  <a:srgbClr val="0000FF"/>
                </a:solidFill>
              </a:rPr>
              <a:t>PRL91, 262001 (‘03)</a:t>
            </a:r>
          </a:p>
        </p:txBody>
      </p:sp>
      <p:grpSp>
        <p:nvGrpSpPr>
          <p:cNvPr id="46106" name="Group 26"/>
          <p:cNvGrpSpPr>
            <a:grpSpLocks/>
          </p:cNvGrpSpPr>
          <p:nvPr/>
        </p:nvGrpSpPr>
        <p:grpSpPr bwMode="auto">
          <a:xfrm>
            <a:off x="7037388" y="762000"/>
            <a:ext cx="2663825" cy="2814638"/>
            <a:chOff x="4433" y="480"/>
            <a:chExt cx="1678" cy="1773"/>
          </a:xfrm>
        </p:grpSpPr>
        <p:pic>
          <p:nvPicPr>
            <p:cNvPr id="46107" name="Picture 2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480"/>
              <a:ext cx="1678" cy="1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 flipH="1">
              <a:off x="5357" y="1350"/>
              <a:ext cx="93" cy="299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109" name="Text Box 29"/>
            <p:cNvSpPr txBox="1">
              <a:spLocks noChangeArrowheads="1"/>
            </p:cNvSpPr>
            <p:nvPr/>
          </p:nvSpPr>
          <p:spPr bwMode="auto">
            <a:xfrm>
              <a:off x="5192" y="1083"/>
              <a:ext cx="70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X(3872)</a:t>
              </a:r>
            </a:p>
          </p:txBody>
        </p:sp>
      </p:grpSp>
      <p:grpSp>
        <p:nvGrpSpPr>
          <p:cNvPr id="46110" name="Group 30"/>
          <p:cNvGrpSpPr>
            <a:grpSpLocks/>
          </p:cNvGrpSpPr>
          <p:nvPr/>
        </p:nvGrpSpPr>
        <p:grpSpPr bwMode="auto">
          <a:xfrm>
            <a:off x="3349625" y="1263650"/>
            <a:ext cx="547688" cy="236538"/>
            <a:chOff x="2110" y="796"/>
            <a:chExt cx="345" cy="149"/>
          </a:xfrm>
        </p:grpSpPr>
        <p:grpSp>
          <p:nvGrpSpPr>
            <p:cNvPr id="46111" name="Group 31"/>
            <p:cNvGrpSpPr>
              <a:grpSpLocks/>
            </p:cNvGrpSpPr>
            <p:nvPr/>
          </p:nvGrpSpPr>
          <p:grpSpPr bwMode="auto">
            <a:xfrm>
              <a:off x="2110" y="796"/>
              <a:ext cx="345" cy="149"/>
              <a:chOff x="2110" y="796"/>
              <a:chExt cx="345" cy="149"/>
            </a:xfrm>
          </p:grpSpPr>
          <p:sp>
            <p:nvSpPr>
              <p:cNvPr id="46112" name="Freeform 32"/>
              <p:cNvSpPr>
                <a:spLocks noChangeArrowheads="1"/>
              </p:cNvSpPr>
              <p:nvPr/>
            </p:nvSpPr>
            <p:spPr bwMode="auto">
              <a:xfrm>
                <a:off x="2112" y="806"/>
                <a:ext cx="333" cy="129"/>
              </a:xfrm>
              <a:custGeom>
                <a:avLst/>
                <a:gdLst>
                  <a:gd name="T0" fmla="*/ 0 w 1474"/>
                  <a:gd name="T1" fmla="*/ 0 h 575"/>
                  <a:gd name="T2" fmla="*/ 1473 w 1474"/>
                  <a:gd name="T3" fmla="*/ 0 h 575"/>
                  <a:gd name="T4" fmla="*/ 1473 w 1474"/>
                  <a:gd name="T5" fmla="*/ 574 h 575"/>
                  <a:gd name="T6" fmla="*/ 0 w 1474"/>
                  <a:gd name="T7" fmla="*/ 574 h 575"/>
                  <a:gd name="T8" fmla="*/ 0 w 1474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4" h="575">
                    <a:moveTo>
                      <a:pt x="0" y="0"/>
                    </a:moveTo>
                    <a:cubicBezTo>
                      <a:pt x="491" y="0"/>
                      <a:pt x="982" y="0"/>
                      <a:pt x="1473" y="0"/>
                    </a:cubicBezTo>
                    <a:cubicBezTo>
                      <a:pt x="1473" y="191"/>
                      <a:pt x="1473" y="382"/>
                      <a:pt x="1473" y="574"/>
                    </a:cubicBezTo>
                    <a:cubicBezTo>
                      <a:pt x="982" y="574"/>
                      <a:pt x="491" y="574"/>
                      <a:pt x="0" y="574"/>
                    </a:cubicBezTo>
                    <a:cubicBezTo>
                      <a:pt x="0" y="382"/>
                      <a:pt x="0" y="19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113" name="Freeform 33"/>
              <p:cNvSpPr>
                <a:spLocks noChangeArrowheads="1"/>
              </p:cNvSpPr>
              <p:nvPr/>
            </p:nvSpPr>
            <p:spPr bwMode="auto">
              <a:xfrm>
                <a:off x="2110" y="825"/>
                <a:ext cx="74" cy="86"/>
              </a:xfrm>
              <a:custGeom>
                <a:avLst/>
                <a:gdLst>
                  <a:gd name="T0" fmla="*/ 300 w 330"/>
                  <a:gd name="T1" fmla="*/ 53 h 383"/>
                  <a:gd name="T2" fmla="*/ 264 w 330"/>
                  <a:gd name="T3" fmla="*/ 65 h 383"/>
                  <a:gd name="T4" fmla="*/ 247 w 330"/>
                  <a:gd name="T5" fmla="*/ 96 h 383"/>
                  <a:gd name="T6" fmla="*/ 278 w 330"/>
                  <a:gd name="T7" fmla="*/ 127 h 383"/>
                  <a:gd name="T8" fmla="*/ 326 w 330"/>
                  <a:gd name="T9" fmla="*/ 72 h 383"/>
                  <a:gd name="T10" fmla="*/ 226 w 330"/>
                  <a:gd name="T11" fmla="*/ 0 h 383"/>
                  <a:gd name="T12" fmla="*/ 0 w 330"/>
                  <a:gd name="T13" fmla="*/ 240 h 383"/>
                  <a:gd name="T14" fmla="*/ 137 w 330"/>
                  <a:gd name="T15" fmla="*/ 382 h 383"/>
                  <a:gd name="T16" fmla="*/ 329 w 330"/>
                  <a:gd name="T17" fmla="*/ 281 h 383"/>
                  <a:gd name="T18" fmla="*/ 319 w 330"/>
                  <a:gd name="T19" fmla="*/ 271 h 383"/>
                  <a:gd name="T20" fmla="*/ 307 w 330"/>
                  <a:gd name="T21" fmla="*/ 278 h 383"/>
                  <a:gd name="T22" fmla="*/ 139 w 330"/>
                  <a:gd name="T23" fmla="*/ 362 h 383"/>
                  <a:gd name="T24" fmla="*/ 62 w 330"/>
                  <a:gd name="T25" fmla="*/ 271 h 383"/>
                  <a:gd name="T26" fmla="*/ 108 w 330"/>
                  <a:gd name="T27" fmla="*/ 103 h 383"/>
                  <a:gd name="T28" fmla="*/ 228 w 330"/>
                  <a:gd name="T29" fmla="*/ 19 h 383"/>
                  <a:gd name="T30" fmla="*/ 300 w 330"/>
                  <a:gd name="T31" fmla="*/ 5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0" h="383">
                    <a:moveTo>
                      <a:pt x="300" y="53"/>
                    </a:moveTo>
                    <a:cubicBezTo>
                      <a:pt x="286" y="53"/>
                      <a:pt x="274" y="53"/>
                      <a:pt x="264" y="65"/>
                    </a:cubicBezTo>
                    <a:cubicBezTo>
                      <a:pt x="250" y="77"/>
                      <a:pt x="247" y="91"/>
                      <a:pt x="247" y="96"/>
                    </a:cubicBezTo>
                    <a:cubicBezTo>
                      <a:pt x="247" y="118"/>
                      <a:pt x="264" y="127"/>
                      <a:pt x="278" y="127"/>
                    </a:cubicBezTo>
                    <a:cubicBezTo>
                      <a:pt x="302" y="127"/>
                      <a:pt x="326" y="106"/>
                      <a:pt x="326" y="72"/>
                    </a:cubicBezTo>
                    <a:cubicBezTo>
                      <a:pt x="326" y="31"/>
                      <a:pt x="286" y="0"/>
                      <a:pt x="226" y="0"/>
                    </a:cubicBezTo>
                    <a:cubicBezTo>
                      <a:pt x="113" y="0"/>
                      <a:pt x="0" y="120"/>
                      <a:pt x="0" y="240"/>
                    </a:cubicBezTo>
                    <a:cubicBezTo>
                      <a:pt x="0" y="314"/>
                      <a:pt x="50" y="382"/>
                      <a:pt x="137" y="382"/>
                    </a:cubicBezTo>
                    <a:cubicBezTo>
                      <a:pt x="257" y="382"/>
                      <a:pt x="329" y="293"/>
                      <a:pt x="329" y="281"/>
                    </a:cubicBezTo>
                    <a:cubicBezTo>
                      <a:pt x="329" y="276"/>
                      <a:pt x="324" y="271"/>
                      <a:pt x="319" y="271"/>
                    </a:cubicBezTo>
                    <a:cubicBezTo>
                      <a:pt x="314" y="271"/>
                      <a:pt x="312" y="274"/>
                      <a:pt x="307" y="278"/>
                    </a:cubicBezTo>
                    <a:cubicBezTo>
                      <a:pt x="240" y="362"/>
                      <a:pt x="149" y="362"/>
                      <a:pt x="139" y="362"/>
                    </a:cubicBezTo>
                    <a:cubicBezTo>
                      <a:pt x="86" y="362"/>
                      <a:pt x="62" y="322"/>
                      <a:pt x="62" y="271"/>
                    </a:cubicBezTo>
                    <a:cubicBezTo>
                      <a:pt x="62" y="235"/>
                      <a:pt x="79" y="154"/>
                      <a:pt x="108" y="103"/>
                    </a:cubicBezTo>
                    <a:cubicBezTo>
                      <a:pt x="134" y="55"/>
                      <a:pt x="180" y="19"/>
                      <a:pt x="228" y="19"/>
                    </a:cubicBezTo>
                    <a:cubicBezTo>
                      <a:pt x="257" y="19"/>
                      <a:pt x="288" y="29"/>
                      <a:pt x="300" y="5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114" name="Freeform 34"/>
              <p:cNvSpPr>
                <a:spLocks noChangeArrowheads="1"/>
              </p:cNvSpPr>
              <p:nvPr/>
            </p:nvSpPr>
            <p:spPr bwMode="auto">
              <a:xfrm>
                <a:off x="2203" y="796"/>
                <a:ext cx="68" cy="5"/>
              </a:xfrm>
              <a:custGeom>
                <a:avLst/>
                <a:gdLst>
                  <a:gd name="T0" fmla="*/ 0 w 303"/>
                  <a:gd name="T1" fmla="*/ 0 h 27"/>
                  <a:gd name="T2" fmla="*/ 302 w 303"/>
                  <a:gd name="T3" fmla="*/ 0 h 27"/>
                  <a:gd name="T4" fmla="*/ 302 w 303"/>
                  <a:gd name="T5" fmla="*/ 26 h 27"/>
                  <a:gd name="T6" fmla="*/ 0 w 303"/>
                  <a:gd name="T7" fmla="*/ 26 h 27"/>
                  <a:gd name="T8" fmla="*/ 0 w 30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27">
                    <a:moveTo>
                      <a:pt x="0" y="0"/>
                    </a:moveTo>
                    <a:cubicBezTo>
                      <a:pt x="101" y="0"/>
                      <a:pt x="202" y="0"/>
                      <a:pt x="302" y="0"/>
                    </a:cubicBezTo>
                    <a:cubicBezTo>
                      <a:pt x="302" y="9"/>
                      <a:pt x="302" y="18"/>
                      <a:pt x="302" y="26"/>
                    </a:cubicBezTo>
                    <a:cubicBezTo>
                      <a:pt x="202" y="26"/>
                      <a:pt x="101" y="26"/>
                      <a:pt x="0" y="26"/>
                    </a:cubicBezTo>
                    <a:cubicBezTo>
                      <a:pt x="0" y="18"/>
                      <a:pt x="0" y="9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115" name="Freeform 35"/>
              <p:cNvSpPr>
                <a:spLocks noChangeArrowheads="1"/>
              </p:cNvSpPr>
              <p:nvPr/>
            </p:nvSpPr>
            <p:spPr bwMode="auto">
              <a:xfrm>
                <a:off x="2193" y="825"/>
                <a:ext cx="74" cy="86"/>
              </a:xfrm>
              <a:custGeom>
                <a:avLst/>
                <a:gdLst>
                  <a:gd name="T0" fmla="*/ 300 w 330"/>
                  <a:gd name="T1" fmla="*/ 53 h 383"/>
                  <a:gd name="T2" fmla="*/ 262 w 330"/>
                  <a:gd name="T3" fmla="*/ 65 h 383"/>
                  <a:gd name="T4" fmla="*/ 247 w 330"/>
                  <a:gd name="T5" fmla="*/ 96 h 383"/>
                  <a:gd name="T6" fmla="*/ 278 w 330"/>
                  <a:gd name="T7" fmla="*/ 127 h 383"/>
                  <a:gd name="T8" fmla="*/ 326 w 330"/>
                  <a:gd name="T9" fmla="*/ 72 h 383"/>
                  <a:gd name="T10" fmla="*/ 226 w 330"/>
                  <a:gd name="T11" fmla="*/ 0 h 383"/>
                  <a:gd name="T12" fmla="*/ 0 w 330"/>
                  <a:gd name="T13" fmla="*/ 240 h 383"/>
                  <a:gd name="T14" fmla="*/ 137 w 330"/>
                  <a:gd name="T15" fmla="*/ 382 h 383"/>
                  <a:gd name="T16" fmla="*/ 329 w 330"/>
                  <a:gd name="T17" fmla="*/ 281 h 383"/>
                  <a:gd name="T18" fmla="*/ 319 w 330"/>
                  <a:gd name="T19" fmla="*/ 271 h 383"/>
                  <a:gd name="T20" fmla="*/ 307 w 330"/>
                  <a:gd name="T21" fmla="*/ 278 h 383"/>
                  <a:gd name="T22" fmla="*/ 139 w 330"/>
                  <a:gd name="T23" fmla="*/ 362 h 383"/>
                  <a:gd name="T24" fmla="*/ 62 w 330"/>
                  <a:gd name="T25" fmla="*/ 271 h 383"/>
                  <a:gd name="T26" fmla="*/ 108 w 330"/>
                  <a:gd name="T27" fmla="*/ 103 h 383"/>
                  <a:gd name="T28" fmla="*/ 228 w 330"/>
                  <a:gd name="T29" fmla="*/ 19 h 383"/>
                  <a:gd name="T30" fmla="*/ 300 w 330"/>
                  <a:gd name="T31" fmla="*/ 5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0" h="383">
                    <a:moveTo>
                      <a:pt x="300" y="53"/>
                    </a:moveTo>
                    <a:cubicBezTo>
                      <a:pt x="286" y="53"/>
                      <a:pt x="274" y="53"/>
                      <a:pt x="262" y="65"/>
                    </a:cubicBezTo>
                    <a:cubicBezTo>
                      <a:pt x="250" y="77"/>
                      <a:pt x="247" y="91"/>
                      <a:pt x="247" y="96"/>
                    </a:cubicBezTo>
                    <a:cubicBezTo>
                      <a:pt x="247" y="118"/>
                      <a:pt x="262" y="127"/>
                      <a:pt x="278" y="127"/>
                    </a:cubicBezTo>
                    <a:cubicBezTo>
                      <a:pt x="302" y="127"/>
                      <a:pt x="326" y="106"/>
                      <a:pt x="326" y="72"/>
                    </a:cubicBezTo>
                    <a:cubicBezTo>
                      <a:pt x="326" y="31"/>
                      <a:pt x="286" y="0"/>
                      <a:pt x="226" y="0"/>
                    </a:cubicBezTo>
                    <a:cubicBezTo>
                      <a:pt x="113" y="0"/>
                      <a:pt x="0" y="120"/>
                      <a:pt x="0" y="240"/>
                    </a:cubicBezTo>
                    <a:cubicBezTo>
                      <a:pt x="0" y="314"/>
                      <a:pt x="50" y="382"/>
                      <a:pt x="137" y="382"/>
                    </a:cubicBezTo>
                    <a:cubicBezTo>
                      <a:pt x="257" y="382"/>
                      <a:pt x="329" y="293"/>
                      <a:pt x="329" y="281"/>
                    </a:cubicBezTo>
                    <a:cubicBezTo>
                      <a:pt x="329" y="276"/>
                      <a:pt x="324" y="271"/>
                      <a:pt x="319" y="271"/>
                    </a:cubicBezTo>
                    <a:cubicBezTo>
                      <a:pt x="314" y="271"/>
                      <a:pt x="312" y="274"/>
                      <a:pt x="307" y="278"/>
                    </a:cubicBezTo>
                    <a:cubicBezTo>
                      <a:pt x="240" y="362"/>
                      <a:pt x="149" y="362"/>
                      <a:pt x="139" y="362"/>
                    </a:cubicBezTo>
                    <a:cubicBezTo>
                      <a:pt x="86" y="362"/>
                      <a:pt x="62" y="322"/>
                      <a:pt x="62" y="271"/>
                    </a:cubicBezTo>
                    <a:cubicBezTo>
                      <a:pt x="62" y="235"/>
                      <a:pt x="79" y="154"/>
                      <a:pt x="108" y="103"/>
                    </a:cubicBezTo>
                    <a:cubicBezTo>
                      <a:pt x="134" y="55"/>
                      <a:pt x="180" y="19"/>
                      <a:pt x="228" y="19"/>
                    </a:cubicBezTo>
                    <a:cubicBezTo>
                      <a:pt x="257" y="19"/>
                      <a:pt x="288" y="29"/>
                      <a:pt x="300" y="5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116" name="Freeform 36"/>
              <p:cNvSpPr>
                <a:spLocks noChangeArrowheads="1"/>
              </p:cNvSpPr>
              <p:nvPr/>
            </p:nvSpPr>
            <p:spPr bwMode="auto">
              <a:xfrm>
                <a:off x="2275" y="825"/>
                <a:ext cx="78" cy="121"/>
              </a:xfrm>
              <a:custGeom>
                <a:avLst/>
                <a:gdLst>
                  <a:gd name="T0" fmla="*/ 346 w 347"/>
                  <a:gd name="T1" fmla="*/ 10 h 536"/>
                  <a:gd name="T2" fmla="*/ 338 w 347"/>
                  <a:gd name="T3" fmla="*/ 0 h 536"/>
                  <a:gd name="T4" fmla="*/ 281 w 347"/>
                  <a:gd name="T5" fmla="*/ 58 h 536"/>
                  <a:gd name="T6" fmla="*/ 202 w 347"/>
                  <a:gd name="T7" fmla="*/ 0 h 536"/>
                  <a:gd name="T8" fmla="*/ 0 w 347"/>
                  <a:gd name="T9" fmla="*/ 247 h 536"/>
                  <a:gd name="T10" fmla="*/ 110 w 347"/>
                  <a:gd name="T11" fmla="*/ 382 h 536"/>
                  <a:gd name="T12" fmla="*/ 209 w 347"/>
                  <a:gd name="T13" fmla="*/ 331 h 536"/>
                  <a:gd name="T14" fmla="*/ 173 w 347"/>
                  <a:gd name="T15" fmla="*/ 482 h 536"/>
                  <a:gd name="T16" fmla="*/ 110 w 347"/>
                  <a:gd name="T17" fmla="*/ 509 h 536"/>
                  <a:gd name="T18" fmla="*/ 91 w 347"/>
                  <a:gd name="T19" fmla="*/ 526 h 536"/>
                  <a:gd name="T20" fmla="*/ 103 w 347"/>
                  <a:gd name="T21" fmla="*/ 535 h 536"/>
                  <a:gd name="T22" fmla="*/ 187 w 347"/>
                  <a:gd name="T23" fmla="*/ 533 h 536"/>
                  <a:gd name="T24" fmla="*/ 274 w 347"/>
                  <a:gd name="T25" fmla="*/ 535 h 536"/>
                  <a:gd name="T26" fmla="*/ 288 w 347"/>
                  <a:gd name="T27" fmla="*/ 518 h 536"/>
                  <a:gd name="T28" fmla="*/ 266 w 347"/>
                  <a:gd name="T29" fmla="*/ 509 h 536"/>
                  <a:gd name="T30" fmla="*/ 228 w 347"/>
                  <a:gd name="T31" fmla="*/ 497 h 536"/>
                  <a:gd name="T32" fmla="*/ 230 w 347"/>
                  <a:gd name="T33" fmla="*/ 478 h 536"/>
                  <a:gd name="T34" fmla="*/ 346 w 347"/>
                  <a:gd name="T35" fmla="*/ 10 h 536"/>
                  <a:gd name="T36" fmla="*/ 113 w 347"/>
                  <a:gd name="T37" fmla="*/ 362 h 536"/>
                  <a:gd name="T38" fmla="*/ 60 w 347"/>
                  <a:gd name="T39" fmla="*/ 283 h 536"/>
                  <a:gd name="T40" fmla="*/ 98 w 347"/>
                  <a:gd name="T41" fmla="*/ 115 h 536"/>
                  <a:gd name="T42" fmla="*/ 202 w 347"/>
                  <a:gd name="T43" fmla="*/ 19 h 536"/>
                  <a:gd name="T44" fmla="*/ 269 w 347"/>
                  <a:gd name="T45" fmla="*/ 91 h 536"/>
                  <a:gd name="T46" fmla="*/ 221 w 347"/>
                  <a:gd name="T47" fmla="*/ 286 h 536"/>
                  <a:gd name="T48" fmla="*/ 113 w 347"/>
                  <a:gd name="T49" fmla="*/ 362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7" h="536">
                    <a:moveTo>
                      <a:pt x="346" y="10"/>
                    </a:moveTo>
                    <a:cubicBezTo>
                      <a:pt x="346" y="5"/>
                      <a:pt x="343" y="0"/>
                      <a:pt x="338" y="0"/>
                    </a:cubicBezTo>
                    <a:cubicBezTo>
                      <a:pt x="329" y="0"/>
                      <a:pt x="295" y="34"/>
                      <a:pt x="281" y="58"/>
                    </a:cubicBezTo>
                    <a:cubicBezTo>
                      <a:pt x="262" y="14"/>
                      <a:pt x="230" y="0"/>
                      <a:pt x="202" y="0"/>
                    </a:cubicBezTo>
                    <a:cubicBezTo>
                      <a:pt x="103" y="0"/>
                      <a:pt x="0" y="125"/>
                      <a:pt x="0" y="247"/>
                    </a:cubicBezTo>
                    <a:cubicBezTo>
                      <a:pt x="0" y="329"/>
                      <a:pt x="48" y="382"/>
                      <a:pt x="110" y="382"/>
                    </a:cubicBezTo>
                    <a:cubicBezTo>
                      <a:pt x="146" y="382"/>
                      <a:pt x="180" y="360"/>
                      <a:pt x="209" y="331"/>
                    </a:cubicBezTo>
                    <a:cubicBezTo>
                      <a:pt x="202" y="360"/>
                      <a:pt x="175" y="473"/>
                      <a:pt x="173" y="482"/>
                    </a:cubicBezTo>
                    <a:cubicBezTo>
                      <a:pt x="166" y="504"/>
                      <a:pt x="158" y="509"/>
                      <a:pt x="110" y="509"/>
                    </a:cubicBezTo>
                    <a:cubicBezTo>
                      <a:pt x="101" y="509"/>
                      <a:pt x="91" y="509"/>
                      <a:pt x="91" y="526"/>
                    </a:cubicBezTo>
                    <a:cubicBezTo>
                      <a:pt x="95" y="529"/>
                      <a:pt x="91" y="535"/>
                      <a:pt x="103" y="535"/>
                    </a:cubicBezTo>
                    <a:cubicBezTo>
                      <a:pt x="130" y="535"/>
                      <a:pt x="158" y="533"/>
                      <a:pt x="187" y="533"/>
                    </a:cubicBezTo>
                    <a:cubicBezTo>
                      <a:pt x="216" y="533"/>
                      <a:pt x="247" y="535"/>
                      <a:pt x="274" y="535"/>
                    </a:cubicBezTo>
                    <a:cubicBezTo>
                      <a:pt x="278" y="535"/>
                      <a:pt x="288" y="535"/>
                      <a:pt x="288" y="518"/>
                    </a:cubicBezTo>
                    <a:cubicBezTo>
                      <a:pt x="288" y="509"/>
                      <a:pt x="281" y="509"/>
                      <a:pt x="266" y="509"/>
                    </a:cubicBezTo>
                    <a:cubicBezTo>
                      <a:pt x="228" y="509"/>
                      <a:pt x="228" y="504"/>
                      <a:pt x="228" y="497"/>
                    </a:cubicBezTo>
                    <a:cubicBezTo>
                      <a:pt x="228" y="490"/>
                      <a:pt x="228" y="485"/>
                      <a:pt x="230" y="478"/>
                    </a:cubicBezTo>
                    <a:cubicBezTo>
                      <a:pt x="269" y="322"/>
                      <a:pt x="307" y="166"/>
                      <a:pt x="346" y="10"/>
                    </a:cubicBezTo>
                    <a:close/>
                    <a:moveTo>
                      <a:pt x="113" y="362"/>
                    </a:moveTo>
                    <a:cubicBezTo>
                      <a:pt x="62" y="362"/>
                      <a:pt x="60" y="298"/>
                      <a:pt x="60" y="283"/>
                    </a:cubicBezTo>
                    <a:cubicBezTo>
                      <a:pt x="60" y="242"/>
                      <a:pt x="84" y="151"/>
                      <a:pt x="98" y="115"/>
                    </a:cubicBezTo>
                    <a:cubicBezTo>
                      <a:pt x="125" y="53"/>
                      <a:pt x="168" y="19"/>
                      <a:pt x="202" y="19"/>
                    </a:cubicBezTo>
                    <a:cubicBezTo>
                      <a:pt x="257" y="19"/>
                      <a:pt x="269" y="86"/>
                      <a:pt x="269" y="91"/>
                    </a:cubicBezTo>
                    <a:cubicBezTo>
                      <a:pt x="269" y="98"/>
                      <a:pt x="223" y="281"/>
                      <a:pt x="221" y="286"/>
                    </a:cubicBezTo>
                    <a:cubicBezTo>
                      <a:pt x="206" y="310"/>
                      <a:pt x="161" y="362"/>
                      <a:pt x="113" y="3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117" name="Freeform 37"/>
              <p:cNvSpPr>
                <a:spLocks noChangeArrowheads="1"/>
              </p:cNvSpPr>
              <p:nvPr/>
            </p:nvSpPr>
            <p:spPr bwMode="auto">
              <a:xfrm>
                <a:off x="2387" y="796"/>
                <a:ext cx="68" cy="5"/>
              </a:xfrm>
              <a:custGeom>
                <a:avLst/>
                <a:gdLst>
                  <a:gd name="T0" fmla="*/ 0 w 306"/>
                  <a:gd name="T1" fmla="*/ 0 h 27"/>
                  <a:gd name="T2" fmla="*/ 305 w 306"/>
                  <a:gd name="T3" fmla="*/ 0 h 27"/>
                  <a:gd name="T4" fmla="*/ 305 w 306"/>
                  <a:gd name="T5" fmla="*/ 26 h 27"/>
                  <a:gd name="T6" fmla="*/ 0 w 306"/>
                  <a:gd name="T7" fmla="*/ 26 h 27"/>
                  <a:gd name="T8" fmla="*/ 0 w 30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7">
                    <a:moveTo>
                      <a:pt x="0" y="0"/>
                    </a:moveTo>
                    <a:cubicBezTo>
                      <a:pt x="102" y="0"/>
                      <a:pt x="203" y="0"/>
                      <a:pt x="305" y="0"/>
                    </a:cubicBezTo>
                    <a:cubicBezTo>
                      <a:pt x="305" y="9"/>
                      <a:pt x="305" y="18"/>
                      <a:pt x="305" y="26"/>
                    </a:cubicBezTo>
                    <a:cubicBezTo>
                      <a:pt x="203" y="26"/>
                      <a:pt x="102" y="26"/>
                      <a:pt x="0" y="26"/>
                    </a:cubicBezTo>
                    <a:cubicBezTo>
                      <a:pt x="0" y="18"/>
                      <a:pt x="0" y="9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118" name="Freeform 38"/>
              <p:cNvSpPr>
                <a:spLocks noChangeArrowheads="1"/>
              </p:cNvSpPr>
              <p:nvPr/>
            </p:nvSpPr>
            <p:spPr bwMode="auto">
              <a:xfrm>
                <a:off x="2367" y="825"/>
                <a:ext cx="78" cy="121"/>
              </a:xfrm>
              <a:custGeom>
                <a:avLst/>
                <a:gdLst>
                  <a:gd name="T0" fmla="*/ 348 w 349"/>
                  <a:gd name="T1" fmla="*/ 10 h 536"/>
                  <a:gd name="T2" fmla="*/ 338 w 349"/>
                  <a:gd name="T3" fmla="*/ 0 h 536"/>
                  <a:gd name="T4" fmla="*/ 281 w 349"/>
                  <a:gd name="T5" fmla="*/ 58 h 536"/>
                  <a:gd name="T6" fmla="*/ 204 w 349"/>
                  <a:gd name="T7" fmla="*/ 0 h 536"/>
                  <a:gd name="T8" fmla="*/ 0 w 349"/>
                  <a:gd name="T9" fmla="*/ 247 h 536"/>
                  <a:gd name="T10" fmla="*/ 110 w 349"/>
                  <a:gd name="T11" fmla="*/ 382 h 536"/>
                  <a:gd name="T12" fmla="*/ 211 w 349"/>
                  <a:gd name="T13" fmla="*/ 331 h 536"/>
                  <a:gd name="T14" fmla="*/ 173 w 349"/>
                  <a:gd name="T15" fmla="*/ 482 h 536"/>
                  <a:gd name="T16" fmla="*/ 113 w 349"/>
                  <a:gd name="T17" fmla="*/ 509 h 536"/>
                  <a:gd name="T18" fmla="*/ 94 w 349"/>
                  <a:gd name="T19" fmla="*/ 526 h 536"/>
                  <a:gd name="T20" fmla="*/ 103 w 349"/>
                  <a:gd name="T21" fmla="*/ 535 h 536"/>
                  <a:gd name="T22" fmla="*/ 187 w 349"/>
                  <a:gd name="T23" fmla="*/ 533 h 536"/>
                  <a:gd name="T24" fmla="*/ 274 w 349"/>
                  <a:gd name="T25" fmla="*/ 535 h 536"/>
                  <a:gd name="T26" fmla="*/ 290 w 349"/>
                  <a:gd name="T27" fmla="*/ 518 h 536"/>
                  <a:gd name="T28" fmla="*/ 269 w 349"/>
                  <a:gd name="T29" fmla="*/ 509 h 536"/>
                  <a:gd name="T30" fmla="*/ 228 w 349"/>
                  <a:gd name="T31" fmla="*/ 497 h 536"/>
                  <a:gd name="T32" fmla="*/ 230 w 349"/>
                  <a:gd name="T33" fmla="*/ 478 h 536"/>
                  <a:gd name="T34" fmla="*/ 348 w 349"/>
                  <a:gd name="T35" fmla="*/ 10 h 536"/>
                  <a:gd name="T36" fmla="*/ 113 w 349"/>
                  <a:gd name="T37" fmla="*/ 362 h 536"/>
                  <a:gd name="T38" fmla="*/ 60 w 349"/>
                  <a:gd name="T39" fmla="*/ 283 h 536"/>
                  <a:gd name="T40" fmla="*/ 98 w 349"/>
                  <a:gd name="T41" fmla="*/ 115 h 536"/>
                  <a:gd name="T42" fmla="*/ 204 w 349"/>
                  <a:gd name="T43" fmla="*/ 19 h 536"/>
                  <a:gd name="T44" fmla="*/ 269 w 349"/>
                  <a:gd name="T45" fmla="*/ 91 h 536"/>
                  <a:gd name="T46" fmla="*/ 221 w 349"/>
                  <a:gd name="T47" fmla="*/ 286 h 536"/>
                  <a:gd name="T48" fmla="*/ 113 w 349"/>
                  <a:gd name="T49" fmla="*/ 362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9" h="536">
                    <a:moveTo>
                      <a:pt x="348" y="10"/>
                    </a:moveTo>
                    <a:cubicBezTo>
                      <a:pt x="348" y="5"/>
                      <a:pt x="346" y="0"/>
                      <a:pt x="338" y="0"/>
                    </a:cubicBezTo>
                    <a:cubicBezTo>
                      <a:pt x="329" y="0"/>
                      <a:pt x="295" y="34"/>
                      <a:pt x="281" y="58"/>
                    </a:cubicBezTo>
                    <a:cubicBezTo>
                      <a:pt x="262" y="14"/>
                      <a:pt x="230" y="0"/>
                      <a:pt x="204" y="0"/>
                    </a:cubicBezTo>
                    <a:cubicBezTo>
                      <a:pt x="103" y="0"/>
                      <a:pt x="0" y="125"/>
                      <a:pt x="0" y="247"/>
                    </a:cubicBezTo>
                    <a:cubicBezTo>
                      <a:pt x="0" y="329"/>
                      <a:pt x="50" y="382"/>
                      <a:pt x="110" y="382"/>
                    </a:cubicBezTo>
                    <a:cubicBezTo>
                      <a:pt x="146" y="382"/>
                      <a:pt x="180" y="360"/>
                      <a:pt x="211" y="331"/>
                    </a:cubicBezTo>
                    <a:cubicBezTo>
                      <a:pt x="204" y="360"/>
                      <a:pt x="175" y="473"/>
                      <a:pt x="173" y="482"/>
                    </a:cubicBezTo>
                    <a:cubicBezTo>
                      <a:pt x="166" y="504"/>
                      <a:pt x="158" y="509"/>
                      <a:pt x="113" y="509"/>
                    </a:cubicBezTo>
                    <a:cubicBezTo>
                      <a:pt x="101" y="509"/>
                      <a:pt x="94" y="509"/>
                      <a:pt x="94" y="526"/>
                    </a:cubicBezTo>
                    <a:cubicBezTo>
                      <a:pt x="97" y="529"/>
                      <a:pt x="94" y="535"/>
                      <a:pt x="103" y="535"/>
                    </a:cubicBezTo>
                    <a:cubicBezTo>
                      <a:pt x="130" y="535"/>
                      <a:pt x="161" y="533"/>
                      <a:pt x="187" y="533"/>
                    </a:cubicBezTo>
                    <a:cubicBezTo>
                      <a:pt x="216" y="533"/>
                      <a:pt x="247" y="535"/>
                      <a:pt x="274" y="535"/>
                    </a:cubicBezTo>
                    <a:cubicBezTo>
                      <a:pt x="278" y="535"/>
                      <a:pt x="290" y="535"/>
                      <a:pt x="290" y="518"/>
                    </a:cubicBezTo>
                    <a:cubicBezTo>
                      <a:pt x="290" y="509"/>
                      <a:pt x="281" y="509"/>
                      <a:pt x="269" y="509"/>
                    </a:cubicBezTo>
                    <a:cubicBezTo>
                      <a:pt x="228" y="509"/>
                      <a:pt x="228" y="504"/>
                      <a:pt x="228" y="497"/>
                    </a:cubicBezTo>
                    <a:cubicBezTo>
                      <a:pt x="228" y="490"/>
                      <a:pt x="228" y="485"/>
                      <a:pt x="230" y="478"/>
                    </a:cubicBezTo>
                    <a:cubicBezTo>
                      <a:pt x="270" y="322"/>
                      <a:pt x="309" y="166"/>
                      <a:pt x="348" y="10"/>
                    </a:cubicBezTo>
                    <a:close/>
                    <a:moveTo>
                      <a:pt x="113" y="362"/>
                    </a:moveTo>
                    <a:cubicBezTo>
                      <a:pt x="62" y="362"/>
                      <a:pt x="60" y="298"/>
                      <a:pt x="60" y="283"/>
                    </a:cubicBezTo>
                    <a:cubicBezTo>
                      <a:pt x="60" y="242"/>
                      <a:pt x="84" y="151"/>
                      <a:pt x="98" y="115"/>
                    </a:cubicBezTo>
                    <a:cubicBezTo>
                      <a:pt x="125" y="53"/>
                      <a:pt x="168" y="19"/>
                      <a:pt x="204" y="19"/>
                    </a:cubicBezTo>
                    <a:cubicBezTo>
                      <a:pt x="257" y="19"/>
                      <a:pt x="269" y="86"/>
                      <a:pt x="269" y="91"/>
                    </a:cubicBezTo>
                    <a:cubicBezTo>
                      <a:pt x="269" y="98"/>
                      <a:pt x="223" y="281"/>
                      <a:pt x="221" y="286"/>
                    </a:cubicBezTo>
                    <a:cubicBezTo>
                      <a:pt x="209" y="310"/>
                      <a:pt x="161" y="362"/>
                      <a:pt x="113" y="3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46128" name="Line 48"/>
          <p:cNvSpPr>
            <a:spLocks noChangeShapeType="1"/>
          </p:cNvSpPr>
          <p:nvPr/>
        </p:nvSpPr>
        <p:spPr bwMode="auto">
          <a:xfrm flipH="1">
            <a:off x="4894263" y="1584325"/>
            <a:ext cx="219075" cy="360363"/>
          </a:xfrm>
          <a:prstGeom prst="line">
            <a:avLst/>
          </a:prstGeom>
          <a:noFill/>
          <a:ln w="64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4679950" y="1258888"/>
            <a:ext cx="20812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b="0"/>
              <a:t>Beijing Spectrometer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676275"/>
            <a:ext cx="4722813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Compact Tetraquarks or Hadronic Molecules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2563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Tcc = Compact Tetraquark ?</a:t>
            </a:r>
            <a:br>
              <a:rPr lang="en-US" altLang="ja-JP" sz="2600"/>
            </a:br>
            <a:r>
              <a:rPr lang="en-US" altLang="ja-JP" sz="2600"/>
              <a:t>Good          diquark gains energy</a:t>
            </a:r>
            <a:br>
              <a:rPr lang="en-US" altLang="ja-JP" sz="2600"/>
            </a:br>
            <a:r>
              <a:rPr lang="en-US" altLang="ja-JP" sz="2000" i="1">
                <a:solidFill>
                  <a:srgbClr val="0000FF"/>
                </a:solidFill>
              </a:rPr>
              <a:t>S. Zouzou+(‘86), ZPC30,457.</a:t>
            </a:r>
            <a:br>
              <a:rPr lang="en-US" altLang="ja-JP" sz="2000" i="1">
                <a:solidFill>
                  <a:srgbClr val="0000FF"/>
                </a:solidFill>
              </a:rPr>
            </a:br>
            <a:endParaRPr lang="en-US" altLang="ja-JP" sz="2000" i="1">
              <a:solidFill>
                <a:srgbClr val="0000FF"/>
              </a:solidFill>
            </a:endParaRP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X(3872)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5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      component ? production</a:t>
            </a:r>
            <a:br>
              <a:rPr lang="en-US" altLang="ja-JP" sz="2400"/>
            </a:br>
            <a:r>
              <a:rPr lang="en-US" altLang="ja-JP" sz="2400"/>
              <a:t>cross section </a:t>
            </a:r>
            <a:r>
              <a:rPr lang="en-US" altLang="ja-JP" i="1">
                <a:solidFill>
                  <a:srgbClr val="0000FF"/>
                </a:solidFill>
              </a:rPr>
              <a:t>Bignamini+ (0906.0882)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5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>
                <a:ea typeface="ＭＳ Ｐゴシック" panose="020B0600070205080204" pitchFamily="50" charset="-128"/>
              </a:rPr>
              <a:t>Large yield in Pb+Pb → Molecule? </a:t>
            </a:r>
            <a:br>
              <a:rPr lang="en-US" altLang="ja-JP" sz="2400">
                <a:ea typeface="ＭＳ Ｐゴシック" panose="020B0600070205080204" pitchFamily="50" charset="-128"/>
              </a:rPr>
            </a:br>
            <a:r>
              <a:rPr lang="en-US" altLang="ja-JP" i="1">
                <a:solidFill>
                  <a:srgbClr val="0000FF"/>
                </a:solidFill>
                <a:ea typeface="ＭＳ Ｐゴシック" panose="020B0600070205080204" pitchFamily="50" charset="-128"/>
              </a:rPr>
              <a:t>Sirunyan+ [CMS] (2102.13048)</a:t>
            </a:r>
            <a:r>
              <a:rPr lang="en-US" altLang="ja-JP" sz="2400">
                <a:ea typeface="ＭＳ Ｐゴシック" panose="020B0600070205080204" pitchFamily="50" charset="-128"/>
              </a:rPr>
              <a:t>  </a:t>
            </a:r>
            <a:br>
              <a:rPr lang="en-US" altLang="ja-JP" sz="2400">
                <a:ea typeface="ＭＳ Ｐゴシック" panose="020B0600070205080204" pitchFamily="50" charset="-128"/>
              </a:rPr>
            </a:br>
            <a:r>
              <a:rPr lang="en-US" altLang="ja-JP" sz="2400">
                <a:ea typeface="ＭＳ Ｐゴシック" panose="020B0600070205080204" pitchFamily="50" charset="-128"/>
              </a:rPr>
              <a:t>c.f. Δr/Δp is similar in HIC and molecule.</a:t>
            </a:r>
            <a:br>
              <a:rPr lang="en-US" altLang="ja-JP" sz="2400">
                <a:ea typeface="ＭＳ Ｐゴシック" panose="020B0600070205080204" pitchFamily="50" charset="-128"/>
              </a:rPr>
            </a:br>
            <a:r>
              <a:rPr lang="en-US" altLang="ja-JP" i="1">
                <a:solidFill>
                  <a:srgbClr val="0000FF"/>
                </a:solidFill>
              </a:rPr>
              <a:t>ExHIC (‘11,’11,’17)</a:t>
            </a:r>
            <a:r>
              <a:rPr lang="en-US" altLang="ja-JP" sz="2400"/>
              <a:t> </a:t>
            </a:r>
            <a:br>
              <a:rPr lang="en-US" altLang="ja-JP" sz="2400"/>
            </a:br>
            <a:endParaRPr lang="en-US" altLang="ja-JP" sz="2400"/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Hadronic Molecule Conditions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5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Appears around the threshold → OK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5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Have large size                            → Yield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5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>
                <a:solidFill>
                  <a:srgbClr val="0000FF"/>
                </a:solidFill>
              </a:rPr>
              <a:t>Described by the </a:t>
            </a:r>
            <a:r>
              <a:rPr lang="en-US" altLang="ja-JP" sz="2400" i="1">
                <a:solidFill>
                  <a:srgbClr val="0000FF"/>
                </a:solidFill>
              </a:rPr>
              <a:t>hh</a:t>
            </a:r>
            <a:r>
              <a:rPr lang="en-US" altLang="ja-JP" sz="2400">
                <a:solidFill>
                  <a:srgbClr val="0000FF"/>
                </a:solidFill>
              </a:rPr>
              <a:t> interaction 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3165475" y="5797550"/>
            <a:ext cx="1825625" cy="363538"/>
            <a:chOff x="1994" y="3652"/>
            <a:chExt cx="1150" cy="229"/>
          </a:xfrm>
        </p:grpSpPr>
        <p:sp>
          <p:nvSpPr>
            <p:cNvPr id="47109" name="Freeform 5"/>
            <p:cNvSpPr>
              <a:spLocks noChangeArrowheads="1"/>
            </p:cNvSpPr>
            <p:nvPr/>
          </p:nvSpPr>
          <p:spPr bwMode="auto">
            <a:xfrm>
              <a:off x="1994" y="3652"/>
              <a:ext cx="1150" cy="229"/>
            </a:xfrm>
            <a:custGeom>
              <a:avLst/>
              <a:gdLst>
                <a:gd name="T0" fmla="*/ 2537 w 5075"/>
                <a:gd name="T1" fmla="*/ 1013 h 1014"/>
                <a:gd name="T2" fmla="*/ 0 w 5075"/>
                <a:gd name="T3" fmla="*/ 1013 h 1014"/>
                <a:gd name="T4" fmla="*/ 0 w 5075"/>
                <a:gd name="T5" fmla="*/ 0 h 1014"/>
                <a:gd name="T6" fmla="*/ 5074 w 5075"/>
                <a:gd name="T7" fmla="*/ 0 h 1014"/>
                <a:gd name="T8" fmla="*/ 5074 w 5075"/>
                <a:gd name="T9" fmla="*/ 1013 h 1014"/>
                <a:gd name="T10" fmla="*/ 2537 w 5075"/>
                <a:gd name="T1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75" h="1014">
                  <a:moveTo>
                    <a:pt x="2537" y="1013"/>
                  </a:moveTo>
                  <a:lnTo>
                    <a:pt x="0" y="1013"/>
                  </a:lnTo>
                  <a:lnTo>
                    <a:pt x="0" y="0"/>
                  </a:lnTo>
                  <a:lnTo>
                    <a:pt x="5074" y="0"/>
                  </a:lnTo>
                  <a:lnTo>
                    <a:pt x="5074" y="1013"/>
                  </a:lnTo>
                  <a:lnTo>
                    <a:pt x="2537" y="10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10" name="Freeform 6"/>
            <p:cNvSpPr>
              <a:spLocks noChangeArrowheads="1"/>
            </p:cNvSpPr>
            <p:nvPr/>
          </p:nvSpPr>
          <p:spPr bwMode="auto">
            <a:xfrm>
              <a:off x="2002" y="3701"/>
              <a:ext cx="136" cy="135"/>
            </a:xfrm>
            <a:custGeom>
              <a:avLst/>
              <a:gdLst>
                <a:gd name="T0" fmla="*/ 282 w 606"/>
                <a:gd name="T1" fmla="*/ 58 h 598"/>
                <a:gd name="T2" fmla="*/ 307 w 606"/>
                <a:gd name="T3" fmla="*/ 27 h 598"/>
                <a:gd name="T4" fmla="*/ 357 w 606"/>
                <a:gd name="T5" fmla="*/ 27 h 598"/>
                <a:gd name="T6" fmla="*/ 513 w 606"/>
                <a:gd name="T7" fmla="*/ 109 h 598"/>
                <a:gd name="T8" fmla="*/ 465 w 606"/>
                <a:gd name="T9" fmla="*/ 230 h 598"/>
                <a:gd name="T10" fmla="*/ 323 w 606"/>
                <a:gd name="T11" fmla="*/ 278 h 598"/>
                <a:gd name="T12" fmla="*/ 229 w 606"/>
                <a:gd name="T13" fmla="*/ 278 h 598"/>
                <a:gd name="T14" fmla="*/ 282 w 606"/>
                <a:gd name="T15" fmla="*/ 58 h 598"/>
                <a:gd name="T16" fmla="*/ 405 w 606"/>
                <a:gd name="T17" fmla="*/ 290 h 598"/>
                <a:gd name="T18" fmla="*/ 592 w 606"/>
                <a:gd name="T19" fmla="*/ 127 h 598"/>
                <a:gd name="T20" fmla="*/ 403 w 606"/>
                <a:gd name="T21" fmla="*/ 0 h 598"/>
                <a:gd name="T22" fmla="*/ 163 w 606"/>
                <a:gd name="T23" fmla="*/ 0 h 598"/>
                <a:gd name="T24" fmla="*/ 138 w 606"/>
                <a:gd name="T25" fmla="*/ 17 h 598"/>
                <a:gd name="T26" fmla="*/ 161 w 606"/>
                <a:gd name="T27" fmla="*/ 27 h 598"/>
                <a:gd name="T28" fmla="*/ 194 w 606"/>
                <a:gd name="T29" fmla="*/ 29 h 598"/>
                <a:gd name="T30" fmla="*/ 217 w 606"/>
                <a:gd name="T31" fmla="*/ 42 h 598"/>
                <a:gd name="T32" fmla="*/ 213 w 606"/>
                <a:gd name="T33" fmla="*/ 58 h 598"/>
                <a:gd name="T34" fmla="*/ 100 w 606"/>
                <a:gd name="T35" fmla="*/ 512 h 598"/>
                <a:gd name="T36" fmla="*/ 23 w 606"/>
                <a:gd name="T37" fmla="*/ 551 h 598"/>
                <a:gd name="T38" fmla="*/ 0 w 606"/>
                <a:gd name="T39" fmla="*/ 568 h 598"/>
                <a:gd name="T40" fmla="*/ 12 w 606"/>
                <a:gd name="T41" fmla="*/ 577 h 598"/>
                <a:gd name="T42" fmla="*/ 119 w 606"/>
                <a:gd name="T43" fmla="*/ 576 h 598"/>
                <a:gd name="T44" fmla="*/ 227 w 606"/>
                <a:gd name="T45" fmla="*/ 577 h 598"/>
                <a:gd name="T46" fmla="*/ 242 w 606"/>
                <a:gd name="T47" fmla="*/ 560 h 598"/>
                <a:gd name="T48" fmla="*/ 219 w 606"/>
                <a:gd name="T49" fmla="*/ 551 h 598"/>
                <a:gd name="T50" fmla="*/ 163 w 606"/>
                <a:gd name="T51" fmla="*/ 535 h 598"/>
                <a:gd name="T52" fmla="*/ 167 w 606"/>
                <a:gd name="T53" fmla="*/ 522 h 598"/>
                <a:gd name="T54" fmla="*/ 223 w 606"/>
                <a:gd name="T55" fmla="*/ 297 h 598"/>
                <a:gd name="T56" fmla="*/ 323 w 606"/>
                <a:gd name="T57" fmla="*/ 297 h 598"/>
                <a:gd name="T58" fmla="*/ 415 w 606"/>
                <a:gd name="T59" fmla="*/ 374 h 598"/>
                <a:gd name="T60" fmla="*/ 403 w 606"/>
                <a:gd name="T61" fmla="*/ 434 h 598"/>
                <a:gd name="T62" fmla="*/ 390 w 606"/>
                <a:gd name="T63" fmla="*/ 505 h 598"/>
                <a:gd name="T64" fmla="*/ 503 w 606"/>
                <a:gd name="T65" fmla="*/ 597 h 598"/>
                <a:gd name="T66" fmla="*/ 605 w 606"/>
                <a:gd name="T67" fmla="*/ 499 h 598"/>
                <a:gd name="T68" fmla="*/ 593 w 606"/>
                <a:gd name="T69" fmla="*/ 489 h 598"/>
                <a:gd name="T70" fmla="*/ 584 w 606"/>
                <a:gd name="T71" fmla="*/ 501 h 598"/>
                <a:gd name="T72" fmla="*/ 507 w 606"/>
                <a:gd name="T73" fmla="*/ 577 h 598"/>
                <a:gd name="T74" fmla="*/ 472 w 606"/>
                <a:gd name="T75" fmla="*/ 526 h 598"/>
                <a:gd name="T76" fmla="*/ 480 w 606"/>
                <a:gd name="T77" fmla="*/ 430 h 598"/>
                <a:gd name="T78" fmla="*/ 484 w 606"/>
                <a:gd name="T79" fmla="*/ 389 h 598"/>
                <a:gd name="T80" fmla="*/ 405 w 606"/>
                <a:gd name="T81" fmla="*/ 2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6" h="598">
                  <a:moveTo>
                    <a:pt x="282" y="58"/>
                  </a:moveTo>
                  <a:cubicBezTo>
                    <a:pt x="288" y="38"/>
                    <a:pt x="290" y="29"/>
                    <a:pt x="307" y="27"/>
                  </a:cubicBezTo>
                  <a:cubicBezTo>
                    <a:pt x="315" y="27"/>
                    <a:pt x="342" y="27"/>
                    <a:pt x="357" y="27"/>
                  </a:cubicBezTo>
                  <a:cubicBezTo>
                    <a:pt x="419" y="27"/>
                    <a:pt x="513" y="27"/>
                    <a:pt x="513" y="109"/>
                  </a:cubicBezTo>
                  <a:cubicBezTo>
                    <a:pt x="513" y="138"/>
                    <a:pt x="499" y="198"/>
                    <a:pt x="465" y="230"/>
                  </a:cubicBezTo>
                  <a:cubicBezTo>
                    <a:pt x="444" y="251"/>
                    <a:pt x="399" y="278"/>
                    <a:pt x="323" y="278"/>
                  </a:cubicBezTo>
                  <a:lnTo>
                    <a:pt x="229" y="278"/>
                  </a:lnTo>
                  <a:lnTo>
                    <a:pt x="282" y="58"/>
                  </a:lnTo>
                  <a:close/>
                  <a:moveTo>
                    <a:pt x="405" y="290"/>
                  </a:moveTo>
                  <a:cubicBezTo>
                    <a:pt x="490" y="271"/>
                    <a:pt x="592" y="213"/>
                    <a:pt x="592" y="127"/>
                  </a:cubicBezTo>
                  <a:cubicBezTo>
                    <a:pt x="592" y="54"/>
                    <a:pt x="515" y="0"/>
                    <a:pt x="403" y="0"/>
                  </a:cubicBezTo>
                  <a:lnTo>
                    <a:pt x="163" y="0"/>
                  </a:lnTo>
                  <a:cubicBezTo>
                    <a:pt x="146" y="0"/>
                    <a:pt x="138" y="0"/>
                    <a:pt x="138" y="17"/>
                  </a:cubicBezTo>
                  <a:cubicBezTo>
                    <a:pt x="138" y="27"/>
                    <a:pt x="146" y="27"/>
                    <a:pt x="161" y="27"/>
                  </a:cubicBezTo>
                  <a:cubicBezTo>
                    <a:pt x="163" y="27"/>
                    <a:pt x="179" y="27"/>
                    <a:pt x="194" y="29"/>
                  </a:cubicBezTo>
                  <a:cubicBezTo>
                    <a:pt x="209" y="29"/>
                    <a:pt x="217" y="31"/>
                    <a:pt x="217" y="42"/>
                  </a:cubicBezTo>
                  <a:cubicBezTo>
                    <a:pt x="217" y="44"/>
                    <a:pt x="215" y="48"/>
                    <a:pt x="213" y="58"/>
                  </a:cubicBezTo>
                  <a:lnTo>
                    <a:pt x="100" y="512"/>
                  </a:lnTo>
                  <a:cubicBezTo>
                    <a:pt x="92" y="545"/>
                    <a:pt x="90" y="551"/>
                    <a:pt x="23" y="551"/>
                  </a:cubicBezTo>
                  <a:cubicBezTo>
                    <a:pt x="8" y="551"/>
                    <a:pt x="0" y="551"/>
                    <a:pt x="0" y="568"/>
                  </a:cubicBezTo>
                  <a:cubicBezTo>
                    <a:pt x="0" y="577"/>
                    <a:pt x="10" y="577"/>
                    <a:pt x="12" y="577"/>
                  </a:cubicBezTo>
                  <a:cubicBezTo>
                    <a:pt x="36" y="577"/>
                    <a:pt x="94" y="576"/>
                    <a:pt x="119" y="576"/>
                  </a:cubicBezTo>
                  <a:cubicBezTo>
                    <a:pt x="142" y="576"/>
                    <a:pt x="202" y="577"/>
                    <a:pt x="227" y="577"/>
                  </a:cubicBezTo>
                  <a:cubicBezTo>
                    <a:pt x="232" y="577"/>
                    <a:pt x="242" y="577"/>
                    <a:pt x="242" y="560"/>
                  </a:cubicBezTo>
                  <a:cubicBezTo>
                    <a:pt x="242" y="551"/>
                    <a:pt x="236" y="551"/>
                    <a:pt x="219" y="551"/>
                  </a:cubicBezTo>
                  <a:cubicBezTo>
                    <a:pt x="188" y="551"/>
                    <a:pt x="163" y="551"/>
                    <a:pt x="163" y="535"/>
                  </a:cubicBezTo>
                  <a:cubicBezTo>
                    <a:pt x="163" y="531"/>
                    <a:pt x="165" y="528"/>
                    <a:pt x="167" y="522"/>
                  </a:cubicBezTo>
                  <a:lnTo>
                    <a:pt x="223" y="297"/>
                  </a:lnTo>
                  <a:lnTo>
                    <a:pt x="323" y="297"/>
                  </a:lnTo>
                  <a:cubicBezTo>
                    <a:pt x="399" y="297"/>
                    <a:pt x="415" y="345"/>
                    <a:pt x="415" y="374"/>
                  </a:cubicBezTo>
                  <a:cubicBezTo>
                    <a:pt x="415" y="388"/>
                    <a:pt x="409" y="414"/>
                    <a:pt x="403" y="434"/>
                  </a:cubicBezTo>
                  <a:cubicBezTo>
                    <a:pt x="398" y="457"/>
                    <a:pt x="390" y="487"/>
                    <a:pt x="390" y="505"/>
                  </a:cubicBezTo>
                  <a:cubicBezTo>
                    <a:pt x="390" y="597"/>
                    <a:pt x="492" y="597"/>
                    <a:pt x="503" y="597"/>
                  </a:cubicBezTo>
                  <a:cubicBezTo>
                    <a:pt x="574" y="597"/>
                    <a:pt x="605" y="510"/>
                    <a:pt x="605" y="499"/>
                  </a:cubicBezTo>
                  <a:cubicBezTo>
                    <a:pt x="605" y="489"/>
                    <a:pt x="595" y="489"/>
                    <a:pt x="593" y="489"/>
                  </a:cubicBezTo>
                  <a:cubicBezTo>
                    <a:pt x="586" y="489"/>
                    <a:pt x="586" y="495"/>
                    <a:pt x="584" y="501"/>
                  </a:cubicBezTo>
                  <a:cubicBezTo>
                    <a:pt x="563" y="564"/>
                    <a:pt x="526" y="577"/>
                    <a:pt x="507" y="577"/>
                  </a:cubicBezTo>
                  <a:cubicBezTo>
                    <a:pt x="478" y="577"/>
                    <a:pt x="472" y="558"/>
                    <a:pt x="472" y="526"/>
                  </a:cubicBezTo>
                  <a:cubicBezTo>
                    <a:pt x="472" y="499"/>
                    <a:pt x="478" y="457"/>
                    <a:pt x="480" y="430"/>
                  </a:cubicBezTo>
                  <a:cubicBezTo>
                    <a:pt x="482" y="418"/>
                    <a:pt x="484" y="401"/>
                    <a:pt x="484" y="389"/>
                  </a:cubicBezTo>
                  <a:cubicBezTo>
                    <a:pt x="484" y="324"/>
                    <a:pt x="428" y="299"/>
                    <a:pt x="405" y="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11" name="Freeform 7"/>
            <p:cNvSpPr>
              <a:spLocks noChangeArrowheads="1"/>
            </p:cNvSpPr>
            <p:nvPr/>
          </p:nvSpPr>
          <p:spPr bwMode="auto">
            <a:xfrm>
              <a:off x="2205" y="3743"/>
              <a:ext cx="127" cy="82"/>
            </a:xfrm>
            <a:custGeom>
              <a:avLst/>
              <a:gdLst>
                <a:gd name="T0" fmla="*/ 565 w 566"/>
                <a:gd name="T1" fmla="*/ 27 h 364"/>
                <a:gd name="T2" fmla="*/ 553 w 566"/>
                <a:gd name="T3" fmla="*/ 0 h 364"/>
                <a:gd name="T4" fmla="*/ 542 w 566"/>
                <a:gd name="T5" fmla="*/ 23 h 364"/>
                <a:gd name="T6" fmla="*/ 423 w 566"/>
                <a:gd name="T7" fmla="*/ 134 h 364"/>
                <a:gd name="T8" fmla="*/ 288 w 566"/>
                <a:gd name="T9" fmla="*/ 71 h 364"/>
                <a:gd name="T10" fmla="*/ 142 w 566"/>
                <a:gd name="T11" fmla="*/ 0 h 364"/>
                <a:gd name="T12" fmla="*/ 0 w 566"/>
                <a:gd name="T13" fmla="*/ 153 h 364"/>
                <a:gd name="T14" fmla="*/ 12 w 566"/>
                <a:gd name="T15" fmla="*/ 180 h 364"/>
                <a:gd name="T16" fmla="*/ 23 w 566"/>
                <a:gd name="T17" fmla="*/ 161 h 364"/>
                <a:gd name="T18" fmla="*/ 142 w 566"/>
                <a:gd name="T19" fmla="*/ 48 h 364"/>
                <a:gd name="T20" fmla="*/ 277 w 566"/>
                <a:gd name="T21" fmla="*/ 111 h 364"/>
                <a:gd name="T22" fmla="*/ 423 w 566"/>
                <a:gd name="T23" fmla="*/ 182 h 364"/>
                <a:gd name="T24" fmla="*/ 565 w 566"/>
                <a:gd name="T25" fmla="*/ 27 h 364"/>
                <a:gd name="T26" fmla="*/ 31 w 566"/>
                <a:gd name="T27" fmla="*/ 328 h 364"/>
                <a:gd name="T28" fmla="*/ 0 w 566"/>
                <a:gd name="T29" fmla="*/ 345 h 364"/>
                <a:gd name="T30" fmla="*/ 29 w 566"/>
                <a:gd name="T31" fmla="*/ 363 h 364"/>
                <a:gd name="T32" fmla="*/ 536 w 566"/>
                <a:gd name="T33" fmla="*/ 363 h 364"/>
                <a:gd name="T34" fmla="*/ 565 w 566"/>
                <a:gd name="T35" fmla="*/ 345 h 364"/>
                <a:gd name="T36" fmla="*/ 534 w 566"/>
                <a:gd name="T37" fmla="*/ 328 h 364"/>
                <a:gd name="T38" fmla="*/ 31 w 566"/>
                <a:gd name="T39" fmla="*/ 32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6" h="364">
                  <a:moveTo>
                    <a:pt x="565" y="27"/>
                  </a:moveTo>
                  <a:cubicBezTo>
                    <a:pt x="565" y="8"/>
                    <a:pt x="559" y="0"/>
                    <a:pt x="553" y="0"/>
                  </a:cubicBezTo>
                  <a:cubicBezTo>
                    <a:pt x="549" y="0"/>
                    <a:pt x="542" y="4"/>
                    <a:pt x="542" y="23"/>
                  </a:cubicBezTo>
                  <a:cubicBezTo>
                    <a:pt x="538" y="94"/>
                    <a:pt x="478" y="134"/>
                    <a:pt x="423" y="134"/>
                  </a:cubicBezTo>
                  <a:cubicBezTo>
                    <a:pt x="373" y="134"/>
                    <a:pt x="332" y="104"/>
                    <a:pt x="288" y="71"/>
                  </a:cubicBezTo>
                  <a:cubicBezTo>
                    <a:pt x="244" y="35"/>
                    <a:pt x="198" y="0"/>
                    <a:pt x="142" y="0"/>
                  </a:cubicBezTo>
                  <a:cubicBezTo>
                    <a:pt x="58" y="0"/>
                    <a:pt x="0" y="75"/>
                    <a:pt x="0" y="153"/>
                  </a:cubicBezTo>
                  <a:cubicBezTo>
                    <a:pt x="0" y="180"/>
                    <a:pt x="12" y="180"/>
                    <a:pt x="12" y="180"/>
                  </a:cubicBezTo>
                  <a:cubicBezTo>
                    <a:pt x="21" y="180"/>
                    <a:pt x="23" y="163"/>
                    <a:pt x="23" y="161"/>
                  </a:cubicBezTo>
                  <a:cubicBezTo>
                    <a:pt x="29" y="79"/>
                    <a:pt x="96" y="48"/>
                    <a:pt x="142" y="48"/>
                  </a:cubicBezTo>
                  <a:cubicBezTo>
                    <a:pt x="192" y="48"/>
                    <a:pt x="232" y="77"/>
                    <a:pt x="277" y="111"/>
                  </a:cubicBezTo>
                  <a:cubicBezTo>
                    <a:pt x="323" y="146"/>
                    <a:pt x="367" y="182"/>
                    <a:pt x="423" y="182"/>
                  </a:cubicBezTo>
                  <a:cubicBezTo>
                    <a:pt x="507" y="182"/>
                    <a:pt x="565" y="107"/>
                    <a:pt x="565" y="27"/>
                  </a:cubicBezTo>
                  <a:close/>
                  <a:moveTo>
                    <a:pt x="31" y="328"/>
                  </a:moveTo>
                  <a:cubicBezTo>
                    <a:pt x="17" y="328"/>
                    <a:pt x="0" y="328"/>
                    <a:pt x="0" y="345"/>
                  </a:cubicBezTo>
                  <a:cubicBezTo>
                    <a:pt x="0" y="363"/>
                    <a:pt x="15" y="363"/>
                    <a:pt x="29" y="363"/>
                  </a:cubicBezTo>
                  <a:lnTo>
                    <a:pt x="536" y="363"/>
                  </a:lnTo>
                  <a:cubicBezTo>
                    <a:pt x="549" y="363"/>
                    <a:pt x="565" y="363"/>
                    <a:pt x="565" y="345"/>
                  </a:cubicBezTo>
                  <a:cubicBezTo>
                    <a:pt x="565" y="328"/>
                    <a:pt x="549" y="328"/>
                    <a:pt x="534" y="328"/>
                  </a:cubicBezTo>
                  <a:lnTo>
                    <a:pt x="31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12" name="Freeform 8"/>
            <p:cNvSpPr>
              <a:spLocks noChangeArrowheads="1"/>
            </p:cNvSpPr>
            <p:nvPr/>
          </p:nvSpPr>
          <p:spPr bwMode="auto">
            <a:xfrm>
              <a:off x="2414" y="3704"/>
              <a:ext cx="63" cy="127"/>
            </a:xfrm>
            <a:custGeom>
              <a:avLst/>
              <a:gdLst>
                <a:gd name="T0" fmla="*/ 175 w 281"/>
                <a:gd name="T1" fmla="*/ 21 h 565"/>
                <a:gd name="T2" fmla="*/ 156 w 281"/>
                <a:gd name="T3" fmla="*/ 0 h 565"/>
                <a:gd name="T4" fmla="*/ 0 w 281"/>
                <a:gd name="T5" fmla="*/ 54 h 565"/>
                <a:gd name="T6" fmla="*/ 0 w 281"/>
                <a:gd name="T7" fmla="*/ 81 h 565"/>
                <a:gd name="T8" fmla="*/ 111 w 281"/>
                <a:gd name="T9" fmla="*/ 58 h 565"/>
                <a:gd name="T10" fmla="*/ 111 w 281"/>
                <a:gd name="T11" fmla="*/ 497 h 565"/>
                <a:gd name="T12" fmla="*/ 33 w 281"/>
                <a:gd name="T13" fmla="*/ 537 h 565"/>
                <a:gd name="T14" fmla="*/ 6 w 281"/>
                <a:gd name="T15" fmla="*/ 537 h 565"/>
                <a:gd name="T16" fmla="*/ 6 w 281"/>
                <a:gd name="T17" fmla="*/ 564 h 565"/>
                <a:gd name="T18" fmla="*/ 142 w 281"/>
                <a:gd name="T19" fmla="*/ 560 h 565"/>
                <a:gd name="T20" fmla="*/ 280 w 281"/>
                <a:gd name="T21" fmla="*/ 564 h 565"/>
                <a:gd name="T22" fmla="*/ 280 w 281"/>
                <a:gd name="T23" fmla="*/ 537 h 565"/>
                <a:gd name="T24" fmla="*/ 254 w 281"/>
                <a:gd name="T25" fmla="*/ 537 h 565"/>
                <a:gd name="T26" fmla="*/ 175 w 281"/>
                <a:gd name="T27" fmla="*/ 497 h 565"/>
                <a:gd name="T28" fmla="*/ 175 w 281"/>
                <a:gd name="T29" fmla="*/ 2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565">
                  <a:moveTo>
                    <a:pt x="175" y="21"/>
                  </a:moveTo>
                  <a:cubicBezTo>
                    <a:pt x="175" y="2"/>
                    <a:pt x="175" y="0"/>
                    <a:pt x="156" y="0"/>
                  </a:cubicBezTo>
                  <a:cubicBezTo>
                    <a:pt x="102" y="54"/>
                    <a:pt x="27" y="54"/>
                    <a:pt x="0" y="54"/>
                  </a:cubicBezTo>
                  <a:lnTo>
                    <a:pt x="0" y="81"/>
                  </a:lnTo>
                  <a:cubicBezTo>
                    <a:pt x="17" y="81"/>
                    <a:pt x="67" y="81"/>
                    <a:pt x="111" y="58"/>
                  </a:cubicBezTo>
                  <a:lnTo>
                    <a:pt x="111" y="497"/>
                  </a:lnTo>
                  <a:cubicBezTo>
                    <a:pt x="111" y="528"/>
                    <a:pt x="109" y="537"/>
                    <a:pt x="33" y="537"/>
                  </a:cubicBezTo>
                  <a:lnTo>
                    <a:pt x="6" y="537"/>
                  </a:lnTo>
                  <a:lnTo>
                    <a:pt x="6" y="564"/>
                  </a:lnTo>
                  <a:cubicBezTo>
                    <a:pt x="35" y="560"/>
                    <a:pt x="109" y="560"/>
                    <a:pt x="142" y="560"/>
                  </a:cubicBezTo>
                  <a:cubicBezTo>
                    <a:pt x="177" y="560"/>
                    <a:pt x="250" y="560"/>
                    <a:pt x="280" y="564"/>
                  </a:cubicBezTo>
                  <a:lnTo>
                    <a:pt x="280" y="537"/>
                  </a:lnTo>
                  <a:lnTo>
                    <a:pt x="254" y="537"/>
                  </a:lnTo>
                  <a:cubicBezTo>
                    <a:pt x="177" y="537"/>
                    <a:pt x="175" y="528"/>
                    <a:pt x="175" y="497"/>
                  </a:cubicBezTo>
                  <a:lnTo>
                    <a:pt x="175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13" name="Freeform 9"/>
            <p:cNvSpPr>
              <a:spLocks noChangeArrowheads="1"/>
            </p:cNvSpPr>
            <p:nvPr/>
          </p:nvSpPr>
          <p:spPr bwMode="auto">
            <a:xfrm>
              <a:off x="2503" y="3688"/>
              <a:ext cx="74" cy="191"/>
            </a:xfrm>
            <a:custGeom>
              <a:avLst/>
              <a:gdLst>
                <a:gd name="T0" fmla="*/ 326 w 331"/>
                <a:gd name="T1" fmla="*/ 33 h 845"/>
                <a:gd name="T2" fmla="*/ 330 w 331"/>
                <a:gd name="T3" fmla="*/ 17 h 845"/>
                <a:gd name="T4" fmla="*/ 313 w 331"/>
                <a:gd name="T5" fmla="*/ 0 h 845"/>
                <a:gd name="T6" fmla="*/ 300 w 331"/>
                <a:gd name="T7" fmla="*/ 8 h 845"/>
                <a:gd name="T8" fmla="*/ 4 w 331"/>
                <a:gd name="T9" fmla="*/ 813 h 845"/>
                <a:gd name="T10" fmla="*/ 0 w 331"/>
                <a:gd name="T11" fmla="*/ 829 h 845"/>
                <a:gd name="T12" fmla="*/ 17 w 331"/>
                <a:gd name="T13" fmla="*/ 844 h 845"/>
                <a:gd name="T14" fmla="*/ 36 w 331"/>
                <a:gd name="T15" fmla="*/ 825 h 845"/>
                <a:gd name="T16" fmla="*/ 326 w 331"/>
                <a:gd name="T17" fmla="*/ 33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845">
                  <a:moveTo>
                    <a:pt x="326" y="33"/>
                  </a:moveTo>
                  <a:cubicBezTo>
                    <a:pt x="330" y="21"/>
                    <a:pt x="330" y="17"/>
                    <a:pt x="330" y="17"/>
                  </a:cubicBezTo>
                  <a:cubicBezTo>
                    <a:pt x="330" y="8"/>
                    <a:pt x="323" y="0"/>
                    <a:pt x="313" y="0"/>
                  </a:cubicBezTo>
                  <a:cubicBezTo>
                    <a:pt x="307" y="0"/>
                    <a:pt x="302" y="2"/>
                    <a:pt x="300" y="8"/>
                  </a:cubicBezTo>
                  <a:lnTo>
                    <a:pt x="4" y="813"/>
                  </a:lnTo>
                  <a:cubicBezTo>
                    <a:pt x="0" y="823"/>
                    <a:pt x="0" y="827"/>
                    <a:pt x="0" y="829"/>
                  </a:cubicBezTo>
                  <a:cubicBezTo>
                    <a:pt x="0" y="836"/>
                    <a:pt x="8" y="844"/>
                    <a:pt x="17" y="844"/>
                  </a:cubicBezTo>
                  <a:cubicBezTo>
                    <a:pt x="29" y="844"/>
                    <a:pt x="31" y="838"/>
                    <a:pt x="36" y="825"/>
                  </a:cubicBezTo>
                  <a:lnTo>
                    <a:pt x="326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14" name="Freeform 10"/>
            <p:cNvSpPr>
              <a:spLocks noChangeArrowheads="1"/>
            </p:cNvSpPr>
            <p:nvPr/>
          </p:nvSpPr>
          <p:spPr bwMode="auto">
            <a:xfrm>
              <a:off x="2609" y="3652"/>
              <a:ext cx="174" cy="229"/>
            </a:xfrm>
            <a:custGeom>
              <a:avLst/>
              <a:gdLst>
                <a:gd name="T0" fmla="*/ 265 w 771"/>
                <a:gd name="T1" fmla="*/ 1013 h 1014"/>
                <a:gd name="T2" fmla="*/ 302 w 771"/>
                <a:gd name="T3" fmla="*/ 996 h 1014"/>
                <a:gd name="T4" fmla="*/ 764 w 771"/>
                <a:gd name="T5" fmla="*/ 33 h 1014"/>
                <a:gd name="T6" fmla="*/ 770 w 771"/>
                <a:gd name="T7" fmla="*/ 17 h 1014"/>
                <a:gd name="T8" fmla="*/ 753 w 771"/>
                <a:gd name="T9" fmla="*/ 0 h 1014"/>
                <a:gd name="T10" fmla="*/ 734 w 771"/>
                <a:gd name="T11" fmla="*/ 17 h 1014"/>
                <a:gd name="T12" fmla="*/ 298 w 771"/>
                <a:gd name="T13" fmla="*/ 925 h 1014"/>
                <a:gd name="T14" fmla="*/ 117 w 771"/>
                <a:gd name="T15" fmla="*/ 507 h 1014"/>
                <a:gd name="T16" fmla="*/ 0 w 771"/>
                <a:gd name="T17" fmla="*/ 597 h 1014"/>
                <a:gd name="T18" fmla="*/ 13 w 771"/>
                <a:gd name="T19" fmla="*/ 610 h 1014"/>
                <a:gd name="T20" fmla="*/ 73 w 771"/>
                <a:gd name="T21" fmla="*/ 564 h 1014"/>
                <a:gd name="T22" fmla="*/ 265 w 771"/>
                <a:gd name="T23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1" h="1014">
                  <a:moveTo>
                    <a:pt x="265" y="1013"/>
                  </a:moveTo>
                  <a:cubicBezTo>
                    <a:pt x="292" y="1013"/>
                    <a:pt x="292" y="1013"/>
                    <a:pt x="302" y="996"/>
                  </a:cubicBezTo>
                  <a:lnTo>
                    <a:pt x="764" y="33"/>
                  </a:lnTo>
                  <a:cubicBezTo>
                    <a:pt x="770" y="21"/>
                    <a:pt x="770" y="19"/>
                    <a:pt x="770" y="17"/>
                  </a:cubicBezTo>
                  <a:cubicBezTo>
                    <a:pt x="770" y="8"/>
                    <a:pt x="762" y="0"/>
                    <a:pt x="753" y="0"/>
                  </a:cubicBezTo>
                  <a:cubicBezTo>
                    <a:pt x="741" y="0"/>
                    <a:pt x="737" y="8"/>
                    <a:pt x="734" y="17"/>
                  </a:cubicBezTo>
                  <a:lnTo>
                    <a:pt x="298" y="925"/>
                  </a:lnTo>
                  <a:lnTo>
                    <a:pt x="117" y="507"/>
                  </a:lnTo>
                  <a:lnTo>
                    <a:pt x="0" y="597"/>
                  </a:lnTo>
                  <a:lnTo>
                    <a:pt x="13" y="610"/>
                  </a:lnTo>
                  <a:lnTo>
                    <a:pt x="73" y="564"/>
                  </a:lnTo>
                  <a:lnTo>
                    <a:pt x="265" y="10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15" name="Freeform 11"/>
            <p:cNvSpPr>
              <a:spLocks noChangeArrowheads="1"/>
            </p:cNvSpPr>
            <p:nvPr/>
          </p:nvSpPr>
          <p:spPr bwMode="auto">
            <a:xfrm>
              <a:off x="2779" y="3652"/>
              <a:ext cx="365" cy="7"/>
            </a:xfrm>
            <a:custGeom>
              <a:avLst/>
              <a:gdLst>
                <a:gd name="T0" fmla="*/ 807 w 1616"/>
                <a:gd name="T1" fmla="*/ 36 h 37"/>
                <a:gd name="T2" fmla="*/ 0 w 1616"/>
                <a:gd name="T3" fmla="*/ 36 h 37"/>
                <a:gd name="T4" fmla="*/ 0 w 1616"/>
                <a:gd name="T5" fmla="*/ 0 h 37"/>
                <a:gd name="T6" fmla="*/ 1615 w 1616"/>
                <a:gd name="T7" fmla="*/ 0 h 37"/>
                <a:gd name="T8" fmla="*/ 1615 w 1616"/>
                <a:gd name="T9" fmla="*/ 36 h 37"/>
                <a:gd name="T10" fmla="*/ 807 w 1616"/>
                <a:gd name="T1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6" h="37">
                  <a:moveTo>
                    <a:pt x="807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36"/>
                  </a:lnTo>
                  <a:lnTo>
                    <a:pt x="807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16" name="Freeform 12"/>
            <p:cNvSpPr>
              <a:spLocks noChangeArrowheads="1"/>
            </p:cNvSpPr>
            <p:nvPr/>
          </p:nvSpPr>
          <p:spPr bwMode="auto">
            <a:xfrm>
              <a:off x="2788" y="3704"/>
              <a:ext cx="76" cy="127"/>
            </a:xfrm>
            <a:custGeom>
              <a:avLst/>
              <a:gdLst>
                <a:gd name="T0" fmla="*/ 65 w 339"/>
                <a:gd name="T1" fmla="*/ 499 h 565"/>
                <a:gd name="T2" fmla="*/ 156 w 339"/>
                <a:gd name="T3" fmla="*/ 411 h 565"/>
                <a:gd name="T4" fmla="*/ 338 w 339"/>
                <a:gd name="T5" fmla="*/ 165 h 565"/>
                <a:gd name="T6" fmla="*/ 159 w 339"/>
                <a:gd name="T7" fmla="*/ 0 h 565"/>
                <a:gd name="T8" fmla="*/ 0 w 339"/>
                <a:gd name="T9" fmla="*/ 153 h 565"/>
                <a:gd name="T10" fmla="*/ 44 w 339"/>
                <a:gd name="T11" fmla="*/ 200 h 565"/>
                <a:gd name="T12" fmla="*/ 88 w 339"/>
                <a:gd name="T13" fmla="*/ 155 h 565"/>
                <a:gd name="T14" fmla="*/ 44 w 339"/>
                <a:gd name="T15" fmla="*/ 111 h 565"/>
                <a:gd name="T16" fmla="*/ 33 w 339"/>
                <a:gd name="T17" fmla="*/ 113 h 565"/>
                <a:gd name="T18" fmla="*/ 148 w 339"/>
                <a:gd name="T19" fmla="*/ 27 h 565"/>
                <a:gd name="T20" fmla="*/ 261 w 339"/>
                <a:gd name="T21" fmla="*/ 165 h 565"/>
                <a:gd name="T22" fmla="*/ 173 w 339"/>
                <a:gd name="T23" fmla="*/ 351 h 565"/>
                <a:gd name="T24" fmla="*/ 10 w 339"/>
                <a:gd name="T25" fmla="*/ 531 h 565"/>
                <a:gd name="T26" fmla="*/ 0 w 339"/>
                <a:gd name="T27" fmla="*/ 564 h 565"/>
                <a:gd name="T28" fmla="*/ 315 w 339"/>
                <a:gd name="T29" fmla="*/ 564 h 565"/>
                <a:gd name="T30" fmla="*/ 338 w 339"/>
                <a:gd name="T31" fmla="*/ 416 h 565"/>
                <a:gd name="T32" fmla="*/ 317 w 339"/>
                <a:gd name="T33" fmla="*/ 416 h 565"/>
                <a:gd name="T34" fmla="*/ 300 w 339"/>
                <a:gd name="T35" fmla="*/ 491 h 565"/>
                <a:gd name="T36" fmla="*/ 219 w 339"/>
                <a:gd name="T37" fmla="*/ 499 h 565"/>
                <a:gd name="T38" fmla="*/ 65 w 339"/>
                <a:gd name="T39" fmla="*/ 49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9" h="565">
                  <a:moveTo>
                    <a:pt x="65" y="499"/>
                  </a:moveTo>
                  <a:lnTo>
                    <a:pt x="156" y="411"/>
                  </a:lnTo>
                  <a:cubicBezTo>
                    <a:pt x="288" y="294"/>
                    <a:pt x="338" y="249"/>
                    <a:pt x="338" y="165"/>
                  </a:cubicBezTo>
                  <a:cubicBezTo>
                    <a:pt x="338" y="67"/>
                    <a:pt x="263" y="0"/>
                    <a:pt x="159" y="0"/>
                  </a:cubicBezTo>
                  <a:cubicBezTo>
                    <a:pt x="63" y="0"/>
                    <a:pt x="0" y="79"/>
                    <a:pt x="0" y="153"/>
                  </a:cubicBezTo>
                  <a:cubicBezTo>
                    <a:pt x="0" y="200"/>
                    <a:pt x="42" y="200"/>
                    <a:pt x="44" y="200"/>
                  </a:cubicBezTo>
                  <a:cubicBezTo>
                    <a:pt x="60" y="200"/>
                    <a:pt x="88" y="190"/>
                    <a:pt x="88" y="155"/>
                  </a:cubicBezTo>
                  <a:cubicBezTo>
                    <a:pt x="88" y="134"/>
                    <a:pt x="73" y="111"/>
                    <a:pt x="44" y="111"/>
                  </a:cubicBezTo>
                  <a:cubicBezTo>
                    <a:pt x="36" y="111"/>
                    <a:pt x="36" y="111"/>
                    <a:pt x="33" y="113"/>
                  </a:cubicBezTo>
                  <a:cubicBezTo>
                    <a:pt x="52" y="58"/>
                    <a:pt x="98" y="27"/>
                    <a:pt x="148" y="27"/>
                  </a:cubicBezTo>
                  <a:cubicBezTo>
                    <a:pt x="225" y="27"/>
                    <a:pt x="261" y="94"/>
                    <a:pt x="261" y="165"/>
                  </a:cubicBezTo>
                  <a:cubicBezTo>
                    <a:pt x="261" y="232"/>
                    <a:pt x="219" y="299"/>
                    <a:pt x="173" y="351"/>
                  </a:cubicBezTo>
                  <a:lnTo>
                    <a:pt x="10" y="531"/>
                  </a:lnTo>
                  <a:cubicBezTo>
                    <a:pt x="0" y="541"/>
                    <a:pt x="0" y="543"/>
                    <a:pt x="0" y="564"/>
                  </a:cubicBezTo>
                  <a:lnTo>
                    <a:pt x="315" y="564"/>
                  </a:lnTo>
                  <a:lnTo>
                    <a:pt x="338" y="416"/>
                  </a:lnTo>
                  <a:lnTo>
                    <a:pt x="317" y="416"/>
                  </a:lnTo>
                  <a:cubicBezTo>
                    <a:pt x="313" y="441"/>
                    <a:pt x="307" y="480"/>
                    <a:pt x="300" y="491"/>
                  </a:cubicBezTo>
                  <a:cubicBezTo>
                    <a:pt x="292" y="499"/>
                    <a:pt x="236" y="499"/>
                    <a:pt x="219" y="499"/>
                  </a:cubicBezTo>
                  <a:lnTo>
                    <a:pt x="65" y="4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17" name="Freeform 13"/>
            <p:cNvSpPr>
              <a:spLocks noChangeArrowheads="1"/>
            </p:cNvSpPr>
            <p:nvPr/>
          </p:nvSpPr>
          <p:spPr bwMode="auto">
            <a:xfrm>
              <a:off x="2880" y="3747"/>
              <a:ext cx="103" cy="125"/>
            </a:xfrm>
            <a:custGeom>
              <a:avLst/>
              <a:gdLst>
                <a:gd name="T0" fmla="*/ 171 w 460"/>
                <a:gd name="T1" fmla="*/ 77 h 557"/>
                <a:gd name="T2" fmla="*/ 182 w 460"/>
                <a:gd name="T3" fmla="*/ 23 h 557"/>
                <a:gd name="T4" fmla="*/ 157 w 460"/>
                <a:gd name="T5" fmla="*/ 0 h 557"/>
                <a:gd name="T6" fmla="*/ 125 w 460"/>
                <a:gd name="T7" fmla="*/ 31 h 557"/>
                <a:gd name="T8" fmla="*/ 2 w 460"/>
                <a:gd name="T9" fmla="*/ 520 h 557"/>
                <a:gd name="T10" fmla="*/ 0 w 460"/>
                <a:gd name="T11" fmla="*/ 533 h 557"/>
                <a:gd name="T12" fmla="*/ 23 w 460"/>
                <a:gd name="T13" fmla="*/ 556 h 557"/>
                <a:gd name="T14" fmla="*/ 54 w 460"/>
                <a:gd name="T15" fmla="*/ 539 h 557"/>
                <a:gd name="T16" fmla="*/ 100 w 460"/>
                <a:gd name="T17" fmla="*/ 357 h 557"/>
                <a:gd name="T18" fmla="*/ 182 w 460"/>
                <a:gd name="T19" fmla="*/ 384 h 557"/>
                <a:gd name="T20" fmla="*/ 296 w 460"/>
                <a:gd name="T21" fmla="*/ 322 h 557"/>
                <a:gd name="T22" fmla="*/ 371 w 460"/>
                <a:gd name="T23" fmla="*/ 384 h 557"/>
                <a:gd name="T24" fmla="*/ 434 w 460"/>
                <a:gd name="T25" fmla="*/ 336 h 557"/>
                <a:gd name="T26" fmla="*/ 459 w 460"/>
                <a:gd name="T27" fmla="*/ 253 h 557"/>
                <a:gd name="T28" fmla="*/ 449 w 460"/>
                <a:gd name="T29" fmla="*/ 244 h 557"/>
                <a:gd name="T30" fmla="*/ 438 w 460"/>
                <a:gd name="T31" fmla="*/ 259 h 557"/>
                <a:gd name="T32" fmla="*/ 373 w 460"/>
                <a:gd name="T33" fmla="*/ 365 h 557"/>
                <a:gd name="T34" fmla="*/ 348 w 460"/>
                <a:gd name="T35" fmla="*/ 326 h 557"/>
                <a:gd name="T36" fmla="*/ 365 w 460"/>
                <a:gd name="T37" fmla="*/ 238 h 557"/>
                <a:gd name="T38" fmla="*/ 388 w 460"/>
                <a:gd name="T39" fmla="*/ 146 h 557"/>
                <a:gd name="T40" fmla="*/ 403 w 460"/>
                <a:gd name="T41" fmla="*/ 88 h 557"/>
                <a:gd name="T42" fmla="*/ 415 w 460"/>
                <a:gd name="T43" fmla="*/ 33 h 557"/>
                <a:gd name="T44" fmla="*/ 390 w 460"/>
                <a:gd name="T45" fmla="*/ 10 h 557"/>
                <a:gd name="T46" fmla="*/ 357 w 460"/>
                <a:gd name="T47" fmla="*/ 38 h 557"/>
                <a:gd name="T48" fmla="*/ 317 w 460"/>
                <a:gd name="T49" fmla="*/ 198 h 557"/>
                <a:gd name="T50" fmla="*/ 296 w 460"/>
                <a:gd name="T51" fmla="*/ 284 h 557"/>
                <a:gd name="T52" fmla="*/ 186 w 460"/>
                <a:gd name="T53" fmla="*/ 365 h 557"/>
                <a:gd name="T54" fmla="*/ 123 w 460"/>
                <a:gd name="T55" fmla="*/ 292 h 557"/>
                <a:gd name="T56" fmla="*/ 134 w 460"/>
                <a:gd name="T57" fmla="*/ 219 h 557"/>
                <a:gd name="T58" fmla="*/ 171 w 460"/>
                <a:gd name="T59" fmla="*/ 7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0" h="557">
                  <a:moveTo>
                    <a:pt x="171" y="77"/>
                  </a:moveTo>
                  <a:cubicBezTo>
                    <a:pt x="175" y="59"/>
                    <a:pt x="182" y="27"/>
                    <a:pt x="182" y="23"/>
                  </a:cubicBezTo>
                  <a:cubicBezTo>
                    <a:pt x="182" y="8"/>
                    <a:pt x="173" y="0"/>
                    <a:pt x="157" y="0"/>
                  </a:cubicBezTo>
                  <a:cubicBezTo>
                    <a:pt x="156" y="0"/>
                    <a:pt x="133" y="0"/>
                    <a:pt x="125" y="31"/>
                  </a:cubicBezTo>
                  <a:lnTo>
                    <a:pt x="2" y="520"/>
                  </a:lnTo>
                  <a:cubicBezTo>
                    <a:pt x="0" y="530"/>
                    <a:pt x="0" y="531"/>
                    <a:pt x="0" y="533"/>
                  </a:cubicBezTo>
                  <a:cubicBezTo>
                    <a:pt x="0" y="547"/>
                    <a:pt x="10" y="556"/>
                    <a:pt x="23" y="556"/>
                  </a:cubicBezTo>
                  <a:cubicBezTo>
                    <a:pt x="42" y="556"/>
                    <a:pt x="52" y="541"/>
                    <a:pt x="54" y="539"/>
                  </a:cubicBezTo>
                  <a:cubicBezTo>
                    <a:pt x="58" y="531"/>
                    <a:pt x="67" y="487"/>
                    <a:pt x="100" y="357"/>
                  </a:cubicBezTo>
                  <a:cubicBezTo>
                    <a:pt x="127" y="380"/>
                    <a:pt x="165" y="384"/>
                    <a:pt x="182" y="384"/>
                  </a:cubicBezTo>
                  <a:cubicBezTo>
                    <a:pt x="242" y="384"/>
                    <a:pt x="275" y="345"/>
                    <a:pt x="296" y="322"/>
                  </a:cubicBezTo>
                  <a:cubicBezTo>
                    <a:pt x="302" y="359"/>
                    <a:pt x="334" y="384"/>
                    <a:pt x="371" y="384"/>
                  </a:cubicBezTo>
                  <a:cubicBezTo>
                    <a:pt x="401" y="384"/>
                    <a:pt x="421" y="365"/>
                    <a:pt x="434" y="336"/>
                  </a:cubicBezTo>
                  <a:cubicBezTo>
                    <a:pt x="447" y="307"/>
                    <a:pt x="459" y="255"/>
                    <a:pt x="459" y="253"/>
                  </a:cubicBezTo>
                  <a:cubicBezTo>
                    <a:pt x="459" y="244"/>
                    <a:pt x="451" y="244"/>
                    <a:pt x="449" y="244"/>
                  </a:cubicBezTo>
                  <a:cubicBezTo>
                    <a:pt x="440" y="244"/>
                    <a:pt x="440" y="247"/>
                    <a:pt x="438" y="259"/>
                  </a:cubicBezTo>
                  <a:cubicBezTo>
                    <a:pt x="423" y="315"/>
                    <a:pt x="407" y="365"/>
                    <a:pt x="373" y="365"/>
                  </a:cubicBezTo>
                  <a:cubicBezTo>
                    <a:pt x="350" y="365"/>
                    <a:pt x="348" y="343"/>
                    <a:pt x="348" y="326"/>
                  </a:cubicBezTo>
                  <a:cubicBezTo>
                    <a:pt x="348" y="307"/>
                    <a:pt x="357" y="267"/>
                    <a:pt x="365" y="238"/>
                  </a:cubicBezTo>
                  <a:lnTo>
                    <a:pt x="388" y="146"/>
                  </a:lnTo>
                  <a:cubicBezTo>
                    <a:pt x="390" y="134"/>
                    <a:pt x="399" y="102"/>
                    <a:pt x="403" y="88"/>
                  </a:cubicBezTo>
                  <a:cubicBezTo>
                    <a:pt x="407" y="69"/>
                    <a:pt x="415" y="36"/>
                    <a:pt x="415" y="33"/>
                  </a:cubicBezTo>
                  <a:cubicBezTo>
                    <a:pt x="415" y="17"/>
                    <a:pt x="403" y="10"/>
                    <a:pt x="390" y="10"/>
                  </a:cubicBezTo>
                  <a:cubicBezTo>
                    <a:pt x="386" y="10"/>
                    <a:pt x="365" y="10"/>
                    <a:pt x="357" y="38"/>
                  </a:cubicBezTo>
                  <a:lnTo>
                    <a:pt x="317" y="198"/>
                  </a:lnTo>
                  <a:cubicBezTo>
                    <a:pt x="307" y="240"/>
                    <a:pt x="298" y="274"/>
                    <a:pt x="296" y="284"/>
                  </a:cubicBezTo>
                  <a:cubicBezTo>
                    <a:pt x="296" y="288"/>
                    <a:pt x="254" y="365"/>
                    <a:pt x="186" y="365"/>
                  </a:cubicBezTo>
                  <a:cubicBezTo>
                    <a:pt x="144" y="365"/>
                    <a:pt x="123" y="336"/>
                    <a:pt x="123" y="292"/>
                  </a:cubicBezTo>
                  <a:cubicBezTo>
                    <a:pt x="123" y="267"/>
                    <a:pt x="129" y="244"/>
                    <a:pt x="134" y="219"/>
                  </a:cubicBezTo>
                  <a:lnTo>
                    <a:pt x="171" y="7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18" name="Freeform 14"/>
            <p:cNvSpPr>
              <a:spLocks noChangeArrowheads="1"/>
            </p:cNvSpPr>
            <p:nvPr/>
          </p:nvSpPr>
          <p:spPr bwMode="auto">
            <a:xfrm>
              <a:off x="2998" y="3701"/>
              <a:ext cx="136" cy="130"/>
            </a:xfrm>
            <a:custGeom>
              <a:avLst/>
              <a:gdLst>
                <a:gd name="T0" fmla="*/ 100 w 606"/>
                <a:gd name="T1" fmla="*/ 512 h 578"/>
                <a:gd name="T2" fmla="*/ 23 w 606"/>
                <a:gd name="T3" fmla="*/ 551 h 578"/>
                <a:gd name="T4" fmla="*/ 0 w 606"/>
                <a:gd name="T5" fmla="*/ 568 h 578"/>
                <a:gd name="T6" fmla="*/ 23 w 606"/>
                <a:gd name="T7" fmla="*/ 577 h 578"/>
                <a:gd name="T8" fmla="*/ 325 w 606"/>
                <a:gd name="T9" fmla="*/ 577 h 578"/>
                <a:gd name="T10" fmla="*/ 559 w 606"/>
                <a:gd name="T11" fmla="*/ 395 h 578"/>
                <a:gd name="T12" fmla="*/ 428 w 606"/>
                <a:gd name="T13" fmla="*/ 276 h 578"/>
                <a:gd name="T14" fmla="*/ 605 w 606"/>
                <a:gd name="T15" fmla="*/ 117 h 578"/>
                <a:gd name="T16" fmla="*/ 447 w 606"/>
                <a:gd name="T17" fmla="*/ 0 h 578"/>
                <a:gd name="T18" fmla="*/ 163 w 606"/>
                <a:gd name="T19" fmla="*/ 0 h 578"/>
                <a:gd name="T20" fmla="*/ 138 w 606"/>
                <a:gd name="T21" fmla="*/ 17 h 578"/>
                <a:gd name="T22" fmla="*/ 161 w 606"/>
                <a:gd name="T23" fmla="*/ 27 h 578"/>
                <a:gd name="T24" fmla="*/ 194 w 606"/>
                <a:gd name="T25" fmla="*/ 29 h 578"/>
                <a:gd name="T26" fmla="*/ 217 w 606"/>
                <a:gd name="T27" fmla="*/ 42 h 578"/>
                <a:gd name="T28" fmla="*/ 213 w 606"/>
                <a:gd name="T29" fmla="*/ 58 h 578"/>
                <a:gd name="T30" fmla="*/ 100 w 606"/>
                <a:gd name="T31" fmla="*/ 512 h 578"/>
                <a:gd name="T32" fmla="*/ 229 w 606"/>
                <a:gd name="T33" fmla="*/ 269 h 578"/>
                <a:gd name="T34" fmla="*/ 280 w 606"/>
                <a:gd name="T35" fmla="*/ 58 h 578"/>
                <a:gd name="T36" fmla="*/ 326 w 606"/>
                <a:gd name="T37" fmla="*/ 27 h 578"/>
                <a:gd name="T38" fmla="*/ 436 w 606"/>
                <a:gd name="T39" fmla="*/ 27 h 578"/>
                <a:gd name="T40" fmla="*/ 528 w 606"/>
                <a:gd name="T41" fmla="*/ 113 h 578"/>
                <a:gd name="T42" fmla="*/ 351 w 606"/>
                <a:gd name="T43" fmla="*/ 269 h 578"/>
                <a:gd name="T44" fmla="*/ 229 w 606"/>
                <a:gd name="T45" fmla="*/ 269 h 578"/>
                <a:gd name="T46" fmla="*/ 190 w 606"/>
                <a:gd name="T47" fmla="*/ 551 h 578"/>
                <a:gd name="T48" fmla="*/ 171 w 606"/>
                <a:gd name="T49" fmla="*/ 551 h 578"/>
                <a:gd name="T50" fmla="*/ 159 w 606"/>
                <a:gd name="T51" fmla="*/ 543 h 578"/>
                <a:gd name="T52" fmla="*/ 165 w 606"/>
                <a:gd name="T53" fmla="*/ 522 h 578"/>
                <a:gd name="T54" fmla="*/ 223 w 606"/>
                <a:gd name="T55" fmla="*/ 286 h 578"/>
                <a:gd name="T56" fmla="*/ 382 w 606"/>
                <a:gd name="T57" fmla="*/ 286 h 578"/>
                <a:gd name="T58" fmla="*/ 480 w 606"/>
                <a:gd name="T59" fmla="*/ 386 h 578"/>
                <a:gd name="T60" fmla="*/ 305 w 606"/>
                <a:gd name="T61" fmla="*/ 551 h 578"/>
                <a:gd name="T62" fmla="*/ 190 w 606"/>
                <a:gd name="T63" fmla="*/ 55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6" h="578">
                  <a:moveTo>
                    <a:pt x="100" y="512"/>
                  </a:moveTo>
                  <a:cubicBezTo>
                    <a:pt x="92" y="545"/>
                    <a:pt x="90" y="551"/>
                    <a:pt x="23" y="551"/>
                  </a:cubicBezTo>
                  <a:cubicBezTo>
                    <a:pt x="8" y="551"/>
                    <a:pt x="0" y="551"/>
                    <a:pt x="0" y="568"/>
                  </a:cubicBezTo>
                  <a:cubicBezTo>
                    <a:pt x="0" y="577"/>
                    <a:pt x="8" y="577"/>
                    <a:pt x="23" y="577"/>
                  </a:cubicBezTo>
                  <a:lnTo>
                    <a:pt x="325" y="577"/>
                  </a:lnTo>
                  <a:cubicBezTo>
                    <a:pt x="459" y="577"/>
                    <a:pt x="559" y="478"/>
                    <a:pt x="559" y="395"/>
                  </a:cubicBezTo>
                  <a:cubicBezTo>
                    <a:pt x="559" y="334"/>
                    <a:pt x="509" y="286"/>
                    <a:pt x="428" y="276"/>
                  </a:cubicBezTo>
                  <a:cubicBezTo>
                    <a:pt x="515" y="259"/>
                    <a:pt x="605" y="198"/>
                    <a:pt x="605" y="117"/>
                  </a:cubicBezTo>
                  <a:cubicBezTo>
                    <a:pt x="605" y="54"/>
                    <a:pt x="549" y="0"/>
                    <a:pt x="447" y="0"/>
                  </a:cubicBezTo>
                  <a:lnTo>
                    <a:pt x="163" y="0"/>
                  </a:lnTo>
                  <a:cubicBezTo>
                    <a:pt x="146" y="0"/>
                    <a:pt x="138" y="0"/>
                    <a:pt x="138" y="17"/>
                  </a:cubicBezTo>
                  <a:cubicBezTo>
                    <a:pt x="138" y="27"/>
                    <a:pt x="146" y="27"/>
                    <a:pt x="161" y="27"/>
                  </a:cubicBezTo>
                  <a:cubicBezTo>
                    <a:pt x="163" y="27"/>
                    <a:pt x="179" y="27"/>
                    <a:pt x="194" y="29"/>
                  </a:cubicBezTo>
                  <a:cubicBezTo>
                    <a:pt x="209" y="29"/>
                    <a:pt x="217" y="31"/>
                    <a:pt x="217" y="42"/>
                  </a:cubicBezTo>
                  <a:cubicBezTo>
                    <a:pt x="217" y="44"/>
                    <a:pt x="215" y="48"/>
                    <a:pt x="213" y="58"/>
                  </a:cubicBezTo>
                  <a:lnTo>
                    <a:pt x="100" y="512"/>
                  </a:lnTo>
                  <a:close/>
                  <a:moveTo>
                    <a:pt x="229" y="269"/>
                  </a:moveTo>
                  <a:lnTo>
                    <a:pt x="280" y="58"/>
                  </a:lnTo>
                  <a:cubicBezTo>
                    <a:pt x="288" y="29"/>
                    <a:pt x="290" y="27"/>
                    <a:pt x="326" y="27"/>
                  </a:cubicBezTo>
                  <a:lnTo>
                    <a:pt x="436" y="27"/>
                  </a:lnTo>
                  <a:cubicBezTo>
                    <a:pt x="509" y="27"/>
                    <a:pt x="528" y="77"/>
                    <a:pt x="528" y="113"/>
                  </a:cubicBezTo>
                  <a:cubicBezTo>
                    <a:pt x="528" y="188"/>
                    <a:pt x="455" y="269"/>
                    <a:pt x="351" y="269"/>
                  </a:cubicBezTo>
                  <a:lnTo>
                    <a:pt x="229" y="269"/>
                  </a:lnTo>
                  <a:close/>
                  <a:moveTo>
                    <a:pt x="190" y="551"/>
                  </a:moveTo>
                  <a:cubicBezTo>
                    <a:pt x="179" y="551"/>
                    <a:pt x="177" y="551"/>
                    <a:pt x="171" y="551"/>
                  </a:cubicBezTo>
                  <a:cubicBezTo>
                    <a:pt x="163" y="551"/>
                    <a:pt x="159" y="549"/>
                    <a:pt x="159" y="543"/>
                  </a:cubicBezTo>
                  <a:cubicBezTo>
                    <a:pt x="159" y="539"/>
                    <a:pt x="159" y="537"/>
                    <a:pt x="165" y="522"/>
                  </a:cubicBezTo>
                  <a:lnTo>
                    <a:pt x="223" y="286"/>
                  </a:lnTo>
                  <a:lnTo>
                    <a:pt x="382" y="286"/>
                  </a:lnTo>
                  <a:cubicBezTo>
                    <a:pt x="465" y="286"/>
                    <a:pt x="480" y="349"/>
                    <a:pt x="480" y="386"/>
                  </a:cubicBezTo>
                  <a:cubicBezTo>
                    <a:pt x="480" y="470"/>
                    <a:pt x="405" y="551"/>
                    <a:pt x="305" y="551"/>
                  </a:cubicBezTo>
                  <a:lnTo>
                    <a:pt x="190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7119" name="Group 15"/>
          <p:cNvGrpSpPr>
            <a:grpSpLocks/>
          </p:cNvGrpSpPr>
          <p:nvPr/>
        </p:nvGrpSpPr>
        <p:grpSpPr bwMode="auto">
          <a:xfrm>
            <a:off x="1041400" y="2652713"/>
            <a:ext cx="288925" cy="180975"/>
            <a:chOff x="656" y="1671"/>
            <a:chExt cx="182" cy="114"/>
          </a:xfrm>
        </p:grpSpPr>
        <p:sp>
          <p:nvSpPr>
            <p:cNvPr id="47120" name="Freeform 16"/>
            <p:cNvSpPr>
              <a:spLocks noChangeArrowheads="1"/>
            </p:cNvSpPr>
            <p:nvPr/>
          </p:nvSpPr>
          <p:spPr bwMode="auto">
            <a:xfrm>
              <a:off x="656" y="1675"/>
              <a:ext cx="182" cy="108"/>
            </a:xfrm>
            <a:custGeom>
              <a:avLst/>
              <a:gdLst>
                <a:gd name="T0" fmla="*/ 403 w 807"/>
                <a:gd name="T1" fmla="*/ 480 h 481"/>
                <a:gd name="T2" fmla="*/ 0 w 807"/>
                <a:gd name="T3" fmla="*/ 480 h 481"/>
                <a:gd name="T4" fmla="*/ 0 w 807"/>
                <a:gd name="T5" fmla="*/ 0 h 481"/>
                <a:gd name="T6" fmla="*/ 806 w 807"/>
                <a:gd name="T7" fmla="*/ 0 h 481"/>
                <a:gd name="T8" fmla="*/ 806 w 807"/>
                <a:gd name="T9" fmla="*/ 480 h 481"/>
                <a:gd name="T10" fmla="*/ 403 w 807"/>
                <a:gd name="T11" fmla="*/ 48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7" h="481">
                  <a:moveTo>
                    <a:pt x="403" y="480"/>
                  </a:moveTo>
                  <a:lnTo>
                    <a:pt x="0" y="480"/>
                  </a:lnTo>
                  <a:lnTo>
                    <a:pt x="0" y="0"/>
                  </a:lnTo>
                  <a:lnTo>
                    <a:pt x="806" y="0"/>
                  </a:lnTo>
                  <a:lnTo>
                    <a:pt x="806" y="480"/>
                  </a:lnTo>
                  <a:lnTo>
                    <a:pt x="403" y="4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21" name="Freeform 17"/>
            <p:cNvSpPr>
              <a:spLocks noChangeArrowheads="1"/>
            </p:cNvSpPr>
            <p:nvPr/>
          </p:nvSpPr>
          <p:spPr bwMode="auto">
            <a:xfrm>
              <a:off x="664" y="1699"/>
              <a:ext cx="74" cy="86"/>
            </a:xfrm>
            <a:custGeom>
              <a:avLst/>
              <a:gdLst>
                <a:gd name="T0" fmla="*/ 301 w 331"/>
                <a:gd name="T1" fmla="*/ 52 h 385"/>
                <a:gd name="T2" fmla="*/ 263 w 331"/>
                <a:gd name="T3" fmla="*/ 65 h 385"/>
                <a:gd name="T4" fmla="*/ 248 w 331"/>
                <a:gd name="T5" fmla="*/ 98 h 385"/>
                <a:gd name="T6" fmla="*/ 280 w 331"/>
                <a:gd name="T7" fmla="*/ 127 h 385"/>
                <a:gd name="T8" fmla="*/ 328 w 331"/>
                <a:gd name="T9" fmla="*/ 73 h 385"/>
                <a:gd name="T10" fmla="*/ 226 w 331"/>
                <a:gd name="T11" fmla="*/ 0 h 385"/>
                <a:gd name="T12" fmla="*/ 0 w 331"/>
                <a:gd name="T13" fmla="*/ 240 h 385"/>
                <a:gd name="T14" fmla="*/ 138 w 331"/>
                <a:gd name="T15" fmla="*/ 384 h 385"/>
                <a:gd name="T16" fmla="*/ 330 w 331"/>
                <a:gd name="T17" fmla="*/ 284 h 385"/>
                <a:gd name="T18" fmla="*/ 320 w 331"/>
                <a:gd name="T19" fmla="*/ 273 h 385"/>
                <a:gd name="T20" fmla="*/ 309 w 331"/>
                <a:gd name="T21" fmla="*/ 282 h 385"/>
                <a:gd name="T22" fmla="*/ 138 w 331"/>
                <a:gd name="T23" fmla="*/ 365 h 385"/>
                <a:gd name="T24" fmla="*/ 63 w 331"/>
                <a:gd name="T25" fmla="*/ 273 h 385"/>
                <a:gd name="T26" fmla="*/ 109 w 331"/>
                <a:gd name="T27" fmla="*/ 104 h 385"/>
                <a:gd name="T28" fmla="*/ 228 w 331"/>
                <a:gd name="T29" fmla="*/ 19 h 385"/>
                <a:gd name="T30" fmla="*/ 301 w 331"/>
                <a:gd name="T31" fmla="*/ 5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1" h="385">
                  <a:moveTo>
                    <a:pt x="301" y="52"/>
                  </a:moveTo>
                  <a:cubicBezTo>
                    <a:pt x="288" y="52"/>
                    <a:pt x="276" y="52"/>
                    <a:pt x="263" y="65"/>
                  </a:cubicBezTo>
                  <a:cubicBezTo>
                    <a:pt x="249" y="77"/>
                    <a:pt x="248" y="92"/>
                    <a:pt x="248" y="98"/>
                  </a:cubicBezTo>
                  <a:cubicBezTo>
                    <a:pt x="248" y="117"/>
                    <a:pt x="263" y="127"/>
                    <a:pt x="280" y="127"/>
                  </a:cubicBezTo>
                  <a:cubicBezTo>
                    <a:pt x="305" y="127"/>
                    <a:pt x="328" y="108"/>
                    <a:pt x="328" y="73"/>
                  </a:cubicBezTo>
                  <a:cubicBezTo>
                    <a:pt x="328" y="31"/>
                    <a:pt x="288" y="0"/>
                    <a:pt x="226" y="0"/>
                  </a:cubicBezTo>
                  <a:cubicBezTo>
                    <a:pt x="113" y="0"/>
                    <a:pt x="0" y="121"/>
                    <a:pt x="0" y="240"/>
                  </a:cubicBezTo>
                  <a:cubicBezTo>
                    <a:pt x="0" y="317"/>
                    <a:pt x="50" y="384"/>
                    <a:pt x="138" y="384"/>
                  </a:cubicBezTo>
                  <a:cubicBezTo>
                    <a:pt x="259" y="384"/>
                    <a:pt x="330" y="294"/>
                    <a:pt x="330" y="284"/>
                  </a:cubicBezTo>
                  <a:cubicBezTo>
                    <a:pt x="330" y="279"/>
                    <a:pt x="324" y="273"/>
                    <a:pt x="320" y="273"/>
                  </a:cubicBezTo>
                  <a:cubicBezTo>
                    <a:pt x="315" y="273"/>
                    <a:pt x="315" y="275"/>
                    <a:pt x="309" y="282"/>
                  </a:cubicBezTo>
                  <a:cubicBezTo>
                    <a:pt x="242" y="365"/>
                    <a:pt x="150" y="365"/>
                    <a:pt x="138" y="365"/>
                  </a:cubicBezTo>
                  <a:cubicBezTo>
                    <a:pt x="86" y="365"/>
                    <a:pt x="63" y="325"/>
                    <a:pt x="63" y="273"/>
                  </a:cubicBezTo>
                  <a:cubicBezTo>
                    <a:pt x="63" y="238"/>
                    <a:pt x="81" y="156"/>
                    <a:pt x="109" y="104"/>
                  </a:cubicBezTo>
                  <a:cubicBezTo>
                    <a:pt x="134" y="56"/>
                    <a:pt x="182" y="19"/>
                    <a:pt x="228" y="19"/>
                  </a:cubicBezTo>
                  <a:cubicBezTo>
                    <a:pt x="257" y="19"/>
                    <a:pt x="290" y="29"/>
                    <a:pt x="301" y="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22" name="Freeform 18"/>
            <p:cNvSpPr>
              <a:spLocks noChangeArrowheads="1"/>
            </p:cNvSpPr>
            <p:nvPr/>
          </p:nvSpPr>
          <p:spPr bwMode="auto">
            <a:xfrm>
              <a:off x="756" y="1671"/>
              <a:ext cx="69" cy="6"/>
            </a:xfrm>
            <a:custGeom>
              <a:avLst/>
              <a:gdLst>
                <a:gd name="T0" fmla="*/ 307 w 308"/>
                <a:gd name="T1" fmla="*/ 29 h 30"/>
                <a:gd name="T2" fmla="*/ 307 w 308"/>
                <a:gd name="T3" fmla="*/ 0 h 30"/>
                <a:gd name="T4" fmla="*/ 0 w 308"/>
                <a:gd name="T5" fmla="*/ 0 h 30"/>
                <a:gd name="T6" fmla="*/ 0 w 308"/>
                <a:gd name="T7" fmla="*/ 29 h 30"/>
                <a:gd name="T8" fmla="*/ 307 w 308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0">
                  <a:moveTo>
                    <a:pt x="307" y="29"/>
                  </a:moveTo>
                  <a:lnTo>
                    <a:pt x="307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307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23" name="Freeform 19"/>
            <p:cNvSpPr>
              <a:spLocks noChangeArrowheads="1"/>
            </p:cNvSpPr>
            <p:nvPr/>
          </p:nvSpPr>
          <p:spPr bwMode="auto">
            <a:xfrm>
              <a:off x="747" y="1699"/>
              <a:ext cx="74" cy="86"/>
            </a:xfrm>
            <a:custGeom>
              <a:avLst/>
              <a:gdLst>
                <a:gd name="T0" fmla="*/ 301 w 331"/>
                <a:gd name="T1" fmla="*/ 52 h 385"/>
                <a:gd name="T2" fmla="*/ 263 w 331"/>
                <a:gd name="T3" fmla="*/ 65 h 385"/>
                <a:gd name="T4" fmla="*/ 248 w 331"/>
                <a:gd name="T5" fmla="*/ 98 h 385"/>
                <a:gd name="T6" fmla="*/ 280 w 331"/>
                <a:gd name="T7" fmla="*/ 127 h 385"/>
                <a:gd name="T8" fmla="*/ 328 w 331"/>
                <a:gd name="T9" fmla="*/ 73 h 385"/>
                <a:gd name="T10" fmla="*/ 226 w 331"/>
                <a:gd name="T11" fmla="*/ 0 h 385"/>
                <a:gd name="T12" fmla="*/ 0 w 331"/>
                <a:gd name="T13" fmla="*/ 240 h 385"/>
                <a:gd name="T14" fmla="*/ 138 w 331"/>
                <a:gd name="T15" fmla="*/ 384 h 385"/>
                <a:gd name="T16" fmla="*/ 330 w 331"/>
                <a:gd name="T17" fmla="*/ 284 h 385"/>
                <a:gd name="T18" fmla="*/ 320 w 331"/>
                <a:gd name="T19" fmla="*/ 273 h 385"/>
                <a:gd name="T20" fmla="*/ 309 w 331"/>
                <a:gd name="T21" fmla="*/ 282 h 385"/>
                <a:gd name="T22" fmla="*/ 138 w 331"/>
                <a:gd name="T23" fmla="*/ 365 h 385"/>
                <a:gd name="T24" fmla="*/ 63 w 331"/>
                <a:gd name="T25" fmla="*/ 273 h 385"/>
                <a:gd name="T26" fmla="*/ 109 w 331"/>
                <a:gd name="T27" fmla="*/ 104 h 385"/>
                <a:gd name="T28" fmla="*/ 228 w 331"/>
                <a:gd name="T29" fmla="*/ 19 h 385"/>
                <a:gd name="T30" fmla="*/ 301 w 331"/>
                <a:gd name="T31" fmla="*/ 5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1" h="385">
                  <a:moveTo>
                    <a:pt x="301" y="52"/>
                  </a:moveTo>
                  <a:cubicBezTo>
                    <a:pt x="288" y="52"/>
                    <a:pt x="276" y="52"/>
                    <a:pt x="263" y="65"/>
                  </a:cubicBezTo>
                  <a:cubicBezTo>
                    <a:pt x="249" y="77"/>
                    <a:pt x="248" y="92"/>
                    <a:pt x="248" y="98"/>
                  </a:cubicBezTo>
                  <a:cubicBezTo>
                    <a:pt x="248" y="117"/>
                    <a:pt x="263" y="127"/>
                    <a:pt x="280" y="127"/>
                  </a:cubicBezTo>
                  <a:cubicBezTo>
                    <a:pt x="305" y="127"/>
                    <a:pt x="328" y="108"/>
                    <a:pt x="328" y="73"/>
                  </a:cubicBezTo>
                  <a:cubicBezTo>
                    <a:pt x="328" y="31"/>
                    <a:pt x="288" y="0"/>
                    <a:pt x="226" y="0"/>
                  </a:cubicBezTo>
                  <a:cubicBezTo>
                    <a:pt x="113" y="0"/>
                    <a:pt x="0" y="121"/>
                    <a:pt x="0" y="240"/>
                  </a:cubicBezTo>
                  <a:cubicBezTo>
                    <a:pt x="0" y="317"/>
                    <a:pt x="50" y="384"/>
                    <a:pt x="138" y="384"/>
                  </a:cubicBezTo>
                  <a:cubicBezTo>
                    <a:pt x="259" y="384"/>
                    <a:pt x="330" y="294"/>
                    <a:pt x="330" y="284"/>
                  </a:cubicBezTo>
                  <a:cubicBezTo>
                    <a:pt x="330" y="279"/>
                    <a:pt x="324" y="273"/>
                    <a:pt x="320" y="273"/>
                  </a:cubicBezTo>
                  <a:cubicBezTo>
                    <a:pt x="315" y="273"/>
                    <a:pt x="315" y="275"/>
                    <a:pt x="309" y="282"/>
                  </a:cubicBezTo>
                  <a:cubicBezTo>
                    <a:pt x="242" y="365"/>
                    <a:pt x="150" y="365"/>
                    <a:pt x="138" y="365"/>
                  </a:cubicBezTo>
                  <a:cubicBezTo>
                    <a:pt x="86" y="365"/>
                    <a:pt x="63" y="325"/>
                    <a:pt x="63" y="273"/>
                  </a:cubicBezTo>
                  <a:cubicBezTo>
                    <a:pt x="63" y="238"/>
                    <a:pt x="81" y="156"/>
                    <a:pt x="109" y="104"/>
                  </a:cubicBezTo>
                  <a:cubicBezTo>
                    <a:pt x="134" y="56"/>
                    <a:pt x="182" y="19"/>
                    <a:pt x="228" y="19"/>
                  </a:cubicBezTo>
                  <a:cubicBezTo>
                    <a:pt x="257" y="19"/>
                    <a:pt x="290" y="29"/>
                    <a:pt x="301" y="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7124" name="Group 20"/>
          <p:cNvGrpSpPr>
            <a:grpSpLocks/>
          </p:cNvGrpSpPr>
          <p:nvPr/>
        </p:nvGrpSpPr>
        <p:grpSpPr bwMode="auto">
          <a:xfrm>
            <a:off x="6577013" y="1182688"/>
            <a:ext cx="1436687" cy="180975"/>
            <a:chOff x="4143" y="745"/>
            <a:chExt cx="905" cy="114"/>
          </a:xfrm>
        </p:grpSpPr>
        <p:sp>
          <p:nvSpPr>
            <p:cNvPr id="47125" name="Freeform 21"/>
            <p:cNvSpPr>
              <a:spLocks noChangeArrowheads="1"/>
            </p:cNvSpPr>
            <p:nvPr/>
          </p:nvSpPr>
          <p:spPr bwMode="auto">
            <a:xfrm>
              <a:off x="4143" y="745"/>
              <a:ext cx="905" cy="110"/>
            </a:xfrm>
            <a:custGeom>
              <a:avLst/>
              <a:gdLst>
                <a:gd name="T0" fmla="*/ 1998 w 3997"/>
                <a:gd name="T1" fmla="*/ 490 h 491"/>
                <a:gd name="T2" fmla="*/ 0 w 3997"/>
                <a:gd name="T3" fmla="*/ 490 h 491"/>
                <a:gd name="T4" fmla="*/ 0 w 3997"/>
                <a:gd name="T5" fmla="*/ 0 h 491"/>
                <a:gd name="T6" fmla="*/ 3996 w 3997"/>
                <a:gd name="T7" fmla="*/ 0 h 491"/>
                <a:gd name="T8" fmla="*/ 3996 w 3997"/>
                <a:gd name="T9" fmla="*/ 490 h 491"/>
                <a:gd name="T10" fmla="*/ 1998 w 3997"/>
                <a:gd name="T11" fmla="*/ 49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97" h="491">
                  <a:moveTo>
                    <a:pt x="1998" y="490"/>
                  </a:moveTo>
                  <a:lnTo>
                    <a:pt x="0" y="490"/>
                  </a:lnTo>
                  <a:lnTo>
                    <a:pt x="0" y="0"/>
                  </a:lnTo>
                  <a:lnTo>
                    <a:pt x="3996" y="0"/>
                  </a:lnTo>
                  <a:lnTo>
                    <a:pt x="3996" y="490"/>
                  </a:lnTo>
                  <a:lnTo>
                    <a:pt x="1998" y="49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26" name="Freeform 22"/>
            <p:cNvSpPr>
              <a:spLocks noChangeArrowheads="1"/>
            </p:cNvSpPr>
            <p:nvPr/>
          </p:nvSpPr>
          <p:spPr bwMode="auto">
            <a:xfrm>
              <a:off x="4150" y="747"/>
              <a:ext cx="114" cy="109"/>
            </a:xfrm>
            <a:custGeom>
              <a:avLst/>
              <a:gdLst>
                <a:gd name="T0" fmla="*/ 83 w 505"/>
                <a:gd name="T1" fmla="*/ 428 h 483"/>
                <a:gd name="T2" fmla="*/ 19 w 505"/>
                <a:gd name="T3" fmla="*/ 460 h 483"/>
                <a:gd name="T4" fmla="*/ 0 w 505"/>
                <a:gd name="T5" fmla="*/ 474 h 483"/>
                <a:gd name="T6" fmla="*/ 19 w 505"/>
                <a:gd name="T7" fmla="*/ 482 h 483"/>
                <a:gd name="T8" fmla="*/ 270 w 505"/>
                <a:gd name="T9" fmla="*/ 482 h 483"/>
                <a:gd name="T10" fmla="*/ 466 w 505"/>
                <a:gd name="T11" fmla="*/ 330 h 483"/>
                <a:gd name="T12" fmla="*/ 357 w 505"/>
                <a:gd name="T13" fmla="*/ 231 h 483"/>
                <a:gd name="T14" fmla="*/ 504 w 505"/>
                <a:gd name="T15" fmla="*/ 98 h 483"/>
                <a:gd name="T16" fmla="*/ 373 w 505"/>
                <a:gd name="T17" fmla="*/ 0 h 483"/>
                <a:gd name="T18" fmla="*/ 136 w 505"/>
                <a:gd name="T19" fmla="*/ 0 h 483"/>
                <a:gd name="T20" fmla="*/ 115 w 505"/>
                <a:gd name="T21" fmla="*/ 14 h 483"/>
                <a:gd name="T22" fmla="*/ 134 w 505"/>
                <a:gd name="T23" fmla="*/ 22 h 483"/>
                <a:gd name="T24" fmla="*/ 162 w 505"/>
                <a:gd name="T25" fmla="*/ 24 h 483"/>
                <a:gd name="T26" fmla="*/ 181 w 505"/>
                <a:gd name="T27" fmla="*/ 35 h 483"/>
                <a:gd name="T28" fmla="*/ 178 w 505"/>
                <a:gd name="T29" fmla="*/ 48 h 483"/>
                <a:gd name="T30" fmla="*/ 83 w 505"/>
                <a:gd name="T31" fmla="*/ 428 h 483"/>
                <a:gd name="T32" fmla="*/ 190 w 505"/>
                <a:gd name="T33" fmla="*/ 224 h 483"/>
                <a:gd name="T34" fmla="*/ 234 w 505"/>
                <a:gd name="T35" fmla="*/ 48 h 483"/>
                <a:gd name="T36" fmla="*/ 272 w 505"/>
                <a:gd name="T37" fmla="*/ 22 h 483"/>
                <a:gd name="T38" fmla="*/ 363 w 505"/>
                <a:gd name="T39" fmla="*/ 22 h 483"/>
                <a:gd name="T40" fmla="*/ 440 w 505"/>
                <a:gd name="T41" fmla="*/ 94 h 483"/>
                <a:gd name="T42" fmla="*/ 293 w 505"/>
                <a:gd name="T43" fmla="*/ 224 h 483"/>
                <a:gd name="T44" fmla="*/ 190 w 505"/>
                <a:gd name="T45" fmla="*/ 224 h 483"/>
                <a:gd name="T46" fmla="*/ 158 w 505"/>
                <a:gd name="T47" fmla="*/ 460 h 483"/>
                <a:gd name="T48" fmla="*/ 142 w 505"/>
                <a:gd name="T49" fmla="*/ 460 h 483"/>
                <a:gd name="T50" fmla="*/ 133 w 505"/>
                <a:gd name="T51" fmla="*/ 453 h 483"/>
                <a:gd name="T52" fmla="*/ 136 w 505"/>
                <a:gd name="T53" fmla="*/ 436 h 483"/>
                <a:gd name="T54" fmla="*/ 186 w 505"/>
                <a:gd name="T55" fmla="*/ 239 h 483"/>
                <a:gd name="T56" fmla="*/ 318 w 505"/>
                <a:gd name="T57" fmla="*/ 239 h 483"/>
                <a:gd name="T58" fmla="*/ 400 w 505"/>
                <a:gd name="T59" fmla="*/ 322 h 483"/>
                <a:gd name="T60" fmla="*/ 254 w 505"/>
                <a:gd name="T61" fmla="*/ 460 h 483"/>
                <a:gd name="T62" fmla="*/ 158 w 505"/>
                <a:gd name="T63" fmla="*/ 46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5" h="483">
                  <a:moveTo>
                    <a:pt x="83" y="428"/>
                  </a:moveTo>
                  <a:cubicBezTo>
                    <a:pt x="77" y="455"/>
                    <a:pt x="75" y="460"/>
                    <a:pt x="19" y="460"/>
                  </a:cubicBezTo>
                  <a:cubicBezTo>
                    <a:pt x="6" y="460"/>
                    <a:pt x="0" y="460"/>
                    <a:pt x="0" y="474"/>
                  </a:cubicBezTo>
                  <a:cubicBezTo>
                    <a:pt x="0" y="482"/>
                    <a:pt x="6" y="482"/>
                    <a:pt x="19" y="482"/>
                  </a:cubicBezTo>
                  <a:lnTo>
                    <a:pt x="270" y="482"/>
                  </a:lnTo>
                  <a:cubicBezTo>
                    <a:pt x="382" y="482"/>
                    <a:pt x="466" y="399"/>
                    <a:pt x="466" y="330"/>
                  </a:cubicBezTo>
                  <a:cubicBezTo>
                    <a:pt x="466" y="279"/>
                    <a:pt x="424" y="239"/>
                    <a:pt x="357" y="231"/>
                  </a:cubicBezTo>
                  <a:cubicBezTo>
                    <a:pt x="429" y="216"/>
                    <a:pt x="504" y="165"/>
                    <a:pt x="504" y="98"/>
                  </a:cubicBezTo>
                  <a:cubicBezTo>
                    <a:pt x="504" y="45"/>
                    <a:pt x="458" y="0"/>
                    <a:pt x="373" y="0"/>
                  </a:cubicBezTo>
                  <a:lnTo>
                    <a:pt x="136" y="0"/>
                  </a:lnTo>
                  <a:cubicBezTo>
                    <a:pt x="122" y="0"/>
                    <a:pt x="115" y="0"/>
                    <a:pt x="115" y="14"/>
                  </a:cubicBezTo>
                  <a:cubicBezTo>
                    <a:pt x="115" y="22"/>
                    <a:pt x="122" y="22"/>
                    <a:pt x="134" y="22"/>
                  </a:cubicBezTo>
                  <a:cubicBezTo>
                    <a:pt x="136" y="22"/>
                    <a:pt x="149" y="22"/>
                    <a:pt x="162" y="24"/>
                  </a:cubicBezTo>
                  <a:cubicBezTo>
                    <a:pt x="174" y="24"/>
                    <a:pt x="181" y="26"/>
                    <a:pt x="181" y="35"/>
                  </a:cubicBezTo>
                  <a:cubicBezTo>
                    <a:pt x="181" y="37"/>
                    <a:pt x="179" y="40"/>
                    <a:pt x="178" y="48"/>
                  </a:cubicBezTo>
                  <a:lnTo>
                    <a:pt x="83" y="428"/>
                  </a:lnTo>
                  <a:close/>
                  <a:moveTo>
                    <a:pt x="190" y="224"/>
                  </a:moveTo>
                  <a:lnTo>
                    <a:pt x="234" y="48"/>
                  </a:lnTo>
                  <a:cubicBezTo>
                    <a:pt x="240" y="24"/>
                    <a:pt x="242" y="22"/>
                    <a:pt x="272" y="22"/>
                  </a:cubicBezTo>
                  <a:lnTo>
                    <a:pt x="363" y="22"/>
                  </a:lnTo>
                  <a:cubicBezTo>
                    <a:pt x="424" y="22"/>
                    <a:pt x="440" y="64"/>
                    <a:pt x="440" y="94"/>
                  </a:cubicBezTo>
                  <a:cubicBezTo>
                    <a:pt x="440" y="157"/>
                    <a:pt x="379" y="224"/>
                    <a:pt x="293" y="224"/>
                  </a:cubicBezTo>
                  <a:lnTo>
                    <a:pt x="190" y="224"/>
                  </a:lnTo>
                  <a:close/>
                  <a:moveTo>
                    <a:pt x="158" y="460"/>
                  </a:moveTo>
                  <a:cubicBezTo>
                    <a:pt x="149" y="460"/>
                    <a:pt x="147" y="460"/>
                    <a:pt x="142" y="460"/>
                  </a:cubicBezTo>
                  <a:cubicBezTo>
                    <a:pt x="136" y="460"/>
                    <a:pt x="133" y="458"/>
                    <a:pt x="133" y="453"/>
                  </a:cubicBezTo>
                  <a:cubicBezTo>
                    <a:pt x="133" y="450"/>
                    <a:pt x="133" y="448"/>
                    <a:pt x="136" y="436"/>
                  </a:cubicBezTo>
                  <a:lnTo>
                    <a:pt x="186" y="239"/>
                  </a:lnTo>
                  <a:lnTo>
                    <a:pt x="318" y="239"/>
                  </a:lnTo>
                  <a:cubicBezTo>
                    <a:pt x="387" y="239"/>
                    <a:pt x="400" y="291"/>
                    <a:pt x="400" y="322"/>
                  </a:cubicBezTo>
                  <a:cubicBezTo>
                    <a:pt x="400" y="392"/>
                    <a:pt x="338" y="460"/>
                    <a:pt x="254" y="460"/>
                  </a:cubicBezTo>
                  <a:lnTo>
                    <a:pt x="158" y="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27" name="Freeform 23"/>
            <p:cNvSpPr>
              <a:spLocks noChangeArrowheads="1"/>
            </p:cNvSpPr>
            <p:nvPr/>
          </p:nvSpPr>
          <p:spPr bwMode="auto">
            <a:xfrm>
              <a:off x="4325" y="798"/>
              <a:ext cx="106" cy="37"/>
            </a:xfrm>
            <a:custGeom>
              <a:avLst/>
              <a:gdLst>
                <a:gd name="T0" fmla="*/ 445 w 470"/>
                <a:gd name="T1" fmla="*/ 29 h 168"/>
                <a:gd name="T2" fmla="*/ 469 w 470"/>
                <a:gd name="T3" fmla="*/ 14 h 168"/>
                <a:gd name="T4" fmla="*/ 446 w 470"/>
                <a:gd name="T5" fmla="*/ 0 h 168"/>
                <a:gd name="T6" fmla="*/ 24 w 470"/>
                <a:gd name="T7" fmla="*/ 0 h 168"/>
                <a:gd name="T8" fmla="*/ 0 w 470"/>
                <a:gd name="T9" fmla="*/ 14 h 168"/>
                <a:gd name="T10" fmla="*/ 24 w 470"/>
                <a:gd name="T11" fmla="*/ 29 h 168"/>
                <a:gd name="T12" fmla="*/ 445 w 470"/>
                <a:gd name="T13" fmla="*/ 29 h 168"/>
                <a:gd name="T14" fmla="*/ 446 w 470"/>
                <a:gd name="T15" fmla="*/ 167 h 168"/>
                <a:gd name="T16" fmla="*/ 469 w 470"/>
                <a:gd name="T17" fmla="*/ 152 h 168"/>
                <a:gd name="T18" fmla="*/ 445 w 470"/>
                <a:gd name="T19" fmla="*/ 138 h 168"/>
                <a:gd name="T20" fmla="*/ 24 w 470"/>
                <a:gd name="T21" fmla="*/ 138 h 168"/>
                <a:gd name="T22" fmla="*/ 0 w 470"/>
                <a:gd name="T23" fmla="*/ 152 h 168"/>
                <a:gd name="T24" fmla="*/ 24 w 470"/>
                <a:gd name="T25" fmla="*/ 167 h 168"/>
                <a:gd name="T26" fmla="*/ 446 w 470"/>
                <a:gd name="T27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0" h="168">
                  <a:moveTo>
                    <a:pt x="445" y="29"/>
                  </a:moveTo>
                  <a:cubicBezTo>
                    <a:pt x="456" y="29"/>
                    <a:pt x="469" y="29"/>
                    <a:pt x="469" y="14"/>
                  </a:cubicBezTo>
                  <a:cubicBezTo>
                    <a:pt x="469" y="0"/>
                    <a:pt x="456" y="0"/>
                    <a:pt x="446" y="0"/>
                  </a:cubicBezTo>
                  <a:lnTo>
                    <a:pt x="24" y="0"/>
                  </a:lnTo>
                  <a:cubicBezTo>
                    <a:pt x="13" y="0"/>
                    <a:pt x="0" y="0"/>
                    <a:pt x="0" y="14"/>
                  </a:cubicBezTo>
                  <a:cubicBezTo>
                    <a:pt x="0" y="29"/>
                    <a:pt x="13" y="29"/>
                    <a:pt x="24" y="29"/>
                  </a:cubicBezTo>
                  <a:lnTo>
                    <a:pt x="445" y="29"/>
                  </a:lnTo>
                  <a:close/>
                  <a:moveTo>
                    <a:pt x="446" y="167"/>
                  </a:moveTo>
                  <a:cubicBezTo>
                    <a:pt x="456" y="167"/>
                    <a:pt x="469" y="167"/>
                    <a:pt x="469" y="152"/>
                  </a:cubicBezTo>
                  <a:cubicBezTo>
                    <a:pt x="469" y="138"/>
                    <a:pt x="456" y="138"/>
                    <a:pt x="445" y="138"/>
                  </a:cubicBezTo>
                  <a:lnTo>
                    <a:pt x="24" y="138"/>
                  </a:lnTo>
                  <a:cubicBezTo>
                    <a:pt x="13" y="138"/>
                    <a:pt x="0" y="138"/>
                    <a:pt x="0" y="152"/>
                  </a:cubicBezTo>
                  <a:cubicBezTo>
                    <a:pt x="0" y="167"/>
                    <a:pt x="13" y="167"/>
                    <a:pt x="24" y="167"/>
                  </a:cubicBezTo>
                  <a:lnTo>
                    <a:pt x="446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28" name="Freeform 24"/>
            <p:cNvSpPr>
              <a:spLocks noChangeArrowheads="1"/>
            </p:cNvSpPr>
            <p:nvPr/>
          </p:nvSpPr>
          <p:spPr bwMode="auto">
            <a:xfrm>
              <a:off x="4492" y="749"/>
              <a:ext cx="63" cy="106"/>
            </a:xfrm>
            <a:custGeom>
              <a:avLst/>
              <a:gdLst>
                <a:gd name="T0" fmla="*/ 54 w 283"/>
                <a:gd name="T1" fmla="*/ 416 h 472"/>
                <a:gd name="T2" fmla="*/ 130 w 283"/>
                <a:gd name="T3" fmla="*/ 343 h 472"/>
                <a:gd name="T4" fmla="*/ 282 w 283"/>
                <a:gd name="T5" fmla="*/ 138 h 472"/>
                <a:gd name="T6" fmla="*/ 133 w 283"/>
                <a:gd name="T7" fmla="*/ 0 h 472"/>
                <a:gd name="T8" fmla="*/ 0 w 283"/>
                <a:gd name="T9" fmla="*/ 128 h 472"/>
                <a:gd name="T10" fmla="*/ 37 w 283"/>
                <a:gd name="T11" fmla="*/ 167 h 472"/>
                <a:gd name="T12" fmla="*/ 74 w 283"/>
                <a:gd name="T13" fmla="*/ 130 h 472"/>
                <a:gd name="T14" fmla="*/ 37 w 283"/>
                <a:gd name="T15" fmla="*/ 93 h 472"/>
                <a:gd name="T16" fmla="*/ 27 w 283"/>
                <a:gd name="T17" fmla="*/ 94 h 472"/>
                <a:gd name="T18" fmla="*/ 123 w 283"/>
                <a:gd name="T19" fmla="*/ 22 h 472"/>
                <a:gd name="T20" fmla="*/ 218 w 283"/>
                <a:gd name="T21" fmla="*/ 138 h 472"/>
                <a:gd name="T22" fmla="*/ 144 w 283"/>
                <a:gd name="T23" fmla="*/ 293 h 472"/>
                <a:gd name="T24" fmla="*/ 8 w 283"/>
                <a:gd name="T25" fmla="*/ 444 h 472"/>
                <a:gd name="T26" fmla="*/ 0 w 283"/>
                <a:gd name="T27" fmla="*/ 471 h 472"/>
                <a:gd name="T28" fmla="*/ 262 w 283"/>
                <a:gd name="T29" fmla="*/ 471 h 472"/>
                <a:gd name="T30" fmla="*/ 282 w 283"/>
                <a:gd name="T31" fmla="*/ 347 h 472"/>
                <a:gd name="T32" fmla="*/ 264 w 283"/>
                <a:gd name="T33" fmla="*/ 347 h 472"/>
                <a:gd name="T34" fmla="*/ 250 w 283"/>
                <a:gd name="T35" fmla="*/ 410 h 472"/>
                <a:gd name="T36" fmla="*/ 182 w 283"/>
                <a:gd name="T37" fmla="*/ 416 h 472"/>
                <a:gd name="T38" fmla="*/ 54 w 283"/>
                <a:gd name="T39" fmla="*/ 41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472">
                  <a:moveTo>
                    <a:pt x="54" y="416"/>
                  </a:moveTo>
                  <a:lnTo>
                    <a:pt x="130" y="343"/>
                  </a:lnTo>
                  <a:cubicBezTo>
                    <a:pt x="240" y="245"/>
                    <a:pt x="282" y="208"/>
                    <a:pt x="282" y="138"/>
                  </a:cubicBezTo>
                  <a:cubicBezTo>
                    <a:pt x="282" y="56"/>
                    <a:pt x="219" y="0"/>
                    <a:pt x="133" y="0"/>
                  </a:cubicBezTo>
                  <a:cubicBezTo>
                    <a:pt x="53" y="0"/>
                    <a:pt x="0" y="66"/>
                    <a:pt x="0" y="128"/>
                  </a:cubicBezTo>
                  <a:cubicBezTo>
                    <a:pt x="0" y="167"/>
                    <a:pt x="35" y="167"/>
                    <a:pt x="37" y="167"/>
                  </a:cubicBezTo>
                  <a:cubicBezTo>
                    <a:pt x="50" y="167"/>
                    <a:pt x="74" y="159"/>
                    <a:pt x="74" y="130"/>
                  </a:cubicBezTo>
                  <a:cubicBezTo>
                    <a:pt x="74" y="112"/>
                    <a:pt x="61" y="93"/>
                    <a:pt x="37" y="93"/>
                  </a:cubicBezTo>
                  <a:cubicBezTo>
                    <a:pt x="30" y="93"/>
                    <a:pt x="30" y="93"/>
                    <a:pt x="27" y="94"/>
                  </a:cubicBezTo>
                  <a:cubicBezTo>
                    <a:pt x="43" y="48"/>
                    <a:pt x="82" y="22"/>
                    <a:pt x="123" y="22"/>
                  </a:cubicBezTo>
                  <a:cubicBezTo>
                    <a:pt x="187" y="22"/>
                    <a:pt x="218" y="78"/>
                    <a:pt x="218" y="138"/>
                  </a:cubicBezTo>
                  <a:cubicBezTo>
                    <a:pt x="218" y="194"/>
                    <a:pt x="182" y="250"/>
                    <a:pt x="144" y="293"/>
                  </a:cubicBezTo>
                  <a:lnTo>
                    <a:pt x="8" y="444"/>
                  </a:lnTo>
                  <a:cubicBezTo>
                    <a:pt x="0" y="452"/>
                    <a:pt x="0" y="453"/>
                    <a:pt x="0" y="471"/>
                  </a:cubicBezTo>
                  <a:lnTo>
                    <a:pt x="262" y="471"/>
                  </a:lnTo>
                  <a:lnTo>
                    <a:pt x="282" y="347"/>
                  </a:lnTo>
                  <a:lnTo>
                    <a:pt x="264" y="347"/>
                  </a:lnTo>
                  <a:cubicBezTo>
                    <a:pt x="261" y="368"/>
                    <a:pt x="256" y="400"/>
                    <a:pt x="250" y="410"/>
                  </a:cubicBezTo>
                  <a:cubicBezTo>
                    <a:pt x="243" y="416"/>
                    <a:pt x="197" y="416"/>
                    <a:pt x="182" y="416"/>
                  </a:cubicBezTo>
                  <a:lnTo>
                    <a:pt x="54" y="4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29" name="Freeform 25"/>
            <p:cNvSpPr>
              <a:spLocks noChangeArrowheads="1"/>
            </p:cNvSpPr>
            <p:nvPr/>
          </p:nvSpPr>
          <p:spPr bwMode="auto">
            <a:xfrm>
              <a:off x="4573" y="748"/>
              <a:ext cx="68" cy="111"/>
            </a:xfrm>
            <a:custGeom>
              <a:avLst/>
              <a:gdLst>
                <a:gd name="T0" fmla="*/ 296 w 303"/>
                <a:gd name="T1" fmla="*/ 48 h 494"/>
                <a:gd name="T2" fmla="*/ 302 w 303"/>
                <a:gd name="T3" fmla="*/ 22 h 494"/>
                <a:gd name="T4" fmla="*/ 131 w 303"/>
                <a:gd name="T5" fmla="*/ 22 h 494"/>
                <a:gd name="T6" fmla="*/ 42 w 303"/>
                <a:gd name="T7" fmla="*/ 0 h 494"/>
                <a:gd name="T8" fmla="*/ 24 w 303"/>
                <a:gd name="T9" fmla="*/ 0 h 494"/>
                <a:gd name="T10" fmla="*/ 0 w 303"/>
                <a:gd name="T11" fmla="*/ 146 h 494"/>
                <a:gd name="T12" fmla="*/ 18 w 303"/>
                <a:gd name="T13" fmla="*/ 146 h 494"/>
                <a:gd name="T14" fmla="*/ 35 w 303"/>
                <a:gd name="T15" fmla="*/ 82 h 494"/>
                <a:gd name="T16" fmla="*/ 104 w 303"/>
                <a:gd name="T17" fmla="*/ 77 h 494"/>
                <a:gd name="T18" fmla="*/ 251 w 303"/>
                <a:gd name="T19" fmla="*/ 77 h 494"/>
                <a:gd name="T20" fmla="*/ 171 w 303"/>
                <a:gd name="T21" fmla="*/ 189 h 494"/>
                <a:gd name="T22" fmla="*/ 85 w 303"/>
                <a:gd name="T23" fmla="*/ 453 h 494"/>
                <a:gd name="T24" fmla="*/ 117 w 303"/>
                <a:gd name="T25" fmla="*/ 493 h 494"/>
                <a:gd name="T26" fmla="*/ 150 w 303"/>
                <a:gd name="T27" fmla="*/ 453 h 494"/>
                <a:gd name="T28" fmla="*/ 150 w 303"/>
                <a:gd name="T29" fmla="*/ 418 h 494"/>
                <a:gd name="T30" fmla="*/ 157 w 303"/>
                <a:gd name="T31" fmla="*/ 303 h 494"/>
                <a:gd name="T32" fmla="*/ 202 w 303"/>
                <a:gd name="T33" fmla="*/ 181 h 494"/>
                <a:gd name="T34" fmla="*/ 296 w 303"/>
                <a:gd name="T35" fmla="*/ 4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3" h="494">
                  <a:moveTo>
                    <a:pt x="296" y="48"/>
                  </a:moveTo>
                  <a:cubicBezTo>
                    <a:pt x="302" y="38"/>
                    <a:pt x="302" y="37"/>
                    <a:pt x="302" y="22"/>
                  </a:cubicBezTo>
                  <a:lnTo>
                    <a:pt x="131" y="22"/>
                  </a:lnTo>
                  <a:cubicBezTo>
                    <a:pt x="45" y="22"/>
                    <a:pt x="43" y="13"/>
                    <a:pt x="42" y="0"/>
                  </a:cubicBezTo>
                  <a:lnTo>
                    <a:pt x="24" y="0"/>
                  </a:lnTo>
                  <a:lnTo>
                    <a:pt x="0" y="146"/>
                  </a:lnTo>
                  <a:lnTo>
                    <a:pt x="18" y="146"/>
                  </a:lnTo>
                  <a:cubicBezTo>
                    <a:pt x="19" y="135"/>
                    <a:pt x="26" y="90"/>
                    <a:pt x="35" y="82"/>
                  </a:cubicBezTo>
                  <a:cubicBezTo>
                    <a:pt x="40" y="77"/>
                    <a:pt x="96" y="77"/>
                    <a:pt x="104" y="77"/>
                  </a:cubicBezTo>
                  <a:lnTo>
                    <a:pt x="251" y="77"/>
                  </a:lnTo>
                  <a:cubicBezTo>
                    <a:pt x="243" y="88"/>
                    <a:pt x="187" y="165"/>
                    <a:pt x="171" y="189"/>
                  </a:cubicBezTo>
                  <a:cubicBezTo>
                    <a:pt x="109" y="283"/>
                    <a:pt x="85" y="381"/>
                    <a:pt x="85" y="453"/>
                  </a:cubicBezTo>
                  <a:cubicBezTo>
                    <a:pt x="85" y="461"/>
                    <a:pt x="85" y="493"/>
                    <a:pt x="117" y="493"/>
                  </a:cubicBezTo>
                  <a:cubicBezTo>
                    <a:pt x="150" y="493"/>
                    <a:pt x="150" y="461"/>
                    <a:pt x="150" y="453"/>
                  </a:cubicBezTo>
                  <a:lnTo>
                    <a:pt x="150" y="418"/>
                  </a:lnTo>
                  <a:cubicBezTo>
                    <a:pt x="150" y="379"/>
                    <a:pt x="152" y="339"/>
                    <a:pt x="157" y="303"/>
                  </a:cubicBezTo>
                  <a:cubicBezTo>
                    <a:pt x="160" y="287"/>
                    <a:pt x="170" y="226"/>
                    <a:pt x="202" y="181"/>
                  </a:cubicBezTo>
                  <a:lnTo>
                    <a:pt x="296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30" name="Freeform 26"/>
            <p:cNvSpPr>
              <a:spLocks noChangeArrowheads="1"/>
            </p:cNvSpPr>
            <p:nvPr/>
          </p:nvSpPr>
          <p:spPr bwMode="auto">
            <a:xfrm>
              <a:off x="4650" y="749"/>
              <a:ext cx="67" cy="109"/>
            </a:xfrm>
            <a:custGeom>
              <a:avLst/>
              <a:gdLst>
                <a:gd name="T0" fmla="*/ 298 w 299"/>
                <a:gd name="T1" fmla="*/ 245 h 486"/>
                <a:gd name="T2" fmla="*/ 269 w 299"/>
                <a:gd name="T3" fmla="*/ 78 h 486"/>
                <a:gd name="T4" fmla="*/ 149 w 299"/>
                <a:gd name="T5" fmla="*/ 0 h 486"/>
                <a:gd name="T6" fmla="*/ 26 w 299"/>
                <a:gd name="T7" fmla="*/ 83 h 486"/>
                <a:gd name="T8" fmla="*/ 0 w 299"/>
                <a:gd name="T9" fmla="*/ 245 h 486"/>
                <a:gd name="T10" fmla="*/ 32 w 299"/>
                <a:gd name="T11" fmla="*/ 415 h 486"/>
                <a:gd name="T12" fmla="*/ 149 w 299"/>
                <a:gd name="T13" fmla="*/ 485 h 486"/>
                <a:gd name="T14" fmla="*/ 272 w 299"/>
                <a:gd name="T15" fmla="*/ 404 h 486"/>
                <a:gd name="T16" fmla="*/ 298 w 299"/>
                <a:gd name="T17" fmla="*/ 245 h 486"/>
                <a:gd name="T18" fmla="*/ 149 w 299"/>
                <a:gd name="T19" fmla="*/ 471 h 486"/>
                <a:gd name="T20" fmla="*/ 66 w 299"/>
                <a:gd name="T21" fmla="*/ 384 h 486"/>
                <a:gd name="T22" fmla="*/ 59 w 299"/>
                <a:gd name="T23" fmla="*/ 235 h 486"/>
                <a:gd name="T24" fmla="*/ 64 w 299"/>
                <a:gd name="T25" fmla="*/ 106 h 486"/>
                <a:gd name="T26" fmla="*/ 149 w 299"/>
                <a:gd name="T27" fmla="*/ 16 h 486"/>
                <a:gd name="T28" fmla="*/ 232 w 299"/>
                <a:gd name="T29" fmla="*/ 98 h 486"/>
                <a:gd name="T30" fmla="*/ 238 w 299"/>
                <a:gd name="T31" fmla="*/ 235 h 486"/>
                <a:gd name="T32" fmla="*/ 230 w 299"/>
                <a:gd name="T33" fmla="*/ 381 h 486"/>
                <a:gd name="T34" fmla="*/ 149 w 299"/>
                <a:gd name="T35" fmla="*/ 47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486">
                  <a:moveTo>
                    <a:pt x="298" y="245"/>
                  </a:moveTo>
                  <a:cubicBezTo>
                    <a:pt x="298" y="187"/>
                    <a:pt x="294" y="131"/>
                    <a:pt x="269" y="78"/>
                  </a:cubicBezTo>
                  <a:cubicBezTo>
                    <a:pt x="237" y="11"/>
                    <a:pt x="179" y="0"/>
                    <a:pt x="149" y="0"/>
                  </a:cubicBezTo>
                  <a:cubicBezTo>
                    <a:pt x="107" y="0"/>
                    <a:pt x="54" y="18"/>
                    <a:pt x="26" y="83"/>
                  </a:cubicBezTo>
                  <a:cubicBezTo>
                    <a:pt x="3" y="133"/>
                    <a:pt x="0" y="187"/>
                    <a:pt x="0" y="245"/>
                  </a:cubicBezTo>
                  <a:cubicBezTo>
                    <a:pt x="0" y="298"/>
                    <a:pt x="3" y="360"/>
                    <a:pt x="32" y="415"/>
                  </a:cubicBezTo>
                  <a:cubicBezTo>
                    <a:pt x="62" y="471"/>
                    <a:pt x="114" y="485"/>
                    <a:pt x="149" y="485"/>
                  </a:cubicBezTo>
                  <a:cubicBezTo>
                    <a:pt x="187" y="485"/>
                    <a:pt x="240" y="471"/>
                    <a:pt x="272" y="404"/>
                  </a:cubicBezTo>
                  <a:cubicBezTo>
                    <a:pt x="294" y="355"/>
                    <a:pt x="298" y="299"/>
                    <a:pt x="298" y="245"/>
                  </a:cubicBezTo>
                  <a:close/>
                  <a:moveTo>
                    <a:pt x="149" y="471"/>
                  </a:moveTo>
                  <a:cubicBezTo>
                    <a:pt x="122" y="471"/>
                    <a:pt x="78" y="453"/>
                    <a:pt x="66" y="384"/>
                  </a:cubicBezTo>
                  <a:cubicBezTo>
                    <a:pt x="59" y="343"/>
                    <a:pt x="59" y="277"/>
                    <a:pt x="59" y="235"/>
                  </a:cubicBezTo>
                  <a:cubicBezTo>
                    <a:pt x="59" y="191"/>
                    <a:pt x="59" y="144"/>
                    <a:pt x="64" y="106"/>
                  </a:cubicBezTo>
                  <a:cubicBezTo>
                    <a:pt x="78" y="22"/>
                    <a:pt x="131" y="16"/>
                    <a:pt x="149" y="16"/>
                  </a:cubicBezTo>
                  <a:cubicBezTo>
                    <a:pt x="171" y="16"/>
                    <a:pt x="218" y="29"/>
                    <a:pt x="232" y="98"/>
                  </a:cubicBezTo>
                  <a:cubicBezTo>
                    <a:pt x="238" y="138"/>
                    <a:pt x="238" y="191"/>
                    <a:pt x="238" y="235"/>
                  </a:cubicBezTo>
                  <a:cubicBezTo>
                    <a:pt x="238" y="288"/>
                    <a:pt x="238" y="336"/>
                    <a:pt x="230" y="381"/>
                  </a:cubicBezTo>
                  <a:cubicBezTo>
                    <a:pt x="221" y="448"/>
                    <a:pt x="181" y="471"/>
                    <a:pt x="149" y="4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31" name="Freeform 27"/>
            <p:cNvSpPr>
              <a:spLocks noChangeArrowheads="1"/>
            </p:cNvSpPr>
            <p:nvPr/>
          </p:nvSpPr>
          <p:spPr bwMode="auto">
            <a:xfrm>
              <a:off x="4781" y="745"/>
              <a:ext cx="77" cy="110"/>
            </a:xfrm>
            <a:custGeom>
              <a:avLst/>
              <a:gdLst>
                <a:gd name="T0" fmla="*/ 54 w 342"/>
                <a:gd name="T1" fmla="*/ 436 h 491"/>
                <a:gd name="T2" fmla="*/ 0 w 342"/>
                <a:gd name="T3" fmla="*/ 468 h 491"/>
                <a:gd name="T4" fmla="*/ 0 w 342"/>
                <a:gd name="T5" fmla="*/ 490 h 491"/>
                <a:gd name="T6" fmla="*/ 77 w 342"/>
                <a:gd name="T7" fmla="*/ 488 h 491"/>
                <a:gd name="T8" fmla="*/ 155 w 342"/>
                <a:gd name="T9" fmla="*/ 490 h 491"/>
                <a:gd name="T10" fmla="*/ 155 w 342"/>
                <a:gd name="T11" fmla="*/ 468 h 491"/>
                <a:gd name="T12" fmla="*/ 99 w 342"/>
                <a:gd name="T13" fmla="*/ 436 h 491"/>
                <a:gd name="T14" fmla="*/ 99 w 342"/>
                <a:gd name="T15" fmla="*/ 363 h 491"/>
                <a:gd name="T16" fmla="*/ 146 w 342"/>
                <a:gd name="T17" fmla="*/ 325 h 491"/>
                <a:gd name="T18" fmla="*/ 229 w 342"/>
                <a:gd name="T19" fmla="*/ 452 h 491"/>
                <a:gd name="T20" fmla="*/ 203 w 342"/>
                <a:gd name="T21" fmla="*/ 468 h 491"/>
                <a:gd name="T22" fmla="*/ 203 w 342"/>
                <a:gd name="T23" fmla="*/ 490 h 491"/>
                <a:gd name="T24" fmla="*/ 280 w 342"/>
                <a:gd name="T25" fmla="*/ 488 h 491"/>
                <a:gd name="T26" fmla="*/ 341 w 342"/>
                <a:gd name="T27" fmla="*/ 490 h 491"/>
                <a:gd name="T28" fmla="*/ 341 w 342"/>
                <a:gd name="T29" fmla="*/ 468 h 491"/>
                <a:gd name="T30" fmla="*/ 272 w 342"/>
                <a:gd name="T31" fmla="*/ 431 h 491"/>
                <a:gd name="T32" fmla="*/ 182 w 342"/>
                <a:gd name="T33" fmla="*/ 304 h 491"/>
                <a:gd name="T34" fmla="*/ 179 w 342"/>
                <a:gd name="T35" fmla="*/ 296 h 491"/>
                <a:gd name="T36" fmla="*/ 235 w 342"/>
                <a:gd name="T37" fmla="*/ 245 h 491"/>
                <a:gd name="T38" fmla="*/ 325 w 342"/>
                <a:gd name="T39" fmla="*/ 208 h 491"/>
                <a:gd name="T40" fmla="*/ 325 w 342"/>
                <a:gd name="T41" fmla="*/ 186 h 491"/>
                <a:gd name="T42" fmla="*/ 275 w 342"/>
                <a:gd name="T43" fmla="*/ 187 h 491"/>
                <a:gd name="T44" fmla="*/ 197 w 342"/>
                <a:gd name="T45" fmla="*/ 186 h 491"/>
                <a:gd name="T46" fmla="*/ 197 w 342"/>
                <a:gd name="T47" fmla="*/ 208 h 491"/>
                <a:gd name="T48" fmla="*/ 218 w 342"/>
                <a:gd name="T49" fmla="*/ 226 h 491"/>
                <a:gd name="T50" fmla="*/ 202 w 342"/>
                <a:gd name="T51" fmla="*/ 253 h 491"/>
                <a:gd name="T52" fmla="*/ 102 w 342"/>
                <a:gd name="T53" fmla="*/ 339 h 491"/>
                <a:gd name="T54" fmla="*/ 102 w 342"/>
                <a:gd name="T55" fmla="*/ 0 h 491"/>
                <a:gd name="T56" fmla="*/ 0 w 342"/>
                <a:gd name="T57" fmla="*/ 8 h 491"/>
                <a:gd name="T58" fmla="*/ 0 w 342"/>
                <a:gd name="T59" fmla="*/ 30 h 491"/>
                <a:gd name="T60" fmla="*/ 54 w 342"/>
                <a:gd name="T61" fmla="*/ 69 h 491"/>
                <a:gd name="T62" fmla="*/ 54 w 342"/>
                <a:gd name="T63" fmla="*/ 43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491">
                  <a:moveTo>
                    <a:pt x="54" y="436"/>
                  </a:moveTo>
                  <a:cubicBezTo>
                    <a:pt x="54" y="468"/>
                    <a:pt x="48" y="468"/>
                    <a:pt x="0" y="468"/>
                  </a:cubicBezTo>
                  <a:lnTo>
                    <a:pt x="0" y="490"/>
                  </a:lnTo>
                  <a:cubicBezTo>
                    <a:pt x="24" y="488"/>
                    <a:pt x="56" y="488"/>
                    <a:pt x="77" y="488"/>
                  </a:cubicBezTo>
                  <a:cubicBezTo>
                    <a:pt x="98" y="488"/>
                    <a:pt x="126" y="488"/>
                    <a:pt x="155" y="490"/>
                  </a:cubicBezTo>
                  <a:lnTo>
                    <a:pt x="155" y="468"/>
                  </a:lnTo>
                  <a:cubicBezTo>
                    <a:pt x="107" y="468"/>
                    <a:pt x="99" y="468"/>
                    <a:pt x="99" y="436"/>
                  </a:cubicBezTo>
                  <a:lnTo>
                    <a:pt x="99" y="363"/>
                  </a:lnTo>
                  <a:lnTo>
                    <a:pt x="146" y="325"/>
                  </a:lnTo>
                  <a:cubicBezTo>
                    <a:pt x="198" y="399"/>
                    <a:pt x="229" y="439"/>
                    <a:pt x="229" y="452"/>
                  </a:cubicBezTo>
                  <a:cubicBezTo>
                    <a:pt x="229" y="464"/>
                    <a:pt x="218" y="468"/>
                    <a:pt x="203" y="468"/>
                  </a:cubicBezTo>
                  <a:lnTo>
                    <a:pt x="203" y="490"/>
                  </a:lnTo>
                  <a:cubicBezTo>
                    <a:pt x="222" y="488"/>
                    <a:pt x="266" y="488"/>
                    <a:pt x="280" y="488"/>
                  </a:cubicBezTo>
                  <a:cubicBezTo>
                    <a:pt x="301" y="488"/>
                    <a:pt x="320" y="488"/>
                    <a:pt x="341" y="490"/>
                  </a:cubicBezTo>
                  <a:lnTo>
                    <a:pt x="341" y="468"/>
                  </a:lnTo>
                  <a:cubicBezTo>
                    <a:pt x="315" y="468"/>
                    <a:pt x="299" y="468"/>
                    <a:pt x="272" y="431"/>
                  </a:cubicBezTo>
                  <a:lnTo>
                    <a:pt x="182" y="304"/>
                  </a:lnTo>
                  <a:cubicBezTo>
                    <a:pt x="182" y="303"/>
                    <a:pt x="179" y="298"/>
                    <a:pt x="179" y="296"/>
                  </a:cubicBezTo>
                  <a:cubicBezTo>
                    <a:pt x="179" y="293"/>
                    <a:pt x="229" y="251"/>
                    <a:pt x="235" y="245"/>
                  </a:cubicBezTo>
                  <a:cubicBezTo>
                    <a:pt x="280" y="210"/>
                    <a:pt x="310" y="208"/>
                    <a:pt x="325" y="208"/>
                  </a:cubicBezTo>
                  <a:lnTo>
                    <a:pt x="325" y="186"/>
                  </a:lnTo>
                  <a:cubicBezTo>
                    <a:pt x="304" y="187"/>
                    <a:pt x="296" y="187"/>
                    <a:pt x="275" y="187"/>
                  </a:cubicBezTo>
                  <a:cubicBezTo>
                    <a:pt x="250" y="187"/>
                    <a:pt x="206" y="186"/>
                    <a:pt x="197" y="186"/>
                  </a:cubicBezTo>
                  <a:lnTo>
                    <a:pt x="197" y="208"/>
                  </a:lnTo>
                  <a:cubicBezTo>
                    <a:pt x="210" y="208"/>
                    <a:pt x="218" y="216"/>
                    <a:pt x="218" y="226"/>
                  </a:cubicBezTo>
                  <a:cubicBezTo>
                    <a:pt x="218" y="239"/>
                    <a:pt x="206" y="248"/>
                    <a:pt x="202" y="253"/>
                  </a:cubicBezTo>
                  <a:lnTo>
                    <a:pt x="102" y="339"/>
                  </a:lnTo>
                  <a:lnTo>
                    <a:pt x="102" y="0"/>
                  </a:lnTo>
                  <a:lnTo>
                    <a:pt x="0" y="8"/>
                  </a:lnTo>
                  <a:lnTo>
                    <a:pt x="0" y="30"/>
                  </a:lnTo>
                  <a:cubicBezTo>
                    <a:pt x="50" y="30"/>
                    <a:pt x="54" y="35"/>
                    <a:pt x="54" y="69"/>
                  </a:cubicBezTo>
                  <a:lnTo>
                    <a:pt x="54" y="4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32" name="Freeform 28"/>
            <p:cNvSpPr>
              <a:spLocks noChangeArrowheads="1"/>
            </p:cNvSpPr>
            <p:nvPr/>
          </p:nvSpPr>
          <p:spPr bwMode="auto">
            <a:xfrm>
              <a:off x="4861" y="784"/>
              <a:ext cx="61" cy="73"/>
            </a:xfrm>
            <a:custGeom>
              <a:avLst/>
              <a:gdLst>
                <a:gd name="T0" fmla="*/ 59 w 275"/>
                <a:gd name="T1" fmla="*/ 139 h 326"/>
                <a:gd name="T2" fmla="*/ 147 w 275"/>
                <a:gd name="T3" fmla="*/ 16 h 326"/>
                <a:gd name="T4" fmla="*/ 227 w 275"/>
                <a:gd name="T5" fmla="*/ 139 h 326"/>
                <a:gd name="T6" fmla="*/ 59 w 275"/>
                <a:gd name="T7" fmla="*/ 139 h 326"/>
                <a:gd name="T8" fmla="*/ 59 w 275"/>
                <a:gd name="T9" fmla="*/ 154 h 326"/>
                <a:gd name="T10" fmla="*/ 256 w 275"/>
                <a:gd name="T11" fmla="*/ 154 h 326"/>
                <a:gd name="T12" fmla="*/ 274 w 275"/>
                <a:gd name="T13" fmla="*/ 139 h 326"/>
                <a:gd name="T14" fmla="*/ 147 w 275"/>
                <a:gd name="T15" fmla="*/ 0 h 326"/>
                <a:gd name="T16" fmla="*/ 0 w 275"/>
                <a:gd name="T17" fmla="*/ 162 h 326"/>
                <a:gd name="T18" fmla="*/ 155 w 275"/>
                <a:gd name="T19" fmla="*/ 325 h 326"/>
                <a:gd name="T20" fmla="*/ 274 w 275"/>
                <a:gd name="T21" fmla="*/ 232 h 326"/>
                <a:gd name="T22" fmla="*/ 264 w 275"/>
                <a:gd name="T23" fmla="*/ 224 h 326"/>
                <a:gd name="T24" fmla="*/ 256 w 275"/>
                <a:gd name="T25" fmla="*/ 234 h 326"/>
                <a:gd name="T26" fmla="*/ 160 w 275"/>
                <a:gd name="T27" fmla="*/ 307 h 326"/>
                <a:gd name="T28" fmla="*/ 80 w 275"/>
                <a:gd name="T29" fmla="*/ 259 h 326"/>
                <a:gd name="T30" fmla="*/ 59 w 275"/>
                <a:gd name="T31" fmla="*/ 15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326">
                  <a:moveTo>
                    <a:pt x="59" y="139"/>
                  </a:moveTo>
                  <a:cubicBezTo>
                    <a:pt x="64" y="34"/>
                    <a:pt x="123" y="16"/>
                    <a:pt x="147" y="16"/>
                  </a:cubicBezTo>
                  <a:cubicBezTo>
                    <a:pt x="219" y="16"/>
                    <a:pt x="227" y="110"/>
                    <a:pt x="227" y="139"/>
                  </a:cubicBezTo>
                  <a:lnTo>
                    <a:pt x="59" y="139"/>
                  </a:lnTo>
                  <a:close/>
                  <a:moveTo>
                    <a:pt x="59" y="154"/>
                  </a:moveTo>
                  <a:lnTo>
                    <a:pt x="256" y="154"/>
                  </a:lnTo>
                  <a:cubicBezTo>
                    <a:pt x="272" y="154"/>
                    <a:pt x="274" y="154"/>
                    <a:pt x="274" y="139"/>
                  </a:cubicBezTo>
                  <a:cubicBezTo>
                    <a:pt x="274" y="69"/>
                    <a:pt x="235" y="0"/>
                    <a:pt x="147" y="0"/>
                  </a:cubicBezTo>
                  <a:cubicBezTo>
                    <a:pt x="66" y="0"/>
                    <a:pt x="0" y="72"/>
                    <a:pt x="0" y="162"/>
                  </a:cubicBezTo>
                  <a:cubicBezTo>
                    <a:pt x="0" y="256"/>
                    <a:pt x="74" y="325"/>
                    <a:pt x="155" y="325"/>
                  </a:cubicBezTo>
                  <a:cubicBezTo>
                    <a:pt x="242" y="325"/>
                    <a:pt x="274" y="247"/>
                    <a:pt x="274" y="232"/>
                  </a:cubicBezTo>
                  <a:cubicBezTo>
                    <a:pt x="274" y="226"/>
                    <a:pt x="267" y="224"/>
                    <a:pt x="264" y="224"/>
                  </a:cubicBezTo>
                  <a:cubicBezTo>
                    <a:pt x="258" y="224"/>
                    <a:pt x="256" y="229"/>
                    <a:pt x="256" y="234"/>
                  </a:cubicBezTo>
                  <a:cubicBezTo>
                    <a:pt x="230" y="307"/>
                    <a:pt x="166" y="307"/>
                    <a:pt x="160" y="307"/>
                  </a:cubicBezTo>
                  <a:cubicBezTo>
                    <a:pt x="125" y="307"/>
                    <a:pt x="96" y="285"/>
                    <a:pt x="80" y="259"/>
                  </a:cubicBezTo>
                  <a:cubicBezTo>
                    <a:pt x="59" y="226"/>
                    <a:pt x="59" y="179"/>
                    <a:pt x="59" y="1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33" name="Freeform 29"/>
            <p:cNvSpPr>
              <a:spLocks noChangeArrowheads="1"/>
            </p:cNvSpPr>
            <p:nvPr/>
          </p:nvSpPr>
          <p:spPr bwMode="auto">
            <a:xfrm>
              <a:off x="4930" y="747"/>
              <a:ext cx="113" cy="112"/>
            </a:xfrm>
            <a:custGeom>
              <a:avLst/>
              <a:gdLst>
                <a:gd name="T0" fmla="*/ 424 w 502"/>
                <a:gd name="T1" fmla="*/ 69 h 499"/>
                <a:gd name="T2" fmla="*/ 501 w 502"/>
                <a:gd name="T3" fmla="*/ 22 h 499"/>
                <a:gd name="T4" fmla="*/ 501 w 502"/>
                <a:gd name="T5" fmla="*/ 0 h 499"/>
                <a:gd name="T6" fmla="*/ 434 w 502"/>
                <a:gd name="T7" fmla="*/ 2 h 499"/>
                <a:gd name="T8" fmla="*/ 352 w 502"/>
                <a:gd name="T9" fmla="*/ 0 h 499"/>
                <a:gd name="T10" fmla="*/ 352 w 502"/>
                <a:gd name="T11" fmla="*/ 22 h 499"/>
                <a:gd name="T12" fmla="*/ 405 w 502"/>
                <a:gd name="T13" fmla="*/ 58 h 499"/>
                <a:gd name="T14" fmla="*/ 400 w 502"/>
                <a:gd name="T15" fmla="*/ 72 h 499"/>
                <a:gd name="T16" fmla="*/ 272 w 502"/>
                <a:gd name="T17" fmla="*/ 412 h 499"/>
                <a:gd name="T18" fmla="*/ 136 w 502"/>
                <a:gd name="T19" fmla="*/ 54 h 499"/>
                <a:gd name="T20" fmla="*/ 133 w 502"/>
                <a:gd name="T21" fmla="*/ 42 h 499"/>
                <a:gd name="T22" fmla="*/ 190 w 502"/>
                <a:gd name="T23" fmla="*/ 22 h 499"/>
                <a:gd name="T24" fmla="*/ 190 w 502"/>
                <a:gd name="T25" fmla="*/ 0 h 499"/>
                <a:gd name="T26" fmla="*/ 90 w 502"/>
                <a:gd name="T27" fmla="*/ 2 h 499"/>
                <a:gd name="T28" fmla="*/ 0 w 502"/>
                <a:gd name="T29" fmla="*/ 0 h 499"/>
                <a:gd name="T30" fmla="*/ 0 w 502"/>
                <a:gd name="T31" fmla="*/ 22 h 499"/>
                <a:gd name="T32" fmla="*/ 69 w 502"/>
                <a:gd name="T33" fmla="*/ 48 h 499"/>
                <a:gd name="T34" fmla="*/ 232 w 502"/>
                <a:gd name="T35" fmla="*/ 482 h 499"/>
                <a:gd name="T36" fmla="*/ 250 w 502"/>
                <a:gd name="T37" fmla="*/ 498 h 499"/>
                <a:gd name="T38" fmla="*/ 267 w 502"/>
                <a:gd name="T39" fmla="*/ 484 h 499"/>
                <a:gd name="T40" fmla="*/ 424 w 502"/>
                <a:gd name="T41" fmla="*/ 6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2" h="499">
                  <a:moveTo>
                    <a:pt x="424" y="69"/>
                  </a:moveTo>
                  <a:cubicBezTo>
                    <a:pt x="434" y="43"/>
                    <a:pt x="453" y="22"/>
                    <a:pt x="501" y="22"/>
                  </a:cubicBezTo>
                  <a:lnTo>
                    <a:pt x="501" y="0"/>
                  </a:lnTo>
                  <a:cubicBezTo>
                    <a:pt x="480" y="2"/>
                    <a:pt x="451" y="2"/>
                    <a:pt x="434" y="2"/>
                  </a:cubicBezTo>
                  <a:cubicBezTo>
                    <a:pt x="411" y="2"/>
                    <a:pt x="371" y="0"/>
                    <a:pt x="352" y="0"/>
                  </a:cubicBezTo>
                  <a:lnTo>
                    <a:pt x="352" y="22"/>
                  </a:lnTo>
                  <a:cubicBezTo>
                    <a:pt x="389" y="22"/>
                    <a:pt x="405" y="42"/>
                    <a:pt x="405" y="58"/>
                  </a:cubicBezTo>
                  <a:cubicBezTo>
                    <a:pt x="405" y="62"/>
                    <a:pt x="402" y="67"/>
                    <a:pt x="400" y="72"/>
                  </a:cubicBezTo>
                  <a:lnTo>
                    <a:pt x="272" y="412"/>
                  </a:lnTo>
                  <a:lnTo>
                    <a:pt x="136" y="54"/>
                  </a:lnTo>
                  <a:cubicBezTo>
                    <a:pt x="133" y="45"/>
                    <a:pt x="133" y="43"/>
                    <a:pt x="133" y="42"/>
                  </a:cubicBezTo>
                  <a:cubicBezTo>
                    <a:pt x="133" y="22"/>
                    <a:pt x="173" y="22"/>
                    <a:pt x="190" y="22"/>
                  </a:cubicBezTo>
                  <a:lnTo>
                    <a:pt x="190" y="0"/>
                  </a:lnTo>
                  <a:cubicBezTo>
                    <a:pt x="165" y="2"/>
                    <a:pt x="117" y="2"/>
                    <a:pt x="90" y="2"/>
                  </a:cubicBezTo>
                  <a:cubicBezTo>
                    <a:pt x="56" y="2"/>
                    <a:pt x="26" y="0"/>
                    <a:pt x="0" y="0"/>
                  </a:cubicBezTo>
                  <a:lnTo>
                    <a:pt x="0" y="22"/>
                  </a:lnTo>
                  <a:cubicBezTo>
                    <a:pt x="46" y="22"/>
                    <a:pt x="59" y="22"/>
                    <a:pt x="69" y="48"/>
                  </a:cubicBezTo>
                  <a:lnTo>
                    <a:pt x="232" y="482"/>
                  </a:lnTo>
                  <a:cubicBezTo>
                    <a:pt x="238" y="495"/>
                    <a:pt x="242" y="498"/>
                    <a:pt x="250" y="498"/>
                  </a:cubicBezTo>
                  <a:cubicBezTo>
                    <a:pt x="262" y="498"/>
                    <a:pt x="264" y="495"/>
                    <a:pt x="267" y="484"/>
                  </a:cubicBezTo>
                  <a:lnTo>
                    <a:pt x="424" y="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7134" name="Group 30"/>
          <p:cNvGrpSpPr>
            <a:grpSpLocks/>
          </p:cNvGrpSpPr>
          <p:nvPr/>
        </p:nvGrpSpPr>
        <p:grpSpPr bwMode="auto">
          <a:xfrm>
            <a:off x="8340725" y="1182688"/>
            <a:ext cx="1309688" cy="180975"/>
            <a:chOff x="5254" y="745"/>
            <a:chExt cx="825" cy="114"/>
          </a:xfrm>
        </p:grpSpPr>
        <p:sp>
          <p:nvSpPr>
            <p:cNvPr id="47135" name="Freeform 31"/>
            <p:cNvSpPr>
              <a:spLocks noChangeArrowheads="1"/>
            </p:cNvSpPr>
            <p:nvPr/>
          </p:nvSpPr>
          <p:spPr bwMode="auto">
            <a:xfrm>
              <a:off x="5254" y="745"/>
              <a:ext cx="826" cy="110"/>
            </a:xfrm>
            <a:custGeom>
              <a:avLst/>
              <a:gdLst>
                <a:gd name="T0" fmla="*/ 1822 w 3645"/>
                <a:gd name="T1" fmla="*/ 490 h 491"/>
                <a:gd name="T2" fmla="*/ 0 w 3645"/>
                <a:gd name="T3" fmla="*/ 490 h 491"/>
                <a:gd name="T4" fmla="*/ 0 w 3645"/>
                <a:gd name="T5" fmla="*/ 0 h 491"/>
                <a:gd name="T6" fmla="*/ 3644 w 3645"/>
                <a:gd name="T7" fmla="*/ 0 h 491"/>
                <a:gd name="T8" fmla="*/ 3644 w 3645"/>
                <a:gd name="T9" fmla="*/ 490 h 491"/>
                <a:gd name="T10" fmla="*/ 1822 w 3645"/>
                <a:gd name="T11" fmla="*/ 49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5" h="491">
                  <a:moveTo>
                    <a:pt x="1822" y="490"/>
                  </a:moveTo>
                  <a:lnTo>
                    <a:pt x="0" y="490"/>
                  </a:lnTo>
                  <a:lnTo>
                    <a:pt x="0" y="0"/>
                  </a:lnTo>
                  <a:lnTo>
                    <a:pt x="3644" y="0"/>
                  </a:lnTo>
                  <a:lnTo>
                    <a:pt x="3644" y="490"/>
                  </a:lnTo>
                  <a:lnTo>
                    <a:pt x="1822" y="49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36" name="Freeform 32"/>
            <p:cNvSpPr>
              <a:spLocks noChangeArrowheads="1"/>
            </p:cNvSpPr>
            <p:nvPr/>
          </p:nvSpPr>
          <p:spPr bwMode="auto">
            <a:xfrm>
              <a:off x="5261" y="747"/>
              <a:ext cx="114" cy="109"/>
            </a:xfrm>
            <a:custGeom>
              <a:avLst/>
              <a:gdLst>
                <a:gd name="T0" fmla="*/ 83 w 505"/>
                <a:gd name="T1" fmla="*/ 428 h 483"/>
                <a:gd name="T2" fmla="*/ 19 w 505"/>
                <a:gd name="T3" fmla="*/ 460 h 483"/>
                <a:gd name="T4" fmla="*/ 0 w 505"/>
                <a:gd name="T5" fmla="*/ 474 h 483"/>
                <a:gd name="T6" fmla="*/ 19 w 505"/>
                <a:gd name="T7" fmla="*/ 482 h 483"/>
                <a:gd name="T8" fmla="*/ 270 w 505"/>
                <a:gd name="T9" fmla="*/ 482 h 483"/>
                <a:gd name="T10" fmla="*/ 465 w 505"/>
                <a:gd name="T11" fmla="*/ 330 h 483"/>
                <a:gd name="T12" fmla="*/ 357 w 505"/>
                <a:gd name="T13" fmla="*/ 231 h 483"/>
                <a:gd name="T14" fmla="*/ 504 w 505"/>
                <a:gd name="T15" fmla="*/ 98 h 483"/>
                <a:gd name="T16" fmla="*/ 373 w 505"/>
                <a:gd name="T17" fmla="*/ 0 h 483"/>
                <a:gd name="T18" fmla="*/ 136 w 505"/>
                <a:gd name="T19" fmla="*/ 0 h 483"/>
                <a:gd name="T20" fmla="*/ 115 w 505"/>
                <a:gd name="T21" fmla="*/ 14 h 483"/>
                <a:gd name="T22" fmla="*/ 134 w 505"/>
                <a:gd name="T23" fmla="*/ 22 h 483"/>
                <a:gd name="T24" fmla="*/ 162 w 505"/>
                <a:gd name="T25" fmla="*/ 24 h 483"/>
                <a:gd name="T26" fmla="*/ 181 w 505"/>
                <a:gd name="T27" fmla="*/ 35 h 483"/>
                <a:gd name="T28" fmla="*/ 178 w 505"/>
                <a:gd name="T29" fmla="*/ 48 h 483"/>
                <a:gd name="T30" fmla="*/ 83 w 505"/>
                <a:gd name="T31" fmla="*/ 428 h 483"/>
                <a:gd name="T32" fmla="*/ 190 w 505"/>
                <a:gd name="T33" fmla="*/ 224 h 483"/>
                <a:gd name="T34" fmla="*/ 234 w 505"/>
                <a:gd name="T35" fmla="*/ 48 h 483"/>
                <a:gd name="T36" fmla="*/ 272 w 505"/>
                <a:gd name="T37" fmla="*/ 22 h 483"/>
                <a:gd name="T38" fmla="*/ 363 w 505"/>
                <a:gd name="T39" fmla="*/ 22 h 483"/>
                <a:gd name="T40" fmla="*/ 440 w 505"/>
                <a:gd name="T41" fmla="*/ 94 h 483"/>
                <a:gd name="T42" fmla="*/ 293 w 505"/>
                <a:gd name="T43" fmla="*/ 224 h 483"/>
                <a:gd name="T44" fmla="*/ 190 w 505"/>
                <a:gd name="T45" fmla="*/ 224 h 483"/>
                <a:gd name="T46" fmla="*/ 158 w 505"/>
                <a:gd name="T47" fmla="*/ 460 h 483"/>
                <a:gd name="T48" fmla="*/ 142 w 505"/>
                <a:gd name="T49" fmla="*/ 460 h 483"/>
                <a:gd name="T50" fmla="*/ 133 w 505"/>
                <a:gd name="T51" fmla="*/ 453 h 483"/>
                <a:gd name="T52" fmla="*/ 136 w 505"/>
                <a:gd name="T53" fmla="*/ 436 h 483"/>
                <a:gd name="T54" fmla="*/ 186 w 505"/>
                <a:gd name="T55" fmla="*/ 239 h 483"/>
                <a:gd name="T56" fmla="*/ 318 w 505"/>
                <a:gd name="T57" fmla="*/ 239 h 483"/>
                <a:gd name="T58" fmla="*/ 400 w 505"/>
                <a:gd name="T59" fmla="*/ 322 h 483"/>
                <a:gd name="T60" fmla="*/ 254 w 505"/>
                <a:gd name="T61" fmla="*/ 460 h 483"/>
                <a:gd name="T62" fmla="*/ 158 w 505"/>
                <a:gd name="T63" fmla="*/ 46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5" h="483">
                  <a:moveTo>
                    <a:pt x="83" y="428"/>
                  </a:moveTo>
                  <a:cubicBezTo>
                    <a:pt x="77" y="455"/>
                    <a:pt x="75" y="460"/>
                    <a:pt x="19" y="460"/>
                  </a:cubicBezTo>
                  <a:cubicBezTo>
                    <a:pt x="6" y="460"/>
                    <a:pt x="0" y="460"/>
                    <a:pt x="0" y="474"/>
                  </a:cubicBezTo>
                  <a:cubicBezTo>
                    <a:pt x="0" y="482"/>
                    <a:pt x="6" y="482"/>
                    <a:pt x="19" y="482"/>
                  </a:cubicBezTo>
                  <a:lnTo>
                    <a:pt x="270" y="482"/>
                  </a:lnTo>
                  <a:cubicBezTo>
                    <a:pt x="382" y="482"/>
                    <a:pt x="465" y="399"/>
                    <a:pt x="465" y="330"/>
                  </a:cubicBezTo>
                  <a:cubicBezTo>
                    <a:pt x="465" y="279"/>
                    <a:pt x="424" y="239"/>
                    <a:pt x="357" y="231"/>
                  </a:cubicBezTo>
                  <a:cubicBezTo>
                    <a:pt x="429" y="216"/>
                    <a:pt x="504" y="165"/>
                    <a:pt x="504" y="98"/>
                  </a:cubicBezTo>
                  <a:cubicBezTo>
                    <a:pt x="504" y="45"/>
                    <a:pt x="457" y="0"/>
                    <a:pt x="373" y="0"/>
                  </a:cubicBezTo>
                  <a:lnTo>
                    <a:pt x="136" y="0"/>
                  </a:lnTo>
                  <a:cubicBezTo>
                    <a:pt x="122" y="0"/>
                    <a:pt x="115" y="0"/>
                    <a:pt x="115" y="14"/>
                  </a:cubicBezTo>
                  <a:cubicBezTo>
                    <a:pt x="115" y="22"/>
                    <a:pt x="122" y="22"/>
                    <a:pt x="134" y="22"/>
                  </a:cubicBezTo>
                  <a:cubicBezTo>
                    <a:pt x="136" y="22"/>
                    <a:pt x="149" y="22"/>
                    <a:pt x="162" y="24"/>
                  </a:cubicBezTo>
                  <a:cubicBezTo>
                    <a:pt x="174" y="24"/>
                    <a:pt x="181" y="26"/>
                    <a:pt x="181" y="35"/>
                  </a:cubicBezTo>
                  <a:cubicBezTo>
                    <a:pt x="181" y="37"/>
                    <a:pt x="179" y="40"/>
                    <a:pt x="178" y="48"/>
                  </a:cubicBezTo>
                  <a:lnTo>
                    <a:pt x="83" y="428"/>
                  </a:lnTo>
                  <a:close/>
                  <a:moveTo>
                    <a:pt x="190" y="224"/>
                  </a:moveTo>
                  <a:lnTo>
                    <a:pt x="234" y="48"/>
                  </a:lnTo>
                  <a:cubicBezTo>
                    <a:pt x="240" y="24"/>
                    <a:pt x="242" y="22"/>
                    <a:pt x="272" y="22"/>
                  </a:cubicBezTo>
                  <a:lnTo>
                    <a:pt x="363" y="22"/>
                  </a:lnTo>
                  <a:cubicBezTo>
                    <a:pt x="424" y="22"/>
                    <a:pt x="440" y="64"/>
                    <a:pt x="440" y="94"/>
                  </a:cubicBezTo>
                  <a:cubicBezTo>
                    <a:pt x="440" y="157"/>
                    <a:pt x="379" y="224"/>
                    <a:pt x="293" y="224"/>
                  </a:cubicBezTo>
                  <a:lnTo>
                    <a:pt x="190" y="224"/>
                  </a:lnTo>
                  <a:close/>
                  <a:moveTo>
                    <a:pt x="158" y="460"/>
                  </a:moveTo>
                  <a:cubicBezTo>
                    <a:pt x="149" y="460"/>
                    <a:pt x="147" y="460"/>
                    <a:pt x="142" y="460"/>
                  </a:cubicBezTo>
                  <a:cubicBezTo>
                    <a:pt x="136" y="460"/>
                    <a:pt x="133" y="458"/>
                    <a:pt x="133" y="453"/>
                  </a:cubicBezTo>
                  <a:cubicBezTo>
                    <a:pt x="133" y="450"/>
                    <a:pt x="133" y="448"/>
                    <a:pt x="136" y="436"/>
                  </a:cubicBezTo>
                  <a:lnTo>
                    <a:pt x="186" y="239"/>
                  </a:lnTo>
                  <a:lnTo>
                    <a:pt x="318" y="239"/>
                  </a:lnTo>
                  <a:cubicBezTo>
                    <a:pt x="387" y="239"/>
                    <a:pt x="400" y="291"/>
                    <a:pt x="400" y="322"/>
                  </a:cubicBezTo>
                  <a:cubicBezTo>
                    <a:pt x="400" y="392"/>
                    <a:pt x="338" y="460"/>
                    <a:pt x="254" y="460"/>
                  </a:cubicBezTo>
                  <a:lnTo>
                    <a:pt x="158" y="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37" name="Freeform 33"/>
            <p:cNvSpPr>
              <a:spLocks noChangeArrowheads="1"/>
            </p:cNvSpPr>
            <p:nvPr/>
          </p:nvSpPr>
          <p:spPr bwMode="auto">
            <a:xfrm>
              <a:off x="5436" y="798"/>
              <a:ext cx="106" cy="37"/>
            </a:xfrm>
            <a:custGeom>
              <a:avLst/>
              <a:gdLst>
                <a:gd name="T0" fmla="*/ 445 w 470"/>
                <a:gd name="T1" fmla="*/ 29 h 168"/>
                <a:gd name="T2" fmla="*/ 469 w 470"/>
                <a:gd name="T3" fmla="*/ 14 h 168"/>
                <a:gd name="T4" fmla="*/ 446 w 470"/>
                <a:gd name="T5" fmla="*/ 0 h 168"/>
                <a:gd name="T6" fmla="*/ 24 w 470"/>
                <a:gd name="T7" fmla="*/ 0 h 168"/>
                <a:gd name="T8" fmla="*/ 0 w 470"/>
                <a:gd name="T9" fmla="*/ 14 h 168"/>
                <a:gd name="T10" fmla="*/ 24 w 470"/>
                <a:gd name="T11" fmla="*/ 29 h 168"/>
                <a:gd name="T12" fmla="*/ 445 w 470"/>
                <a:gd name="T13" fmla="*/ 29 h 168"/>
                <a:gd name="T14" fmla="*/ 446 w 470"/>
                <a:gd name="T15" fmla="*/ 167 h 168"/>
                <a:gd name="T16" fmla="*/ 469 w 470"/>
                <a:gd name="T17" fmla="*/ 152 h 168"/>
                <a:gd name="T18" fmla="*/ 445 w 470"/>
                <a:gd name="T19" fmla="*/ 138 h 168"/>
                <a:gd name="T20" fmla="*/ 24 w 470"/>
                <a:gd name="T21" fmla="*/ 138 h 168"/>
                <a:gd name="T22" fmla="*/ 0 w 470"/>
                <a:gd name="T23" fmla="*/ 152 h 168"/>
                <a:gd name="T24" fmla="*/ 24 w 470"/>
                <a:gd name="T25" fmla="*/ 167 h 168"/>
                <a:gd name="T26" fmla="*/ 446 w 470"/>
                <a:gd name="T27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0" h="168">
                  <a:moveTo>
                    <a:pt x="445" y="29"/>
                  </a:moveTo>
                  <a:cubicBezTo>
                    <a:pt x="456" y="29"/>
                    <a:pt x="469" y="29"/>
                    <a:pt x="469" y="14"/>
                  </a:cubicBezTo>
                  <a:cubicBezTo>
                    <a:pt x="469" y="0"/>
                    <a:pt x="456" y="0"/>
                    <a:pt x="446" y="0"/>
                  </a:cubicBezTo>
                  <a:lnTo>
                    <a:pt x="24" y="0"/>
                  </a:lnTo>
                  <a:cubicBezTo>
                    <a:pt x="13" y="0"/>
                    <a:pt x="0" y="0"/>
                    <a:pt x="0" y="14"/>
                  </a:cubicBezTo>
                  <a:cubicBezTo>
                    <a:pt x="0" y="29"/>
                    <a:pt x="13" y="29"/>
                    <a:pt x="24" y="29"/>
                  </a:cubicBezTo>
                  <a:lnTo>
                    <a:pt x="445" y="29"/>
                  </a:lnTo>
                  <a:close/>
                  <a:moveTo>
                    <a:pt x="446" y="167"/>
                  </a:moveTo>
                  <a:cubicBezTo>
                    <a:pt x="456" y="167"/>
                    <a:pt x="469" y="167"/>
                    <a:pt x="469" y="152"/>
                  </a:cubicBezTo>
                  <a:cubicBezTo>
                    <a:pt x="469" y="138"/>
                    <a:pt x="456" y="138"/>
                    <a:pt x="445" y="138"/>
                  </a:cubicBezTo>
                  <a:lnTo>
                    <a:pt x="24" y="138"/>
                  </a:lnTo>
                  <a:cubicBezTo>
                    <a:pt x="13" y="138"/>
                    <a:pt x="0" y="138"/>
                    <a:pt x="0" y="152"/>
                  </a:cubicBezTo>
                  <a:cubicBezTo>
                    <a:pt x="0" y="167"/>
                    <a:pt x="13" y="167"/>
                    <a:pt x="24" y="167"/>
                  </a:cubicBezTo>
                  <a:lnTo>
                    <a:pt x="446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38" name="Freeform 34"/>
            <p:cNvSpPr>
              <a:spLocks noChangeArrowheads="1"/>
            </p:cNvSpPr>
            <p:nvPr/>
          </p:nvSpPr>
          <p:spPr bwMode="auto">
            <a:xfrm>
              <a:off x="5600" y="748"/>
              <a:ext cx="70" cy="107"/>
            </a:xfrm>
            <a:custGeom>
              <a:avLst/>
              <a:gdLst>
                <a:gd name="T0" fmla="*/ 187 w 315"/>
                <a:gd name="T1" fmla="*/ 362 h 478"/>
                <a:gd name="T2" fmla="*/ 187 w 315"/>
                <a:gd name="T3" fmla="*/ 423 h 478"/>
                <a:gd name="T4" fmla="*/ 134 w 315"/>
                <a:gd name="T5" fmla="*/ 456 h 478"/>
                <a:gd name="T6" fmla="*/ 120 w 315"/>
                <a:gd name="T7" fmla="*/ 456 h 478"/>
                <a:gd name="T8" fmla="*/ 120 w 315"/>
                <a:gd name="T9" fmla="*/ 477 h 478"/>
                <a:gd name="T10" fmla="*/ 214 w 315"/>
                <a:gd name="T11" fmla="*/ 476 h 478"/>
                <a:gd name="T12" fmla="*/ 310 w 315"/>
                <a:gd name="T13" fmla="*/ 477 h 478"/>
                <a:gd name="T14" fmla="*/ 310 w 315"/>
                <a:gd name="T15" fmla="*/ 456 h 478"/>
                <a:gd name="T16" fmla="*/ 296 w 315"/>
                <a:gd name="T17" fmla="*/ 456 h 478"/>
                <a:gd name="T18" fmla="*/ 242 w 315"/>
                <a:gd name="T19" fmla="*/ 423 h 478"/>
                <a:gd name="T20" fmla="*/ 242 w 315"/>
                <a:gd name="T21" fmla="*/ 362 h 478"/>
                <a:gd name="T22" fmla="*/ 314 w 315"/>
                <a:gd name="T23" fmla="*/ 362 h 478"/>
                <a:gd name="T24" fmla="*/ 314 w 315"/>
                <a:gd name="T25" fmla="*/ 339 h 478"/>
                <a:gd name="T26" fmla="*/ 242 w 315"/>
                <a:gd name="T27" fmla="*/ 339 h 478"/>
                <a:gd name="T28" fmla="*/ 242 w 315"/>
                <a:gd name="T29" fmla="*/ 18 h 478"/>
                <a:gd name="T30" fmla="*/ 230 w 315"/>
                <a:gd name="T31" fmla="*/ 0 h 478"/>
                <a:gd name="T32" fmla="*/ 218 w 315"/>
                <a:gd name="T33" fmla="*/ 8 h 478"/>
                <a:gd name="T34" fmla="*/ 0 w 315"/>
                <a:gd name="T35" fmla="*/ 339 h 478"/>
                <a:gd name="T36" fmla="*/ 0 w 315"/>
                <a:gd name="T37" fmla="*/ 362 h 478"/>
                <a:gd name="T38" fmla="*/ 187 w 315"/>
                <a:gd name="T39" fmla="*/ 362 h 478"/>
                <a:gd name="T40" fmla="*/ 192 w 315"/>
                <a:gd name="T41" fmla="*/ 339 h 478"/>
                <a:gd name="T42" fmla="*/ 19 w 315"/>
                <a:gd name="T43" fmla="*/ 339 h 478"/>
                <a:gd name="T44" fmla="*/ 192 w 315"/>
                <a:gd name="T45" fmla="*/ 77 h 478"/>
                <a:gd name="T46" fmla="*/ 192 w 315"/>
                <a:gd name="T47" fmla="*/ 3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5" h="478">
                  <a:moveTo>
                    <a:pt x="187" y="362"/>
                  </a:moveTo>
                  <a:lnTo>
                    <a:pt x="187" y="423"/>
                  </a:lnTo>
                  <a:cubicBezTo>
                    <a:pt x="187" y="448"/>
                    <a:pt x="187" y="456"/>
                    <a:pt x="134" y="456"/>
                  </a:cubicBezTo>
                  <a:lnTo>
                    <a:pt x="120" y="456"/>
                  </a:lnTo>
                  <a:lnTo>
                    <a:pt x="120" y="477"/>
                  </a:lnTo>
                  <a:cubicBezTo>
                    <a:pt x="149" y="476"/>
                    <a:pt x="186" y="476"/>
                    <a:pt x="214" y="476"/>
                  </a:cubicBezTo>
                  <a:cubicBezTo>
                    <a:pt x="245" y="476"/>
                    <a:pt x="282" y="476"/>
                    <a:pt x="310" y="477"/>
                  </a:cubicBezTo>
                  <a:lnTo>
                    <a:pt x="310" y="456"/>
                  </a:lnTo>
                  <a:lnTo>
                    <a:pt x="296" y="456"/>
                  </a:lnTo>
                  <a:cubicBezTo>
                    <a:pt x="243" y="456"/>
                    <a:pt x="242" y="448"/>
                    <a:pt x="242" y="423"/>
                  </a:cubicBezTo>
                  <a:lnTo>
                    <a:pt x="242" y="362"/>
                  </a:lnTo>
                  <a:lnTo>
                    <a:pt x="314" y="362"/>
                  </a:lnTo>
                  <a:lnTo>
                    <a:pt x="314" y="339"/>
                  </a:lnTo>
                  <a:lnTo>
                    <a:pt x="242" y="339"/>
                  </a:lnTo>
                  <a:lnTo>
                    <a:pt x="242" y="18"/>
                  </a:lnTo>
                  <a:cubicBezTo>
                    <a:pt x="242" y="5"/>
                    <a:pt x="242" y="0"/>
                    <a:pt x="230" y="0"/>
                  </a:cubicBezTo>
                  <a:cubicBezTo>
                    <a:pt x="224" y="0"/>
                    <a:pt x="222" y="0"/>
                    <a:pt x="218" y="8"/>
                  </a:cubicBezTo>
                  <a:lnTo>
                    <a:pt x="0" y="339"/>
                  </a:lnTo>
                  <a:lnTo>
                    <a:pt x="0" y="362"/>
                  </a:lnTo>
                  <a:lnTo>
                    <a:pt x="187" y="362"/>
                  </a:lnTo>
                  <a:close/>
                  <a:moveTo>
                    <a:pt x="192" y="339"/>
                  </a:moveTo>
                  <a:lnTo>
                    <a:pt x="19" y="339"/>
                  </a:lnTo>
                  <a:lnTo>
                    <a:pt x="192" y="77"/>
                  </a:lnTo>
                  <a:lnTo>
                    <a:pt x="192" y="3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39" name="Freeform 35"/>
            <p:cNvSpPr>
              <a:spLocks noChangeArrowheads="1"/>
            </p:cNvSpPr>
            <p:nvPr/>
          </p:nvSpPr>
          <p:spPr bwMode="auto">
            <a:xfrm>
              <a:off x="5682" y="749"/>
              <a:ext cx="67" cy="109"/>
            </a:xfrm>
            <a:custGeom>
              <a:avLst/>
              <a:gdLst>
                <a:gd name="T0" fmla="*/ 298 w 299"/>
                <a:gd name="T1" fmla="*/ 245 h 486"/>
                <a:gd name="T2" fmla="*/ 269 w 299"/>
                <a:gd name="T3" fmla="*/ 78 h 486"/>
                <a:gd name="T4" fmla="*/ 149 w 299"/>
                <a:gd name="T5" fmla="*/ 0 h 486"/>
                <a:gd name="T6" fmla="*/ 26 w 299"/>
                <a:gd name="T7" fmla="*/ 83 h 486"/>
                <a:gd name="T8" fmla="*/ 0 w 299"/>
                <a:gd name="T9" fmla="*/ 245 h 486"/>
                <a:gd name="T10" fmla="*/ 32 w 299"/>
                <a:gd name="T11" fmla="*/ 415 h 486"/>
                <a:gd name="T12" fmla="*/ 149 w 299"/>
                <a:gd name="T13" fmla="*/ 485 h 486"/>
                <a:gd name="T14" fmla="*/ 272 w 299"/>
                <a:gd name="T15" fmla="*/ 404 h 486"/>
                <a:gd name="T16" fmla="*/ 298 w 299"/>
                <a:gd name="T17" fmla="*/ 245 h 486"/>
                <a:gd name="T18" fmla="*/ 149 w 299"/>
                <a:gd name="T19" fmla="*/ 471 h 486"/>
                <a:gd name="T20" fmla="*/ 67 w 299"/>
                <a:gd name="T21" fmla="*/ 384 h 486"/>
                <a:gd name="T22" fmla="*/ 59 w 299"/>
                <a:gd name="T23" fmla="*/ 235 h 486"/>
                <a:gd name="T24" fmla="*/ 64 w 299"/>
                <a:gd name="T25" fmla="*/ 106 h 486"/>
                <a:gd name="T26" fmla="*/ 149 w 299"/>
                <a:gd name="T27" fmla="*/ 16 h 486"/>
                <a:gd name="T28" fmla="*/ 232 w 299"/>
                <a:gd name="T29" fmla="*/ 98 h 486"/>
                <a:gd name="T30" fmla="*/ 238 w 299"/>
                <a:gd name="T31" fmla="*/ 235 h 486"/>
                <a:gd name="T32" fmla="*/ 230 w 299"/>
                <a:gd name="T33" fmla="*/ 381 h 486"/>
                <a:gd name="T34" fmla="*/ 149 w 299"/>
                <a:gd name="T35" fmla="*/ 47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486">
                  <a:moveTo>
                    <a:pt x="298" y="245"/>
                  </a:moveTo>
                  <a:cubicBezTo>
                    <a:pt x="298" y="187"/>
                    <a:pt x="294" y="131"/>
                    <a:pt x="269" y="78"/>
                  </a:cubicBezTo>
                  <a:cubicBezTo>
                    <a:pt x="237" y="11"/>
                    <a:pt x="179" y="0"/>
                    <a:pt x="149" y="0"/>
                  </a:cubicBezTo>
                  <a:cubicBezTo>
                    <a:pt x="107" y="0"/>
                    <a:pt x="54" y="18"/>
                    <a:pt x="26" y="83"/>
                  </a:cubicBezTo>
                  <a:cubicBezTo>
                    <a:pt x="3" y="133"/>
                    <a:pt x="0" y="187"/>
                    <a:pt x="0" y="245"/>
                  </a:cubicBezTo>
                  <a:cubicBezTo>
                    <a:pt x="0" y="298"/>
                    <a:pt x="3" y="360"/>
                    <a:pt x="32" y="415"/>
                  </a:cubicBezTo>
                  <a:cubicBezTo>
                    <a:pt x="62" y="471"/>
                    <a:pt x="114" y="485"/>
                    <a:pt x="149" y="485"/>
                  </a:cubicBezTo>
                  <a:cubicBezTo>
                    <a:pt x="187" y="485"/>
                    <a:pt x="240" y="471"/>
                    <a:pt x="272" y="404"/>
                  </a:cubicBezTo>
                  <a:cubicBezTo>
                    <a:pt x="294" y="355"/>
                    <a:pt x="298" y="299"/>
                    <a:pt x="298" y="245"/>
                  </a:cubicBezTo>
                  <a:close/>
                  <a:moveTo>
                    <a:pt x="149" y="471"/>
                  </a:moveTo>
                  <a:cubicBezTo>
                    <a:pt x="122" y="471"/>
                    <a:pt x="78" y="453"/>
                    <a:pt x="67" y="384"/>
                  </a:cubicBezTo>
                  <a:cubicBezTo>
                    <a:pt x="59" y="343"/>
                    <a:pt x="59" y="277"/>
                    <a:pt x="59" y="235"/>
                  </a:cubicBezTo>
                  <a:cubicBezTo>
                    <a:pt x="59" y="191"/>
                    <a:pt x="59" y="144"/>
                    <a:pt x="64" y="106"/>
                  </a:cubicBezTo>
                  <a:cubicBezTo>
                    <a:pt x="78" y="22"/>
                    <a:pt x="131" y="16"/>
                    <a:pt x="149" y="16"/>
                  </a:cubicBezTo>
                  <a:cubicBezTo>
                    <a:pt x="171" y="16"/>
                    <a:pt x="219" y="29"/>
                    <a:pt x="232" y="98"/>
                  </a:cubicBezTo>
                  <a:cubicBezTo>
                    <a:pt x="238" y="138"/>
                    <a:pt x="238" y="191"/>
                    <a:pt x="238" y="235"/>
                  </a:cubicBezTo>
                  <a:cubicBezTo>
                    <a:pt x="238" y="288"/>
                    <a:pt x="238" y="336"/>
                    <a:pt x="230" y="381"/>
                  </a:cubicBezTo>
                  <a:cubicBezTo>
                    <a:pt x="221" y="448"/>
                    <a:pt x="181" y="471"/>
                    <a:pt x="149" y="4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40" name="Freeform 36"/>
            <p:cNvSpPr>
              <a:spLocks noChangeArrowheads="1"/>
            </p:cNvSpPr>
            <p:nvPr/>
          </p:nvSpPr>
          <p:spPr bwMode="auto">
            <a:xfrm>
              <a:off x="5813" y="745"/>
              <a:ext cx="77" cy="110"/>
            </a:xfrm>
            <a:custGeom>
              <a:avLst/>
              <a:gdLst>
                <a:gd name="T0" fmla="*/ 54 w 342"/>
                <a:gd name="T1" fmla="*/ 436 h 491"/>
                <a:gd name="T2" fmla="*/ 0 w 342"/>
                <a:gd name="T3" fmla="*/ 468 h 491"/>
                <a:gd name="T4" fmla="*/ 0 w 342"/>
                <a:gd name="T5" fmla="*/ 490 h 491"/>
                <a:gd name="T6" fmla="*/ 77 w 342"/>
                <a:gd name="T7" fmla="*/ 488 h 491"/>
                <a:gd name="T8" fmla="*/ 155 w 342"/>
                <a:gd name="T9" fmla="*/ 490 h 491"/>
                <a:gd name="T10" fmla="*/ 155 w 342"/>
                <a:gd name="T11" fmla="*/ 468 h 491"/>
                <a:gd name="T12" fmla="*/ 99 w 342"/>
                <a:gd name="T13" fmla="*/ 436 h 491"/>
                <a:gd name="T14" fmla="*/ 99 w 342"/>
                <a:gd name="T15" fmla="*/ 363 h 491"/>
                <a:gd name="T16" fmla="*/ 144 w 342"/>
                <a:gd name="T17" fmla="*/ 325 h 491"/>
                <a:gd name="T18" fmla="*/ 229 w 342"/>
                <a:gd name="T19" fmla="*/ 452 h 491"/>
                <a:gd name="T20" fmla="*/ 203 w 342"/>
                <a:gd name="T21" fmla="*/ 468 h 491"/>
                <a:gd name="T22" fmla="*/ 203 w 342"/>
                <a:gd name="T23" fmla="*/ 490 h 491"/>
                <a:gd name="T24" fmla="*/ 280 w 342"/>
                <a:gd name="T25" fmla="*/ 488 h 491"/>
                <a:gd name="T26" fmla="*/ 341 w 342"/>
                <a:gd name="T27" fmla="*/ 490 h 491"/>
                <a:gd name="T28" fmla="*/ 341 w 342"/>
                <a:gd name="T29" fmla="*/ 468 h 491"/>
                <a:gd name="T30" fmla="*/ 272 w 342"/>
                <a:gd name="T31" fmla="*/ 431 h 491"/>
                <a:gd name="T32" fmla="*/ 182 w 342"/>
                <a:gd name="T33" fmla="*/ 304 h 491"/>
                <a:gd name="T34" fmla="*/ 179 w 342"/>
                <a:gd name="T35" fmla="*/ 296 h 491"/>
                <a:gd name="T36" fmla="*/ 235 w 342"/>
                <a:gd name="T37" fmla="*/ 245 h 491"/>
                <a:gd name="T38" fmla="*/ 325 w 342"/>
                <a:gd name="T39" fmla="*/ 208 h 491"/>
                <a:gd name="T40" fmla="*/ 325 w 342"/>
                <a:gd name="T41" fmla="*/ 186 h 491"/>
                <a:gd name="T42" fmla="*/ 275 w 342"/>
                <a:gd name="T43" fmla="*/ 187 h 491"/>
                <a:gd name="T44" fmla="*/ 197 w 342"/>
                <a:gd name="T45" fmla="*/ 186 h 491"/>
                <a:gd name="T46" fmla="*/ 197 w 342"/>
                <a:gd name="T47" fmla="*/ 208 h 491"/>
                <a:gd name="T48" fmla="*/ 216 w 342"/>
                <a:gd name="T49" fmla="*/ 226 h 491"/>
                <a:gd name="T50" fmla="*/ 202 w 342"/>
                <a:gd name="T51" fmla="*/ 253 h 491"/>
                <a:gd name="T52" fmla="*/ 102 w 342"/>
                <a:gd name="T53" fmla="*/ 339 h 491"/>
                <a:gd name="T54" fmla="*/ 102 w 342"/>
                <a:gd name="T55" fmla="*/ 0 h 491"/>
                <a:gd name="T56" fmla="*/ 0 w 342"/>
                <a:gd name="T57" fmla="*/ 8 h 491"/>
                <a:gd name="T58" fmla="*/ 0 w 342"/>
                <a:gd name="T59" fmla="*/ 30 h 491"/>
                <a:gd name="T60" fmla="*/ 54 w 342"/>
                <a:gd name="T61" fmla="*/ 69 h 491"/>
                <a:gd name="T62" fmla="*/ 54 w 342"/>
                <a:gd name="T63" fmla="*/ 43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491">
                  <a:moveTo>
                    <a:pt x="54" y="436"/>
                  </a:moveTo>
                  <a:cubicBezTo>
                    <a:pt x="54" y="468"/>
                    <a:pt x="48" y="468"/>
                    <a:pt x="0" y="468"/>
                  </a:cubicBezTo>
                  <a:lnTo>
                    <a:pt x="0" y="490"/>
                  </a:lnTo>
                  <a:cubicBezTo>
                    <a:pt x="24" y="488"/>
                    <a:pt x="56" y="488"/>
                    <a:pt x="77" y="488"/>
                  </a:cubicBezTo>
                  <a:cubicBezTo>
                    <a:pt x="98" y="488"/>
                    <a:pt x="126" y="488"/>
                    <a:pt x="155" y="490"/>
                  </a:cubicBezTo>
                  <a:lnTo>
                    <a:pt x="155" y="468"/>
                  </a:lnTo>
                  <a:cubicBezTo>
                    <a:pt x="107" y="468"/>
                    <a:pt x="99" y="468"/>
                    <a:pt x="99" y="436"/>
                  </a:cubicBezTo>
                  <a:lnTo>
                    <a:pt x="99" y="363"/>
                  </a:lnTo>
                  <a:lnTo>
                    <a:pt x="144" y="325"/>
                  </a:lnTo>
                  <a:cubicBezTo>
                    <a:pt x="198" y="399"/>
                    <a:pt x="229" y="439"/>
                    <a:pt x="229" y="452"/>
                  </a:cubicBezTo>
                  <a:cubicBezTo>
                    <a:pt x="229" y="464"/>
                    <a:pt x="216" y="468"/>
                    <a:pt x="203" y="468"/>
                  </a:cubicBezTo>
                  <a:lnTo>
                    <a:pt x="203" y="490"/>
                  </a:lnTo>
                  <a:cubicBezTo>
                    <a:pt x="222" y="488"/>
                    <a:pt x="266" y="488"/>
                    <a:pt x="280" y="488"/>
                  </a:cubicBezTo>
                  <a:cubicBezTo>
                    <a:pt x="301" y="488"/>
                    <a:pt x="320" y="488"/>
                    <a:pt x="341" y="490"/>
                  </a:cubicBezTo>
                  <a:lnTo>
                    <a:pt x="341" y="468"/>
                  </a:lnTo>
                  <a:cubicBezTo>
                    <a:pt x="315" y="468"/>
                    <a:pt x="299" y="468"/>
                    <a:pt x="272" y="431"/>
                  </a:cubicBezTo>
                  <a:lnTo>
                    <a:pt x="182" y="304"/>
                  </a:lnTo>
                  <a:cubicBezTo>
                    <a:pt x="182" y="303"/>
                    <a:pt x="179" y="298"/>
                    <a:pt x="179" y="296"/>
                  </a:cubicBezTo>
                  <a:cubicBezTo>
                    <a:pt x="179" y="293"/>
                    <a:pt x="229" y="251"/>
                    <a:pt x="235" y="245"/>
                  </a:cubicBezTo>
                  <a:cubicBezTo>
                    <a:pt x="280" y="210"/>
                    <a:pt x="310" y="208"/>
                    <a:pt x="325" y="208"/>
                  </a:cubicBezTo>
                  <a:lnTo>
                    <a:pt x="325" y="186"/>
                  </a:lnTo>
                  <a:cubicBezTo>
                    <a:pt x="304" y="187"/>
                    <a:pt x="294" y="187"/>
                    <a:pt x="275" y="187"/>
                  </a:cubicBezTo>
                  <a:cubicBezTo>
                    <a:pt x="250" y="187"/>
                    <a:pt x="206" y="186"/>
                    <a:pt x="197" y="186"/>
                  </a:cubicBezTo>
                  <a:lnTo>
                    <a:pt x="197" y="208"/>
                  </a:lnTo>
                  <a:cubicBezTo>
                    <a:pt x="210" y="208"/>
                    <a:pt x="216" y="216"/>
                    <a:pt x="216" y="226"/>
                  </a:cubicBezTo>
                  <a:cubicBezTo>
                    <a:pt x="216" y="239"/>
                    <a:pt x="206" y="248"/>
                    <a:pt x="202" y="253"/>
                  </a:cubicBezTo>
                  <a:lnTo>
                    <a:pt x="102" y="339"/>
                  </a:lnTo>
                  <a:lnTo>
                    <a:pt x="102" y="0"/>
                  </a:lnTo>
                  <a:lnTo>
                    <a:pt x="0" y="8"/>
                  </a:lnTo>
                  <a:lnTo>
                    <a:pt x="0" y="30"/>
                  </a:lnTo>
                  <a:cubicBezTo>
                    <a:pt x="50" y="30"/>
                    <a:pt x="54" y="35"/>
                    <a:pt x="54" y="69"/>
                  </a:cubicBezTo>
                  <a:lnTo>
                    <a:pt x="54" y="4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41" name="Freeform 37"/>
            <p:cNvSpPr>
              <a:spLocks noChangeArrowheads="1"/>
            </p:cNvSpPr>
            <p:nvPr/>
          </p:nvSpPr>
          <p:spPr bwMode="auto">
            <a:xfrm>
              <a:off x="5892" y="784"/>
              <a:ext cx="61" cy="73"/>
            </a:xfrm>
            <a:custGeom>
              <a:avLst/>
              <a:gdLst>
                <a:gd name="T0" fmla="*/ 59 w 275"/>
                <a:gd name="T1" fmla="*/ 139 h 326"/>
                <a:gd name="T2" fmla="*/ 147 w 275"/>
                <a:gd name="T3" fmla="*/ 16 h 326"/>
                <a:gd name="T4" fmla="*/ 227 w 275"/>
                <a:gd name="T5" fmla="*/ 139 h 326"/>
                <a:gd name="T6" fmla="*/ 59 w 275"/>
                <a:gd name="T7" fmla="*/ 139 h 326"/>
                <a:gd name="T8" fmla="*/ 59 w 275"/>
                <a:gd name="T9" fmla="*/ 154 h 326"/>
                <a:gd name="T10" fmla="*/ 256 w 275"/>
                <a:gd name="T11" fmla="*/ 154 h 326"/>
                <a:gd name="T12" fmla="*/ 274 w 275"/>
                <a:gd name="T13" fmla="*/ 139 h 326"/>
                <a:gd name="T14" fmla="*/ 147 w 275"/>
                <a:gd name="T15" fmla="*/ 0 h 326"/>
                <a:gd name="T16" fmla="*/ 0 w 275"/>
                <a:gd name="T17" fmla="*/ 162 h 326"/>
                <a:gd name="T18" fmla="*/ 155 w 275"/>
                <a:gd name="T19" fmla="*/ 325 h 326"/>
                <a:gd name="T20" fmla="*/ 274 w 275"/>
                <a:gd name="T21" fmla="*/ 232 h 326"/>
                <a:gd name="T22" fmla="*/ 264 w 275"/>
                <a:gd name="T23" fmla="*/ 224 h 326"/>
                <a:gd name="T24" fmla="*/ 256 w 275"/>
                <a:gd name="T25" fmla="*/ 234 h 326"/>
                <a:gd name="T26" fmla="*/ 160 w 275"/>
                <a:gd name="T27" fmla="*/ 307 h 326"/>
                <a:gd name="T28" fmla="*/ 80 w 275"/>
                <a:gd name="T29" fmla="*/ 259 h 326"/>
                <a:gd name="T30" fmla="*/ 59 w 275"/>
                <a:gd name="T31" fmla="*/ 15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326">
                  <a:moveTo>
                    <a:pt x="59" y="139"/>
                  </a:moveTo>
                  <a:cubicBezTo>
                    <a:pt x="64" y="34"/>
                    <a:pt x="123" y="16"/>
                    <a:pt x="147" y="16"/>
                  </a:cubicBezTo>
                  <a:cubicBezTo>
                    <a:pt x="219" y="16"/>
                    <a:pt x="227" y="110"/>
                    <a:pt x="227" y="139"/>
                  </a:cubicBezTo>
                  <a:lnTo>
                    <a:pt x="59" y="139"/>
                  </a:lnTo>
                  <a:close/>
                  <a:moveTo>
                    <a:pt x="59" y="154"/>
                  </a:moveTo>
                  <a:lnTo>
                    <a:pt x="256" y="154"/>
                  </a:lnTo>
                  <a:cubicBezTo>
                    <a:pt x="272" y="154"/>
                    <a:pt x="274" y="154"/>
                    <a:pt x="274" y="139"/>
                  </a:cubicBezTo>
                  <a:cubicBezTo>
                    <a:pt x="274" y="69"/>
                    <a:pt x="235" y="0"/>
                    <a:pt x="147" y="0"/>
                  </a:cubicBezTo>
                  <a:cubicBezTo>
                    <a:pt x="66" y="0"/>
                    <a:pt x="0" y="72"/>
                    <a:pt x="0" y="162"/>
                  </a:cubicBezTo>
                  <a:cubicBezTo>
                    <a:pt x="0" y="256"/>
                    <a:pt x="74" y="325"/>
                    <a:pt x="155" y="325"/>
                  </a:cubicBezTo>
                  <a:cubicBezTo>
                    <a:pt x="242" y="325"/>
                    <a:pt x="274" y="247"/>
                    <a:pt x="274" y="232"/>
                  </a:cubicBezTo>
                  <a:cubicBezTo>
                    <a:pt x="274" y="226"/>
                    <a:pt x="267" y="224"/>
                    <a:pt x="264" y="224"/>
                  </a:cubicBezTo>
                  <a:cubicBezTo>
                    <a:pt x="258" y="224"/>
                    <a:pt x="256" y="229"/>
                    <a:pt x="256" y="234"/>
                  </a:cubicBezTo>
                  <a:cubicBezTo>
                    <a:pt x="230" y="307"/>
                    <a:pt x="166" y="307"/>
                    <a:pt x="160" y="307"/>
                  </a:cubicBezTo>
                  <a:cubicBezTo>
                    <a:pt x="125" y="307"/>
                    <a:pt x="96" y="285"/>
                    <a:pt x="80" y="259"/>
                  </a:cubicBezTo>
                  <a:cubicBezTo>
                    <a:pt x="59" y="226"/>
                    <a:pt x="59" y="179"/>
                    <a:pt x="59" y="1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42" name="Freeform 38"/>
            <p:cNvSpPr>
              <a:spLocks noChangeArrowheads="1"/>
            </p:cNvSpPr>
            <p:nvPr/>
          </p:nvSpPr>
          <p:spPr bwMode="auto">
            <a:xfrm>
              <a:off x="5962" y="747"/>
              <a:ext cx="113" cy="112"/>
            </a:xfrm>
            <a:custGeom>
              <a:avLst/>
              <a:gdLst>
                <a:gd name="T0" fmla="*/ 424 w 502"/>
                <a:gd name="T1" fmla="*/ 69 h 499"/>
                <a:gd name="T2" fmla="*/ 501 w 502"/>
                <a:gd name="T3" fmla="*/ 22 h 499"/>
                <a:gd name="T4" fmla="*/ 501 w 502"/>
                <a:gd name="T5" fmla="*/ 0 h 499"/>
                <a:gd name="T6" fmla="*/ 434 w 502"/>
                <a:gd name="T7" fmla="*/ 2 h 499"/>
                <a:gd name="T8" fmla="*/ 352 w 502"/>
                <a:gd name="T9" fmla="*/ 0 h 499"/>
                <a:gd name="T10" fmla="*/ 352 w 502"/>
                <a:gd name="T11" fmla="*/ 22 h 499"/>
                <a:gd name="T12" fmla="*/ 405 w 502"/>
                <a:gd name="T13" fmla="*/ 58 h 499"/>
                <a:gd name="T14" fmla="*/ 400 w 502"/>
                <a:gd name="T15" fmla="*/ 72 h 499"/>
                <a:gd name="T16" fmla="*/ 272 w 502"/>
                <a:gd name="T17" fmla="*/ 412 h 499"/>
                <a:gd name="T18" fmla="*/ 138 w 502"/>
                <a:gd name="T19" fmla="*/ 54 h 499"/>
                <a:gd name="T20" fmla="*/ 133 w 502"/>
                <a:gd name="T21" fmla="*/ 42 h 499"/>
                <a:gd name="T22" fmla="*/ 190 w 502"/>
                <a:gd name="T23" fmla="*/ 22 h 499"/>
                <a:gd name="T24" fmla="*/ 190 w 502"/>
                <a:gd name="T25" fmla="*/ 0 h 499"/>
                <a:gd name="T26" fmla="*/ 90 w 502"/>
                <a:gd name="T27" fmla="*/ 2 h 499"/>
                <a:gd name="T28" fmla="*/ 0 w 502"/>
                <a:gd name="T29" fmla="*/ 0 h 499"/>
                <a:gd name="T30" fmla="*/ 0 w 502"/>
                <a:gd name="T31" fmla="*/ 22 h 499"/>
                <a:gd name="T32" fmla="*/ 69 w 502"/>
                <a:gd name="T33" fmla="*/ 48 h 499"/>
                <a:gd name="T34" fmla="*/ 232 w 502"/>
                <a:gd name="T35" fmla="*/ 482 h 499"/>
                <a:gd name="T36" fmla="*/ 250 w 502"/>
                <a:gd name="T37" fmla="*/ 498 h 499"/>
                <a:gd name="T38" fmla="*/ 267 w 502"/>
                <a:gd name="T39" fmla="*/ 484 h 499"/>
                <a:gd name="T40" fmla="*/ 424 w 502"/>
                <a:gd name="T41" fmla="*/ 6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2" h="499">
                  <a:moveTo>
                    <a:pt x="424" y="69"/>
                  </a:moveTo>
                  <a:cubicBezTo>
                    <a:pt x="434" y="43"/>
                    <a:pt x="453" y="22"/>
                    <a:pt x="501" y="22"/>
                  </a:cubicBezTo>
                  <a:lnTo>
                    <a:pt x="501" y="0"/>
                  </a:lnTo>
                  <a:cubicBezTo>
                    <a:pt x="480" y="2"/>
                    <a:pt x="451" y="2"/>
                    <a:pt x="434" y="2"/>
                  </a:cubicBezTo>
                  <a:cubicBezTo>
                    <a:pt x="411" y="2"/>
                    <a:pt x="371" y="0"/>
                    <a:pt x="352" y="0"/>
                  </a:cubicBezTo>
                  <a:lnTo>
                    <a:pt x="352" y="22"/>
                  </a:lnTo>
                  <a:cubicBezTo>
                    <a:pt x="389" y="22"/>
                    <a:pt x="405" y="42"/>
                    <a:pt x="405" y="58"/>
                  </a:cubicBezTo>
                  <a:cubicBezTo>
                    <a:pt x="405" y="62"/>
                    <a:pt x="402" y="67"/>
                    <a:pt x="400" y="72"/>
                  </a:cubicBezTo>
                  <a:lnTo>
                    <a:pt x="272" y="412"/>
                  </a:lnTo>
                  <a:lnTo>
                    <a:pt x="138" y="54"/>
                  </a:lnTo>
                  <a:cubicBezTo>
                    <a:pt x="133" y="45"/>
                    <a:pt x="133" y="43"/>
                    <a:pt x="133" y="42"/>
                  </a:cubicBezTo>
                  <a:cubicBezTo>
                    <a:pt x="133" y="22"/>
                    <a:pt x="173" y="22"/>
                    <a:pt x="190" y="22"/>
                  </a:cubicBezTo>
                  <a:lnTo>
                    <a:pt x="190" y="0"/>
                  </a:lnTo>
                  <a:cubicBezTo>
                    <a:pt x="165" y="2"/>
                    <a:pt x="117" y="2"/>
                    <a:pt x="90" y="2"/>
                  </a:cubicBezTo>
                  <a:cubicBezTo>
                    <a:pt x="56" y="2"/>
                    <a:pt x="26" y="0"/>
                    <a:pt x="0" y="0"/>
                  </a:cubicBezTo>
                  <a:lnTo>
                    <a:pt x="0" y="22"/>
                  </a:lnTo>
                  <a:cubicBezTo>
                    <a:pt x="46" y="22"/>
                    <a:pt x="59" y="22"/>
                    <a:pt x="69" y="48"/>
                  </a:cubicBezTo>
                  <a:lnTo>
                    <a:pt x="232" y="482"/>
                  </a:lnTo>
                  <a:cubicBezTo>
                    <a:pt x="238" y="495"/>
                    <a:pt x="242" y="498"/>
                    <a:pt x="250" y="498"/>
                  </a:cubicBezTo>
                  <a:cubicBezTo>
                    <a:pt x="262" y="498"/>
                    <a:pt x="264" y="495"/>
                    <a:pt x="267" y="484"/>
                  </a:cubicBezTo>
                  <a:lnTo>
                    <a:pt x="424" y="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6459538" y="5694363"/>
            <a:ext cx="3425825" cy="1468437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180000" tIns="168892" rIns="180000" bIns="144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b="0" i="1">
                <a:solidFill>
                  <a:srgbClr val="0000FF"/>
                </a:solidFill>
              </a:rPr>
              <a:t>How can we access</a:t>
            </a:r>
          </a:p>
          <a:p>
            <a:r>
              <a:rPr lang="en-US" altLang="ja-JP" sz="2800" b="0" i="1">
                <a:solidFill>
                  <a:srgbClr val="0000FF"/>
                </a:solidFill>
              </a:rPr>
              <a:t>hh int. with charm ?</a:t>
            </a:r>
          </a:p>
          <a:p>
            <a:r>
              <a:rPr lang="en-US" altLang="ja-JP" sz="2800" b="0" i="1">
                <a:solidFill>
                  <a:srgbClr val="0000FF"/>
                </a:solidFill>
              </a:rPr>
              <a:t>→ Femtoscopy </a:t>
            </a:r>
          </a:p>
        </p:txBody>
      </p:sp>
      <p:grpSp>
        <p:nvGrpSpPr>
          <p:cNvPr id="47144" name="Group 40"/>
          <p:cNvGrpSpPr>
            <a:grpSpLocks/>
          </p:cNvGrpSpPr>
          <p:nvPr/>
        </p:nvGrpSpPr>
        <p:grpSpPr bwMode="auto">
          <a:xfrm>
            <a:off x="1487488" y="1158875"/>
            <a:ext cx="447675" cy="333375"/>
            <a:chOff x="937" y="730"/>
            <a:chExt cx="282" cy="210"/>
          </a:xfrm>
        </p:grpSpPr>
        <p:grpSp>
          <p:nvGrpSpPr>
            <p:cNvPr id="47145" name="Group 41"/>
            <p:cNvGrpSpPr>
              <a:grpSpLocks/>
            </p:cNvGrpSpPr>
            <p:nvPr/>
          </p:nvGrpSpPr>
          <p:grpSpPr bwMode="auto">
            <a:xfrm>
              <a:off x="937" y="730"/>
              <a:ext cx="282" cy="210"/>
              <a:chOff x="937" y="730"/>
              <a:chExt cx="282" cy="210"/>
            </a:xfrm>
          </p:grpSpPr>
          <p:sp>
            <p:nvSpPr>
              <p:cNvPr id="47146" name="Freeform 42"/>
              <p:cNvSpPr>
                <a:spLocks noChangeArrowheads="1"/>
              </p:cNvSpPr>
              <p:nvPr/>
            </p:nvSpPr>
            <p:spPr bwMode="auto">
              <a:xfrm>
                <a:off x="937" y="740"/>
                <a:ext cx="272" cy="190"/>
              </a:xfrm>
              <a:custGeom>
                <a:avLst/>
                <a:gdLst>
                  <a:gd name="T0" fmla="*/ 0 w 1204"/>
                  <a:gd name="T1" fmla="*/ 0 h 844"/>
                  <a:gd name="T2" fmla="*/ 1203 w 1204"/>
                  <a:gd name="T3" fmla="*/ 0 h 844"/>
                  <a:gd name="T4" fmla="*/ 1203 w 1204"/>
                  <a:gd name="T5" fmla="*/ 843 h 844"/>
                  <a:gd name="T6" fmla="*/ 0 w 1204"/>
                  <a:gd name="T7" fmla="*/ 843 h 844"/>
                  <a:gd name="T8" fmla="*/ 0 w 1204"/>
                  <a:gd name="T9" fmla="*/ 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4" h="844">
                    <a:moveTo>
                      <a:pt x="0" y="0"/>
                    </a:moveTo>
                    <a:cubicBezTo>
                      <a:pt x="401" y="0"/>
                      <a:pt x="802" y="0"/>
                      <a:pt x="1203" y="0"/>
                    </a:cubicBezTo>
                    <a:cubicBezTo>
                      <a:pt x="1203" y="281"/>
                      <a:pt x="1203" y="562"/>
                      <a:pt x="1203" y="843"/>
                    </a:cubicBezTo>
                    <a:cubicBezTo>
                      <a:pt x="802" y="843"/>
                      <a:pt x="401" y="843"/>
                      <a:pt x="0" y="843"/>
                    </a:cubicBezTo>
                    <a:cubicBezTo>
                      <a:pt x="0" y="562"/>
                      <a:pt x="0" y="28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147" name="Freeform 43"/>
              <p:cNvSpPr>
                <a:spLocks noChangeArrowheads="1"/>
              </p:cNvSpPr>
              <p:nvPr/>
            </p:nvSpPr>
            <p:spPr bwMode="auto">
              <a:xfrm>
                <a:off x="950" y="750"/>
                <a:ext cx="26" cy="190"/>
              </a:xfrm>
              <a:custGeom>
                <a:avLst/>
                <a:gdLst>
                  <a:gd name="T0" fmla="*/ 118 w 119"/>
                  <a:gd name="T1" fmla="*/ 843 h 844"/>
                  <a:gd name="T2" fmla="*/ 118 w 119"/>
                  <a:gd name="T3" fmla="*/ 809 h 844"/>
                  <a:gd name="T4" fmla="*/ 34 w 119"/>
                  <a:gd name="T5" fmla="*/ 809 h 844"/>
                  <a:gd name="T6" fmla="*/ 34 w 119"/>
                  <a:gd name="T7" fmla="*/ 34 h 844"/>
                  <a:gd name="T8" fmla="*/ 118 w 119"/>
                  <a:gd name="T9" fmla="*/ 34 h 844"/>
                  <a:gd name="T10" fmla="*/ 118 w 119"/>
                  <a:gd name="T11" fmla="*/ 0 h 844"/>
                  <a:gd name="T12" fmla="*/ 0 w 119"/>
                  <a:gd name="T13" fmla="*/ 0 h 844"/>
                  <a:gd name="T14" fmla="*/ 0 w 119"/>
                  <a:gd name="T15" fmla="*/ 843 h 844"/>
                  <a:gd name="T16" fmla="*/ 118 w 119"/>
                  <a:gd name="T17" fmla="*/ 843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844">
                    <a:moveTo>
                      <a:pt x="118" y="843"/>
                    </a:moveTo>
                    <a:cubicBezTo>
                      <a:pt x="118" y="831"/>
                      <a:pt x="118" y="820"/>
                      <a:pt x="118" y="809"/>
                    </a:cubicBezTo>
                    <a:cubicBezTo>
                      <a:pt x="90" y="809"/>
                      <a:pt x="62" y="809"/>
                      <a:pt x="34" y="809"/>
                    </a:cubicBezTo>
                    <a:cubicBezTo>
                      <a:pt x="34" y="551"/>
                      <a:pt x="34" y="292"/>
                      <a:pt x="34" y="34"/>
                    </a:cubicBezTo>
                    <a:cubicBezTo>
                      <a:pt x="62" y="34"/>
                      <a:pt x="90" y="34"/>
                      <a:pt x="118" y="34"/>
                    </a:cubicBezTo>
                    <a:cubicBezTo>
                      <a:pt x="118" y="22"/>
                      <a:pt x="118" y="11"/>
                      <a:pt x="118" y="0"/>
                    </a:cubicBezTo>
                    <a:cubicBezTo>
                      <a:pt x="78" y="0"/>
                      <a:pt x="39" y="0"/>
                      <a:pt x="0" y="0"/>
                    </a:cubicBezTo>
                    <a:cubicBezTo>
                      <a:pt x="0" y="281"/>
                      <a:pt x="0" y="562"/>
                      <a:pt x="0" y="843"/>
                    </a:cubicBezTo>
                    <a:cubicBezTo>
                      <a:pt x="39" y="843"/>
                      <a:pt x="78" y="843"/>
                      <a:pt x="118" y="84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148" name="Freeform 44"/>
              <p:cNvSpPr>
                <a:spLocks noChangeArrowheads="1"/>
              </p:cNvSpPr>
              <p:nvPr/>
            </p:nvSpPr>
            <p:spPr bwMode="auto">
              <a:xfrm>
                <a:off x="1006" y="781"/>
                <a:ext cx="68" cy="5"/>
              </a:xfrm>
              <a:custGeom>
                <a:avLst/>
                <a:gdLst>
                  <a:gd name="T0" fmla="*/ 0 w 306"/>
                  <a:gd name="T1" fmla="*/ 0 h 25"/>
                  <a:gd name="T2" fmla="*/ 305 w 306"/>
                  <a:gd name="T3" fmla="*/ 0 h 25"/>
                  <a:gd name="T4" fmla="*/ 305 w 306"/>
                  <a:gd name="T5" fmla="*/ 24 h 25"/>
                  <a:gd name="T6" fmla="*/ 0 w 306"/>
                  <a:gd name="T7" fmla="*/ 24 h 25"/>
                  <a:gd name="T8" fmla="*/ 0 w 30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5">
                    <a:moveTo>
                      <a:pt x="0" y="0"/>
                    </a:moveTo>
                    <a:cubicBezTo>
                      <a:pt x="102" y="0"/>
                      <a:pt x="203" y="0"/>
                      <a:pt x="305" y="0"/>
                    </a:cubicBezTo>
                    <a:cubicBezTo>
                      <a:pt x="305" y="8"/>
                      <a:pt x="305" y="16"/>
                      <a:pt x="305" y="24"/>
                    </a:cubicBezTo>
                    <a:cubicBezTo>
                      <a:pt x="203" y="24"/>
                      <a:pt x="102" y="24"/>
                      <a:pt x="0" y="24"/>
                    </a:cubicBezTo>
                    <a:cubicBezTo>
                      <a:pt x="0" y="16"/>
                      <a:pt x="0" y="8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149" name="Freeform 45"/>
              <p:cNvSpPr>
                <a:spLocks noChangeArrowheads="1"/>
              </p:cNvSpPr>
              <p:nvPr/>
            </p:nvSpPr>
            <p:spPr bwMode="auto">
              <a:xfrm>
                <a:off x="986" y="809"/>
                <a:ext cx="97" cy="86"/>
              </a:xfrm>
              <a:custGeom>
                <a:avLst/>
                <a:gdLst>
                  <a:gd name="T0" fmla="*/ 269 w 433"/>
                  <a:gd name="T1" fmla="*/ 326 h 383"/>
                  <a:gd name="T2" fmla="*/ 346 w 433"/>
                  <a:gd name="T3" fmla="*/ 382 h 383"/>
                  <a:gd name="T4" fmla="*/ 408 w 433"/>
                  <a:gd name="T5" fmla="*/ 336 h 383"/>
                  <a:gd name="T6" fmla="*/ 432 w 433"/>
                  <a:gd name="T7" fmla="*/ 252 h 383"/>
                  <a:gd name="T8" fmla="*/ 423 w 433"/>
                  <a:gd name="T9" fmla="*/ 245 h 383"/>
                  <a:gd name="T10" fmla="*/ 411 w 433"/>
                  <a:gd name="T11" fmla="*/ 259 h 383"/>
                  <a:gd name="T12" fmla="*/ 348 w 433"/>
                  <a:gd name="T13" fmla="*/ 362 h 383"/>
                  <a:gd name="T14" fmla="*/ 322 w 433"/>
                  <a:gd name="T15" fmla="*/ 324 h 383"/>
                  <a:gd name="T16" fmla="*/ 339 w 433"/>
                  <a:gd name="T17" fmla="*/ 238 h 383"/>
                  <a:gd name="T18" fmla="*/ 363 w 433"/>
                  <a:gd name="T19" fmla="*/ 146 h 383"/>
                  <a:gd name="T20" fmla="*/ 377 w 433"/>
                  <a:gd name="T21" fmla="*/ 89 h 383"/>
                  <a:gd name="T22" fmla="*/ 389 w 433"/>
                  <a:gd name="T23" fmla="*/ 34 h 383"/>
                  <a:gd name="T24" fmla="*/ 365 w 433"/>
                  <a:gd name="T25" fmla="*/ 10 h 383"/>
                  <a:gd name="T26" fmla="*/ 331 w 433"/>
                  <a:gd name="T27" fmla="*/ 41 h 383"/>
                  <a:gd name="T28" fmla="*/ 269 w 433"/>
                  <a:gd name="T29" fmla="*/ 293 h 383"/>
                  <a:gd name="T30" fmla="*/ 173 w 433"/>
                  <a:gd name="T31" fmla="*/ 362 h 383"/>
                  <a:gd name="T32" fmla="*/ 120 w 433"/>
                  <a:gd name="T33" fmla="*/ 295 h 383"/>
                  <a:gd name="T34" fmla="*/ 166 w 433"/>
                  <a:gd name="T35" fmla="*/ 122 h 383"/>
                  <a:gd name="T36" fmla="*/ 180 w 433"/>
                  <a:gd name="T37" fmla="*/ 70 h 383"/>
                  <a:gd name="T38" fmla="*/ 110 w 433"/>
                  <a:gd name="T39" fmla="*/ 0 h 383"/>
                  <a:gd name="T40" fmla="*/ 0 w 433"/>
                  <a:gd name="T41" fmla="*/ 130 h 383"/>
                  <a:gd name="T42" fmla="*/ 10 w 433"/>
                  <a:gd name="T43" fmla="*/ 139 h 383"/>
                  <a:gd name="T44" fmla="*/ 24 w 433"/>
                  <a:gd name="T45" fmla="*/ 125 h 383"/>
                  <a:gd name="T46" fmla="*/ 108 w 433"/>
                  <a:gd name="T47" fmla="*/ 19 h 383"/>
                  <a:gd name="T48" fmla="*/ 130 w 433"/>
                  <a:gd name="T49" fmla="*/ 48 h 383"/>
                  <a:gd name="T50" fmla="*/ 115 w 433"/>
                  <a:gd name="T51" fmla="*/ 106 h 383"/>
                  <a:gd name="T52" fmla="*/ 65 w 433"/>
                  <a:gd name="T53" fmla="*/ 281 h 383"/>
                  <a:gd name="T54" fmla="*/ 170 w 433"/>
                  <a:gd name="T55" fmla="*/ 382 h 383"/>
                  <a:gd name="T56" fmla="*/ 269 w 433"/>
                  <a:gd name="T57" fmla="*/ 326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3" h="383">
                    <a:moveTo>
                      <a:pt x="269" y="326"/>
                    </a:moveTo>
                    <a:cubicBezTo>
                      <a:pt x="278" y="360"/>
                      <a:pt x="310" y="382"/>
                      <a:pt x="346" y="382"/>
                    </a:cubicBezTo>
                    <a:cubicBezTo>
                      <a:pt x="375" y="382"/>
                      <a:pt x="394" y="362"/>
                      <a:pt x="408" y="336"/>
                    </a:cubicBezTo>
                    <a:cubicBezTo>
                      <a:pt x="423" y="305"/>
                      <a:pt x="432" y="254"/>
                      <a:pt x="432" y="252"/>
                    </a:cubicBezTo>
                    <a:cubicBezTo>
                      <a:pt x="432" y="245"/>
                      <a:pt x="425" y="245"/>
                      <a:pt x="423" y="245"/>
                    </a:cubicBezTo>
                    <a:cubicBezTo>
                      <a:pt x="413" y="245"/>
                      <a:pt x="413" y="247"/>
                      <a:pt x="411" y="259"/>
                    </a:cubicBezTo>
                    <a:cubicBezTo>
                      <a:pt x="399" y="307"/>
                      <a:pt x="382" y="362"/>
                      <a:pt x="348" y="362"/>
                    </a:cubicBezTo>
                    <a:cubicBezTo>
                      <a:pt x="329" y="362"/>
                      <a:pt x="322" y="353"/>
                      <a:pt x="322" y="324"/>
                    </a:cubicBezTo>
                    <a:cubicBezTo>
                      <a:pt x="322" y="307"/>
                      <a:pt x="331" y="266"/>
                      <a:pt x="339" y="238"/>
                    </a:cubicBezTo>
                    <a:cubicBezTo>
                      <a:pt x="347" y="207"/>
                      <a:pt x="355" y="177"/>
                      <a:pt x="363" y="146"/>
                    </a:cubicBezTo>
                    <a:cubicBezTo>
                      <a:pt x="365" y="134"/>
                      <a:pt x="372" y="101"/>
                      <a:pt x="377" y="89"/>
                    </a:cubicBezTo>
                    <a:cubicBezTo>
                      <a:pt x="379" y="70"/>
                      <a:pt x="389" y="38"/>
                      <a:pt x="389" y="34"/>
                    </a:cubicBezTo>
                    <a:cubicBezTo>
                      <a:pt x="389" y="17"/>
                      <a:pt x="377" y="10"/>
                      <a:pt x="365" y="10"/>
                    </a:cubicBezTo>
                    <a:cubicBezTo>
                      <a:pt x="360" y="10"/>
                      <a:pt x="339" y="12"/>
                      <a:pt x="331" y="41"/>
                    </a:cubicBezTo>
                    <a:cubicBezTo>
                      <a:pt x="315" y="101"/>
                      <a:pt x="278" y="247"/>
                      <a:pt x="269" y="293"/>
                    </a:cubicBezTo>
                    <a:cubicBezTo>
                      <a:pt x="266" y="295"/>
                      <a:pt x="233" y="362"/>
                      <a:pt x="173" y="362"/>
                    </a:cubicBezTo>
                    <a:cubicBezTo>
                      <a:pt x="127" y="362"/>
                      <a:pt x="120" y="326"/>
                      <a:pt x="120" y="295"/>
                    </a:cubicBezTo>
                    <a:cubicBezTo>
                      <a:pt x="120" y="247"/>
                      <a:pt x="144" y="180"/>
                      <a:pt x="166" y="122"/>
                    </a:cubicBezTo>
                    <a:cubicBezTo>
                      <a:pt x="175" y="98"/>
                      <a:pt x="180" y="86"/>
                      <a:pt x="180" y="70"/>
                    </a:cubicBezTo>
                    <a:cubicBezTo>
                      <a:pt x="180" y="31"/>
                      <a:pt x="154" y="0"/>
                      <a:pt x="110" y="0"/>
                    </a:cubicBezTo>
                    <a:cubicBezTo>
                      <a:pt x="31" y="0"/>
                      <a:pt x="0" y="122"/>
                      <a:pt x="0" y="130"/>
                    </a:cubicBezTo>
                    <a:cubicBezTo>
                      <a:pt x="0" y="139"/>
                      <a:pt x="7" y="139"/>
                      <a:pt x="10" y="139"/>
                    </a:cubicBezTo>
                    <a:cubicBezTo>
                      <a:pt x="17" y="139"/>
                      <a:pt x="19" y="137"/>
                      <a:pt x="24" y="125"/>
                    </a:cubicBezTo>
                    <a:cubicBezTo>
                      <a:pt x="43" y="50"/>
                      <a:pt x="77" y="19"/>
                      <a:pt x="108" y="19"/>
                    </a:cubicBezTo>
                    <a:cubicBezTo>
                      <a:pt x="115" y="19"/>
                      <a:pt x="130" y="19"/>
                      <a:pt x="130" y="48"/>
                    </a:cubicBezTo>
                    <a:cubicBezTo>
                      <a:pt x="130" y="67"/>
                      <a:pt x="120" y="91"/>
                      <a:pt x="115" y="106"/>
                    </a:cubicBezTo>
                    <a:cubicBezTo>
                      <a:pt x="84" y="187"/>
                      <a:pt x="65" y="240"/>
                      <a:pt x="65" y="281"/>
                    </a:cubicBezTo>
                    <a:cubicBezTo>
                      <a:pt x="65" y="360"/>
                      <a:pt x="125" y="382"/>
                      <a:pt x="170" y="382"/>
                    </a:cubicBezTo>
                    <a:cubicBezTo>
                      <a:pt x="226" y="382"/>
                      <a:pt x="254" y="343"/>
                      <a:pt x="269" y="32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150" name="Freeform 46"/>
              <p:cNvSpPr>
                <a:spLocks noChangeArrowheads="1"/>
              </p:cNvSpPr>
              <p:nvPr/>
            </p:nvSpPr>
            <p:spPr bwMode="auto">
              <a:xfrm>
                <a:off x="1137" y="730"/>
                <a:ext cx="68" cy="5"/>
              </a:xfrm>
              <a:custGeom>
                <a:avLst/>
                <a:gdLst>
                  <a:gd name="T0" fmla="*/ 0 w 306"/>
                  <a:gd name="T1" fmla="*/ 0 h 27"/>
                  <a:gd name="T2" fmla="*/ 305 w 306"/>
                  <a:gd name="T3" fmla="*/ 0 h 27"/>
                  <a:gd name="T4" fmla="*/ 305 w 306"/>
                  <a:gd name="T5" fmla="*/ 26 h 27"/>
                  <a:gd name="T6" fmla="*/ 0 w 306"/>
                  <a:gd name="T7" fmla="*/ 26 h 27"/>
                  <a:gd name="T8" fmla="*/ 0 w 30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7">
                    <a:moveTo>
                      <a:pt x="0" y="0"/>
                    </a:moveTo>
                    <a:cubicBezTo>
                      <a:pt x="102" y="0"/>
                      <a:pt x="203" y="0"/>
                      <a:pt x="305" y="0"/>
                    </a:cubicBezTo>
                    <a:cubicBezTo>
                      <a:pt x="305" y="9"/>
                      <a:pt x="305" y="18"/>
                      <a:pt x="305" y="26"/>
                    </a:cubicBezTo>
                    <a:cubicBezTo>
                      <a:pt x="203" y="26"/>
                      <a:pt x="102" y="26"/>
                      <a:pt x="0" y="26"/>
                    </a:cubicBezTo>
                    <a:cubicBezTo>
                      <a:pt x="0" y="18"/>
                      <a:pt x="0" y="9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151" name="Freeform 47"/>
              <p:cNvSpPr>
                <a:spLocks noChangeArrowheads="1"/>
              </p:cNvSpPr>
              <p:nvPr/>
            </p:nvSpPr>
            <p:spPr bwMode="auto">
              <a:xfrm>
                <a:off x="1098" y="761"/>
                <a:ext cx="90" cy="134"/>
              </a:xfrm>
              <a:custGeom>
                <a:avLst/>
                <a:gdLst>
                  <a:gd name="T0" fmla="*/ 401 w 402"/>
                  <a:gd name="T1" fmla="*/ 10 h 594"/>
                  <a:gd name="T2" fmla="*/ 389 w 402"/>
                  <a:gd name="T3" fmla="*/ 0 h 594"/>
                  <a:gd name="T4" fmla="*/ 281 w 402"/>
                  <a:gd name="T5" fmla="*/ 10 h 594"/>
                  <a:gd name="T6" fmla="*/ 271 w 402"/>
                  <a:gd name="T7" fmla="*/ 26 h 594"/>
                  <a:gd name="T8" fmla="*/ 290 w 402"/>
                  <a:gd name="T9" fmla="*/ 36 h 594"/>
                  <a:gd name="T10" fmla="*/ 334 w 402"/>
                  <a:gd name="T11" fmla="*/ 50 h 594"/>
                  <a:gd name="T12" fmla="*/ 329 w 402"/>
                  <a:gd name="T13" fmla="*/ 67 h 594"/>
                  <a:gd name="T14" fmla="*/ 278 w 402"/>
                  <a:gd name="T15" fmla="*/ 266 h 594"/>
                  <a:gd name="T16" fmla="*/ 202 w 402"/>
                  <a:gd name="T17" fmla="*/ 211 h 594"/>
                  <a:gd name="T18" fmla="*/ 0 w 402"/>
                  <a:gd name="T19" fmla="*/ 458 h 594"/>
                  <a:gd name="T20" fmla="*/ 110 w 402"/>
                  <a:gd name="T21" fmla="*/ 593 h 594"/>
                  <a:gd name="T22" fmla="*/ 221 w 402"/>
                  <a:gd name="T23" fmla="*/ 531 h 594"/>
                  <a:gd name="T24" fmla="*/ 298 w 402"/>
                  <a:gd name="T25" fmla="*/ 593 h 594"/>
                  <a:gd name="T26" fmla="*/ 360 w 402"/>
                  <a:gd name="T27" fmla="*/ 547 h 594"/>
                  <a:gd name="T28" fmla="*/ 384 w 402"/>
                  <a:gd name="T29" fmla="*/ 463 h 594"/>
                  <a:gd name="T30" fmla="*/ 375 w 402"/>
                  <a:gd name="T31" fmla="*/ 456 h 594"/>
                  <a:gd name="T32" fmla="*/ 363 w 402"/>
                  <a:gd name="T33" fmla="*/ 471 h 594"/>
                  <a:gd name="T34" fmla="*/ 298 w 402"/>
                  <a:gd name="T35" fmla="*/ 574 h 594"/>
                  <a:gd name="T36" fmla="*/ 274 w 402"/>
                  <a:gd name="T37" fmla="*/ 535 h 594"/>
                  <a:gd name="T38" fmla="*/ 278 w 402"/>
                  <a:gd name="T39" fmla="*/ 497 h 594"/>
                  <a:gd name="T40" fmla="*/ 401 w 402"/>
                  <a:gd name="T41" fmla="*/ 10 h 594"/>
                  <a:gd name="T42" fmla="*/ 226 w 402"/>
                  <a:gd name="T43" fmla="*/ 485 h 594"/>
                  <a:gd name="T44" fmla="*/ 209 w 402"/>
                  <a:gd name="T45" fmla="*/ 516 h 594"/>
                  <a:gd name="T46" fmla="*/ 113 w 402"/>
                  <a:gd name="T47" fmla="*/ 574 h 594"/>
                  <a:gd name="T48" fmla="*/ 58 w 402"/>
                  <a:gd name="T49" fmla="*/ 497 h 594"/>
                  <a:gd name="T50" fmla="*/ 106 w 402"/>
                  <a:gd name="T51" fmla="*/ 312 h 594"/>
                  <a:gd name="T52" fmla="*/ 202 w 402"/>
                  <a:gd name="T53" fmla="*/ 230 h 594"/>
                  <a:gd name="T54" fmla="*/ 269 w 402"/>
                  <a:gd name="T55" fmla="*/ 305 h 594"/>
                  <a:gd name="T56" fmla="*/ 266 w 402"/>
                  <a:gd name="T57" fmla="*/ 319 h 594"/>
                  <a:gd name="T58" fmla="*/ 226 w 402"/>
                  <a:gd name="T59" fmla="*/ 485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2" h="594">
                    <a:moveTo>
                      <a:pt x="401" y="10"/>
                    </a:moveTo>
                    <a:cubicBezTo>
                      <a:pt x="397" y="6"/>
                      <a:pt x="401" y="0"/>
                      <a:pt x="389" y="0"/>
                    </a:cubicBezTo>
                    <a:cubicBezTo>
                      <a:pt x="377" y="0"/>
                      <a:pt x="295" y="7"/>
                      <a:pt x="281" y="10"/>
                    </a:cubicBezTo>
                    <a:cubicBezTo>
                      <a:pt x="276" y="10"/>
                      <a:pt x="271" y="14"/>
                      <a:pt x="271" y="26"/>
                    </a:cubicBezTo>
                    <a:cubicBezTo>
                      <a:pt x="271" y="36"/>
                      <a:pt x="278" y="36"/>
                      <a:pt x="290" y="36"/>
                    </a:cubicBezTo>
                    <a:cubicBezTo>
                      <a:pt x="331" y="36"/>
                      <a:pt x="334" y="41"/>
                      <a:pt x="334" y="50"/>
                    </a:cubicBezTo>
                    <a:cubicBezTo>
                      <a:pt x="332" y="56"/>
                      <a:pt x="331" y="62"/>
                      <a:pt x="329" y="67"/>
                    </a:cubicBezTo>
                    <a:cubicBezTo>
                      <a:pt x="312" y="134"/>
                      <a:pt x="295" y="200"/>
                      <a:pt x="278" y="266"/>
                    </a:cubicBezTo>
                    <a:cubicBezTo>
                      <a:pt x="264" y="235"/>
                      <a:pt x="240" y="211"/>
                      <a:pt x="202" y="211"/>
                    </a:cubicBezTo>
                    <a:cubicBezTo>
                      <a:pt x="103" y="211"/>
                      <a:pt x="0" y="336"/>
                      <a:pt x="0" y="458"/>
                    </a:cubicBezTo>
                    <a:cubicBezTo>
                      <a:pt x="0" y="538"/>
                      <a:pt x="46" y="593"/>
                      <a:pt x="110" y="593"/>
                    </a:cubicBezTo>
                    <a:cubicBezTo>
                      <a:pt x="127" y="593"/>
                      <a:pt x="170" y="591"/>
                      <a:pt x="221" y="531"/>
                    </a:cubicBezTo>
                    <a:cubicBezTo>
                      <a:pt x="228" y="567"/>
                      <a:pt x="257" y="593"/>
                      <a:pt x="298" y="593"/>
                    </a:cubicBezTo>
                    <a:cubicBezTo>
                      <a:pt x="327" y="593"/>
                      <a:pt x="346" y="574"/>
                      <a:pt x="360" y="547"/>
                    </a:cubicBezTo>
                    <a:cubicBezTo>
                      <a:pt x="375" y="516"/>
                      <a:pt x="384" y="466"/>
                      <a:pt x="384" y="463"/>
                    </a:cubicBezTo>
                    <a:cubicBezTo>
                      <a:pt x="384" y="456"/>
                      <a:pt x="377" y="456"/>
                      <a:pt x="375" y="456"/>
                    </a:cubicBezTo>
                    <a:cubicBezTo>
                      <a:pt x="367" y="456"/>
                      <a:pt x="365" y="458"/>
                      <a:pt x="363" y="471"/>
                    </a:cubicBezTo>
                    <a:cubicBezTo>
                      <a:pt x="348" y="526"/>
                      <a:pt x="334" y="574"/>
                      <a:pt x="298" y="574"/>
                    </a:cubicBezTo>
                    <a:cubicBezTo>
                      <a:pt x="276" y="574"/>
                      <a:pt x="274" y="552"/>
                      <a:pt x="274" y="535"/>
                    </a:cubicBezTo>
                    <a:cubicBezTo>
                      <a:pt x="274" y="516"/>
                      <a:pt x="276" y="511"/>
                      <a:pt x="278" y="497"/>
                    </a:cubicBezTo>
                    <a:cubicBezTo>
                      <a:pt x="319" y="334"/>
                      <a:pt x="360" y="172"/>
                      <a:pt x="401" y="10"/>
                    </a:cubicBezTo>
                    <a:close/>
                    <a:moveTo>
                      <a:pt x="226" y="485"/>
                    </a:moveTo>
                    <a:cubicBezTo>
                      <a:pt x="221" y="499"/>
                      <a:pt x="221" y="502"/>
                      <a:pt x="209" y="516"/>
                    </a:cubicBezTo>
                    <a:cubicBezTo>
                      <a:pt x="170" y="562"/>
                      <a:pt x="137" y="574"/>
                      <a:pt x="113" y="574"/>
                    </a:cubicBezTo>
                    <a:cubicBezTo>
                      <a:pt x="70" y="574"/>
                      <a:pt x="58" y="528"/>
                      <a:pt x="58" y="497"/>
                    </a:cubicBezTo>
                    <a:cubicBezTo>
                      <a:pt x="58" y="454"/>
                      <a:pt x="86" y="350"/>
                      <a:pt x="106" y="312"/>
                    </a:cubicBezTo>
                    <a:cubicBezTo>
                      <a:pt x="132" y="262"/>
                      <a:pt x="168" y="230"/>
                      <a:pt x="202" y="230"/>
                    </a:cubicBezTo>
                    <a:cubicBezTo>
                      <a:pt x="257" y="230"/>
                      <a:pt x="269" y="300"/>
                      <a:pt x="269" y="305"/>
                    </a:cubicBezTo>
                    <a:cubicBezTo>
                      <a:pt x="269" y="310"/>
                      <a:pt x="266" y="314"/>
                      <a:pt x="266" y="319"/>
                    </a:cubicBezTo>
                    <a:cubicBezTo>
                      <a:pt x="253" y="374"/>
                      <a:pt x="239" y="430"/>
                      <a:pt x="226" y="4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152" name="Freeform 48"/>
              <p:cNvSpPr>
                <a:spLocks noChangeArrowheads="1"/>
              </p:cNvSpPr>
              <p:nvPr/>
            </p:nvSpPr>
            <p:spPr bwMode="auto">
              <a:xfrm>
                <a:off x="1194" y="750"/>
                <a:ext cx="25" cy="190"/>
              </a:xfrm>
              <a:custGeom>
                <a:avLst/>
                <a:gdLst>
                  <a:gd name="T0" fmla="*/ 115 w 116"/>
                  <a:gd name="T1" fmla="*/ 0 h 844"/>
                  <a:gd name="T2" fmla="*/ 0 w 116"/>
                  <a:gd name="T3" fmla="*/ 0 h 844"/>
                  <a:gd name="T4" fmla="*/ 0 w 116"/>
                  <a:gd name="T5" fmla="*/ 34 h 844"/>
                  <a:gd name="T6" fmla="*/ 82 w 116"/>
                  <a:gd name="T7" fmla="*/ 34 h 844"/>
                  <a:gd name="T8" fmla="*/ 82 w 116"/>
                  <a:gd name="T9" fmla="*/ 809 h 844"/>
                  <a:gd name="T10" fmla="*/ 0 w 116"/>
                  <a:gd name="T11" fmla="*/ 809 h 844"/>
                  <a:gd name="T12" fmla="*/ 0 w 116"/>
                  <a:gd name="T13" fmla="*/ 843 h 844"/>
                  <a:gd name="T14" fmla="*/ 115 w 116"/>
                  <a:gd name="T15" fmla="*/ 843 h 844"/>
                  <a:gd name="T16" fmla="*/ 115 w 116"/>
                  <a:gd name="T17" fmla="*/ 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844">
                    <a:moveTo>
                      <a:pt x="115" y="0"/>
                    </a:moveTo>
                    <a:cubicBezTo>
                      <a:pt x="77" y="0"/>
                      <a:pt x="38" y="0"/>
                      <a:pt x="0" y="0"/>
                    </a:cubicBezTo>
                    <a:cubicBezTo>
                      <a:pt x="0" y="11"/>
                      <a:pt x="0" y="22"/>
                      <a:pt x="0" y="34"/>
                    </a:cubicBezTo>
                    <a:cubicBezTo>
                      <a:pt x="27" y="34"/>
                      <a:pt x="54" y="34"/>
                      <a:pt x="82" y="34"/>
                    </a:cubicBezTo>
                    <a:cubicBezTo>
                      <a:pt x="82" y="292"/>
                      <a:pt x="82" y="551"/>
                      <a:pt x="82" y="809"/>
                    </a:cubicBezTo>
                    <a:cubicBezTo>
                      <a:pt x="54" y="809"/>
                      <a:pt x="27" y="809"/>
                      <a:pt x="0" y="809"/>
                    </a:cubicBezTo>
                    <a:cubicBezTo>
                      <a:pt x="0" y="820"/>
                      <a:pt x="0" y="831"/>
                      <a:pt x="0" y="843"/>
                    </a:cubicBezTo>
                    <a:cubicBezTo>
                      <a:pt x="38" y="843"/>
                      <a:pt x="77" y="843"/>
                      <a:pt x="115" y="843"/>
                    </a:cubicBezTo>
                    <a:cubicBezTo>
                      <a:pt x="115" y="562"/>
                      <a:pt x="115" y="281"/>
                      <a:pt x="11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Femtoscopic study of charmed hadron int.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                            correlation functions. </a:t>
            </a:r>
            <a:r>
              <a:rPr lang="en-US" altLang="ja-JP" sz="2000" i="1">
                <a:solidFill>
                  <a:srgbClr val="0000FF"/>
                </a:solidFill>
              </a:rPr>
              <a:t>Kamiya, Hyodo, AO (2203.13814)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Related with Tcc and X(3872)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i="1">
                <a:solidFill>
                  <a:srgbClr val="0000FF"/>
                </a:solidFill>
              </a:rPr>
              <a:t>ALICE run3 can measure the correlation functions.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Model interaction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Range = one pion exchange </a:t>
            </a:r>
            <a:r>
              <a:rPr lang="en-US" altLang="ja-JP" i="1">
                <a:solidFill>
                  <a:srgbClr val="0000FF"/>
                </a:solidFill>
              </a:rPr>
              <a:t>Yasui, Sudoh (0906.1452)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Strength is fitted to the pole mass.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Isospin dep. </a:t>
            </a:r>
          </a:p>
          <a:p>
            <a:pPr marL="1295400" lvl="2" indent="-215900">
              <a:buSzPct val="57000"/>
              <a:buFont typeface="Times New Roman" panose="02020603050405020304" pitchFamily="18" charset="0"/>
              <a:buBlip>
                <a:blip r:embed="rId5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200"/>
              <a:t>I=0: One range gaussian, strength fitted to the mass</a:t>
            </a:r>
          </a:p>
          <a:p>
            <a:pPr marL="1295400" lvl="2" indent="-215900">
              <a:buSzPct val="57000"/>
              <a:buFont typeface="Times New Roman" panose="02020603050405020304" pitchFamily="18" charset="0"/>
              <a:buBlip>
                <a:blip r:embed="rId5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200"/>
              <a:t>I=1: ignored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493713" y="806450"/>
            <a:ext cx="2230437" cy="258763"/>
            <a:chOff x="311" y="508"/>
            <a:chExt cx="1405" cy="163"/>
          </a:xfrm>
        </p:grpSpPr>
        <p:sp>
          <p:nvSpPr>
            <p:cNvPr id="48132" name="Freeform 4"/>
            <p:cNvSpPr>
              <a:spLocks noChangeArrowheads="1"/>
            </p:cNvSpPr>
            <p:nvPr/>
          </p:nvSpPr>
          <p:spPr bwMode="auto">
            <a:xfrm>
              <a:off x="311" y="511"/>
              <a:ext cx="1406" cy="160"/>
            </a:xfrm>
            <a:custGeom>
              <a:avLst/>
              <a:gdLst>
                <a:gd name="T0" fmla="*/ 3101 w 6203"/>
                <a:gd name="T1" fmla="*/ 710 h 711"/>
                <a:gd name="T2" fmla="*/ 0 w 6203"/>
                <a:gd name="T3" fmla="*/ 710 h 711"/>
                <a:gd name="T4" fmla="*/ 0 w 6203"/>
                <a:gd name="T5" fmla="*/ 0 h 711"/>
                <a:gd name="T6" fmla="*/ 6202 w 6203"/>
                <a:gd name="T7" fmla="*/ 0 h 711"/>
                <a:gd name="T8" fmla="*/ 6202 w 6203"/>
                <a:gd name="T9" fmla="*/ 710 h 711"/>
                <a:gd name="T10" fmla="*/ 3101 w 6203"/>
                <a:gd name="T11" fmla="*/ 71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3" h="711">
                  <a:moveTo>
                    <a:pt x="3101" y="710"/>
                  </a:moveTo>
                  <a:lnTo>
                    <a:pt x="0" y="710"/>
                  </a:lnTo>
                  <a:lnTo>
                    <a:pt x="0" y="0"/>
                  </a:lnTo>
                  <a:lnTo>
                    <a:pt x="6202" y="0"/>
                  </a:lnTo>
                  <a:lnTo>
                    <a:pt x="6202" y="710"/>
                  </a:lnTo>
                  <a:lnTo>
                    <a:pt x="3101" y="71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33" name="Freeform 5"/>
            <p:cNvSpPr>
              <a:spLocks noChangeArrowheads="1"/>
            </p:cNvSpPr>
            <p:nvPr/>
          </p:nvSpPr>
          <p:spPr bwMode="auto">
            <a:xfrm>
              <a:off x="319" y="540"/>
              <a:ext cx="166" cy="131"/>
            </a:xfrm>
            <a:custGeom>
              <a:avLst/>
              <a:gdLst>
                <a:gd name="T0" fmla="*/ 102 w 738"/>
                <a:gd name="T1" fmla="*/ 525 h 582"/>
                <a:gd name="T2" fmla="*/ 83 w 738"/>
                <a:gd name="T3" fmla="*/ 540 h 582"/>
                <a:gd name="T4" fmla="*/ 36 w 738"/>
                <a:gd name="T5" fmla="*/ 542 h 582"/>
                <a:gd name="T6" fmla="*/ 10 w 738"/>
                <a:gd name="T7" fmla="*/ 544 h 582"/>
                <a:gd name="T8" fmla="*/ 0 w 738"/>
                <a:gd name="T9" fmla="*/ 565 h 582"/>
                <a:gd name="T10" fmla="*/ 29 w 738"/>
                <a:gd name="T11" fmla="*/ 581 h 582"/>
                <a:gd name="T12" fmla="*/ 359 w 738"/>
                <a:gd name="T13" fmla="*/ 581 h 582"/>
                <a:gd name="T14" fmla="*/ 737 w 738"/>
                <a:gd name="T15" fmla="*/ 210 h 582"/>
                <a:gd name="T16" fmla="*/ 505 w 738"/>
                <a:gd name="T17" fmla="*/ 0 h 582"/>
                <a:gd name="T18" fmla="*/ 167 w 738"/>
                <a:gd name="T19" fmla="*/ 0 h 582"/>
                <a:gd name="T20" fmla="*/ 134 w 738"/>
                <a:gd name="T21" fmla="*/ 25 h 582"/>
                <a:gd name="T22" fmla="*/ 171 w 738"/>
                <a:gd name="T23" fmla="*/ 40 h 582"/>
                <a:gd name="T24" fmla="*/ 223 w 738"/>
                <a:gd name="T25" fmla="*/ 42 h 582"/>
                <a:gd name="T26" fmla="*/ 102 w 738"/>
                <a:gd name="T27" fmla="*/ 525 h 582"/>
                <a:gd name="T28" fmla="*/ 332 w 738"/>
                <a:gd name="T29" fmla="*/ 56 h 582"/>
                <a:gd name="T30" fmla="*/ 342 w 738"/>
                <a:gd name="T31" fmla="*/ 40 h 582"/>
                <a:gd name="T32" fmla="*/ 365 w 738"/>
                <a:gd name="T33" fmla="*/ 40 h 582"/>
                <a:gd name="T34" fmla="*/ 461 w 738"/>
                <a:gd name="T35" fmla="*/ 40 h 582"/>
                <a:gd name="T36" fmla="*/ 582 w 738"/>
                <a:gd name="T37" fmla="*/ 75 h 582"/>
                <a:gd name="T38" fmla="*/ 626 w 738"/>
                <a:gd name="T39" fmla="*/ 179 h 582"/>
                <a:gd name="T40" fmla="*/ 570 w 738"/>
                <a:gd name="T41" fmla="*/ 404 h 582"/>
                <a:gd name="T42" fmla="*/ 336 w 738"/>
                <a:gd name="T43" fmla="*/ 542 h 582"/>
                <a:gd name="T44" fmla="*/ 232 w 738"/>
                <a:gd name="T45" fmla="*/ 542 h 582"/>
                <a:gd name="T46" fmla="*/ 211 w 738"/>
                <a:gd name="T47" fmla="*/ 540 h 582"/>
                <a:gd name="T48" fmla="*/ 332 w 738"/>
                <a:gd name="T49" fmla="*/ 5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8" h="582">
                  <a:moveTo>
                    <a:pt x="102" y="525"/>
                  </a:moveTo>
                  <a:cubicBezTo>
                    <a:pt x="98" y="538"/>
                    <a:pt x="98" y="538"/>
                    <a:pt x="83" y="540"/>
                  </a:cubicBezTo>
                  <a:cubicBezTo>
                    <a:pt x="67" y="542"/>
                    <a:pt x="50" y="542"/>
                    <a:pt x="36" y="542"/>
                  </a:cubicBezTo>
                  <a:cubicBezTo>
                    <a:pt x="15" y="542"/>
                    <a:pt x="13" y="542"/>
                    <a:pt x="10" y="544"/>
                  </a:cubicBezTo>
                  <a:cubicBezTo>
                    <a:pt x="0" y="550"/>
                    <a:pt x="0" y="563"/>
                    <a:pt x="0" y="565"/>
                  </a:cubicBezTo>
                  <a:cubicBezTo>
                    <a:pt x="0" y="581"/>
                    <a:pt x="15" y="581"/>
                    <a:pt x="29" y="581"/>
                  </a:cubicBezTo>
                  <a:lnTo>
                    <a:pt x="359" y="581"/>
                  </a:lnTo>
                  <a:cubicBezTo>
                    <a:pt x="603" y="581"/>
                    <a:pt x="737" y="381"/>
                    <a:pt x="737" y="210"/>
                  </a:cubicBezTo>
                  <a:cubicBezTo>
                    <a:pt x="737" y="63"/>
                    <a:pt x="630" y="0"/>
                    <a:pt x="505" y="0"/>
                  </a:cubicBezTo>
                  <a:lnTo>
                    <a:pt x="167" y="0"/>
                  </a:lnTo>
                  <a:cubicBezTo>
                    <a:pt x="150" y="0"/>
                    <a:pt x="134" y="0"/>
                    <a:pt x="134" y="25"/>
                  </a:cubicBezTo>
                  <a:cubicBezTo>
                    <a:pt x="134" y="40"/>
                    <a:pt x="146" y="40"/>
                    <a:pt x="171" y="40"/>
                  </a:cubicBezTo>
                  <a:cubicBezTo>
                    <a:pt x="188" y="40"/>
                    <a:pt x="205" y="40"/>
                    <a:pt x="223" y="42"/>
                  </a:cubicBezTo>
                  <a:lnTo>
                    <a:pt x="102" y="525"/>
                  </a:lnTo>
                  <a:close/>
                  <a:moveTo>
                    <a:pt x="332" y="56"/>
                  </a:moveTo>
                  <a:cubicBezTo>
                    <a:pt x="336" y="42"/>
                    <a:pt x="336" y="42"/>
                    <a:pt x="342" y="40"/>
                  </a:cubicBezTo>
                  <a:cubicBezTo>
                    <a:pt x="349" y="40"/>
                    <a:pt x="355" y="40"/>
                    <a:pt x="365" y="40"/>
                  </a:cubicBezTo>
                  <a:lnTo>
                    <a:pt x="461" y="40"/>
                  </a:lnTo>
                  <a:cubicBezTo>
                    <a:pt x="486" y="40"/>
                    <a:pt x="541" y="42"/>
                    <a:pt x="582" y="75"/>
                  </a:cubicBezTo>
                  <a:cubicBezTo>
                    <a:pt x="626" y="110"/>
                    <a:pt x="626" y="160"/>
                    <a:pt x="626" y="179"/>
                  </a:cubicBezTo>
                  <a:cubicBezTo>
                    <a:pt x="626" y="238"/>
                    <a:pt x="593" y="356"/>
                    <a:pt x="570" y="404"/>
                  </a:cubicBezTo>
                  <a:cubicBezTo>
                    <a:pt x="522" y="502"/>
                    <a:pt x="434" y="542"/>
                    <a:pt x="336" y="542"/>
                  </a:cubicBezTo>
                  <a:lnTo>
                    <a:pt x="232" y="542"/>
                  </a:lnTo>
                  <a:cubicBezTo>
                    <a:pt x="219" y="542"/>
                    <a:pt x="217" y="542"/>
                    <a:pt x="211" y="540"/>
                  </a:cubicBezTo>
                  <a:lnTo>
                    <a:pt x="33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34" name="Freeform 6"/>
            <p:cNvSpPr>
              <a:spLocks noChangeArrowheads="1"/>
            </p:cNvSpPr>
            <p:nvPr/>
          </p:nvSpPr>
          <p:spPr bwMode="auto">
            <a:xfrm>
              <a:off x="505" y="540"/>
              <a:ext cx="166" cy="131"/>
            </a:xfrm>
            <a:custGeom>
              <a:avLst/>
              <a:gdLst>
                <a:gd name="T0" fmla="*/ 102 w 738"/>
                <a:gd name="T1" fmla="*/ 525 h 582"/>
                <a:gd name="T2" fmla="*/ 83 w 738"/>
                <a:gd name="T3" fmla="*/ 540 h 582"/>
                <a:gd name="T4" fmla="*/ 36 w 738"/>
                <a:gd name="T5" fmla="*/ 542 h 582"/>
                <a:gd name="T6" fmla="*/ 10 w 738"/>
                <a:gd name="T7" fmla="*/ 544 h 582"/>
                <a:gd name="T8" fmla="*/ 0 w 738"/>
                <a:gd name="T9" fmla="*/ 565 h 582"/>
                <a:gd name="T10" fmla="*/ 29 w 738"/>
                <a:gd name="T11" fmla="*/ 581 h 582"/>
                <a:gd name="T12" fmla="*/ 359 w 738"/>
                <a:gd name="T13" fmla="*/ 581 h 582"/>
                <a:gd name="T14" fmla="*/ 737 w 738"/>
                <a:gd name="T15" fmla="*/ 210 h 582"/>
                <a:gd name="T16" fmla="*/ 505 w 738"/>
                <a:gd name="T17" fmla="*/ 0 h 582"/>
                <a:gd name="T18" fmla="*/ 167 w 738"/>
                <a:gd name="T19" fmla="*/ 0 h 582"/>
                <a:gd name="T20" fmla="*/ 134 w 738"/>
                <a:gd name="T21" fmla="*/ 25 h 582"/>
                <a:gd name="T22" fmla="*/ 171 w 738"/>
                <a:gd name="T23" fmla="*/ 40 h 582"/>
                <a:gd name="T24" fmla="*/ 223 w 738"/>
                <a:gd name="T25" fmla="*/ 42 h 582"/>
                <a:gd name="T26" fmla="*/ 102 w 738"/>
                <a:gd name="T27" fmla="*/ 525 h 582"/>
                <a:gd name="T28" fmla="*/ 332 w 738"/>
                <a:gd name="T29" fmla="*/ 56 h 582"/>
                <a:gd name="T30" fmla="*/ 342 w 738"/>
                <a:gd name="T31" fmla="*/ 40 h 582"/>
                <a:gd name="T32" fmla="*/ 365 w 738"/>
                <a:gd name="T33" fmla="*/ 40 h 582"/>
                <a:gd name="T34" fmla="*/ 461 w 738"/>
                <a:gd name="T35" fmla="*/ 40 h 582"/>
                <a:gd name="T36" fmla="*/ 582 w 738"/>
                <a:gd name="T37" fmla="*/ 75 h 582"/>
                <a:gd name="T38" fmla="*/ 626 w 738"/>
                <a:gd name="T39" fmla="*/ 179 h 582"/>
                <a:gd name="T40" fmla="*/ 570 w 738"/>
                <a:gd name="T41" fmla="*/ 404 h 582"/>
                <a:gd name="T42" fmla="*/ 336 w 738"/>
                <a:gd name="T43" fmla="*/ 542 h 582"/>
                <a:gd name="T44" fmla="*/ 232 w 738"/>
                <a:gd name="T45" fmla="*/ 542 h 582"/>
                <a:gd name="T46" fmla="*/ 211 w 738"/>
                <a:gd name="T47" fmla="*/ 540 h 582"/>
                <a:gd name="T48" fmla="*/ 332 w 738"/>
                <a:gd name="T49" fmla="*/ 5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8" h="582">
                  <a:moveTo>
                    <a:pt x="102" y="525"/>
                  </a:moveTo>
                  <a:cubicBezTo>
                    <a:pt x="98" y="538"/>
                    <a:pt x="98" y="538"/>
                    <a:pt x="83" y="540"/>
                  </a:cubicBezTo>
                  <a:cubicBezTo>
                    <a:pt x="67" y="542"/>
                    <a:pt x="50" y="542"/>
                    <a:pt x="36" y="542"/>
                  </a:cubicBezTo>
                  <a:cubicBezTo>
                    <a:pt x="15" y="542"/>
                    <a:pt x="13" y="542"/>
                    <a:pt x="10" y="544"/>
                  </a:cubicBezTo>
                  <a:cubicBezTo>
                    <a:pt x="0" y="550"/>
                    <a:pt x="0" y="563"/>
                    <a:pt x="0" y="565"/>
                  </a:cubicBezTo>
                  <a:cubicBezTo>
                    <a:pt x="0" y="581"/>
                    <a:pt x="15" y="581"/>
                    <a:pt x="29" y="581"/>
                  </a:cubicBezTo>
                  <a:lnTo>
                    <a:pt x="359" y="581"/>
                  </a:lnTo>
                  <a:cubicBezTo>
                    <a:pt x="603" y="581"/>
                    <a:pt x="737" y="381"/>
                    <a:pt x="737" y="210"/>
                  </a:cubicBezTo>
                  <a:cubicBezTo>
                    <a:pt x="737" y="63"/>
                    <a:pt x="630" y="0"/>
                    <a:pt x="505" y="0"/>
                  </a:cubicBezTo>
                  <a:lnTo>
                    <a:pt x="167" y="0"/>
                  </a:lnTo>
                  <a:cubicBezTo>
                    <a:pt x="150" y="0"/>
                    <a:pt x="134" y="0"/>
                    <a:pt x="134" y="25"/>
                  </a:cubicBezTo>
                  <a:cubicBezTo>
                    <a:pt x="134" y="40"/>
                    <a:pt x="146" y="40"/>
                    <a:pt x="171" y="40"/>
                  </a:cubicBezTo>
                  <a:cubicBezTo>
                    <a:pt x="188" y="40"/>
                    <a:pt x="205" y="40"/>
                    <a:pt x="223" y="42"/>
                  </a:cubicBezTo>
                  <a:lnTo>
                    <a:pt x="102" y="525"/>
                  </a:lnTo>
                  <a:close/>
                  <a:moveTo>
                    <a:pt x="332" y="56"/>
                  </a:moveTo>
                  <a:cubicBezTo>
                    <a:pt x="336" y="42"/>
                    <a:pt x="336" y="42"/>
                    <a:pt x="342" y="40"/>
                  </a:cubicBezTo>
                  <a:cubicBezTo>
                    <a:pt x="349" y="40"/>
                    <a:pt x="355" y="40"/>
                    <a:pt x="365" y="40"/>
                  </a:cubicBezTo>
                  <a:lnTo>
                    <a:pt x="461" y="40"/>
                  </a:lnTo>
                  <a:cubicBezTo>
                    <a:pt x="486" y="40"/>
                    <a:pt x="541" y="42"/>
                    <a:pt x="582" y="75"/>
                  </a:cubicBezTo>
                  <a:cubicBezTo>
                    <a:pt x="626" y="110"/>
                    <a:pt x="626" y="160"/>
                    <a:pt x="626" y="179"/>
                  </a:cubicBezTo>
                  <a:cubicBezTo>
                    <a:pt x="626" y="238"/>
                    <a:pt x="593" y="356"/>
                    <a:pt x="570" y="404"/>
                  </a:cubicBezTo>
                  <a:cubicBezTo>
                    <a:pt x="522" y="502"/>
                    <a:pt x="434" y="542"/>
                    <a:pt x="336" y="542"/>
                  </a:cubicBezTo>
                  <a:lnTo>
                    <a:pt x="232" y="542"/>
                  </a:lnTo>
                  <a:cubicBezTo>
                    <a:pt x="219" y="542"/>
                    <a:pt x="217" y="542"/>
                    <a:pt x="211" y="540"/>
                  </a:cubicBezTo>
                  <a:lnTo>
                    <a:pt x="33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35" name="Freeform 7"/>
            <p:cNvSpPr>
              <a:spLocks noChangeArrowheads="1"/>
            </p:cNvSpPr>
            <p:nvPr/>
          </p:nvSpPr>
          <p:spPr bwMode="auto">
            <a:xfrm>
              <a:off x="694" y="529"/>
              <a:ext cx="63" cy="59"/>
            </a:xfrm>
            <a:custGeom>
              <a:avLst/>
              <a:gdLst>
                <a:gd name="T0" fmla="*/ 46 w 281"/>
                <a:gd name="T1" fmla="*/ 56 h 266"/>
                <a:gd name="T2" fmla="*/ 29 w 281"/>
                <a:gd name="T3" fmla="*/ 48 h 266"/>
                <a:gd name="T4" fmla="*/ 0 w 281"/>
                <a:gd name="T5" fmla="*/ 81 h 266"/>
                <a:gd name="T6" fmla="*/ 21 w 281"/>
                <a:gd name="T7" fmla="*/ 106 h 266"/>
                <a:gd name="T8" fmla="*/ 104 w 281"/>
                <a:gd name="T9" fmla="*/ 133 h 266"/>
                <a:gd name="T10" fmla="*/ 29 w 281"/>
                <a:gd name="T11" fmla="*/ 156 h 266"/>
                <a:gd name="T12" fmla="*/ 0 w 281"/>
                <a:gd name="T13" fmla="*/ 185 h 266"/>
                <a:gd name="T14" fmla="*/ 29 w 281"/>
                <a:gd name="T15" fmla="*/ 215 h 266"/>
                <a:gd name="T16" fmla="*/ 54 w 281"/>
                <a:gd name="T17" fmla="*/ 204 h 266"/>
                <a:gd name="T18" fmla="*/ 125 w 281"/>
                <a:gd name="T19" fmla="*/ 156 h 266"/>
                <a:gd name="T20" fmla="*/ 111 w 281"/>
                <a:gd name="T21" fmla="*/ 240 h 266"/>
                <a:gd name="T22" fmla="*/ 140 w 281"/>
                <a:gd name="T23" fmla="*/ 265 h 266"/>
                <a:gd name="T24" fmla="*/ 169 w 281"/>
                <a:gd name="T25" fmla="*/ 238 h 266"/>
                <a:gd name="T26" fmla="*/ 156 w 281"/>
                <a:gd name="T27" fmla="*/ 156 h 266"/>
                <a:gd name="T28" fmla="*/ 228 w 281"/>
                <a:gd name="T29" fmla="*/ 204 h 266"/>
                <a:gd name="T30" fmla="*/ 252 w 281"/>
                <a:gd name="T31" fmla="*/ 215 h 266"/>
                <a:gd name="T32" fmla="*/ 280 w 281"/>
                <a:gd name="T33" fmla="*/ 185 h 266"/>
                <a:gd name="T34" fmla="*/ 259 w 281"/>
                <a:gd name="T35" fmla="*/ 158 h 266"/>
                <a:gd name="T36" fmla="*/ 177 w 281"/>
                <a:gd name="T37" fmla="*/ 133 h 266"/>
                <a:gd name="T38" fmla="*/ 252 w 281"/>
                <a:gd name="T39" fmla="*/ 108 h 266"/>
                <a:gd name="T40" fmla="*/ 280 w 281"/>
                <a:gd name="T41" fmla="*/ 81 h 266"/>
                <a:gd name="T42" fmla="*/ 252 w 281"/>
                <a:gd name="T43" fmla="*/ 48 h 266"/>
                <a:gd name="T44" fmla="*/ 227 w 281"/>
                <a:gd name="T45" fmla="*/ 62 h 266"/>
                <a:gd name="T46" fmla="*/ 156 w 281"/>
                <a:gd name="T47" fmla="*/ 110 h 266"/>
                <a:gd name="T48" fmla="*/ 169 w 281"/>
                <a:gd name="T49" fmla="*/ 25 h 266"/>
                <a:gd name="T50" fmla="*/ 140 w 281"/>
                <a:gd name="T51" fmla="*/ 0 h 266"/>
                <a:gd name="T52" fmla="*/ 111 w 281"/>
                <a:gd name="T53" fmla="*/ 25 h 266"/>
                <a:gd name="T54" fmla="*/ 119 w 281"/>
                <a:gd name="T55" fmla="*/ 67 h 266"/>
                <a:gd name="T56" fmla="*/ 125 w 281"/>
                <a:gd name="T57" fmla="*/ 110 h 266"/>
                <a:gd name="T58" fmla="*/ 46 w 281"/>
                <a:gd name="T59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66">
                  <a:moveTo>
                    <a:pt x="46" y="56"/>
                  </a:moveTo>
                  <a:cubicBezTo>
                    <a:pt x="38" y="50"/>
                    <a:pt x="36" y="48"/>
                    <a:pt x="29" y="48"/>
                  </a:cubicBezTo>
                  <a:cubicBezTo>
                    <a:pt x="12" y="48"/>
                    <a:pt x="0" y="65"/>
                    <a:pt x="0" y="81"/>
                  </a:cubicBezTo>
                  <a:cubicBezTo>
                    <a:pt x="0" y="98"/>
                    <a:pt x="13" y="104"/>
                    <a:pt x="21" y="106"/>
                  </a:cubicBezTo>
                  <a:lnTo>
                    <a:pt x="104" y="133"/>
                  </a:lnTo>
                  <a:lnTo>
                    <a:pt x="29" y="156"/>
                  </a:lnTo>
                  <a:cubicBezTo>
                    <a:pt x="13" y="162"/>
                    <a:pt x="0" y="165"/>
                    <a:pt x="0" y="185"/>
                  </a:cubicBezTo>
                  <a:cubicBezTo>
                    <a:pt x="0" y="198"/>
                    <a:pt x="12" y="215"/>
                    <a:pt x="29" y="215"/>
                  </a:cubicBezTo>
                  <a:cubicBezTo>
                    <a:pt x="36" y="215"/>
                    <a:pt x="36" y="215"/>
                    <a:pt x="54" y="204"/>
                  </a:cubicBezTo>
                  <a:lnTo>
                    <a:pt x="125" y="156"/>
                  </a:lnTo>
                  <a:cubicBezTo>
                    <a:pt x="123" y="167"/>
                    <a:pt x="111" y="235"/>
                    <a:pt x="111" y="240"/>
                  </a:cubicBezTo>
                  <a:cubicBezTo>
                    <a:pt x="111" y="254"/>
                    <a:pt x="125" y="265"/>
                    <a:pt x="140" y="265"/>
                  </a:cubicBezTo>
                  <a:cubicBezTo>
                    <a:pt x="154" y="265"/>
                    <a:pt x="169" y="256"/>
                    <a:pt x="169" y="238"/>
                  </a:cubicBezTo>
                  <a:cubicBezTo>
                    <a:pt x="169" y="235"/>
                    <a:pt x="157" y="165"/>
                    <a:pt x="156" y="156"/>
                  </a:cubicBezTo>
                  <a:lnTo>
                    <a:pt x="228" y="204"/>
                  </a:lnTo>
                  <a:cubicBezTo>
                    <a:pt x="244" y="215"/>
                    <a:pt x="246" y="215"/>
                    <a:pt x="252" y="215"/>
                  </a:cubicBezTo>
                  <a:cubicBezTo>
                    <a:pt x="269" y="215"/>
                    <a:pt x="280" y="198"/>
                    <a:pt x="280" y="185"/>
                  </a:cubicBezTo>
                  <a:cubicBezTo>
                    <a:pt x="280" y="165"/>
                    <a:pt x="267" y="162"/>
                    <a:pt x="259" y="158"/>
                  </a:cubicBezTo>
                  <a:lnTo>
                    <a:pt x="177" y="133"/>
                  </a:lnTo>
                  <a:lnTo>
                    <a:pt x="252" y="108"/>
                  </a:lnTo>
                  <a:cubicBezTo>
                    <a:pt x="269" y="104"/>
                    <a:pt x="280" y="100"/>
                    <a:pt x="280" y="81"/>
                  </a:cubicBezTo>
                  <a:cubicBezTo>
                    <a:pt x="280" y="65"/>
                    <a:pt x="269" y="48"/>
                    <a:pt x="252" y="48"/>
                  </a:cubicBezTo>
                  <a:cubicBezTo>
                    <a:pt x="246" y="48"/>
                    <a:pt x="244" y="48"/>
                    <a:pt x="227" y="62"/>
                  </a:cubicBezTo>
                  <a:lnTo>
                    <a:pt x="156" y="110"/>
                  </a:lnTo>
                  <a:cubicBezTo>
                    <a:pt x="157" y="98"/>
                    <a:pt x="169" y="31"/>
                    <a:pt x="169" y="25"/>
                  </a:cubicBezTo>
                  <a:cubicBezTo>
                    <a:pt x="169" y="10"/>
                    <a:pt x="154" y="0"/>
                    <a:pt x="140" y="0"/>
                  </a:cubicBezTo>
                  <a:cubicBezTo>
                    <a:pt x="125" y="0"/>
                    <a:pt x="111" y="10"/>
                    <a:pt x="111" y="25"/>
                  </a:cubicBezTo>
                  <a:cubicBezTo>
                    <a:pt x="111" y="29"/>
                    <a:pt x="111" y="31"/>
                    <a:pt x="119" y="67"/>
                  </a:cubicBezTo>
                  <a:lnTo>
                    <a:pt x="125" y="110"/>
                  </a:lnTo>
                  <a:lnTo>
                    <a:pt x="46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36" name="Freeform 8"/>
            <p:cNvSpPr>
              <a:spLocks noChangeArrowheads="1"/>
            </p:cNvSpPr>
            <p:nvPr/>
          </p:nvSpPr>
          <p:spPr bwMode="auto">
            <a:xfrm>
              <a:off x="849" y="584"/>
              <a:ext cx="100" cy="88"/>
            </a:xfrm>
            <a:custGeom>
              <a:avLst/>
              <a:gdLst>
                <a:gd name="T0" fmla="*/ 290 w 446"/>
                <a:gd name="T1" fmla="*/ 319 h 391"/>
                <a:gd name="T2" fmla="*/ 378 w 446"/>
                <a:gd name="T3" fmla="*/ 385 h 391"/>
                <a:gd name="T4" fmla="*/ 419 w 446"/>
                <a:gd name="T5" fmla="*/ 385 h 391"/>
                <a:gd name="T6" fmla="*/ 445 w 446"/>
                <a:gd name="T7" fmla="*/ 363 h 391"/>
                <a:gd name="T8" fmla="*/ 424 w 446"/>
                <a:gd name="T9" fmla="*/ 344 h 391"/>
                <a:gd name="T10" fmla="*/ 373 w 446"/>
                <a:gd name="T11" fmla="*/ 313 h 391"/>
                <a:gd name="T12" fmla="*/ 373 w 446"/>
                <a:gd name="T13" fmla="*/ 131 h 391"/>
                <a:gd name="T14" fmla="*/ 186 w 446"/>
                <a:gd name="T15" fmla="*/ 0 h 391"/>
                <a:gd name="T16" fmla="*/ 35 w 446"/>
                <a:gd name="T17" fmla="*/ 79 h 391"/>
                <a:gd name="T18" fmla="*/ 86 w 446"/>
                <a:gd name="T19" fmla="*/ 131 h 391"/>
                <a:gd name="T20" fmla="*/ 140 w 446"/>
                <a:gd name="T21" fmla="*/ 79 h 391"/>
                <a:gd name="T22" fmla="*/ 121 w 446"/>
                <a:gd name="T23" fmla="*/ 37 h 391"/>
                <a:gd name="T24" fmla="*/ 182 w 446"/>
                <a:gd name="T25" fmla="*/ 31 h 391"/>
                <a:gd name="T26" fmla="*/ 275 w 446"/>
                <a:gd name="T27" fmla="*/ 131 h 391"/>
                <a:gd name="T28" fmla="*/ 275 w 446"/>
                <a:gd name="T29" fmla="*/ 160 h 391"/>
                <a:gd name="T30" fmla="*/ 0 w 446"/>
                <a:gd name="T31" fmla="*/ 292 h 391"/>
                <a:gd name="T32" fmla="*/ 163 w 446"/>
                <a:gd name="T33" fmla="*/ 390 h 391"/>
                <a:gd name="T34" fmla="*/ 290 w 446"/>
                <a:gd name="T35" fmla="*/ 319 h 391"/>
                <a:gd name="T36" fmla="*/ 275 w 446"/>
                <a:gd name="T37" fmla="*/ 187 h 391"/>
                <a:gd name="T38" fmla="*/ 275 w 446"/>
                <a:gd name="T39" fmla="*/ 267 h 391"/>
                <a:gd name="T40" fmla="*/ 177 w 446"/>
                <a:gd name="T41" fmla="*/ 360 h 391"/>
                <a:gd name="T42" fmla="*/ 100 w 446"/>
                <a:gd name="T43" fmla="*/ 292 h 391"/>
                <a:gd name="T44" fmla="*/ 275 w 446"/>
                <a:gd name="T45" fmla="*/ 18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6" h="391">
                  <a:moveTo>
                    <a:pt x="290" y="319"/>
                  </a:moveTo>
                  <a:cubicBezTo>
                    <a:pt x="290" y="346"/>
                    <a:pt x="290" y="385"/>
                    <a:pt x="378" y="385"/>
                  </a:cubicBezTo>
                  <a:lnTo>
                    <a:pt x="419" y="385"/>
                  </a:lnTo>
                  <a:cubicBezTo>
                    <a:pt x="436" y="385"/>
                    <a:pt x="445" y="385"/>
                    <a:pt x="445" y="363"/>
                  </a:cubicBezTo>
                  <a:cubicBezTo>
                    <a:pt x="445" y="344"/>
                    <a:pt x="434" y="344"/>
                    <a:pt x="424" y="344"/>
                  </a:cubicBezTo>
                  <a:cubicBezTo>
                    <a:pt x="373" y="344"/>
                    <a:pt x="373" y="333"/>
                    <a:pt x="373" y="313"/>
                  </a:cubicBezTo>
                  <a:lnTo>
                    <a:pt x="373" y="131"/>
                  </a:lnTo>
                  <a:cubicBezTo>
                    <a:pt x="373" y="56"/>
                    <a:pt x="311" y="0"/>
                    <a:pt x="186" y="0"/>
                  </a:cubicBezTo>
                  <a:cubicBezTo>
                    <a:pt x="136" y="0"/>
                    <a:pt x="35" y="4"/>
                    <a:pt x="35" y="79"/>
                  </a:cubicBezTo>
                  <a:cubicBezTo>
                    <a:pt x="35" y="115"/>
                    <a:pt x="63" y="131"/>
                    <a:pt x="86" y="131"/>
                  </a:cubicBezTo>
                  <a:cubicBezTo>
                    <a:pt x="113" y="131"/>
                    <a:pt x="140" y="113"/>
                    <a:pt x="140" y="79"/>
                  </a:cubicBezTo>
                  <a:cubicBezTo>
                    <a:pt x="140" y="52"/>
                    <a:pt x="123" y="38"/>
                    <a:pt x="121" y="37"/>
                  </a:cubicBezTo>
                  <a:cubicBezTo>
                    <a:pt x="144" y="31"/>
                    <a:pt x="173" y="31"/>
                    <a:pt x="182" y="31"/>
                  </a:cubicBezTo>
                  <a:cubicBezTo>
                    <a:pt x="246" y="31"/>
                    <a:pt x="275" y="65"/>
                    <a:pt x="275" y="131"/>
                  </a:cubicBezTo>
                  <a:lnTo>
                    <a:pt x="275" y="160"/>
                  </a:lnTo>
                  <a:cubicBezTo>
                    <a:pt x="215" y="162"/>
                    <a:pt x="0" y="169"/>
                    <a:pt x="0" y="292"/>
                  </a:cubicBezTo>
                  <a:cubicBezTo>
                    <a:pt x="0" y="375"/>
                    <a:pt x="106" y="390"/>
                    <a:pt x="163" y="390"/>
                  </a:cubicBezTo>
                  <a:cubicBezTo>
                    <a:pt x="230" y="390"/>
                    <a:pt x="271" y="356"/>
                    <a:pt x="290" y="319"/>
                  </a:cubicBezTo>
                  <a:close/>
                  <a:moveTo>
                    <a:pt x="275" y="187"/>
                  </a:moveTo>
                  <a:lnTo>
                    <a:pt x="275" y="267"/>
                  </a:lnTo>
                  <a:cubicBezTo>
                    <a:pt x="275" y="348"/>
                    <a:pt x="198" y="360"/>
                    <a:pt x="177" y="360"/>
                  </a:cubicBezTo>
                  <a:cubicBezTo>
                    <a:pt x="132" y="360"/>
                    <a:pt x="100" y="329"/>
                    <a:pt x="100" y="292"/>
                  </a:cubicBezTo>
                  <a:cubicBezTo>
                    <a:pt x="100" y="200"/>
                    <a:pt x="232" y="188"/>
                    <a:pt x="275" y="1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37" name="Freeform 9"/>
            <p:cNvSpPr>
              <a:spLocks noChangeArrowheads="1"/>
            </p:cNvSpPr>
            <p:nvPr/>
          </p:nvSpPr>
          <p:spPr bwMode="auto">
            <a:xfrm>
              <a:off x="959" y="585"/>
              <a:ext cx="109" cy="86"/>
            </a:xfrm>
            <a:custGeom>
              <a:avLst/>
              <a:gdLst>
                <a:gd name="T0" fmla="*/ 58 w 483"/>
                <a:gd name="T1" fmla="*/ 81 h 384"/>
                <a:gd name="T2" fmla="*/ 58 w 483"/>
                <a:gd name="T3" fmla="*/ 342 h 384"/>
                <a:gd name="T4" fmla="*/ 0 w 483"/>
                <a:gd name="T5" fmla="*/ 342 h 384"/>
                <a:gd name="T6" fmla="*/ 0 w 483"/>
                <a:gd name="T7" fmla="*/ 383 h 384"/>
                <a:gd name="T8" fmla="*/ 108 w 483"/>
                <a:gd name="T9" fmla="*/ 379 h 384"/>
                <a:gd name="T10" fmla="*/ 213 w 483"/>
                <a:gd name="T11" fmla="*/ 383 h 384"/>
                <a:gd name="T12" fmla="*/ 213 w 483"/>
                <a:gd name="T13" fmla="*/ 342 h 384"/>
                <a:gd name="T14" fmla="*/ 156 w 483"/>
                <a:gd name="T15" fmla="*/ 342 h 384"/>
                <a:gd name="T16" fmla="*/ 156 w 483"/>
                <a:gd name="T17" fmla="*/ 165 h 384"/>
                <a:gd name="T18" fmla="*/ 280 w 483"/>
                <a:gd name="T19" fmla="*/ 31 h 384"/>
                <a:gd name="T20" fmla="*/ 328 w 483"/>
                <a:gd name="T21" fmla="*/ 113 h 384"/>
                <a:gd name="T22" fmla="*/ 328 w 483"/>
                <a:gd name="T23" fmla="*/ 342 h 384"/>
                <a:gd name="T24" fmla="*/ 269 w 483"/>
                <a:gd name="T25" fmla="*/ 342 h 384"/>
                <a:gd name="T26" fmla="*/ 269 w 483"/>
                <a:gd name="T27" fmla="*/ 383 h 384"/>
                <a:gd name="T28" fmla="*/ 376 w 483"/>
                <a:gd name="T29" fmla="*/ 379 h 384"/>
                <a:gd name="T30" fmla="*/ 482 w 483"/>
                <a:gd name="T31" fmla="*/ 383 h 384"/>
                <a:gd name="T32" fmla="*/ 482 w 483"/>
                <a:gd name="T33" fmla="*/ 342 h 384"/>
                <a:gd name="T34" fmla="*/ 424 w 483"/>
                <a:gd name="T35" fmla="*/ 342 h 384"/>
                <a:gd name="T36" fmla="*/ 424 w 483"/>
                <a:gd name="T37" fmla="*/ 123 h 384"/>
                <a:gd name="T38" fmla="*/ 294 w 483"/>
                <a:gd name="T39" fmla="*/ 0 h 384"/>
                <a:gd name="T40" fmla="*/ 146 w 483"/>
                <a:gd name="T41" fmla="*/ 92 h 384"/>
                <a:gd name="T42" fmla="*/ 146 w 483"/>
                <a:gd name="T43" fmla="*/ 0 h 384"/>
                <a:gd name="T44" fmla="*/ 0 w 483"/>
                <a:gd name="T45" fmla="*/ 8 h 384"/>
                <a:gd name="T46" fmla="*/ 0 w 483"/>
                <a:gd name="T47" fmla="*/ 46 h 384"/>
                <a:gd name="T48" fmla="*/ 58 w 483"/>
                <a:gd name="T49" fmla="*/ 8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3" h="384">
                  <a:moveTo>
                    <a:pt x="58" y="81"/>
                  </a:moveTo>
                  <a:lnTo>
                    <a:pt x="58" y="342"/>
                  </a:lnTo>
                  <a:lnTo>
                    <a:pt x="0" y="342"/>
                  </a:lnTo>
                  <a:lnTo>
                    <a:pt x="0" y="383"/>
                  </a:lnTo>
                  <a:cubicBezTo>
                    <a:pt x="23" y="381"/>
                    <a:pt x="75" y="379"/>
                    <a:pt x="108" y="379"/>
                  </a:cubicBezTo>
                  <a:cubicBezTo>
                    <a:pt x="140" y="379"/>
                    <a:pt x="190" y="381"/>
                    <a:pt x="213" y="383"/>
                  </a:cubicBezTo>
                  <a:lnTo>
                    <a:pt x="213" y="342"/>
                  </a:lnTo>
                  <a:lnTo>
                    <a:pt x="156" y="342"/>
                  </a:lnTo>
                  <a:lnTo>
                    <a:pt x="156" y="165"/>
                  </a:lnTo>
                  <a:cubicBezTo>
                    <a:pt x="156" y="73"/>
                    <a:pt x="228" y="31"/>
                    <a:pt x="280" y="31"/>
                  </a:cubicBezTo>
                  <a:cubicBezTo>
                    <a:pt x="309" y="31"/>
                    <a:pt x="328" y="48"/>
                    <a:pt x="328" y="113"/>
                  </a:cubicBezTo>
                  <a:lnTo>
                    <a:pt x="328" y="342"/>
                  </a:lnTo>
                  <a:lnTo>
                    <a:pt x="269" y="342"/>
                  </a:lnTo>
                  <a:lnTo>
                    <a:pt x="269" y="383"/>
                  </a:lnTo>
                  <a:cubicBezTo>
                    <a:pt x="294" y="381"/>
                    <a:pt x="344" y="379"/>
                    <a:pt x="376" y="379"/>
                  </a:cubicBezTo>
                  <a:cubicBezTo>
                    <a:pt x="409" y="379"/>
                    <a:pt x="459" y="381"/>
                    <a:pt x="482" y="383"/>
                  </a:cubicBezTo>
                  <a:lnTo>
                    <a:pt x="482" y="342"/>
                  </a:lnTo>
                  <a:lnTo>
                    <a:pt x="424" y="342"/>
                  </a:lnTo>
                  <a:lnTo>
                    <a:pt x="424" y="123"/>
                  </a:lnTo>
                  <a:cubicBezTo>
                    <a:pt x="424" y="33"/>
                    <a:pt x="378" y="0"/>
                    <a:pt x="294" y="0"/>
                  </a:cubicBezTo>
                  <a:cubicBezTo>
                    <a:pt x="213" y="0"/>
                    <a:pt x="167" y="48"/>
                    <a:pt x="146" y="92"/>
                  </a:cubicBezTo>
                  <a:lnTo>
                    <a:pt x="146" y="0"/>
                  </a:lnTo>
                  <a:lnTo>
                    <a:pt x="0" y="8"/>
                  </a:lnTo>
                  <a:lnTo>
                    <a:pt x="0" y="46"/>
                  </a:lnTo>
                  <a:cubicBezTo>
                    <a:pt x="52" y="46"/>
                    <a:pt x="58" y="46"/>
                    <a:pt x="58" y="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38" name="Freeform 10"/>
            <p:cNvSpPr>
              <a:spLocks noChangeArrowheads="1"/>
            </p:cNvSpPr>
            <p:nvPr/>
          </p:nvSpPr>
          <p:spPr bwMode="auto">
            <a:xfrm>
              <a:off x="1079" y="538"/>
              <a:ext cx="107" cy="134"/>
            </a:xfrm>
            <a:custGeom>
              <a:avLst/>
              <a:gdLst>
                <a:gd name="T0" fmla="*/ 323 w 477"/>
                <a:gd name="T1" fmla="*/ 552 h 595"/>
                <a:gd name="T2" fmla="*/ 323 w 477"/>
                <a:gd name="T3" fmla="*/ 594 h 595"/>
                <a:gd name="T4" fmla="*/ 476 w 477"/>
                <a:gd name="T5" fmla="*/ 588 h 595"/>
                <a:gd name="T6" fmla="*/ 476 w 477"/>
                <a:gd name="T7" fmla="*/ 548 h 595"/>
                <a:gd name="T8" fmla="*/ 419 w 477"/>
                <a:gd name="T9" fmla="*/ 515 h 595"/>
                <a:gd name="T10" fmla="*/ 419 w 477"/>
                <a:gd name="T11" fmla="*/ 0 h 595"/>
                <a:gd name="T12" fmla="*/ 269 w 477"/>
                <a:gd name="T13" fmla="*/ 8 h 595"/>
                <a:gd name="T14" fmla="*/ 269 w 477"/>
                <a:gd name="T15" fmla="*/ 46 h 595"/>
                <a:gd name="T16" fmla="*/ 326 w 477"/>
                <a:gd name="T17" fmla="*/ 79 h 595"/>
                <a:gd name="T18" fmla="*/ 326 w 477"/>
                <a:gd name="T19" fmla="*/ 244 h 595"/>
                <a:gd name="T20" fmla="*/ 213 w 477"/>
                <a:gd name="T21" fmla="*/ 208 h 595"/>
                <a:gd name="T22" fmla="*/ 0 w 477"/>
                <a:gd name="T23" fmla="*/ 400 h 595"/>
                <a:gd name="T24" fmla="*/ 204 w 477"/>
                <a:gd name="T25" fmla="*/ 594 h 595"/>
                <a:gd name="T26" fmla="*/ 323 w 477"/>
                <a:gd name="T27" fmla="*/ 552 h 595"/>
                <a:gd name="T28" fmla="*/ 323 w 477"/>
                <a:gd name="T29" fmla="*/ 288 h 595"/>
                <a:gd name="T30" fmla="*/ 323 w 477"/>
                <a:gd name="T31" fmla="*/ 500 h 595"/>
                <a:gd name="T32" fmla="*/ 211 w 477"/>
                <a:gd name="T33" fmla="*/ 563 h 595"/>
                <a:gd name="T34" fmla="*/ 108 w 477"/>
                <a:gd name="T35" fmla="*/ 400 h 595"/>
                <a:gd name="T36" fmla="*/ 131 w 477"/>
                <a:gd name="T37" fmla="*/ 281 h 595"/>
                <a:gd name="T38" fmla="*/ 221 w 477"/>
                <a:gd name="T39" fmla="*/ 237 h 595"/>
                <a:gd name="T40" fmla="*/ 323 w 477"/>
                <a:gd name="T41" fmla="*/ 288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7" h="595">
                  <a:moveTo>
                    <a:pt x="323" y="552"/>
                  </a:moveTo>
                  <a:lnTo>
                    <a:pt x="323" y="594"/>
                  </a:lnTo>
                  <a:lnTo>
                    <a:pt x="476" y="588"/>
                  </a:lnTo>
                  <a:lnTo>
                    <a:pt x="476" y="548"/>
                  </a:lnTo>
                  <a:cubicBezTo>
                    <a:pt x="424" y="548"/>
                    <a:pt x="419" y="548"/>
                    <a:pt x="419" y="515"/>
                  </a:cubicBezTo>
                  <a:lnTo>
                    <a:pt x="419" y="0"/>
                  </a:lnTo>
                  <a:lnTo>
                    <a:pt x="269" y="8"/>
                  </a:lnTo>
                  <a:lnTo>
                    <a:pt x="269" y="46"/>
                  </a:lnTo>
                  <a:cubicBezTo>
                    <a:pt x="321" y="46"/>
                    <a:pt x="326" y="46"/>
                    <a:pt x="326" y="79"/>
                  </a:cubicBezTo>
                  <a:lnTo>
                    <a:pt x="326" y="244"/>
                  </a:lnTo>
                  <a:cubicBezTo>
                    <a:pt x="284" y="212"/>
                    <a:pt x="240" y="208"/>
                    <a:pt x="213" y="208"/>
                  </a:cubicBezTo>
                  <a:cubicBezTo>
                    <a:pt x="88" y="208"/>
                    <a:pt x="0" y="281"/>
                    <a:pt x="0" y="400"/>
                  </a:cubicBezTo>
                  <a:cubicBezTo>
                    <a:pt x="0" y="513"/>
                    <a:pt x="79" y="594"/>
                    <a:pt x="204" y="594"/>
                  </a:cubicBezTo>
                  <a:cubicBezTo>
                    <a:pt x="255" y="594"/>
                    <a:pt x="296" y="573"/>
                    <a:pt x="323" y="552"/>
                  </a:cubicBezTo>
                  <a:close/>
                  <a:moveTo>
                    <a:pt x="323" y="288"/>
                  </a:moveTo>
                  <a:lnTo>
                    <a:pt x="323" y="500"/>
                  </a:lnTo>
                  <a:cubicBezTo>
                    <a:pt x="311" y="515"/>
                    <a:pt x="276" y="563"/>
                    <a:pt x="211" y="563"/>
                  </a:cubicBezTo>
                  <a:cubicBezTo>
                    <a:pt x="108" y="563"/>
                    <a:pt x="108" y="460"/>
                    <a:pt x="108" y="400"/>
                  </a:cubicBezTo>
                  <a:cubicBezTo>
                    <a:pt x="108" y="360"/>
                    <a:pt x="108" y="315"/>
                    <a:pt x="131" y="281"/>
                  </a:cubicBezTo>
                  <a:cubicBezTo>
                    <a:pt x="156" y="246"/>
                    <a:pt x="194" y="237"/>
                    <a:pt x="221" y="237"/>
                  </a:cubicBezTo>
                  <a:cubicBezTo>
                    <a:pt x="269" y="237"/>
                    <a:pt x="303" y="265"/>
                    <a:pt x="323" y="2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39" name="Freeform 11"/>
            <p:cNvSpPr>
              <a:spLocks noChangeArrowheads="1"/>
            </p:cNvSpPr>
            <p:nvPr/>
          </p:nvSpPr>
          <p:spPr bwMode="auto">
            <a:xfrm>
              <a:off x="1267" y="540"/>
              <a:ext cx="166" cy="131"/>
            </a:xfrm>
            <a:custGeom>
              <a:avLst/>
              <a:gdLst>
                <a:gd name="T0" fmla="*/ 102 w 738"/>
                <a:gd name="T1" fmla="*/ 525 h 582"/>
                <a:gd name="T2" fmla="*/ 83 w 738"/>
                <a:gd name="T3" fmla="*/ 540 h 582"/>
                <a:gd name="T4" fmla="*/ 36 w 738"/>
                <a:gd name="T5" fmla="*/ 542 h 582"/>
                <a:gd name="T6" fmla="*/ 10 w 738"/>
                <a:gd name="T7" fmla="*/ 544 h 582"/>
                <a:gd name="T8" fmla="*/ 0 w 738"/>
                <a:gd name="T9" fmla="*/ 565 h 582"/>
                <a:gd name="T10" fmla="*/ 29 w 738"/>
                <a:gd name="T11" fmla="*/ 581 h 582"/>
                <a:gd name="T12" fmla="*/ 359 w 738"/>
                <a:gd name="T13" fmla="*/ 581 h 582"/>
                <a:gd name="T14" fmla="*/ 737 w 738"/>
                <a:gd name="T15" fmla="*/ 210 h 582"/>
                <a:gd name="T16" fmla="*/ 503 w 738"/>
                <a:gd name="T17" fmla="*/ 0 h 582"/>
                <a:gd name="T18" fmla="*/ 167 w 738"/>
                <a:gd name="T19" fmla="*/ 0 h 582"/>
                <a:gd name="T20" fmla="*/ 134 w 738"/>
                <a:gd name="T21" fmla="*/ 25 h 582"/>
                <a:gd name="T22" fmla="*/ 171 w 738"/>
                <a:gd name="T23" fmla="*/ 40 h 582"/>
                <a:gd name="T24" fmla="*/ 223 w 738"/>
                <a:gd name="T25" fmla="*/ 42 h 582"/>
                <a:gd name="T26" fmla="*/ 102 w 738"/>
                <a:gd name="T27" fmla="*/ 525 h 582"/>
                <a:gd name="T28" fmla="*/ 332 w 738"/>
                <a:gd name="T29" fmla="*/ 56 h 582"/>
                <a:gd name="T30" fmla="*/ 342 w 738"/>
                <a:gd name="T31" fmla="*/ 40 h 582"/>
                <a:gd name="T32" fmla="*/ 365 w 738"/>
                <a:gd name="T33" fmla="*/ 40 h 582"/>
                <a:gd name="T34" fmla="*/ 461 w 738"/>
                <a:gd name="T35" fmla="*/ 40 h 582"/>
                <a:gd name="T36" fmla="*/ 582 w 738"/>
                <a:gd name="T37" fmla="*/ 75 h 582"/>
                <a:gd name="T38" fmla="*/ 624 w 738"/>
                <a:gd name="T39" fmla="*/ 179 h 582"/>
                <a:gd name="T40" fmla="*/ 570 w 738"/>
                <a:gd name="T41" fmla="*/ 404 h 582"/>
                <a:gd name="T42" fmla="*/ 336 w 738"/>
                <a:gd name="T43" fmla="*/ 542 h 582"/>
                <a:gd name="T44" fmla="*/ 232 w 738"/>
                <a:gd name="T45" fmla="*/ 542 h 582"/>
                <a:gd name="T46" fmla="*/ 211 w 738"/>
                <a:gd name="T47" fmla="*/ 540 h 582"/>
                <a:gd name="T48" fmla="*/ 332 w 738"/>
                <a:gd name="T49" fmla="*/ 5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8" h="582">
                  <a:moveTo>
                    <a:pt x="102" y="525"/>
                  </a:moveTo>
                  <a:cubicBezTo>
                    <a:pt x="98" y="538"/>
                    <a:pt x="98" y="538"/>
                    <a:pt x="83" y="540"/>
                  </a:cubicBezTo>
                  <a:cubicBezTo>
                    <a:pt x="67" y="542"/>
                    <a:pt x="50" y="542"/>
                    <a:pt x="36" y="542"/>
                  </a:cubicBezTo>
                  <a:cubicBezTo>
                    <a:pt x="15" y="542"/>
                    <a:pt x="13" y="542"/>
                    <a:pt x="10" y="544"/>
                  </a:cubicBezTo>
                  <a:cubicBezTo>
                    <a:pt x="0" y="550"/>
                    <a:pt x="0" y="563"/>
                    <a:pt x="0" y="565"/>
                  </a:cubicBezTo>
                  <a:cubicBezTo>
                    <a:pt x="0" y="581"/>
                    <a:pt x="15" y="581"/>
                    <a:pt x="29" y="581"/>
                  </a:cubicBezTo>
                  <a:lnTo>
                    <a:pt x="359" y="581"/>
                  </a:lnTo>
                  <a:cubicBezTo>
                    <a:pt x="603" y="581"/>
                    <a:pt x="737" y="381"/>
                    <a:pt x="737" y="210"/>
                  </a:cubicBezTo>
                  <a:cubicBezTo>
                    <a:pt x="737" y="63"/>
                    <a:pt x="630" y="0"/>
                    <a:pt x="503" y="0"/>
                  </a:cubicBezTo>
                  <a:lnTo>
                    <a:pt x="167" y="0"/>
                  </a:lnTo>
                  <a:cubicBezTo>
                    <a:pt x="150" y="0"/>
                    <a:pt x="134" y="0"/>
                    <a:pt x="134" y="25"/>
                  </a:cubicBezTo>
                  <a:cubicBezTo>
                    <a:pt x="134" y="40"/>
                    <a:pt x="146" y="40"/>
                    <a:pt x="171" y="40"/>
                  </a:cubicBezTo>
                  <a:cubicBezTo>
                    <a:pt x="188" y="40"/>
                    <a:pt x="205" y="40"/>
                    <a:pt x="223" y="42"/>
                  </a:cubicBezTo>
                  <a:lnTo>
                    <a:pt x="102" y="525"/>
                  </a:lnTo>
                  <a:close/>
                  <a:moveTo>
                    <a:pt x="332" y="56"/>
                  </a:moveTo>
                  <a:cubicBezTo>
                    <a:pt x="336" y="42"/>
                    <a:pt x="336" y="42"/>
                    <a:pt x="342" y="40"/>
                  </a:cubicBezTo>
                  <a:cubicBezTo>
                    <a:pt x="349" y="40"/>
                    <a:pt x="355" y="40"/>
                    <a:pt x="365" y="40"/>
                  </a:cubicBezTo>
                  <a:lnTo>
                    <a:pt x="461" y="40"/>
                  </a:lnTo>
                  <a:cubicBezTo>
                    <a:pt x="486" y="40"/>
                    <a:pt x="541" y="42"/>
                    <a:pt x="582" y="75"/>
                  </a:cubicBezTo>
                  <a:cubicBezTo>
                    <a:pt x="624" y="110"/>
                    <a:pt x="624" y="160"/>
                    <a:pt x="624" y="179"/>
                  </a:cubicBezTo>
                  <a:cubicBezTo>
                    <a:pt x="624" y="238"/>
                    <a:pt x="593" y="356"/>
                    <a:pt x="570" y="404"/>
                  </a:cubicBezTo>
                  <a:cubicBezTo>
                    <a:pt x="522" y="502"/>
                    <a:pt x="434" y="542"/>
                    <a:pt x="336" y="542"/>
                  </a:cubicBezTo>
                  <a:lnTo>
                    <a:pt x="232" y="542"/>
                  </a:lnTo>
                  <a:cubicBezTo>
                    <a:pt x="219" y="542"/>
                    <a:pt x="217" y="542"/>
                    <a:pt x="211" y="540"/>
                  </a:cubicBezTo>
                  <a:lnTo>
                    <a:pt x="33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40" name="Freeform 12"/>
            <p:cNvSpPr>
              <a:spLocks noChangeArrowheads="1"/>
            </p:cNvSpPr>
            <p:nvPr/>
          </p:nvSpPr>
          <p:spPr bwMode="auto">
            <a:xfrm>
              <a:off x="1509" y="508"/>
              <a:ext cx="79" cy="10"/>
            </a:xfrm>
            <a:custGeom>
              <a:avLst/>
              <a:gdLst>
                <a:gd name="T0" fmla="*/ 351 w 352"/>
                <a:gd name="T1" fmla="*/ 46 h 47"/>
                <a:gd name="T2" fmla="*/ 351 w 352"/>
                <a:gd name="T3" fmla="*/ 0 h 47"/>
                <a:gd name="T4" fmla="*/ 0 w 352"/>
                <a:gd name="T5" fmla="*/ 0 h 47"/>
                <a:gd name="T6" fmla="*/ 0 w 352"/>
                <a:gd name="T7" fmla="*/ 46 h 47"/>
                <a:gd name="T8" fmla="*/ 351 w 352"/>
                <a:gd name="T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47">
                  <a:moveTo>
                    <a:pt x="351" y="46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351" y="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41" name="Freeform 13"/>
            <p:cNvSpPr>
              <a:spLocks noChangeArrowheads="1"/>
            </p:cNvSpPr>
            <p:nvPr/>
          </p:nvSpPr>
          <p:spPr bwMode="auto">
            <a:xfrm>
              <a:off x="1452" y="540"/>
              <a:ext cx="166" cy="131"/>
            </a:xfrm>
            <a:custGeom>
              <a:avLst/>
              <a:gdLst>
                <a:gd name="T0" fmla="*/ 102 w 738"/>
                <a:gd name="T1" fmla="*/ 525 h 582"/>
                <a:gd name="T2" fmla="*/ 83 w 738"/>
                <a:gd name="T3" fmla="*/ 540 h 582"/>
                <a:gd name="T4" fmla="*/ 36 w 738"/>
                <a:gd name="T5" fmla="*/ 542 h 582"/>
                <a:gd name="T6" fmla="*/ 10 w 738"/>
                <a:gd name="T7" fmla="*/ 544 h 582"/>
                <a:gd name="T8" fmla="*/ 0 w 738"/>
                <a:gd name="T9" fmla="*/ 565 h 582"/>
                <a:gd name="T10" fmla="*/ 29 w 738"/>
                <a:gd name="T11" fmla="*/ 581 h 582"/>
                <a:gd name="T12" fmla="*/ 359 w 738"/>
                <a:gd name="T13" fmla="*/ 581 h 582"/>
                <a:gd name="T14" fmla="*/ 737 w 738"/>
                <a:gd name="T15" fmla="*/ 210 h 582"/>
                <a:gd name="T16" fmla="*/ 505 w 738"/>
                <a:gd name="T17" fmla="*/ 0 h 582"/>
                <a:gd name="T18" fmla="*/ 167 w 738"/>
                <a:gd name="T19" fmla="*/ 0 h 582"/>
                <a:gd name="T20" fmla="*/ 134 w 738"/>
                <a:gd name="T21" fmla="*/ 25 h 582"/>
                <a:gd name="T22" fmla="*/ 171 w 738"/>
                <a:gd name="T23" fmla="*/ 40 h 582"/>
                <a:gd name="T24" fmla="*/ 223 w 738"/>
                <a:gd name="T25" fmla="*/ 42 h 582"/>
                <a:gd name="T26" fmla="*/ 102 w 738"/>
                <a:gd name="T27" fmla="*/ 525 h 582"/>
                <a:gd name="T28" fmla="*/ 332 w 738"/>
                <a:gd name="T29" fmla="*/ 56 h 582"/>
                <a:gd name="T30" fmla="*/ 342 w 738"/>
                <a:gd name="T31" fmla="*/ 40 h 582"/>
                <a:gd name="T32" fmla="*/ 365 w 738"/>
                <a:gd name="T33" fmla="*/ 40 h 582"/>
                <a:gd name="T34" fmla="*/ 461 w 738"/>
                <a:gd name="T35" fmla="*/ 40 h 582"/>
                <a:gd name="T36" fmla="*/ 582 w 738"/>
                <a:gd name="T37" fmla="*/ 75 h 582"/>
                <a:gd name="T38" fmla="*/ 626 w 738"/>
                <a:gd name="T39" fmla="*/ 179 h 582"/>
                <a:gd name="T40" fmla="*/ 570 w 738"/>
                <a:gd name="T41" fmla="*/ 404 h 582"/>
                <a:gd name="T42" fmla="*/ 336 w 738"/>
                <a:gd name="T43" fmla="*/ 542 h 582"/>
                <a:gd name="T44" fmla="*/ 232 w 738"/>
                <a:gd name="T45" fmla="*/ 542 h 582"/>
                <a:gd name="T46" fmla="*/ 211 w 738"/>
                <a:gd name="T47" fmla="*/ 540 h 582"/>
                <a:gd name="T48" fmla="*/ 332 w 738"/>
                <a:gd name="T49" fmla="*/ 5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8" h="582">
                  <a:moveTo>
                    <a:pt x="102" y="525"/>
                  </a:moveTo>
                  <a:cubicBezTo>
                    <a:pt x="98" y="538"/>
                    <a:pt x="98" y="538"/>
                    <a:pt x="83" y="540"/>
                  </a:cubicBezTo>
                  <a:cubicBezTo>
                    <a:pt x="67" y="542"/>
                    <a:pt x="50" y="542"/>
                    <a:pt x="36" y="542"/>
                  </a:cubicBezTo>
                  <a:cubicBezTo>
                    <a:pt x="15" y="542"/>
                    <a:pt x="13" y="542"/>
                    <a:pt x="10" y="544"/>
                  </a:cubicBezTo>
                  <a:cubicBezTo>
                    <a:pt x="0" y="550"/>
                    <a:pt x="0" y="563"/>
                    <a:pt x="0" y="565"/>
                  </a:cubicBezTo>
                  <a:cubicBezTo>
                    <a:pt x="0" y="581"/>
                    <a:pt x="15" y="581"/>
                    <a:pt x="29" y="581"/>
                  </a:cubicBezTo>
                  <a:lnTo>
                    <a:pt x="359" y="581"/>
                  </a:lnTo>
                  <a:cubicBezTo>
                    <a:pt x="603" y="581"/>
                    <a:pt x="737" y="381"/>
                    <a:pt x="737" y="210"/>
                  </a:cubicBezTo>
                  <a:cubicBezTo>
                    <a:pt x="737" y="63"/>
                    <a:pt x="630" y="0"/>
                    <a:pt x="505" y="0"/>
                  </a:cubicBezTo>
                  <a:lnTo>
                    <a:pt x="167" y="0"/>
                  </a:lnTo>
                  <a:cubicBezTo>
                    <a:pt x="150" y="0"/>
                    <a:pt x="134" y="0"/>
                    <a:pt x="134" y="25"/>
                  </a:cubicBezTo>
                  <a:cubicBezTo>
                    <a:pt x="134" y="40"/>
                    <a:pt x="146" y="40"/>
                    <a:pt x="171" y="40"/>
                  </a:cubicBezTo>
                  <a:cubicBezTo>
                    <a:pt x="188" y="40"/>
                    <a:pt x="205" y="40"/>
                    <a:pt x="223" y="42"/>
                  </a:cubicBezTo>
                  <a:lnTo>
                    <a:pt x="102" y="525"/>
                  </a:lnTo>
                  <a:close/>
                  <a:moveTo>
                    <a:pt x="332" y="56"/>
                  </a:moveTo>
                  <a:cubicBezTo>
                    <a:pt x="336" y="42"/>
                    <a:pt x="336" y="42"/>
                    <a:pt x="342" y="40"/>
                  </a:cubicBezTo>
                  <a:cubicBezTo>
                    <a:pt x="349" y="40"/>
                    <a:pt x="355" y="40"/>
                    <a:pt x="365" y="40"/>
                  </a:cubicBezTo>
                  <a:lnTo>
                    <a:pt x="461" y="40"/>
                  </a:lnTo>
                  <a:cubicBezTo>
                    <a:pt x="486" y="40"/>
                    <a:pt x="541" y="42"/>
                    <a:pt x="582" y="75"/>
                  </a:cubicBezTo>
                  <a:cubicBezTo>
                    <a:pt x="626" y="110"/>
                    <a:pt x="626" y="160"/>
                    <a:pt x="626" y="179"/>
                  </a:cubicBezTo>
                  <a:cubicBezTo>
                    <a:pt x="626" y="238"/>
                    <a:pt x="593" y="356"/>
                    <a:pt x="570" y="404"/>
                  </a:cubicBezTo>
                  <a:cubicBezTo>
                    <a:pt x="522" y="502"/>
                    <a:pt x="434" y="542"/>
                    <a:pt x="336" y="542"/>
                  </a:cubicBezTo>
                  <a:lnTo>
                    <a:pt x="232" y="542"/>
                  </a:lnTo>
                  <a:cubicBezTo>
                    <a:pt x="219" y="542"/>
                    <a:pt x="217" y="542"/>
                    <a:pt x="211" y="540"/>
                  </a:cubicBezTo>
                  <a:lnTo>
                    <a:pt x="33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42" name="Freeform 14"/>
            <p:cNvSpPr>
              <a:spLocks noChangeArrowheads="1"/>
            </p:cNvSpPr>
            <p:nvPr/>
          </p:nvSpPr>
          <p:spPr bwMode="auto">
            <a:xfrm>
              <a:off x="1642" y="529"/>
              <a:ext cx="63" cy="59"/>
            </a:xfrm>
            <a:custGeom>
              <a:avLst/>
              <a:gdLst>
                <a:gd name="T0" fmla="*/ 46 w 281"/>
                <a:gd name="T1" fmla="*/ 56 h 266"/>
                <a:gd name="T2" fmla="*/ 29 w 281"/>
                <a:gd name="T3" fmla="*/ 48 h 266"/>
                <a:gd name="T4" fmla="*/ 0 w 281"/>
                <a:gd name="T5" fmla="*/ 81 h 266"/>
                <a:gd name="T6" fmla="*/ 21 w 281"/>
                <a:gd name="T7" fmla="*/ 106 h 266"/>
                <a:gd name="T8" fmla="*/ 104 w 281"/>
                <a:gd name="T9" fmla="*/ 133 h 266"/>
                <a:gd name="T10" fmla="*/ 29 w 281"/>
                <a:gd name="T11" fmla="*/ 156 h 266"/>
                <a:gd name="T12" fmla="*/ 0 w 281"/>
                <a:gd name="T13" fmla="*/ 185 h 266"/>
                <a:gd name="T14" fmla="*/ 29 w 281"/>
                <a:gd name="T15" fmla="*/ 215 h 266"/>
                <a:gd name="T16" fmla="*/ 54 w 281"/>
                <a:gd name="T17" fmla="*/ 204 h 266"/>
                <a:gd name="T18" fmla="*/ 125 w 281"/>
                <a:gd name="T19" fmla="*/ 156 h 266"/>
                <a:gd name="T20" fmla="*/ 111 w 281"/>
                <a:gd name="T21" fmla="*/ 240 h 266"/>
                <a:gd name="T22" fmla="*/ 140 w 281"/>
                <a:gd name="T23" fmla="*/ 265 h 266"/>
                <a:gd name="T24" fmla="*/ 169 w 281"/>
                <a:gd name="T25" fmla="*/ 238 h 266"/>
                <a:gd name="T26" fmla="*/ 156 w 281"/>
                <a:gd name="T27" fmla="*/ 156 h 266"/>
                <a:gd name="T28" fmla="*/ 228 w 281"/>
                <a:gd name="T29" fmla="*/ 204 h 266"/>
                <a:gd name="T30" fmla="*/ 252 w 281"/>
                <a:gd name="T31" fmla="*/ 215 h 266"/>
                <a:gd name="T32" fmla="*/ 280 w 281"/>
                <a:gd name="T33" fmla="*/ 185 h 266"/>
                <a:gd name="T34" fmla="*/ 259 w 281"/>
                <a:gd name="T35" fmla="*/ 158 h 266"/>
                <a:gd name="T36" fmla="*/ 177 w 281"/>
                <a:gd name="T37" fmla="*/ 133 h 266"/>
                <a:gd name="T38" fmla="*/ 252 w 281"/>
                <a:gd name="T39" fmla="*/ 108 h 266"/>
                <a:gd name="T40" fmla="*/ 280 w 281"/>
                <a:gd name="T41" fmla="*/ 81 h 266"/>
                <a:gd name="T42" fmla="*/ 252 w 281"/>
                <a:gd name="T43" fmla="*/ 48 h 266"/>
                <a:gd name="T44" fmla="*/ 227 w 281"/>
                <a:gd name="T45" fmla="*/ 62 h 266"/>
                <a:gd name="T46" fmla="*/ 156 w 281"/>
                <a:gd name="T47" fmla="*/ 110 h 266"/>
                <a:gd name="T48" fmla="*/ 169 w 281"/>
                <a:gd name="T49" fmla="*/ 25 h 266"/>
                <a:gd name="T50" fmla="*/ 140 w 281"/>
                <a:gd name="T51" fmla="*/ 0 h 266"/>
                <a:gd name="T52" fmla="*/ 111 w 281"/>
                <a:gd name="T53" fmla="*/ 25 h 266"/>
                <a:gd name="T54" fmla="*/ 119 w 281"/>
                <a:gd name="T55" fmla="*/ 67 h 266"/>
                <a:gd name="T56" fmla="*/ 125 w 281"/>
                <a:gd name="T57" fmla="*/ 110 h 266"/>
                <a:gd name="T58" fmla="*/ 46 w 281"/>
                <a:gd name="T59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66">
                  <a:moveTo>
                    <a:pt x="46" y="56"/>
                  </a:moveTo>
                  <a:cubicBezTo>
                    <a:pt x="38" y="50"/>
                    <a:pt x="36" y="48"/>
                    <a:pt x="29" y="48"/>
                  </a:cubicBezTo>
                  <a:cubicBezTo>
                    <a:pt x="12" y="48"/>
                    <a:pt x="0" y="65"/>
                    <a:pt x="0" y="81"/>
                  </a:cubicBezTo>
                  <a:cubicBezTo>
                    <a:pt x="0" y="98"/>
                    <a:pt x="13" y="104"/>
                    <a:pt x="21" y="106"/>
                  </a:cubicBezTo>
                  <a:lnTo>
                    <a:pt x="104" y="133"/>
                  </a:lnTo>
                  <a:lnTo>
                    <a:pt x="29" y="156"/>
                  </a:lnTo>
                  <a:cubicBezTo>
                    <a:pt x="12" y="162"/>
                    <a:pt x="0" y="165"/>
                    <a:pt x="0" y="185"/>
                  </a:cubicBezTo>
                  <a:cubicBezTo>
                    <a:pt x="0" y="198"/>
                    <a:pt x="12" y="215"/>
                    <a:pt x="29" y="215"/>
                  </a:cubicBezTo>
                  <a:cubicBezTo>
                    <a:pt x="36" y="215"/>
                    <a:pt x="36" y="215"/>
                    <a:pt x="54" y="204"/>
                  </a:cubicBezTo>
                  <a:lnTo>
                    <a:pt x="125" y="156"/>
                  </a:lnTo>
                  <a:cubicBezTo>
                    <a:pt x="123" y="167"/>
                    <a:pt x="111" y="235"/>
                    <a:pt x="111" y="240"/>
                  </a:cubicBezTo>
                  <a:cubicBezTo>
                    <a:pt x="111" y="254"/>
                    <a:pt x="125" y="265"/>
                    <a:pt x="140" y="265"/>
                  </a:cubicBezTo>
                  <a:cubicBezTo>
                    <a:pt x="154" y="265"/>
                    <a:pt x="169" y="256"/>
                    <a:pt x="169" y="238"/>
                  </a:cubicBezTo>
                  <a:cubicBezTo>
                    <a:pt x="169" y="235"/>
                    <a:pt x="157" y="165"/>
                    <a:pt x="156" y="156"/>
                  </a:cubicBezTo>
                  <a:lnTo>
                    <a:pt x="228" y="204"/>
                  </a:lnTo>
                  <a:cubicBezTo>
                    <a:pt x="244" y="215"/>
                    <a:pt x="246" y="215"/>
                    <a:pt x="252" y="215"/>
                  </a:cubicBezTo>
                  <a:cubicBezTo>
                    <a:pt x="269" y="215"/>
                    <a:pt x="280" y="198"/>
                    <a:pt x="280" y="185"/>
                  </a:cubicBezTo>
                  <a:cubicBezTo>
                    <a:pt x="280" y="165"/>
                    <a:pt x="267" y="162"/>
                    <a:pt x="259" y="158"/>
                  </a:cubicBezTo>
                  <a:lnTo>
                    <a:pt x="177" y="133"/>
                  </a:lnTo>
                  <a:lnTo>
                    <a:pt x="252" y="108"/>
                  </a:lnTo>
                  <a:cubicBezTo>
                    <a:pt x="269" y="104"/>
                    <a:pt x="280" y="100"/>
                    <a:pt x="280" y="81"/>
                  </a:cubicBezTo>
                  <a:cubicBezTo>
                    <a:pt x="280" y="65"/>
                    <a:pt x="269" y="48"/>
                    <a:pt x="252" y="48"/>
                  </a:cubicBezTo>
                  <a:cubicBezTo>
                    <a:pt x="246" y="48"/>
                    <a:pt x="244" y="48"/>
                    <a:pt x="227" y="62"/>
                  </a:cubicBezTo>
                  <a:lnTo>
                    <a:pt x="156" y="110"/>
                  </a:lnTo>
                  <a:cubicBezTo>
                    <a:pt x="157" y="98"/>
                    <a:pt x="169" y="31"/>
                    <a:pt x="169" y="25"/>
                  </a:cubicBezTo>
                  <a:cubicBezTo>
                    <a:pt x="169" y="10"/>
                    <a:pt x="154" y="0"/>
                    <a:pt x="140" y="0"/>
                  </a:cubicBezTo>
                  <a:cubicBezTo>
                    <a:pt x="125" y="0"/>
                    <a:pt x="111" y="10"/>
                    <a:pt x="111" y="25"/>
                  </a:cubicBezTo>
                  <a:cubicBezTo>
                    <a:pt x="111" y="29"/>
                    <a:pt x="111" y="31"/>
                    <a:pt x="119" y="67"/>
                  </a:cubicBezTo>
                  <a:lnTo>
                    <a:pt x="125" y="110"/>
                  </a:lnTo>
                  <a:lnTo>
                    <a:pt x="46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1042988" y="5040313"/>
            <a:ext cx="20637" cy="1431925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V="1">
            <a:off x="1763713" y="5040313"/>
            <a:ext cx="20637" cy="1431925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1042988" y="5767388"/>
            <a:ext cx="720725" cy="1587"/>
          </a:xfrm>
          <a:prstGeom prst="line">
            <a:avLst/>
          </a:prstGeom>
          <a:noFill/>
          <a:ln w="36000" cap="flat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898525" y="6626225"/>
            <a:ext cx="331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4" rIns="0" bIns="0"/>
          <a:lstStyle/>
          <a:p>
            <a:r>
              <a:rPr lang="en-US" altLang="ja-JP" sz="2600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1617663" y="6626225"/>
            <a:ext cx="4079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4" rIns="0" bIns="0"/>
          <a:lstStyle/>
          <a:p>
            <a:r>
              <a:rPr lang="en-US" altLang="ja-JP" sz="2600" b="0">
                <a:solidFill>
                  <a:srgbClr val="000000"/>
                </a:solidFill>
              </a:rPr>
              <a:t>D</a:t>
            </a:r>
            <a:r>
              <a:rPr lang="en-US" altLang="ja-JP" sz="2600" b="0" baseline="3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841375" y="4606925"/>
            <a:ext cx="407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4" rIns="0" bIns="0"/>
          <a:lstStyle/>
          <a:p>
            <a:r>
              <a:rPr lang="en-US" altLang="ja-JP" sz="2600" b="0">
                <a:solidFill>
                  <a:srgbClr val="000000"/>
                </a:solidFill>
              </a:rPr>
              <a:t>D</a:t>
            </a:r>
            <a:r>
              <a:rPr lang="en-US" altLang="ja-JP" sz="2600" b="0" baseline="3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1757363" y="4576763"/>
            <a:ext cx="331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4" rIns="0" bIns="0"/>
          <a:lstStyle/>
          <a:p>
            <a:r>
              <a:rPr lang="en-US" altLang="ja-JP" sz="2600" b="0">
                <a:solidFill>
                  <a:srgbClr val="000000"/>
                </a:solidFill>
              </a:rPr>
              <a:t>D</a:t>
            </a:r>
          </a:p>
        </p:txBody>
      </p: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1270000" y="5457825"/>
            <a:ext cx="290513" cy="182563"/>
            <a:chOff x="800" y="3438"/>
            <a:chExt cx="183" cy="115"/>
          </a:xfrm>
        </p:grpSpPr>
        <p:sp>
          <p:nvSpPr>
            <p:cNvPr id="48151" name="Freeform 23"/>
            <p:cNvSpPr>
              <a:spLocks noChangeArrowheads="1"/>
            </p:cNvSpPr>
            <p:nvPr/>
          </p:nvSpPr>
          <p:spPr bwMode="auto">
            <a:xfrm>
              <a:off x="800" y="3438"/>
              <a:ext cx="184" cy="113"/>
            </a:xfrm>
            <a:custGeom>
              <a:avLst/>
              <a:gdLst>
                <a:gd name="T0" fmla="*/ 408 w 814"/>
                <a:gd name="T1" fmla="*/ 502 h 503"/>
                <a:gd name="T2" fmla="*/ 0 w 814"/>
                <a:gd name="T3" fmla="*/ 502 h 503"/>
                <a:gd name="T4" fmla="*/ 0 w 814"/>
                <a:gd name="T5" fmla="*/ 0 h 503"/>
                <a:gd name="T6" fmla="*/ 813 w 814"/>
                <a:gd name="T7" fmla="*/ 0 h 503"/>
                <a:gd name="T8" fmla="*/ 813 w 814"/>
                <a:gd name="T9" fmla="*/ 502 h 503"/>
                <a:gd name="T10" fmla="*/ 408 w 814"/>
                <a:gd name="T11" fmla="*/ 50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4" h="503">
                  <a:moveTo>
                    <a:pt x="408" y="502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813" y="0"/>
                  </a:lnTo>
                  <a:lnTo>
                    <a:pt x="813" y="502"/>
                  </a:lnTo>
                  <a:lnTo>
                    <a:pt x="408" y="5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52" name="Freeform 24"/>
            <p:cNvSpPr>
              <a:spLocks noChangeArrowheads="1"/>
            </p:cNvSpPr>
            <p:nvPr/>
          </p:nvSpPr>
          <p:spPr bwMode="auto">
            <a:xfrm>
              <a:off x="808" y="3438"/>
              <a:ext cx="163" cy="115"/>
            </a:xfrm>
            <a:custGeom>
              <a:avLst/>
              <a:gdLst>
                <a:gd name="T0" fmla="*/ 318 w 722"/>
                <a:gd name="T1" fmla="*/ 108 h 513"/>
                <a:gd name="T2" fmla="*/ 444 w 722"/>
                <a:gd name="T3" fmla="*/ 108 h 513"/>
                <a:gd name="T4" fmla="*/ 408 w 722"/>
                <a:gd name="T5" fmla="*/ 348 h 513"/>
                <a:gd name="T6" fmla="*/ 482 w 722"/>
                <a:gd name="T7" fmla="*/ 512 h 513"/>
                <a:gd name="T8" fmla="*/ 559 w 722"/>
                <a:gd name="T9" fmla="*/ 438 h 513"/>
                <a:gd name="T10" fmla="*/ 546 w 722"/>
                <a:gd name="T11" fmla="*/ 402 h 513"/>
                <a:gd name="T12" fmla="*/ 495 w 722"/>
                <a:gd name="T13" fmla="*/ 192 h 513"/>
                <a:gd name="T14" fmla="*/ 500 w 722"/>
                <a:gd name="T15" fmla="*/ 108 h 513"/>
                <a:gd name="T16" fmla="*/ 641 w 722"/>
                <a:gd name="T17" fmla="*/ 108 h 513"/>
                <a:gd name="T18" fmla="*/ 698 w 722"/>
                <a:gd name="T19" fmla="*/ 92 h 513"/>
                <a:gd name="T20" fmla="*/ 721 w 722"/>
                <a:gd name="T21" fmla="*/ 44 h 513"/>
                <a:gd name="T22" fmla="*/ 659 w 722"/>
                <a:gd name="T23" fmla="*/ 0 h 513"/>
                <a:gd name="T24" fmla="*/ 215 w 722"/>
                <a:gd name="T25" fmla="*/ 0 h 513"/>
                <a:gd name="T26" fmla="*/ 85 w 722"/>
                <a:gd name="T27" fmla="*/ 54 h 513"/>
                <a:gd name="T28" fmla="*/ 0 w 722"/>
                <a:gd name="T29" fmla="*/ 159 h 513"/>
                <a:gd name="T30" fmla="*/ 26 w 722"/>
                <a:gd name="T31" fmla="*/ 174 h 513"/>
                <a:gd name="T32" fmla="*/ 54 w 722"/>
                <a:gd name="T33" fmla="*/ 161 h 513"/>
                <a:gd name="T34" fmla="*/ 192 w 722"/>
                <a:gd name="T35" fmla="*/ 108 h 513"/>
                <a:gd name="T36" fmla="*/ 262 w 722"/>
                <a:gd name="T37" fmla="*/ 108 h 513"/>
                <a:gd name="T38" fmla="*/ 126 w 722"/>
                <a:gd name="T39" fmla="*/ 404 h 513"/>
                <a:gd name="T40" fmla="*/ 105 w 722"/>
                <a:gd name="T41" fmla="*/ 461 h 513"/>
                <a:gd name="T42" fmla="*/ 159 w 722"/>
                <a:gd name="T43" fmla="*/ 512 h 513"/>
                <a:gd name="T44" fmla="*/ 208 w 722"/>
                <a:gd name="T45" fmla="*/ 492 h 513"/>
                <a:gd name="T46" fmla="*/ 231 w 722"/>
                <a:gd name="T47" fmla="*/ 445 h 513"/>
                <a:gd name="T48" fmla="*/ 318 w 722"/>
                <a:gd name="T49" fmla="*/ 108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2" h="513">
                  <a:moveTo>
                    <a:pt x="318" y="108"/>
                  </a:moveTo>
                  <a:lnTo>
                    <a:pt x="444" y="108"/>
                  </a:lnTo>
                  <a:cubicBezTo>
                    <a:pt x="421" y="212"/>
                    <a:pt x="408" y="282"/>
                    <a:pt x="408" y="348"/>
                  </a:cubicBezTo>
                  <a:cubicBezTo>
                    <a:pt x="408" y="425"/>
                    <a:pt x="428" y="512"/>
                    <a:pt x="482" y="512"/>
                  </a:cubicBezTo>
                  <a:cubicBezTo>
                    <a:pt x="518" y="512"/>
                    <a:pt x="559" y="474"/>
                    <a:pt x="559" y="438"/>
                  </a:cubicBezTo>
                  <a:cubicBezTo>
                    <a:pt x="559" y="425"/>
                    <a:pt x="557" y="417"/>
                    <a:pt x="546" y="402"/>
                  </a:cubicBezTo>
                  <a:cubicBezTo>
                    <a:pt x="495" y="310"/>
                    <a:pt x="495" y="223"/>
                    <a:pt x="495" y="192"/>
                  </a:cubicBezTo>
                  <a:cubicBezTo>
                    <a:pt x="495" y="164"/>
                    <a:pt x="495" y="154"/>
                    <a:pt x="500" y="108"/>
                  </a:cubicBezTo>
                  <a:lnTo>
                    <a:pt x="641" y="108"/>
                  </a:lnTo>
                  <a:cubicBezTo>
                    <a:pt x="662" y="108"/>
                    <a:pt x="680" y="108"/>
                    <a:pt x="698" y="92"/>
                  </a:cubicBezTo>
                  <a:cubicBezTo>
                    <a:pt x="705" y="84"/>
                    <a:pt x="721" y="69"/>
                    <a:pt x="721" y="44"/>
                  </a:cubicBezTo>
                  <a:cubicBezTo>
                    <a:pt x="721" y="0"/>
                    <a:pt x="680" y="0"/>
                    <a:pt x="659" y="0"/>
                  </a:cubicBezTo>
                  <a:lnTo>
                    <a:pt x="215" y="0"/>
                  </a:lnTo>
                  <a:cubicBezTo>
                    <a:pt x="192" y="0"/>
                    <a:pt x="144" y="0"/>
                    <a:pt x="85" y="54"/>
                  </a:cubicBezTo>
                  <a:cubicBezTo>
                    <a:pt x="44" y="90"/>
                    <a:pt x="0" y="148"/>
                    <a:pt x="0" y="159"/>
                  </a:cubicBezTo>
                  <a:cubicBezTo>
                    <a:pt x="0" y="174"/>
                    <a:pt x="13" y="174"/>
                    <a:pt x="26" y="174"/>
                  </a:cubicBezTo>
                  <a:cubicBezTo>
                    <a:pt x="44" y="174"/>
                    <a:pt x="44" y="174"/>
                    <a:pt x="54" y="161"/>
                  </a:cubicBezTo>
                  <a:cubicBezTo>
                    <a:pt x="97" y="108"/>
                    <a:pt x="172" y="108"/>
                    <a:pt x="192" y="108"/>
                  </a:cubicBezTo>
                  <a:lnTo>
                    <a:pt x="262" y="108"/>
                  </a:lnTo>
                  <a:cubicBezTo>
                    <a:pt x="233" y="197"/>
                    <a:pt x="187" y="289"/>
                    <a:pt x="126" y="404"/>
                  </a:cubicBezTo>
                  <a:cubicBezTo>
                    <a:pt x="108" y="438"/>
                    <a:pt x="105" y="445"/>
                    <a:pt x="105" y="461"/>
                  </a:cubicBezTo>
                  <a:cubicBezTo>
                    <a:pt x="105" y="492"/>
                    <a:pt x="131" y="512"/>
                    <a:pt x="159" y="512"/>
                  </a:cubicBezTo>
                  <a:cubicBezTo>
                    <a:pt x="182" y="512"/>
                    <a:pt x="200" y="499"/>
                    <a:pt x="208" y="492"/>
                  </a:cubicBezTo>
                  <a:cubicBezTo>
                    <a:pt x="226" y="474"/>
                    <a:pt x="226" y="471"/>
                    <a:pt x="231" y="445"/>
                  </a:cubicBezTo>
                  <a:lnTo>
                    <a:pt x="318" y="10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4815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4897438"/>
            <a:ext cx="74199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8154" name="Group 26"/>
          <p:cNvGrpSpPr>
            <a:grpSpLocks/>
          </p:cNvGrpSpPr>
          <p:nvPr/>
        </p:nvGrpSpPr>
        <p:grpSpPr bwMode="auto">
          <a:xfrm>
            <a:off x="6178550" y="4275138"/>
            <a:ext cx="3729038" cy="509587"/>
            <a:chOff x="3892" y="2693"/>
            <a:chExt cx="2349" cy="321"/>
          </a:xfrm>
        </p:grpSpPr>
        <p:sp>
          <p:nvSpPr>
            <p:cNvPr id="48155" name="Freeform 27"/>
            <p:cNvSpPr>
              <a:spLocks noChangeArrowheads="1"/>
            </p:cNvSpPr>
            <p:nvPr/>
          </p:nvSpPr>
          <p:spPr bwMode="auto">
            <a:xfrm>
              <a:off x="3892" y="2693"/>
              <a:ext cx="2349" cy="321"/>
            </a:xfrm>
            <a:custGeom>
              <a:avLst/>
              <a:gdLst>
                <a:gd name="T0" fmla="*/ 5181 w 10362"/>
                <a:gd name="T1" fmla="*/ 1420 h 1421"/>
                <a:gd name="T2" fmla="*/ 0 w 10362"/>
                <a:gd name="T3" fmla="*/ 1420 h 1421"/>
                <a:gd name="T4" fmla="*/ 0 w 10362"/>
                <a:gd name="T5" fmla="*/ 0 h 1421"/>
                <a:gd name="T6" fmla="*/ 10361 w 10362"/>
                <a:gd name="T7" fmla="*/ 0 h 1421"/>
                <a:gd name="T8" fmla="*/ 10361 w 10362"/>
                <a:gd name="T9" fmla="*/ 1420 h 1421"/>
                <a:gd name="T10" fmla="*/ 5181 w 10362"/>
                <a:gd name="T11" fmla="*/ 142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62" h="1421">
                  <a:moveTo>
                    <a:pt x="5181" y="1420"/>
                  </a:moveTo>
                  <a:lnTo>
                    <a:pt x="0" y="1420"/>
                  </a:lnTo>
                  <a:lnTo>
                    <a:pt x="0" y="0"/>
                  </a:lnTo>
                  <a:lnTo>
                    <a:pt x="10361" y="0"/>
                  </a:lnTo>
                  <a:lnTo>
                    <a:pt x="10361" y="1420"/>
                  </a:lnTo>
                  <a:lnTo>
                    <a:pt x="5181" y="14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56" name="Freeform 28"/>
            <p:cNvSpPr>
              <a:spLocks noChangeArrowheads="1"/>
            </p:cNvSpPr>
            <p:nvPr/>
          </p:nvSpPr>
          <p:spPr bwMode="auto">
            <a:xfrm>
              <a:off x="3900" y="2712"/>
              <a:ext cx="39" cy="111"/>
            </a:xfrm>
            <a:custGeom>
              <a:avLst/>
              <a:gdLst>
                <a:gd name="T0" fmla="*/ 104 w 177"/>
                <a:gd name="T1" fmla="*/ 66 h 494"/>
                <a:gd name="T2" fmla="*/ 171 w 177"/>
                <a:gd name="T3" fmla="*/ 11 h 494"/>
                <a:gd name="T4" fmla="*/ 176 w 177"/>
                <a:gd name="T5" fmla="*/ 6 h 494"/>
                <a:gd name="T6" fmla="*/ 167 w 177"/>
                <a:gd name="T7" fmla="*/ 0 h 494"/>
                <a:gd name="T8" fmla="*/ 72 w 177"/>
                <a:gd name="T9" fmla="*/ 62 h 494"/>
                <a:gd name="T10" fmla="*/ 72 w 177"/>
                <a:gd name="T11" fmla="*/ 174 h 494"/>
                <a:gd name="T12" fmla="*/ 52 w 177"/>
                <a:gd name="T13" fmla="*/ 225 h 494"/>
                <a:gd name="T14" fmla="*/ 4 w 177"/>
                <a:gd name="T15" fmla="*/ 241 h 494"/>
                <a:gd name="T16" fmla="*/ 0 w 177"/>
                <a:gd name="T17" fmla="*/ 247 h 494"/>
                <a:gd name="T18" fmla="*/ 8 w 177"/>
                <a:gd name="T19" fmla="*/ 252 h 494"/>
                <a:gd name="T20" fmla="*/ 69 w 177"/>
                <a:gd name="T21" fmla="*/ 296 h 494"/>
                <a:gd name="T22" fmla="*/ 72 w 177"/>
                <a:gd name="T23" fmla="*/ 321 h 494"/>
                <a:gd name="T24" fmla="*/ 72 w 177"/>
                <a:gd name="T25" fmla="*/ 418 h 494"/>
                <a:gd name="T26" fmla="*/ 95 w 177"/>
                <a:gd name="T27" fmla="*/ 473 h 494"/>
                <a:gd name="T28" fmla="*/ 167 w 177"/>
                <a:gd name="T29" fmla="*/ 493 h 494"/>
                <a:gd name="T30" fmla="*/ 176 w 177"/>
                <a:gd name="T31" fmla="*/ 488 h 494"/>
                <a:gd name="T32" fmla="*/ 168 w 177"/>
                <a:gd name="T33" fmla="*/ 483 h 494"/>
                <a:gd name="T34" fmla="*/ 106 w 177"/>
                <a:gd name="T35" fmla="*/ 439 h 494"/>
                <a:gd name="T36" fmla="*/ 104 w 177"/>
                <a:gd name="T37" fmla="*/ 417 h 494"/>
                <a:gd name="T38" fmla="*/ 104 w 177"/>
                <a:gd name="T39" fmla="*/ 313 h 494"/>
                <a:gd name="T40" fmla="*/ 85 w 177"/>
                <a:gd name="T41" fmla="*/ 266 h 494"/>
                <a:gd name="T42" fmla="*/ 46 w 177"/>
                <a:gd name="T43" fmla="*/ 247 h 494"/>
                <a:gd name="T44" fmla="*/ 104 w 177"/>
                <a:gd name="T45" fmla="*/ 184 h 494"/>
                <a:gd name="T46" fmla="*/ 104 w 177"/>
                <a:gd name="T47" fmla="*/ 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494">
                  <a:moveTo>
                    <a:pt x="104" y="66"/>
                  </a:moveTo>
                  <a:cubicBezTo>
                    <a:pt x="104" y="46"/>
                    <a:pt x="118" y="15"/>
                    <a:pt x="171" y="11"/>
                  </a:cubicBezTo>
                  <a:cubicBezTo>
                    <a:pt x="174" y="10"/>
                    <a:pt x="176" y="8"/>
                    <a:pt x="176" y="6"/>
                  </a:cubicBezTo>
                  <a:cubicBezTo>
                    <a:pt x="176" y="0"/>
                    <a:pt x="171" y="0"/>
                    <a:pt x="167" y="0"/>
                  </a:cubicBezTo>
                  <a:cubicBezTo>
                    <a:pt x="116" y="0"/>
                    <a:pt x="72" y="25"/>
                    <a:pt x="72" y="62"/>
                  </a:cubicBezTo>
                  <a:lnTo>
                    <a:pt x="72" y="174"/>
                  </a:lnTo>
                  <a:cubicBezTo>
                    <a:pt x="72" y="194"/>
                    <a:pt x="72" y="210"/>
                    <a:pt x="52" y="225"/>
                  </a:cubicBezTo>
                  <a:cubicBezTo>
                    <a:pt x="34" y="240"/>
                    <a:pt x="16" y="241"/>
                    <a:pt x="4" y="241"/>
                  </a:cubicBezTo>
                  <a:cubicBezTo>
                    <a:pt x="2" y="242"/>
                    <a:pt x="0" y="244"/>
                    <a:pt x="0" y="247"/>
                  </a:cubicBezTo>
                  <a:cubicBezTo>
                    <a:pt x="0" y="252"/>
                    <a:pt x="3" y="252"/>
                    <a:pt x="8" y="252"/>
                  </a:cubicBezTo>
                  <a:cubicBezTo>
                    <a:pt x="40" y="254"/>
                    <a:pt x="64" y="272"/>
                    <a:pt x="69" y="296"/>
                  </a:cubicBezTo>
                  <a:cubicBezTo>
                    <a:pt x="72" y="301"/>
                    <a:pt x="72" y="303"/>
                    <a:pt x="72" y="321"/>
                  </a:cubicBezTo>
                  <a:lnTo>
                    <a:pt x="72" y="418"/>
                  </a:lnTo>
                  <a:cubicBezTo>
                    <a:pt x="72" y="438"/>
                    <a:pt x="72" y="455"/>
                    <a:pt x="95" y="473"/>
                  </a:cubicBezTo>
                  <a:cubicBezTo>
                    <a:pt x="114" y="488"/>
                    <a:pt x="147" y="493"/>
                    <a:pt x="167" y="493"/>
                  </a:cubicBezTo>
                  <a:cubicBezTo>
                    <a:pt x="171" y="493"/>
                    <a:pt x="176" y="493"/>
                    <a:pt x="176" y="488"/>
                  </a:cubicBezTo>
                  <a:cubicBezTo>
                    <a:pt x="176" y="483"/>
                    <a:pt x="172" y="483"/>
                    <a:pt x="168" y="483"/>
                  </a:cubicBezTo>
                  <a:cubicBezTo>
                    <a:pt x="137" y="481"/>
                    <a:pt x="112" y="465"/>
                    <a:pt x="106" y="439"/>
                  </a:cubicBezTo>
                  <a:cubicBezTo>
                    <a:pt x="104" y="435"/>
                    <a:pt x="104" y="434"/>
                    <a:pt x="104" y="417"/>
                  </a:cubicBezTo>
                  <a:lnTo>
                    <a:pt x="104" y="313"/>
                  </a:lnTo>
                  <a:cubicBezTo>
                    <a:pt x="104" y="290"/>
                    <a:pt x="101" y="281"/>
                    <a:pt x="85" y="266"/>
                  </a:cubicBezTo>
                  <a:cubicBezTo>
                    <a:pt x="74" y="256"/>
                    <a:pt x="59" y="251"/>
                    <a:pt x="46" y="247"/>
                  </a:cubicBezTo>
                  <a:cubicBezTo>
                    <a:pt x="86" y="235"/>
                    <a:pt x="104" y="213"/>
                    <a:pt x="104" y="184"/>
                  </a:cubicBezTo>
                  <a:lnTo>
                    <a:pt x="104" y="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57" name="Freeform 29"/>
            <p:cNvSpPr>
              <a:spLocks noChangeArrowheads="1"/>
            </p:cNvSpPr>
            <p:nvPr/>
          </p:nvSpPr>
          <p:spPr bwMode="auto">
            <a:xfrm>
              <a:off x="3952" y="2719"/>
              <a:ext cx="85" cy="76"/>
            </a:xfrm>
            <a:custGeom>
              <a:avLst/>
              <a:gdLst>
                <a:gd name="T0" fmla="*/ 58 w 378"/>
                <a:gd name="T1" fmla="*/ 299 h 338"/>
                <a:gd name="T2" fmla="*/ 13 w 378"/>
                <a:gd name="T3" fmla="*/ 322 h 338"/>
                <a:gd name="T4" fmla="*/ 0 w 378"/>
                <a:gd name="T5" fmla="*/ 332 h 338"/>
                <a:gd name="T6" fmla="*/ 13 w 378"/>
                <a:gd name="T7" fmla="*/ 337 h 338"/>
                <a:gd name="T8" fmla="*/ 177 w 378"/>
                <a:gd name="T9" fmla="*/ 337 h 338"/>
                <a:gd name="T10" fmla="*/ 377 w 378"/>
                <a:gd name="T11" fmla="*/ 126 h 338"/>
                <a:gd name="T12" fmla="*/ 261 w 378"/>
                <a:gd name="T13" fmla="*/ 0 h 338"/>
                <a:gd name="T14" fmla="*/ 95 w 378"/>
                <a:gd name="T15" fmla="*/ 0 h 338"/>
                <a:gd name="T16" fmla="*/ 81 w 378"/>
                <a:gd name="T17" fmla="*/ 9 h 338"/>
                <a:gd name="T18" fmla="*/ 95 w 378"/>
                <a:gd name="T19" fmla="*/ 16 h 338"/>
                <a:gd name="T20" fmla="*/ 116 w 378"/>
                <a:gd name="T21" fmla="*/ 17 h 338"/>
                <a:gd name="T22" fmla="*/ 127 w 378"/>
                <a:gd name="T23" fmla="*/ 25 h 338"/>
                <a:gd name="T24" fmla="*/ 124 w 378"/>
                <a:gd name="T25" fmla="*/ 34 h 338"/>
                <a:gd name="T26" fmla="*/ 58 w 378"/>
                <a:gd name="T27" fmla="*/ 299 h 338"/>
                <a:gd name="T28" fmla="*/ 166 w 378"/>
                <a:gd name="T29" fmla="*/ 34 h 338"/>
                <a:gd name="T30" fmla="*/ 192 w 378"/>
                <a:gd name="T31" fmla="*/ 16 h 338"/>
                <a:gd name="T32" fmla="*/ 245 w 378"/>
                <a:gd name="T33" fmla="*/ 16 h 338"/>
                <a:gd name="T34" fmla="*/ 334 w 378"/>
                <a:gd name="T35" fmla="*/ 106 h 338"/>
                <a:gd name="T36" fmla="*/ 282 w 378"/>
                <a:gd name="T37" fmla="*/ 267 h 338"/>
                <a:gd name="T38" fmla="*/ 168 w 378"/>
                <a:gd name="T39" fmla="*/ 322 h 338"/>
                <a:gd name="T40" fmla="*/ 112 w 378"/>
                <a:gd name="T41" fmla="*/ 322 h 338"/>
                <a:gd name="T42" fmla="*/ 102 w 378"/>
                <a:gd name="T43" fmla="*/ 322 h 338"/>
                <a:gd name="T44" fmla="*/ 95 w 378"/>
                <a:gd name="T45" fmla="*/ 317 h 338"/>
                <a:gd name="T46" fmla="*/ 97 w 378"/>
                <a:gd name="T47" fmla="*/ 305 h 338"/>
                <a:gd name="T48" fmla="*/ 166 w 378"/>
                <a:gd name="T4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338">
                  <a:moveTo>
                    <a:pt x="58" y="299"/>
                  </a:moveTo>
                  <a:cubicBezTo>
                    <a:pt x="54" y="318"/>
                    <a:pt x="53" y="322"/>
                    <a:pt x="13" y="322"/>
                  </a:cubicBezTo>
                  <a:cubicBezTo>
                    <a:pt x="6" y="322"/>
                    <a:pt x="0" y="322"/>
                    <a:pt x="0" y="332"/>
                  </a:cubicBezTo>
                  <a:cubicBezTo>
                    <a:pt x="0" y="337"/>
                    <a:pt x="4" y="337"/>
                    <a:pt x="13" y="337"/>
                  </a:cubicBezTo>
                  <a:lnTo>
                    <a:pt x="177" y="337"/>
                  </a:lnTo>
                  <a:cubicBezTo>
                    <a:pt x="280" y="337"/>
                    <a:pt x="377" y="233"/>
                    <a:pt x="377" y="126"/>
                  </a:cubicBezTo>
                  <a:cubicBezTo>
                    <a:pt x="377" y="55"/>
                    <a:pt x="335" y="0"/>
                    <a:pt x="261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01" y="16"/>
                    <a:pt x="110" y="16"/>
                    <a:pt x="116" y="17"/>
                  </a:cubicBezTo>
                  <a:cubicBezTo>
                    <a:pt x="124" y="17"/>
                    <a:pt x="127" y="19"/>
                    <a:pt x="127" y="25"/>
                  </a:cubicBezTo>
                  <a:cubicBezTo>
                    <a:pt x="127" y="26"/>
                    <a:pt x="127" y="28"/>
                    <a:pt x="124" y="34"/>
                  </a:cubicBezTo>
                  <a:lnTo>
                    <a:pt x="58" y="299"/>
                  </a:lnTo>
                  <a:close/>
                  <a:moveTo>
                    <a:pt x="166" y="34"/>
                  </a:moveTo>
                  <a:cubicBezTo>
                    <a:pt x="170" y="17"/>
                    <a:pt x="170" y="16"/>
                    <a:pt x="192" y="16"/>
                  </a:cubicBezTo>
                  <a:lnTo>
                    <a:pt x="245" y="16"/>
                  </a:lnTo>
                  <a:cubicBezTo>
                    <a:pt x="293" y="16"/>
                    <a:pt x="334" y="41"/>
                    <a:pt x="334" y="106"/>
                  </a:cubicBezTo>
                  <a:cubicBezTo>
                    <a:pt x="334" y="131"/>
                    <a:pt x="325" y="212"/>
                    <a:pt x="282" y="267"/>
                  </a:cubicBezTo>
                  <a:cubicBezTo>
                    <a:pt x="268" y="285"/>
                    <a:pt x="228" y="322"/>
                    <a:pt x="168" y="322"/>
                  </a:cubicBezTo>
                  <a:lnTo>
                    <a:pt x="112" y="322"/>
                  </a:lnTo>
                  <a:cubicBezTo>
                    <a:pt x="105" y="322"/>
                    <a:pt x="104" y="322"/>
                    <a:pt x="102" y="322"/>
                  </a:cubicBezTo>
                  <a:cubicBezTo>
                    <a:pt x="96" y="322"/>
                    <a:pt x="95" y="321"/>
                    <a:pt x="95" y="317"/>
                  </a:cubicBezTo>
                  <a:cubicBezTo>
                    <a:pt x="95" y="315"/>
                    <a:pt x="95" y="314"/>
                    <a:pt x="97" y="305"/>
                  </a:cubicBezTo>
                  <a:lnTo>
                    <a:pt x="16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58" name="Freeform 30"/>
            <p:cNvSpPr>
              <a:spLocks noChangeArrowheads="1"/>
            </p:cNvSpPr>
            <p:nvPr/>
          </p:nvSpPr>
          <p:spPr bwMode="auto">
            <a:xfrm>
              <a:off x="4047" y="2697"/>
              <a:ext cx="36" cy="53"/>
            </a:xfrm>
            <a:custGeom>
              <a:avLst/>
              <a:gdLst>
                <a:gd name="T0" fmla="*/ 161 w 162"/>
                <a:gd name="T1" fmla="*/ 120 h 237"/>
                <a:gd name="T2" fmla="*/ 140 w 162"/>
                <a:gd name="T3" fmla="*/ 30 h 237"/>
                <a:gd name="T4" fmla="*/ 81 w 162"/>
                <a:gd name="T5" fmla="*/ 0 h 237"/>
                <a:gd name="T6" fmla="*/ 0 w 162"/>
                <a:gd name="T7" fmla="*/ 120 h 237"/>
                <a:gd name="T8" fmla="*/ 81 w 162"/>
                <a:gd name="T9" fmla="*/ 236 h 237"/>
                <a:gd name="T10" fmla="*/ 161 w 162"/>
                <a:gd name="T11" fmla="*/ 120 h 237"/>
                <a:gd name="T12" fmla="*/ 81 w 162"/>
                <a:gd name="T13" fmla="*/ 228 h 237"/>
                <a:gd name="T14" fmla="*/ 37 w 162"/>
                <a:gd name="T15" fmla="*/ 189 h 237"/>
                <a:gd name="T16" fmla="*/ 31 w 162"/>
                <a:gd name="T17" fmla="*/ 115 h 237"/>
                <a:gd name="T18" fmla="*/ 37 w 162"/>
                <a:gd name="T19" fmla="*/ 45 h 237"/>
                <a:gd name="T20" fmla="*/ 81 w 162"/>
                <a:gd name="T21" fmla="*/ 10 h 237"/>
                <a:gd name="T22" fmla="*/ 123 w 162"/>
                <a:gd name="T23" fmla="*/ 41 h 237"/>
                <a:gd name="T24" fmla="*/ 130 w 162"/>
                <a:gd name="T25" fmla="*/ 115 h 237"/>
                <a:gd name="T26" fmla="*/ 125 w 162"/>
                <a:gd name="T27" fmla="*/ 188 h 237"/>
                <a:gd name="T28" fmla="*/ 81 w 162"/>
                <a:gd name="T29" fmla="*/ 2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7">
                  <a:moveTo>
                    <a:pt x="161" y="120"/>
                  </a:moveTo>
                  <a:cubicBezTo>
                    <a:pt x="161" y="82"/>
                    <a:pt x="157" y="54"/>
                    <a:pt x="140" y="30"/>
                  </a:cubicBezTo>
                  <a:cubicBezTo>
                    <a:pt x="130" y="13"/>
                    <a:pt x="109" y="0"/>
                    <a:pt x="81" y="0"/>
                  </a:cubicBezTo>
                  <a:cubicBezTo>
                    <a:pt x="0" y="0"/>
                    <a:pt x="0" y="94"/>
                    <a:pt x="0" y="120"/>
                  </a:cubicBezTo>
                  <a:cubicBezTo>
                    <a:pt x="0" y="145"/>
                    <a:pt x="0" y="236"/>
                    <a:pt x="81" y="236"/>
                  </a:cubicBezTo>
                  <a:cubicBezTo>
                    <a:pt x="161" y="236"/>
                    <a:pt x="161" y="145"/>
                    <a:pt x="161" y="120"/>
                  </a:cubicBezTo>
                  <a:close/>
                  <a:moveTo>
                    <a:pt x="81" y="228"/>
                  </a:moveTo>
                  <a:cubicBezTo>
                    <a:pt x="65" y="228"/>
                    <a:pt x="44" y="217"/>
                    <a:pt x="37" y="189"/>
                  </a:cubicBezTo>
                  <a:cubicBezTo>
                    <a:pt x="31" y="169"/>
                    <a:pt x="31" y="140"/>
                    <a:pt x="31" y="115"/>
                  </a:cubicBezTo>
                  <a:cubicBezTo>
                    <a:pt x="31" y="90"/>
                    <a:pt x="31" y="64"/>
                    <a:pt x="37" y="45"/>
                  </a:cubicBezTo>
                  <a:cubicBezTo>
                    <a:pt x="44" y="17"/>
                    <a:pt x="66" y="10"/>
                    <a:pt x="81" y="10"/>
                  </a:cubicBezTo>
                  <a:cubicBezTo>
                    <a:pt x="100" y="10"/>
                    <a:pt x="118" y="21"/>
                    <a:pt x="123" y="41"/>
                  </a:cubicBezTo>
                  <a:cubicBezTo>
                    <a:pt x="129" y="59"/>
                    <a:pt x="130" y="85"/>
                    <a:pt x="130" y="115"/>
                  </a:cubicBezTo>
                  <a:cubicBezTo>
                    <a:pt x="130" y="140"/>
                    <a:pt x="130" y="166"/>
                    <a:pt x="125" y="188"/>
                  </a:cubicBezTo>
                  <a:cubicBezTo>
                    <a:pt x="118" y="220"/>
                    <a:pt x="94" y="228"/>
                    <a:pt x="81" y="2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59" name="Freeform 31"/>
            <p:cNvSpPr>
              <a:spLocks noChangeArrowheads="1"/>
            </p:cNvSpPr>
            <p:nvPr/>
          </p:nvSpPr>
          <p:spPr bwMode="auto">
            <a:xfrm>
              <a:off x="4127" y="2701"/>
              <a:ext cx="40" cy="3"/>
            </a:xfrm>
            <a:custGeom>
              <a:avLst/>
              <a:gdLst>
                <a:gd name="T0" fmla="*/ 179 w 180"/>
                <a:gd name="T1" fmla="*/ 17 h 18"/>
                <a:gd name="T2" fmla="*/ 179 w 180"/>
                <a:gd name="T3" fmla="*/ 0 h 18"/>
                <a:gd name="T4" fmla="*/ 0 w 180"/>
                <a:gd name="T5" fmla="*/ 0 h 18"/>
                <a:gd name="T6" fmla="*/ 0 w 180"/>
                <a:gd name="T7" fmla="*/ 17 h 18"/>
                <a:gd name="T8" fmla="*/ 179 w 180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">
                  <a:moveTo>
                    <a:pt x="179" y="17"/>
                  </a:moveTo>
                  <a:lnTo>
                    <a:pt x="17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79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60" name="Freeform 32"/>
            <p:cNvSpPr>
              <a:spLocks noChangeArrowheads="1"/>
            </p:cNvSpPr>
            <p:nvPr/>
          </p:nvSpPr>
          <p:spPr bwMode="auto">
            <a:xfrm>
              <a:off x="4098" y="2719"/>
              <a:ext cx="85" cy="76"/>
            </a:xfrm>
            <a:custGeom>
              <a:avLst/>
              <a:gdLst>
                <a:gd name="T0" fmla="*/ 58 w 378"/>
                <a:gd name="T1" fmla="*/ 299 h 338"/>
                <a:gd name="T2" fmla="*/ 13 w 378"/>
                <a:gd name="T3" fmla="*/ 322 h 338"/>
                <a:gd name="T4" fmla="*/ 0 w 378"/>
                <a:gd name="T5" fmla="*/ 332 h 338"/>
                <a:gd name="T6" fmla="*/ 13 w 378"/>
                <a:gd name="T7" fmla="*/ 337 h 338"/>
                <a:gd name="T8" fmla="*/ 177 w 378"/>
                <a:gd name="T9" fmla="*/ 337 h 338"/>
                <a:gd name="T10" fmla="*/ 377 w 378"/>
                <a:gd name="T11" fmla="*/ 126 h 338"/>
                <a:gd name="T12" fmla="*/ 261 w 378"/>
                <a:gd name="T13" fmla="*/ 0 h 338"/>
                <a:gd name="T14" fmla="*/ 95 w 378"/>
                <a:gd name="T15" fmla="*/ 0 h 338"/>
                <a:gd name="T16" fmla="*/ 81 w 378"/>
                <a:gd name="T17" fmla="*/ 9 h 338"/>
                <a:gd name="T18" fmla="*/ 95 w 378"/>
                <a:gd name="T19" fmla="*/ 16 h 338"/>
                <a:gd name="T20" fmla="*/ 116 w 378"/>
                <a:gd name="T21" fmla="*/ 17 h 338"/>
                <a:gd name="T22" fmla="*/ 127 w 378"/>
                <a:gd name="T23" fmla="*/ 25 h 338"/>
                <a:gd name="T24" fmla="*/ 124 w 378"/>
                <a:gd name="T25" fmla="*/ 34 h 338"/>
                <a:gd name="T26" fmla="*/ 58 w 378"/>
                <a:gd name="T27" fmla="*/ 299 h 338"/>
                <a:gd name="T28" fmla="*/ 166 w 378"/>
                <a:gd name="T29" fmla="*/ 34 h 338"/>
                <a:gd name="T30" fmla="*/ 192 w 378"/>
                <a:gd name="T31" fmla="*/ 16 h 338"/>
                <a:gd name="T32" fmla="*/ 245 w 378"/>
                <a:gd name="T33" fmla="*/ 16 h 338"/>
                <a:gd name="T34" fmla="*/ 334 w 378"/>
                <a:gd name="T35" fmla="*/ 106 h 338"/>
                <a:gd name="T36" fmla="*/ 282 w 378"/>
                <a:gd name="T37" fmla="*/ 267 h 338"/>
                <a:gd name="T38" fmla="*/ 168 w 378"/>
                <a:gd name="T39" fmla="*/ 322 h 338"/>
                <a:gd name="T40" fmla="*/ 112 w 378"/>
                <a:gd name="T41" fmla="*/ 322 h 338"/>
                <a:gd name="T42" fmla="*/ 102 w 378"/>
                <a:gd name="T43" fmla="*/ 322 h 338"/>
                <a:gd name="T44" fmla="*/ 95 w 378"/>
                <a:gd name="T45" fmla="*/ 317 h 338"/>
                <a:gd name="T46" fmla="*/ 97 w 378"/>
                <a:gd name="T47" fmla="*/ 305 h 338"/>
                <a:gd name="T48" fmla="*/ 166 w 378"/>
                <a:gd name="T4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338">
                  <a:moveTo>
                    <a:pt x="58" y="299"/>
                  </a:moveTo>
                  <a:cubicBezTo>
                    <a:pt x="54" y="318"/>
                    <a:pt x="53" y="322"/>
                    <a:pt x="13" y="322"/>
                  </a:cubicBezTo>
                  <a:cubicBezTo>
                    <a:pt x="6" y="322"/>
                    <a:pt x="0" y="322"/>
                    <a:pt x="0" y="332"/>
                  </a:cubicBezTo>
                  <a:cubicBezTo>
                    <a:pt x="0" y="337"/>
                    <a:pt x="4" y="337"/>
                    <a:pt x="13" y="337"/>
                  </a:cubicBezTo>
                  <a:lnTo>
                    <a:pt x="177" y="337"/>
                  </a:lnTo>
                  <a:cubicBezTo>
                    <a:pt x="280" y="337"/>
                    <a:pt x="377" y="233"/>
                    <a:pt x="377" y="126"/>
                  </a:cubicBezTo>
                  <a:cubicBezTo>
                    <a:pt x="377" y="55"/>
                    <a:pt x="335" y="0"/>
                    <a:pt x="261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01" y="16"/>
                    <a:pt x="110" y="16"/>
                    <a:pt x="116" y="17"/>
                  </a:cubicBezTo>
                  <a:cubicBezTo>
                    <a:pt x="124" y="17"/>
                    <a:pt x="127" y="19"/>
                    <a:pt x="127" y="25"/>
                  </a:cubicBezTo>
                  <a:cubicBezTo>
                    <a:pt x="127" y="26"/>
                    <a:pt x="127" y="28"/>
                    <a:pt x="124" y="34"/>
                  </a:cubicBezTo>
                  <a:lnTo>
                    <a:pt x="58" y="299"/>
                  </a:lnTo>
                  <a:close/>
                  <a:moveTo>
                    <a:pt x="166" y="34"/>
                  </a:moveTo>
                  <a:cubicBezTo>
                    <a:pt x="170" y="17"/>
                    <a:pt x="170" y="16"/>
                    <a:pt x="192" y="16"/>
                  </a:cubicBezTo>
                  <a:lnTo>
                    <a:pt x="245" y="16"/>
                  </a:lnTo>
                  <a:cubicBezTo>
                    <a:pt x="293" y="16"/>
                    <a:pt x="334" y="41"/>
                    <a:pt x="334" y="106"/>
                  </a:cubicBezTo>
                  <a:cubicBezTo>
                    <a:pt x="334" y="131"/>
                    <a:pt x="324" y="212"/>
                    <a:pt x="282" y="267"/>
                  </a:cubicBezTo>
                  <a:cubicBezTo>
                    <a:pt x="268" y="285"/>
                    <a:pt x="228" y="322"/>
                    <a:pt x="168" y="322"/>
                  </a:cubicBezTo>
                  <a:lnTo>
                    <a:pt x="112" y="322"/>
                  </a:lnTo>
                  <a:cubicBezTo>
                    <a:pt x="105" y="322"/>
                    <a:pt x="104" y="322"/>
                    <a:pt x="102" y="322"/>
                  </a:cubicBezTo>
                  <a:cubicBezTo>
                    <a:pt x="96" y="322"/>
                    <a:pt x="95" y="321"/>
                    <a:pt x="95" y="317"/>
                  </a:cubicBezTo>
                  <a:cubicBezTo>
                    <a:pt x="95" y="315"/>
                    <a:pt x="95" y="314"/>
                    <a:pt x="97" y="305"/>
                  </a:cubicBezTo>
                  <a:lnTo>
                    <a:pt x="16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61" name="Freeform 33"/>
            <p:cNvSpPr>
              <a:spLocks noChangeArrowheads="1"/>
            </p:cNvSpPr>
            <p:nvPr/>
          </p:nvSpPr>
          <p:spPr bwMode="auto">
            <a:xfrm>
              <a:off x="4196" y="2713"/>
              <a:ext cx="31" cy="33"/>
            </a:xfrm>
            <a:custGeom>
              <a:avLst/>
              <a:gdLst>
                <a:gd name="T0" fmla="*/ 82 w 142"/>
                <a:gd name="T1" fmla="*/ 75 h 151"/>
                <a:gd name="T2" fmla="*/ 131 w 142"/>
                <a:gd name="T3" fmla="*/ 54 h 151"/>
                <a:gd name="T4" fmla="*/ 141 w 142"/>
                <a:gd name="T5" fmla="*/ 43 h 151"/>
                <a:gd name="T6" fmla="*/ 130 w 142"/>
                <a:gd name="T7" fmla="*/ 31 h 151"/>
                <a:gd name="T8" fmla="*/ 123 w 142"/>
                <a:gd name="T9" fmla="*/ 35 h 151"/>
                <a:gd name="T10" fmla="*/ 76 w 142"/>
                <a:gd name="T11" fmla="*/ 66 h 151"/>
                <a:gd name="T12" fmla="*/ 81 w 142"/>
                <a:gd name="T13" fmla="*/ 15 h 151"/>
                <a:gd name="T14" fmla="*/ 71 w 142"/>
                <a:gd name="T15" fmla="*/ 0 h 151"/>
                <a:gd name="T16" fmla="*/ 59 w 142"/>
                <a:gd name="T17" fmla="*/ 10 h 151"/>
                <a:gd name="T18" fmla="*/ 62 w 142"/>
                <a:gd name="T19" fmla="*/ 27 h 151"/>
                <a:gd name="T20" fmla="*/ 65 w 142"/>
                <a:gd name="T21" fmla="*/ 66 h 151"/>
                <a:gd name="T22" fmla="*/ 18 w 142"/>
                <a:gd name="T23" fmla="*/ 35 h 151"/>
                <a:gd name="T24" fmla="*/ 11 w 142"/>
                <a:gd name="T25" fmla="*/ 31 h 151"/>
                <a:gd name="T26" fmla="*/ 0 w 142"/>
                <a:gd name="T27" fmla="*/ 43 h 151"/>
                <a:gd name="T28" fmla="*/ 7 w 142"/>
                <a:gd name="T29" fmla="*/ 53 h 151"/>
                <a:gd name="T30" fmla="*/ 59 w 142"/>
                <a:gd name="T31" fmla="*/ 75 h 151"/>
                <a:gd name="T32" fmla="*/ 10 w 142"/>
                <a:gd name="T33" fmla="*/ 96 h 151"/>
                <a:gd name="T34" fmla="*/ 0 w 142"/>
                <a:gd name="T35" fmla="*/ 106 h 151"/>
                <a:gd name="T36" fmla="*/ 11 w 142"/>
                <a:gd name="T37" fmla="*/ 118 h 151"/>
                <a:gd name="T38" fmla="*/ 18 w 142"/>
                <a:gd name="T39" fmla="*/ 115 h 151"/>
                <a:gd name="T40" fmla="*/ 65 w 142"/>
                <a:gd name="T41" fmla="*/ 83 h 151"/>
                <a:gd name="T42" fmla="*/ 59 w 142"/>
                <a:gd name="T43" fmla="*/ 139 h 151"/>
                <a:gd name="T44" fmla="*/ 71 w 142"/>
                <a:gd name="T45" fmla="*/ 150 h 151"/>
                <a:gd name="T46" fmla="*/ 82 w 142"/>
                <a:gd name="T47" fmla="*/ 139 h 151"/>
                <a:gd name="T48" fmla="*/ 80 w 142"/>
                <a:gd name="T49" fmla="*/ 122 h 151"/>
                <a:gd name="T50" fmla="*/ 76 w 142"/>
                <a:gd name="T51" fmla="*/ 83 h 151"/>
                <a:gd name="T52" fmla="*/ 118 w 142"/>
                <a:gd name="T53" fmla="*/ 111 h 151"/>
                <a:gd name="T54" fmla="*/ 130 w 142"/>
                <a:gd name="T55" fmla="*/ 118 h 151"/>
                <a:gd name="T56" fmla="*/ 141 w 142"/>
                <a:gd name="T57" fmla="*/ 106 h 151"/>
                <a:gd name="T58" fmla="*/ 133 w 142"/>
                <a:gd name="T59" fmla="*/ 96 h 151"/>
                <a:gd name="T60" fmla="*/ 82 w 142"/>
                <a:gd name="T6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1">
                  <a:moveTo>
                    <a:pt x="82" y="75"/>
                  </a:moveTo>
                  <a:cubicBezTo>
                    <a:pt x="110" y="63"/>
                    <a:pt x="122" y="57"/>
                    <a:pt x="131" y="54"/>
                  </a:cubicBezTo>
                  <a:cubicBezTo>
                    <a:pt x="138" y="50"/>
                    <a:pt x="141" y="49"/>
                    <a:pt x="141" y="43"/>
                  </a:cubicBezTo>
                  <a:cubicBezTo>
                    <a:pt x="141" y="37"/>
                    <a:pt x="137" y="31"/>
                    <a:pt x="130" y="31"/>
                  </a:cubicBezTo>
                  <a:cubicBezTo>
                    <a:pt x="128" y="31"/>
                    <a:pt x="127" y="31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6" y="0"/>
                    <a:pt x="59" y="2"/>
                    <a:pt x="59" y="10"/>
                  </a:cubicBezTo>
                  <a:cubicBezTo>
                    <a:pt x="59" y="13"/>
                    <a:pt x="62" y="24"/>
                    <a:pt x="62" y="27"/>
                  </a:cubicBezTo>
                  <a:cubicBezTo>
                    <a:pt x="62" y="34"/>
                    <a:pt x="65" y="58"/>
                    <a:pt x="65" y="66"/>
                  </a:cubicBezTo>
                  <a:lnTo>
                    <a:pt x="18" y="35"/>
                  </a:lnTo>
                  <a:cubicBezTo>
                    <a:pt x="15" y="33"/>
                    <a:pt x="13" y="31"/>
                    <a:pt x="11" y="31"/>
                  </a:cubicBezTo>
                  <a:cubicBezTo>
                    <a:pt x="4" y="31"/>
                    <a:pt x="0" y="37"/>
                    <a:pt x="0" y="43"/>
                  </a:cubicBezTo>
                  <a:cubicBezTo>
                    <a:pt x="0" y="49"/>
                    <a:pt x="4" y="52"/>
                    <a:pt x="7" y="53"/>
                  </a:cubicBezTo>
                  <a:lnTo>
                    <a:pt x="59" y="75"/>
                  </a:lnTo>
                  <a:cubicBezTo>
                    <a:pt x="31" y="87"/>
                    <a:pt x="18" y="92"/>
                    <a:pt x="10" y="96"/>
                  </a:cubicBezTo>
                  <a:cubicBezTo>
                    <a:pt x="3" y="99"/>
                    <a:pt x="0" y="101"/>
                    <a:pt x="0" y="106"/>
                  </a:cubicBezTo>
                  <a:cubicBezTo>
                    <a:pt x="0" y="113"/>
                    <a:pt x="4" y="118"/>
                    <a:pt x="11" y="118"/>
                  </a:cubicBezTo>
                  <a:cubicBezTo>
                    <a:pt x="13" y="118"/>
                    <a:pt x="13" y="118"/>
                    <a:pt x="18" y="115"/>
                  </a:cubicBezTo>
                  <a:lnTo>
                    <a:pt x="65" y="83"/>
                  </a:lnTo>
                  <a:lnTo>
                    <a:pt x="59" y="139"/>
                  </a:lnTo>
                  <a:cubicBezTo>
                    <a:pt x="59" y="147"/>
                    <a:pt x="66" y="150"/>
                    <a:pt x="71" y="150"/>
                  </a:cubicBezTo>
                  <a:cubicBezTo>
                    <a:pt x="75" y="150"/>
                    <a:pt x="82" y="147"/>
                    <a:pt x="82" y="139"/>
                  </a:cubicBezTo>
                  <a:cubicBezTo>
                    <a:pt x="82" y="136"/>
                    <a:pt x="80" y="126"/>
                    <a:pt x="80" y="122"/>
                  </a:cubicBezTo>
                  <a:cubicBezTo>
                    <a:pt x="78" y="117"/>
                    <a:pt x="76" y="91"/>
                    <a:pt x="76" y="83"/>
                  </a:cubicBezTo>
                  <a:lnTo>
                    <a:pt x="118" y="111"/>
                  </a:lnTo>
                  <a:cubicBezTo>
                    <a:pt x="127" y="118"/>
                    <a:pt x="127" y="118"/>
                    <a:pt x="130" y="118"/>
                  </a:cubicBezTo>
                  <a:cubicBezTo>
                    <a:pt x="137" y="118"/>
                    <a:pt x="141" y="113"/>
                    <a:pt x="141" y="106"/>
                  </a:cubicBezTo>
                  <a:cubicBezTo>
                    <a:pt x="141" y="100"/>
                    <a:pt x="137" y="99"/>
                    <a:pt x="133" y="96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62" name="Freeform 34"/>
            <p:cNvSpPr>
              <a:spLocks noChangeArrowheads="1"/>
            </p:cNvSpPr>
            <p:nvPr/>
          </p:nvSpPr>
          <p:spPr bwMode="auto">
            <a:xfrm>
              <a:off x="4239" y="2697"/>
              <a:ext cx="36" cy="53"/>
            </a:xfrm>
            <a:custGeom>
              <a:avLst/>
              <a:gdLst>
                <a:gd name="T0" fmla="*/ 161 w 162"/>
                <a:gd name="T1" fmla="*/ 120 h 237"/>
                <a:gd name="T2" fmla="*/ 140 w 162"/>
                <a:gd name="T3" fmla="*/ 30 h 237"/>
                <a:gd name="T4" fmla="*/ 81 w 162"/>
                <a:gd name="T5" fmla="*/ 0 h 237"/>
                <a:gd name="T6" fmla="*/ 0 w 162"/>
                <a:gd name="T7" fmla="*/ 120 h 237"/>
                <a:gd name="T8" fmla="*/ 81 w 162"/>
                <a:gd name="T9" fmla="*/ 236 h 237"/>
                <a:gd name="T10" fmla="*/ 161 w 162"/>
                <a:gd name="T11" fmla="*/ 120 h 237"/>
                <a:gd name="T12" fmla="*/ 81 w 162"/>
                <a:gd name="T13" fmla="*/ 228 h 237"/>
                <a:gd name="T14" fmla="*/ 37 w 162"/>
                <a:gd name="T15" fmla="*/ 189 h 237"/>
                <a:gd name="T16" fmla="*/ 31 w 162"/>
                <a:gd name="T17" fmla="*/ 115 h 237"/>
                <a:gd name="T18" fmla="*/ 37 w 162"/>
                <a:gd name="T19" fmla="*/ 45 h 237"/>
                <a:gd name="T20" fmla="*/ 81 w 162"/>
                <a:gd name="T21" fmla="*/ 10 h 237"/>
                <a:gd name="T22" fmla="*/ 123 w 162"/>
                <a:gd name="T23" fmla="*/ 41 h 237"/>
                <a:gd name="T24" fmla="*/ 129 w 162"/>
                <a:gd name="T25" fmla="*/ 115 h 237"/>
                <a:gd name="T26" fmla="*/ 124 w 162"/>
                <a:gd name="T27" fmla="*/ 188 h 237"/>
                <a:gd name="T28" fmla="*/ 81 w 162"/>
                <a:gd name="T29" fmla="*/ 2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7">
                  <a:moveTo>
                    <a:pt x="161" y="120"/>
                  </a:moveTo>
                  <a:cubicBezTo>
                    <a:pt x="161" y="82"/>
                    <a:pt x="157" y="54"/>
                    <a:pt x="140" y="30"/>
                  </a:cubicBezTo>
                  <a:cubicBezTo>
                    <a:pt x="130" y="13"/>
                    <a:pt x="109" y="0"/>
                    <a:pt x="81" y="0"/>
                  </a:cubicBezTo>
                  <a:cubicBezTo>
                    <a:pt x="0" y="0"/>
                    <a:pt x="0" y="94"/>
                    <a:pt x="0" y="120"/>
                  </a:cubicBezTo>
                  <a:cubicBezTo>
                    <a:pt x="0" y="145"/>
                    <a:pt x="0" y="236"/>
                    <a:pt x="81" y="236"/>
                  </a:cubicBezTo>
                  <a:cubicBezTo>
                    <a:pt x="161" y="236"/>
                    <a:pt x="161" y="145"/>
                    <a:pt x="161" y="120"/>
                  </a:cubicBezTo>
                  <a:close/>
                  <a:moveTo>
                    <a:pt x="81" y="228"/>
                  </a:moveTo>
                  <a:cubicBezTo>
                    <a:pt x="65" y="228"/>
                    <a:pt x="44" y="217"/>
                    <a:pt x="37" y="189"/>
                  </a:cubicBezTo>
                  <a:cubicBezTo>
                    <a:pt x="31" y="169"/>
                    <a:pt x="31" y="140"/>
                    <a:pt x="31" y="115"/>
                  </a:cubicBezTo>
                  <a:cubicBezTo>
                    <a:pt x="31" y="90"/>
                    <a:pt x="31" y="64"/>
                    <a:pt x="37" y="45"/>
                  </a:cubicBezTo>
                  <a:cubicBezTo>
                    <a:pt x="44" y="17"/>
                    <a:pt x="66" y="10"/>
                    <a:pt x="81" y="10"/>
                  </a:cubicBezTo>
                  <a:cubicBezTo>
                    <a:pt x="100" y="10"/>
                    <a:pt x="118" y="21"/>
                    <a:pt x="123" y="41"/>
                  </a:cubicBezTo>
                  <a:cubicBezTo>
                    <a:pt x="129" y="59"/>
                    <a:pt x="129" y="85"/>
                    <a:pt x="129" y="115"/>
                  </a:cubicBezTo>
                  <a:cubicBezTo>
                    <a:pt x="129" y="140"/>
                    <a:pt x="129" y="166"/>
                    <a:pt x="124" y="188"/>
                  </a:cubicBezTo>
                  <a:cubicBezTo>
                    <a:pt x="118" y="220"/>
                    <a:pt x="94" y="228"/>
                    <a:pt x="81" y="2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63" name="Freeform 35"/>
            <p:cNvSpPr>
              <a:spLocks noChangeArrowheads="1"/>
            </p:cNvSpPr>
            <p:nvPr/>
          </p:nvSpPr>
          <p:spPr bwMode="auto">
            <a:xfrm>
              <a:off x="4292" y="2712"/>
              <a:ext cx="39" cy="111"/>
            </a:xfrm>
            <a:custGeom>
              <a:avLst/>
              <a:gdLst>
                <a:gd name="T0" fmla="*/ 72 w 177"/>
                <a:gd name="T1" fmla="*/ 428 h 494"/>
                <a:gd name="T2" fmla="*/ 4 w 177"/>
                <a:gd name="T3" fmla="*/ 483 h 494"/>
                <a:gd name="T4" fmla="*/ 0 w 177"/>
                <a:gd name="T5" fmla="*/ 488 h 494"/>
                <a:gd name="T6" fmla="*/ 10 w 177"/>
                <a:gd name="T7" fmla="*/ 493 h 494"/>
                <a:gd name="T8" fmla="*/ 104 w 177"/>
                <a:gd name="T9" fmla="*/ 431 h 494"/>
                <a:gd name="T10" fmla="*/ 104 w 177"/>
                <a:gd name="T11" fmla="*/ 319 h 494"/>
                <a:gd name="T12" fmla="*/ 124 w 177"/>
                <a:gd name="T13" fmla="*/ 268 h 494"/>
                <a:gd name="T14" fmla="*/ 171 w 177"/>
                <a:gd name="T15" fmla="*/ 252 h 494"/>
                <a:gd name="T16" fmla="*/ 176 w 177"/>
                <a:gd name="T17" fmla="*/ 247 h 494"/>
                <a:gd name="T18" fmla="*/ 168 w 177"/>
                <a:gd name="T19" fmla="*/ 241 h 494"/>
                <a:gd name="T20" fmla="*/ 106 w 177"/>
                <a:gd name="T21" fmla="*/ 197 h 494"/>
                <a:gd name="T22" fmla="*/ 104 w 177"/>
                <a:gd name="T23" fmla="*/ 174 h 494"/>
                <a:gd name="T24" fmla="*/ 104 w 177"/>
                <a:gd name="T25" fmla="*/ 75 h 494"/>
                <a:gd name="T26" fmla="*/ 81 w 177"/>
                <a:gd name="T27" fmla="*/ 20 h 494"/>
                <a:gd name="T28" fmla="*/ 10 w 177"/>
                <a:gd name="T29" fmla="*/ 0 h 494"/>
                <a:gd name="T30" fmla="*/ 0 w 177"/>
                <a:gd name="T31" fmla="*/ 6 h 494"/>
                <a:gd name="T32" fmla="*/ 8 w 177"/>
                <a:gd name="T33" fmla="*/ 11 h 494"/>
                <a:gd name="T34" fmla="*/ 69 w 177"/>
                <a:gd name="T35" fmla="*/ 54 h 494"/>
                <a:gd name="T36" fmla="*/ 72 w 177"/>
                <a:gd name="T37" fmla="*/ 77 h 494"/>
                <a:gd name="T38" fmla="*/ 72 w 177"/>
                <a:gd name="T39" fmla="*/ 180 h 494"/>
                <a:gd name="T40" fmla="*/ 91 w 177"/>
                <a:gd name="T41" fmla="*/ 228 h 494"/>
                <a:gd name="T42" fmla="*/ 130 w 177"/>
                <a:gd name="T43" fmla="*/ 247 h 494"/>
                <a:gd name="T44" fmla="*/ 72 w 177"/>
                <a:gd name="T45" fmla="*/ 309 h 494"/>
                <a:gd name="T46" fmla="*/ 72 w 177"/>
                <a:gd name="T47" fmla="*/ 42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494">
                  <a:moveTo>
                    <a:pt x="72" y="428"/>
                  </a:moveTo>
                  <a:cubicBezTo>
                    <a:pt x="72" y="447"/>
                    <a:pt x="58" y="480"/>
                    <a:pt x="4" y="483"/>
                  </a:cubicBezTo>
                  <a:cubicBezTo>
                    <a:pt x="2" y="483"/>
                    <a:pt x="0" y="485"/>
                    <a:pt x="0" y="488"/>
                  </a:cubicBezTo>
                  <a:cubicBezTo>
                    <a:pt x="0" y="493"/>
                    <a:pt x="6" y="493"/>
                    <a:pt x="10" y="493"/>
                  </a:cubicBezTo>
                  <a:cubicBezTo>
                    <a:pt x="58" y="493"/>
                    <a:pt x="104" y="470"/>
                    <a:pt x="104" y="431"/>
                  </a:cubicBezTo>
                  <a:lnTo>
                    <a:pt x="104" y="319"/>
                  </a:lnTo>
                  <a:cubicBezTo>
                    <a:pt x="104" y="300"/>
                    <a:pt x="104" y="285"/>
                    <a:pt x="124" y="268"/>
                  </a:cubicBezTo>
                  <a:cubicBezTo>
                    <a:pt x="141" y="253"/>
                    <a:pt x="160" y="252"/>
                    <a:pt x="171" y="252"/>
                  </a:cubicBezTo>
                  <a:cubicBezTo>
                    <a:pt x="174" y="252"/>
                    <a:pt x="176" y="250"/>
                    <a:pt x="176" y="247"/>
                  </a:cubicBezTo>
                  <a:cubicBezTo>
                    <a:pt x="176" y="242"/>
                    <a:pt x="172" y="242"/>
                    <a:pt x="168" y="241"/>
                  </a:cubicBezTo>
                  <a:cubicBezTo>
                    <a:pt x="136" y="240"/>
                    <a:pt x="111" y="222"/>
                    <a:pt x="106" y="197"/>
                  </a:cubicBezTo>
                  <a:cubicBezTo>
                    <a:pt x="104" y="192"/>
                    <a:pt x="104" y="191"/>
                    <a:pt x="104" y="174"/>
                  </a:cubicBezTo>
                  <a:lnTo>
                    <a:pt x="104" y="75"/>
                  </a:lnTo>
                  <a:cubicBezTo>
                    <a:pt x="104" y="55"/>
                    <a:pt x="104" y="39"/>
                    <a:pt x="81" y="20"/>
                  </a:cubicBezTo>
                  <a:cubicBezTo>
                    <a:pt x="60" y="4"/>
                    <a:pt x="27" y="0"/>
                    <a:pt x="10" y="0"/>
                  </a:cubicBezTo>
                  <a:cubicBezTo>
                    <a:pt x="6" y="0"/>
                    <a:pt x="0" y="0"/>
                    <a:pt x="0" y="6"/>
                  </a:cubicBezTo>
                  <a:cubicBezTo>
                    <a:pt x="0" y="10"/>
                    <a:pt x="3" y="10"/>
                    <a:pt x="8" y="11"/>
                  </a:cubicBezTo>
                  <a:cubicBezTo>
                    <a:pt x="39" y="12"/>
                    <a:pt x="64" y="29"/>
                    <a:pt x="69" y="54"/>
                  </a:cubicBezTo>
                  <a:cubicBezTo>
                    <a:pt x="72" y="58"/>
                    <a:pt x="72" y="59"/>
                    <a:pt x="72" y="77"/>
                  </a:cubicBezTo>
                  <a:lnTo>
                    <a:pt x="72" y="180"/>
                  </a:lnTo>
                  <a:cubicBezTo>
                    <a:pt x="72" y="203"/>
                    <a:pt x="75" y="212"/>
                    <a:pt x="91" y="228"/>
                  </a:cubicBezTo>
                  <a:cubicBezTo>
                    <a:pt x="102" y="238"/>
                    <a:pt x="115" y="243"/>
                    <a:pt x="130" y="247"/>
                  </a:cubicBezTo>
                  <a:cubicBezTo>
                    <a:pt x="90" y="258"/>
                    <a:pt x="72" y="281"/>
                    <a:pt x="72" y="309"/>
                  </a:cubicBezTo>
                  <a:lnTo>
                    <a:pt x="72" y="4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64" name="Freeform 36"/>
            <p:cNvSpPr>
              <a:spLocks noChangeArrowheads="1"/>
            </p:cNvSpPr>
            <p:nvPr/>
          </p:nvSpPr>
          <p:spPr bwMode="auto">
            <a:xfrm>
              <a:off x="4377" y="2754"/>
              <a:ext cx="74" cy="26"/>
            </a:xfrm>
            <a:custGeom>
              <a:avLst/>
              <a:gdLst>
                <a:gd name="T0" fmla="*/ 311 w 329"/>
                <a:gd name="T1" fmla="*/ 20 h 118"/>
                <a:gd name="T2" fmla="*/ 328 w 329"/>
                <a:gd name="T3" fmla="*/ 10 h 118"/>
                <a:gd name="T4" fmla="*/ 312 w 329"/>
                <a:gd name="T5" fmla="*/ 0 h 118"/>
                <a:gd name="T6" fmla="*/ 17 w 329"/>
                <a:gd name="T7" fmla="*/ 0 h 118"/>
                <a:gd name="T8" fmla="*/ 0 w 329"/>
                <a:gd name="T9" fmla="*/ 10 h 118"/>
                <a:gd name="T10" fmla="*/ 17 w 329"/>
                <a:gd name="T11" fmla="*/ 20 h 118"/>
                <a:gd name="T12" fmla="*/ 311 w 329"/>
                <a:gd name="T13" fmla="*/ 20 h 118"/>
                <a:gd name="T14" fmla="*/ 312 w 329"/>
                <a:gd name="T15" fmla="*/ 117 h 118"/>
                <a:gd name="T16" fmla="*/ 328 w 329"/>
                <a:gd name="T17" fmla="*/ 106 h 118"/>
                <a:gd name="T18" fmla="*/ 311 w 329"/>
                <a:gd name="T19" fmla="*/ 96 h 118"/>
                <a:gd name="T20" fmla="*/ 17 w 329"/>
                <a:gd name="T21" fmla="*/ 96 h 118"/>
                <a:gd name="T22" fmla="*/ 0 w 329"/>
                <a:gd name="T23" fmla="*/ 106 h 118"/>
                <a:gd name="T24" fmla="*/ 17 w 329"/>
                <a:gd name="T25" fmla="*/ 117 h 118"/>
                <a:gd name="T26" fmla="*/ 312 w 329"/>
                <a:gd name="T27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118">
                  <a:moveTo>
                    <a:pt x="311" y="20"/>
                  </a:moveTo>
                  <a:cubicBezTo>
                    <a:pt x="319" y="20"/>
                    <a:pt x="328" y="20"/>
                    <a:pt x="328" y="10"/>
                  </a:cubicBezTo>
                  <a:cubicBezTo>
                    <a:pt x="328" y="0"/>
                    <a:pt x="319" y="0"/>
                    <a:pt x="312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1" y="20"/>
                  </a:lnTo>
                  <a:close/>
                  <a:moveTo>
                    <a:pt x="312" y="117"/>
                  </a:moveTo>
                  <a:cubicBezTo>
                    <a:pt x="319" y="117"/>
                    <a:pt x="328" y="117"/>
                    <a:pt x="328" y="106"/>
                  </a:cubicBezTo>
                  <a:cubicBezTo>
                    <a:pt x="328" y="96"/>
                    <a:pt x="319" y="96"/>
                    <a:pt x="311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7"/>
                    <a:pt x="9" y="117"/>
                    <a:pt x="17" y="117"/>
                  </a:cubicBezTo>
                  <a:lnTo>
                    <a:pt x="312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65" name="Freeform 37"/>
            <p:cNvSpPr>
              <a:spLocks noChangeArrowheads="1"/>
            </p:cNvSpPr>
            <p:nvPr/>
          </p:nvSpPr>
          <p:spPr bwMode="auto">
            <a:xfrm>
              <a:off x="4500" y="2712"/>
              <a:ext cx="25" cy="111"/>
            </a:xfrm>
            <a:custGeom>
              <a:avLst/>
              <a:gdLst>
                <a:gd name="T0" fmla="*/ 115 w 116"/>
                <a:gd name="T1" fmla="*/ 489 h 494"/>
                <a:gd name="T2" fmla="*/ 106 w 116"/>
                <a:gd name="T3" fmla="*/ 477 h 494"/>
                <a:gd name="T4" fmla="*/ 29 w 116"/>
                <a:gd name="T5" fmla="*/ 247 h 494"/>
                <a:gd name="T6" fmla="*/ 109 w 116"/>
                <a:gd name="T7" fmla="*/ 13 h 494"/>
                <a:gd name="T8" fmla="*/ 115 w 116"/>
                <a:gd name="T9" fmla="*/ 4 h 494"/>
                <a:gd name="T10" fmla="*/ 110 w 116"/>
                <a:gd name="T11" fmla="*/ 0 h 494"/>
                <a:gd name="T12" fmla="*/ 31 w 116"/>
                <a:gd name="T13" fmla="*/ 96 h 494"/>
                <a:gd name="T14" fmla="*/ 0 w 116"/>
                <a:gd name="T15" fmla="*/ 247 h 494"/>
                <a:gd name="T16" fmla="*/ 32 w 116"/>
                <a:gd name="T17" fmla="*/ 401 h 494"/>
                <a:gd name="T18" fmla="*/ 110 w 116"/>
                <a:gd name="T19" fmla="*/ 493 h 494"/>
                <a:gd name="T20" fmla="*/ 115 w 116"/>
                <a:gd name="T21" fmla="*/ 48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489"/>
                  </a:moveTo>
                  <a:cubicBezTo>
                    <a:pt x="115" y="488"/>
                    <a:pt x="115" y="486"/>
                    <a:pt x="106" y="477"/>
                  </a:cubicBezTo>
                  <a:cubicBezTo>
                    <a:pt x="45" y="416"/>
                    <a:pt x="29" y="323"/>
                    <a:pt x="29" y="247"/>
                  </a:cubicBezTo>
                  <a:cubicBezTo>
                    <a:pt x="29" y="161"/>
                    <a:pt x="48" y="75"/>
                    <a:pt x="109" y="13"/>
                  </a:cubicBezTo>
                  <a:cubicBezTo>
                    <a:pt x="115" y="8"/>
                    <a:pt x="115" y="7"/>
                    <a:pt x="115" y="4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6"/>
                  </a:cubicBezTo>
                  <a:cubicBezTo>
                    <a:pt x="6" y="150"/>
                    <a:pt x="0" y="205"/>
                    <a:pt x="0" y="247"/>
                  </a:cubicBezTo>
                  <a:cubicBezTo>
                    <a:pt x="0" y="286"/>
                    <a:pt x="6" y="345"/>
                    <a:pt x="32" y="401"/>
                  </a:cubicBezTo>
                  <a:cubicBezTo>
                    <a:pt x="63" y="462"/>
                    <a:pt x="105" y="493"/>
                    <a:pt x="110" y="493"/>
                  </a:cubicBezTo>
                  <a:cubicBezTo>
                    <a:pt x="113" y="493"/>
                    <a:pt x="115" y="492"/>
                    <a:pt x="115" y="48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66" name="Freeform 38"/>
            <p:cNvSpPr>
              <a:spLocks noChangeArrowheads="1"/>
            </p:cNvSpPr>
            <p:nvPr/>
          </p:nvSpPr>
          <p:spPr bwMode="auto">
            <a:xfrm>
              <a:off x="4537" y="2719"/>
              <a:ext cx="85" cy="76"/>
            </a:xfrm>
            <a:custGeom>
              <a:avLst/>
              <a:gdLst>
                <a:gd name="T0" fmla="*/ 58 w 378"/>
                <a:gd name="T1" fmla="*/ 299 h 338"/>
                <a:gd name="T2" fmla="*/ 13 w 378"/>
                <a:gd name="T3" fmla="*/ 322 h 338"/>
                <a:gd name="T4" fmla="*/ 0 w 378"/>
                <a:gd name="T5" fmla="*/ 332 h 338"/>
                <a:gd name="T6" fmla="*/ 13 w 378"/>
                <a:gd name="T7" fmla="*/ 337 h 338"/>
                <a:gd name="T8" fmla="*/ 177 w 378"/>
                <a:gd name="T9" fmla="*/ 337 h 338"/>
                <a:gd name="T10" fmla="*/ 377 w 378"/>
                <a:gd name="T11" fmla="*/ 126 h 338"/>
                <a:gd name="T12" fmla="*/ 261 w 378"/>
                <a:gd name="T13" fmla="*/ 0 h 338"/>
                <a:gd name="T14" fmla="*/ 95 w 378"/>
                <a:gd name="T15" fmla="*/ 0 h 338"/>
                <a:gd name="T16" fmla="*/ 81 w 378"/>
                <a:gd name="T17" fmla="*/ 9 h 338"/>
                <a:gd name="T18" fmla="*/ 95 w 378"/>
                <a:gd name="T19" fmla="*/ 16 h 338"/>
                <a:gd name="T20" fmla="*/ 116 w 378"/>
                <a:gd name="T21" fmla="*/ 17 h 338"/>
                <a:gd name="T22" fmla="*/ 127 w 378"/>
                <a:gd name="T23" fmla="*/ 25 h 338"/>
                <a:gd name="T24" fmla="*/ 124 w 378"/>
                <a:gd name="T25" fmla="*/ 34 h 338"/>
                <a:gd name="T26" fmla="*/ 58 w 378"/>
                <a:gd name="T27" fmla="*/ 299 h 338"/>
                <a:gd name="T28" fmla="*/ 166 w 378"/>
                <a:gd name="T29" fmla="*/ 34 h 338"/>
                <a:gd name="T30" fmla="*/ 192 w 378"/>
                <a:gd name="T31" fmla="*/ 16 h 338"/>
                <a:gd name="T32" fmla="*/ 245 w 378"/>
                <a:gd name="T33" fmla="*/ 16 h 338"/>
                <a:gd name="T34" fmla="*/ 334 w 378"/>
                <a:gd name="T35" fmla="*/ 106 h 338"/>
                <a:gd name="T36" fmla="*/ 282 w 378"/>
                <a:gd name="T37" fmla="*/ 267 h 338"/>
                <a:gd name="T38" fmla="*/ 168 w 378"/>
                <a:gd name="T39" fmla="*/ 322 h 338"/>
                <a:gd name="T40" fmla="*/ 112 w 378"/>
                <a:gd name="T41" fmla="*/ 322 h 338"/>
                <a:gd name="T42" fmla="*/ 102 w 378"/>
                <a:gd name="T43" fmla="*/ 322 h 338"/>
                <a:gd name="T44" fmla="*/ 95 w 378"/>
                <a:gd name="T45" fmla="*/ 317 h 338"/>
                <a:gd name="T46" fmla="*/ 97 w 378"/>
                <a:gd name="T47" fmla="*/ 305 h 338"/>
                <a:gd name="T48" fmla="*/ 166 w 378"/>
                <a:gd name="T4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338">
                  <a:moveTo>
                    <a:pt x="58" y="299"/>
                  </a:moveTo>
                  <a:cubicBezTo>
                    <a:pt x="54" y="318"/>
                    <a:pt x="53" y="322"/>
                    <a:pt x="13" y="322"/>
                  </a:cubicBezTo>
                  <a:cubicBezTo>
                    <a:pt x="6" y="322"/>
                    <a:pt x="0" y="322"/>
                    <a:pt x="0" y="332"/>
                  </a:cubicBezTo>
                  <a:cubicBezTo>
                    <a:pt x="0" y="337"/>
                    <a:pt x="4" y="337"/>
                    <a:pt x="13" y="337"/>
                  </a:cubicBezTo>
                  <a:lnTo>
                    <a:pt x="177" y="337"/>
                  </a:lnTo>
                  <a:cubicBezTo>
                    <a:pt x="280" y="337"/>
                    <a:pt x="377" y="233"/>
                    <a:pt x="377" y="126"/>
                  </a:cubicBezTo>
                  <a:cubicBezTo>
                    <a:pt x="377" y="55"/>
                    <a:pt x="335" y="0"/>
                    <a:pt x="261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01" y="16"/>
                    <a:pt x="110" y="16"/>
                    <a:pt x="116" y="17"/>
                  </a:cubicBezTo>
                  <a:cubicBezTo>
                    <a:pt x="124" y="17"/>
                    <a:pt x="127" y="19"/>
                    <a:pt x="127" y="25"/>
                  </a:cubicBezTo>
                  <a:cubicBezTo>
                    <a:pt x="127" y="26"/>
                    <a:pt x="127" y="28"/>
                    <a:pt x="124" y="34"/>
                  </a:cubicBezTo>
                  <a:lnTo>
                    <a:pt x="58" y="299"/>
                  </a:lnTo>
                  <a:close/>
                  <a:moveTo>
                    <a:pt x="166" y="34"/>
                  </a:moveTo>
                  <a:cubicBezTo>
                    <a:pt x="170" y="17"/>
                    <a:pt x="170" y="16"/>
                    <a:pt x="192" y="16"/>
                  </a:cubicBezTo>
                  <a:lnTo>
                    <a:pt x="245" y="16"/>
                  </a:lnTo>
                  <a:cubicBezTo>
                    <a:pt x="293" y="16"/>
                    <a:pt x="334" y="41"/>
                    <a:pt x="334" y="106"/>
                  </a:cubicBezTo>
                  <a:cubicBezTo>
                    <a:pt x="334" y="131"/>
                    <a:pt x="325" y="212"/>
                    <a:pt x="282" y="267"/>
                  </a:cubicBezTo>
                  <a:cubicBezTo>
                    <a:pt x="268" y="285"/>
                    <a:pt x="228" y="322"/>
                    <a:pt x="168" y="322"/>
                  </a:cubicBezTo>
                  <a:lnTo>
                    <a:pt x="112" y="322"/>
                  </a:lnTo>
                  <a:cubicBezTo>
                    <a:pt x="105" y="322"/>
                    <a:pt x="104" y="322"/>
                    <a:pt x="102" y="322"/>
                  </a:cubicBezTo>
                  <a:cubicBezTo>
                    <a:pt x="96" y="322"/>
                    <a:pt x="95" y="321"/>
                    <a:pt x="95" y="317"/>
                  </a:cubicBezTo>
                  <a:cubicBezTo>
                    <a:pt x="95" y="315"/>
                    <a:pt x="95" y="314"/>
                    <a:pt x="97" y="305"/>
                  </a:cubicBezTo>
                  <a:lnTo>
                    <a:pt x="16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67" name="Freeform 39"/>
            <p:cNvSpPr>
              <a:spLocks noChangeArrowheads="1"/>
            </p:cNvSpPr>
            <p:nvPr/>
          </p:nvSpPr>
          <p:spPr bwMode="auto">
            <a:xfrm>
              <a:off x="4632" y="2697"/>
              <a:ext cx="36" cy="53"/>
            </a:xfrm>
            <a:custGeom>
              <a:avLst/>
              <a:gdLst>
                <a:gd name="T0" fmla="*/ 161 w 162"/>
                <a:gd name="T1" fmla="*/ 120 h 237"/>
                <a:gd name="T2" fmla="*/ 140 w 162"/>
                <a:gd name="T3" fmla="*/ 30 h 237"/>
                <a:gd name="T4" fmla="*/ 81 w 162"/>
                <a:gd name="T5" fmla="*/ 0 h 237"/>
                <a:gd name="T6" fmla="*/ 0 w 162"/>
                <a:gd name="T7" fmla="*/ 120 h 237"/>
                <a:gd name="T8" fmla="*/ 81 w 162"/>
                <a:gd name="T9" fmla="*/ 236 h 237"/>
                <a:gd name="T10" fmla="*/ 161 w 162"/>
                <a:gd name="T11" fmla="*/ 120 h 237"/>
                <a:gd name="T12" fmla="*/ 81 w 162"/>
                <a:gd name="T13" fmla="*/ 228 h 237"/>
                <a:gd name="T14" fmla="*/ 37 w 162"/>
                <a:gd name="T15" fmla="*/ 189 h 237"/>
                <a:gd name="T16" fmla="*/ 31 w 162"/>
                <a:gd name="T17" fmla="*/ 115 h 237"/>
                <a:gd name="T18" fmla="*/ 37 w 162"/>
                <a:gd name="T19" fmla="*/ 45 h 237"/>
                <a:gd name="T20" fmla="*/ 81 w 162"/>
                <a:gd name="T21" fmla="*/ 10 h 237"/>
                <a:gd name="T22" fmla="*/ 123 w 162"/>
                <a:gd name="T23" fmla="*/ 41 h 237"/>
                <a:gd name="T24" fmla="*/ 129 w 162"/>
                <a:gd name="T25" fmla="*/ 115 h 237"/>
                <a:gd name="T26" fmla="*/ 125 w 162"/>
                <a:gd name="T27" fmla="*/ 188 h 237"/>
                <a:gd name="T28" fmla="*/ 81 w 162"/>
                <a:gd name="T29" fmla="*/ 2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7">
                  <a:moveTo>
                    <a:pt x="161" y="120"/>
                  </a:moveTo>
                  <a:cubicBezTo>
                    <a:pt x="161" y="82"/>
                    <a:pt x="157" y="54"/>
                    <a:pt x="140" y="30"/>
                  </a:cubicBezTo>
                  <a:cubicBezTo>
                    <a:pt x="130" y="13"/>
                    <a:pt x="109" y="0"/>
                    <a:pt x="81" y="0"/>
                  </a:cubicBezTo>
                  <a:cubicBezTo>
                    <a:pt x="0" y="0"/>
                    <a:pt x="0" y="94"/>
                    <a:pt x="0" y="120"/>
                  </a:cubicBezTo>
                  <a:cubicBezTo>
                    <a:pt x="0" y="145"/>
                    <a:pt x="0" y="236"/>
                    <a:pt x="81" y="236"/>
                  </a:cubicBezTo>
                  <a:cubicBezTo>
                    <a:pt x="161" y="236"/>
                    <a:pt x="161" y="145"/>
                    <a:pt x="161" y="120"/>
                  </a:cubicBezTo>
                  <a:close/>
                  <a:moveTo>
                    <a:pt x="81" y="228"/>
                  </a:moveTo>
                  <a:cubicBezTo>
                    <a:pt x="65" y="228"/>
                    <a:pt x="44" y="217"/>
                    <a:pt x="37" y="189"/>
                  </a:cubicBezTo>
                  <a:cubicBezTo>
                    <a:pt x="31" y="169"/>
                    <a:pt x="31" y="140"/>
                    <a:pt x="31" y="115"/>
                  </a:cubicBezTo>
                  <a:cubicBezTo>
                    <a:pt x="31" y="90"/>
                    <a:pt x="31" y="64"/>
                    <a:pt x="37" y="45"/>
                  </a:cubicBezTo>
                  <a:cubicBezTo>
                    <a:pt x="44" y="17"/>
                    <a:pt x="66" y="10"/>
                    <a:pt x="81" y="10"/>
                  </a:cubicBezTo>
                  <a:cubicBezTo>
                    <a:pt x="100" y="10"/>
                    <a:pt x="118" y="21"/>
                    <a:pt x="123" y="41"/>
                  </a:cubicBezTo>
                  <a:cubicBezTo>
                    <a:pt x="129" y="59"/>
                    <a:pt x="129" y="85"/>
                    <a:pt x="129" y="115"/>
                  </a:cubicBezTo>
                  <a:cubicBezTo>
                    <a:pt x="129" y="140"/>
                    <a:pt x="129" y="166"/>
                    <a:pt x="125" y="188"/>
                  </a:cubicBezTo>
                  <a:cubicBezTo>
                    <a:pt x="118" y="220"/>
                    <a:pt x="94" y="228"/>
                    <a:pt x="81" y="2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68" name="Freeform 40"/>
            <p:cNvSpPr>
              <a:spLocks noChangeArrowheads="1"/>
            </p:cNvSpPr>
            <p:nvPr/>
          </p:nvSpPr>
          <p:spPr bwMode="auto">
            <a:xfrm>
              <a:off x="4712" y="2701"/>
              <a:ext cx="40" cy="3"/>
            </a:xfrm>
            <a:custGeom>
              <a:avLst/>
              <a:gdLst>
                <a:gd name="T0" fmla="*/ 179 w 180"/>
                <a:gd name="T1" fmla="*/ 17 h 18"/>
                <a:gd name="T2" fmla="*/ 179 w 180"/>
                <a:gd name="T3" fmla="*/ 0 h 18"/>
                <a:gd name="T4" fmla="*/ 0 w 180"/>
                <a:gd name="T5" fmla="*/ 0 h 18"/>
                <a:gd name="T6" fmla="*/ 0 w 180"/>
                <a:gd name="T7" fmla="*/ 17 h 18"/>
                <a:gd name="T8" fmla="*/ 179 w 180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">
                  <a:moveTo>
                    <a:pt x="179" y="17"/>
                  </a:moveTo>
                  <a:lnTo>
                    <a:pt x="17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79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69" name="Freeform 41"/>
            <p:cNvSpPr>
              <a:spLocks noChangeArrowheads="1"/>
            </p:cNvSpPr>
            <p:nvPr/>
          </p:nvSpPr>
          <p:spPr bwMode="auto">
            <a:xfrm>
              <a:off x="4683" y="2719"/>
              <a:ext cx="85" cy="76"/>
            </a:xfrm>
            <a:custGeom>
              <a:avLst/>
              <a:gdLst>
                <a:gd name="T0" fmla="*/ 58 w 378"/>
                <a:gd name="T1" fmla="*/ 299 h 338"/>
                <a:gd name="T2" fmla="*/ 13 w 378"/>
                <a:gd name="T3" fmla="*/ 322 h 338"/>
                <a:gd name="T4" fmla="*/ 0 w 378"/>
                <a:gd name="T5" fmla="*/ 332 h 338"/>
                <a:gd name="T6" fmla="*/ 13 w 378"/>
                <a:gd name="T7" fmla="*/ 337 h 338"/>
                <a:gd name="T8" fmla="*/ 177 w 378"/>
                <a:gd name="T9" fmla="*/ 337 h 338"/>
                <a:gd name="T10" fmla="*/ 377 w 378"/>
                <a:gd name="T11" fmla="*/ 126 h 338"/>
                <a:gd name="T12" fmla="*/ 261 w 378"/>
                <a:gd name="T13" fmla="*/ 0 h 338"/>
                <a:gd name="T14" fmla="*/ 95 w 378"/>
                <a:gd name="T15" fmla="*/ 0 h 338"/>
                <a:gd name="T16" fmla="*/ 81 w 378"/>
                <a:gd name="T17" fmla="*/ 9 h 338"/>
                <a:gd name="T18" fmla="*/ 95 w 378"/>
                <a:gd name="T19" fmla="*/ 16 h 338"/>
                <a:gd name="T20" fmla="*/ 116 w 378"/>
                <a:gd name="T21" fmla="*/ 17 h 338"/>
                <a:gd name="T22" fmla="*/ 127 w 378"/>
                <a:gd name="T23" fmla="*/ 25 h 338"/>
                <a:gd name="T24" fmla="*/ 124 w 378"/>
                <a:gd name="T25" fmla="*/ 34 h 338"/>
                <a:gd name="T26" fmla="*/ 58 w 378"/>
                <a:gd name="T27" fmla="*/ 299 h 338"/>
                <a:gd name="T28" fmla="*/ 166 w 378"/>
                <a:gd name="T29" fmla="*/ 34 h 338"/>
                <a:gd name="T30" fmla="*/ 192 w 378"/>
                <a:gd name="T31" fmla="*/ 16 h 338"/>
                <a:gd name="T32" fmla="*/ 245 w 378"/>
                <a:gd name="T33" fmla="*/ 16 h 338"/>
                <a:gd name="T34" fmla="*/ 334 w 378"/>
                <a:gd name="T35" fmla="*/ 106 h 338"/>
                <a:gd name="T36" fmla="*/ 282 w 378"/>
                <a:gd name="T37" fmla="*/ 267 h 338"/>
                <a:gd name="T38" fmla="*/ 168 w 378"/>
                <a:gd name="T39" fmla="*/ 322 h 338"/>
                <a:gd name="T40" fmla="*/ 112 w 378"/>
                <a:gd name="T41" fmla="*/ 322 h 338"/>
                <a:gd name="T42" fmla="*/ 102 w 378"/>
                <a:gd name="T43" fmla="*/ 322 h 338"/>
                <a:gd name="T44" fmla="*/ 95 w 378"/>
                <a:gd name="T45" fmla="*/ 317 h 338"/>
                <a:gd name="T46" fmla="*/ 97 w 378"/>
                <a:gd name="T47" fmla="*/ 305 h 338"/>
                <a:gd name="T48" fmla="*/ 166 w 378"/>
                <a:gd name="T4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338">
                  <a:moveTo>
                    <a:pt x="58" y="299"/>
                  </a:moveTo>
                  <a:cubicBezTo>
                    <a:pt x="54" y="318"/>
                    <a:pt x="53" y="322"/>
                    <a:pt x="13" y="322"/>
                  </a:cubicBezTo>
                  <a:cubicBezTo>
                    <a:pt x="6" y="322"/>
                    <a:pt x="0" y="322"/>
                    <a:pt x="0" y="332"/>
                  </a:cubicBezTo>
                  <a:cubicBezTo>
                    <a:pt x="0" y="337"/>
                    <a:pt x="4" y="337"/>
                    <a:pt x="13" y="337"/>
                  </a:cubicBezTo>
                  <a:lnTo>
                    <a:pt x="177" y="337"/>
                  </a:lnTo>
                  <a:cubicBezTo>
                    <a:pt x="280" y="337"/>
                    <a:pt x="377" y="233"/>
                    <a:pt x="377" y="126"/>
                  </a:cubicBezTo>
                  <a:cubicBezTo>
                    <a:pt x="377" y="55"/>
                    <a:pt x="335" y="0"/>
                    <a:pt x="261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01" y="16"/>
                    <a:pt x="110" y="16"/>
                    <a:pt x="116" y="17"/>
                  </a:cubicBezTo>
                  <a:cubicBezTo>
                    <a:pt x="124" y="17"/>
                    <a:pt x="127" y="19"/>
                    <a:pt x="127" y="25"/>
                  </a:cubicBezTo>
                  <a:cubicBezTo>
                    <a:pt x="127" y="26"/>
                    <a:pt x="127" y="28"/>
                    <a:pt x="124" y="34"/>
                  </a:cubicBezTo>
                  <a:lnTo>
                    <a:pt x="58" y="299"/>
                  </a:lnTo>
                  <a:close/>
                  <a:moveTo>
                    <a:pt x="166" y="34"/>
                  </a:moveTo>
                  <a:cubicBezTo>
                    <a:pt x="170" y="17"/>
                    <a:pt x="170" y="16"/>
                    <a:pt x="192" y="16"/>
                  </a:cubicBezTo>
                  <a:lnTo>
                    <a:pt x="245" y="16"/>
                  </a:lnTo>
                  <a:cubicBezTo>
                    <a:pt x="293" y="16"/>
                    <a:pt x="334" y="41"/>
                    <a:pt x="334" y="106"/>
                  </a:cubicBezTo>
                  <a:cubicBezTo>
                    <a:pt x="334" y="131"/>
                    <a:pt x="325" y="212"/>
                    <a:pt x="282" y="267"/>
                  </a:cubicBezTo>
                  <a:cubicBezTo>
                    <a:pt x="268" y="285"/>
                    <a:pt x="228" y="322"/>
                    <a:pt x="168" y="322"/>
                  </a:cubicBezTo>
                  <a:lnTo>
                    <a:pt x="112" y="322"/>
                  </a:lnTo>
                  <a:cubicBezTo>
                    <a:pt x="105" y="322"/>
                    <a:pt x="104" y="322"/>
                    <a:pt x="102" y="322"/>
                  </a:cubicBezTo>
                  <a:cubicBezTo>
                    <a:pt x="96" y="322"/>
                    <a:pt x="95" y="321"/>
                    <a:pt x="95" y="317"/>
                  </a:cubicBezTo>
                  <a:cubicBezTo>
                    <a:pt x="95" y="315"/>
                    <a:pt x="95" y="314"/>
                    <a:pt x="97" y="305"/>
                  </a:cubicBezTo>
                  <a:lnTo>
                    <a:pt x="16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70" name="Freeform 42"/>
            <p:cNvSpPr>
              <a:spLocks noChangeArrowheads="1"/>
            </p:cNvSpPr>
            <p:nvPr/>
          </p:nvSpPr>
          <p:spPr bwMode="auto">
            <a:xfrm>
              <a:off x="4780" y="2713"/>
              <a:ext cx="31" cy="33"/>
            </a:xfrm>
            <a:custGeom>
              <a:avLst/>
              <a:gdLst>
                <a:gd name="T0" fmla="*/ 82 w 142"/>
                <a:gd name="T1" fmla="*/ 75 h 151"/>
                <a:gd name="T2" fmla="*/ 131 w 142"/>
                <a:gd name="T3" fmla="*/ 54 h 151"/>
                <a:gd name="T4" fmla="*/ 141 w 142"/>
                <a:gd name="T5" fmla="*/ 43 h 151"/>
                <a:gd name="T6" fmla="*/ 130 w 142"/>
                <a:gd name="T7" fmla="*/ 31 h 151"/>
                <a:gd name="T8" fmla="*/ 123 w 142"/>
                <a:gd name="T9" fmla="*/ 35 h 151"/>
                <a:gd name="T10" fmla="*/ 76 w 142"/>
                <a:gd name="T11" fmla="*/ 66 h 151"/>
                <a:gd name="T12" fmla="*/ 81 w 142"/>
                <a:gd name="T13" fmla="*/ 15 h 151"/>
                <a:gd name="T14" fmla="*/ 71 w 142"/>
                <a:gd name="T15" fmla="*/ 0 h 151"/>
                <a:gd name="T16" fmla="*/ 59 w 142"/>
                <a:gd name="T17" fmla="*/ 10 h 151"/>
                <a:gd name="T18" fmla="*/ 62 w 142"/>
                <a:gd name="T19" fmla="*/ 27 h 151"/>
                <a:gd name="T20" fmla="*/ 65 w 142"/>
                <a:gd name="T21" fmla="*/ 66 h 151"/>
                <a:gd name="T22" fmla="*/ 18 w 142"/>
                <a:gd name="T23" fmla="*/ 35 h 151"/>
                <a:gd name="T24" fmla="*/ 11 w 142"/>
                <a:gd name="T25" fmla="*/ 31 h 151"/>
                <a:gd name="T26" fmla="*/ 0 w 142"/>
                <a:gd name="T27" fmla="*/ 43 h 151"/>
                <a:gd name="T28" fmla="*/ 7 w 142"/>
                <a:gd name="T29" fmla="*/ 53 h 151"/>
                <a:gd name="T30" fmla="*/ 59 w 142"/>
                <a:gd name="T31" fmla="*/ 75 h 151"/>
                <a:gd name="T32" fmla="*/ 10 w 142"/>
                <a:gd name="T33" fmla="*/ 96 h 151"/>
                <a:gd name="T34" fmla="*/ 0 w 142"/>
                <a:gd name="T35" fmla="*/ 106 h 151"/>
                <a:gd name="T36" fmla="*/ 11 w 142"/>
                <a:gd name="T37" fmla="*/ 118 h 151"/>
                <a:gd name="T38" fmla="*/ 18 w 142"/>
                <a:gd name="T39" fmla="*/ 115 h 151"/>
                <a:gd name="T40" fmla="*/ 65 w 142"/>
                <a:gd name="T41" fmla="*/ 83 h 151"/>
                <a:gd name="T42" fmla="*/ 59 w 142"/>
                <a:gd name="T43" fmla="*/ 139 h 151"/>
                <a:gd name="T44" fmla="*/ 71 w 142"/>
                <a:gd name="T45" fmla="*/ 150 h 151"/>
                <a:gd name="T46" fmla="*/ 82 w 142"/>
                <a:gd name="T47" fmla="*/ 139 h 151"/>
                <a:gd name="T48" fmla="*/ 80 w 142"/>
                <a:gd name="T49" fmla="*/ 122 h 151"/>
                <a:gd name="T50" fmla="*/ 76 w 142"/>
                <a:gd name="T51" fmla="*/ 83 h 151"/>
                <a:gd name="T52" fmla="*/ 118 w 142"/>
                <a:gd name="T53" fmla="*/ 111 h 151"/>
                <a:gd name="T54" fmla="*/ 130 w 142"/>
                <a:gd name="T55" fmla="*/ 118 h 151"/>
                <a:gd name="T56" fmla="*/ 141 w 142"/>
                <a:gd name="T57" fmla="*/ 106 h 151"/>
                <a:gd name="T58" fmla="*/ 133 w 142"/>
                <a:gd name="T59" fmla="*/ 96 h 151"/>
                <a:gd name="T60" fmla="*/ 82 w 142"/>
                <a:gd name="T6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1">
                  <a:moveTo>
                    <a:pt x="82" y="75"/>
                  </a:moveTo>
                  <a:cubicBezTo>
                    <a:pt x="110" y="63"/>
                    <a:pt x="122" y="57"/>
                    <a:pt x="131" y="54"/>
                  </a:cubicBezTo>
                  <a:cubicBezTo>
                    <a:pt x="138" y="50"/>
                    <a:pt x="141" y="49"/>
                    <a:pt x="141" y="43"/>
                  </a:cubicBezTo>
                  <a:cubicBezTo>
                    <a:pt x="141" y="37"/>
                    <a:pt x="137" y="31"/>
                    <a:pt x="130" y="31"/>
                  </a:cubicBezTo>
                  <a:cubicBezTo>
                    <a:pt x="128" y="31"/>
                    <a:pt x="127" y="31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6" y="0"/>
                    <a:pt x="59" y="2"/>
                    <a:pt x="59" y="10"/>
                  </a:cubicBezTo>
                  <a:cubicBezTo>
                    <a:pt x="59" y="13"/>
                    <a:pt x="62" y="24"/>
                    <a:pt x="62" y="27"/>
                  </a:cubicBezTo>
                  <a:cubicBezTo>
                    <a:pt x="62" y="34"/>
                    <a:pt x="65" y="58"/>
                    <a:pt x="65" y="66"/>
                  </a:cubicBezTo>
                  <a:lnTo>
                    <a:pt x="18" y="35"/>
                  </a:lnTo>
                  <a:cubicBezTo>
                    <a:pt x="15" y="33"/>
                    <a:pt x="13" y="31"/>
                    <a:pt x="11" y="31"/>
                  </a:cubicBezTo>
                  <a:cubicBezTo>
                    <a:pt x="4" y="31"/>
                    <a:pt x="0" y="37"/>
                    <a:pt x="0" y="43"/>
                  </a:cubicBezTo>
                  <a:cubicBezTo>
                    <a:pt x="0" y="49"/>
                    <a:pt x="4" y="52"/>
                    <a:pt x="7" y="53"/>
                  </a:cubicBezTo>
                  <a:lnTo>
                    <a:pt x="59" y="75"/>
                  </a:lnTo>
                  <a:cubicBezTo>
                    <a:pt x="31" y="87"/>
                    <a:pt x="18" y="92"/>
                    <a:pt x="10" y="96"/>
                  </a:cubicBezTo>
                  <a:cubicBezTo>
                    <a:pt x="3" y="99"/>
                    <a:pt x="0" y="101"/>
                    <a:pt x="0" y="106"/>
                  </a:cubicBezTo>
                  <a:cubicBezTo>
                    <a:pt x="0" y="113"/>
                    <a:pt x="4" y="118"/>
                    <a:pt x="11" y="118"/>
                  </a:cubicBezTo>
                  <a:cubicBezTo>
                    <a:pt x="13" y="118"/>
                    <a:pt x="13" y="118"/>
                    <a:pt x="18" y="115"/>
                  </a:cubicBezTo>
                  <a:lnTo>
                    <a:pt x="65" y="83"/>
                  </a:lnTo>
                  <a:lnTo>
                    <a:pt x="59" y="139"/>
                  </a:lnTo>
                  <a:cubicBezTo>
                    <a:pt x="59" y="147"/>
                    <a:pt x="66" y="150"/>
                    <a:pt x="71" y="150"/>
                  </a:cubicBezTo>
                  <a:cubicBezTo>
                    <a:pt x="75" y="150"/>
                    <a:pt x="82" y="147"/>
                    <a:pt x="82" y="139"/>
                  </a:cubicBezTo>
                  <a:cubicBezTo>
                    <a:pt x="82" y="136"/>
                    <a:pt x="80" y="126"/>
                    <a:pt x="80" y="122"/>
                  </a:cubicBezTo>
                  <a:cubicBezTo>
                    <a:pt x="78" y="117"/>
                    <a:pt x="76" y="91"/>
                    <a:pt x="76" y="83"/>
                  </a:cubicBezTo>
                  <a:lnTo>
                    <a:pt x="118" y="111"/>
                  </a:lnTo>
                  <a:cubicBezTo>
                    <a:pt x="127" y="118"/>
                    <a:pt x="127" y="118"/>
                    <a:pt x="130" y="118"/>
                  </a:cubicBezTo>
                  <a:cubicBezTo>
                    <a:pt x="137" y="118"/>
                    <a:pt x="141" y="113"/>
                    <a:pt x="141" y="106"/>
                  </a:cubicBezTo>
                  <a:cubicBezTo>
                    <a:pt x="141" y="100"/>
                    <a:pt x="137" y="99"/>
                    <a:pt x="133" y="96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71" name="Freeform 43"/>
            <p:cNvSpPr>
              <a:spLocks noChangeArrowheads="1"/>
            </p:cNvSpPr>
            <p:nvPr/>
          </p:nvSpPr>
          <p:spPr bwMode="auto">
            <a:xfrm>
              <a:off x="4823" y="2697"/>
              <a:ext cx="36" cy="53"/>
            </a:xfrm>
            <a:custGeom>
              <a:avLst/>
              <a:gdLst>
                <a:gd name="T0" fmla="*/ 161 w 162"/>
                <a:gd name="T1" fmla="*/ 120 h 237"/>
                <a:gd name="T2" fmla="*/ 140 w 162"/>
                <a:gd name="T3" fmla="*/ 30 h 237"/>
                <a:gd name="T4" fmla="*/ 81 w 162"/>
                <a:gd name="T5" fmla="*/ 0 h 237"/>
                <a:gd name="T6" fmla="*/ 0 w 162"/>
                <a:gd name="T7" fmla="*/ 120 h 237"/>
                <a:gd name="T8" fmla="*/ 81 w 162"/>
                <a:gd name="T9" fmla="*/ 236 h 237"/>
                <a:gd name="T10" fmla="*/ 161 w 162"/>
                <a:gd name="T11" fmla="*/ 120 h 237"/>
                <a:gd name="T12" fmla="*/ 81 w 162"/>
                <a:gd name="T13" fmla="*/ 228 h 237"/>
                <a:gd name="T14" fmla="*/ 37 w 162"/>
                <a:gd name="T15" fmla="*/ 189 h 237"/>
                <a:gd name="T16" fmla="*/ 31 w 162"/>
                <a:gd name="T17" fmla="*/ 115 h 237"/>
                <a:gd name="T18" fmla="*/ 37 w 162"/>
                <a:gd name="T19" fmla="*/ 45 h 237"/>
                <a:gd name="T20" fmla="*/ 81 w 162"/>
                <a:gd name="T21" fmla="*/ 10 h 237"/>
                <a:gd name="T22" fmla="*/ 123 w 162"/>
                <a:gd name="T23" fmla="*/ 41 h 237"/>
                <a:gd name="T24" fmla="*/ 129 w 162"/>
                <a:gd name="T25" fmla="*/ 115 h 237"/>
                <a:gd name="T26" fmla="*/ 124 w 162"/>
                <a:gd name="T27" fmla="*/ 188 h 237"/>
                <a:gd name="T28" fmla="*/ 81 w 162"/>
                <a:gd name="T29" fmla="*/ 2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7">
                  <a:moveTo>
                    <a:pt x="161" y="120"/>
                  </a:moveTo>
                  <a:cubicBezTo>
                    <a:pt x="161" y="82"/>
                    <a:pt x="157" y="54"/>
                    <a:pt x="140" y="30"/>
                  </a:cubicBezTo>
                  <a:cubicBezTo>
                    <a:pt x="130" y="13"/>
                    <a:pt x="109" y="0"/>
                    <a:pt x="81" y="0"/>
                  </a:cubicBezTo>
                  <a:cubicBezTo>
                    <a:pt x="0" y="0"/>
                    <a:pt x="0" y="94"/>
                    <a:pt x="0" y="120"/>
                  </a:cubicBezTo>
                  <a:cubicBezTo>
                    <a:pt x="0" y="145"/>
                    <a:pt x="0" y="236"/>
                    <a:pt x="81" y="236"/>
                  </a:cubicBezTo>
                  <a:cubicBezTo>
                    <a:pt x="161" y="236"/>
                    <a:pt x="161" y="145"/>
                    <a:pt x="161" y="120"/>
                  </a:cubicBezTo>
                  <a:close/>
                  <a:moveTo>
                    <a:pt x="81" y="228"/>
                  </a:moveTo>
                  <a:cubicBezTo>
                    <a:pt x="65" y="228"/>
                    <a:pt x="44" y="217"/>
                    <a:pt x="37" y="189"/>
                  </a:cubicBezTo>
                  <a:cubicBezTo>
                    <a:pt x="31" y="169"/>
                    <a:pt x="31" y="140"/>
                    <a:pt x="31" y="115"/>
                  </a:cubicBezTo>
                  <a:cubicBezTo>
                    <a:pt x="31" y="90"/>
                    <a:pt x="31" y="64"/>
                    <a:pt x="37" y="45"/>
                  </a:cubicBezTo>
                  <a:cubicBezTo>
                    <a:pt x="44" y="17"/>
                    <a:pt x="66" y="10"/>
                    <a:pt x="81" y="10"/>
                  </a:cubicBezTo>
                  <a:cubicBezTo>
                    <a:pt x="100" y="10"/>
                    <a:pt x="118" y="21"/>
                    <a:pt x="123" y="41"/>
                  </a:cubicBezTo>
                  <a:cubicBezTo>
                    <a:pt x="129" y="59"/>
                    <a:pt x="129" y="85"/>
                    <a:pt x="129" y="115"/>
                  </a:cubicBezTo>
                  <a:cubicBezTo>
                    <a:pt x="129" y="140"/>
                    <a:pt x="129" y="166"/>
                    <a:pt x="124" y="188"/>
                  </a:cubicBezTo>
                  <a:cubicBezTo>
                    <a:pt x="118" y="220"/>
                    <a:pt x="94" y="228"/>
                    <a:pt x="81" y="2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72" name="Freeform 44"/>
            <p:cNvSpPr>
              <a:spLocks noChangeArrowheads="1"/>
            </p:cNvSpPr>
            <p:nvPr/>
          </p:nvSpPr>
          <p:spPr bwMode="auto">
            <a:xfrm>
              <a:off x="4900" y="2730"/>
              <a:ext cx="74" cy="74"/>
            </a:xfrm>
            <a:custGeom>
              <a:avLst/>
              <a:gdLst>
                <a:gd name="T0" fmla="*/ 175 w 329"/>
                <a:gd name="T1" fmla="*/ 175 h 331"/>
                <a:gd name="T2" fmla="*/ 312 w 329"/>
                <a:gd name="T3" fmla="*/ 175 h 331"/>
                <a:gd name="T4" fmla="*/ 328 w 329"/>
                <a:gd name="T5" fmla="*/ 165 h 331"/>
                <a:gd name="T6" fmla="*/ 312 w 329"/>
                <a:gd name="T7" fmla="*/ 155 h 331"/>
                <a:gd name="T8" fmla="*/ 175 w 329"/>
                <a:gd name="T9" fmla="*/ 155 h 331"/>
                <a:gd name="T10" fmla="*/ 175 w 329"/>
                <a:gd name="T11" fmla="*/ 17 h 331"/>
                <a:gd name="T12" fmla="*/ 165 w 329"/>
                <a:gd name="T13" fmla="*/ 0 h 331"/>
                <a:gd name="T14" fmla="*/ 155 w 329"/>
                <a:gd name="T15" fmla="*/ 17 h 331"/>
                <a:gd name="T16" fmla="*/ 155 w 329"/>
                <a:gd name="T17" fmla="*/ 155 h 331"/>
                <a:gd name="T18" fmla="*/ 17 w 329"/>
                <a:gd name="T19" fmla="*/ 155 h 331"/>
                <a:gd name="T20" fmla="*/ 0 w 329"/>
                <a:gd name="T21" fmla="*/ 165 h 331"/>
                <a:gd name="T22" fmla="*/ 17 w 329"/>
                <a:gd name="T23" fmla="*/ 175 h 331"/>
                <a:gd name="T24" fmla="*/ 155 w 329"/>
                <a:gd name="T25" fmla="*/ 175 h 331"/>
                <a:gd name="T26" fmla="*/ 155 w 329"/>
                <a:gd name="T27" fmla="*/ 313 h 331"/>
                <a:gd name="T28" fmla="*/ 165 w 329"/>
                <a:gd name="T29" fmla="*/ 330 h 331"/>
                <a:gd name="T30" fmla="*/ 175 w 329"/>
                <a:gd name="T31" fmla="*/ 313 h 331"/>
                <a:gd name="T32" fmla="*/ 175 w 329"/>
                <a:gd name="T33" fmla="*/ 17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31">
                  <a:moveTo>
                    <a:pt x="175" y="175"/>
                  </a:moveTo>
                  <a:lnTo>
                    <a:pt x="312" y="175"/>
                  </a:lnTo>
                  <a:cubicBezTo>
                    <a:pt x="319" y="175"/>
                    <a:pt x="328" y="175"/>
                    <a:pt x="328" y="165"/>
                  </a:cubicBezTo>
                  <a:cubicBezTo>
                    <a:pt x="328" y="155"/>
                    <a:pt x="319" y="155"/>
                    <a:pt x="312" y="155"/>
                  </a:cubicBezTo>
                  <a:lnTo>
                    <a:pt x="175" y="155"/>
                  </a:lnTo>
                  <a:lnTo>
                    <a:pt x="175" y="17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5" y="0"/>
                    <a:pt x="155" y="9"/>
                    <a:pt x="155" y="17"/>
                  </a:cubicBezTo>
                  <a:lnTo>
                    <a:pt x="155" y="155"/>
                  </a:lnTo>
                  <a:lnTo>
                    <a:pt x="17" y="155"/>
                  </a:lnTo>
                  <a:cubicBezTo>
                    <a:pt x="9" y="155"/>
                    <a:pt x="0" y="155"/>
                    <a:pt x="0" y="165"/>
                  </a:cubicBezTo>
                  <a:cubicBezTo>
                    <a:pt x="0" y="175"/>
                    <a:pt x="9" y="175"/>
                    <a:pt x="17" y="175"/>
                  </a:cubicBezTo>
                  <a:lnTo>
                    <a:pt x="155" y="175"/>
                  </a:lnTo>
                  <a:lnTo>
                    <a:pt x="155" y="313"/>
                  </a:lnTo>
                  <a:cubicBezTo>
                    <a:pt x="155" y="319"/>
                    <a:pt x="155" y="330"/>
                    <a:pt x="165" y="330"/>
                  </a:cubicBezTo>
                  <a:cubicBezTo>
                    <a:pt x="175" y="330"/>
                    <a:pt x="175" y="319"/>
                    <a:pt x="175" y="313"/>
                  </a:cubicBezTo>
                  <a:lnTo>
                    <a:pt x="175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73" name="Freeform 45"/>
            <p:cNvSpPr>
              <a:spLocks noChangeArrowheads="1"/>
            </p:cNvSpPr>
            <p:nvPr/>
          </p:nvSpPr>
          <p:spPr bwMode="auto">
            <a:xfrm>
              <a:off x="5039" y="2701"/>
              <a:ext cx="40" cy="3"/>
            </a:xfrm>
            <a:custGeom>
              <a:avLst/>
              <a:gdLst>
                <a:gd name="T0" fmla="*/ 179 w 180"/>
                <a:gd name="T1" fmla="*/ 17 h 18"/>
                <a:gd name="T2" fmla="*/ 179 w 180"/>
                <a:gd name="T3" fmla="*/ 0 h 18"/>
                <a:gd name="T4" fmla="*/ 0 w 180"/>
                <a:gd name="T5" fmla="*/ 0 h 18"/>
                <a:gd name="T6" fmla="*/ 0 w 180"/>
                <a:gd name="T7" fmla="*/ 17 h 18"/>
                <a:gd name="T8" fmla="*/ 179 w 180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">
                  <a:moveTo>
                    <a:pt x="179" y="17"/>
                  </a:moveTo>
                  <a:lnTo>
                    <a:pt x="17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79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74" name="Freeform 46"/>
            <p:cNvSpPr>
              <a:spLocks noChangeArrowheads="1"/>
            </p:cNvSpPr>
            <p:nvPr/>
          </p:nvSpPr>
          <p:spPr bwMode="auto">
            <a:xfrm>
              <a:off x="5010" y="2719"/>
              <a:ext cx="85" cy="76"/>
            </a:xfrm>
            <a:custGeom>
              <a:avLst/>
              <a:gdLst>
                <a:gd name="T0" fmla="*/ 58 w 378"/>
                <a:gd name="T1" fmla="*/ 299 h 338"/>
                <a:gd name="T2" fmla="*/ 13 w 378"/>
                <a:gd name="T3" fmla="*/ 322 h 338"/>
                <a:gd name="T4" fmla="*/ 0 w 378"/>
                <a:gd name="T5" fmla="*/ 332 h 338"/>
                <a:gd name="T6" fmla="*/ 13 w 378"/>
                <a:gd name="T7" fmla="*/ 337 h 338"/>
                <a:gd name="T8" fmla="*/ 177 w 378"/>
                <a:gd name="T9" fmla="*/ 337 h 338"/>
                <a:gd name="T10" fmla="*/ 377 w 378"/>
                <a:gd name="T11" fmla="*/ 126 h 338"/>
                <a:gd name="T12" fmla="*/ 261 w 378"/>
                <a:gd name="T13" fmla="*/ 0 h 338"/>
                <a:gd name="T14" fmla="*/ 95 w 378"/>
                <a:gd name="T15" fmla="*/ 0 h 338"/>
                <a:gd name="T16" fmla="*/ 81 w 378"/>
                <a:gd name="T17" fmla="*/ 9 h 338"/>
                <a:gd name="T18" fmla="*/ 95 w 378"/>
                <a:gd name="T19" fmla="*/ 16 h 338"/>
                <a:gd name="T20" fmla="*/ 116 w 378"/>
                <a:gd name="T21" fmla="*/ 17 h 338"/>
                <a:gd name="T22" fmla="*/ 127 w 378"/>
                <a:gd name="T23" fmla="*/ 25 h 338"/>
                <a:gd name="T24" fmla="*/ 124 w 378"/>
                <a:gd name="T25" fmla="*/ 34 h 338"/>
                <a:gd name="T26" fmla="*/ 58 w 378"/>
                <a:gd name="T27" fmla="*/ 299 h 338"/>
                <a:gd name="T28" fmla="*/ 166 w 378"/>
                <a:gd name="T29" fmla="*/ 34 h 338"/>
                <a:gd name="T30" fmla="*/ 192 w 378"/>
                <a:gd name="T31" fmla="*/ 16 h 338"/>
                <a:gd name="T32" fmla="*/ 245 w 378"/>
                <a:gd name="T33" fmla="*/ 16 h 338"/>
                <a:gd name="T34" fmla="*/ 334 w 378"/>
                <a:gd name="T35" fmla="*/ 106 h 338"/>
                <a:gd name="T36" fmla="*/ 282 w 378"/>
                <a:gd name="T37" fmla="*/ 267 h 338"/>
                <a:gd name="T38" fmla="*/ 168 w 378"/>
                <a:gd name="T39" fmla="*/ 322 h 338"/>
                <a:gd name="T40" fmla="*/ 112 w 378"/>
                <a:gd name="T41" fmla="*/ 322 h 338"/>
                <a:gd name="T42" fmla="*/ 102 w 378"/>
                <a:gd name="T43" fmla="*/ 322 h 338"/>
                <a:gd name="T44" fmla="*/ 95 w 378"/>
                <a:gd name="T45" fmla="*/ 317 h 338"/>
                <a:gd name="T46" fmla="*/ 97 w 378"/>
                <a:gd name="T47" fmla="*/ 305 h 338"/>
                <a:gd name="T48" fmla="*/ 166 w 378"/>
                <a:gd name="T4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338">
                  <a:moveTo>
                    <a:pt x="58" y="299"/>
                  </a:moveTo>
                  <a:cubicBezTo>
                    <a:pt x="54" y="318"/>
                    <a:pt x="53" y="322"/>
                    <a:pt x="13" y="322"/>
                  </a:cubicBezTo>
                  <a:cubicBezTo>
                    <a:pt x="6" y="322"/>
                    <a:pt x="0" y="322"/>
                    <a:pt x="0" y="332"/>
                  </a:cubicBezTo>
                  <a:cubicBezTo>
                    <a:pt x="0" y="337"/>
                    <a:pt x="4" y="337"/>
                    <a:pt x="13" y="337"/>
                  </a:cubicBezTo>
                  <a:lnTo>
                    <a:pt x="177" y="337"/>
                  </a:lnTo>
                  <a:cubicBezTo>
                    <a:pt x="280" y="337"/>
                    <a:pt x="377" y="233"/>
                    <a:pt x="377" y="126"/>
                  </a:cubicBezTo>
                  <a:cubicBezTo>
                    <a:pt x="377" y="55"/>
                    <a:pt x="335" y="0"/>
                    <a:pt x="261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01" y="16"/>
                    <a:pt x="110" y="16"/>
                    <a:pt x="116" y="17"/>
                  </a:cubicBezTo>
                  <a:cubicBezTo>
                    <a:pt x="124" y="17"/>
                    <a:pt x="127" y="19"/>
                    <a:pt x="127" y="25"/>
                  </a:cubicBezTo>
                  <a:cubicBezTo>
                    <a:pt x="127" y="26"/>
                    <a:pt x="127" y="28"/>
                    <a:pt x="124" y="34"/>
                  </a:cubicBezTo>
                  <a:lnTo>
                    <a:pt x="58" y="299"/>
                  </a:lnTo>
                  <a:close/>
                  <a:moveTo>
                    <a:pt x="166" y="34"/>
                  </a:moveTo>
                  <a:cubicBezTo>
                    <a:pt x="170" y="17"/>
                    <a:pt x="170" y="16"/>
                    <a:pt x="192" y="16"/>
                  </a:cubicBezTo>
                  <a:lnTo>
                    <a:pt x="245" y="16"/>
                  </a:lnTo>
                  <a:cubicBezTo>
                    <a:pt x="293" y="16"/>
                    <a:pt x="334" y="41"/>
                    <a:pt x="334" y="106"/>
                  </a:cubicBezTo>
                  <a:cubicBezTo>
                    <a:pt x="334" y="131"/>
                    <a:pt x="325" y="212"/>
                    <a:pt x="282" y="267"/>
                  </a:cubicBezTo>
                  <a:cubicBezTo>
                    <a:pt x="268" y="285"/>
                    <a:pt x="228" y="322"/>
                    <a:pt x="168" y="322"/>
                  </a:cubicBezTo>
                  <a:lnTo>
                    <a:pt x="112" y="322"/>
                  </a:lnTo>
                  <a:cubicBezTo>
                    <a:pt x="105" y="322"/>
                    <a:pt x="104" y="322"/>
                    <a:pt x="102" y="322"/>
                  </a:cubicBezTo>
                  <a:cubicBezTo>
                    <a:pt x="96" y="322"/>
                    <a:pt x="95" y="321"/>
                    <a:pt x="95" y="317"/>
                  </a:cubicBezTo>
                  <a:cubicBezTo>
                    <a:pt x="95" y="315"/>
                    <a:pt x="95" y="314"/>
                    <a:pt x="97" y="305"/>
                  </a:cubicBezTo>
                  <a:lnTo>
                    <a:pt x="16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75" name="Freeform 47"/>
            <p:cNvSpPr>
              <a:spLocks noChangeArrowheads="1"/>
            </p:cNvSpPr>
            <p:nvPr/>
          </p:nvSpPr>
          <p:spPr bwMode="auto">
            <a:xfrm>
              <a:off x="5105" y="2697"/>
              <a:ext cx="36" cy="53"/>
            </a:xfrm>
            <a:custGeom>
              <a:avLst/>
              <a:gdLst>
                <a:gd name="T0" fmla="*/ 161 w 162"/>
                <a:gd name="T1" fmla="*/ 120 h 237"/>
                <a:gd name="T2" fmla="*/ 140 w 162"/>
                <a:gd name="T3" fmla="*/ 30 h 237"/>
                <a:gd name="T4" fmla="*/ 81 w 162"/>
                <a:gd name="T5" fmla="*/ 0 h 237"/>
                <a:gd name="T6" fmla="*/ 0 w 162"/>
                <a:gd name="T7" fmla="*/ 120 h 237"/>
                <a:gd name="T8" fmla="*/ 81 w 162"/>
                <a:gd name="T9" fmla="*/ 236 h 237"/>
                <a:gd name="T10" fmla="*/ 161 w 162"/>
                <a:gd name="T11" fmla="*/ 120 h 237"/>
                <a:gd name="T12" fmla="*/ 81 w 162"/>
                <a:gd name="T13" fmla="*/ 228 h 237"/>
                <a:gd name="T14" fmla="*/ 37 w 162"/>
                <a:gd name="T15" fmla="*/ 189 h 237"/>
                <a:gd name="T16" fmla="*/ 31 w 162"/>
                <a:gd name="T17" fmla="*/ 115 h 237"/>
                <a:gd name="T18" fmla="*/ 37 w 162"/>
                <a:gd name="T19" fmla="*/ 45 h 237"/>
                <a:gd name="T20" fmla="*/ 81 w 162"/>
                <a:gd name="T21" fmla="*/ 10 h 237"/>
                <a:gd name="T22" fmla="*/ 123 w 162"/>
                <a:gd name="T23" fmla="*/ 41 h 237"/>
                <a:gd name="T24" fmla="*/ 130 w 162"/>
                <a:gd name="T25" fmla="*/ 115 h 237"/>
                <a:gd name="T26" fmla="*/ 125 w 162"/>
                <a:gd name="T27" fmla="*/ 188 h 237"/>
                <a:gd name="T28" fmla="*/ 81 w 162"/>
                <a:gd name="T29" fmla="*/ 2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7">
                  <a:moveTo>
                    <a:pt x="161" y="120"/>
                  </a:moveTo>
                  <a:cubicBezTo>
                    <a:pt x="161" y="82"/>
                    <a:pt x="157" y="54"/>
                    <a:pt x="140" y="30"/>
                  </a:cubicBezTo>
                  <a:cubicBezTo>
                    <a:pt x="130" y="13"/>
                    <a:pt x="109" y="0"/>
                    <a:pt x="81" y="0"/>
                  </a:cubicBezTo>
                  <a:cubicBezTo>
                    <a:pt x="0" y="0"/>
                    <a:pt x="0" y="94"/>
                    <a:pt x="0" y="120"/>
                  </a:cubicBezTo>
                  <a:cubicBezTo>
                    <a:pt x="0" y="145"/>
                    <a:pt x="0" y="236"/>
                    <a:pt x="81" y="236"/>
                  </a:cubicBezTo>
                  <a:cubicBezTo>
                    <a:pt x="161" y="236"/>
                    <a:pt x="161" y="145"/>
                    <a:pt x="161" y="120"/>
                  </a:cubicBezTo>
                  <a:close/>
                  <a:moveTo>
                    <a:pt x="81" y="228"/>
                  </a:moveTo>
                  <a:cubicBezTo>
                    <a:pt x="65" y="228"/>
                    <a:pt x="44" y="217"/>
                    <a:pt x="37" y="189"/>
                  </a:cubicBezTo>
                  <a:cubicBezTo>
                    <a:pt x="31" y="169"/>
                    <a:pt x="31" y="140"/>
                    <a:pt x="31" y="115"/>
                  </a:cubicBezTo>
                  <a:cubicBezTo>
                    <a:pt x="31" y="90"/>
                    <a:pt x="31" y="64"/>
                    <a:pt x="37" y="45"/>
                  </a:cubicBezTo>
                  <a:cubicBezTo>
                    <a:pt x="44" y="17"/>
                    <a:pt x="66" y="10"/>
                    <a:pt x="81" y="10"/>
                  </a:cubicBezTo>
                  <a:cubicBezTo>
                    <a:pt x="100" y="10"/>
                    <a:pt x="118" y="21"/>
                    <a:pt x="123" y="41"/>
                  </a:cubicBezTo>
                  <a:cubicBezTo>
                    <a:pt x="129" y="59"/>
                    <a:pt x="130" y="85"/>
                    <a:pt x="130" y="115"/>
                  </a:cubicBezTo>
                  <a:cubicBezTo>
                    <a:pt x="130" y="140"/>
                    <a:pt x="130" y="166"/>
                    <a:pt x="125" y="188"/>
                  </a:cubicBezTo>
                  <a:cubicBezTo>
                    <a:pt x="118" y="220"/>
                    <a:pt x="94" y="228"/>
                    <a:pt x="81" y="2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76" name="Freeform 48"/>
            <p:cNvSpPr>
              <a:spLocks noChangeArrowheads="1"/>
            </p:cNvSpPr>
            <p:nvPr/>
          </p:nvSpPr>
          <p:spPr bwMode="auto">
            <a:xfrm>
              <a:off x="5156" y="2719"/>
              <a:ext cx="85" cy="76"/>
            </a:xfrm>
            <a:custGeom>
              <a:avLst/>
              <a:gdLst>
                <a:gd name="T0" fmla="*/ 58 w 378"/>
                <a:gd name="T1" fmla="*/ 299 h 338"/>
                <a:gd name="T2" fmla="*/ 13 w 378"/>
                <a:gd name="T3" fmla="*/ 322 h 338"/>
                <a:gd name="T4" fmla="*/ 0 w 378"/>
                <a:gd name="T5" fmla="*/ 332 h 338"/>
                <a:gd name="T6" fmla="*/ 13 w 378"/>
                <a:gd name="T7" fmla="*/ 337 h 338"/>
                <a:gd name="T8" fmla="*/ 177 w 378"/>
                <a:gd name="T9" fmla="*/ 337 h 338"/>
                <a:gd name="T10" fmla="*/ 377 w 378"/>
                <a:gd name="T11" fmla="*/ 126 h 338"/>
                <a:gd name="T12" fmla="*/ 261 w 378"/>
                <a:gd name="T13" fmla="*/ 0 h 338"/>
                <a:gd name="T14" fmla="*/ 95 w 378"/>
                <a:gd name="T15" fmla="*/ 0 h 338"/>
                <a:gd name="T16" fmla="*/ 81 w 378"/>
                <a:gd name="T17" fmla="*/ 9 h 338"/>
                <a:gd name="T18" fmla="*/ 95 w 378"/>
                <a:gd name="T19" fmla="*/ 16 h 338"/>
                <a:gd name="T20" fmla="*/ 116 w 378"/>
                <a:gd name="T21" fmla="*/ 17 h 338"/>
                <a:gd name="T22" fmla="*/ 127 w 378"/>
                <a:gd name="T23" fmla="*/ 25 h 338"/>
                <a:gd name="T24" fmla="*/ 124 w 378"/>
                <a:gd name="T25" fmla="*/ 34 h 338"/>
                <a:gd name="T26" fmla="*/ 58 w 378"/>
                <a:gd name="T27" fmla="*/ 299 h 338"/>
                <a:gd name="T28" fmla="*/ 166 w 378"/>
                <a:gd name="T29" fmla="*/ 34 h 338"/>
                <a:gd name="T30" fmla="*/ 192 w 378"/>
                <a:gd name="T31" fmla="*/ 16 h 338"/>
                <a:gd name="T32" fmla="*/ 245 w 378"/>
                <a:gd name="T33" fmla="*/ 16 h 338"/>
                <a:gd name="T34" fmla="*/ 334 w 378"/>
                <a:gd name="T35" fmla="*/ 106 h 338"/>
                <a:gd name="T36" fmla="*/ 282 w 378"/>
                <a:gd name="T37" fmla="*/ 267 h 338"/>
                <a:gd name="T38" fmla="*/ 168 w 378"/>
                <a:gd name="T39" fmla="*/ 322 h 338"/>
                <a:gd name="T40" fmla="*/ 112 w 378"/>
                <a:gd name="T41" fmla="*/ 322 h 338"/>
                <a:gd name="T42" fmla="*/ 102 w 378"/>
                <a:gd name="T43" fmla="*/ 322 h 338"/>
                <a:gd name="T44" fmla="*/ 95 w 378"/>
                <a:gd name="T45" fmla="*/ 317 h 338"/>
                <a:gd name="T46" fmla="*/ 97 w 378"/>
                <a:gd name="T47" fmla="*/ 305 h 338"/>
                <a:gd name="T48" fmla="*/ 166 w 378"/>
                <a:gd name="T4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338">
                  <a:moveTo>
                    <a:pt x="58" y="299"/>
                  </a:moveTo>
                  <a:cubicBezTo>
                    <a:pt x="54" y="318"/>
                    <a:pt x="53" y="322"/>
                    <a:pt x="13" y="322"/>
                  </a:cubicBezTo>
                  <a:cubicBezTo>
                    <a:pt x="6" y="322"/>
                    <a:pt x="0" y="322"/>
                    <a:pt x="0" y="332"/>
                  </a:cubicBezTo>
                  <a:cubicBezTo>
                    <a:pt x="0" y="337"/>
                    <a:pt x="4" y="337"/>
                    <a:pt x="13" y="337"/>
                  </a:cubicBezTo>
                  <a:lnTo>
                    <a:pt x="177" y="337"/>
                  </a:lnTo>
                  <a:cubicBezTo>
                    <a:pt x="280" y="337"/>
                    <a:pt x="377" y="233"/>
                    <a:pt x="377" y="126"/>
                  </a:cubicBezTo>
                  <a:cubicBezTo>
                    <a:pt x="377" y="55"/>
                    <a:pt x="335" y="0"/>
                    <a:pt x="261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01" y="16"/>
                    <a:pt x="110" y="16"/>
                    <a:pt x="116" y="17"/>
                  </a:cubicBezTo>
                  <a:cubicBezTo>
                    <a:pt x="124" y="17"/>
                    <a:pt x="127" y="19"/>
                    <a:pt x="127" y="25"/>
                  </a:cubicBezTo>
                  <a:cubicBezTo>
                    <a:pt x="127" y="26"/>
                    <a:pt x="127" y="28"/>
                    <a:pt x="124" y="34"/>
                  </a:cubicBezTo>
                  <a:lnTo>
                    <a:pt x="58" y="299"/>
                  </a:lnTo>
                  <a:close/>
                  <a:moveTo>
                    <a:pt x="166" y="34"/>
                  </a:moveTo>
                  <a:cubicBezTo>
                    <a:pt x="170" y="17"/>
                    <a:pt x="170" y="16"/>
                    <a:pt x="192" y="16"/>
                  </a:cubicBezTo>
                  <a:lnTo>
                    <a:pt x="245" y="16"/>
                  </a:lnTo>
                  <a:cubicBezTo>
                    <a:pt x="293" y="16"/>
                    <a:pt x="334" y="41"/>
                    <a:pt x="334" y="106"/>
                  </a:cubicBezTo>
                  <a:cubicBezTo>
                    <a:pt x="334" y="131"/>
                    <a:pt x="324" y="212"/>
                    <a:pt x="282" y="267"/>
                  </a:cubicBezTo>
                  <a:cubicBezTo>
                    <a:pt x="268" y="285"/>
                    <a:pt x="228" y="322"/>
                    <a:pt x="168" y="322"/>
                  </a:cubicBezTo>
                  <a:lnTo>
                    <a:pt x="112" y="322"/>
                  </a:lnTo>
                  <a:cubicBezTo>
                    <a:pt x="105" y="322"/>
                    <a:pt x="104" y="322"/>
                    <a:pt x="102" y="322"/>
                  </a:cubicBezTo>
                  <a:cubicBezTo>
                    <a:pt x="96" y="322"/>
                    <a:pt x="95" y="321"/>
                    <a:pt x="95" y="317"/>
                  </a:cubicBezTo>
                  <a:cubicBezTo>
                    <a:pt x="95" y="315"/>
                    <a:pt x="95" y="314"/>
                    <a:pt x="97" y="305"/>
                  </a:cubicBezTo>
                  <a:lnTo>
                    <a:pt x="16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77" name="Freeform 49"/>
            <p:cNvSpPr>
              <a:spLocks noChangeArrowheads="1"/>
            </p:cNvSpPr>
            <p:nvPr/>
          </p:nvSpPr>
          <p:spPr bwMode="auto">
            <a:xfrm>
              <a:off x="5253" y="2713"/>
              <a:ext cx="31" cy="33"/>
            </a:xfrm>
            <a:custGeom>
              <a:avLst/>
              <a:gdLst>
                <a:gd name="T0" fmla="*/ 82 w 142"/>
                <a:gd name="T1" fmla="*/ 75 h 151"/>
                <a:gd name="T2" fmla="*/ 131 w 142"/>
                <a:gd name="T3" fmla="*/ 54 h 151"/>
                <a:gd name="T4" fmla="*/ 141 w 142"/>
                <a:gd name="T5" fmla="*/ 43 h 151"/>
                <a:gd name="T6" fmla="*/ 130 w 142"/>
                <a:gd name="T7" fmla="*/ 31 h 151"/>
                <a:gd name="T8" fmla="*/ 123 w 142"/>
                <a:gd name="T9" fmla="*/ 35 h 151"/>
                <a:gd name="T10" fmla="*/ 76 w 142"/>
                <a:gd name="T11" fmla="*/ 66 h 151"/>
                <a:gd name="T12" fmla="*/ 81 w 142"/>
                <a:gd name="T13" fmla="*/ 15 h 151"/>
                <a:gd name="T14" fmla="*/ 71 w 142"/>
                <a:gd name="T15" fmla="*/ 0 h 151"/>
                <a:gd name="T16" fmla="*/ 59 w 142"/>
                <a:gd name="T17" fmla="*/ 10 h 151"/>
                <a:gd name="T18" fmla="*/ 62 w 142"/>
                <a:gd name="T19" fmla="*/ 27 h 151"/>
                <a:gd name="T20" fmla="*/ 65 w 142"/>
                <a:gd name="T21" fmla="*/ 66 h 151"/>
                <a:gd name="T22" fmla="*/ 18 w 142"/>
                <a:gd name="T23" fmla="*/ 35 h 151"/>
                <a:gd name="T24" fmla="*/ 11 w 142"/>
                <a:gd name="T25" fmla="*/ 31 h 151"/>
                <a:gd name="T26" fmla="*/ 0 w 142"/>
                <a:gd name="T27" fmla="*/ 43 h 151"/>
                <a:gd name="T28" fmla="*/ 7 w 142"/>
                <a:gd name="T29" fmla="*/ 53 h 151"/>
                <a:gd name="T30" fmla="*/ 59 w 142"/>
                <a:gd name="T31" fmla="*/ 75 h 151"/>
                <a:gd name="T32" fmla="*/ 10 w 142"/>
                <a:gd name="T33" fmla="*/ 96 h 151"/>
                <a:gd name="T34" fmla="*/ 0 w 142"/>
                <a:gd name="T35" fmla="*/ 106 h 151"/>
                <a:gd name="T36" fmla="*/ 11 w 142"/>
                <a:gd name="T37" fmla="*/ 118 h 151"/>
                <a:gd name="T38" fmla="*/ 18 w 142"/>
                <a:gd name="T39" fmla="*/ 115 h 151"/>
                <a:gd name="T40" fmla="*/ 65 w 142"/>
                <a:gd name="T41" fmla="*/ 83 h 151"/>
                <a:gd name="T42" fmla="*/ 59 w 142"/>
                <a:gd name="T43" fmla="*/ 139 h 151"/>
                <a:gd name="T44" fmla="*/ 71 w 142"/>
                <a:gd name="T45" fmla="*/ 150 h 151"/>
                <a:gd name="T46" fmla="*/ 82 w 142"/>
                <a:gd name="T47" fmla="*/ 139 h 151"/>
                <a:gd name="T48" fmla="*/ 80 w 142"/>
                <a:gd name="T49" fmla="*/ 122 h 151"/>
                <a:gd name="T50" fmla="*/ 76 w 142"/>
                <a:gd name="T51" fmla="*/ 83 h 151"/>
                <a:gd name="T52" fmla="*/ 118 w 142"/>
                <a:gd name="T53" fmla="*/ 111 h 151"/>
                <a:gd name="T54" fmla="*/ 130 w 142"/>
                <a:gd name="T55" fmla="*/ 118 h 151"/>
                <a:gd name="T56" fmla="*/ 141 w 142"/>
                <a:gd name="T57" fmla="*/ 106 h 151"/>
                <a:gd name="T58" fmla="*/ 133 w 142"/>
                <a:gd name="T59" fmla="*/ 96 h 151"/>
                <a:gd name="T60" fmla="*/ 82 w 142"/>
                <a:gd name="T6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1">
                  <a:moveTo>
                    <a:pt x="82" y="75"/>
                  </a:moveTo>
                  <a:cubicBezTo>
                    <a:pt x="110" y="63"/>
                    <a:pt x="122" y="57"/>
                    <a:pt x="131" y="54"/>
                  </a:cubicBezTo>
                  <a:cubicBezTo>
                    <a:pt x="138" y="50"/>
                    <a:pt x="141" y="49"/>
                    <a:pt x="141" y="43"/>
                  </a:cubicBezTo>
                  <a:cubicBezTo>
                    <a:pt x="141" y="37"/>
                    <a:pt x="137" y="31"/>
                    <a:pt x="130" y="31"/>
                  </a:cubicBezTo>
                  <a:cubicBezTo>
                    <a:pt x="128" y="31"/>
                    <a:pt x="127" y="31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6" y="0"/>
                    <a:pt x="59" y="2"/>
                    <a:pt x="59" y="10"/>
                  </a:cubicBezTo>
                  <a:cubicBezTo>
                    <a:pt x="59" y="13"/>
                    <a:pt x="62" y="24"/>
                    <a:pt x="62" y="27"/>
                  </a:cubicBezTo>
                  <a:cubicBezTo>
                    <a:pt x="62" y="34"/>
                    <a:pt x="65" y="58"/>
                    <a:pt x="65" y="66"/>
                  </a:cubicBezTo>
                  <a:lnTo>
                    <a:pt x="18" y="35"/>
                  </a:lnTo>
                  <a:cubicBezTo>
                    <a:pt x="15" y="33"/>
                    <a:pt x="13" y="31"/>
                    <a:pt x="11" y="31"/>
                  </a:cubicBezTo>
                  <a:cubicBezTo>
                    <a:pt x="4" y="31"/>
                    <a:pt x="0" y="37"/>
                    <a:pt x="0" y="43"/>
                  </a:cubicBezTo>
                  <a:cubicBezTo>
                    <a:pt x="0" y="49"/>
                    <a:pt x="4" y="52"/>
                    <a:pt x="7" y="53"/>
                  </a:cubicBezTo>
                  <a:lnTo>
                    <a:pt x="59" y="75"/>
                  </a:lnTo>
                  <a:cubicBezTo>
                    <a:pt x="31" y="87"/>
                    <a:pt x="18" y="92"/>
                    <a:pt x="10" y="96"/>
                  </a:cubicBezTo>
                  <a:cubicBezTo>
                    <a:pt x="3" y="99"/>
                    <a:pt x="0" y="101"/>
                    <a:pt x="0" y="106"/>
                  </a:cubicBezTo>
                  <a:cubicBezTo>
                    <a:pt x="0" y="113"/>
                    <a:pt x="4" y="118"/>
                    <a:pt x="11" y="118"/>
                  </a:cubicBezTo>
                  <a:cubicBezTo>
                    <a:pt x="13" y="118"/>
                    <a:pt x="13" y="118"/>
                    <a:pt x="18" y="115"/>
                  </a:cubicBezTo>
                  <a:lnTo>
                    <a:pt x="65" y="83"/>
                  </a:lnTo>
                  <a:lnTo>
                    <a:pt x="59" y="139"/>
                  </a:lnTo>
                  <a:cubicBezTo>
                    <a:pt x="59" y="147"/>
                    <a:pt x="66" y="150"/>
                    <a:pt x="71" y="150"/>
                  </a:cubicBezTo>
                  <a:cubicBezTo>
                    <a:pt x="75" y="150"/>
                    <a:pt x="82" y="147"/>
                    <a:pt x="82" y="139"/>
                  </a:cubicBezTo>
                  <a:cubicBezTo>
                    <a:pt x="82" y="136"/>
                    <a:pt x="80" y="126"/>
                    <a:pt x="80" y="122"/>
                  </a:cubicBezTo>
                  <a:cubicBezTo>
                    <a:pt x="78" y="117"/>
                    <a:pt x="76" y="91"/>
                    <a:pt x="76" y="83"/>
                  </a:cubicBezTo>
                  <a:lnTo>
                    <a:pt x="118" y="111"/>
                  </a:lnTo>
                  <a:cubicBezTo>
                    <a:pt x="127" y="118"/>
                    <a:pt x="127" y="118"/>
                    <a:pt x="130" y="118"/>
                  </a:cubicBezTo>
                  <a:cubicBezTo>
                    <a:pt x="137" y="118"/>
                    <a:pt x="141" y="113"/>
                    <a:pt x="141" y="106"/>
                  </a:cubicBezTo>
                  <a:cubicBezTo>
                    <a:pt x="141" y="100"/>
                    <a:pt x="137" y="99"/>
                    <a:pt x="133" y="96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78" name="Freeform 50"/>
            <p:cNvSpPr>
              <a:spLocks noChangeArrowheads="1"/>
            </p:cNvSpPr>
            <p:nvPr/>
          </p:nvSpPr>
          <p:spPr bwMode="auto">
            <a:xfrm>
              <a:off x="5296" y="2697"/>
              <a:ext cx="36" cy="53"/>
            </a:xfrm>
            <a:custGeom>
              <a:avLst/>
              <a:gdLst>
                <a:gd name="T0" fmla="*/ 161 w 162"/>
                <a:gd name="T1" fmla="*/ 120 h 237"/>
                <a:gd name="T2" fmla="*/ 140 w 162"/>
                <a:gd name="T3" fmla="*/ 30 h 237"/>
                <a:gd name="T4" fmla="*/ 81 w 162"/>
                <a:gd name="T5" fmla="*/ 0 h 237"/>
                <a:gd name="T6" fmla="*/ 0 w 162"/>
                <a:gd name="T7" fmla="*/ 120 h 237"/>
                <a:gd name="T8" fmla="*/ 81 w 162"/>
                <a:gd name="T9" fmla="*/ 236 h 237"/>
                <a:gd name="T10" fmla="*/ 161 w 162"/>
                <a:gd name="T11" fmla="*/ 120 h 237"/>
                <a:gd name="T12" fmla="*/ 81 w 162"/>
                <a:gd name="T13" fmla="*/ 228 h 237"/>
                <a:gd name="T14" fmla="*/ 37 w 162"/>
                <a:gd name="T15" fmla="*/ 189 h 237"/>
                <a:gd name="T16" fmla="*/ 31 w 162"/>
                <a:gd name="T17" fmla="*/ 115 h 237"/>
                <a:gd name="T18" fmla="*/ 37 w 162"/>
                <a:gd name="T19" fmla="*/ 45 h 237"/>
                <a:gd name="T20" fmla="*/ 81 w 162"/>
                <a:gd name="T21" fmla="*/ 10 h 237"/>
                <a:gd name="T22" fmla="*/ 123 w 162"/>
                <a:gd name="T23" fmla="*/ 41 h 237"/>
                <a:gd name="T24" fmla="*/ 129 w 162"/>
                <a:gd name="T25" fmla="*/ 115 h 237"/>
                <a:gd name="T26" fmla="*/ 124 w 162"/>
                <a:gd name="T27" fmla="*/ 188 h 237"/>
                <a:gd name="T28" fmla="*/ 81 w 162"/>
                <a:gd name="T29" fmla="*/ 2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7">
                  <a:moveTo>
                    <a:pt x="161" y="120"/>
                  </a:moveTo>
                  <a:cubicBezTo>
                    <a:pt x="161" y="82"/>
                    <a:pt x="157" y="54"/>
                    <a:pt x="140" y="30"/>
                  </a:cubicBezTo>
                  <a:cubicBezTo>
                    <a:pt x="130" y="13"/>
                    <a:pt x="109" y="0"/>
                    <a:pt x="81" y="0"/>
                  </a:cubicBezTo>
                  <a:cubicBezTo>
                    <a:pt x="0" y="0"/>
                    <a:pt x="0" y="94"/>
                    <a:pt x="0" y="120"/>
                  </a:cubicBezTo>
                  <a:cubicBezTo>
                    <a:pt x="0" y="145"/>
                    <a:pt x="0" y="236"/>
                    <a:pt x="81" y="236"/>
                  </a:cubicBezTo>
                  <a:cubicBezTo>
                    <a:pt x="161" y="236"/>
                    <a:pt x="161" y="145"/>
                    <a:pt x="161" y="120"/>
                  </a:cubicBezTo>
                  <a:close/>
                  <a:moveTo>
                    <a:pt x="81" y="228"/>
                  </a:moveTo>
                  <a:cubicBezTo>
                    <a:pt x="65" y="228"/>
                    <a:pt x="44" y="217"/>
                    <a:pt x="37" y="189"/>
                  </a:cubicBezTo>
                  <a:cubicBezTo>
                    <a:pt x="31" y="169"/>
                    <a:pt x="31" y="140"/>
                    <a:pt x="31" y="115"/>
                  </a:cubicBezTo>
                  <a:cubicBezTo>
                    <a:pt x="31" y="90"/>
                    <a:pt x="31" y="64"/>
                    <a:pt x="37" y="45"/>
                  </a:cubicBezTo>
                  <a:cubicBezTo>
                    <a:pt x="44" y="17"/>
                    <a:pt x="66" y="10"/>
                    <a:pt x="81" y="10"/>
                  </a:cubicBezTo>
                  <a:cubicBezTo>
                    <a:pt x="100" y="10"/>
                    <a:pt x="118" y="21"/>
                    <a:pt x="123" y="41"/>
                  </a:cubicBezTo>
                  <a:cubicBezTo>
                    <a:pt x="129" y="59"/>
                    <a:pt x="129" y="85"/>
                    <a:pt x="129" y="115"/>
                  </a:cubicBezTo>
                  <a:cubicBezTo>
                    <a:pt x="129" y="140"/>
                    <a:pt x="129" y="166"/>
                    <a:pt x="124" y="188"/>
                  </a:cubicBezTo>
                  <a:cubicBezTo>
                    <a:pt x="118" y="220"/>
                    <a:pt x="94" y="228"/>
                    <a:pt x="81" y="2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79" name="Freeform 51"/>
            <p:cNvSpPr>
              <a:spLocks noChangeArrowheads="1"/>
            </p:cNvSpPr>
            <p:nvPr/>
          </p:nvSpPr>
          <p:spPr bwMode="auto">
            <a:xfrm>
              <a:off x="5349" y="2712"/>
              <a:ext cx="25" cy="111"/>
            </a:xfrm>
            <a:custGeom>
              <a:avLst/>
              <a:gdLst>
                <a:gd name="T0" fmla="*/ 115 w 116"/>
                <a:gd name="T1" fmla="*/ 247 h 494"/>
                <a:gd name="T2" fmla="*/ 83 w 116"/>
                <a:gd name="T3" fmla="*/ 93 h 494"/>
                <a:gd name="T4" fmla="*/ 4 w 116"/>
                <a:gd name="T5" fmla="*/ 0 h 494"/>
                <a:gd name="T6" fmla="*/ 0 w 116"/>
                <a:gd name="T7" fmla="*/ 4 h 494"/>
                <a:gd name="T8" fmla="*/ 9 w 116"/>
                <a:gd name="T9" fmla="*/ 17 h 494"/>
                <a:gd name="T10" fmla="*/ 86 w 116"/>
                <a:gd name="T11" fmla="*/ 247 h 494"/>
                <a:gd name="T12" fmla="*/ 7 w 116"/>
                <a:gd name="T13" fmla="*/ 480 h 494"/>
                <a:gd name="T14" fmla="*/ 0 w 116"/>
                <a:gd name="T15" fmla="*/ 489 h 494"/>
                <a:gd name="T16" fmla="*/ 4 w 116"/>
                <a:gd name="T17" fmla="*/ 493 h 494"/>
                <a:gd name="T18" fmla="*/ 84 w 116"/>
                <a:gd name="T19" fmla="*/ 397 h 494"/>
                <a:gd name="T20" fmla="*/ 115 w 116"/>
                <a:gd name="T21" fmla="*/ 24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247"/>
                  </a:moveTo>
                  <a:cubicBezTo>
                    <a:pt x="115" y="208"/>
                    <a:pt x="110" y="149"/>
                    <a:pt x="83" y="93"/>
                  </a:cubicBezTo>
                  <a:cubicBezTo>
                    <a:pt x="53" y="33"/>
                    <a:pt x="10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5"/>
                    <a:pt x="86" y="143"/>
                    <a:pt x="86" y="247"/>
                  </a:cubicBezTo>
                  <a:cubicBezTo>
                    <a:pt x="86" y="331"/>
                    <a:pt x="68" y="418"/>
                    <a:pt x="7" y="480"/>
                  </a:cubicBezTo>
                  <a:cubicBezTo>
                    <a:pt x="0" y="486"/>
                    <a:pt x="0" y="488"/>
                    <a:pt x="0" y="489"/>
                  </a:cubicBezTo>
                  <a:cubicBezTo>
                    <a:pt x="0" y="492"/>
                    <a:pt x="2" y="493"/>
                    <a:pt x="4" y="493"/>
                  </a:cubicBezTo>
                  <a:cubicBezTo>
                    <a:pt x="10" y="493"/>
                    <a:pt x="55" y="460"/>
                    <a:pt x="84" y="397"/>
                  </a:cubicBezTo>
                  <a:cubicBezTo>
                    <a:pt x="110" y="343"/>
                    <a:pt x="115" y="288"/>
                    <a:pt x="115" y="24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80" name="Freeform 52"/>
            <p:cNvSpPr>
              <a:spLocks noChangeArrowheads="1"/>
            </p:cNvSpPr>
            <p:nvPr/>
          </p:nvSpPr>
          <p:spPr bwMode="auto">
            <a:xfrm>
              <a:off x="5392" y="2712"/>
              <a:ext cx="43" cy="111"/>
            </a:xfrm>
            <a:custGeom>
              <a:avLst/>
              <a:gdLst>
                <a:gd name="T0" fmla="*/ 190 w 194"/>
                <a:gd name="T1" fmla="*/ 19 h 494"/>
                <a:gd name="T2" fmla="*/ 193 w 194"/>
                <a:gd name="T3" fmla="*/ 10 h 494"/>
                <a:gd name="T4" fmla="*/ 183 w 194"/>
                <a:gd name="T5" fmla="*/ 0 h 494"/>
                <a:gd name="T6" fmla="*/ 175 w 194"/>
                <a:gd name="T7" fmla="*/ 4 h 494"/>
                <a:gd name="T8" fmla="*/ 2 w 194"/>
                <a:gd name="T9" fmla="*/ 475 h 494"/>
                <a:gd name="T10" fmla="*/ 0 w 194"/>
                <a:gd name="T11" fmla="*/ 484 h 494"/>
                <a:gd name="T12" fmla="*/ 10 w 194"/>
                <a:gd name="T13" fmla="*/ 493 h 494"/>
                <a:gd name="T14" fmla="*/ 21 w 194"/>
                <a:gd name="T15" fmla="*/ 482 h 494"/>
                <a:gd name="T16" fmla="*/ 190 w 194"/>
                <a:gd name="T17" fmla="*/ 1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494">
                  <a:moveTo>
                    <a:pt x="190" y="19"/>
                  </a:moveTo>
                  <a:cubicBezTo>
                    <a:pt x="193" y="12"/>
                    <a:pt x="193" y="10"/>
                    <a:pt x="193" y="10"/>
                  </a:cubicBezTo>
                  <a:cubicBezTo>
                    <a:pt x="193" y="4"/>
                    <a:pt x="188" y="0"/>
                    <a:pt x="183" y="0"/>
                  </a:cubicBezTo>
                  <a:cubicBezTo>
                    <a:pt x="179" y="0"/>
                    <a:pt x="176" y="1"/>
                    <a:pt x="175" y="4"/>
                  </a:cubicBezTo>
                  <a:lnTo>
                    <a:pt x="2" y="475"/>
                  </a:lnTo>
                  <a:cubicBezTo>
                    <a:pt x="0" y="481"/>
                    <a:pt x="0" y="483"/>
                    <a:pt x="0" y="484"/>
                  </a:cubicBezTo>
                  <a:cubicBezTo>
                    <a:pt x="0" y="489"/>
                    <a:pt x="4" y="493"/>
                    <a:pt x="10" y="493"/>
                  </a:cubicBezTo>
                  <a:cubicBezTo>
                    <a:pt x="17" y="493"/>
                    <a:pt x="18" y="490"/>
                    <a:pt x="21" y="482"/>
                  </a:cubicBezTo>
                  <a:lnTo>
                    <a:pt x="19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81" name="Freeform 53"/>
            <p:cNvSpPr>
              <a:spLocks noChangeArrowheads="1"/>
            </p:cNvSpPr>
            <p:nvPr/>
          </p:nvSpPr>
          <p:spPr bwMode="auto">
            <a:xfrm>
              <a:off x="5450" y="2693"/>
              <a:ext cx="87" cy="111"/>
            </a:xfrm>
            <a:custGeom>
              <a:avLst/>
              <a:gdLst>
                <a:gd name="T0" fmla="*/ 156 w 386"/>
                <a:gd name="T1" fmla="*/ 442 h 494"/>
                <a:gd name="T2" fmla="*/ 69 w 386"/>
                <a:gd name="T3" fmla="*/ 250 h 494"/>
                <a:gd name="T4" fmla="*/ 62 w 386"/>
                <a:gd name="T5" fmla="*/ 242 h 494"/>
                <a:gd name="T6" fmla="*/ 54 w 386"/>
                <a:gd name="T7" fmla="*/ 245 h 494"/>
                <a:gd name="T8" fmla="*/ 7 w 386"/>
                <a:gd name="T9" fmla="*/ 281 h 494"/>
                <a:gd name="T10" fmla="*/ 0 w 386"/>
                <a:gd name="T11" fmla="*/ 289 h 494"/>
                <a:gd name="T12" fmla="*/ 4 w 386"/>
                <a:gd name="T13" fmla="*/ 295 h 494"/>
                <a:gd name="T14" fmla="*/ 21 w 386"/>
                <a:gd name="T15" fmla="*/ 284 h 494"/>
                <a:gd name="T16" fmla="*/ 37 w 386"/>
                <a:gd name="T17" fmla="*/ 272 h 494"/>
                <a:gd name="T18" fmla="*/ 134 w 386"/>
                <a:gd name="T19" fmla="*/ 485 h 494"/>
                <a:gd name="T20" fmla="*/ 146 w 386"/>
                <a:gd name="T21" fmla="*/ 493 h 494"/>
                <a:gd name="T22" fmla="*/ 158 w 386"/>
                <a:gd name="T23" fmla="*/ 484 h 494"/>
                <a:gd name="T24" fmla="*/ 382 w 386"/>
                <a:gd name="T25" fmla="*/ 20 h 494"/>
                <a:gd name="T26" fmla="*/ 385 w 386"/>
                <a:gd name="T27" fmla="*/ 10 h 494"/>
                <a:gd name="T28" fmla="*/ 375 w 386"/>
                <a:gd name="T29" fmla="*/ 0 h 494"/>
                <a:gd name="T30" fmla="*/ 364 w 386"/>
                <a:gd name="T31" fmla="*/ 10 h 494"/>
                <a:gd name="T32" fmla="*/ 156 w 386"/>
                <a:gd name="T33" fmla="*/ 442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494">
                  <a:moveTo>
                    <a:pt x="156" y="442"/>
                  </a:moveTo>
                  <a:lnTo>
                    <a:pt x="69" y="250"/>
                  </a:lnTo>
                  <a:cubicBezTo>
                    <a:pt x="66" y="242"/>
                    <a:pt x="63" y="242"/>
                    <a:pt x="62" y="242"/>
                  </a:cubicBezTo>
                  <a:cubicBezTo>
                    <a:pt x="62" y="242"/>
                    <a:pt x="58" y="242"/>
                    <a:pt x="54" y="245"/>
                  </a:cubicBezTo>
                  <a:lnTo>
                    <a:pt x="7" y="281"/>
                  </a:lnTo>
                  <a:cubicBezTo>
                    <a:pt x="0" y="286"/>
                    <a:pt x="0" y="288"/>
                    <a:pt x="0" y="289"/>
                  </a:cubicBezTo>
                  <a:cubicBezTo>
                    <a:pt x="0" y="291"/>
                    <a:pt x="1" y="295"/>
                    <a:pt x="4" y="295"/>
                  </a:cubicBezTo>
                  <a:cubicBezTo>
                    <a:pt x="8" y="295"/>
                    <a:pt x="17" y="288"/>
                    <a:pt x="21" y="284"/>
                  </a:cubicBezTo>
                  <a:cubicBezTo>
                    <a:pt x="25" y="281"/>
                    <a:pt x="32" y="276"/>
                    <a:pt x="37" y="272"/>
                  </a:cubicBezTo>
                  <a:lnTo>
                    <a:pt x="134" y="485"/>
                  </a:lnTo>
                  <a:cubicBezTo>
                    <a:pt x="138" y="493"/>
                    <a:pt x="141" y="493"/>
                    <a:pt x="146" y="493"/>
                  </a:cubicBezTo>
                  <a:cubicBezTo>
                    <a:pt x="152" y="493"/>
                    <a:pt x="153" y="491"/>
                    <a:pt x="158" y="484"/>
                  </a:cubicBezTo>
                  <a:lnTo>
                    <a:pt x="382" y="20"/>
                  </a:lnTo>
                  <a:cubicBezTo>
                    <a:pt x="385" y="12"/>
                    <a:pt x="385" y="11"/>
                    <a:pt x="385" y="10"/>
                  </a:cubicBezTo>
                  <a:cubicBezTo>
                    <a:pt x="385" y="4"/>
                    <a:pt x="381" y="0"/>
                    <a:pt x="375" y="0"/>
                  </a:cubicBezTo>
                  <a:cubicBezTo>
                    <a:pt x="371" y="0"/>
                    <a:pt x="367" y="2"/>
                    <a:pt x="364" y="10"/>
                  </a:cubicBezTo>
                  <a:lnTo>
                    <a:pt x="156" y="4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82" name="Freeform 54"/>
            <p:cNvSpPr>
              <a:spLocks noChangeArrowheads="1"/>
            </p:cNvSpPr>
            <p:nvPr/>
          </p:nvSpPr>
          <p:spPr bwMode="auto">
            <a:xfrm>
              <a:off x="5535" y="2693"/>
              <a:ext cx="55" cy="4"/>
            </a:xfrm>
            <a:custGeom>
              <a:avLst/>
              <a:gdLst>
                <a:gd name="T0" fmla="*/ 123 w 249"/>
                <a:gd name="T1" fmla="*/ 21 h 22"/>
                <a:gd name="T2" fmla="*/ 0 w 249"/>
                <a:gd name="T3" fmla="*/ 21 h 22"/>
                <a:gd name="T4" fmla="*/ 0 w 249"/>
                <a:gd name="T5" fmla="*/ 0 h 22"/>
                <a:gd name="T6" fmla="*/ 248 w 249"/>
                <a:gd name="T7" fmla="*/ 0 h 22"/>
                <a:gd name="T8" fmla="*/ 248 w 249"/>
                <a:gd name="T9" fmla="*/ 21 h 22"/>
                <a:gd name="T10" fmla="*/ 123 w 249"/>
                <a:gd name="T1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22">
                  <a:moveTo>
                    <a:pt x="123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248" y="0"/>
                  </a:lnTo>
                  <a:lnTo>
                    <a:pt x="248" y="21"/>
                  </a:lnTo>
                  <a:lnTo>
                    <a:pt x="123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83" name="Freeform 55"/>
            <p:cNvSpPr>
              <a:spLocks noChangeArrowheads="1"/>
            </p:cNvSpPr>
            <p:nvPr/>
          </p:nvSpPr>
          <p:spPr bwMode="auto">
            <a:xfrm>
              <a:off x="5540" y="2721"/>
              <a:ext cx="44" cy="74"/>
            </a:xfrm>
            <a:custGeom>
              <a:avLst/>
              <a:gdLst>
                <a:gd name="T0" fmla="*/ 38 w 198"/>
                <a:gd name="T1" fmla="*/ 291 h 331"/>
                <a:gd name="T2" fmla="*/ 91 w 198"/>
                <a:gd name="T3" fmla="*/ 240 h 331"/>
                <a:gd name="T4" fmla="*/ 197 w 198"/>
                <a:gd name="T5" fmla="*/ 96 h 331"/>
                <a:gd name="T6" fmla="*/ 93 w 198"/>
                <a:gd name="T7" fmla="*/ 0 h 331"/>
                <a:gd name="T8" fmla="*/ 0 w 198"/>
                <a:gd name="T9" fmla="*/ 90 h 331"/>
                <a:gd name="T10" fmla="*/ 26 w 198"/>
                <a:gd name="T11" fmla="*/ 117 h 331"/>
                <a:gd name="T12" fmla="*/ 52 w 198"/>
                <a:gd name="T13" fmla="*/ 91 h 331"/>
                <a:gd name="T14" fmla="*/ 26 w 198"/>
                <a:gd name="T15" fmla="*/ 65 h 331"/>
                <a:gd name="T16" fmla="*/ 19 w 198"/>
                <a:gd name="T17" fmla="*/ 66 h 331"/>
                <a:gd name="T18" fmla="*/ 86 w 198"/>
                <a:gd name="T19" fmla="*/ 16 h 331"/>
                <a:gd name="T20" fmla="*/ 152 w 198"/>
                <a:gd name="T21" fmla="*/ 96 h 331"/>
                <a:gd name="T22" fmla="*/ 101 w 198"/>
                <a:gd name="T23" fmla="*/ 205 h 331"/>
                <a:gd name="T24" fmla="*/ 6 w 198"/>
                <a:gd name="T25" fmla="*/ 310 h 331"/>
                <a:gd name="T26" fmla="*/ 0 w 198"/>
                <a:gd name="T27" fmla="*/ 330 h 331"/>
                <a:gd name="T28" fmla="*/ 184 w 198"/>
                <a:gd name="T29" fmla="*/ 330 h 331"/>
                <a:gd name="T30" fmla="*/ 197 w 198"/>
                <a:gd name="T31" fmla="*/ 243 h 331"/>
                <a:gd name="T32" fmla="*/ 185 w 198"/>
                <a:gd name="T33" fmla="*/ 243 h 331"/>
                <a:gd name="T34" fmla="*/ 175 w 198"/>
                <a:gd name="T35" fmla="*/ 287 h 331"/>
                <a:gd name="T36" fmla="*/ 128 w 198"/>
                <a:gd name="T37" fmla="*/ 291 h 331"/>
                <a:gd name="T38" fmla="*/ 38 w 198"/>
                <a:gd name="T39" fmla="*/ 29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331">
                  <a:moveTo>
                    <a:pt x="38" y="291"/>
                  </a:moveTo>
                  <a:lnTo>
                    <a:pt x="91" y="240"/>
                  </a:lnTo>
                  <a:cubicBezTo>
                    <a:pt x="168" y="171"/>
                    <a:pt x="197" y="146"/>
                    <a:pt x="197" y="96"/>
                  </a:cubicBezTo>
                  <a:cubicBezTo>
                    <a:pt x="197" y="39"/>
                    <a:pt x="153" y="0"/>
                    <a:pt x="93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7"/>
                    <a:pt x="25" y="117"/>
                    <a:pt x="26" y="117"/>
                  </a:cubicBezTo>
                  <a:cubicBezTo>
                    <a:pt x="35" y="117"/>
                    <a:pt x="52" y="111"/>
                    <a:pt x="52" y="91"/>
                  </a:cubicBezTo>
                  <a:cubicBezTo>
                    <a:pt x="52" y="78"/>
                    <a:pt x="43" y="65"/>
                    <a:pt x="26" y="65"/>
                  </a:cubicBezTo>
                  <a:cubicBezTo>
                    <a:pt x="21" y="65"/>
                    <a:pt x="21" y="65"/>
                    <a:pt x="19" y="66"/>
                  </a:cubicBezTo>
                  <a:cubicBezTo>
                    <a:pt x="30" y="34"/>
                    <a:pt x="57" y="16"/>
                    <a:pt x="86" y="16"/>
                  </a:cubicBezTo>
                  <a:cubicBezTo>
                    <a:pt x="131" y="16"/>
                    <a:pt x="152" y="55"/>
                    <a:pt x="152" y="96"/>
                  </a:cubicBezTo>
                  <a:cubicBezTo>
                    <a:pt x="152" y="136"/>
                    <a:pt x="128" y="175"/>
                    <a:pt x="101" y="205"/>
                  </a:cubicBezTo>
                  <a:lnTo>
                    <a:pt x="6" y="310"/>
                  </a:lnTo>
                  <a:cubicBezTo>
                    <a:pt x="0" y="316"/>
                    <a:pt x="0" y="317"/>
                    <a:pt x="0" y="330"/>
                  </a:cubicBezTo>
                  <a:lnTo>
                    <a:pt x="184" y="330"/>
                  </a:lnTo>
                  <a:lnTo>
                    <a:pt x="197" y="243"/>
                  </a:lnTo>
                  <a:lnTo>
                    <a:pt x="185" y="243"/>
                  </a:lnTo>
                  <a:cubicBezTo>
                    <a:pt x="183" y="258"/>
                    <a:pt x="179" y="280"/>
                    <a:pt x="175" y="287"/>
                  </a:cubicBezTo>
                  <a:cubicBezTo>
                    <a:pt x="170" y="291"/>
                    <a:pt x="138" y="291"/>
                    <a:pt x="128" y="291"/>
                  </a:cubicBezTo>
                  <a:lnTo>
                    <a:pt x="38" y="2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84" name="Freeform 56"/>
            <p:cNvSpPr>
              <a:spLocks noChangeArrowheads="1"/>
            </p:cNvSpPr>
            <p:nvPr/>
          </p:nvSpPr>
          <p:spPr bwMode="auto">
            <a:xfrm>
              <a:off x="5638" y="2712"/>
              <a:ext cx="25" cy="111"/>
            </a:xfrm>
            <a:custGeom>
              <a:avLst/>
              <a:gdLst>
                <a:gd name="T0" fmla="*/ 115 w 116"/>
                <a:gd name="T1" fmla="*/ 489 h 494"/>
                <a:gd name="T2" fmla="*/ 106 w 116"/>
                <a:gd name="T3" fmla="*/ 477 h 494"/>
                <a:gd name="T4" fmla="*/ 29 w 116"/>
                <a:gd name="T5" fmla="*/ 247 h 494"/>
                <a:gd name="T6" fmla="*/ 109 w 116"/>
                <a:gd name="T7" fmla="*/ 13 h 494"/>
                <a:gd name="T8" fmla="*/ 115 w 116"/>
                <a:gd name="T9" fmla="*/ 4 h 494"/>
                <a:gd name="T10" fmla="*/ 110 w 116"/>
                <a:gd name="T11" fmla="*/ 0 h 494"/>
                <a:gd name="T12" fmla="*/ 31 w 116"/>
                <a:gd name="T13" fmla="*/ 96 h 494"/>
                <a:gd name="T14" fmla="*/ 0 w 116"/>
                <a:gd name="T15" fmla="*/ 247 h 494"/>
                <a:gd name="T16" fmla="*/ 32 w 116"/>
                <a:gd name="T17" fmla="*/ 401 h 494"/>
                <a:gd name="T18" fmla="*/ 110 w 116"/>
                <a:gd name="T19" fmla="*/ 493 h 494"/>
                <a:gd name="T20" fmla="*/ 115 w 116"/>
                <a:gd name="T21" fmla="*/ 48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489"/>
                  </a:moveTo>
                  <a:cubicBezTo>
                    <a:pt x="115" y="488"/>
                    <a:pt x="115" y="486"/>
                    <a:pt x="106" y="477"/>
                  </a:cubicBezTo>
                  <a:cubicBezTo>
                    <a:pt x="45" y="416"/>
                    <a:pt x="29" y="323"/>
                    <a:pt x="29" y="247"/>
                  </a:cubicBezTo>
                  <a:cubicBezTo>
                    <a:pt x="29" y="161"/>
                    <a:pt x="48" y="75"/>
                    <a:pt x="109" y="13"/>
                  </a:cubicBezTo>
                  <a:cubicBezTo>
                    <a:pt x="115" y="8"/>
                    <a:pt x="115" y="7"/>
                    <a:pt x="115" y="4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6"/>
                  </a:cubicBezTo>
                  <a:cubicBezTo>
                    <a:pt x="6" y="150"/>
                    <a:pt x="0" y="205"/>
                    <a:pt x="0" y="247"/>
                  </a:cubicBezTo>
                  <a:cubicBezTo>
                    <a:pt x="0" y="286"/>
                    <a:pt x="6" y="345"/>
                    <a:pt x="32" y="401"/>
                  </a:cubicBezTo>
                  <a:cubicBezTo>
                    <a:pt x="63" y="462"/>
                    <a:pt x="105" y="493"/>
                    <a:pt x="110" y="493"/>
                  </a:cubicBezTo>
                  <a:cubicBezTo>
                    <a:pt x="113" y="493"/>
                    <a:pt x="115" y="492"/>
                    <a:pt x="115" y="48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85" name="Freeform 57"/>
            <p:cNvSpPr>
              <a:spLocks noChangeArrowheads="1"/>
            </p:cNvSpPr>
            <p:nvPr/>
          </p:nvSpPr>
          <p:spPr bwMode="auto">
            <a:xfrm>
              <a:off x="5676" y="2716"/>
              <a:ext cx="79" cy="81"/>
            </a:xfrm>
            <a:custGeom>
              <a:avLst/>
              <a:gdLst>
                <a:gd name="T0" fmla="*/ 351 w 352"/>
                <a:gd name="T1" fmla="*/ 4 h 360"/>
                <a:gd name="T2" fmla="*/ 345 w 352"/>
                <a:gd name="T3" fmla="*/ 0 h 360"/>
                <a:gd name="T4" fmla="*/ 337 w 352"/>
                <a:gd name="T5" fmla="*/ 6 h 360"/>
                <a:gd name="T6" fmla="*/ 304 w 352"/>
                <a:gd name="T7" fmla="*/ 44 h 360"/>
                <a:gd name="T8" fmla="*/ 221 w 352"/>
                <a:gd name="T9" fmla="*/ 0 h 360"/>
                <a:gd name="T10" fmla="*/ 0 w 352"/>
                <a:gd name="T11" fmla="*/ 224 h 360"/>
                <a:gd name="T12" fmla="*/ 133 w 352"/>
                <a:gd name="T13" fmla="*/ 359 h 360"/>
                <a:gd name="T14" fmla="*/ 241 w 352"/>
                <a:gd name="T15" fmla="*/ 316 h 360"/>
                <a:gd name="T16" fmla="*/ 295 w 352"/>
                <a:gd name="T17" fmla="*/ 230 h 360"/>
                <a:gd name="T18" fmla="*/ 289 w 352"/>
                <a:gd name="T19" fmla="*/ 225 h 360"/>
                <a:gd name="T20" fmla="*/ 282 w 352"/>
                <a:gd name="T21" fmla="*/ 230 h 360"/>
                <a:gd name="T22" fmla="*/ 233 w 352"/>
                <a:gd name="T23" fmla="*/ 308 h 360"/>
                <a:gd name="T24" fmla="*/ 141 w 352"/>
                <a:gd name="T25" fmla="*/ 344 h 360"/>
                <a:gd name="T26" fmla="*/ 45 w 352"/>
                <a:gd name="T27" fmla="*/ 241 h 360"/>
                <a:gd name="T28" fmla="*/ 104 w 352"/>
                <a:gd name="T29" fmla="*/ 75 h 360"/>
                <a:gd name="T30" fmla="*/ 225 w 352"/>
                <a:gd name="T31" fmla="*/ 16 h 360"/>
                <a:gd name="T32" fmla="*/ 305 w 352"/>
                <a:gd name="T33" fmla="*/ 111 h 360"/>
                <a:gd name="T34" fmla="*/ 304 w 352"/>
                <a:gd name="T35" fmla="*/ 136 h 360"/>
                <a:gd name="T36" fmla="*/ 310 w 352"/>
                <a:gd name="T37" fmla="*/ 141 h 360"/>
                <a:gd name="T38" fmla="*/ 319 w 352"/>
                <a:gd name="T39" fmla="*/ 131 h 360"/>
                <a:gd name="T40" fmla="*/ 351 w 352"/>
                <a:gd name="T41" fmla="*/ 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360">
                  <a:moveTo>
                    <a:pt x="351" y="4"/>
                  </a:moveTo>
                  <a:cubicBezTo>
                    <a:pt x="351" y="3"/>
                    <a:pt x="349" y="0"/>
                    <a:pt x="345" y="0"/>
                  </a:cubicBezTo>
                  <a:cubicBezTo>
                    <a:pt x="344" y="0"/>
                    <a:pt x="343" y="0"/>
                    <a:pt x="337" y="6"/>
                  </a:cubicBezTo>
                  <a:lnTo>
                    <a:pt x="304" y="44"/>
                  </a:lnTo>
                  <a:cubicBezTo>
                    <a:pt x="299" y="37"/>
                    <a:pt x="276" y="0"/>
                    <a:pt x="221" y="0"/>
                  </a:cubicBezTo>
                  <a:cubicBezTo>
                    <a:pt x="111" y="0"/>
                    <a:pt x="0" y="109"/>
                    <a:pt x="0" y="224"/>
                  </a:cubicBezTo>
                  <a:cubicBezTo>
                    <a:pt x="0" y="305"/>
                    <a:pt x="58" y="359"/>
                    <a:pt x="133" y="359"/>
                  </a:cubicBezTo>
                  <a:cubicBezTo>
                    <a:pt x="177" y="359"/>
                    <a:pt x="214" y="340"/>
                    <a:pt x="241" y="316"/>
                  </a:cubicBezTo>
                  <a:cubicBezTo>
                    <a:pt x="287" y="276"/>
                    <a:pt x="295" y="231"/>
                    <a:pt x="295" y="230"/>
                  </a:cubicBezTo>
                  <a:cubicBezTo>
                    <a:pt x="295" y="225"/>
                    <a:pt x="290" y="225"/>
                    <a:pt x="289" y="225"/>
                  </a:cubicBezTo>
                  <a:cubicBezTo>
                    <a:pt x="286" y="225"/>
                    <a:pt x="283" y="225"/>
                    <a:pt x="282" y="230"/>
                  </a:cubicBezTo>
                  <a:cubicBezTo>
                    <a:pt x="278" y="244"/>
                    <a:pt x="267" y="279"/>
                    <a:pt x="233" y="308"/>
                  </a:cubicBezTo>
                  <a:cubicBezTo>
                    <a:pt x="198" y="335"/>
                    <a:pt x="167" y="344"/>
                    <a:pt x="141" y="344"/>
                  </a:cubicBezTo>
                  <a:cubicBezTo>
                    <a:pt x="97" y="344"/>
                    <a:pt x="45" y="318"/>
                    <a:pt x="45" y="241"/>
                  </a:cubicBezTo>
                  <a:cubicBezTo>
                    <a:pt x="45" y="213"/>
                    <a:pt x="55" y="133"/>
                    <a:pt x="104" y="75"/>
                  </a:cubicBezTo>
                  <a:cubicBezTo>
                    <a:pt x="134" y="40"/>
                    <a:pt x="181" y="16"/>
                    <a:pt x="225" y="16"/>
                  </a:cubicBezTo>
                  <a:cubicBezTo>
                    <a:pt x="276" y="16"/>
                    <a:pt x="305" y="54"/>
                    <a:pt x="305" y="111"/>
                  </a:cubicBezTo>
                  <a:cubicBezTo>
                    <a:pt x="305" y="130"/>
                    <a:pt x="304" y="131"/>
                    <a:pt x="304" y="136"/>
                  </a:cubicBezTo>
                  <a:cubicBezTo>
                    <a:pt x="304" y="141"/>
                    <a:pt x="308" y="141"/>
                    <a:pt x="310" y="141"/>
                  </a:cubicBezTo>
                  <a:cubicBezTo>
                    <a:pt x="317" y="141"/>
                    <a:pt x="317" y="140"/>
                    <a:pt x="319" y="131"/>
                  </a:cubicBezTo>
                  <a:lnTo>
                    <a:pt x="351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86" name="Freeform 58"/>
            <p:cNvSpPr>
              <a:spLocks noChangeArrowheads="1"/>
            </p:cNvSpPr>
            <p:nvPr/>
          </p:nvSpPr>
          <p:spPr bwMode="auto">
            <a:xfrm>
              <a:off x="5796" y="2754"/>
              <a:ext cx="74" cy="26"/>
            </a:xfrm>
            <a:custGeom>
              <a:avLst/>
              <a:gdLst>
                <a:gd name="T0" fmla="*/ 311 w 329"/>
                <a:gd name="T1" fmla="*/ 20 h 118"/>
                <a:gd name="T2" fmla="*/ 328 w 329"/>
                <a:gd name="T3" fmla="*/ 10 h 118"/>
                <a:gd name="T4" fmla="*/ 312 w 329"/>
                <a:gd name="T5" fmla="*/ 0 h 118"/>
                <a:gd name="T6" fmla="*/ 17 w 329"/>
                <a:gd name="T7" fmla="*/ 0 h 118"/>
                <a:gd name="T8" fmla="*/ 0 w 329"/>
                <a:gd name="T9" fmla="*/ 10 h 118"/>
                <a:gd name="T10" fmla="*/ 17 w 329"/>
                <a:gd name="T11" fmla="*/ 20 h 118"/>
                <a:gd name="T12" fmla="*/ 311 w 329"/>
                <a:gd name="T13" fmla="*/ 20 h 118"/>
                <a:gd name="T14" fmla="*/ 312 w 329"/>
                <a:gd name="T15" fmla="*/ 117 h 118"/>
                <a:gd name="T16" fmla="*/ 328 w 329"/>
                <a:gd name="T17" fmla="*/ 106 h 118"/>
                <a:gd name="T18" fmla="*/ 311 w 329"/>
                <a:gd name="T19" fmla="*/ 96 h 118"/>
                <a:gd name="T20" fmla="*/ 17 w 329"/>
                <a:gd name="T21" fmla="*/ 96 h 118"/>
                <a:gd name="T22" fmla="*/ 0 w 329"/>
                <a:gd name="T23" fmla="*/ 106 h 118"/>
                <a:gd name="T24" fmla="*/ 17 w 329"/>
                <a:gd name="T25" fmla="*/ 117 h 118"/>
                <a:gd name="T26" fmla="*/ 312 w 329"/>
                <a:gd name="T27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118">
                  <a:moveTo>
                    <a:pt x="311" y="20"/>
                  </a:moveTo>
                  <a:cubicBezTo>
                    <a:pt x="319" y="20"/>
                    <a:pt x="328" y="20"/>
                    <a:pt x="328" y="10"/>
                  </a:cubicBezTo>
                  <a:cubicBezTo>
                    <a:pt x="328" y="0"/>
                    <a:pt x="319" y="0"/>
                    <a:pt x="312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1" y="20"/>
                  </a:lnTo>
                  <a:close/>
                  <a:moveTo>
                    <a:pt x="312" y="117"/>
                  </a:moveTo>
                  <a:cubicBezTo>
                    <a:pt x="319" y="117"/>
                    <a:pt x="328" y="117"/>
                    <a:pt x="328" y="106"/>
                  </a:cubicBezTo>
                  <a:cubicBezTo>
                    <a:pt x="328" y="96"/>
                    <a:pt x="319" y="96"/>
                    <a:pt x="311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7"/>
                    <a:pt x="9" y="117"/>
                    <a:pt x="17" y="117"/>
                  </a:cubicBezTo>
                  <a:lnTo>
                    <a:pt x="312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87" name="Freeform 59"/>
            <p:cNvSpPr>
              <a:spLocks noChangeArrowheads="1"/>
            </p:cNvSpPr>
            <p:nvPr/>
          </p:nvSpPr>
          <p:spPr bwMode="auto">
            <a:xfrm>
              <a:off x="5914" y="2730"/>
              <a:ext cx="74" cy="74"/>
            </a:xfrm>
            <a:custGeom>
              <a:avLst/>
              <a:gdLst>
                <a:gd name="T0" fmla="*/ 175 w 329"/>
                <a:gd name="T1" fmla="*/ 175 h 331"/>
                <a:gd name="T2" fmla="*/ 312 w 329"/>
                <a:gd name="T3" fmla="*/ 175 h 331"/>
                <a:gd name="T4" fmla="*/ 328 w 329"/>
                <a:gd name="T5" fmla="*/ 165 h 331"/>
                <a:gd name="T6" fmla="*/ 312 w 329"/>
                <a:gd name="T7" fmla="*/ 155 h 331"/>
                <a:gd name="T8" fmla="*/ 175 w 329"/>
                <a:gd name="T9" fmla="*/ 155 h 331"/>
                <a:gd name="T10" fmla="*/ 175 w 329"/>
                <a:gd name="T11" fmla="*/ 17 h 331"/>
                <a:gd name="T12" fmla="*/ 165 w 329"/>
                <a:gd name="T13" fmla="*/ 0 h 331"/>
                <a:gd name="T14" fmla="*/ 155 w 329"/>
                <a:gd name="T15" fmla="*/ 17 h 331"/>
                <a:gd name="T16" fmla="*/ 155 w 329"/>
                <a:gd name="T17" fmla="*/ 155 h 331"/>
                <a:gd name="T18" fmla="*/ 17 w 329"/>
                <a:gd name="T19" fmla="*/ 155 h 331"/>
                <a:gd name="T20" fmla="*/ 0 w 329"/>
                <a:gd name="T21" fmla="*/ 165 h 331"/>
                <a:gd name="T22" fmla="*/ 17 w 329"/>
                <a:gd name="T23" fmla="*/ 175 h 331"/>
                <a:gd name="T24" fmla="*/ 155 w 329"/>
                <a:gd name="T25" fmla="*/ 175 h 331"/>
                <a:gd name="T26" fmla="*/ 155 w 329"/>
                <a:gd name="T27" fmla="*/ 313 h 331"/>
                <a:gd name="T28" fmla="*/ 165 w 329"/>
                <a:gd name="T29" fmla="*/ 330 h 331"/>
                <a:gd name="T30" fmla="*/ 175 w 329"/>
                <a:gd name="T31" fmla="*/ 313 h 331"/>
                <a:gd name="T32" fmla="*/ 175 w 329"/>
                <a:gd name="T33" fmla="*/ 17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31">
                  <a:moveTo>
                    <a:pt x="175" y="175"/>
                  </a:moveTo>
                  <a:lnTo>
                    <a:pt x="312" y="175"/>
                  </a:lnTo>
                  <a:cubicBezTo>
                    <a:pt x="319" y="175"/>
                    <a:pt x="328" y="175"/>
                    <a:pt x="328" y="165"/>
                  </a:cubicBezTo>
                  <a:cubicBezTo>
                    <a:pt x="328" y="155"/>
                    <a:pt x="319" y="155"/>
                    <a:pt x="312" y="155"/>
                  </a:cubicBezTo>
                  <a:lnTo>
                    <a:pt x="175" y="155"/>
                  </a:lnTo>
                  <a:lnTo>
                    <a:pt x="175" y="17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5" y="0"/>
                    <a:pt x="155" y="9"/>
                    <a:pt x="155" y="17"/>
                  </a:cubicBezTo>
                  <a:lnTo>
                    <a:pt x="155" y="155"/>
                  </a:lnTo>
                  <a:lnTo>
                    <a:pt x="17" y="155"/>
                  </a:lnTo>
                  <a:cubicBezTo>
                    <a:pt x="9" y="155"/>
                    <a:pt x="0" y="155"/>
                    <a:pt x="0" y="165"/>
                  </a:cubicBezTo>
                  <a:cubicBezTo>
                    <a:pt x="0" y="175"/>
                    <a:pt x="9" y="175"/>
                    <a:pt x="17" y="175"/>
                  </a:cubicBezTo>
                  <a:lnTo>
                    <a:pt x="155" y="175"/>
                  </a:lnTo>
                  <a:lnTo>
                    <a:pt x="155" y="313"/>
                  </a:lnTo>
                  <a:cubicBezTo>
                    <a:pt x="155" y="319"/>
                    <a:pt x="155" y="330"/>
                    <a:pt x="165" y="330"/>
                  </a:cubicBezTo>
                  <a:cubicBezTo>
                    <a:pt x="175" y="330"/>
                    <a:pt x="175" y="319"/>
                    <a:pt x="175" y="313"/>
                  </a:cubicBezTo>
                  <a:lnTo>
                    <a:pt x="175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88" name="Freeform 60"/>
            <p:cNvSpPr>
              <a:spLocks noChangeArrowheads="1"/>
            </p:cNvSpPr>
            <p:nvPr/>
          </p:nvSpPr>
          <p:spPr bwMode="auto">
            <a:xfrm>
              <a:off x="6004" y="2721"/>
              <a:ext cx="36" cy="74"/>
            </a:xfrm>
            <a:custGeom>
              <a:avLst/>
              <a:gdLst>
                <a:gd name="T0" fmla="*/ 102 w 165"/>
                <a:gd name="T1" fmla="*/ 12 h 331"/>
                <a:gd name="T2" fmla="*/ 90 w 165"/>
                <a:gd name="T3" fmla="*/ 0 h 331"/>
                <a:gd name="T4" fmla="*/ 0 w 165"/>
                <a:gd name="T5" fmla="*/ 31 h 331"/>
                <a:gd name="T6" fmla="*/ 0 w 165"/>
                <a:gd name="T7" fmla="*/ 47 h 331"/>
                <a:gd name="T8" fmla="*/ 65 w 165"/>
                <a:gd name="T9" fmla="*/ 34 h 331"/>
                <a:gd name="T10" fmla="*/ 65 w 165"/>
                <a:gd name="T11" fmla="*/ 290 h 331"/>
                <a:gd name="T12" fmla="*/ 19 w 165"/>
                <a:gd name="T13" fmla="*/ 314 h 331"/>
                <a:gd name="T14" fmla="*/ 3 w 165"/>
                <a:gd name="T15" fmla="*/ 314 h 331"/>
                <a:gd name="T16" fmla="*/ 3 w 165"/>
                <a:gd name="T17" fmla="*/ 330 h 331"/>
                <a:gd name="T18" fmla="*/ 83 w 165"/>
                <a:gd name="T19" fmla="*/ 327 h 331"/>
                <a:gd name="T20" fmla="*/ 164 w 165"/>
                <a:gd name="T21" fmla="*/ 330 h 331"/>
                <a:gd name="T22" fmla="*/ 164 w 165"/>
                <a:gd name="T23" fmla="*/ 314 h 331"/>
                <a:gd name="T24" fmla="*/ 148 w 165"/>
                <a:gd name="T25" fmla="*/ 314 h 331"/>
                <a:gd name="T26" fmla="*/ 102 w 165"/>
                <a:gd name="T27" fmla="*/ 290 h 331"/>
                <a:gd name="T28" fmla="*/ 102 w 165"/>
                <a:gd name="T29" fmla="*/ 1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1">
                  <a:moveTo>
                    <a:pt x="102" y="12"/>
                  </a:moveTo>
                  <a:cubicBezTo>
                    <a:pt x="102" y="1"/>
                    <a:pt x="102" y="0"/>
                    <a:pt x="90" y="0"/>
                  </a:cubicBezTo>
                  <a:cubicBezTo>
                    <a:pt x="59" y="31"/>
                    <a:pt x="16" y="31"/>
                    <a:pt x="0" y="31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0"/>
                  </a:lnTo>
                  <a:cubicBezTo>
                    <a:pt x="65" y="308"/>
                    <a:pt x="64" y="314"/>
                    <a:pt x="19" y="314"/>
                  </a:cubicBezTo>
                  <a:lnTo>
                    <a:pt x="3" y="314"/>
                  </a:lnTo>
                  <a:lnTo>
                    <a:pt x="3" y="330"/>
                  </a:lnTo>
                  <a:cubicBezTo>
                    <a:pt x="20" y="327"/>
                    <a:pt x="64" y="327"/>
                    <a:pt x="83" y="327"/>
                  </a:cubicBezTo>
                  <a:cubicBezTo>
                    <a:pt x="103" y="327"/>
                    <a:pt x="146" y="327"/>
                    <a:pt x="164" y="330"/>
                  </a:cubicBezTo>
                  <a:lnTo>
                    <a:pt x="164" y="314"/>
                  </a:lnTo>
                  <a:lnTo>
                    <a:pt x="148" y="314"/>
                  </a:lnTo>
                  <a:cubicBezTo>
                    <a:pt x="103" y="314"/>
                    <a:pt x="102" y="308"/>
                    <a:pt x="102" y="290"/>
                  </a:cubicBezTo>
                  <a:lnTo>
                    <a:pt x="102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89" name="Freeform 61"/>
            <p:cNvSpPr>
              <a:spLocks noChangeArrowheads="1"/>
            </p:cNvSpPr>
            <p:nvPr/>
          </p:nvSpPr>
          <p:spPr bwMode="auto">
            <a:xfrm>
              <a:off x="6056" y="2712"/>
              <a:ext cx="25" cy="111"/>
            </a:xfrm>
            <a:custGeom>
              <a:avLst/>
              <a:gdLst>
                <a:gd name="T0" fmla="*/ 115 w 116"/>
                <a:gd name="T1" fmla="*/ 247 h 494"/>
                <a:gd name="T2" fmla="*/ 83 w 116"/>
                <a:gd name="T3" fmla="*/ 93 h 494"/>
                <a:gd name="T4" fmla="*/ 4 w 116"/>
                <a:gd name="T5" fmla="*/ 0 h 494"/>
                <a:gd name="T6" fmla="*/ 0 w 116"/>
                <a:gd name="T7" fmla="*/ 4 h 494"/>
                <a:gd name="T8" fmla="*/ 9 w 116"/>
                <a:gd name="T9" fmla="*/ 17 h 494"/>
                <a:gd name="T10" fmla="*/ 86 w 116"/>
                <a:gd name="T11" fmla="*/ 247 h 494"/>
                <a:gd name="T12" fmla="*/ 7 w 116"/>
                <a:gd name="T13" fmla="*/ 480 h 494"/>
                <a:gd name="T14" fmla="*/ 0 w 116"/>
                <a:gd name="T15" fmla="*/ 489 h 494"/>
                <a:gd name="T16" fmla="*/ 4 w 116"/>
                <a:gd name="T17" fmla="*/ 493 h 494"/>
                <a:gd name="T18" fmla="*/ 84 w 116"/>
                <a:gd name="T19" fmla="*/ 397 h 494"/>
                <a:gd name="T20" fmla="*/ 115 w 116"/>
                <a:gd name="T21" fmla="*/ 24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247"/>
                  </a:moveTo>
                  <a:cubicBezTo>
                    <a:pt x="115" y="208"/>
                    <a:pt x="110" y="149"/>
                    <a:pt x="83" y="93"/>
                  </a:cubicBezTo>
                  <a:cubicBezTo>
                    <a:pt x="53" y="33"/>
                    <a:pt x="10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5"/>
                    <a:pt x="86" y="143"/>
                    <a:pt x="86" y="247"/>
                  </a:cubicBezTo>
                  <a:cubicBezTo>
                    <a:pt x="86" y="331"/>
                    <a:pt x="68" y="418"/>
                    <a:pt x="7" y="480"/>
                  </a:cubicBezTo>
                  <a:cubicBezTo>
                    <a:pt x="0" y="486"/>
                    <a:pt x="0" y="488"/>
                    <a:pt x="0" y="489"/>
                  </a:cubicBezTo>
                  <a:cubicBezTo>
                    <a:pt x="0" y="492"/>
                    <a:pt x="2" y="493"/>
                    <a:pt x="4" y="493"/>
                  </a:cubicBezTo>
                  <a:cubicBezTo>
                    <a:pt x="10" y="493"/>
                    <a:pt x="55" y="460"/>
                    <a:pt x="84" y="397"/>
                  </a:cubicBezTo>
                  <a:cubicBezTo>
                    <a:pt x="110" y="343"/>
                    <a:pt x="115" y="288"/>
                    <a:pt x="115" y="24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90" name="Freeform 62"/>
            <p:cNvSpPr>
              <a:spLocks noChangeArrowheads="1"/>
            </p:cNvSpPr>
            <p:nvPr/>
          </p:nvSpPr>
          <p:spPr bwMode="auto">
            <a:xfrm>
              <a:off x="3900" y="2903"/>
              <a:ext cx="39" cy="111"/>
            </a:xfrm>
            <a:custGeom>
              <a:avLst/>
              <a:gdLst>
                <a:gd name="T0" fmla="*/ 104 w 177"/>
                <a:gd name="T1" fmla="*/ 66 h 494"/>
                <a:gd name="T2" fmla="*/ 171 w 177"/>
                <a:gd name="T3" fmla="*/ 11 h 494"/>
                <a:gd name="T4" fmla="*/ 176 w 177"/>
                <a:gd name="T5" fmla="*/ 6 h 494"/>
                <a:gd name="T6" fmla="*/ 167 w 177"/>
                <a:gd name="T7" fmla="*/ 0 h 494"/>
                <a:gd name="T8" fmla="*/ 72 w 177"/>
                <a:gd name="T9" fmla="*/ 62 h 494"/>
                <a:gd name="T10" fmla="*/ 72 w 177"/>
                <a:gd name="T11" fmla="*/ 174 h 494"/>
                <a:gd name="T12" fmla="*/ 52 w 177"/>
                <a:gd name="T13" fmla="*/ 225 h 494"/>
                <a:gd name="T14" fmla="*/ 4 w 177"/>
                <a:gd name="T15" fmla="*/ 241 h 494"/>
                <a:gd name="T16" fmla="*/ 0 w 177"/>
                <a:gd name="T17" fmla="*/ 247 h 494"/>
                <a:gd name="T18" fmla="*/ 8 w 177"/>
                <a:gd name="T19" fmla="*/ 252 h 494"/>
                <a:gd name="T20" fmla="*/ 69 w 177"/>
                <a:gd name="T21" fmla="*/ 296 h 494"/>
                <a:gd name="T22" fmla="*/ 72 w 177"/>
                <a:gd name="T23" fmla="*/ 321 h 494"/>
                <a:gd name="T24" fmla="*/ 72 w 177"/>
                <a:gd name="T25" fmla="*/ 418 h 494"/>
                <a:gd name="T26" fmla="*/ 95 w 177"/>
                <a:gd name="T27" fmla="*/ 473 h 494"/>
                <a:gd name="T28" fmla="*/ 167 w 177"/>
                <a:gd name="T29" fmla="*/ 493 h 494"/>
                <a:gd name="T30" fmla="*/ 176 w 177"/>
                <a:gd name="T31" fmla="*/ 488 h 494"/>
                <a:gd name="T32" fmla="*/ 168 w 177"/>
                <a:gd name="T33" fmla="*/ 483 h 494"/>
                <a:gd name="T34" fmla="*/ 106 w 177"/>
                <a:gd name="T35" fmla="*/ 439 h 494"/>
                <a:gd name="T36" fmla="*/ 104 w 177"/>
                <a:gd name="T37" fmla="*/ 417 h 494"/>
                <a:gd name="T38" fmla="*/ 104 w 177"/>
                <a:gd name="T39" fmla="*/ 313 h 494"/>
                <a:gd name="T40" fmla="*/ 85 w 177"/>
                <a:gd name="T41" fmla="*/ 266 h 494"/>
                <a:gd name="T42" fmla="*/ 46 w 177"/>
                <a:gd name="T43" fmla="*/ 247 h 494"/>
                <a:gd name="T44" fmla="*/ 104 w 177"/>
                <a:gd name="T45" fmla="*/ 184 h 494"/>
                <a:gd name="T46" fmla="*/ 104 w 177"/>
                <a:gd name="T47" fmla="*/ 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494">
                  <a:moveTo>
                    <a:pt x="104" y="66"/>
                  </a:moveTo>
                  <a:cubicBezTo>
                    <a:pt x="104" y="46"/>
                    <a:pt x="118" y="15"/>
                    <a:pt x="171" y="11"/>
                  </a:cubicBezTo>
                  <a:cubicBezTo>
                    <a:pt x="174" y="10"/>
                    <a:pt x="176" y="8"/>
                    <a:pt x="176" y="6"/>
                  </a:cubicBezTo>
                  <a:cubicBezTo>
                    <a:pt x="176" y="0"/>
                    <a:pt x="171" y="0"/>
                    <a:pt x="167" y="0"/>
                  </a:cubicBezTo>
                  <a:cubicBezTo>
                    <a:pt x="116" y="0"/>
                    <a:pt x="72" y="25"/>
                    <a:pt x="72" y="62"/>
                  </a:cubicBezTo>
                  <a:lnTo>
                    <a:pt x="72" y="174"/>
                  </a:lnTo>
                  <a:cubicBezTo>
                    <a:pt x="72" y="194"/>
                    <a:pt x="72" y="210"/>
                    <a:pt x="52" y="225"/>
                  </a:cubicBezTo>
                  <a:cubicBezTo>
                    <a:pt x="34" y="240"/>
                    <a:pt x="16" y="241"/>
                    <a:pt x="4" y="241"/>
                  </a:cubicBezTo>
                  <a:cubicBezTo>
                    <a:pt x="2" y="242"/>
                    <a:pt x="0" y="244"/>
                    <a:pt x="0" y="247"/>
                  </a:cubicBezTo>
                  <a:cubicBezTo>
                    <a:pt x="0" y="252"/>
                    <a:pt x="3" y="252"/>
                    <a:pt x="8" y="252"/>
                  </a:cubicBezTo>
                  <a:cubicBezTo>
                    <a:pt x="40" y="254"/>
                    <a:pt x="64" y="272"/>
                    <a:pt x="69" y="296"/>
                  </a:cubicBezTo>
                  <a:cubicBezTo>
                    <a:pt x="72" y="301"/>
                    <a:pt x="72" y="303"/>
                    <a:pt x="72" y="321"/>
                  </a:cubicBezTo>
                  <a:lnTo>
                    <a:pt x="72" y="418"/>
                  </a:lnTo>
                  <a:cubicBezTo>
                    <a:pt x="72" y="438"/>
                    <a:pt x="72" y="455"/>
                    <a:pt x="95" y="473"/>
                  </a:cubicBezTo>
                  <a:cubicBezTo>
                    <a:pt x="114" y="488"/>
                    <a:pt x="147" y="493"/>
                    <a:pt x="167" y="493"/>
                  </a:cubicBezTo>
                  <a:cubicBezTo>
                    <a:pt x="171" y="493"/>
                    <a:pt x="176" y="493"/>
                    <a:pt x="176" y="488"/>
                  </a:cubicBezTo>
                  <a:cubicBezTo>
                    <a:pt x="176" y="483"/>
                    <a:pt x="172" y="483"/>
                    <a:pt x="168" y="483"/>
                  </a:cubicBezTo>
                  <a:cubicBezTo>
                    <a:pt x="137" y="481"/>
                    <a:pt x="112" y="465"/>
                    <a:pt x="106" y="439"/>
                  </a:cubicBezTo>
                  <a:cubicBezTo>
                    <a:pt x="104" y="435"/>
                    <a:pt x="104" y="434"/>
                    <a:pt x="104" y="417"/>
                  </a:cubicBezTo>
                  <a:lnTo>
                    <a:pt x="104" y="313"/>
                  </a:lnTo>
                  <a:cubicBezTo>
                    <a:pt x="104" y="290"/>
                    <a:pt x="101" y="281"/>
                    <a:pt x="85" y="266"/>
                  </a:cubicBezTo>
                  <a:cubicBezTo>
                    <a:pt x="74" y="256"/>
                    <a:pt x="59" y="251"/>
                    <a:pt x="46" y="247"/>
                  </a:cubicBezTo>
                  <a:cubicBezTo>
                    <a:pt x="86" y="235"/>
                    <a:pt x="104" y="213"/>
                    <a:pt x="104" y="184"/>
                  </a:cubicBezTo>
                  <a:lnTo>
                    <a:pt x="104" y="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91" name="Freeform 63"/>
            <p:cNvSpPr>
              <a:spLocks noChangeArrowheads="1"/>
            </p:cNvSpPr>
            <p:nvPr/>
          </p:nvSpPr>
          <p:spPr bwMode="auto">
            <a:xfrm>
              <a:off x="3952" y="2910"/>
              <a:ext cx="85" cy="76"/>
            </a:xfrm>
            <a:custGeom>
              <a:avLst/>
              <a:gdLst>
                <a:gd name="T0" fmla="*/ 58 w 378"/>
                <a:gd name="T1" fmla="*/ 299 h 338"/>
                <a:gd name="T2" fmla="*/ 13 w 378"/>
                <a:gd name="T3" fmla="*/ 322 h 338"/>
                <a:gd name="T4" fmla="*/ 0 w 378"/>
                <a:gd name="T5" fmla="*/ 332 h 338"/>
                <a:gd name="T6" fmla="*/ 13 w 378"/>
                <a:gd name="T7" fmla="*/ 337 h 338"/>
                <a:gd name="T8" fmla="*/ 177 w 378"/>
                <a:gd name="T9" fmla="*/ 337 h 338"/>
                <a:gd name="T10" fmla="*/ 377 w 378"/>
                <a:gd name="T11" fmla="*/ 126 h 338"/>
                <a:gd name="T12" fmla="*/ 261 w 378"/>
                <a:gd name="T13" fmla="*/ 0 h 338"/>
                <a:gd name="T14" fmla="*/ 95 w 378"/>
                <a:gd name="T15" fmla="*/ 0 h 338"/>
                <a:gd name="T16" fmla="*/ 81 w 378"/>
                <a:gd name="T17" fmla="*/ 9 h 338"/>
                <a:gd name="T18" fmla="*/ 95 w 378"/>
                <a:gd name="T19" fmla="*/ 16 h 338"/>
                <a:gd name="T20" fmla="*/ 116 w 378"/>
                <a:gd name="T21" fmla="*/ 17 h 338"/>
                <a:gd name="T22" fmla="*/ 127 w 378"/>
                <a:gd name="T23" fmla="*/ 25 h 338"/>
                <a:gd name="T24" fmla="*/ 124 w 378"/>
                <a:gd name="T25" fmla="*/ 34 h 338"/>
                <a:gd name="T26" fmla="*/ 58 w 378"/>
                <a:gd name="T27" fmla="*/ 299 h 338"/>
                <a:gd name="T28" fmla="*/ 166 w 378"/>
                <a:gd name="T29" fmla="*/ 34 h 338"/>
                <a:gd name="T30" fmla="*/ 192 w 378"/>
                <a:gd name="T31" fmla="*/ 16 h 338"/>
                <a:gd name="T32" fmla="*/ 245 w 378"/>
                <a:gd name="T33" fmla="*/ 16 h 338"/>
                <a:gd name="T34" fmla="*/ 334 w 378"/>
                <a:gd name="T35" fmla="*/ 106 h 338"/>
                <a:gd name="T36" fmla="*/ 282 w 378"/>
                <a:gd name="T37" fmla="*/ 267 h 338"/>
                <a:gd name="T38" fmla="*/ 168 w 378"/>
                <a:gd name="T39" fmla="*/ 322 h 338"/>
                <a:gd name="T40" fmla="*/ 112 w 378"/>
                <a:gd name="T41" fmla="*/ 322 h 338"/>
                <a:gd name="T42" fmla="*/ 102 w 378"/>
                <a:gd name="T43" fmla="*/ 322 h 338"/>
                <a:gd name="T44" fmla="*/ 95 w 378"/>
                <a:gd name="T45" fmla="*/ 317 h 338"/>
                <a:gd name="T46" fmla="*/ 97 w 378"/>
                <a:gd name="T47" fmla="*/ 305 h 338"/>
                <a:gd name="T48" fmla="*/ 166 w 378"/>
                <a:gd name="T4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338">
                  <a:moveTo>
                    <a:pt x="58" y="299"/>
                  </a:moveTo>
                  <a:cubicBezTo>
                    <a:pt x="54" y="318"/>
                    <a:pt x="53" y="322"/>
                    <a:pt x="13" y="322"/>
                  </a:cubicBezTo>
                  <a:cubicBezTo>
                    <a:pt x="6" y="322"/>
                    <a:pt x="0" y="322"/>
                    <a:pt x="0" y="332"/>
                  </a:cubicBezTo>
                  <a:cubicBezTo>
                    <a:pt x="0" y="337"/>
                    <a:pt x="4" y="337"/>
                    <a:pt x="13" y="337"/>
                  </a:cubicBezTo>
                  <a:lnTo>
                    <a:pt x="177" y="337"/>
                  </a:lnTo>
                  <a:cubicBezTo>
                    <a:pt x="280" y="337"/>
                    <a:pt x="377" y="233"/>
                    <a:pt x="377" y="126"/>
                  </a:cubicBezTo>
                  <a:cubicBezTo>
                    <a:pt x="377" y="55"/>
                    <a:pt x="335" y="0"/>
                    <a:pt x="261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01" y="16"/>
                    <a:pt x="110" y="16"/>
                    <a:pt x="116" y="17"/>
                  </a:cubicBezTo>
                  <a:cubicBezTo>
                    <a:pt x="124" y="17"/>
                    <a:pt x="127" y="19"/>
                    <a:pt x="127" y="25"/>
                  </a:cubicBezTo>
                  <a:cubicBezTo>
                    <a:pt x="127" y="26"/>
                    <a:pt x="127" y="28"/>
                    <a:pt x="124" y="34"/>
                  </a:cubicBezTo>
                  <a:lnTo>
                    <a:pt x="58" y="299"/>
                  </a:lnTo>
                  <a:close/>
                  <a:moveTo>
                    <a:pt x="166" y="34"/>
                  </a:moveTo>
                  <a:cubicBezTo>
                    <a:pt x="170" y="17"/>
                    <a:pt x="170" y="16"/>
                    <a:pt x="192" y="16"/>
                  </a:cubicBezTo>
                  <a:lnTo>
                    <a:pt x="245" y="16"/>
                  </a:lnTo>
                  <a:cubicBezTo>
                    <a:pt x="293" y="16"/>
                    <a:pt x="334" y="41"/>
                    <a:pt x="334" y="106"/>
                  </a:cubicBezTo>
                  <a:cubicBezTo>
                    <a:pt x="334" y="131"/>
                    <a:pt x="325" y="212"/>
                    <a:pt x="282" y="267"/>
                  </a:cubicBezTo>
                  <a:cubicBezTo>
                    <a:pt x="268" y="285"/>
                    <a:pt x="228" y="322"/>
                    <a:pt x="168" y="322"/>
                  </a:cubicBezTo>
                  <a:lnTo>
                    <a:pt x="112" y="322"/>
                  </a:lnTo>
                  <a:cubicBezTo>
                    <a:pt x="105" y="322"/>
                    <a:pt x="104" y="322"/>
                    <a:pt x="102" y="322"/>
                  </a:cubicBezTo>
                  <a:cubicBezTo>
                    <a:pt x="96" y="322"/>
                    <a:pt x="95" y="321"/>
                    <a:pt x="95" y="317"/>
                  </a:cubicBezTo>
                  <a:cubicBezTo>
                    <a:pt x="95" y="315"/>
                    <a:pt x="95" y="314"/>
                    <a:pt x="97" y="305"/>
                  </a:cubicBezTo>
                  <a:lnTo>
                    <a:pt x="16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92" name="Freeform 64"/>
            <p:cNvSpPr>
              <a:spLocks noChangeArrowheads="1"/>
            </p:cNvSpPr>
            <p:nvPr/>
          </p:nvSpPr>
          <p:spPr bwMode="auto">
            <a:xfrm>
              <a:off x="4049" y="2892"/>
              <a:ext cx="57" cy="57"/>
            </a:xfrm>
            <a:custGeom>
              <a:avLst/>
              <a:gdLst>
                <a:gd name="T0" fmla="*/ 136 w 255"/>
                <a:gd name="T1" fmla="*/ 136 h 257"/>
                <a:gd name="T2" fmla="*/ 242 w 255"/>
                <a:gd name="T3" fmla="*/ 136 h 257"/>
                <a:gd name="T4" fmla="*/ 254 w 255"/>
                <a:gd name="T5" fmla="*/ 128 h 257"/>
                <a:gd name="T6" fmla="*/ 242 w 255"/>
                <a:gd name="T7" fmla="*/ 119 h 257"/>
                <a:gd name="T8" fmla="*/ 136 w 255"/>
                <a:gd name="T9" fmla="*/ 119 h 257"/>
                <a:gd name="T10" fmla="*/ 136 w 255"/>
                <a:gd name="T11" fmla="*/ 12 h 257"/>
                <a:gd name="T12" fmla="*/ 128 w 255"/>
                <a:gd name="T13" fmla="*/ 0 h 257"/>
                <a:gd name="T14" fmla="*/ 119 w 255"/>
                <a:gd name="T15" fmla="*/ 12 h 257"/>
                <a:gd name="T16" fmla="*/ 119 w 255"/>
                <a:gd name="T17" fmla="*/ 119 h 257"/>
                <a:gd name="T18" fmla="*/ 12 w 255"/>
                <a:gd name="T19" fmla="*/ 119 h 257"/>
                <a:gd name="T20" fmla="*/ 0 w 255"/>
                <a:gd name="T21" fmla="*/ 128 h 257"/>
                <a:gd name="T22" fmla="*/ 12 w 255"/>
                <a:gd name="T23" fmla="*/ 136 h 257"/>
                <a:gd name="T24" fmla="*/ 119 w 255"/>
                <a:gd name="T25" fmla="*/ 136 h 257"/>
                <a:gd name="T26" fmla="*/ 119 w 255"/>
                <a:gd name="T27" fmla="*/ 242 h 257"/>
                <a:gd name="T28" fmla="*/ 128 w 255"/>
                <a:gd name="T29" fmla="*/ 256 h 257"/>
                <a:gd name="T30" fmla="*/ 136 w 255"/>
                <a:gd name="T31" fmla="*/ 242 h 257"/>
                <a:gd name="T32" fmla="*/ 136 w 255"/>
                <a:gd name="T33" fmla="*/ 13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257">
                  <a:moveTo>
                    <a:pt x="136" y="136"/>
                  </a:moveTo>
                  <a:lnTo>
                    <a:pt x="242" y="136"/>
                  </a:lnTo>
                  <a:cubicBezTo>
                    <a:pt x="246" y="136"/>
                    <a:pt x="254" y="136"/>
                    <a:pt x="254" y="128"/>
                  </a:cubicBezTo>
                  <a:cubicBezTo>
                    <a:pt x="254" y="119"/>
                    <a:pt x="246" y="119"/>
                    <a:pt x="242" y="119"/>
                  </a:cubicBezTo>
                  <a:lnTo>
                    <a:pt x="136" y="119"/>
                  </a:lnTo>
                  <a:lnTo>
                    <a:pt x="136" y="12"/>
                  </a:lnTo>
                  <a:cubicBezTo>
                    <a:pt x="136" y="8"/>
                    <a:pt x="136" y="0"/>
                    <a:pt x="128" y="0"/>
                  </a:cubicBezTo>
                  <a:cubicBezTo>
                    <a:pt x="119" y="0"/>
                    <a:pt x="119" y="8"/>
                    <a:pt x="119" y="12"/>
                  </a:cubicBezTo>
                  <a:lnTo>
                    <a:pt x="119" y="119"/>
                  </a:lnTo>
                  <a:lnTo>
                    <a:pt x="12" y="119"/>
                  </a:lnTo>
                  <a:cubicBezTo>
                    <a:pt x="8" y="119"/>
                    <a:pt x="0" y="119"/>
                    <a:pt x="0" y="128"/>
                  </a:cubicBezTo>
                  <a:cubicBezTo>
                    <a:pt x="0" y="136"/>
                    <a:pt x="8" y="136"/>
                    <a:pt x="12" y="136"/>
                  </a:cubicBezTo>
                  <a:lnTo>
                    <a:pt x="119" y="136"/>
                  </a:lnTo>
                  <a:lnTo>
                    <a:pt x="119" y="242"/>
                  </a:lnTo>
                  <a:cubicBezTo>
                    <a:pt x="119" y="247"/>
                    <a:pt x="119" y="256"/>
                    <a:pt x="128" y="256"/>
                  </a:cubicBezTo>
                  <a:cubicBezTo>
                    <a:pt x="136" y="256"/>
                    <a:pt x="136" y="248"/>
                    <a:pt x="136" y="242"/>
                  </a:cubicBezTo>
                  <a:lnTo>
                    <a:pt x="136" y="1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93" name="Freeform 65"/>
            <p:cNvSpPr>
              <a:spLocks noChangeArrowheads="1"/>
            </p:cNvSpPr>
            <p:nvPr/>
          </p:nvSpPr>
          <p:spPr bwMode="auto">
            <a:xfrm>
              <a:off x="4122" y="2910"/>
              <a:ext cx="85" cy="76"/>
            </a:xfrm>
            <a:custGeom>
              <a:avLst/>
              <a:gdLst>
                <a:gd name="T0" fmla="*/ 58 w 378"/>
                <a:gd name="T1" fmla="*/ 299 h 338"/>
                <a:gd name="T2" fmla="*/ 13 w 378"/>
                <a:gd name="T3" fmla="*/ 322 h 338"/>
                <a:gd name="T4" fmla="*/ 0 w 378"/>
                <a:gd name="T5" fmla="*/ 332 h 338"/>
                <a:gd name="T6" fmla="*/ 13 w 378"/>
                <a:gd name="T7" fmla="*/ 337 h 338"/>
                <a:gd name="T8" fmla="*/ 177 w 378"/>
                <a:gd name="T9" fmla="*/ 337 h 338"/>
                <a:gd name="T10" fmla="*/ 377 w 378"/>
                <a:gd name="T11" fmla="*/ 126 h 338"/>
                <a:gd name="T12" fmla="*/ 261 w 378"/>
                <a:gd name="T13" fmla="*/ 0 h 338"/>
                <a:gd name="T14" fmla="*/ 95 w 378"/>
                <a:gd name="T15" fmla="*/ 0 h 338"/>
                <a:gd name="T16" fmla="*/ 81 w 378"/>
                <a:gd name="T17" fmla="*/ 9 h 338"/>
                <a:gd name="T18" fmla="*/ 95 w 378"/>
                <a:gd name="T19" fmla="*/ 16 h 338"/>
                <a:gd name="T20" fmla="*/ 116 w 378"/>
                <a:gd name="T21" fmla="*/ 17 h 338"/>
                <a:gd name="T22" fmla="*/ 127 w 378"/>
                <a:gd name="T23" fmla="*/ 25 h 338"/>
                <a:gd name="T24" fmla="*/ 124 w 378"/>
                <a:gd name="T25" fmla="*/ 34 h 338"/>
                <a:gd name="T26" fmla="*/ 58 w 378"/>
                <a:gd name="T27" fmla="*/ 299 h 338"/>
                <a:gd name="T28" fmla="*/ 166 w 378"/>
                <a:gd name="T29" fmla="*/ 34 h 338"/>
                <a:gd name="T30" fmla="*/ 192 w 378"/>
                <a:gd name="T31" fmla="*/ 16 h 338"/>
                <a:gd name="T32" fmla="*/ 245 w 378"/>
                <a:gd name="T33" fmla="*/ 16 h 338"/>
                <a:gd name="T34" fmla="*/ 334 w 378"/>
                <a:gd name="T35" fmla="*/ 106 h 338"/>
                <a:gd name="T36" fmla="*/ 282 w 378"/>
                <a:gd name="T37" fmla="*/ 267 h 338"/>
                <a:gd name="T38" fmla="*/ 168 w 378"/>
                <a:gd name="T39" fmla="*/ 322 h 338"/>
                <a:gd name="T40" fmla="*/ 112 w 378"/>
                <a:gd name="T41" fmla="*/ 322 h 338"/>
                <a:gd name="T42" fmla="*/ 102 w 378"/>
                <a:gd name="T43" fmla="*/ 322 h 338"/>
                <a:gd name="T44" fmla="*/ 95 w 378"/>
                <a:gd name="T45" fmla="*/ 317 h 338"/>
                <a:gd name="T46" fmla="*/ 97 w 378"/>
                <a:gd name="T47" fmla="*/ 305 h 338"/>
                <a:gd name="T48" fmla="*/ 166 w 378"/>
                <a:gd name="T4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338">
                  <a:moveTo>
                    <a:pt x="58" y="299"/>
                  </a:moveTo>
                  <a:cubicBezTo>
                    <a:pt x="54" y="318"/>
                    <a:pt x="53" y="322"/>
                    <a:pt x="13" y="322"/>
                  </a:cubicBezTo>
                  <a:cubicBezTo>
                    <a:pt x="6" y="322"/>
                    <a:pt x="0" y="322"/>
                    <a:pt x="0" y="332"/>
                  </a:cubicBezTo>
                  <a:cubicBezTo>
                    <a:pt x="0" y="337"/>
                    <a:pt x="4" y="337"/>
                    <a:pt x="13" y="337"/>
                  </a:cubicBezTo>
                  <a:lnTo>
                    <a:pt x="177" y="337"/>
                  </a:lnTo>
                  <a:cubicBezTo>
                    <a:pt x="280" y="337"/>
                    <a:pt x="377" y="233"/>
                    <a:pt x="377" y="126"/>
                  </a:cubicBezTo>
                  <a:cubicBezTo>
                    <a:pt x="377" y="55"/>
                    <a:pt x="335" y="0"/>
                    <a:pt x="261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01" y="16"/>
                    <a:pt x="110" y="16"/>
                    <a:pt x="116" y="17"/>
                  </a:cubicBezTo>
                  <a:cubicBezTo>
                    <a:pt x="124" y="17"/>
                    <a:pt x="127" y="19"/>
                    <a:pt x="127" y="25"/>
                  </a:cubicBezTo>
                  <a:cubicBezTo>
                    <a:pt x="127" y="26"/>
                    <a:pt x="127" y="28"/>
                    <a:pt x="124" y="34"/>
                  </a:cubicBezTo>
                  <a:lnTo>
                    <a:pt x="58" y="299"/>
                  </a:lnTo>
                  <a:close/>
                  <a:moveTo>
                    <a:pt x="166" y="34"/>
                  </a:moveTo>
                  <a:cubicBezTo>
                    <a:pt x="170" y="17"/>
                    <a:pt x="170" y="16"/>
                    <a:pt x="192" y="16"/>
                  </a:cubicBezTo>
                  <a:lnTo>
                    <a:pt x="245" y="16"/>
                  </a:lnTo>
                  <a:cubicBezTo>
                    <a:pt x="293" y="16"/>
                    <a:pt x="334" y="41"/>
                    <a:pt x="334" y="106"/>
                  </a:cubicBezTo>
                  <a:cubicBezTo>
                    <a:pt x="334" y="131"/>
                    <a:pt x="325" y="212"/>
                    <a:pt x="282" y="267"/>
                  </a:cubicBezTo>
                  <a:cubicBezTo>
                    <a:pt x="268" y="285"/>
                    <a:pt x="228" y="322"/>
                    <a:pt x="168" y="322"/>
                  </a:cubicBezTo>
                  <a:lnTo>
                    <a:pt x="112" y="322"/>
                  </a:lnTo>
                  <a:cubicBezTo>
                    <a:pt x="105" y="322"/>
                    <a:pt x="104" y="322"/>
                    <a:pt x="102" y="322"/>
                  </a:cubicBezTo>
                  <a:cubicBezTo>
                    <a:pt x="96" y="322"/>
                    <a:pt x="95" y="321"/>
                    <a:pt x="95" y="317"/>
                  </a:cubicBezTo>
                  <a:cubicBezTo>
                    <a:pt x="95" y="315"/>
                    <a:pt x="95" y="314"/>
                    <a:pt x="97" y="305"/>
                  </a:cubicBezTo>
                  <a:lnTo>
                    <a:pt x="16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94" name="Freeform 66"/>
            <p:cNvSpPr>
              <a:spLocks noChangeArrowheads="1"/>
            </p:cNvSpPr>
            <p:nvPr/>
          </p:nvSpPr>
          <p:spPr bwMode="auto">
            <a:xfrm>
              <a:off x="4220" y="2904"/>
              <a:ext cx="31" cy="33"/>
            </a:xfrm>
            <a:custGeom>
              <a:avLst/>
              <a:gdLst>
                <a:gd name="T0" fmla="*/ 82 w 142"/>
                <a:gd name="T1" fmla="*/ 75 h 151"/>
                <a:gd name="T2" fmla="*/ 131 w 142"/>
                <a:gd name="T3" fmla="*/ 54 h 151"/>
                <a:gd name="T4" fmla="*/ 141 w 142"/>
                <a:gd name="T5" fmla="*/ 43 h 151"/>
                <a:gd name="T6" fmla="*/ 130 w 142"/>
                <a:gd name="T7" fmla="*/ 31 h 151"/>
                <a:gd name="T8" fmla="*/ 123 w 142"/>
                <a:gd name="T9" fmla="*/ 35 h 151"/>
                <a:gd name="T10" fmla="*/ 76 w 142"/>
                <a:gd name="T11" fmla="*/ 66 h 151"/>
                <a:gd name="T12" fmla="*/ 81 w 142"/>
                <a:gd name="T13" fmla="*/ 15 h 151"/>
                <a:gd name="T14" fmla="*/ 71 w 142"/>
                <a:gd name="T15" fmla="*/ 0 h 151"/>
                <a:gd name="T16" fmla="*/ 59 w 142"/>
                <a:gd name="T17" fmla="*/ 10 h 151"/>
                <a:gd name="T18" fmla="*/ 62 w 142"/>
                <a:gd name="T19" fmla="*/ 27 h 151"/>
                <a:gd name="T20" fmla="*/ 65 w 142"/>
                <a:gd name="T21" fmla="*/ 66 h 151"/>
                <a:gd name="T22" fmla="*/ 18 w 142"/>
                <a:gd name="T23" fmla="*/ 35 h 151"/>
                <a:gd name="T24" fmla="*/ 11 w 142"/>
                <a:gd name="T25" fmla="*/ 31 h 151"/>
                <a:gd name="T26" fmla="*/ 0 w 142"/>
                <a:gd name="T27" fmla="*/ 43 h 151"/>
                <a:gd name="T28" fmla="*/ 7 w 142"/>
                <a:gd name="T29" fmla="*/ 53 h 151"/>
                <a:gd name="T30" fmla="*/ 59 w 142"/>
                <a:gd name="T31" fmla="*/ 75 h 151"/>
                <a:gd name="T32" fmla="*/ 10 w 142"/>
                <a:gd name="T33" fmla="*/ 96 h 151"/>
                <a:gd name="T34" fmla="*/ 0 w 142"/>
                <a:gd name="T35" fmla="*/ 106 h 151"/>
                <a:gd name="T36" fmla="*/ 11 w 142"/>
                <a:gd name="T37" fmla="*/ 118 h 151"/>
                <a:gd name="T38" fmla="*/ 18 w 142"/>
                <a:gd name="T39" fmla="*/ 115 h 151"/>
                <a:gd name="T40" fmla="*/ 65 w 142"/>
                <a:gd name="T41" fmla="*/ 83 h 151"/>
                <a:gd name="T42" fmla="*/ 59 w 142"/>
                <a:gd name="T43" fmla="*/ 139 h 151"/>
                <a:gd name="T44" fmla="*/ 71 w 142"/>
                <a:gd name="T45" fmla="*/ 150 h 151"/>
                <a:gd name="T46" fmla="*/ 82 w 142"/>
                <a:gd name="T47" fmla="*/ 139 h 151"/>
                <a:gd name="T48" fmla="*/ 80 w 142"/>
                <a:gd name="T49" fmla="*/ 122 h 151"/>
                <a:gd name="T50" fmla="*/ 76 w 142"/>
                <a:gd name="T51" fmla="*/ 83 h 151"/>
                <a:gd name="T52" fmla="*/ 118 w 142"/>
                <a:gd name="T53" fmla="*/ 111 h 151"/>
                <a:gd name="T54" fmla="*/ 130 w 142"/>
                <a:gd name="T55" fmla="*/ 118 h 151"/>
                <a:gd name="T56" fmla="*/ 141 w 142"/>
                <a:gd name="T57" fmla="*/ 106 h 151"/>
                <a:gd name="T58" fmla="*/ 133 w 142"/>
                <a:gd name="T59" fmla="*/ 96 h 151"/>
                <a:gd name="T60" fmla="*/ 82 w 142"/>
                <a:gd name="T6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1">
                  <a:moveTo>
                    <a:pt x="82" y="75"/>
                  </a:moveTo>
                  <a:cubicBezTo>
                    <a:pt x="110" y="63"/>
                    <a:pt x="122" y="57"/>
                    <a:pt x="131" y="54"/>
                  </a:cubicBezTo>
                  <a:cubicBezTo>
                    <a:pt x="138" y="50"/>
                    <a:pt x="141" y="49"/>
                    <a:pt x="141" y="43"/>
                  </a:cubicBezTo>
                  <a:cubicBezTo>
                    <a:pt x="141" y="37"/>
                    <a:pt x="137" y="31"/>
                    <a:pt x="130" y="31"/>
                  </a:cubicBezTo>
                  <a:cubicBezTo>
                    <a:pt x="128" y="31"/>
                    <a:pt x="127" y="31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6" y="0"/>
                    <a:pt x="59" y="2"/>
                    <a:pt x="59" y="10"/>
                  </a:cubicBezTo>
                  <a:cubicBezTo>
                    <a:pt x="59" y="13"/>
                    <a:pt x="62" y="24"/>
                    <a:pt x="62" y="27"/>
                  </a:cubicBezTo>
                  <a:cubicBezTo>
                    <a:pt x="62" y="34"/>
                    <a:pt x="65" y="58"/>
                    <a:pt x="65" y="66"/>
                  </a:cubicBezTo>
                  <a:lnTo>
                    <a:pt x="18" y="35"/>
                  </a:lnTo>
                  <a:cubicBezTo>
                    <a:pt x="15" y="33"/>
                    <a:pt x="13" y="31"/>
                    <a:pt x="11" y="31"/>
                  </a:cubicBezTo>
                  <a:cubicBezTo>
                    <a:pt x="4" y="31"/>
                    <a:pt x="0" y="37"/>
                    <a:pt x="0" y="43"/>
                  </a:cubicBezTo>
                  <a:cubicBezTo>
                    <a:pt x="0" y="49"/>
                    <a:pt x="4" y="52"/>
                    <a:pt x="7" y="53"/>
                  </a:cubicBezTo>
                  <a:lnTo>
                    <a:pt x="59" y="75"/>
                  </a:lnTo>
                  <a:cubicBezTo>
                    <a:pt x="31" y="87"/>
                    <a:pt x="18" y="92"/>
                    <a:pt x="10" y="96"/>
                  </a:cubicBezTo>
                  <a:cubicBezTo>
                    <a:pt x="3" y="99"/>
                    <a:pt x="0" y="101"/>
                    <a:pt x="0" y="106"/>
                  </a:cubicBezTo>
                  <a:cubicBezTo>
                    <a:pt x="0" y="113"/>
                    <a:pt x="4" y="118"/>
                    <a:pt x="11" y="118"/>
                  </a:cubicBezTo>
                  <a:cubicBezTo>
                    <a:pt x="13" y="118"/>
                    <a:pt x="13" y="118"/>
                    <a:pt x="18" y="115"/>
                  </a:cubicBezTo>
                  <a:lnTo>
                    <a:pt x="65" y="83"/>
                  </a:lnTo>
                  <a:lnTo>
                    <a:pt x="59" y="139"/>
                  </a:lnTo>
                  <a:cubicBezTo>
                    <a:pt x="59" y="147"/>
                    <a:pt x="66" y="150"/>
                    <a:pt x="71" y="150"/>
                  </a:cubicBezTo>
                  <a:cubicBezTo>
                    <a:pt x="75" y="150"/>
                    <a:pt x="82" y="147"/>
                    <a:pt x="82" y="139"/>
                  </a:cubicBezTo>
                  <a:cubicBezTo>
                    <a:pt x="82" y="136"/>
                    <a:pt x="80" y="126"/>
                    <a:pt x="80" y="122"/>
                  </a:cubicBezTo>
                  <a:cubicBezTo>
                    <a:pt x="78" y="117"/>
                    <a:pt x="76" y="91"/>
                    <a:pt x="76" y="83"/>
                  </a:cubicBezTo>
                  <a:lnTo>
                    <a:pt x="118" y="111"/>
                  </a:lnTo>
                  <a:cubicBezTo>
                    <a:pt x="127" y="118"/>
                    <a:pt x="127" y="118"/>
                    <a:pt x="130" y="118"/>
                  </a:cubicBezTo>
                  <a:cubicBezTo>
                    <a:pt x="137" y="118"/>
                    <a:pt x="141" y="113"/>
                    <a:pt x="141" y="106"/>
                  </a:cubicBezTo>
                  <a:cubicBezTo>
                    <a:pt x="141" y="100"/>
                    <a:pt x="137" y="99"/>
                    <a:pt x="133" y="96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95" name="Freeform 67"/>
            <p:cNvSpPr>
              <a:spLocks noChangeArrowheads="1"/>
            </p:cNvSpPr>
            <p:nvPr/>
          </p:nvSpPr>
          <p:spPr bwMode="auto">
            <a:xfrm>
              <a:off x="4267" y="2919"/>
              <a:ext cx="52" cy="3"/>
            </a:xfrm>
            <a:custGeom>
              <a:avLst/>
              <a:gdLst>
                <a:gd name="T0" fmla="*/ 221 w 235"/>
                <a:gd name="T1" fmla="*/ 18 h 19"/>
                <a:gd name="T2" fmla="*/ 234 w 235"/>
                <a:gd name="T3" fmla="*/ 9 h 19"/>
                <a:gd name="T4" fmla="*/ 221 w 235"/>
                <a:gd name="T5" fmla="*/ 0 h 19"/>
                <a:gd name="T6" fmla="*/ 13 w 235"/>
                <a:gd name="T7" fmla="*/ 0 h 19"/>
                <a:gd name="T8" fmla="*/ 0 w 235"/>
                <a:gd name="T9" fmla="*/ 9 h 19"/>
                <a:gd name="T10" fmla="*/ 13 w 235"/>
                <a:gd name="T11" fmla="*/ 18 h 19"/>
                <a:gd name="T12" fmla="*/ 221 w 235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9">
                  <a:moveTo>
                    <a:pt x="221" y="18"/>
                  </a:moveTo>
                  <a:cubicBezTo>
                    <a:pt x="225" y="18"/>
                    <a:pt x="234" y="18"/>
                    <a:pt x="234" y="9"/>
                  </a:cubicBezTo>
                  <a:cubicBezTo>
                    <a:pt x="234" y="0"/>
                    <a:pt x="226" y="0"/>
                    <a:pt x="221" y="0"/>
                  </a:cubicBezTo>
                  <a:lnTo>
                    <a:pt x="13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8"/>
                    <a:pt x="8" y="18"/>
                    <a:pt x="13" y="18"/>
                  </a:cubicBezTo>
                  <a:lnTo>
                    <a:pt x="221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96" name="Freeform 68"/>
            <p:cNvSpPr>
              <a:spLocks noChangeArrowheads="1"/>
            </p:cNvSpPr>
            <p:nvPr/>
          </p:nvSpPr>
          <p:spPr bwMode="auto">
            <a:xfrm>
              <a:off x="4342" y="2903"/>
              <a:ext cx="39" cy="111"/>
            </a:xfrm>
            <a:custGeom>
              <a:avLst/>
              <a:gdLst>
                <a:gd name="T0" fmla="*/ 72 w 177"/>
                <a:gd name="T1" fmla="*/ 428 h 494"/>
                <a:gd name="T2" fmla="*/ 4 w 177"/>
                <a:gd name="T3" fmla="*/ 483 h 494"/>
                <a:gd name="T4" fmla="*/ 0 w 177"/>
                <a:gd name="T5" fmla="*/ 488 h 494"/>
                <a:gd name="T6" fmla="*/ 10 w 177"/>
                <a:gd name="T7" fmla="*/ 493 h 494"/>
                <a:gd name="T8" fmla="*/ 104 w 177"/>
                <a:gd name="T9" fmla="*/ 431 h 494"/>
                <a:gd name="T10" fmla="*/ 104 w 177"/>
                <a:gd name="T11" fmla="*/ 319 h 494"/>
                <a:gd name="T12" fmla="*/ 124 w 177"/>
                <a:gd name="T13" fmla="*/ 268 h 494"/>
                <a:gd name="T14" fmla="*/ 171 w 177"/>
                <a:gd name="T15" fmla="*/ 252 h 494"/>
                <a:gd name="T16" fmla="*/ 176 w 177"/>
                <a:gd name="T17" fmla="*/ 247 h 494"/>
                <a:gd name="T18" fmla="*/ 168 w 177"/>
                <a:gd name="T19" fmla="*/ 241 h 494"/>
                <a:gd name="T20" fmla="*/ 106 w 177"/>
                <a:gd name="T21" fmla="*/ 197 h 494"/>
                <a:gd name="T22" fmla="*/ 104 w 177"/>
                <a:gd name="T23" fmla="*/ 174 h 494"/>
                <a:gd name="T24" fmla="*/ 104 w 177"/>
                <a:gd name="T25" fmla="*/ 75 h 494"/>
                <a:gd name="T26" fmla="*/ 81 w 177"/>
                <a:gd name="T27" fmla="*/ 20 h 494"/>
                <a:gd name="T28" fmla="*/ 10 w 177"/>
                <a:gd name="T29" fmla="*/ 0 h 494"/>
                <a:gd name="T30" fmla="*/ 0 w 177"/>
                <a:gd name="T31" fmla="*/ 6 h 494"/>
                <a:gd name="T32" fmla="*/ 8 w 177"/>
                <a:gd name="T33" fmla="*/ 11 h 494"/>
                <a:gd name="T34" fmla="*/ 69 w 177"/>
                <a:gd name="T35" fmla="*/ 54 h 494"/>
                <a:gd name="T36" fmla="*/ 72 w 177"/>
                <a:gd name="T37" fmla="*/ 77 h 494"/>
                <a:gd name="T38" fmla="*/ 72 w 177"/>
                <a:gd name="T39" fmla="*/ 180 h 494"/>
                <a:gd name="T40" fmla="*/ 91 w 177"/>
                <a:gd name="T41" fmla="*/ 228 h 494"/>
                <a:gd name="T42" fmla="*/ 130 w 177"/>
                <a:gd name="T43" fmla="*/ 247 h 494"/>
                <a:gd name="T44" fmla="*/ 72 w 177"/>
                <a:gd name="T45" fmla="*/ 309 h 494"/>
                <a:gd name="T46" fmla="*/ 72 w 177"/>
                <a:gd name="T47" fmla="*/ 42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494">
                  <a:moveTo>
                    <a:pt x="72" y="428"/>
                  </a:moveTo>
                  <a:cubicBezTo>
                    <a:pt x="72" y="447"/>
                    <a:pt x="58" y="480"/>
                    <a:pt x="4" y="483"/>
                  </a:cubicBezTo>
                  <a:cubicBezTo>
                    <a:pt x="2" y="483"/>
                    <a:pt x="0" y="485"/>
                    <a:pt x="0" y="488"/>
                  </a:cubicBezTo>
                  <a:cubicBezTo>
                    <a:pt x="0" y="493"/>
                    <a:pt x="6" y="493"/>
                    <a:pt x="10" y="493"/>
                  </a:cubicBezTo>
                  <a:cubicBezTo>
                    <a:pt x="58" y="493"/>
                    <a:pt x="104" y="470"/>
                    <a:pt x="104" y="431"/>
                  </a:cubicBezTo>
                  <a:lnTo>
                    <a:pt x="104" y="319"/>
                  </a:lnTo>
                  <a:cubicBezTo>
                    <a:pt x="104" y="300"/>
                    <a:pt x="104" y="285"/>
                    <a:pt x="124" y="268"/>
                  </a:cubicBezTo>
                  <a:cubicBezTo>
                    <a:pt x="141" y="253"/>
                    <a:pt x="160" y="252"/>
                    <a:pt x="171" y="252"/>
                  </a:cubicBezTo>
                  <a:cubicBezTo>
                    <a:pt x="174" y="252"/>
                    <a:pt x="176" y="250"/>
                    <a:pt x="176" y="247"/>
                  </a:cubicBezTo>
                  <a:cubicBezTo>
                    <a:pt x="176" y="242"/>
                    <a:pt x="172" y="242"/>
                    <a:pt x="168" y="241"/>
                  </a:cubicBezTo>
                  <a:cubicBezTo>
                    <a:pt x="136" y="240"/>
                    <a:pt x="111" y="222"/>
                    <a:pt x="106" y="197"/>
                  </a:cubicBezTo>
                  <a:cubicBezTo>
                    <a:pt x="104" y="192"/>
                    <a:pt x="104" y="191"/>
                    <a:pt x="104" y="174"/>
                  </a:cubicBezTo>
                  <a:lnTo>
                    <a:pt x="104" y="75"/>
                  </a:lnTo>
                  <a:cubicBezTo>
                    <a:pt x="104" y="55"/>
                    <a:pt x="104" y="39"/>
                    <a:pt x="81" y="20"/>
                  </a:cubicBezTo>
                  <a:cubicBezTo>
                    <a:pt x="60" y="4"/>
                    <a:pt x="27" y="0"/>
                    <a:pt x="10" y="0"/>
                  </a:cubicBezTo>
                  <a:cubicBezTo>
                    <a:pt x="6" y="0"/>
                    <a:pt x="0" y="0"/>
                    <a:pt x="0" y="6"/>
                  </a:cubicBezTo>
                  <a:cubicBezTo>
                    <a:pt x="0" y="10"/>
                    <a:pt x="3" y="10"/>
                    <a:pt x="8" y="11"/>
                  </a:cubicBezTo>
                  <a:cubicBezTo>
                    <a:pt x="39" y="12"/>
                    <a:pt x="64" y="29"/>
                    <a:pt x="69" y="54"/>
                  </a:cubicBezTo>
                  <a:cubicBezTo>
                    <a:pt x="72" y="58"/>
                    <a:pt x="72" y="59"/>
                    <a:pt x="72" y="77"/>
                  </a:cubicBezTo>
                  <a:lnTo>
                    <a:pt x="72" y="180"/>
                  </a:lnTo>
                  <a:cubicBezTo>
                    <a:pt x="72" y="203"/>
                    <a:pt x="75" y="212"/>
                    <a:pt x="91" y="228"/>
                  </a:cubicBezTo>
                  <a:cubicBezTo>
                    <a:pt x="102" y="238"/>
                    <a:pt x="115" y="243"/>
                    <a:pt x="130" y="247"/>
                  </a:cubicBezTo>
                  <a:cubicBezTo>
                    <a:pt x="90" y="258"/>
                    <a:pt x="72" y="281"/>
                    <a:pt x="72" y="309"/>
                  </a:cubicBezTo>
                  <a:lnTo>
                    <a:pt x="72" y="4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97" name="Freeform 69"/>
            <p:cNvSpPr>
              <a:spLocks noChangeArrowheads="1"/>
            </p:cNvSpPr>
            <p:nvPr/>
          </p:nvSpPr>
          <p:spPr bwMode="auto">
            <a:xfrm>
              <a:off x="4427" y="2946"/>
              <a:ext cx="74" cy="26"/>
            </a:xfrm>
            <a:custGeom>
              <a:avLst/>
              <a:gdLst>
                <a:gd name="T0" fmla="*/ 311 w 329"/>
                <a:gd name="T1" fmla="*/ 20 h 118"/>
                <a:gd name="T2" fmla="*/ 328 w 329"/>
                <a:gd name="T3" fmla="*/ 10 h 118"/>
                <a:gd name="T4" fmla="*/ 312 w 329"/>
                <a:gd name="T5" fmla="*/ 0 h 118"/>
                <a:gd name="T6" fmla="*/ 17 w 329"/>
                <a:gd name="T7" fmla="*/ 0 h 118"/>
                <a:gd name="T8" fmla="*/ 0 w 329"/>
                <a:gd name="T9" fmla="*/ 10 h 118"/>
                <a:gd name="T10" fmla="*/ 17 w 329"/>
                <a:gd name="T11" fmla="*/ 20 h 118"/>
                <a:gd name="T12" fmla="*/ 311 w 329"/>
                <a:gd name="T13" fmla="*/ 20 h 118"/>
                <a:gd name="T14" fmla="*/ 312 w 329"/>
                <a:gd name="T15" fmla="*/ 117 h 118"/>
                <a:gd name="T16" fmla="*/ 328 w 329"/>
                <a:gd name="T17" fmla="*/ 106 h 118"/>
                <a:gd name="T18" fmla="*/ 311 w 329"/>
                <a:gd name="T19" fmla="*/ 96 h 118"/>
                <a:gd name="T20" fmla="*/ 17 w 329"/>
                <a:gd name="T21" fmla="*/ 96 h 118"/>
                <a:gd name="T22" fmla="*/ 0 w 329"/>
                <a:gd name="T23" fmla="*/ 106 h 118"/>
                <a:gd name="T24" fmla="*/ 17 w 329"/>
                <a:gd name="T25" fmla="*/ 117 h 118"/>
                <a:gd name="T26" fmla="*/ 312 w 329"/>
                <a:gd name="T27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118">
                  <a:moveTo>
                    <a:pt x="311" y="20"/>
                  </a:moveTo>
                  <a:cubicBezTo>
                    <a:pt x="319" y="20"/>
                    <a:pt x="328" y="20"/>
                    <a:pt x="328" y="10"/>
                  </a:cubicBezTo>
                  <a:cubicBezTo>
                    <a:pt x="328" y="0"/>
                    <a:pt x="319" y="0"/>
                    <a:pt x="312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1" y="20"/>
                  </a:lnTo>
                  <a:close/>
                  <a:moveTo>
                    <a:pt x="312" y="117"/>
                  </a:moveTo>
                  <a:cubicBezTo>
                    <a:pt x="319" y="117"/>
                    <a:pt x="328" y="117"/>
                    <a:pt x="328" y="106"/>
                  </a:cubicBezTo>
                  <a:cubicBezTo>
                    <a:pt x="328" y="96"/>
                    <a:pt x="319" y="96"/>
                    <a:pt x="311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7"/>
                    <a:pt x="9" y="117"/>
                    <a:pt x="17" y="117"/>
                  </a:cubicBezTo>
                  <a:lnTo>
                    <a:pt x="312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98" name="Freeform 70"/>
            <p:cNvSpPr>
              <a:spLocks noChangeArrowheads="1"/>
            </p:cNvSpPr>
            <p:nvPr/>
          </p:nvSpPr>
          <p:spPr bwMode="auto">
            <a:xfrm>
              <a:off x="4549" y="2903"/>
              <a:ext cx="25" cy="111"/>
            </a:xfrm>
            <a:custGeom>
              <a:avLst/>
              <a:gdLst>
                <a:gd name="T0" fmla="*/ 115 w 116"/>
                <a:gd name="T1" fmla="*/ 489 h 494"/>
                <a:gd name="T2" fmla="*/ 106 w 116"/>
                <a:gd name="T3" fmla="*/ 477 h 494"/>
                <a:gd name="T4" fmla="*/ 29 w 116"/>
                <a:gd name="T5" fmla="*/ 247 h 494"/>
                <a:gd name="T6" fmla="*/ 109 w 116"/>
                <a:gd name="T7" fmla="*/ 13 h 494"/>
                <a:gd name="T8" fmla="*/ 115 w 116"/>
                <a:gd name="T9" fmla="*/ 4 h 494"/>
                <a:gd name="T10" fmla="*/ 110 w 116"/>
                <a:gd name="T11" fmla="*/ 0 h 494"/>
                <a:gd name="T12" fmla="*/ 31 w 116"/>
                <a:gd name="T13" fmla="*/ 96 h 494"/>
                <a:gd name="T14" fmla="*/ 0 w 116"/>
                <a:gd name="T15" fmla="*/ 247 h 494"/>
                <a:gd name="T16" fmla="*/ 32 w 116"/>
                <a:gd name="T17" fmla="*/ 401 h 494"/>
                <a:gd name="T18" fmla="*/ 110 w 116"/>
                <a:gd name="T19" fmla="*/ 493 h 494"/>
                <a:gd name="T20" fmla="*/ 115 w 116"/>
                <a:gd name="T21" fmla="*/ 48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489"/>
                  </a:moveTo>
                  <a:cubicBezTo>
                    <a:pt x="115" y="488"/>
                    <a:pt x="115" y="486"/>
                    <a:pt x="106" y="477"/>
                  </a:cubicBezTo>
                  <a:cubicBezTo>
                    <a:pt x="45" y="416"/>
                    <a:pt x="29" y="323"/>
                    <a:pt x="29" y="247"/>
                  </a:cubicBezTo>
                  <a:cubicBezTo>
                    <a:pt x="29" y="161"/>
                    <a:pt x="48" y="75"/>
                    <a:pt x="109" y="13"/>
                  </a:cubicBezTo>
                  <a:cubicBezTo>
                    <a:pt x="115" y="8"/>
                    <a:pt x="115" y="7"/>
                    <a:pt x="115" y="4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6"/>
                  </a:cubicBezTo>
                  <a:cubicBezTo>
                    <a:pt x="6" y="150"/>
                    <a:pt x="0" y="205"/>
                    <a:pt x="0" y="247"/>
                  </a:cubicBezTo>
                  <a:cubicBezTo>
                    <a:pt x="0" y="285"/>
                    <a:pt x="6" y="345"/>
                    <a:pt x="32" y="401"/>
                  </a:cubicBezTo>
                  <a:cubicBezTo>
                    <a:pt x="63" y="462"/>
                    <a:pt x="105" y="493"/>
                    <a:pt x="110" y="493"/>
                  </a:cubicBezTo>
                  <a:cubicBezTo>
                    <a:pt x="113" y="493"/>
                    <a:pt x="115" y="492"/>
                    <a:pt x="115" y="48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199" name="Freeform 71"/>
            <p:cNvSpPr>
              <a:spLocks noChangeArrowheads="1"/>
            </p:cNvSpPr>
            <p:nvPr/>
          </p:nvSpPr>
          <p:spPr bwMode="auto">
            <a:xfrm>
              <a:off x="4586" y="2910"/>
              <a:ext cx="85" cy="76"/>
            </a:xfrm>
            <a:custGeom>
              <a:avLst/>
              <a:gdLst>
                <a:gd name="T0" fmla="*/ 58 w 378"/>
                <a:gd name="T1" fmla="*/ 299 h 338"/>
                <a:gd name="T2" fmla="*/ 13 w 378"/>
                <a:gd name="T3" fmla="*/ 322 h 338"/>
                <a:gd name="T4" fmla="*/ 0 w 378"/>
                <a:gd name="T5" fmla="*/ 332 h 338"/>
                <a:gd name="T6" fmla="*/ 13 w 378"/>
                <a:gd name="T7" fmla="*/ 337 h 338"/>
                <a:gd name="T8" fmla="*/ 177 w 378"/>
                <a:gd name="T9" fmla="*/ 337 h 338"/>
                <a:gd name="T10" fmla="*/ 377 w 378"/>
                <a:gd name="T11" fmla="*/ 126 h 338"/>
                <a:gd name="T12" fmla="*/ 261 w 378"/>
                <a:gd name="T13" fmla="*/ 0 h 338"/>
                <a:gd name="T14" fmla="*/ 95 w 378"/>
                <a:gd name="T15" fmla="*/ 0 h 338"/>
                <a:gd name="T16" fmla="*/ 81 w 378"/>
                <a:gd name="T17" fmla="*/ 9 h 338"/>
                <a:gd name="T18" fmla="*/ 95 w 378"/>
                <a:gd name="T19" fmla="*/ 16 h 338"/>
                <a:gd name="T20" fmla="*/ 116 w 378"/>
                <a:gd name="T21" fmla="*/ 17 h 338"/>
                <a:gd name="T22" fmla="*/ 127 w 378"/>
                <a:gd name="T23" fmla="*/ 25 h 338"/>
                <a:gd name="T24" fmla="*/ 124 w 378"/>
                <a:gd name="T25" fmla="*/ 34 h 338"/>
                <a:gd name="T26" fmla="*/ 58 w 378"/>
                <a:gd name="T27" fmla="*/ 299 h 338"/>
                <a:gd name="T28" fmla="*/ 166 w 378"/>
                <a:gd name="T29" fmla="*/ 34 h 338"/>
                <a:gd name="T30" fmla="*/ 192 w 378"/>
                <a:gd name="T31" fmla="*/ 16 h 338"/>
                <a:gd name="T32" fmla="*/ 245 w 378"/>
                <a:gd name="T33" fmla="*/ 16 h 338"/>
                <a:gd name="T34" fmla="*/ 334 w 378"/>
                <a:gd name="T35" fmla="*/ 106 h 338"/>
                <a:gd name="T36" fmla="*/ 282 w 378"/>
                <a:gd name="T37" fmla="*/ 267 h 338"/>
                <a:gd name="T38" fmla="*/ 168 w 378"/>
                <a:gd name="T39" fmla="*/ 322 h 338"/>
                <a:gd name="T40" fmla="*/ 112 w 378"/>
                <a:gd name="T41" fmla="*/ 322 h 338"/>
                <a:gd name="T42" fmla="*/ 102 w 378"/>
                <a:gd name="T43" fmla="*/ 322 h 338"/>
                <a:gd name="T44" fmla="*/ 95 w 378"/>
                <a:gd name="T45" fmla="*/ 317 h 338"/>
                <a:gd name="T46" fmla="*/ 97 w 378"/>
                <a:gd name="T47" fmla="*/ 305 h 338"/>
                <a:gd name="T48" fmla="*/ 166 w 378"/>
                <a:gd name="T4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338">
                  <a:moveTo>
                    <a:pt x="58" y="299"/>
                  </a:moveTo>
                  <a:cubicBezTo>
                    <a:pt x="54" y="318"/>
                    <a:pt x="53" y="322"/>
                    <a:pt x="13" y="322"/>
                  </a:cubicBezTo>
                  <a:cubicBezTo>
                    <a:pt x="6" y="322"/>
                    <a:pt x="0" y="322"/>
                    <a:pt x="0" y="332"/>
                  </a:cubicBezTo>
                  <a:cubicBezTo>
                    <a:pt x="0" y="337"/>
                    <a:pt x="4" y="337"/>
                    <a:pt x="13" y="337"/>
                  </a:cubicBezTo>
                  <a:lnTo>
                    <a:pt x="177" y="337"/>
                  </a:lnTo>
                  <a:cubicBezTo>
                    <a:pt x="280" y="337"/>
                    <a:pt x="377" y="233"/>
                    <a:pt x="377" y="126"/>
                  </a:cubicBezTo>
                  <a:cubicBezTo>
                    <a:pt x="377" y="55"/>
                    <a:pt x="335" y="0"/>
                    <a:pt x="261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01" y="16"/>
                    <a:pt x="110" y="16"/>
                    <a:pt x="116" y="17"/>
                  </a:cubicBezTo>
                  <a:cubicBezTo>
                    <a:pt x="124" y="17"/>
                    <a:pt x="127" y="19"/>
                    <a:pt x="127" y="25"/>
                  </a:cubicBezTo>
                  <a:cubicBezTo>
                    <a:pt x="127" y="26"/>
                    <a:pt x="127" y="28"/>
                    <a:pt x="124" y="34"/>
                  </a:cubicBezTo>
                  <a:lnTo>
                    <a:pt x="58" y="299"/>
                  </a:lnTo>
                  <a:close/>
                  <a:moveTo>
                    <a:pt x="166" y="34"/>
                  </a:moveTo>
                  <a:cubicBezTo>
                    <a:pt x="170" y="17"/>
                    <a:pt x="170" y="16"/>
                    <a:pt x="192" y="16"/>
                  </a:cubicBezTo>
                  <a:lnTo>
                    <a:pt x="245" y="16"/>
                  </a:lnTo>
                  <a:cubicBezTo>
                    <a:pt x="293" y="16"/>
                    <a:pt x="334" y="41"/>
                    <a:pt x="334" y="106"/>
                  </a:cubicBezTo>
                  <a:cubicBezTo>
                    <a:pt x="334" y="131"/>
                    <a:pt x="325" y="212"/>
                    <a:pt x="282" y="267"/>
                  </a:cubicBezTo>
                  <a:cubicBezTo>
                    <a:pt x="268" y="285"/>
                    <a:pt x="228" y="322"/>
                    <a:pt x="168" y="322"/>
                  </a:cubicBezTo>
                  <a:lnTo>
                    <a:pt x="112" y="322"/>
                  </a:lnTo>
                  <a:cubicBezTo>
                    <a:pt x="105" y="322"/>
                    <a:pt x="104" y="322"/>
                    <a:pt x="102" y="322"/>
                  </a:cubicBezTo>
                  <a:cubicBezTo>
                    <a:pt x="96" y="322"/>
                    <a:pt x="95" y="321"/>
                    <a:pt x="95" y="317"/>
                  </a:cubicBezTo>
                  <a:cubicBezTo>
                    <a:pt x="95" y="315"/>
                    <a:pt x="95" y="314"/>
                    <a:pt x="97" y="305"/>
                  </a:cubicBezTo>
                  <a:lnTo>
                    <a:pt x="16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00" name="Freeform 72"/>
            <p:cNvSpPr>
              <a:spLocks noChangeArrowheads="1"/>
            </p:cNvSpPr>
            <p:nvPr/>
          </p:nvSpPr>
          <p:spPr bwMode="auto">
            <a:xfrm>
              <a:off x="4683" y="2892"/>
              <a:ext cx="57" cy="57"/>
            </a:xfrm>
            <a:custGeom>
              <a:avLst/>
              <a:gdLst>
                <a:gd name="T0" fmla="*/ 136 w 255"/>
                <a:gd name="T1" fmla="*/ 136 h 257"/>
                <a:gd name="T2" fmla="*/ 242 w 255"/>
                <a:gd name="T3" fmla="*/ 136 h 257"/>
                <a:gd name="T4" fmla="*/ 254 w 255"/>
                <a:gd name="T5" fmla="*/ 128 h 257"/>
                <a:gd name="T6" fmla="*/ 242 w 255"/>
                <a:gd name="T7" fmla="*/ 119 h 257"/>
                <a:gd name="T8" fmla="*/ 136 w 255"/>
                <a:gd name="T9" fmla="*/ 119 h 257"/>
                <a:gd name="T10" fmla="*/ 136 w 255"/>
                <a:gd name="T11" fmla="*/ 12 h 257"/>
                <a:gd name="T12" fmla="*/ 128 w 255"/>
                <a:gd name="T13" fmla="*/ 0 h 257"/>
                <a:gd name="T14" fmla="*/ 119 w 255"/>
                <a:gd name="T15" fmla="*/ 12 h 257"/>
                <a:gd name="T16" fmla="*/ 119 w 255"/>
                <a:gd name="T17" fmla="*/ 119 h 257"/>
                <a:gd name="T18" fmla="*/ 12 w 255"/>
                <a:gd name="T19" fmla="*/ 119 h 257"/>
                <a:gd name="T20" fmla="*/ 0 w 255"/>
                <a:gd name="T21" fmla="*/ 128 h 257"/>
                <a:gd name="T22" fmla="*/ 12 w 255"/>
                <a:gd name="T23" fmla="*/ 136 h 257"/>
                <a:gd name="T24" fmla="*/ 119 w 255"/>
                <a:gd name="T25" fmla="*/ 136 h 257"/>
                <a:gd name="T26" fmla="*/ 119 w 255"/>
                <a:gd name="T27" fmla="*/ 242 h 257"/>
                <a:gd name="T28" fmla="*/ 128 w 255"/>
                <a:gd name="T29" fmla="*/ 256 h 257"/>
                <a:gd name="T30" fmla="*/ 136 w 255"/>
                <a:gd name="T31" fmla="*/ 242 h 257"/>
                <a:gd name="T32" fmla="*/ 136 w 255"/>
                <a:gd name="T33" fmla="*/ 13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257">
                  <a:moveTo>
                    <a:pt x="136" y="136"/>
                  </a:moveTo>
                  <a:lnTo>
                    <a:pt x="242" y="136"/>
                  </a:lnTo>
                  <a:cubicBezTo>
                    <a:pt x="246" y="136"/>
                    <a:pt x="254" y="136"/>
                    <a:pt x="254" y="128"/>
                  </a:cubicBezTo>
                  <a:cubicBezTo>
                    <a:pt x="254" y="119"/>
                    <a:pt x="246" y="119"/>
                    <a:pt x="242" y="119"/>
                  </a:cubicBezTo>
                  <a:lnTo>
                    <a:pt x="136" y="119"/>
                  </a:lnTo>
                  <a:lnTo>
                    <a:pt x="136" y="12"/>
                  </a:lnTo>
                  <a:cubicBezTo>
                    <a:pt x="136" y="8"/>
                    <a:pt x="136" y="0"/>
                    <a:pt x="128" y="0"/>
                  </a:cubicBezTo>
                  <a:cubicBezTo>
                    <a:pt x="119" y="0"/>
                    <a:pt x="119" y="8"/>
                    <a:pt x="119" y="12"/>
                  </a:cubicBezTo>
                  <a:lnTo>
                    <a:pt x="119" y="119"/>
                  </a:lnTo>
                  <a:lnTo>
                    <a:pt x="12" y="119"/>
                  </a:lnTo>
                  <a:cubicBezTo>
                    <a:pt x="8" y="119"/>
                    <a:pt x="0" y="119"/>
                    <a:pt x="0" y="128"/>
                  </a:cubicBezTo>
                  <a:cubicBezTo>
                    <a:pt x="0" y="136"/>
                    <a:pt x="8" y="136"/>
                    <a:pt x="12" y="136"/>
                  </a:cubicBezTo>
                  <a:lnTo>
                    <a:pt x="119" y="136"/>
                  </a:lnTo>
                  <a:lnTo>
                    <a:pt x="119" y="242"/>
                  </a:lnTo>
                  <a:cubicBezTo>
                    <a:pt x="119" y="247"/>
                    <a:pt x="119" y="256"/>
                    <a:pt x="128" y="256"/>
                  </a:cubicBezTo>
                  <a:cubicBezTo>
                    <a:pt x="136" y="256"/>
                    <a:pt x="136" y="248"/>
                    <a:pt x="136" y="242"/>
                  </a:cubicBezTo>
                  <a:lnTo>
                    <a:pt x="136" y="1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01" name="Freeform 73"/>
            <p:cNvSpPr>
              <a:spLocks noChangeArrowheads="1"/>
            </p:cNvSpPr>
            <p:nvPr/>
          </p:nvSpPr>
          <p:spPr bwMode="auto">
            <a:xfrm>
              <a:off x="4756" y="2910"/>
              <a:ext cx="85" cy="76"/>
            </a:xfrm>
            <a:custGeom>
              <a:avLst/>
              <a:gdLst>
                <a:gd name="T0" fmla="*/ 58 w 378"/>
                <a:gd name="T1" fmla="*/ 299 h 338"/>
                <a:gd name="T2" fmla="*/ 13 w 378"/>
                <a:gd name="T3" fmla="*/ 322 h 338"/>
                <a:gd name="T4" fmla="*/ 0 w 378"/>
                <a:gd name="T5" fmla="*/ 332 h 338"/>
                <a:gd name="T6" fmla="*/ 13 w 378"/>
                <a:gd name="T7" fmla="*/ 337 h 338"/>
                <a:gd name="T8" fmla="*/ 177 w 378"/>
                <a:gd name="T9" fmla="*/ 337 h 338"/>
                <a:gd name="T10" fmla="*/ 377 w 378"/>
                <a:gd name="T11" fmla="*/ 126 h 338"/>
                <a:gd name="T12" fmla="*/ 261 w 378"/>
                <a:gd name="T13" fmla="*/ 0 h 338"/>
                <a:gd name="T14" fmla="*/ 95 w 378"/>
                <a:gd name="T15" fmla="*/ 0 h 338"/>
                <a:gd name="T16" fmla="*/ 81 w 378"/>
                <a:gd name="T17" fmla="*/ 9 h 338"/>
                <a:gd name="T18" fmla="*/ 95 w 378"/>
                <a:gd name="T19" fmla="*/ 16 h 338"/>
                <a:gd name="T20" fmla="*/ 116 w 378"/>
                <a:gd name="T21" fmla="*/ 17 h 338"/>
                <a:gd name="T22" fmla="*/ 127 w 378"/>
                <a:gd name="T23" fmla="*/ 25 h 338"/>
                <a:gd name="T24" fmla="*/ 124 w 378"/>
                <a:gd name="T25" fmla="*/ 34 h 338"/>
                <a:gd name="T26" fmla="*/ 58 w 378"/>
                <a:gd name="T27" fmla="*/ 299 h 338"/>
                <a:gd name="T28" fmla="*/ 166 w 378"/>
                <a:gd name="T29" fmla="*/ 34 h 338"/>
                <a:gd name="T30" fmla="*/ 192 w 378"/>
                <a:gd name="T31" fmla="*/ 16 h 338"/>
                <a:gd name="T32" fmla="*/ 245 w 378"/>
                <a:gd name="T33" fmla="*/ 16 h 338"/>
                <a:gd name="T34" fmla="*/ 334 w 378"/>
                <a:gd name="T35" fmla="*/ 106 h 338"/>
                <a:gd name="T36" fmla="*/ 282 w 378"/>
                <a:gd name="T37" fmla="*/ 267 h 338"/>
                <a:gd name="T38" fmla="*/ 168 w 378"/>
                <a:gd name="T39" fmla="*/ 322 h 338"/>
                <a:gd name="T40" fmla="*/ 112 w 378"/>
                <a:gd name="T41" fmla="*/ 322 h 338"/>
                <a:gd name="T42" fmla="*/ 102 w 378"/>
                <a:gd name="T43" fmla="*/ 322 h 338"/>
                <a:gd name="T44" fmla="*/ 95 w 378"/>
                <a:gd name="T45" fmla="*/ 317 h 338"/>
                <a:gd name="T46" fmla="*/ 97 w 378"/>
                <a:gd name="T47" fmla="*/ 305 h 338"/>
                <a:gd name="T48" fmla="*/ 166 w 378"/>
                <a:gd name="T4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338">
                  <a:moveTo>
                    <a:pt x="58" y="299"/>
                  </a:moveTo>
                  <a:cubicBezTo>
                    <a:pt x="54" y="318"/>
                    <a:pt x="53" y="322"/>
                    <a:pt x="13" y="322"/>
                  </a:cubicBezTo>
                  <a:cubicBezTo>
                    <a:pt x="6" y="322"/>
                    <a:pt x="0" y="322"/>
                    <a:pt x="0" y="332"/>
                  </a:cubicBezTo>
                  <a:cubicBezTo>
                    <a:pt x="0" y="337"/>
                    <a:pt x="4" y="337"/>
                    <a:pt x="13" y="337"/>
                  </a:cubicBezTo>
                  <a:lnTo>
                    <a:pt x="177" y="337"/>
                  </a:lnTo>
                  <a:cubicBezTo>
                    <a:pt x="280" y="337"/>
                    <a:pt x="377" y="233"/>
                    <a:pt x="377" y="126"/>
                  </a:cubicBezTo>
                  <a:cubicBezTo>
                    <a:pt x="377" y="55"/>
                    <a:pt x="335" y="0"/>
                    <a:pt x="261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01" y="16"/>
                    <a:pt x="110" y="16"/>
                    <a:pt x="116" y="17"/>
                  </a:cubicBezTo>
                  <a:cubicBezTo>
                    <a:pt x="124" y="17"/>
                    <a:pt x="127" y="19"/>
                    <a:pt x="127" y="25"/>
                  </a:cubicBezTo>
                  <a:cubicBezTo>
                    <a:pt x="127" y="26"/>
                    <a:pt x="127" y="28"/>
                    <a:pt x="124" y="34"/>
                  </a:cubicBezTo>
                  <a:lnTo>
                    <a:pt x="58" y="299"/>
                  </a:lnTo>
                  <a:close/>
                  <a:moveTo>
                    <a:pt x="166" y="34"/>
                  </a:moveTo>
                  <a:cubicBezTo>
                    <a:pt x="170" y="17"/>
                    <a:pt x="170" y="16"/>
                    <a:pt x="192" y="16"/>
                  </a:cubicBezTo>
                  <a:lnTo>
                    <a:pt x="245" y="16"/>
                  </a:lnTo>
                  <a:cubicBezTo>
                    <a:pt x="293" y="16"/>
                    <a:pt x="334" y="41"/>
                    <a:pt x="334" y="106"/>
                  </a:cubicBezTo>
                  <a:cubicBezTo>
                    <a:pt x="334" y="131"/>
                    <a:pt x="325" y="212"/>
                    <a:pt x="282" y="267"/>
                  </a:cubicBezTo>
                  <a:cubicBezTo>
                    <a:pt x="268" y="285"/>
                    <a:pt x="228" y="322"/>
                    <a:pt x="168" y="322"/>
                  </a:cubicBezTo>
                  <a:lnTo>
                    <a:pt x="112" y="322"/>
                  </a:lnTo>
                  <a:cubicBezTo>
                    <a:pt x="105" y="322"/>
                    <a:pt x="104" y="322"/>
                    <a:pt x="102" y="322"/>
                  </a:cubicBezTo>
                  <a:cubicBezTo>
                    <a:pt x="96" y="322"/>
                    <a:pt x="95" y="321"/>
                    <a:pt x="95" y="317"/>
                  </a:cubicBezTo>
                  <a:cubicBezTo>
                    <a:pt x="95" y="315"/>
                    <a:pt x="95" y="314"/>
                    <a:pt x="97" y="305"/>
                  </a:cubicBezTo>
                  <a:lnTo>
                    <a:pt x="16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02" name="Freeform 74"/>
            <p:cNvSpPr>
              <a:spLocks noChangeArrowheads="1"/>
            </p:cNvSpPr>
            <p:nvPr/>
          </p:nvSpPr>
          <p:spPr bwMode="auto">
            <a:xfrm>
              <a:off x="4854" y="2904"/>
              <a:ext cx="31" cy="33"/>
            </a:xfrm>
            <a:custGeom>
              <a:avLst/>
              <a:gdLst>
                <a:gd name="T0" fmla="*/ 81 w 142"/>
                <a:gd name="T1" fmla="*/ 75 h 151"/>
                <a:gd name="T2" fmla="*/ 131 w 142"/>
                <a:gd name="T3" fmla="*/ 54 h 151"/>
                <a:gd name="T4" fmla="*/ 141 w 142"/>
                <a:gd name="T5" fmla="*/ 43 h 151"/>
                <a:gd name="T6" fmla="*/ 130 w 142"/>
                <a:gd name="T7" fmla="*/ 31 h 151"/>
                <a:gd name="T8" fmla="*/ 123 w 142"/>
                <a:gd name="T9" fmla="*/ 35 h 151"/>
                <a:gd name="T10" fmla="*/ 76 w 142"/>
                <a:gd name="T11" fmla="*/ 66 h 151"/>
                <a:gd name="T12" fmla="*/ 81 w 142"/>
                <a:gd name="T13" fmla="*/ 15 h 151"/>
                <a:gd name="T14" fmla="*/ 71 w 142"/>
                <a:gd name="T15" fmla="*/ 0 h 151"/>
                <a:gd name="T16" fmla="*/ 59 w 142"/>
                <a:gd name="T17" fmla="*/ 10 h 151"/>
                <a:gd name="T18" fmla="*/ 62 w 142"/>
                <a:gd name="T19" fmla="*/ 27 h 151"/>
                <a:gd name="T20" fmla="*/ 65 w 142"/>
                <a:gd name="T21" fmla="*/ 66 h 151"/>
                <a:gd name="T22" fmla="*/ 18 w 142"/>
                <a:gd name="T23" fmla="*/ 35 h 151"/>
                <a:gd name="T24" fmla="*/ 11 w 142"/>
                <a:gd name="T25" fmla="*/ 31 h 151"/>
                <a:gd name="T26" fmla="*/ 0 w 142"/>
                <a:gd name="T27" fmla="*/ 43 h 151"/>
                <a:gd name="T28" fmla="*/ 7 w 142"/>
                <a:gd name="T29" fmla="*/ 53 h 151"/>
                <a:gd name="T30" fmla="*/ 59 w 142"/>
                <a:gd name="T31" fmla="*/ 75 h 151"/>
                <a:gd name="T32" fmla="*/ 10 w 142"/>
                <a:gd name="T33" fmla="*/ 96 h 151"/>
                <a:gd name="T34" fmla="*/ 0 w 142"/>
                <a:gd name="T35" fmla="*/ 106 h 151"/>
                <a:gd name="T36" fmla="*/ 11 w 142"/>
                <a:gd name="T37" fmla="*/ 118 h 151"/>
                <a:gd name="T38" fmla="*/ 18 w 142"/>
                <a:gd name="T39" fmla="*/ 115 h 151"/>
                <a:gd name="T40" fmla="*/ 65 w 142"/>
                <a:gd name="T41" fmla="*/ 83 h 151"/>
                <a:gd name="T42" fmla="*/ 59 w 142"/>
                <a:gd name="T43" fmla="*/ 139 h 151"/>
                <a:gd name="T44" fmla="*/ 71 w 142"/>
                <a:gd name="T45" fmla="*/ 150 h 151"/>
                <a:gd name="T46" fmla="*/ 81 w 142"/>
                <a:gd name="T47" fmla="*/ 139 h 151"/>
                <a:gd name="T48" fmla="*/ 80 w 142"/>
                <a:gd name="T49" fmla="*/ 122 h 151"/>
                <a:gd name="T50" fmla="*/ 76 w 142"/>
                <a:gd name="T51" fmla="*/ 83 h 151"/>
                <a:gd name="T52" fmla="*/ 118 w 142"/>
                <a:gd name="T53" fmla="*/ 111 h 151"/>
                <a:gd name="T54" fmla="*/ 130 w 142"/>
                <a:gd name="T55" fmla="*/ 118 h 151"/>
                <a:gd name="T56" fmla="*/ 141 w 142"/>
                <a:gd name="T57" fmla="*/ 106 h 151"/>
                <a:gd name="T58" fmla="*/ 133 w 142"/>
                <a:gd name="T59" fmla="*/ 96 h 151"/>
                <a:gd name="T60" fmla="*/ 81 w 142"/>
                <a:gd name="T6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1">
                  <a:moveTo>
                    <a:pt x="81" y="75"/>
                  </a:moveTo>
                  <a:cubicBezTo>
                    <a:pt x="110" y="63"/>
                    <a:pt x="122" y="57"/>
                    <a:pt x="131" y="54"/>
                  </a:cubicBezTo>
                  <a:cubicBezTo>
                    <a:pt x="138" y="50"/>
                    <a:pt x="141" y="49"/>
                    <a:pt x="141" y="43"/>
                  </a:cubicBezTo>
                  <a:cubicBezTo>
                    <a:pt x="141" y="37"/>
                    <a:pt x="137" y="31"/>
                    <a:pt x="130" y="31"/>
                  </a:cubicBezTo>
                  <a:cubicBezTo>
                    <a:pt x="128" y="31"/>
                    <a:pt x="127" y="31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6" y="0"/>
                    <a:pt x="59" y="2"/>
                    <a:pt x="59" y="10"/>
                  </a:cubicBezTo>
                  <a:cubicBezTo>
                    <a:pt x="59" y="13"/>
                    <a:pt x="62" y="24"/>
                    <a:pt x="62" y="27"/>
                  </a:cubicBezTo>
                  <a:cubicBezTo>
                    <a:pt x="62" y="34"/>
                    <a:pt x="65" y="58"/>
                    <a:pt x="65" y="66"/>
                  </a:cubicBezTo>
                  <a:lnTo>
                    <a:pt x="18" y="35"/>
                  </a:lnTo>
                  <a:cubicBezTo>
                    <a:pt x="15" y="33"/>
                    <a:pt x="13" y="31"/>
                    <a:pt x="11" y="31"/>
                  </a:cubicBezTo>
                  <a:cubicBezTo>
                    <a:pt x="4" y="31"/>
                    <a:pt x="0" y="37"/>
                    <a:pt x="0" y="43"/>
                  </a:cubicBezTo>
                  <a:cubicBezTo>
                    <a:pt x="0" y="49"/>
                    <a:pt x="4" y="52"/>
                    <a:pt x="7" y="53"/>
                  </a:cubicBezTo>
                  <a:lnTo>
                    <a:pt x="59" y="75"/>
                  </a:lnTo>
                  <a:cubicBezTo>
                    <a:pt x="31" y="87"/>
                    <a:pt x="18" y="92"/>
                    <a:pt x="10" y="96"/>
                  </a:cubicBezTo>
                  <a:cubicBezTo>
                    <a:pt x="3" y="99"/>
                    <a:pt x="0" y="101"/>
                    <a:pt x="0" y="106"/>
                  </a:cubicBezTo>
                  <a:cubicBezTo>
                    <a:pt x="0" y="113"/>
                    <a:pt x="4" y="118"/>
                    <a:pt x="11" y="118"/>
                  </a:cubicBezTo>
                  <a:cubicBezTo>
                    <a:pt x="13" y="118"/>
                    <a:pt x="13" y="118"/>
                    <a:pt x="18" y="115"/>
                  </a:cubicBezTo>
                  <a:lnTo>
                    <a:pt x="65" y="83"/>
                  </a:lnTo>
                  <a:lnTo>
                    <a:pt x="59" y="139"/>
                  </a:lnTo>
                  <a:cubicBezTo>
                    <a:pt x="59" y="147"/>
                    <a:pt x="66" y="150"/>
                    <a:pt x="71" y="150"/>
                  </a:cubicBezTo>
                  <a:cubicBezTo>
                    <a:pt x="75" y="150"/>
                    <a:pt x="81" y="147"/>
                    <a:pt x="81" y="139"/>
                  </a:cubicBezTo>
                  <a:cubicBezTo>
                    <a:pt x="81" y="136"/>
                    <a:pt x="80" y="126"/>
                    <a:pt x="80" y="122"/>
                  </a:cubicBezTo>
                  <a:cubicBezTo>
                    <a:pt x="78" y="117"/>
                    <a:pt x="76" y="91"/>
                    <a:pt x="76" y="83"/>
                  </a:cubicBezTo>
                  <a:lnTo>
                    <a:pt x="118" y="111"/>
                  </a:lnTo>
                  <a:cubicBezTo>
                    <a:pt x="127" y="118"/>
                    <a:pt x="127" y="118"/>
                    <a:pt x="130" y="118"/>
                  </a:cubicBezTo>
                  <a:cubicBezTo>
                    <a:pt x="137" y="118"/>
                    <a:pt x="141" y="113"/>
                    <a:pt x="141" y="106"/>
                  </a:cubicBezTo>
                  <a:cubicBezTo>
                    <a:pt x="141" y="100"/>
                    <a:pt x="137" y="99"/>
                    <a:pt x="133" y="96"/>
                  </a:cubicBezTo>
                  <a:lnTo>
                    <a:pt x="81" y="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03" name="Freeform 75"/>
            <p:cNvSpPr>
              <a:spLocks noChangeArrowheads="1"/>
            </p:cNvSpPr>
            <p:nvPr/>
          </p:nvSpPr>
          <p:spPr bwMode="auto">
            <a:xfrm>
              <a:off x="4901" y="2919"/>
              <a:ext cx="52" cy="3"/>
            </a:xfrm>
            <a:custGeom>
              <a:avLst/>
              <a:gdLst>
                <a:gd name="T0" fmla="*/ 221 w 235"/>
                <a:gd name="T1" fmla="*/ 18 h 19"/>
                <a:gd name="T2" fmla="*/ 234 w 235"/>
                <a:gd name="T3" fmla="*/ 9 h 19"/>
                <a:gd name="T4" fmla="*/ 221 w 235"/>
                <a:gd name="T5" fmla="*/ 0 h 19"/>
                <a:gd name="T6" fmla="*/ 13 w 235"/>
                <a:gd name="T7" fmla="*/ 0 h 19"/>
                <a:gd name="T8" fmla="*/ 0 w 235"/>
                <a:gd name="T9" fmla="*/ 9 h 19"/>
                <a:gd name="T10" fmla="*/ 13 w 235"/>
                <a:gd name="T11" fmla="*/ 18 h 19"/>
                <a:gd name="T12" fmla="*/ 221 w 235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9">
                  <a:moveTo>
                    <a:pt x="221" y="18"/>
                  </a:moveTo>
                  <a:cubicBezTo>
                    <a:pt x="225" y="18"/>
                    <a:pt x="234" y="18"/>
                    <a:pt x="234" y="9"/>
                  </a:cubicBezTo>
                  <a:cubicBezTo>
                    <a:pt x="234" y="0"/>
                    <a:pt x="226" y="0"/>
                    <a:pt x="221" y="0"/>
                  </a:cubicBezTo>
                  <a:lnTo>
                    <a:pt x="13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8"/>
                    <a:pt x="8" y="18"/>
                    <a:pt x="13" y="18"/>
                  </a:cubicBezTo>
                  <a:lnTo>
                    <a:pt x="221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04" name="Freeform 76"/>
            <p:cNvSpPr>
              <a:spLocks noChangeArrowheads="1"/>
            </p:cNvSpPr>
            <p:nvPr/>
          </p:nvSpPr>
          <p:spPr bwMode="auto">
            <a:xfrm>
              <a:off x="4999" y="2922"/>
              <a:ext cx="74" cy="74"/>
            </a:xfrm>
            <a:custGeom>
              <a:avLst/>
              <a:gdLst>
                <a:gd name="T0" fmla="*/ 175 w 329"/>
                <a:gd name="T1" fmla="*/ 175 h 331"/>
                <a:gd name="T2" fmla="*/ 312 w 329"/>
                <a:gd name="T3" fmla="*/ 175 h 331"/>
                <a:gd name="T4" fmla="*/ 328 w 329"/>
                <a:gd name="T5" fmla="*/ 165 h 331"/>
                <a:gd name="T6" fmla="*/ 312 w 329"/>
                <a:gd name="T7" fmla="*/ 155 h 331"/>
                <a:gd name="T8" fmla="*/ 175 w 329"/>
                <a:gd name="T9" fmla="*/ 155 h 331"/>
                <a:gd name="T10" fmla="*/ 175 w 329"/>
                <a:gd name="T11" fmla="*/ 17 h 331"/>
                <a:gd name="T12" fmla="*/ 165 w 329"/>
                <a:gd name="T13" fmla="*/ 0 h 331"/>
                <a:gd name="T14" fmla="*/ 155 w 329"/>
                <a:gd name="T15" fmla="*/ 17 h 331"/>
                <a:gd name="T16" fmla="*/ 155 w 329"/>
                <a:gd name="T17" fmla="*/ 155 h 331"/>
                <a:gd name="T18" fmla="*/ 17 w 329"/>
                <a:gd name="T19" fmla="*/ 155 h 331"/>
                <a:gd name="T20" fmla="*/ 0 w 329"/>
                <a:gd name="T21" fmla="*/ 165 h 331"/>
                <a:gd name="T22" fmla="*/ 17 w 329"/>
                <a:gd name="T23" fmla="*/ 175 h 331"/>
                <a:gd name="T24" fmla="*/ 155 w 329"/>
                <a:gd name="T25" fmla="*/ 175 h 331"/>
                <a:gd name="T26" fmla="*/ 155 w 329"/>
                <a:gd name="T27" fmla="*/ 313 h 331"/>
                <a:gd name="T28" fmla="*/ 165 w 329"/>
                <a:gd name="T29" fmla="*/ 330 h 331"/>
                <a:gd name="T30" fmla="*/ 175 w 329"/>
                <a:gd name="T31" fmla="*/ 313 h 331"/>
                <a:gd name="T32" fmla="*/ 175 w 329"/>
                <a:gd name="T33" fmla="*/ 17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31">
                  <a:moveTo>
                    <a:pt x="175" y="175"/>
                  </a:moveTo>
                  <a:lnTo>
                    <a:pt x="312" y="175"/>
                  </a:lnTo>
                  <a:cubicBezTo>
                    <a:pt x="319" y="175"/>
                    <a:pt x="328" y="175"/>
                    <a:pt x="328" y="165"/>
                  </a:cubicBezTo>
                  <a:cubicBezTo>
                    <a:pt x="328" y="155"/>
                    <a:pt x="319" y="155"/>
                    <a:pt x="312" y="155"/>
                  </a:cubicBezTo>
                  <a:lnTo>
                    <a:pt x="175" y="155"/>
                  </a:lnTo>
                  <a:lnTo>
                    <a:pt x="175" y="17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5" y="0"/>
                    <a:pt x="155" y="9"/>
                    <a:pt x="155" y="17"/>
                  </a:cubicBezTo>
                  <a:lnTo>
                    <a:pt x="155" y="155"/>
                  </a:lnTo>
                  <a:lnTo>
                    <a:pt x="17" y="155"/>
                  </a:lnTo>
                  <a:cubicBezTo>
                    <a:pt x="9" y="155"/>
                    <a:pt x="0" y="155"/>
                    <a:pt x="0" y="165"/>
                  </a:cubicBezTo>
                  <a:cubicBezTo>
                    <a:pt x="0" y="175"/>
                    <a:pt x="9" y="175"/>
                    <a:pt x="17" y="175"/>
                  </a:cubicBezTo>
                  <a:lnTo>
                    <a:pt x="155" y="175"/>
                  </a:lnTo>
                  <a:lnTo>
                    <a:pt x="155" y="313"/>
                  </a:lnTo>
                  <a:cubicBezTo>
                    <a:pt x="155" y="319"/>
                    <a:pt x="155" y="330"/>
                    <a:pt x="165" y="330"/>
                  </a:cubicBezTo>
                  <a:cubicBezTo>
                    <a:pt x="175" y="330"/>
                    <a:pt x="175" y="319"/>
                    <a:pt x="175" y="313"/>
                  </a:cubicBezTo>
                  <a:lnTo>
                    <a:pt x="175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05" name="Freeform 77"/>
            <p:cNvSpPr>
              <a:spLocks noChangeArrowheads="1"/>
            </p:cNvSpPr>
            <p:nvPr/>
          </p:nvSpPr>
          <p:spPr bwMode="auto">
            <a:xfrm>
              <a:off x="5109" y="2910"/>
              <a:ext cx="85" cy="76"/>
            </a:xfrm>
            <a:custGeom>
              <a:avLst/>
              <a:gdLst>
                <a:gd name="T0" fmla="*/ 58 w 378"/>
                <a:gd name="T1" fmla="*/ 299 h 338"/>
                <a:gd name="T2" fmla="*/ 13 w 378"/>
                <a:gd name="T3" fmla="*/ 322 h 338"/>
                <a:gd name="T4" fmla="*/ 0 w 378"/>
                <a:gd name="T5" fmla="*/ 332 h 338"/>
                <a:gd name="T6" fmla="*/ 13 w 378"/>
                <a:gd name="T7" fmla="*/ 337 h 338"/>
                <a:gd name="T8" fmla="*/ 177 w 378"/>
                <a:gd name="T9" fmla="*/ 337 h 338"/>
                <a:gd name="T10" fmla="*/ 377 w 378"/>
                <a:gd name="T11" fmla="*/ 126 h 338"/>
                <a:gd name="T12" fmla="*/ 261 w 378"/>
                <a:gd name="T13" fmla="*/ 0 h 338"/>
                <a:gd name="T14" fmla="*/ 95 w 378"/>
                <a:gd name="T15" fmla="*/ 0 h 338"/>
                <a:gd name="T16" fmla="*/ 81 w 378"/>
                <a:gd name="T17" fmla="*/ 9 h 338"/>
                <a:gd name="T18" fmla="*/ 95 w 378"/>
                <a:gd name="T19" fmla="*/ 16 h 338"/>
                <a:gd name="T20" fmla="*/ 116 w 378"/>
                <a:gd name="T21" fmla="*/ 17 h 338"/>
                <a:gd name="T22" fmla="*/ 127 w 378"/>
                <a:gd name="T23" fmla="*/ 25 h 338"/>
                <a:gd name="T24" fmla="*/ 124 w 378"/>
                <a:gd name="T25" fmla="*/ 34 h 338"/>
                <a:gd name="T26" fmla="*/ 58 w 378"/>
                <a:gd name="T27" fmla="*/ 299 h 338"/>
                <a:gd name="T28" fmla="*/ 166 w 378"/>
                <a:gd name="T29" fmla="*/ 34 h 338"/>
                <a:gd name="T30" fmla="*/ 192 w 378"/>
                <a:gd name="T31" fmla="*/ 16 h 338"/>
                <a:gd name="T32" fmla="*/ 245 w 378"/>
                <a:gd name="T33" fmla="*/ 16 h 338"/>
                <a:gd name="T34" fmla="*/ 334 w 378"/>
                <a:gd name="T35" fmla="*/ 106 h 338"/>
                <a:gd name="T36" fmla="*/ 282 w 378"/>
                <a:gd name="T37" fmla="*/ 267 h 338"/>
                <a:gd name="T38" fmla="*/ 168 w 378"/>
                <a:gd name="T39" fmla="*/ 322 h 338"/>
                <a:gd name="T40" fmla="*/ 112 w 378"/>
                <a:gd name="T41" fmla="*/ 322 h 338"/>
                <a:gd name="T42" fmla="*/ 102 w 378"/>
                <a:gd name="T43" fmla="*/ 322 h 338"/>
                <a:gd name="T44" fmla="*/ 95 w 378"/>
                <a:gd name="T45" fmla="*/ 317 h 338"/>
                <a:gd name="T46" fmla="*/ 97 w 378"/>
                <a:gd name="T47" fmla="*/ 305 h 338"/>
                <a:gd name="T48" fmla="*/ 166 w 378"/>
                <a:gd name="T4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338">
                  <a:moveTo>
                    <a:pt x="58" y="299"/>
                  </a:moveTo>
                  <a:cubicBezTo>
                    <a:pt x="54" y="318"/>
                    <a:pt x="53" y="322"/>
                    <a:pt x="13" y="322"/>
                  </a:cubicBezTo>
                  <a:cubicBezTo>
                    <a:pt x="6" y="322"/>
                    <a:pt x="0" y="322"/>
                    <a:pt x="0" y="332"/>
                  </a:cubicBezTo>
                  <a:cubicBezTo>
                    <a:pt x="0" y="337"/>
                    <a:pt x="4" y="337"/>
                    <a:pt x="13" y="337"/>
                  </a:cubicBezTo>
                  <a:lnTo>
                    <a:pt x="177" y="337"/>
                  </a:lnTo>
                  <a:cubicBezTo>
                    <a:pt x="280" y="337"/>
                    <a:pt x="377" y="233"/>
                    <a:pt x="377" y="126"/>
                  </a:cubicBezTo>
                  <a:cubicBezTo>
                    <a:pt x="377" y="55"/>
                    <a:pt x="335" y="0"/>
                    <a:pt x="261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01" y="16"/>
                    <a:pt x="110" y="16"/>
                    <a:pt x="116" y="17"/>
                  </a:cubicBezTo>
                  <a:cubicBezTo>
                    <a:pt x="124" y="17"/>
                    <a:pt x="127" y="19"/>
                    <a:pt x="127" y="25"/>
                  </a:cubicBezTo>
                  <a:cubicBezTo>
                    <a:pt x="127" y="26"/>
                    <a:pt x="127" y="28"/>
                    <a:pt x="124" y="34"/>
                  </a:cubicBezTo>
                  <a:lnTo>
                    <a:pt x="58" y="299"/>
                  </a:lnTo>
                  <a:close/>
                  <a:moveTo>
                    <a:pt x="166" y="34"/>
                  </a:moveTo>
                  <a:cubicBezTo>
                    <a:pt x="170" y="17"/>
                    <a:pt x="170" y="16"/>
                    <a:pt x="192" y="16"/>
                  </a:cubicBezTo>
                  <a:lnTo>
                    <a:pt x="245" y="16"/>
                  </a:lnTo>
                  <a:cubicBezTo>
                    <a:pt x="293" y="16"/>
                    <a:pt x="334" y="41"/>
                    <a:pt x="334" y="106"/>
                  </a:cubicBezTo>
                  <a:cubicBezTo>
                    <a:pt x="334" y="131"/>
                    <a:pt x="324" y="212"/>
                    <a:pt x="282" y="267"/>
                  </a:cubicBezTo>
                  <a:cubicBezTo>
                    <a:pt x="268" y="285"/>
                    <a:pt x="228" y="322"/>
                    <a:pt x="168" y="322"/>
                  </a:cubicBezTo>
                  <a:lnTo>
                    <a:pt x="112" y="322"/>
                  </a:lnTo>
                  <a:cubicBezTo>
                    <a:pt x="105" y="322"/>
                    <a:pt x="104" y="322"/>
                    <a:pt x="102" y="322"/>
                  </a:cubicBezTo>
                  <a:cubicBezTo>
                    <a:pt x="96" y="322"/>
                    <a:pt x="95" y="321"/>
                    <a:pt x="95" y="317"/>
                  </a:cubicBezTo>
                  <a:cubicBezTo>
                    <a:pt x="95" y="315"/>
                    <a:pt x="95" y="314"/>
                    <a:pt x="97" y="305"/>
                  </a:cubicBezTo>
                  <a:lnTo>
                    <a:pt x="16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06" name="Freeform 78"/>
            <p:cNvSpPr>
              <a:spLocks noChangeArrowheads="1"/>
            </p:cNvSpPr>
            <p:nvPr/>
          </p:nvSpPr>
          <p:spPr bwMode="auto">
            <a:xfrm>
              <a:off x="5208" y="2919"/>
              <a:ext cx="52" cy="3"/>
            </a:xfrm>
            <a:custGeom>
              <a:avLst/>
              <a:gdLst>
                <a:gd name="T0" fmla="*/ 221 w 235"/>
                <a:gd name="T1" fmla="*/ 18 h 19"/>
                <a:gd name="T2" fmla="*/ 234 w 235"/>
                <a:gd name="T3" fmla="*/ 9 h 19"/>
                <a:gd name="T4" fmla="*/ 221 w 235"/>
                <a:gd name="T5" fmla="*/ 0 h 19"/>
                <a:gd name="T6" fmla="*/ 13 w 235"/>
                <a:gd name="T7" fmla="*/ 0 h 19"/>
                <a:gd name="T8" fmla="*/ 0 w 235"/>
                <a:gd name="T9" fmla="*/ 9 h 19"/>
                <a:gd name="T10" fmla="*/ 13 w 235"/>
                <a:gd name="T11" fmla="*/ 18 h 19"/>
                <a:gd name="T12" fmla="*/ 221 w 235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9">
                  <a:moveTo>
                    <a:pt x="221" y="18"/>
                  </a:moveTo>
                  <a:cubicBezTo>
                    <a:pt x="225" y="18"/>
                    <a:pt x="234" y="18"/>
                    <a:pt x="234" y="9"/>
                  </a:cubicBezTo>
                  <a:cubicBezTo>
                    <a:pt x="234" y="0"/>
                    <a:pt x="226" y="0"/>
                    <a:pt x="221" y="0"/>
                  </a:cubicBezTo>
                  <a:lnTo>
                    <a:pt x="13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8"/>
                    <a:pt x="8" y="18"/>
                    <a:pt x="13" y="18"/>
                  </a:cubicBezTo>
                  <a:lnTo>
                    <a:pt x="221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07" name="Freeform 79"/>
            <p:cNvSpPr>
              <a:spLocks noChangeArrowheads="1"/>
            </p:cNvSpPr>
            <p:nvPr/>
          </p:nvSpPr>
          <p:spPr bwMode="auto">
            <a:xfrm>
              <a:off x="5279" y="2910"/>
              <a:ext cx="85" cy="76"/>
            </a:xfrm>
            <a:custGeom>
              <a:avLst/>
              <a:gdLst>
                <a:gd name="T0" fmla="*/ 58 w 378"/>
                <a:gd name="T1" fmla="*/ 299 h 338"/>
                <a:gd name="T2" fmla="*/ 13 w 378"/>
                <a:gd name="T3" fmla="*/ 322 h 338"/>
                <a:gd name="T4" fmla="*/ 0 w 378"/>
                <a:gd name="T5" fmla="*/ 332 h 338"/>
                <a:gd name="T6" fmla="*/ 13 w 378"/>
                <a:gd name="T7" fmla="*/ 337 h 338"/>
                <a:gd name="T8" fmla="*/ 177 w 378"/>
                <a:gd name="T9" fmla="*/ 337 h 338"/>
                <a:gd name="T10" fmla="*/ 377 w 378"/>
                <a:gd name="T11" fmla="*/ 126 h 338"/>
                <a:gd name="T12" fmla="*/ 261 w 378"/>
                <a:gd name="T13" fmla="*/ 0 h 338"/>
                <a:gd name="T14" fmla="*/ 95 w 378"/>
                <a:gd name="T15" fmla="*/ 0 h 338"/>
                <a:gd name="T16" fmla="*/ 81 w 378"/>
                <a:gd name="T17" fmla="*/ 9 h 338"/>
                <a:gd name="T18" fmla="*/ 95 w 378"/>
                <a:gd name="T19" fmla="*/ 16 h 338"/>
                <a:gd name="T20" fmla="*/ 116 w 378"/>
                <a:gd name="T21" fmla="*/ 17 h 338"/>
                <a:gd name="T22" fmla="*/ 127 w 378"/>
                <a:gd name="T23" fmla="*/ 25 h 338"/>
                <a:gd name="T24" fmla="*/ 124 w 378"/>
                <a:gd name="T25" fmla="*/ 34 h 338"/>
                <a:gd name="T26" fmla="*/ 58 w 378"/>
                <a:gd name="T27" fmla="*/ 299 h 338"/>
                <a:gd name="T28" fmla="*/ 166 w 378"/>
                <a:gd name="T29" fmla="*/ 34 h 338"/>
                <a:gd name="T30" fmla="*/ 192 w 378"/>
                <a:gd name="T31" fmla="*/ 16 h 338"/>
                <a:gd name="T32" fmla="*/ 245 w 378"/>
                <a:gd name="T33" fmla="*/ 16 h 338"/>
                <a:gd name="T34" fmla="*/ 334 w 378"/>
                <a:gd name="T35" fmla="*/ 106 h 338"/>
                <a:gd name="T36" fmla="*/ 282 w 378"/>
                <a:gd name="T37" fmla="*/ 267 h 338"/>
                <a:gd name="T38" fmla="*/ 168 w 378"/>
                <a:gd name="T39" fmla="*/ 322 h 338"/>
                <a:gd name="T40" fmla="*/ 112 w 378"/>
                <a:gd name="T41" fmla="*/ 322 h 338"/>
                <a:gd name="T42" fmla="*/ 102 w 378"/>
                <a:gd name="T43" fmla="*/ 322 h 338"/>
                <a:gd name="T44" fmla="*/ 95 w 378"/>
                <a:gd name="T45" fmla="*/ 317 h 338"/>
                <a:gd name="T46" fmla="*/ 97 w 378"/>
                <a:gd name="T47" fmla="*/ 305 h 338"/>
                <a:gd name="T48" fmla="*/ 166 w 378"/>
                <a:gd name="T4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338">
                  <a:moveTo>
                    <a:pt x="58" y="299"/>
                  </a:moveTo>
                  <a:cubicBezTo>
                    <a:pt x="54" y="318"/>
                    <a:pt x="53" y="322"/>
                    <a:pt x="13" y="322"/>
                  </a:cubicBezTo>
                  <a:cubicBezTo>
                    <a:pt x="6" y="322"/>
                    <a:pt x="0" y="322"/>
                    <a:pt x="0" y="332"/>
                  </a:cubicBezTo>
                  <a:cubicBezTo>
                    <a:pt x="0" y="337"/>
                    <a:pt x="4" y="337"/>
                    <a:pt x="13" y="337"/>
                  </a:cubicBezTo>
                  <a:lnTo>
                    <a:pt x="177" y="337"/>
                  </a:lnTo>
                  <a:cubicBezTo>
                    <a:pt x="280" y="337"/>
                    <a:pt x="377" y="233"/>
                    <a:pt x="377" y="126"/>
                  </a:cubicBezTo>
                  <a:cubicBezTo>
                    <a:pt x="377" y="55"/>
                    <a:pt x="335" y="0"/>
                    <a:pt x="261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01" y="16"/>
                    <a:pt x="110" y="16"/>
                    <a:pt x="116" y="17"/>
                  </a:cubicBezTo>
                  <a:cubicBezTo>
                    <a:pt x="124" y="17"/>
                    <a:pt x="127" y="19"/>
                    <a:pt x="127" y="25"/>
                  </a:cubicBezTo>
                  <a:cubicBezTo>
                    <a:pt x="127" y="26"/>
                    <a:pt x="127" y="28"/>
                    <a:pt x="124" y="34"/>
                  </a:cubicBezTo>
                  <a:lnTo>
                    <a:pt x="58" y="299"/>
                  </a:lnTo>
                  <a:close/>
                  <a:moveTo>
                    <a:pt x="166" y="34"/>
                  </a:moveTo>
                  <a:cubicBezTo>
                    <a:pt x="170" y="17"/>
                    <a:pt x="170" y="16"/>
                    <a:pt x="192" y="16"/>
                  </a:cubicBezTo>
                  <a:lnTo>
                    <a:pt x="245" y="16"/>
                  </a:lnTo>
                  <a:cubicBezTo>
                    <a:pt x="293" y="16"/>
                    <a:pt x="334" y="41"/>
                    <a:pt x="334" y="106"/>
                  </a:cubicBezTo>
                  <a:cubicBezTo>
                    <a:pt x="334" y="131"/>
                    <a:pt x="325" y="212"/>
                    <a:pt x="282" y="267"/>
                  </a:cubicBezTo>
                  <a:cubicBezTo>
                    <a:pt x="268" y="285"/>
                    <a:pt x="228" y="322"/>
                    <a:pt x="168" y="322"/>
                  </a:cubicBezTo>
                  <a:lnTo>
                    <a:pt x="112" y="322"/>
                  </a:lnTo>
                  <a:cubicBezTo>
                    <a:pt x="105" y="322"/>
                    <a:pt x="104" y="322"/>
                    <a:pt x="102" y="322"/>
                  </a:cubicBezTo>
                  <a:cubicBezTo>
                    <a:pt x="96" y="322"/>
                    <a:pt x="95" y="321"/>
                    <a:pt x="95" y="317"/>
                  </a:cubicBezTo>
                  <a:cubicBezTo>
                    <a:pt x="95" y="315"/>
                    <a:pt x="95" y="314"/>
                    <a:pt x="97" y="305"/>
                  </a:cubicBezTo>
                  <a:lnTo>
                    <a:pt x="16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08" name="Freeform 80"/>
            <p:cNvSpPr>
              <a:spLocks noChangeArrowheads="1"/>
            </p:cNvSpPr>
            <p:nvPr/>
          </p:nvSpPr>
          <p:spPr bwMode="auto">
            <a:xfrm>
              <a:off x="5377" y="2904"/>
              <a:ext cx="31" cy="33"/>
            </a:xfrm>
            <a:custGeom>
              <a:avLst/>
              <a:gdLst>
                <a:gd name="T0" fmla="*/ 81 w 142"/>
                <a:gd name="T1" fmla="*/ 75 h 151"/>
                <a:gd name="T2" fmla="*/ 131 w 142"/>
                <a:gd name="T3" fmla="*/ 54 h 151"/>
                <a:gd name="T4" fmla="*/ 141 w 142"/>
                <a:gd name="T5" fmla="*/ 43 h 151"/>
                <a:gd name="T6" fmla="*/ 130 w 142"/>
                <a:gd name="T7" fmla="*/ 31 h 151"/>
                <a:gd name="T8" fmla="*/ 123 w 142"/>
                <a:gd name="T9" fmla="*/ 35 h 151"/>
                <a:gd name="T10" fmla="*/ 76 w 142"/>
                <a:gd name="T11" fmla="*/ 66 h 151"/>
                <a:gd name="T12" fmla="*/ 81 w 142"/>
                <a:gd name="T13" fmla="*/ 15 h 151"/>
                <a:gd name="T14" fmla="*/ 71 w 142"/>
                <a:gd name="T15" fmla="*/ 0 h 151"/>
                <a:gd name="T16" fmla="*/ 59 w 142"/>
                <a:gd name="T17" fmla="*/ 10 h 151"/>
                <a:gd name="T18" fmla="*/ 62 w 142"/>
                <a:gd name="T19" fmla="*/ 27 h 151"/>
                <a:gd name="T20" fmla="*/ 65 w 142"/>
                <a:gd name="T21" fmla="*/ 66 h 151"/>
                <a:gd name="T22" fmla="*/ 18 w 142"/>
                <a:gd name="T23" fmla="*/ 35 h 151"/>
                <a:gd name="T24" fmla="*/ 11 w 142"/>
                <a:gd name="T25" fmla="*/ 31 h 151"/>
                <a:gd name="T26" fmla="*/ 0 w 142"/>
                <a:gd name="T27" fmla="*/ 43 h 151"/>
                <a:gd name="T28" fmla="*/ 7 w 142"/>
                <a:gd name="T29" fmla="*/ 53 h 151"/>
                <a:gd name="T30" fmla="*/ 59 w 142"/>
                <a:gd name="T31" fmla="*/ 75 h 151"/>
                <a:gd name="T32" fmla="*/ 10 w 142"/>
                <a:gd name="T33" fmla="*/ 96 h 151"/>
                <a:gd name="T34" fmla="*/ 0 w 142"/>
                <a:gd name="T35" fmla="*/ 106 h 151"/>
                <a:gd name="T36" fmla="*/ 11 w 142"/>
                <a:gd name="T37" fmla="*/ 118 h 151"/>
                <a:gd name="T38" fmla="*/ 18 w 142"/>
                <a:gd name="T39" fmla="*/ 115 h 151"/>
                <a:gd name="T40" fmla="*/ 65 w 142"/>
                <a:gd name="T41" fmla="*/ 83 h 151"/>
                <a:gd name="T42" fmla="*/ 59 w 142"/>
                <a:gd name="T43" fmla="*/ 139 h 151"/>
                <a:gd name="T44" fmla="*/ 71 w 142"/>
                <a:gd name="T45" fmla="*/ 150 h 151"/>
                <a:gd name="T46" fmla="*/ 81 w 142"/>
                <a:gd name="T47" fmla="*/ 139 h 151"/>
                <a:gd name="T48" fmla="*/ 80 w 142"/>
                <a:gd name="T49" fmla="*/ 122 h 151"/>
                <a:gd name="T50" fmla="*/ 76 w 142"/>
                <a:gd name="T51" fmla="*/ 83 h 151"/>
                <a:gd name="T52" fmla="*/ 118 w 142"/>
                <a:gd name="T53" fmla="*/ 111 h 151"/>
                <a:gd name="T54" fmla="*/ 130 w 142"/>
                <a:gd name="T55" fmla="*/ 118 h 151"/>
                <a:gd name="T56" fmla="*/ 141 w 142"/>
                <a:gd name="T57" fmla="*/ 106 h 151"/>
                <a:gd name="T58" fmla="*/ 133 w 142"/>
                <a:gd name="T59" fmla="*/ 96 h 151"/>
                <a:gd name="T60" fmla="*/ 81 w 142"/>
                <a:gd name="T6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1">
                  <a:moveTo>
                    <a:pt x="81" y="75"/>
                  </a:moveTo>
                  <a:cubicBezTo>
                    <a:pt x="110" y="63"/>
                    <a:pt x="122" y="57"/>
                    <a:pt x="131" y="54"/>
                  </a:cubicBezTo>
                  <a:cubicBezTo>
                    <a:pt x="138" y="50"/>
                    <a:pt x="141" y="49"/>
                    <a:pt x="141" y="43"/>
                  </a:cubicBezTo>
                  <a:cubicBezTo>
                    <a:pt x="141" y="37"/>
                    <a:pt x="137" y="31"/>
                    <a:pt x="130" y="31"/>
                  </a:cubicBezTo>
                  <a:cubicBezTo>
                    <a:pt x="128" y="31"/>
                    <a:pt x="127" y="31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6" y="0"/>
                    <a:pt x="59" y="2"/>
                    <a:pt x="59" y="10"/>
                  </a:cubicBezTo>
                  <a:cubicBezTo>
                    <a:pt x="59" y="13"/>
                    <a:pt x="62" y="24"/>
                    <a:pt x="62" y="27"/>
                  </a:cubicBezTo>
                  <a:cubicBezTo>
                    <a:pt x="62" y="34"/>
                    <a:pt x="65" y="58"/>
                    <a:pt x="65" y="66"/>
                  </a:cubicBezTo>
                  <a:lnTo>
                    <a:pt x="18" y="35"/>
                  </a:lnTo>
                  <a:cubicBezTo>
                    <a:pt x="15" y="33"/>
                    <a:pt x="13" y="31"/>
                    <a:pt x="11" y="31"/>
                  </a:cubicBezTo>
                  <a:cubicBezTo>
                    <a:pt x="4" y="31"/>
                    <a:pt x="0" y="37"/>
                    <a:pt x="0" y="43"/>
                  </a:cubicBezTo>
                  <a:cubicBezTo>
                    <a:pt x="0" y="49"/>
                    <a:pt x="4" y="52"/>
                    <a:pt x="7" y="53"/>
                  </a:cubicBezTo>
                  <a:lnTo>
                    <a:pt x="59" y="75"/>
                  </a:lnTo>
                  <a:cubicBezTo>
                    <a:pt x="31" y="87"/>
                    <a:pt x="18" y="92"/>
                    <a:pt x="10" y="96"/>
                  </a:cubicBezTo>
                  <a:cubicBezTo>
                    <a:pt x="3" y="99"/>
                    <a:pt x="0" y="101"/>
                    <a:pt x="0" y="106"/>
                  </a:cubicBezTo>
                  <a:cubicBezTo>
                    <a:pt x="0" y="113"/>
                    <a:pt x="4" y="118"/>
                    <a:pt x="11" y="118"/>
                  </a:cubicBezTo>
                  <a:cubicBezTo>
                    <a:pt x="13" y="118"/>
                    <a:pt x="13" y="118"/>
                    <a:pt x="18" y="115"/>
                  </a:cubicBezTo>
                  <a:lnTo>
                    <a:pt x="65" y="83"/>
                  </a:lnTo>
                  <a:lnTo>
                    <a:pt x="59" y="139"/>
                  </a:lnTo>
                  <a:cubicBezTo>
                    <a:pt x="59" y="147"/>
                    <a:pt x="66" y="150"/>
                    <a:pt x="71" y="150"/>
                  </a:cubicBezTo>
                  <a:cubicBezTo>
                    <a:pt x="75" y="150"/>
                    <a:pt x="81" y="147"/>
                    <a:pt x="81" y="139"/>
                  </a:cubicBezTo>
                  <a:cubicBezTo>
                    <a:pt x="81" y="136"/>
                    <a:pt x="80" y="126"/>
                    <a:pt x="80" y="122"/>
                  </a:cubicBezTo>
                  <a:cubicBezTo>
                    <a:pt x="78" y="117"/>
                    <a:pt x="76" y="91"/>
                    <a:pt x="76" y="83"/>
                  </a:cubicBezTo>
                  <a:lnTo>
                    <a:pt x="118" y="111"/>
                  </a:lnTo>
                  <a:cubicBezTo>
                    <a:pt x="127" y="118"/>
                    <a:pt x="127" y="118"/>
                    <a:pt x="130" y="118"/>
                  </a:cubicBezTo>
                  <a:cubicBezTo>
                    <a:pt x="137" y="118"/>
                    <a:pt x="141" y="113"/>
                    <a:pt x="141" y="106"/>
                  </a:cubicBezTo>
                  <a:cubicBezTo>
                    <a:pt x="141" y="100"/>
                    <a:pt x="137" y="99"/>
                    <a:pt x="133" y="96"/>
                  </a:cubicBezTo>
                  <a:lnTo>
                    <a:pt x="81" y="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09" name="Freeform 81"/>
            <p:cNvSpPr>
              <a:spLocks noChangeArrowheads="1"/>
            </p:cNvSpPr>
            <p:nvPr/>
          </p:nvSpPr>
          <p:spPr bwMode="auto">
            <a:xfrm>
              <a:off x="5422" y="2892"/>
              <a:ext cx="57" cy="57"/>
            </a:xfrm>
            <a:custGeom>
              <a:avLst/>
              <a:gdLst>
                <a:gd name="T0" fmla="*/ 136 w 255"/>
                <a:gd name="T1" fmla="*/ 136 h 257"/>
                <a:gd name="T2" fmla="*/ 242 w 255"/>
                <a:gd name="T3" fmla="*/ 136 h 257"/>
                <a:gd name="T4" fmla="*/ 254 w 255"/>
                <a:gd name="T5" fmla="*/ 128 h 257"/>
                <a:gd name="T6" fmla="*/ 242 w 255"/>
                <a:gd name="T7" fmla="*/ 119 h 257"/>
                <a:gd name="T8" fmla="*/ 136 w 255"/>
                <a:gd name="T9" fmla="*/ 119 h 257"/>
                <a:gd name="T10" fmla="*/ 136 w 255"/>
                <a:gd name="T11" fmla="*/ 12 h 257"/>
                <a:gd name="T12" fmla="*/ 128 w 255"/>
                <a:gd name="T13" fmla="*/ 0 h 257"/>
                <a:gd name="T14" fmla="*/ 119 w 255"/>
                <a:gd name="T15" fmla="*/ 12 h 257"/>
                <a:gd name="T16" fmla="*/ 119 w 255"/>
                <a:gd name="T17" fmla="*/ 119 h 257"/>
                <a:gd name="T18" fmla="*/ 12 w 255"/>
                <a:gd name="T19" fmla="*/ 119 h 257"/>
                <a:gd name="T20" fmla="*/ 0 w 255"/>
                <a:gd name="T21" fmla="*/ 128 h 257"/>
                <a:gd name="T22" fmla="*/ 12 w 255"/>
                <a:gd name="T23" fmla="*/ 136 h 257"/>
                <a:gd name="T24" fmla="*/ 119 w 255"/>
                <a:gd name="T25" fmla="*/ 136 h 257"/>
                <a:gd name="T26" fmla="*/ 119 w 255"/>
                <a:gd name="T27" fmla="*/ 242 h 257"/>
                <a:gd name="T28" fmla="*/ 128 w 255"/>
                <a:gd name="T29" fmla="*/ 256 h 257"/>
                <a:gd name="T30" fmla="*/ 136 w 255"/>
                <a:gd name="T31" fmla="*/ 242 h 257"/>
                <a:gd name="T32" fmla="*/ 136 w 255"/>
                <a:gd name="T33" fmla="*/ 13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257">
                  <a:moveTo>
                    <a:pt x="136" y="136"/>
                  </a:moveTo>
                  <a:lnTo>
                    <a:pt x="242" y="136"/>
                  </a:lnTo>
                  <a:cubicBezTo>
                    <a:pt x="246" y="136"/>
                    <a:pt x="254" y="136"/>
                    <a:pt x="254" y="128"/>
                  </a:cubicBezTo>
                  <a:cubicBezTo>
                    <a:pt x="254" y="119"/>
                    <a:pt x="246" y="119"/>
                    <a:pt x="242" y="119"/>
                  </a:cubicBezTo>
                  <a:lnTo>
                    <a:pt x="136" y="119"/>
                  </a:lnTo>
                  <a:lnTo>
                    <a:pt x="136" y="12"/>
                  </a:lnTo>
                  <a:cubicBezTo>
                    <a:pt x="136" y="8"/>
                    <a:pt x="136" y="0"/>
                    <a:pt x="128" y="0"/>
                  </a:cubicBezTo>
                  <a:cubicBezTo>
                    <a:pt x="119" y="0"/>
                    <a:pt x="119" y="8"/>
                    <a:pt x="119" y="12"/>
                  </a:cubicBezTo>
                  <a:lnTo>
                    <a:pt x="119" y="119"/>
                  </a:lnTo>
                  <a:lnTo>
                    <a:pt x="12" y="119"/>
                  </a:lnTo>
                  <a:cubicBezTo>
                    <a:pt x="8" y="119"/>
                    <a:pt x="0" y="119"/>
                    <a:pt x="0" y="128"/>
                  </a:cubicBezTo>
                  <a:cubicBezTo>
                    <a:pt x="0" y="136"/>
                    <a:pt x="8" y="136"/>
                    <a:pt x="12" y="136"/>
                  </a:cubicBezTo>
                  <a:lnTo>
                    <a:pt x="119" y="136"/>
                  </a:lnTo>
                  <a:lnTo>
                    <a:pt x="119" y="242"/>
                  </a:lnTo>
                  <a:cubicBezTo>
                    <a:pt x="119" y="247"/>
                    <a:pt x="119" y="256"/>
                    <a:pt x="128" y="256"/>
                  </a:cubicBezTo>
                  <a:cubicBezTo>
                    <a:pt x="136" y="256"/>
                    <a:pt x="136" y="248"/>
                    <a:pt x="136" y="242"/>
                  </a:cubicBezTo>
                  <a:lnTo>
                    <a:pt x="136" y="1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10" name="Freeform 82"/>
            <p:cNvSpPr>
              <a:spLocks noChangeArrowheads="1"/>
            </p:cNvSpPr>
            <p:nvPr/>
          </p:nvSpPr>
          <p:spPr bwMode="auto">
            <a:xfrm>
              <a:off x="5496" y="2903"/>
              <a:ext cx="25" cy="111"/>
            </a:xfrm>
            <a:custGeom>
              <a:avLst/>
              <a:gdLst>
                <a:gd name="T0" fmla="*/ 115 w 116"/>
                <a:gd name="T1" fmla="*/ 247 h 494"/>
                <a:gd name="T2" fmla="*/ 83 w 116"/>
                <a:gd name="T3" fmla="*/ 93 h 494"/>
                <a:gd name="T4" fmla="*/ 4 w 116"/>
                <a:gd name="T5" fmla="*/ 0 h 494"/>
                <a:gd name="T6" fmla="*/ 0 w 116"/>
                <a:gd name="T7" fmla="*/ 4 h 494"/>
                <a:gd name="T8" fmla="*/ 9 w 116"/>
                <a:gd name="T9" fmla="*/ 17 h 494"/>
                <a:gd name="T10" fmla="*/ 86 w 116"/>
                <a:gd name="T11" fmla="*/ 247 h 494"/>
                <a:gd name="T12" fmla="*/ 7 w 116"/>
                <a:gd name="T13" fmla="*/ 480 h 494"/>
                <a:gd name="T14" fmla="*/ 0 w 116"/>
                <a:gd name="T15" fmla="*/ 489 h 494"/>
                <a:gd name="T16" fmla="*/ 4 w 116"/>
                <a:gd name="T17" fmla="*/ 493 h 494"/>
                <a:gd name="T18" fmla="*/ 84 w 116"/>
                <a:gd name="T19" fmla="*/ 397 h 494"/>
                <a:gd name="T20" fmla="*/ 115 w 116"/>
                <a:gd name="T21" fmla="*/ 24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247"/>
                  </a:moveTo>
                  <a:cubicBezTo>
                    <a:pt x="115" y="208"/>
                    <a:pt x="110" y="149"/>
                    <a:pt x="83" y="93"/>
                  </a:cubicBezTo>
                  <a:cubicBezTo>
                    <a:pt x="53" y="33"/>
                    <a:pt x="10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5"/>
                    <a:pt x="86" y="143"/>
                    <a:pt x="86" y="247"/>
                  </a:cubicBezTo>
                  <a:cubicBezTo>
                    <a:pt x="86" y="331"/>
                    <a:pt x="68" y="418"/>
                    <a:pt x="7" y="480"/>
                  </a:cubicBezTo>
                  <a:cubicBezTo>
                    <a:pt x="0" y="486"/>
                    <a:pt x="0" y="488"/>
                    <a:pt x="0" y="489"/>
                  </a:cubicBezTo>
                  <a:cubicBezTo>
                    <a:pt x="0" y="492"/>
                    <a:pt x="2" y="493"/>
                    <a:pt x="4" y="493"/>
                  </a:cubicBezTo>
                  <a:cubicBezTo>
                    <a:pt x="10" y="493"/>
                    <a:pt x="55" y="460"/>
                    <a:pt x="84" y="397"/>
                  </a:cubicBezTo>
                  <a:cubicBezTo>
                    <a:pt x="110" y="343"/>
                    <a:pt x="115" y="288"/>
                    <a:pt x="115" y="24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11" name="Freeform 83"/>
            <p:cNvSpPr>
              <a:spLocks noChangeArrowheads="1"/>
            </p:cNvSpPr>
            <p:nvPr/>
          </p:nvSpPr>
          <p:spPr bwMode="auto">
            <a:xfrm>
              <a:off x="5540" y="2903"/>
              <a:ext cx="43" cy="111"/>
            </a:xfrm>
            <a:custGeom>
              <a:avLst/>
              <a:gdLst>
                <a:gd name="T0" fmla="*/ 190 w 194"/>
                <a:gd name="T1" fmla="*/ 19 h 494"/>
                <a:gd name="T2" fmla="*/ 193 w 194"/>
                <a:gd name="T3" fmla="*/ 10 h 494"/>
                <a:gd name="T4" fmla="*/ 183 w 194"/>
                <a:gd name="T5" fmla="*/ 0 h 494"/>
                <a:gd name="T6" fmla="*/ 175 w 194"/>
                <a:gd name="T7" fmla="*/ 4 h 494"/>
                <a:gd name="T8" fmla="*/ 2 w 194"/>
                <a:gd name="T9" fmla="*/ 475 h 494"/>
                <a:gd name="T10" fmla="*/ 0 w 194"/>
                <a:gd name="T11" fmla="*/ 484 h 494"/>
                <a:gd name="T12" fmla="*/ 10 w 194"/>
                <a:gd name="T13" fmla="*/ 493 h 494"/>
                <a:gd name="T14" fmla="*/ 21 w 194"/>
                <a:gd name="T15" fmla="*/ 482 h 494"/>
                <a:gd name="T16" fmla="*/ 190 w 194"/>
                <a:gd name="T17" fmla="*/ 1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494">
                  <a:moveTo>
                    <a:pt x="190" y="19"/>
                  </a:moveTo>
                  <a:cubicBezTo>
                    <a:pt x="193" y="12"/>
                    <a:pt x="193" y="10"/>
                    <a:pt x="193" y="10"/>
                  </a:cubicBezTo>
                  <a:cubicBezTo>
                    <a:pt x="193" y="4"/>
                    <a:pt x="188" y="0"/>
                    <a:pt x="183" y="0"/>
                  </a:cubicBezTo>
                  <a:cubicBezTo>
                    <a:pt x="179" y="0"/>
                    <a:pt x="176" y="1"/>
                    <a:pt x="175" y="4"/>
                  </a:cubicBezTo>
                  <a:lnTo>
                    <a:pt x="2" y="475"/>
                  </a:lnTo>
                  <a:cubicBezTo>
                    <a:pt x="0" y="481"/>
                    <a:pt x="0" y="483"/>
                    <a:pt x="0" y="484"/>
                  </a:cubicBezTo>
                  <a:cubicBezTo>
                    <a:pt x="0" y="489"/>
                    <a:pt x="4" y="493"/>
                    <a:pt x="10" y="493"/>
                  </a:cubicBezTo>
                  <a:cubicBezTo>
                    <a:pt x="17" y="493"/>
                    <a:pt x="18" y="490"/>
                    <a:pt x="21" y="482"/>
                  </a:cubicBezTo>
                  <a:lnTo>
                    <a:pt x="19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12" name="Freeform 84"/>
            <p:cNvSpPr>
              <a:spLocks noChangeArrowheads="1"/>
            </p:cNvSpPr>
            <p:nvPr/>
          </p:nvSpPr>
          <p:spPr bwMode="auto">
            <a:xfrm>
              <a:off x="5598" y="2885"/>
              <a:ext cx="87" cy="111"/>
            </a:xfrm>
            <a:custGeom>
              <a:avLst/>
              <a:gdLst>
                <a:gd name="T0" fmla="*/ 156 w 386"/>
                <a:gd name="T1" fmla="*/ 442 h 494"/>
                <a:gd name="T2" fmla="*/ 69 w 386"/>
                <a:gd name="T3" fmla="*/ 250 h 494"/>
                <a:gd name="T4" fmla="*/ 62 w 386"/>
                <a:gd name="T5" fmla="*/ 242 h 494"/>
                <a:gd name="T6" fmla="*/ 54 w 386"/>
                <a:gd name="T7" fmla="*/ 245 h 494"/>
                <a:gd name="T8" fmla="*/ 7 w 386"/>
                <a:gd name="T9" fmla="*/ 281 h 494"/>
                <a:gd name="T10" fmla="*/ 0 w 386"/>
                <a:gd name="T11" fmla="*/ 289 h 494"/>
                <a:gd name="T12" fmla="*/ 4 w 386"/>
                <a:gd name="T13" fmla="*/ 295 h 494"/>
                <a:gd name="T14" fmla="*/ 21 w 386"/>
                <a:gd name="T15" fmla="*/ 284 h 494"/>
                <a:gd name="T16" fmla="*/ 37 w 386"/>
                <a:gd name="T17" fmla="*/ 272 h 494"/>
                <a:gd name="T18" fmla="*/ 134 w 386"/>
                <a:gd name="T19" fmla="*/ 485 h 494"/>
                <a:gd name="T20" fmla="*/ 146 w 386"/>
                <a:gd name="T21" fmla="*/ 493 h 494"/>
                <a:gd name="T22" fmla="*/ 158 w 386"/>
                <a:gd name="T23" fmla="*/ 484 h 494"/>
                <a:gd name="T24" fmla="*/ 382 w 386"/>
                <a:gd name="T25" fmla="*/ 20 h 494"/>
                <a:gd name="T26" fmla="*/ 385 w 386"/>
                <a:gd name="T27" fmla="*/ 10 h 494"/>
                <a:gd name="T28" fmla="*/ 375 w 386"/>
                <a:gd name="T29" fmla="*/ 0 h 494"/>
                <a:gd name="T30" fmla="*/ 364 w 386"/>
                <a:gd name="T31" fmla="*/ 10 h 494"/>
                <a:gd name="T32" fmla="*/ 156 w 386"/>
                <a:gd name="T33" fmla="*/ 442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494">
                  <a:moveTo>
                    <a:pt x="156" y="442"/>
                  </a:moveTo>
                  <a:lnTo>
                    <a:pt x="69" y="250"/>
                  </a:lnTo>
                  <a:cubicBezTo>
                    <a:pt x="66" y="242"/>
                    <a:pt x="63" y="242"/>
                    <a:pt x="62" y="242"/>
                  </a:cubicBezTo>
                  <a:cubicBezTo>
                    <a:pt x="62" y="242"/>
                    <a:pt x="58" y="242"/>
                    <a:pt x="54" y="245"/>
                  </a:cubicBezTo>
                  <a:lnTo>
                    <a:pt x="7" y="281"/>
                  </a:lnTo>
                  <a:cubicBezTo>
                    <a:pt x="0" y="286"/>
                    <a:pt x="0" y="288"/>
                    <a:pt x="0" y="289"/>
                  </a:cubicBezTo>
                  <a:cubicBezTo>
                    <a:pt x="0" y="291"/>
                    <a:pt x="1" y="295"/>
                    <a:pt x="4" y="295"/>
                  </a:cubicBezTo>
                  <a:cubicBezTo>
                    <a:pt x="8" y="295"/>
                    <a:pt x="17" y="288"/>
                    <a:pt x="21" y="284"/>
                  </a:cubicBezTo>
                  <a:cubicBezTo>
                    <a:pt x="25" y="281"/>
                    <a:pt x="32" y="276"/>
                    <a:pt x="37" y="272"/>
                  </a:cubicBezTo>
                  <a:lnTo>
                    <a:pt x="134" y="485"/>
                  </a:lnTo>
                  <a:cubicBezTo>
                    <a:pt x="138" y="493"/>
                    <a:pt x="141" y="493"/>
                    <a:pt x="146" y="493"/>
                  </a:cubicBezTo>
                  <a:cubicBezTo>
                    <a:pt x="152" y="493"/>
                    <a:pt x="153" y="491"/>
                    <a:pt x="158" y="484"/>
                  </a:cubicBezTo>
                  <a:lnTo>
                    <a:pt x="382" y="20"/>
                  </a:lnTo>
                  <a:cubicBezTo>
                    <a:pt x="385" y="12"/>
                    <a:pt x="385" y="11"/>
                    <a:pt x="385" y="10"/>
                  </a:cubicBezTo>
                  <a:cubicBezTo>
                    <a:pt x="385" y="4"/>
                    <a:pt x="381" y="0"/>
                    <a:pt x="375" y="0"/>
                  </a:cubicBezTo>
                  <a:cubicBezTo>
                    <a:pt x="371" y="0"/>
                    <a:pt x="367" y="2"/>
                    <a:pt x="364" y="10"/>
                  </a:cubicBezTo>
                  <a:lnTo>
                    <a:pt x="156" y="4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13" name="Freeform 85"/>
            <p:cNvSpPr>
              <a:spLocks noChangeArrowheads="1"/>
            </p:cNvSpPr>
            <p:nvPr/>
          </p:nvSpPr>
          <p:spPr bwMode="auto">
            <a:xfrm>
              <a:off x="5682" y="2885"/>
              <a:ext cx="55" cy="4"/>
            </a:xfrm>
            <a:custGeom>
              <a:avLst/>
              <a:gdLst>
                <a:gd name="T0" fmla="*/ 123 w 249"/>
                <a:gd name="T1" fmla="*/ 21 h 22"/>
                <a:gd name="T2" fmla="*/ 0 w 249"/>
                <a:gd name="T3" fmla="*/ 21 h 22"/>
                <a:gd name="T4" fmla="*/ 0 w 249"/>
                <a:gd name="T5" fmla="*/ 0 h 22"/>
                <a:gd name="T6" fmla="*/ 248 w 249"/>
                <a:gd name="T7" fmla="*/ 0 h 22"/>
                <a:gd name="T8" fmla="*/ 248 w 249"/>
                <a:gd name="T9" fmla="*/ 21 h 22"/>
                <a:gd name="T10" fmla="*/ 123 w 249"/>
                <a:gd name="T1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22">
                  <a:moveTo>
                    <a:pt x="123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248" y="0"/>
                  </a:lnTo>
                  <a:lnTo>
                    <a:pt x="248" y="21"/>
                  </a:lnTo>
                  <a:lnTo>
                    <a:pt x="123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14" name="Freeform 86"/>
            <p:cNvSpPr>
              <a:spLocks noChangeArrowheads="1"/>
            </p:cNvSpPr>
            <p:nvPr/>
          </p:nvSpPr>
          <p:spPr bwMode="auto">
            <a:xfrm>
              <a:off x="5688" y="2912"/>
              <a:ext cx="44" cy="74"/>
            </a:xfrm>
            <a:custGeom>
              <a:avLst/>
              <a:gdLst>
                <a:gd name="T0" fmla="*/ 38 w 198"/>
                <a:gd name="T1" fmla="*/ 291 h 331"/>
                <a:gd name="T2" fmla="*/ 91 w 198"/>
                <a:gd name="T3" fmla="*/ 240 h 331"/>
                <a:gd name="T4" fmla="*/ 197 w 198"/>
                <a:gd name="T5" fmla="*/ 96 h 331"/>
                <a:gd name="T6" fmla="*/ 93 w 198"/>
                <a:gd name="T7" fmla="*/ 0 h 331"/>
                <a:gd name="T8" fmla="*/ 0 w 198"/>
                <a:gd name="T9" fmla="*/ 90 h 331"/>
                <a:gd name="T10" fmla="*/ 26 w 198"/>
                <a:gd name="T11" fmla="*/ 117 h 331"/>
                <a:gd name="T12" fmla="*/ 52 w 198"/>
                <a:gd name="T13" fmla="*/ 91 h 331"/>
                <a:gd name="T14" fmla="*/ 26 w 198"/>
                <a:gd name="T15" fmla="*/ 65 h 331"/>
                <a:gd name="T16" fmla="*/ 19 w 198"/>
                <a:gd name="T17" fmla="*/ 66 h 331"/>
                <a:gd name="T18" fmla="*/ 86 w 198"/>
                <a:gd name="T19" fmla="*/ 16 h 331"/>
                <a:gd name="T20" fmla="*/ 152 w 198"/>
                <a:gd name="T21" fmla="*/ 96 h 331"/>
                <a:gd name="T22" fmla="*/ 101 w 198"/>
                <a:gd name="T23" fmla="*/ 205 h 331"/>
                <a:gd name="T24" fmla="*/ 6 w 198"/>
                <a:gd name="T25" fmla="*/ 310 h 331"/>
                <a:gd name="T26" fmla="*/ 0 w 198"/>
                <a:gd name="T27" fmla="*/ 330 h 331"/>
                <a:gd name="T28" fmla="*/ 184 w 198"/>
                <a:gd name="T29" fmla="*/ 330 h 331"/>
                <a:gd name="T30" fmla="*/ 197 w 198"/>
                <a:gd name="T31" fmla="*/ 243 h 331"/>
                <a:gd name="T32" fmla="*/ 185 w 198"/>
                <a:gd name="T33" fmla="*/ 243 h 331"/>
                <a:gd name="T34" fmla="*/ 175 w 198"/>
                <a:gd name="T35" fmla="*/ 287 h 331"/>
                <a:gd name="T36" fmla="*/ 128 w 198"/>
                <a:gd name="T37" fmla="*/ 291 h 331"/>
                <a:gd name="T38" fmla="*/ 38 w 198"/>
                <a:gd name="T39" fmla="*/ 29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331">
                  <a:moveTo>
                    <a:pt x="38" y="291"/>
                  </a:moveTo>
                  <a:lnTo>
                    <a:pt x="91" y="240"/>
                  </a:lnTo>
                  <a:cubicBezTo>
                    <a:pt x="168" y="171"/>
                    <a:pt x="197" y="146"/>
                    <a:pt x="197" y="96"/>
                  </a:cubicBezTo>
                  <a:cubicBezTo>
                    <a:pt x="197" y="39"/>
                    <a:pt x="153" y="0"/>
                    <a:pt x="93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7"/>
                    <a:pt x="25" y="117"/>
                    <a:pt x="26" y="117"/>
                  </a:cubicBezTo>
                  <a:cubicBezTo>
                    <a:pt x="35" y="117"/>
                    <a:pt x="52" y="111"/>
                    <a:pt x="52" y="91"/>
                  </a:cubicBezTo>
                  <a:cubicBezTo>
                    <a:pt x="52" y="78"/>
                    <a:pt x="43" y="65"/>
                    <a:pt x="26" y="65"/>
                  </a:cubicBezTo>
                  <a:cubicBezTo>
                    <a:pt x="21" y="65"/>
                    <a:pt x="21" y="65"/>
                    <a:pt x="19" y="66"/>
                  </a:cubicBezTo>
                  <a:cubicBezTo>
                    <a:pt x="30" y="34"/>
                    <a:pt x="57" y="16"/>
                    <a:pt x="86" y="16"/>
                  </a:cubicBezTo>
                  <a:cubicBezTo>
                    <a:pt x="131" y="16"/>
                    <a:pt x="152" y="55"/>
                    <a:pt x="152" y="96"/>
                  </a:cubicBezTo>
                  <a:cubicBezTo>
                    <a:pt x="152" y="136"/>
                    <a:pt x="128" y="175"/>
                    <a:pt x="101" y="205"/>
                  </a:cubicBezTo>
                  <a:lnTo>
                    <a:pt x="6" y="310"/>
                  </a:lnTo>
                  <a:cubicBezTo>
                    <a:pt x="0" y="316"/>
                    <a:pt x="0" y="317"/>
                    <a:pt x="0" y="330"/>
                  </a:cubicBezTo>
                  <a:lnTo>
                    <a:pt x="184" y="330"/>
                  </a:lnTo>
                  <a:lnTo>
                    <a:pt x="197" y="243"/>
                  </a:lnTo>
                  <a:lnTo>
                    <a:pt x="185" y="243"/>
                  </a:lnTo>
                  <a:cubicBezTo>
                    <a:pt x="183" y="258"/>
                    <a:pt x="179" y="279"/>
                    <a:pt x="175" y="287"/>
                  </a:cubicBezTo>
                  <a:cubicBezTo>
                    <a:pt x="170" y="291"/>
                    <a:pt x="138" y="291"/>
                    <a:pt x="128" y="291"/>
                  </a:cubicBezTo>
                  <a:lnTo>
                    <a:pt x="38" y="2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15" name="Freeform 87"/>
            <p:cNvSpPr>
              <a:spLocks noChangeArrowheads="1"/>
            </p:cNvSpPr>
            <p:nvPr/>
          </p:nvSpPr>
          <p:spPr bwMode="auto">
            <a:xfrm>
              <a:off x="5786" y="2903"/>
              <a:ext cx="25" cy="111"/>
            </a:xfrm>
            <a:custGeom>
              <a:avLst/>
              <a:gdLst>
                <a:gd name="T0" fmla="*/ 115 w 116"/>
                <a:gd name="T1" fmla="*/ 489 h 494"/>
                <a:gd name="T2" fmla="*/ 106 w 116"/>
                <a:gd name="T3" fmla="*/ 477 h 494"/>
                <a:gd name="T4" fmla="*/ 29 w 116"/>
                <a:gd name="T5" fmla="*/ 247 h 494"/>
                <a:gd name="T6" fmla="*/ 109 w 116"/>
                <a:gd name="T7" fmla="*/ 13 h 494"/>
                <a:gd name="T8" fmla="*/ 115 w 116"/>
                <a:gd name="T9" fmla="*/ 4 h 494"/>
                <a:gd name="T10" fmla="*/ 110 w 116"/>
                <a:gd name="T11" fmla="*/ 0 h 494"/>
                <a:gd name="T12" fmla="*/ 31 w 116"/>
                <a:gd name="T13" fmla="*/ 96 h 494"/>
                <a:gd name="T14" fmla="*/ 0 w 116"/>
                <a:gd name="T15" fmla="*/ 247 h 494"/>
                <a:gd name="T16" fmla="*/ 32 w 116"/>
                <a:gd name="T17" fmla="*/ 401 h 494"/>
                <a:gd name="T18" fmla="*/ 110 w 116"/>
                <a:gd name="T19" fmla="*/ 493 h 494"/>
                <a:gd name="T20" fmla="*/ 115 w 116"/>
                <a:gd name="T21" fmla="*/ 48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489"/>
                  </a:moveTo>
                  <a:cubicBezTo>
                    <a:pt x="115" y="488"/>
                    <a:pt x="115" y="486"/>
                    <a:pt x="106" y="477"/>
                  </a:cubicBezTo>
                  <a:cubicBezTo>
                    <a:pt x="45" y="416"/>
                    <a:pt x="29" y="323"/>
                    <a:pt x="29" y="247"/>
                  </a:cubicBezTo>
                  <a:cubicBezTo>
                    <a:pt x="29" y="161"/>
                    <a:pt x="48" y="75"/>
                    <a:pt x="109" y="13"/>
                  </a:cubicBezTo>
                  <a:cubicBezTo>
                    <a:pt x="115" y="8"/>
                    <a:pt x="115" y="7"/>
                    <a:pt x="115" y="4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6"/>
                  </a:cubicBezTo>
                  <a:cubicBezTo>
                    <a:pt x="6" y="150"/>
                    <a:pt x="0" y="205"/>
                    <a:pt x="0" y="247"/>
                  </a:cubicBezTo>
                  <a:cubicBezTo>
                    <a:pt x="0" y="285"/>
                    <a:pt x="6" y="345"/>
                    <a:pt x="32" y="401"/>
                  </a:cubicBezTo>
                  <a:cubicBezTo>
                    <a:pt x="63" y="462"/>
                    <a:pt x="105" y="493"/>
                    <a:pt x="110" y="493"/>
                  </a:cubicBezTo>
                  <a:cubicBezTo>
                    <a:pt x="113" y="493"/>
                    <a:pt x="115" y="492"/>
                    <a:pt x="115" y="48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16" name="Freeform 88"/>
            <p:cNvSpPr>
              <a:spLocks noChangeArrowheads="1"/>
            </p:cNvSpPr>
            <p:nvPr/>
          </p:nvSpPr>
          <p:spPr bwMode="auto">
            <a:xfrm>
              <a:off x="5824" y="2908"/>
              <a:ext cx="79" cy="81"/>
            </a:xfrm>
            <a:custGeom>
              <a:avLst/>
              <a:gdLst>
                <a:gd name="T0" fmla="*/ 351 w 352"/>
                <a:gd name="T1" fmla="*/ 4 h 360"/>
                <a:gd name="T2" fmla="*/ 345 w 352"/>
                <a:gd name="T3" fmla="*/ 0 h 360"/>
                <a:gd name="T4" fmla="*/ 337 w 352"/>
                <a:gd name="T5" fmla="*/ 6 h 360"/>
                <a:gd name="T6" fmla="*/ 304 w 352"/>
                <a:gd name="T7" fmla="*/ 44 h 360"/>
                <a:gd name="T8" fmla="*/ 221 w 352"/>
                <a:gd name="T9" fmla="*/ 0 h 360"/>
                <a:gd name="T10" fmla="*/ 0 w 352"/>
                <a:gd name="T11" fmla="*/ 224 h 360"/>
                <a:gd name="T12" fmla="*/ 133 w 352"/>
                <a:gd name="T13" fmla="*/ 359 h 360"/>
                <a:gd name="T14" fmla="*/ 241 w 352"/>
                <a:gd name="T15" fmla="*/ 316 h 360"/>
                <a:gd name="T16" fmla="*/ 295 w 352"/>
                <a:gd name="T17" fmla="*/ 230 h 360"/>
                <a:gd name="T18" fmla="*/ 289 w 352"/>
                <a:gd name="T19" fmla="*/ 225 h 360"/>
                <a:gd name="T20" fmla="*/ 282 w 352"/>
                <a:gd name="T21" fmla="*/ 230 h 360"/>
                <a:gd name="T22" fmla="*/ 233 w 352"/>
                <a:gd name="T23" fmla="*/ 308 h 360"/>
                <a:gd name="T24" fmla="*/ 141 w 352"/>
                <a:gd name="T25" fmla="*/ 344 h 360"/>
                <a:gd name="T26" fmla="*/ 45 w 352"/>
                <a:gd name="T27" fmla="*/ 241 h 360"/>
                <a:gd name="T28" fmla="*/ 104 w 352"/>
                <a:gd name="T29" fmla="*/ 75 h 360"/>
                <a:gd name="T30" fmla="*/ 225 w 352"/>
                <a:gd name="T31" fmla="*/ 16 h 360"/>
                <a:gd name="T32" fmla="*/ 305 w 352"/>
                <a:gd name="T33" fmla="*/ 111 h 360"/>
                <a:gd name="T34" fmla="*/ 304 w 352"/>
                <a:gd name="T35" fmla="*/ 136 h 360"/>
                <a:gd name="T36" fmla="*/ 310 w 352"/>
                <a:gd name="T37" fmla="*/ 141 h 360"/>
                <a:gd name="T38" fmla="*/ 319 w 352"/>
                <a:gd name="T39" fmla="*/ 131 h 360"/>
                <a:gd name="T40" fmla="*/ 351 w 352"/>
                <a:gd name="T41" fmla="*/ 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360">
                  <a:moveTo>
                    <a:pt x="351" y="4"/>
                  </a:moveTo>
                  <a:cubicBezTo>
                    <a:pt x="351" y="3"/>
                    <a:pt x="349" y="0"/>
                    <a:pt x="345" y="0"/>
                  </a:cubicBezTo>
                  <a:cubicBezTo>
                    <a:pt x="344" y="0"/>
                    <a:pt x="343" y="0"/>
                    <a:pt x="337" y="6"/>
                  </a:cubicBezTo>
                  <a:lnTo>
                    <a:pt x="304" y="44"/>
                  </a:lnTo>
                  <a:cubicBezTo>
                    <a:pt x="299" y="37"/>
                    <a:pt x="276" y="0"/>
                    <a:pt x="221" y="0"/>
                  </a:cubicBezTo>
                  <a:cubicBezTo>
                    <a:pt x="111" y="0"/>
                    <a:pt x="0" y="109"/>
                    <a:pt x="0" y="224"/>
                  </a:cubicBezTo>
                  <a:cubicBezTo>
                    <a:pt x="0" y="305"/>
                    <a:pt x="58" y="359"/>
                    <a:pt x="133" y="359"/>
                  </a:cubicBezTo>
                  <a:cubicBezTo>
                    <a:pt x="177" y="359"/>
                    <a:pt x="214" y="340"/>
                    <a:pt x="241" y="316"/>
                  </a:cubicBezTo>
                  <a:cubicBezTo>
                    <a:pt x="287" y="276"/>
                    <a:pt x="295" y="231"/>
                    <a:pt x="295" y="230"/>
                  </a:cubicBezTo>
                  <a:cubicBezTo>
                    <a:pt x="295" y="225"/>
                    <a:pt x="290" y="225"/>
                    <a:pt x="289" y="225"/>
                  </a:cubicBezTo>
                  <a:cubicBezTo>
                    <a:pt x="286" y="225"/>
                    <a:pt x="283" y="225"/>
                    <a:pt x="282" y="230"/>
                  </a:cubicBezTo>
                  <a:cubicBezTo>
                    <a:pt x="278" y="244"/>
                    <a:pt x="267" y="279"/>
                    <a:pt x="233" y="308"/>
                  </a:cubicBezTo>
                  <a:cubicBezTo>
                    <a:pt x="198" y="335"/>
                    <a:pt x="167" y="344"/>
                    <a:pt x="141" y="344"/>
                  </a:cubicBezTo>
                  <a:cubicBezTo>
                    <a:pt x="97" y="344"/>
                    <a:pt x="45" y="318"/>
                    <a:pt x="45" y="241"/>
                  </a:cubicBezTo>
                  <a:cubicBezTo>
                    <a:pt x="45" y="213"/>
                    <a:pt x="55" y="133"/>
                    <a:pt x="104" y="75"/>
                  </a:cubicBezTo>
                  <a:cubicBezTo>
                    <a:pt x="134" y="40"/>
                    <a:pt x="181" y="16"/>
                    <a:pt x="225" y="16"/>
                  </a:cubicBezTo>
                  <a:cubicBezTo>
                    <a:pt x="276" y="16"/>
                    <a:pt x="305" y="54"/>
                    <a:pt x="305" y="111"/>
                  </a:cubicBezTo>
                  <a:cubicBezTo>
                    <a:pt x="305" y="130"/>
                    <a:pt x="304" y="131"/>
                    <a:pt x="304" y="136"/>
                  </a:cubicBezTo>
                  <a:cubicBezTo>
                    <a:pt x="304" y="141"/>
                    <a:pt x="308" y="141"/>
                    <a:pt x="310" y="141"/>
                  </a:cubicBezTo>
                  <a:cubicBezTo>
                    <a:pt x="317" y="141"/>
                    <a:pt x="317" y="140"/>
                    <a:pt x="319" y="131"/>
                  </a:cubicBezTo>
                  <a:lnTo>
                    <a:pt x="351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17" name="Freeform 89"/>
            <p:cNvSpPr>
              <a:spLocks noChangeArrowheads="1"/>
            </p:cNvSpPr>
            <p:nvPr/>
          </p:nvSpPr>
          <p:spPr bwMode="auto">
            <a:xfrm>
              <a:off x="5944" y="2946"/>
              <a:ext cx="74" cy="26"/>
            </a:xfrm>
            <a:custGeom>
              <a:avLst/>
              <a:gdLst>
                <a:gd name="T0" fmla="*/ 311 w 329"/>
                <a:gd name="T1" fmla="*/ 20 h 118"/>
                <a:gd name="T2" fmla="*/ 328 w 329"/>
                <a:gd name="T3" fmla="*/ 10 h 118"/>
                <a:gd name="T4" fmla="*/ 312 w 329"/>
                <a:gd name="T5" fmla="*/ 0 h 118"/>
                <a:gd name="T6" fmla="*/ 17 w 329"/>
                <a:gd name="T7" fmla="*/ 0 h 118"/>
                <a:gd name="T8" fmla="*/ 0 w 329"/>
                <a:gd name="T9" fmla="*/ 10 h 118"/>
                <a:gd name="T10" fmla="*/ 17 w 329"/>
                <a:gd name="T11" fmla="*/ 20 h 118"/>
                <a:gd name="T12" fmla="*/ 311 w 329"/>
                <a:gd name="T13" fmla="*/ 20 h 118"/>
                <a:gd name="T14" fmla="*/ 312 w 329"/>
                <a:gd name="T15" fmla="*/ 117 h 118"/>
                <a:gd name="T16" fmla="*/ 328 w 329"/>
                <a:gd name="T17" fmla="*/ 106 h 118"/>
                <a:gd name="T18" fmla="*/ 311 w 329"/>
                <a:gd name="T19" fmla="*/ 96 h 118"/>
                <a:gd name="T20" fmla="*/ 17 w 329"/>
                <a:gd name="T21" fmla="*/ 96 h 118"/>
                <a:gd name="T22" fmla="*/ 0 w 329"/>
                <a:gd name="T23" fmla="*/ 106 h 118"/>
                <a:gd name="T24" fmla="*/ 17 w 329"/>
                <a:gd name="T25" fmla="*/ 117 h 118"/>
                <a:gd name="T26" fmla="*/ 312 w 329"/>
                <a:gd name="T27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118">
                  <a:moveTo>
                    <a:pt x="311" y="20"/>
                  </a:moveTo>
                  <a:cubicBezTo>
                    <a:pt x="319" y="20"/>
                    <a:pt x="328" y="20"/>
                    <a:pt x="328" y="10"/>
                  </a:cubicBezTo>
                  <a:cubicBezTo>
                    <a:pt x="328" y="0"/>
                    <a:pt x="319" y="0"/>
                    <a:pt x="312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1" y="20"/>
                  </a:lnTo>
                  <a:close/>
                  <a:moveTo>
                    <a:pt x="312" y="117"/>
                  </a:moveTo>
                  <a:cubicBezTo>
                    <a:pt x="319" y="117"/>
                    <a:pt x="328" y="117"/>
                    <a:pt x="328" y="106"/>
                  </a:cubicBezTo>
                  <a:cubicBezTo>
                    <a:pt x="328" y="96"/>
                    <a:pt x="319" y="96"/>
                    <a:pt x="311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7"/>
                    <a:pt x="9" y="117"/>
                    <a:pt x="17" y="117"/>
                  </a:cubicBezTo>
                  <a:lnTo>
                    <a:pt x="312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18" name="Freeform 90"/>
            <p:cNvSpPr>
              <a:spLocks noChangeArrowheads="1"/>
            </p:cNvSpPr>
            <p:nvPr/>
          </p:nvSpPr>
          <p:spPr bwMode="auto">
            <a:xfrm>
              <a:off x="6061" y="2922"/>
              <a:ext cx="74" cy="74"/>
            </a:xfrm>
            <a:custGeom>
              <a:avLst/>
              <a:gdLst>
                <a:gd name="T0" fmla="*/ 175 w 329"/>
                <a:gd name="T1" fmla="*/ 175 h 331"/>
                <a:gd name="T2" fmla="*/ 312 w 329"/>
                <a:gd name="T3" fmla="*/ 175 h 331"/>
                <a:gd name="T4" fmla="*/ 328 w 329"/>
                <a:gd name="T5" fmla="*/ 165 h 331"/>
                <a:gd name="T6" fmla="*/ 312 w 329"/>
                <a:gd name="T7" fmla="*/ 155 h 331"/>
                <a:gd name="T8" fmla="*/ 175 w 329"/>
                <a:gd name="T9" fmla="*/ 155 h 331"/>
                <a:gd name="T10" fmla="*/ 175 w 329"/>
                <a:gd name="T11" fmla="*/ 17 h 331"/>
                <a:gd name="T12" fmla="*/ 165 w 329"/>
                <a:gd name="T13" fmla="*/ 0 h 331"/>
                <a:gd name="T14" fmla="*/ 155 w 329"/>
                <a:gd name="T15" fmla="*/ 17 h 331"/>
                <a:gd name="T16" fmla="*/ 155 w 329"/>
                <a:gd name="T17" fmla="*/ 155 h 331"/>
                <a:gd name="T18" fmla="*/ 17 w 329"/>
                <a:gd name="T19" fmla="*/ 155 h 331"/>
                <a:gd name="T20" fmla="*/ 0 w 329"/>
                <a:gd name="T21" fmla="*/ 165 h 331"/>
                <a:gd name="T22" fmla="*/ 17 w 329"/>
                <a:gd name="T23" fmla="*/ 175 h 331"/>
                <a:gd name="T24" fmla="*/ 155 w 329"/>
                <a:gd name="T25" fmla="*/ 175 h 331"/>
                <a:gd name="T26" fmla="*/ 155 w 329"/>
                <a:gd name="T27" fmla="*/ 313 h 331"/>
                <a:gd name="T28" fmla="*/ 165 w 329"/>
                <a:gd name="T29" fmla="*/ 330 h 331"/>
                <a:gd name="T30" fmla="*/ 175 w 329"/>
                <a:gd name="T31" fmla="*/ 313 h 331"/>
                <a:gd name="T32" fmla="*/ 175 w 329"/>
                <a:gd name="T33" fmla="*/ 17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31">
                  <a:moveTo>
                    <a:pt x="175" y="175"/>
                  </a:moveTo>
                  <a:lnTo>
                    <a:pt x="312" y="175"/>
                  </a:lnTo>
                  <a:cubicBezTo>
                    <a:pt x="319" y="175"/>
                    <a:pt x="328" y="175"/>
                    <a:pt x="328" y="165"/>
                  </a:cubicBezTo>
                  <a:cubicBezTo>
                    <a:pt x="328" y="155"/>
                    <a:pt x="319" y="155"/>
                    <a:pt x="312" y="155"/>
                  </a:cubicBezTo>
                  <a:lnTo>
                    <a:pt x="175" y="155"/>
                  </a:lnTo>
                  <a:lnTo>
                    <a:pt x="175" y="17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5" y="0"/>
                    <a:pt x="155" y="9"/>
                    <a:pt x="155" y="17"/>
                  </a:cubicBezTo>
                  <a:lnTo>
                    <a:pt x="155" y="155"/>
                  </a:lnTo>
                  <a:lnTo>
                    <a:pt x="17" y="155"/>
                  </a:lnTo>
                  <a:cubicBezTo>
                    <a:pt x="9" y="155"/>
                    <a:pt x="0" y="155"/>
                    <a:pt x="0" y="165"/>
                  </a:cubicBezTo>
                  <a:cubicBezTo>
                    <a:pt x="0" y="175"/>
                    <a:pt x="9" y="175"/>
                    <a:pt x="17" y="175"/>
                  </a:cubicBezTo>
                  <a:lnTo>
                    <a:pt x="155" y="175"/>
                  </a:lnTo>
                  <a:lnTo>
                    <a:pt x="155" y="313"/>
                  </a:lnTo>
                  <a:cubicBezTo>
                    <a:pt x="155" y="319"/>
                    <a:pt x="155" y="330"/>
                    <a:pt x="165" y="330"/>
                  </a:cubicBezTo>
                  <a:cubicBezTo>
                    <a:pt x="175" y="330"/>
                    <a:pt x="175" y="319"/>
                    <a:pt x="175" y="313"/>
                  </a:cubicBezTo>
                  <a:lnTo>
                    <a:pt x="175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19" name="Freeform 91"/>
            <p:cNvSpPr>
              <a:spLocks noChangeArrowheads="1"/>
            </p:cNvSpPr>
            <p:nvPr/>
          </p:nvSpPr>
          <p:spPr bwMode="auto">
            <a:xfrm>
              <a:off x="6152" y="2912"/>
              <a:ext cx="36" cy="74"/>
            </a:xfrm>
            <a:custGeom>
              <a:avLst/>
              <a:gdLst>
                <a:gd name="T0" fmla="*/ 102 w 165"/>
                <a:gd name="T1" fmla="*/ 12 h 331"/>
                <a:gd name="T2" fmla="*/ 91 w 165"/>
                <a:gd name="T3" fmla="*/ 0 h 331"/>
                <a:gd name="T4" fmla="*/ 0 w 165"/>
                <a:gd name="T5" fmla="*/ 31 h 331"/>
                <a:gd name="T6" fmla="*/ 0 w 165"/>
                <a:gd name="T7" fmla="*/ 47 h 331"/>
                <a:gd name="T8" fmla="*/ 65 w 165"/>
                <a:gd name="T9" fmla="*/ 34 h 331"/>
                <a:gd name="T10" fmla="*/ 65 w 165"/>
                <a:gd name="T11" fmla="*/ 290 h 331"/>
                <a:gd name="T12" fmla="*/ 19 w 165"/>
                <a:gd name="T13" fmla="*/ 314 h 331"/>
                <a:gd name="T14" fmla="*/ 3 w 165"/>
                <a:gd name="T15" fmla="*/ 314 h 331"/>
                <a:gd name="T16" fmla="*/ 3 w 165"/>
                <a:gd name="T17" fmla="*/ 330 h 331"/>
                <a:gd name="T18" fmla="*/ 83 w 165"/>
                <a:gd name="T19" fmla="*/ 327 h 331"/>
                <a:gd name="T20" fmla="*/ 164 w 165"/>
                <a:gd name="T21" fmla="*/ 330 h 331"/>
                <a:gd name="T22" fmla="*/ 164 w 165"/>
                <a:gd name="T23" fmla="*/ 314 h 331"/>
                <a:gd name="T24" fmla="*/ 148 w 165"/>
                <a:gd name="T25" fmla="*/ 314 h 331"/>
                <a:gd name="T26" fmla="*/ 102 w 165"/>
                <a:gd name="T27" fmla="*/ 290 h 331"/>
                <a:gd name="T28" fmla="*/ 102 w 165"/>
                <a:gd name="T29" fmla="*/ 1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1">
                  <a:moveTo>
                    <a:pt x="102" y="12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59" y="31"/>
                    <a:pt x="16" y="31"/>
                    <a:pt x="0" y="31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0"/>
                  </a:lnTo>
                  <a:cubicBezTo>
                    <a:pt x="65" y="308"/>
                    <a:pt x="64" y="314"/>
                    <a:pt x="19" y="314"/>
                  </a:cubicBezTo>
                  <a:lnTo>
                    <a:pt x="3" y="314"/>
                  </a:lnTo>
                  <a:lnTo>
                    <a:pt x="3" y="330"/>
                  </a:lnTo>
                  <a:cubicBezTo>
                    <a:pt x="20" y="327"/>
                    <a:pt x="64" y="327"/>
                    <a:pt x="83" y="327"/>
                  </a:cubicBezTo>
                  <a:cubicBezTo>
                    <a:pt x="103" y="327"/>
                    <a:pt x="146" y="327"/>
                    <a:pt x="164" y="330"/>
                  </a:cubicBezTo>
                  <a:lnTo>
                    <a:pt x="164" y="314"/>
                  </a:lnTo>
                  <a:lnTo>
                    <a:pt x="148" y="314"/>
                  </a:lnTo>
                  <a:cubicBezTo>
                    <a:pt x="103" y="314"/>
                    <a:pt x="102" y="308"/>
                    <a:pt x="102" y="290"/>
                  </a:cubicBezTo>
                  <a:lnTo>
                    <a:pt x="102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220" name="Freeform 92"/>
            <p:cNvSpPr>
              <a:spLocks noChangeArrowheads="1"/>
            </p:cNvSpPr>
            <p:nvPr/>
          </p:nvSpPr>
          <p:spPr bwMode="auto">
            <a:xfrm>
              <a:off x="6204" y="2903"/>
              <a:ext cx="25" cy="111"/>
            </a:xfrm>
            <a:custGeom>
              <a:avLst/>
              <a:gdLst>
                <a:gd name="T0" fmla="*/ 115 w 116"/>
                <a:gd name="T1" fmla="*/ 247 h 494"/>
                <a:gd name="T2" fmla="*/ 83 w 116"/>
                <a:gd name="T3" fmla="*/ 93 h 494"/>
                <a:gd name="T4" fmla="*/ 4 w 116"/>
                <a:gd name="T5" fmla="*/ 0 h 494"/>
                <a:gd name="T6" fmla="*/ 0 w 116"/>
                <a:gd name="T7" fmla="*/ 4 h 494"/>
                <a:gd name="T8" fmla="*/ 9 w 116"/>
                <a:gd name="T9" fmla="*/ 17 h 494"/>
                <a:gd name="T10" fmla="*/ 86 w 116"/>
                <a:gd name="T11" fmla="*/ 247 h 494"/>
                <a:gd name="T12" fmla="*/ 7 w 116"/>
                <a:gd name="T13" fmla="*/ 480 h 494"/>
                <a:gd name="T14" fmla="*/ 0 w 116"/>
                <a:gd name="T15" fmla="*/ 489 h 494"/>
                <a:gd name="T16" fmla="*/ 4 w 116"/>
                <a:gd name="T17" fmla="*/ 493 h 494"/>
                <a:gd name="T18" fmla="*/ 84 w 116"/>
                <a:gd name="T19" fmla="*/ 397 h 494"/>
                <a:gd name="T20" fmla="*/ 115 w 116"/>
                <a:gd name="T21" fmla="*/ 24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4">
                  <a:moveTo>
                    <a:pt x="115" y="247"/>
                  </a:moveTo>
                  <a:cubicBezTo>
                    <a:pt x="115" y="208"/>
                    <a:pt x="110" y="149"/>
                    <a:pt x="83" y="93"/>
                  </a:cubicBezTo>
                  <a:cubicBezTo>
                    <a:pt x="53" y="33"/>
                    <a:pt x="10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5"/>
                    <a:pt x="86" y="143"/>
                    <a:pt x="86" y="247"/>
                  </a:cubicBezTo>
                  <a:cubicBezTo>
                    <a:pt x="86" y="331"/>
                    <a:pt x="68" y="418"/>
                    <a:pt x="7" y="480"/>
                  </a:cubicBezTo>
                  <a:cubicBezTo>
                    <a:pt x="0" y="486"/>
                    <a:pt x="0" y="488"/>
                    <a:pt x="0" y="489"/>
                  </a:cubicBezTo>
                  <a:cubicBezTo>
                    <a:pt x="0" y="492"/>
                    <a:pt x="2" y="493"/>
                    <a:pt x="4" y="493"/>
                  </a:cubicBezTo>
                  <a:cubicBezTo>
                    <a:pt x="10" y="493"/>
                    <a:pt x="55" y="460"/>
                    <a:pt x="84" y="397"/>
                  </a:cubicBezTo>
                  <a:cubicBezTo>
                    <a:pt x="110" y="343"/>
                    <a:pt x="115" y="288"/>
                    <a:pt x="115" y="24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                       Correlation Functions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>
                <a:ea typeface="ＭＳ Ｐゴシック" panose="020B0600070205080204" pitchFamily="50" charset="-128"/>
              </a:rPr>
              <a:t>Features of C(q) with a bound state</a:t>
            </a:r>
          </a:p>
          <a:p>
            <a:pPr marL="863600" lvl="1" indent="-287338">
              <a:buSzPct val="56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>
                <a:ea typeface="ＭＳ Ｐゴシック" panose="020B0600070205080204" pitchFamily="50" charset="-128"/>
              </a:rPr>
              <a:t>Enhancement at small source, Dip at large source.</a:t>
            </a:r>
          </a:p>
          <a:p>
            <a:pPr marL="863600" lvl="1" indent="-287338">
              <a:buSzPct val="56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>
                <a:ea typeface="ＭＳ Ｐゴシック" panose="020B0600070205080204" pitchFamily="50" charset="-128"/>
              </a:rPr>
              <a:t>Modification of potential</a:t>
            </a:r>
            <a:br>
              <a:rPr lang="en-US" altLang="ja-JP" sz="2600">
                <a:ea typeface="ＭＳ Ｐゴシック" panose="020B0600070205080204" pitchFamily="50" charset="-128"/>
              </a:rPr>
            </a:br>
            <a:r>
              <a:rPr lang="en-US" altLang="ja-JP" sz="2600">
                <a:ea typeface="ＭＳ Ｐゴシック" panose="020B0600070205080204" pitchFamily="50" charset="-128"/>
              </a:rPr>
              <a:t>(Changing the range,</a:t>
            </a:r>
            <a:br>
              <a:rPr lang="en-US" altLang="ja-JP" sz="2600">
                <a:ea typeface="ＭＳ Ｐゴシック" panose="020B0600070205080204" pitchFamily="50" charset="-128"/>
              </a:rPr>
            </a:br>
            <a:r>
              <a:rPr lang="en-US" altLang="ja-JP" sz="2600">
                <a:ea typeface="ＭＳ Ｐゴシック" panose="020B0600070205080204" pitchFamily="50" charset="-128"/>
              </a:rPr>
              <a:t> V(I=1)=0 or ± V(I=0)/3)</a:t>
            </a:r>
            <a:br>
              <a:rPr lang="en-US" altLang="ja-JP" sz="2600">
                <a:ea typeface="ＭＳ Ｐゴシック" panose="020B0600070205080204" pitchFamily="50" charset="-128"/>
              </a:rPr>
            </a:br>
            <a:r>
              <a:rPr lang="en-US" altLang="ja-JP" sz="2600">
                <a:ea typeface="ＭＳ Ｐゴシック" panose="020B0600070205080204" pitchFamily="50" charset="-128"/>
              </a:rPr>
              <a:t>does not change C(q)</a:t>
            </a:r>
            <a:br>
              <a:rPr lang="en-US" altLang="ja-JP" sz="2600">
                <a:ea typeface="ＭＳ Ｐゴシック" panose="020B0600070205080204" pitchFamily="50" charset="-128"/>
              </a:rPr>
            </a:br>
            <a:r>
              <a:rPr lang="en-US" altLang="ja-JP" sz="2600">
                <a:ea typeface="ＭＳ Ｐゴシック" panose="020B0600070205080204" pitchFamily="50" charset="-128"/>
              </a:rPr>
              <a:t>significantly.</a:t>
            </a:r>
            <a:br>
              <a:rPr lang="en-US" altLang="ja-JP" sz="2600">
                <a:ea typeface="ＭＳ Ｐゴシック" panose="020B0600070205080204" pitchFamily="50" charset="-128"/>
              </a:rPr>
            </a:br>
            <a:r>
              <a:rPr lang="en-US" altLang="ja-JP" sz="2600">
                <a:ea typeface="ＭＳ Ｐゴシック" panose="020B0600070205080204" pitchFamily="50" charset="-128"/>
              </a:rPr>
              <a:t>(dominated by the pole)</a:t>
            </a:r>
          </a:p>
          <a:p>
            <a:pPr marL="863600" lvl="1" indent="-287338">
              <a:buSzPct val="56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>
                <a:ea typeface="ＭＳ Ｐゴシック" panose="020B0600070205080204" pitchFamily="50" charset="-128"/>
              </a:rPr>
              <a:t>Measurement in Run3</a:t>
            </a:r>
            <a:br>
              <a:rPr lang="en-US" altLang="ja-JP" sz="2600">
                <a:ea typeface="ＭＳ Ｐゴシック" panose="020B0600070205080204" pitchFamily="50" charset="-128"/>
              </a:rPr>
            </a:br>
            <a:r>
              <a:rPr lang="en-US" altLang="ja-JP" sz="2600">
                <a:ea typeface="ＭＳ Ｐゴシック" panose="020B0600070205080204" pitchFamily="50" charset="-128"/>
              </a:rPr>
              <a:t>is awaited.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979488" y="106363"/>
            <a:ext cx="3859212" cy="363537"/>
            <a:chOff x="617" y="67"/>
            <a:chExt cx="2431" cy="229"/>
          </a:xfrm>
        </p:grpSpPr>
        <p:sp>
          <p:nvSpPr>
            <p:cNvPr id="49156" name="Freeform 4"/>
            <p:cNvSpPr>
              <a:spLocks noChangeArrowheads="1"/>
            </p:cNvSpPr>
            <p:nvPr/>
          </p:nvSpPr>
          <p:spPr bwMode="auto">
            <a:xfrm>
              <a:off x="617" y="67"/>
              <a:ext cx="2432" cy="226"/>
            </a:xfrm>
            <a:custGeom>
              <a:avLst/>
              <a:gdLst>
                <a:gd name="T0" fmla="*/ 5363 w 10727"/>
                <a:gd name="T1" fmla="*/ 999 h 1000"/>
                <a:gd name="T2" fmla="*/ 0 w 10727"/>
                <a:gd name="T3" fmla="*/ 999 h 1000"/>
                <a:gd name="T4" fmla="*/ 0 w 10727"/>
                <a:gd name="T5" fmla="*/ 0 h 1000"/>
                <a:gd name="T6" fmla="*/ 10726 w 10727"/>
                <a:gd name="T7" fmla="*/ 0 h 1000"/>
                <a:gd name="T8" fmla="*/ 10726 w 10727"/>
                <a:gd name="T9" fmla="*/ 999 h 1000"/>
                <a:gd name="T10" fmla="*/ 5363 w 10727"/>
                <a:gd name="T11" fmla="*/ 999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7" h="1000">
                  <a:moveTo>
                    <a:pt x="5363" y="999"/>
                  </a:moveTo>
                  <a:lnTo>
                    <a:pt x="0" y="999"/>
                  </a:lnTo>
                  <a:lnTo>
                    <a:pt x="0" y="0"/>
                  </a:lnTo>
                  <a:lnTo>
                    <a:pt x="10726" y="0"/>
                  </a:lnTo>
                  <a:lnTo>
                    <a:pt x="10726" y="999"/>
                  </a:lnTo>
                  <a:lnTo>
                    <a:pt x="5363" y="99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57" name="Freeform 5"/>
            <p:cNvSpPr>
              <a:spLocks noChangeArrowheads="1"/>
            </p:cNvSpPr>
            <p:nvPr/>
          </p:nvSpPr>
          <p:spPr bwMode="auto">
            <a:xfrm>
              <a:off x="628" y="118"/>
              <a:ext cx="222" cy="175"/>
            </a:xfrm>
            <a:custGeom>
              <a:avLst/>
              <a:gdLst>
                <a:gd name="T0" fmla="*/ 136 w 984"/>
                <a:gd name="T1" fmla="*/ 699 h 774"/>
                <a:gd name="T2" fmla="*/ 110 w 984"/>
                <a:gd name="T3" fmla="*/ 720 h 774"/>
                <a:gd name="T4" fmla="*/ 49 w 984"/>
                <a:gd name="T5" fmla="*/ 722 h 774"/>
                <a:gd name="T6" fmla="*/ 13 w 984"/>
                <a:gd name="T7" fmla="*/ 725 h 774"/>
                <a:gd name="T8" fmla="*/ 0 w 984"/>
                <a:gd name="T9" fmla="*/ 753 h 774"/>
                <a:gd name="T10" fmla="*/ 38 w 984"/>
                <a:gd name="T11" fmla="*/ 773 h 774"/>
                <a:gd name="T12" fmla="*/ 479 w 984"/>
                <a:gd name="T13" fmla="*/ 773 h 774"/>
                <a:gd name="T14" fmla="*/ 983 w 984"/>
                <a:gd name="T15" fmla="*/ 279 h 774"/>
                <a:gd name="T16" fmla="*/ 673 w 984"/>
                <a:gd name="T17" fmla="*/ 0 h 774"/>
                <a:gd name="T18" fmla="*/ 223 w 984"/>
                <a:gd name="T19" fmla="*/ 0 h 774"/>
                <a:gd name="T20" fmla="*/ 179 w 984"/>
                <a:gd name="T21" fmla="*/ 33 h 774"/>
                <a:gd name="T22" fmla="*/ 228 w 984"/>
                <a:gd name="T23" fmla="*/ 54 h 774"/>
                <a:gd name="T24" fmla="*/ 297 w 984"/>
                <a:gd name="T25" fmla="*/ 56 h 774"/>
                <a:gd name="T26" fmla="*/ 136 w 984"/>
                <a:gd name="T27" fmla="*/ 699 h 774"/>
                <a:gd name="T28" fmla="*/ 443 w 984"/>
                <a:gd name="T29" fmla="*/ 74 h 774"/>
                <a:gd name="T30" fmla="*/ 456 w 984"/>
                <a:gd name="T31" fmla="*/ 54 h 774"/>
                <a:gd name="T32" fmla="*/ 486 w 984"/>
                <a:gd name="T33" fmla="*/ 54 h 774"/>
                <a:gd name="T34" fmla="*/ 614 w 984"/>
                <a:gd name="T35" fmla="*/ 54 h 774"/>
                <a:gd name="T36" fmla="*/ 776 w 984"/>
                <a:gd name="T37" fmla="*/ 100 h 774"/>
                <a:gd name="T38" fmla="*/ 835 w 984"/>
                <a:gd name="T39" fmla="*/ 238 h 774"/>
                <a:gd name="T40" fmla="*/ 760 w 984"/>
                <a:gd name="T41" fmla="*/ 538 h 774"/>
                <a:gd name="T42" fmla="*/ 448 w 984"/>
                <a:gd name="T43" fmla="*/ 722 h 774"/>
                <a:gd name="T44" fmla="*/ 310 w 984"/>
                <a:gd name="T45" fmla="*/ 722 h 774"/>
                <a:gd name="T46" fmla="*/ 282 w 984"/>
                <a:gd name="T47" fmla="*/ 720 h 774"/>
                <a:gd name="T48" fmla="*/ 443 w 984"/>
                <a:gd name="T49" fmla="*/ 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4" h="774">
                  <a:moveTo>
                    <a:pt x="136" y="699"/>
                  </a:moveTo>
                  <a:cubicBezTo>
                    <a:pt x="131" y="717"/>
                    <a:pt x="131" y="717"/>
                    <a:pt x="110" y="720"/>
                  </a:cubicBezTo>
                  <a:cubicBezTo>
                    <a:pt x="90" y="722"/>
                    <a:pt x="67" y="722"/>
                    <a:pt x="49" y="722"/>
                  </a:cubicBezTo>
                  <a:cubicBezTo>
                    <a:pt x="20" y="722"/>
                    <a:pt x="18" y="722"/>
                    <a:pt x="13" y="725"/>
                  </a:cubicBezTo>
                  <a:cubicBezTo>
                    <a:pt x="0" y="732"/>
                    <a:pt x="0" y="750"/>
                    <a:pt x="0" y="753"/>
                  </a:cubicBezTo>
                  <a:cubicBezTo>
                    <a:pt x="0" y="773"/>
                    <a:pt x="20" y="773"/>
                    <a:pt x="38" y="773"/>
                  </a:cubicBezTo>
                  <a:lnTo>
                    <a:pt x="479" y="773"/>
                  </a:lnTo>
                  <a:cubicBezTo>
                    <a:pt x="804" y="773"/>
                    <a:pt x="983" y="507"/>
                    <a:pt x="983" y="279"/>
                  </a:cubicBezTo>
                  <a:cubicBezTo>
                    <a:pt x="983" y="84"/>
                    <a:pt x="840" y="0"/>
                    <a:pt x="673" y="0"/>
                  </a:cubicBezTo>
                  <a:lnTo>
                    <a:pt x="223" y="0"/>
                  </a:lnTo>
                  <a:cubicBezTo>
                    <a:pt x="200" y="0"/>
                    <a:pt x="179" y="0"/>
                    <a:pt x="179" y="33"/>
                  </a:cubicBezTo>
                  <a:cubicBezTo>
                    <a:pt x="179" y="54"/>
                    <a:pt x="195" y="54"/>
                    <a:pt x="228" y="54"/>
                  </a:cubicBezTo>
                  <a:cubicBezTo>
                    <a:pt x="251" y="54"/>
                    <a:pt x="274" y="54"/>
                    <a:pt x="297" y="56"/>
                  </a:cubicBezTo>
                  <a:lnTo>
                    <a:pt x="136" y="699"/>
                  </a:lnTo>
                  <a:close/>
                  <a:moveTo>
                    <a:pt x="443" y="74"/>
                  </a:moveTo>
                  <a:cubicBezTo>
                    <a:pt x="448" y="56"/>
                    <a:pt x="448" y="56"/>
                    <a:pt x="456" y="54"/>
                  </a:cubicBezTo>
                  <a:cubicBezTo>
                    <a:pt x="466" y="54"/>
                    <a:pt x="474" y="54"/>
                    <a:pt x="486" y="54"/>
                  </a:cubicBezTo>
                  <a:lnTo>
                    <a:pt x="614" y="54"/>
                  </a:lnTo>
                  <a:cubicBezTo>
                    <a:pt x="648" y="54"/>
                    <a:pt x="722" y="56"/>
                    <a:pt x="776" y="100"/>
                  </a:cubicBezTo>
                  <a:cubicBezTo>
                    <a:pt x="835" y="146"/>
                    <a:pt x="835" y="213"/>
                    <a:pt x="835" y="238"/>
                  </a:cubicBezTo>
                  <a:cubicBezTo>
                    <a:pt x="835" y="318"/>
                    <a:pt x="791" y="474"/>
                    <a:pt x="760" y="538"/>
                  </a:cubicBezTo>
                  <a:cubicBezTo>
                    <a:pt x="696" y="668"/>
                    <a:pt x="579" y="722"/>
                    <a:pt x="448" y="722"/>
                  </a:cubicBezTo>
                  <a:lnTo>
                    <a:pt x="310" y="722"/>
                  </a:lnTo>
                  <a:cubicBezTo>
                    <a:pt x="292" y="722"/>
                    <a:pt x="289" y="722"/>
                    <a:pt x="282" y="720"/>
                  </a:cubicBezTo>
                  <a:lnTo>
                    <a:pt x="443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58" name="Freeform 6"/>
            <p:cNvSpPr>
              <a:spLocks noChangeArrowheads="1"/>
            </p:cNvSpPr>
            <p:nvPr/>
          </p:nvSpPr>
          <p:spPr bwMode="auto">
            <a:xfrm>
              <a:off x="874" y="70"/>
              <a:ext cx="96" cy="119"/>
            </a:xfrm>
            <a:custGeom>
              <a:avLst/>
              <a:gdLst>
                <a:gd name="T0" fmla="*/ 425 w 426"/>
                <a:gd name="T1" fmla="*/ 266 h 528"/>
                <a:gd name="T2" fmla="*/ 212 w 426"/>
                <a:gd name="T3" fmla="*/ 0 h 528"/>
                <a:gd name="T4" fmla="*/ 0 w 426"/>
                <a:gd name="T5" fmla="*/ 266 h 528"/>
                <a:gd name="T6" fmla="*/ 212 w 426"/>
                <a:gd name="T7" fmla="*/ 527 h 528"/>
                <a:gd name="T8" fmla="*/ 425 w 426"/>
                <a:gd name="T9" fmla="*/ 266 h 528"/>
                <a:gd name="T10" fmla="*/ 212 w 426"/>
                <a:gd name="T11" fmla="*/ 492 h 528"/>
                <a:gd name="T12" fmla="*/ 146 w 426"/>
                <a:gd name="T13" fmla="*/ 466 h 528"/>
                <a:gd name="T14" fmla="*/ 110 w 426"/>
                <a:gd name="T15" fmla="*/ 256 h 528"/>
                <a:gd name="T16" fmla="*/ 118 w 426"/>
                <a:gd name="T17" fmla="*/ 102 h 528"/>
                <a:gd name="T18" fmla="*/ 212 w 426"/>
                <a:gd name="T19" fmla="*/ 36 h 528"/>
                <a:gd name="T20" fmla="*/ 307 w 426"/>
                <a:gd name="T21" fmla="*/ 102 h 528"/>
                <a:gd name="T22" fmla="*/ 315 w 426"/>
                <a:gd name="T23" fmla="*/ 256 h 528"/>
                <a:gd name="T24" fmla="*/ 307 w 426"/>
                <a:gd name="T25" fmla="*/ 415 h 528"/>
                <a:gd name="T26" fmla="*/ 212 w 426"/>
                <a:gd name="T27" fmla="*/ 49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6" h="528">
                  <a:moveTo>
                    <a:pt x="425" y="266"/>
                  </a:moveTo>
                  <a:cubicBezTo>
                    <a:pt x="425" y="169"/>
                    <a:pt x="415" y="0"/>
                    <a:pt x="212" y="0"/>
                  </a:cubicBezTo>
                  <a:cubicBezTo>
                    <a:pt x="10" y="0"/>
                    <a:pt x="0" y="172"/>
                    <a:pt x="0" y="266"/>
                  </a:cubicBezTo>
                  <a:cubicBezTo>
                    <a:pt x="0" y="366"/>
                    <a:pt x="13" y="527"/>
                    <a:pt x="212" y="527"/>
                  </a:cubicBezTo>
                  <a:cubicBezTo>
                    <a:pt x="415" y="527"/>
                    <a:pt x="425" y="369"/>
                    <a:pt x="425" y="266"/>
                  </a:cubicBezTo>
                  <a:close/>
                  <a:moveTo>
                    <a:pt x="212" y="492"/>
                  </a:moveTo>
                  <a:cubicBezTo>
                    <a:pt x="187" y="492"/>
                    <a:pt x="164" y="484"/>
                    <a:pt x="146" y="466"/>
                  </a:cubicBezTo>
                  <a:cubicBezTo>
                    <a:pt x="123" y="448"/>
                    <a:pt x="110" y="438"/>
                    <a:pt x="110" y="256"/>
                  </a:cubicBezTo>
                  <a:cubicBezTo>
                    <a:pt x="110" y="202"/>
                    <a:pt x="110" y="141"/>
                    <a:pt x="118" y="102"/>
                  </a:cubicBezTo>
                  <a:cubicBezTo>
                    <a:pt x="131" y="51"/>
                    <a:pt x="182" y="36"/>
                    <a:pt x="212" y="36"/>
                  </a:cubicBezTo>
                  <a:cubicBezTo>
                    <a:pt x="243" y="36"/>
                    <a:pt x="294" y="49"/>
                    <a:pt x="307" y="102"/>
                  </a:cubicBezTo>
                  <a:cubicBezTo>
                    <a:pt x="315" y="141"/>
                    <a:pt x="315" y="207"/>
                    <a:pt x="315" y="256"/>
                  </a:cubicBezTo>
                  <a:cubicBezTo>
                    <a:pt x="315" y="312"/>
                    <a:pt x="315" y="371"/>
                    <a:pt x="307" y="415"/>
                  </a:cubicBezTo>
                  <a:cubicBezTo>
                    <a:pt x="297" y="479"/>
                    <a:pt x="243" y="492"/>
                    <a:pt x="212" y="492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59" name="Freeform 7"/>
            <p:cNvSpPr>
              <a:spLocks noChangeArrowheads="1"/>
            </p:cNvSpPr>
            <p:nvPr/>
          </p:nvSpPr>
          <p:spPr bwMode="auto">
            <a:xfrm>
              <a:off x="1004" y="118"/>
              <a:ext cx="222" cy="175"/>
            </a:xfrm>
            <a:custGeom>
              <a:avLst/>
              <a:gdLst>
                <a:gd name="T0" fmla="*/ 136 w 984"/>
                <a:gd name="T1" fmla="*/ 699 h 774"/>
                <a:gd name="T2" fmla="*/ 110 w 984"/>
                <a:gd name="T3" fmla="*/ 720 h 774"/>
                <a:gd name="T4" fmla="*/ 49 w 984"/>
                <a:gd name="T5" fmla="*/ 722 h 774"/>
                <a:gd name="T6" fmla="*/ 13 w 984"/>
                <a:gd name="T7" fmla="*/ 725 h 774"/>
                <a:gd name="T8" fmla="*/ 0 w 984"/>
                <a:gd name="T9" fmla="*/ 753 h 774"/>
                <a:gd name="T10" fmla="*/ 38 w 984"/>
                <a:gd name="T11" fmla="*/ 773 h 774"/>
                <a:gd name="T12" fmla="*/ 479 w 984"/>
                <a:gd name="T13" fmla="*/ 773 h 774"/>
                <a:gd name="T14" fmla="*/ 983 w 984"/>
                <a:gd name="T15" fmla="*/ 279 h 774"/>
                <a:gd name="T16" fmla="*/ 673 w 984"/>
                <a:gd name="T17" fmla="*/ 0 h 774"/>
                <a:gd name="T18" fmla="*/ 223 w 984"/>
                <a:gd name="T19" fmla="*/ 0 h 774"/>
                <a:gd name="T20" fmla="*/ 179 w 984"/>
                <a:gd name="T21" fmla="*/ 33 h 774"/>
                <a:gd name="T22" fmla="*/ 228 w 984"/>
                <a:gd name="T23" fmla="*/ 54 h 774"/>
                <a:gd name="T24" fmla="*/ 297 w 984"/>
                <a:gd name="T25" fmla="*/ 56 h 774"/>
                <a:gd name="T26" fmla="*/ 136 w 984"/>
                <a:gd name="T27" fmla="*/ 699 h 774"/>
                <a:gd name="T28" fmla="*/ 443 w 984"/>
                <a:gd name="T29" fmla="*/ 74 h 774"/>
                <a:gd name="T30" fmla="*/ 456 w 984"/>
                <a:gd name="T31" fmla="*/ 54 h 774"/>
                <a:gd name="T32" fmla="*/ 486 w 984"/>
                <a:gd name="T33" fmla="*/ 54 h 774"/>
                <a:gd name="T34" fmla="*/ 614 w 984"/>
                <a:gd name="T35" fmla="*/ 54 h 774"/>
                <a:gd name="T36" fmla="*/ 776 w 984"/>
                <a:gd name="T37" fmla="*/ 100 h 774"/>
                <a:gd name="T38" fmla="*/ 835 w 984"/>
                <a:gd name="T39" fmla="*/ 238 h 774"/>
                <a:gd name="T40" fmla="*/ 760 w 984"/>
                <a:gd name="T41" fmla="*/ 538 h 774"/>
                <a:gd name="T42" fmla="*/ 448 w 984"/>
                <a:gd name="T43" fmla="*/ 722 h 774"/>
                <a:gd name="T44" fmla="*/ 310 w 984"/>
                <a:gd name="T45" fmla="*/ 722 h 774"/>
                <a:gd name="T46" fmla="*/ 282 w 984"/>
                <a:gd name="T47" fmla="*/ 720 h 774"/>
                <a:gd name="T48" fmla="*/ 443 w 984"/>
                <a:gd name="T49" fmla="*/ 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4" h="774">
                  <a:moveTo>
                    <a:pt x="136" y="699"/>
                  </a:moveTo>
                  <a:cubicBezTo>
                    <a:pt x="131" y="717"/>
                    <a:pt x="131" y="717"/>
                    <a:pt x="110" y="720"/>
                  </a:cubicBezTo>
                  <a:cubicBezTo>
                    <a:pt x="90" y="722"/>
                    <a:pt x="67" y="722"/>
                    <a:pt x="49" y="722"/>
                  </a:cubicBezTo>
                  <a:cubicBezTo>
                    <a:pt x="20" y="722"/>
                    <a:pt x="18" y="722"/>
                    <a:pt x="13" y="725"/>
                  </a:cubicBezTo>
                  <a:cubicBezTo>
                    <a:pt x="0" y="732"/>
                    <a:pt x="0" y="750"/>
                    <a:pt x="0" y="753"/>
                  </a:cubicBezTo>
                  <a:cubicBezTo>
                    <a:pt x="0" y="773"/>
                    <a:pt x="20" y="773"/>
                    <a:pt x="38" y="773"/>
                  </a:cubicBezTo>
                  <a:lnTo>
                    <a:pt x="479" y="773"/>
                  </a:lnTo>
                  <a:cubicBezTo>
                    <a:pt x="804" y="773"/>
                    <a:pt x="983" y="507"/>
                    <a:pt x="983" y="279"/>
                  </a:cubicBezTo>
                  <a:cubicBezTo>
                    <a:pt x="983" y="84"/>
                    <a:pt x="840" y="0"/>
                    <a:pt x="673" y="0"/>
                  </a:cubicBezTo>
                  <a:lnTo>
                    <a:pt x="223" y="0"/>
                  </a:lnTo>
                  <a:cubicBezTo>
                    <a:pt x="200" y="0"/>
                    <a:pt x="179" y="0"/>
                    <a:pt x="179" y="33"/>
                  </a:cubicBezTo>
                  <a:cubicBezTo>
                    <a:pt x="179" y="54"/>
                    <a:pt x="195" y="54"/>
                    <a:pt x="228" y="54"/>
                  </a:cubicBezTo>
                  <a:cubicBezTo>
                    <a:pt x="251" y="54"/>
                    <a:pt x="274" y="54"/>
                    <a:pt x="297" y="56"/>
                  </a:cubicBezTo>
                  <a:lnTo>
                    <a:pt x="136" y="699"/>
                  </a:lnTo>
                  <a:close/>
                  <a:moveTo>
                    <a:pt x="443" y="74"/>
                  </a:moveTo>
                  <a:cubicBezTo>
                    <a:pt x="448" y="56"/>
                    <a:pt x="448" y="56"/>
                    <a:pt x="456" y="54"/>
                  </a:cubicBezTo>
                  <a:cubicBezTo>
                    <a:pt x="466" y="54"/>
                    <a:pt x="474" y="54"/>
                    <a:pt x="486" y="54"/>
                  </a:cubicBezTo>
                  <a:lnTo>
                    <a:pt x="614" y="54"/>
                  </a:lnTo>
                  <a:cubicBezTo>
                    <a:pt x="648" y="54"/>
                    <a:pt x="722" y="56"/>
                    <a:pt x="776" y="100"/>
                  </a:cubicBezTo>
                  <a:cubicBezTo>
                    <a:pt x="835" y="146"/>
                    <a:pt x="835" y="213"/>
                    <a:pt x="835" y="238"/>
                  </a:cubicBezTo>
                  <a:cubicBezTo>
                    <a:pt x="835" y="318"/>
                    <a:pt x="791" y="474"/>
                    <a:pt x="760" y="538"/>
                  </a:cubicBezTo>
                  <a:cubicBezTo>
                    <a:pt x="696" y="668"/>
                    <a:pt x="579" y="722"/>
                    <a:pt x="448" y="722"/>
                  </a:cubicBezTo>
                  <a:lnTo>
                    <a:pt x="310" y="722"/>
                  </a:lnTo>
                  <a:cubicBezTo>
                    <a:pt x="292" y="722"/>
                    <a:pt x="289" y="722"/>
                    <a:pt x="282" y="720"/>
                  </a:cubicBezTo>
                  <a:lnTo>
                    <a:pt x="443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60" name="Freeform 8"/>
            <p:cNvSpPr>
              <a:spLocks noChangeArrowheads="1"/>
            </p:cNvSpPr>
            <p:nvPr/>
          </p:nvSpPr>
          <p:spPr bwMode="auto">
            <a:xfrm>
              <a:off x="1256" y="103"/>
              <a:ext cx="84" cy="79"/>
            </a:xfrm>
            <a:custGeom>
              <a:avLst/>
              <a:gdLst>
                <a:gd name="T0" fmla="*/ 61 w 375"/>
                <a:gd name="T1" fmla="*/ 74 h 354"/>
                <a:gd name="T2" fmla="*/ 38 w 375"/>
                <a:gd name="T3" fmla="*/ 64 h 354"/>
                <a:gd name="T4" fmla="*/ 0 w 375"/>
                <a:gd name="T5" fmla="*/ 108 h 354"/>
                <a:gd name="T6" fmla="*/ 28 w 375"/>
                <a:gd name="T7" fmla="*/ 141 h 354"/>
                <a:gd name="T8" fmla="*/ 138 w 375"/>
                <a:gd name="T9" fmla="*/ 177 h 354"/>
                <a:gd name="T10" fmla="*/ 38 w 375"/>
                <a:gd name="T11" fmla="*/ 207 h 354"/>
                <a:gd name="T12" fmla="*/ 0 w 375"/>
                <a:gd name="T13" fmla="*/ 246 h 354"/>
                <a:gd name="T14" fmla="*/ 38 w 375"/>
                <a:gd name="T15" fmla="*/ 287 h 354"/>
                <a:gd name="T16" fmla="*/ 72 w 375"/>
                <a:gd name="T17" fmla="*/ 271 h 354"/>
                <a:gd name="T18" fmla="*/ 166 w 375"/>
                <a:gd name="T19" fmla="*/ 207 h 354"/>
                <a:gd name="T20" fmla="*/ 148 w 375"/>
                <a:gd name="T21" fmla="*/ 320 h 354"/>
                <a:gd name="T22" fmla="*/ 187 w 375"/>
                <a:gd name="T23" fmla="*/ 353 h 354"/>
                <a:gd name="T24" fmla="*/ 225 w 375"/>
                <a:gd name="T25" fmla="*/ 318 h 354"/>
                <a:gd name="T26" fmla="*/ 207 w 375"/>
                <a:gd name="T27" fmla="*/ 207 h 354"/>
                <a:gd name="T28" fmla="*/ 305 w 375"/>
                <a:gd name="T29" fmla="*/ 271 h 354"/>
                <a:gd name="T30" fmla="*/ 335 w 375"/>
                <a:gd name="T31" fmla="*/ 287 h 354"/>
                <a:gd name="T32" fmla="*/ 374 w 375"/>
                <a:gd name="T33" fmla="*/ 246 h 354"/>
                <a:gd name="T34" fmla="*/ 346 w 375"/>
                <a:gd name="T35" fmla="*/ 210 h 354"/>
                <a:gd name="T36" fmla="*/ 236 w 375"/>
                <a:gd name="T37" fmla="*/ 177 h 354"/>
                <a:gd name="T38" fmla="*/ 335 w 375"/>
                <a:gd name="T39" fmla="*/ 143 h 354"/>
                <a:gd name="T40" fmla="*/ 374 w 375"/>
                <a:gd name="T41" fmla="*/ 108 h 354"/>
                <a:gd name="T42" fmla="*/ 335 w 375"/>
                <a:gd name="T43" fmla="*/ 64 h 354"/>
                <a:gd name="T44" fmla="*/ 302 w 375"/>
                <a:gd name="T45" fmla="*/ 82 h 354"/>
                <a:gd name="T46" fmla="*/ 207 w 375"/>
                <a:gd name="T47" fmla="*/ 146 h 354"/>
                <a:gd name="T48" fmla="*/ 225 w 375"/>
                <a:gd name="T49" fmla="*/ 33 h 354"/>
                <a:gd name="T50" fmla="*/ 187 w 375"/>
                <a:gd name="T51" fmla="*/ 0 h 354"/>
                <a:gd name="T52" fmla="*/ 148 w 375"/>
                <a:gd name="T53" fmla="*/ 33 h 354"/>
                <a:gd name="T54" fmla="*/ 159 w 375"/>
                <a:gd name="T55" fmla="*/ 90 h 354"/>
                <a:gd name="T56" fmla="*/ 166 w 375"/>
                <a:gd name="T57" fmla="*/ 146 h 354"/>
                <a:gd name="T58" fmla="*/ 61 w 375"/>
                <a:gd name="T59" fmla="*/ 7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5" h="354">
                  <a:moveTo>
                    <a:pt x="61" y="74"/>
                  </a:moveTo>
                  <a:cubicBezTo>
                    <a:pt x="51" y="67"/>
                    <a:pt x="49" y="64"/>
                    <a:pt x="38" y="64"/>
                  </a:cubicBezTo>
                  <a:cubicBezTo>
                    <a:pt x="15" y="64"/>
                    <a:pt x="0" y="87"/>
                    <a:pt x="0" y="108"/>
                  </a:cubicBezTo>
                  <a:cubicBezTo>
                    <a:pt x="0" y="131"/>
                    <a:pt x="18" y="138"/>
                    <a:pt x="28" y="141"/>
                  </a:cubicBezTo>
                  <a:lnTo>
                    <a:pt x="138" y="177"/>
                  </a:lnTo>
                  <a:lnTo>
                    <a:pt x="38" y="207"/>
                  </a:lnTo>
                  <a:cubicBezTo>
                    <a:pt x="15" y="215"/>
                    <a:pt x="0" y="220"/>
                    <a:pt x="0" y="246"/>
                  </a:cubicBezTo>
                  <a:cubicBezTo>
                    <a:pt x="0" y="264"/>
                    <a:pt x="15" y="287"/>
                    <a:pt x="38" y="287"/>
                  </a:cubicBezTo>
                  <a:cubicBezTo>
                    <a:pt x="49" y="287"/>
                    <a:pt x="49" y="287"/>
                    <a:pt x="72" y="271"/>
                  </a:cubicBezTo>
                  <a:lnTo>
                    <a:pt x="166" y="207"/>
                  </a:lnTo>
                  <a:cubicBezTo>
                    <a:pt x="164" y="223"/>
                    <a:pt x="148" y="312"/>
                    <a:pt x="148" y="320"/>
                  </a:cubicBezTo>
                  <a:cubicBezTo>
                    <a:pt x="148" y="338"/>
                    <a:pt x="166" y="353"/>
                    <a:pt x="187" y="353"/>
                  </a:cubicBezTo>
                  <a:cubicBezTo>
                    <a:pt x="205" y="353"/>
                    <a:pt x="225" y="341"/>
                    <a:pt x="225" y="318"/>
                  </a:cubicBezTo>
                  <a:cubicBezTo>
                    <a:pt x="225" y="312"/>
                    <a:pt x="210" y="220"/>
                    <a:pt x="207" y="207"/>
                  </a:cubicBezTo>
                  <a:lnTo>
                    <a:pt x="305" y="271"/>
                  </a:lnTo>
                  <a:cubicBezTo>
                    <a:pt x="325" y="287"/>
                    <a:pt x="328" y="287"/>
                    <a:pt x="335" y="287"/>
                  </a:cubicBezTo>
                  <a:cubicBezTo>
                    <a:pt x="358" y="287"/>
                    <a:pt x="374" y="264"/>
                    <a:pt x="374" y="246"/>
                  </a:cubicBezTo>
                  <a:cubicBezTo>
                    <a:pt x="374" y="220"/>
                    <a:pt x="356" y="215"/>
                    <a:pt x="346" y="210"/>
                  </a:cubicBezTo>
                  <a:lnTo>
                    <a:pt x="236" y="177"/>
                  </a:lnTo>
                  <a:lnTo>
                    <a:pt x="335" y="143"/>
                  </a:lnTo>
                  <a:cubicBezTo>
                    <a:pt x="358" y="138"/>
                    <a:pt x="374" y="133"/>
                    <a:pt x="374" y="108"/>
                  </a:cubicBezTo>
                  <a:cubicBezTo>
                    <a:pt x="374" y="87"/>
                    <a:pt x="358" y="64"/>
                    <a:pt x="335" y="64"/>
                  </a:cubicBezTo>
                  <a:cubicBezTo>
                    <a:pt x="328" y="64"/>
                    <a:pt x="325" y="64"/>
                    <a:pt x="302" y="82"/>
                  </a:cubicBezTo>
                  <a:lnTo>
                    <a:pt x="207" y="146"/>
                  </a:lnTo>
                  <a:cubicBezTo>
                    <a:pt x="210" y="131"/>
                    <a:pt x="225" y="41"/>
                    <a:pt x="225" y="33"/>
                  </a:cubicBezTo>
                  <a:cubicBezTo>
                    <a:pt x="225" y="13"/>
                    <a:pt x="205" y="0"/>
                    <a:pt x="187" y="0"/>
                  </a:cubicBezTo>
                  <a:cubicBezTo>
                    <a:pt x="166" y="0"/>
                    <a:pt x="148" y="13"/>
                    <a:pt x="148" y="33"/>
                  </a:cubicBezTo>
                  <a:cubicBezTo>
                    <a:pt x="148" y="38"/>
                    <a:pt x="148" y="41"/>
                    <a:pt x="159" y="90"/>
                  </a:cubicBezTo>
                  <a:lnTo>
                    <a:pt x="166" y="146"/>
                  </a:lnTo>
                  <a:lnTo>
                    <a:pt x="61" y="7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61" name="Freeform 9"/>
            <p:cNvSpPr>
              <a:spLocks noChangeArrowheads="1"/>
            </p:cNvSpPr>
            <p:nvPr/>
          </p:nvSpPr>
          <p:spPr bwMode="auto">
            <a:xfrm>
              <a:off x="1371" y="67"/>
              <a:ext cx="152" cy="152"/>
            </a:xfrm>
            <a:custGeom>
              <a:avLst/>
              <a:gdLst>
                <a:gd name="T0" fmla="*/ 366 w 674"/>
                <a:gd name="T1" fmla="*/ 366 h 674"/>
                <a:gd name="T2" fmla="*/ 635 w 674"/>
                <a:gd name="T3" fmla="*/ 366 h 674"/>
                <a:gd name="T4" fmla="*/ 673 w 674"/>
                <a:gd name="T5" fmla="*/ 338 h 674"/>
                <a:gd name="T6" fmla="*/ 635 w 674"/>
                <a:gd name="T7" fmla="*/ 307 h 674"/>
                <a:gd name="T8" fmla="*/ 366 w 674"/>
                <a:gd name="T9" fmla="*/ 307 h 674"/>
                <a:gd name="T10" fmla="*/ 366 w 674"/>
                <a:gd name="T11" fmla="*/ 38 h 674"/>
                <a:gd name="T12" fmla="*/ 338 w 674"/>
                <a:gd name="T13" fmla="*/ 0 h 674"/>
                <a:gd name="T14" fmla="*/ 307 w 674"/>
                <a:gd name="T15" fmla="*/ 38 h 674"/>
                <a:gd name="T16" fmla="*/ 307 w 674"/>
                <a:gd name="T17" fmla="*/ 307 h 674"/>
                <a:gd name="T18" fmla="*/ 38 w 674"/>
                <a:gd name="T19" fmla="*/ 307 h 674"/>
                <a:gd name="T20" fmla="*/ 0 w 674"/>
                <a:gd name="T21" fmla="*/ 335 h 674"/>
                <a:gd name="T22" fmla="*/ 38 w 674"/>
                <a:gd name="T23" fmla="*/ 366 h 674"/>
                <a:gd name="T24" fmla="*/ 307 w 674"/>
                <a:gd name="T25" fmla="*/ 366 h 674"/>
                <a:gd name="T26" fmla="*/ 307 w 674"/>
                <a:gd name="T27" fmla="*/ 635 h 674"/>
                <a:gd name="T28" fmla="*/ 335 w 674"/>
                <a:gd name="T29" fmla="*/ 673 h 674"/>
                <a:gd name="T30" fmla="*/ 366 w 674"/>
                <a:gd name="T31" fmla="*/ 635 h 674"/>
                <a:gd name="T32" fmla="*/ 366 w 674"/>
                <a:gd name="T33" fmla="*/ 36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4" h="674">
                  <a:moveTo>
                    <a:pt x="366" y="366"/>
                  </a:moveTo>
                  <a:lnTo>
                    <a:pt x="635" y="366"/>
                  </a:lnTo>
                  <a:cubicBezTo>
                    <a:pt x="643" y="366"/>
                    <a:pt x="673" y="366"/>
                    <a:pt x="673" y="338"/>
                  </a:cubicBezTo>
                  <a:cubicBezTo>
                    <a:pt x="673" y="307"/>
                    <a:pt x="645" y="307"/>
                    <a:pt x="635" y="307"/>
                  </a:cubicBezTo>
                  <a:lnTo>
                    <a:pt x="366" y="307"/>
                  </a:lnTo>
                  <a:lnTo>
                    <a:pt x="366" y="38"/>
                  </a:lnTo>
                  <a:cubicBezTo>
                    <a:pt x="366" y="28"/>
                    <a:pt x="366" y="0"/>
                    <a:pt x="338" y="0"/>
                  </a:cubicBezTo>
                  <a:cubicBezTo>
                    <a:pt x="307" y="0"/>
                    <a:pt x="307" y="28"/>
                    <a:pt x="307" y="38"/>
                  </a:cubicBezTo>
                  <a:lnTo>
                    <a:pt x="307" y="307"/>
                  </a:lnTo>
                  <a:lnTo>
                    <a:pt x="38" y="307"/>
                  </a:lnTo>
                  <a:cubicBezTo>
                    <a:pt x="28" y="307"/>
                    <a:pt x="0" y="307"/>
                    <a:pt x="0" y="335"/>
                  </a:cubicBezTo>
                  <a:cubicBezTo>
                    <a:pt x="0" y="366"/>
                    <a:pt x="28" y="366"/>
                    <a:pt x="38" y="366"/>
                  </a:cubicBezTo>
                  <a:lnTo>
                    <a:pt x="307" y="366"/>
                  </a:lnTo>
                  <a:lnTo>
                    <a:pt x="307" y="635"/>
                  </a:lnTo>
                  <a:cubicBezTo>
                    <a:pt x="307" y="643"/>
                    <a:pt x="307" y="673"/>
                    <a:pt x="335" y="673"/>
                  </a:cubicBezTo>
                  <a:cubicBezTo>
                    <a:pt x="366" y="673"/>
                    <a:pt x="366" y="645"/>
                    <a:pt x="366" y="635"/>
                  </a:cubicBezTo>
                  <a:lnTo>
                    <a:pt x="366" y="366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62" name="Freeform 10"/>
            <p:cNvSpPr>
              <a:spLocks noChangeArrowheads="1"/>
            </p:cNvSpPr>
            <p:nvPr/>
          </p:nvSpPr>
          <p:spPr bwMode="auto">
            <a:xfrm>
              <a:off x="1645" y="179"/>
              <a:ext cx="115" cy="117"/>
            </a:xfrm>
            <a:custGeom>
              <a:avLst/>
              <a:gdLst>
                <a:gd name="T0" fmla="*/ 328 w 510"/>
                <a:gd name="T1" fmla="*/ 420 h 521"/>
                <a:gd name="T2" fmla="*/ 417 w 510"/>
                <a:gd name="T3" fmla="*/ 512 h 521"/>
                <a:gd name="T4" fmla="*/ 509 w 510"/>
                <a:gd name="T5" fmla="*/ 405 h 521"/>
                <a:gd name="T6" fmla="*/ 509 w 510"/>
                <a:gd name="T7" fmla="*/ 343 h 521"/>
                <a:gd name="T8" fmla="*/ 481 w 510"/>
                <a:gd name="T9" fmla="*/ 343 h 521"/>
                <a:gd name="T10" fmla="*/ 481 w 510"/>
                <a:gd name="T11" fmla="*/ 405 h 521"/>
                <a:gd name="T12" fmla="*/ 440 w 510"/>
                <a:gd name="T13" fmla="*/ 479 h 521"/>
                <a:gd name="T14" fmla="*/ 399 w 510"/>
                <a:gd name="T15" fmla="*/ 423 h 521"/>
                <a:gd name="T16" fmla="*/ 399 w 510"/>
                <a:gd name="T17" fmla="*/ 195 h 521"/>
                <a:gd name="T18" fmla="*/ 358 w 510"/>
                <a:gd name="T19" fmla="*/ 61 h 521"/>
                <a:gd name="T20" fmla="*/ 202 w 510"/>
                <a:gd name="T21" fmla="*/ 0 h 521"/>
                <a:gd name="T22" fmla="*/ 33 w 510"/>
                <a:gd name="T23" fmla="*/ 128 h 521"/>
                <a:gd name="T24" fmla="*/ 84 w 510"/>
                <a:gd name="T25" fmla="*/ 182 h 521"/>
                <a:gd name="T26" fmla="*/ 136 w 510"/>
                <a:gd name="T27" fmla="*/ 128 h 521"/>
                <a:gd name="T28" fmla="*/ 79 w 510"/>
                <a:gd name="T29" fmla="*/ 77 h 521"/>
                <a:gd name="T30" fmla="*/ 202 w 510"/>
                <a:gd name="T31" fmla="*/ 26 h 521"/>
                <a:gd name="T32" fmla="*/ 320 w 510"/>
                <a:gd name="T33" fmla="*/ 169 h 521"/>
                <a:gd name="T34" fmla="*/ 320 w 510"/>
                <a:gd name="T35" fmla="*/ 213 h 521"/>
                <a:gd name="T36" fmla="*/ 113 w 510"/>
                <a:gd name="T37" fmla="*/ 251 h 521"/>
                <a:gd name="T38" fmla="*/ 0 w 510"/>
                <a:gd name="T39" fmla="*/ 399 h 521"/>
                <a:gd name="T40" fmla="*/ 182 w 510"/>
                <a:gd name="T41" fmla="*/ 520 h 521"/>
                <a:gd name="T42" fmla="*/ 328 w 510"/>
                <a:gd name="T43" fmla="*/ 420 h 521"/>
                <a:gd name="T44" fmla="*/ 320 w 510"/>
                <a:gd name="T45" fmla="*/ 236 h 521"/>
                <a:gd name="T46" fmla="*/ 320 w 510"/>
                <a:gd name="T47" fmla="*/ 348 h 521"/>
                <a:gd name="T48" fmla="*/ 189 w 510"/>
                <a:gd name="T49" fmla="*/ 494 h 521"/>
                <a:gd name="T50" fmla="*/ 87 w 510"/>
                <a:gd name="T51" fmla="*/ 397 h 521"/>
                <a:gd name="T52" fmla="*/ 320 w 510"/>
                <a:gd name="T53" fmla="*/ 23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0" h="521">
                  <a:moveTo>
                    <a:pt x="328" y="420"/>
                  </a:moveTo>
                  <a:cubicBezTo>
                    <a:pt x="333" y="466"/>
                    <a:pt x="364" y="512"/>
                    <a:pt x="417" y="512"/>
                  </a:cubicBezTo>
                  <a:cubicBezTo>
                    <a:pt x="440" y="512"/>
                    <a:pt x="509" y="497"/>
                    <a:pt x="509" y="405"/>
                  </a:cubicBezTo>
                  <a:lnTo>
                    <a:pt x="509" y="343"/>
                  </a:lnTo>
                  <a:lnTo>
                    <a:pt x="481" y="343"/>
                  </a:lnTo>
                  <a:lnTo>
                    <a:pt x="481" y="405"/>
                  </a:lnTo>
                  <a:cubicBezTo>
                    <a:pt x="481" y="471"/>
                    <a:pt x="453" y="479"/>
                    <a:pt x="440" y="479"/>
                  </a:cubicBezTo>
                  <a:cubicBezTo>
                    <a:pt x="404" y="479"/>
                    <a:pt x="399" y="428"/>
                    <a:pt x="399" y="423"/>
                  </a:cubicBezTo>
                  <a:lnTo>
                    <a:pt x="399" y="195"/>
                  </a:lnTo>
                  <a:cubicBezTo>
                    <a:pt x="399" y="149"/>
                    <a:pt x="399" y="105"/>
                    <a:pt x="358" y="61"/>
                  </a:cubicBezTo>
                  <a:cubicBezTo>
                    <a:pt x="315" y="18"/>
                    <a:pt x="259" y="0"/>
                    <a:pt x="202" y="0"/>
                  </a:cubicBezTo>
                  <a:cubicBezTo>
                    <a:pt x="110" y="0"/>
                    <a:pt x="33" y="54"/>
                    <a:pt x="33" y="128"/>
                  </a:cubicBezTo>
                  <a:cubicBezTo>
                    <a:pt x="33" y="161"/>
                    <a:pt x="56" y="182"/>
                    <a:pt x="84" y="182"/>
                  </a:cubicBezTo>
                  <a:cubicBezTo>
                    <a:pt x="115" y="182"/>
                    <a:pt x="136" y="159"/>
                    <a:pt x="136" y="128"/>
                  </a:cubicBezTo>
                  <a:cubicBezTo>
                    <a:pt x="136" y="115"/>
                    <a:pt x="131" y="77"/>
                    <a:pt x="79" y="77"/>
                  </a:cubicBezTo>
                  <a:cubicBezTo>
                    <a:pt x="110" y="38"/>
                    <a:pt x="164" y="26"/>
                    <a:pt x="202" y="26"/>
                  </a:cubicBezTo>
                  <a:cubicBezTo>
                    <a:pt x="256" y="26"/>
                    <a:pt x="320" y="69"/>
                    <a:pt x="320" y="169"/>
                  </a:cubicBezTo>
                  <a:lnTo>
                    <a:pt x="320" y="213"/>
                  </a:lnTo>
                  <a:cubicBezTo>
                    <a:pt x="264" y="215"/>
                    <a:pt x="184" y="218"/>
                    <a:pt x="113" y="251"/>
                  </a:cubicBezTo>
                  <a:cubicBezTo>
                    <a:pt x="28" y="289"/>
                    <a:pt x="0" y="348"/>
                    <a:pt x="0" y="399"/>
                  </a:cubicBezTo>
                  <a:cubicBezTo>
                    <a:pt x="0" y="492"/>
                    <a:pt x="110" y="520"/>
                    <a:pt x="182" y="520"/>
                  </a:cubicBezTo>
                  <a:cubicBezTo>
                    <a:pt x="256" y="520"/>
                    <a:pt x="307" y="474"/>
                    <a:pt x="328" y="420"/>
                  </a:cubicBezTo>
                  <a:close/>
                  <a:moveTo>
                    <a:pt x="320" y="236"/>
                  </a:moveTo>
                  <a:lnTo>
                    <a:pt x="320" y="348"/>
                  </a:lnTo>
                  <a:cubicBezTo>
                    <a:pt x="320" y="456"/>
                    <a:pt x="241" y="494"/>
                    <a:pt x="189" y="494"/>
                  </a:cubicBezTo>
                  <a:cubicBezTo>
                    <a:pt x="133" y="494"/>
                    <a:pt x="87" y="453"/>
                    <a:pt x="87" y="397"/>
                  </a:cubicBezTo>
                  <a:cubicBezTo>
                    <a:pt x="87" y="335"/>
                    <a:pt x="136" y="241"/>
                    <a:pt x="320" y="236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63" name="Freeform 11"/>
            <p:cNvSpPr>
              <a:spLocks noChangeArrowheads="1"/>
            </p:cNvSpPr>
            <p:nvPr/>
          </p:nvSpPr>
          <p:spPr bwMode="auto">
            <a:xfrm>
              <a:off x="1769" y="180"/>
              <a:ext cx="128" cy="112"/>
            </a:xfrm>
            <a:custGeom>
              <a:avLst/>
              <a:gdLst>
                <a:gd name="T0" fmla="*/ 87 w 569"/>
                <a:gd name="T1" fmla="*/ 110 h 500"/>
                <a:gd name="T2" fmla="*/ 87 w 569"/>
                <a:gd name="T3" fmla="*/ 415 h 500"/>
                <a:gd name="T4" fmla="*/ 0 w 569"/>
                <a:gd name="T5" fmla="*/ 463 h 500"/>
                <a:gd name="T6" fmla="*/ 0 w 569"/>
                <a:gd name="T7" fmla="*/ 499 h 500"/>
                <a:gd name="T8" fmla="*/ 128 w 569"/>
                <a:gd name="T9" fmla="*/ 497 h 500"/>
                <a:gd name="T10" fmla="*/ 253 w 569"/>
                <a:gd name="T11" fmla="*/ 499 h 500"/>
                <a:gd name="T12" fmla="*/ 253 w 569"/>
                <a:gd name="T13" fmla="*/ 463 h 500"/>
                <a:gd name="T14" fmla="*/ 166 w 569"/>
                <a:gd name="T15" fmla="*/ 415 h 500"/>
                <a:gd name="T16" fmla="*/ 166 w 569"/>
                <a:gd name="T17" fmla="*/ 205 h 500"/>
                <a:gd name="T18" fmla="*/ 317 w 569"/>
                <a:gd name="T19" fmla="*/ 26 h 500"/>
                <a:gd name="T20" fmla="*/ 402 w 569"/>
                <a:gd name="T21" fmla="*/ 151 h 500"/>
                <a:gd name="T22" fmla="*/ 402 w 569"/>
                <a:gd name="T23" fmla="*/ 415 h 500"/>
                <a:gd name="T24" fmla="*/ 315 w 569"/>
                <a:gd name="T25" fmla="*/ 463 h 500"/>
                <a:gd name="T26" fmla="*/ 315 w 569"/>
                <a:gd name="T27" fmla="*/ 499 h 500"/>
                <a:gd name="T28" fmla="*/ 443 w 569"/>
                <a:gd name="T29" fmla="*/ 497 h 500"/>
                <a:gd name="T30" fmla="*/ 568 w 569"/>
                <a:gd name="T31" fmla="*/ 499 h 500"/>
                <a:gd name="T32" fmla="*/ 568 w 569"/>
                <a:gd name="T33" fmla="*/ 463 h 500"/>
                <a:gd name="T34" fmla="*/ 481 w 569"/>
                <a:gd name="T35" fmla="*/ 430 h 500"/>
                <a:gd name="T36" fmla="*/ 481 w 569"/>
                <a:gd name="T37" fmla="*/ 215 h 500"/>
                <a:gd name="T38" fmla="*/ 445 w 569"/>
                <a:gd name="T39" fmla="*/ 41 h 500"/>
                <a:gd name="T40" fmla="*/ 328 w 569"/>
                <a:gd name="T41" fmla="*/ 0 h 500"/>
                <a:gd name="T42" fmla="*/ 159 w 569"/>
                <a:gd name="T43" fmla="*/ 118 h 500"/>
                <a:gd name="T44" fmla="*/ 159 w 569"/>
                <a:gd name="T45" fmla="*/ 0 h 500"/>
                <a:gd name="T46" fmla="*/ 0 w 569"/>
                <a:gd name="T47" fmla="*/ 13 h 500"/>
                <a:gd name="T48" fmla="*/ 0 w 569"/>
                <a:gd name="T49" fmla="*/ 49 h 500"/>
                <a:gd name="T50" fmla="*/ 87 w 569"/>
                <a:gd name="T51" fmla="*/ 11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9" h="500">
                  <a:moveTo>
                    <a:pt x="87" y="110"/>
                  </a:moveTo>
                  <a:lnTo>
                    <a:pt x="87" y="415"/>
                  </a:lnTo>
                  <a:cubicBezTo>
                    <a:pt x="87" y="463"/>
                    <a:pt x="77" y="463"/>
                    <a:pt x="0" y="463"/>
                  </a:cubicBezTo>
                  <a:lnTo>
                    <a:pt x="0" y="499"/>
                  </a:lnTo>
                  <a:cubicBezTo>
                    <a:pt x="38" y="499"/>
                    <a:pt x="97" y="497"/>
                    <a:pt x="128" y="497"/>
                  </a:cubicBezTo>
                  <a:cubicBezTo>
                    <a:pt x="156" y="497"/>
                    <a:pt x="215" y="499"/>
                    <a:pt x="253" y="499"/>
                  </a:cubicBezTo>
                  <a:lnTo>
                    <a:pt x="253" y="463"/>
                  </a:lnTo>
                  <a:cubicBezTo>
                    <a:pt x="179" y="463"/>
                    <a:pt x="166" y="463"/>
                    <a:pt x="166" y="415"/>
                  </a:cubicBezTo>
                  <a:lnTo>
                    <a:pt x="166" y="205"/>
                  </a:lnTo>
                  <a:cubicBezTo>
                    <a:pt x="166" y="87"/>
                    <a:pt x="246" y="26"/>
                    <a:pt x="317" y="26"/>
                  </a:cubicBezTo>
                  <a:cubicBezTo>
                    <a:pt x="389" y="26"/>
                    <a:pt x="402" y="87"/>
                    <a:pt x="402" y="151"/>
                  </a:cubicBezTo>
                  <a:lnTo>
                    <a:pt x="402" y="415"/>
                  </a:lnTo>
                  <a:cubicBezTo>
                    <a:pt x="402" y="463"/>
                    <a:pt x="389" y="463"/>
                    <a:pt x="315" y="463"/>
                  </a:cubicBezTo>
                  <a:lnTo>
                    <a:pt x="315" y="499"/>
                  </a:lnTo>
                  <a:cubicBezTo>
                    <a:pt x="353" y="499"/>
                    <a:pt x="412" y="497"/>
                    <a:pt x="443" y="497"/>
                  </a:cubicBezTo>
                  <a:cubicBezTo>
                    <a:pt x="471" y="497"/>
                    <a:pt x="530" y="499"/>
                    <a:pt x="568" y="499"/>
                  </a:cubicBezTo>
                  <a:lnTo>
                    <a:pt x="568" y="463"/>
                  </a:lnTo>
                  <a:cubicBezTo>
                    <a:pt x="509" y="463"/>
                    <a:pt x="481" y="463"/>
                    <a:pt x="481" y="430"/>
                  </a:cubicBezTo>
                  <a:lnTo>
                    <a:pt x="481" y="215"/>
                  </a:lnTo>
                  <a:cubicBezTo>
                    <a:pt x="481" y="118"/>
                    <a:pt x="481" y="82"/>
                    <a:pt x="445" y="41"/>
                  </a:cubicBezTo>
                  <a:cubicBezTo>
                    <a:pt x="430" y="23"/>
                    <a:pt x="392" y="0"/>
                    <a:pt x="328" y="0"/>
                  </a:cubicBezTo>
                  <a:cubicBezTo>
                    <a:pt x="243" y="0"/>
                    <a:pt x="192" y="49"/>
                    <a:pt x="159" y="118"/>
                  </a:cubicBezTo>
                  <a:lnTo>
                    <a:pt x="159" y="0"/>
                  </a:lnTo>
                  <a:lnTo>
                    <a:pt x="0" y="13"/>
                  </a:lnTo>
                  <a:lnTo>
                    <a:pt x="0" y="49"/>
                  </a:lnTo>
                  <a:cubicBezTo>
                    <a:pt x="79" y="49"/>
                    <a:pt x="87" y="56"/>
                    <a:pt x="87" y="11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64" name="Freeform 12"/>
            <p:cNvSpPr>
              <a:spLocks noChangeArrowheads="1"/>
            </p:cNvSpPr>
            <p:nvPr/>
          </p:nvSpPr>
          <p:spPr bwMode="auto">
            <a:xfrm>
              <a:off x="1912" y="115"/>
              <a:ext cx="126" cy="180"/>
            </a:xfrm>
            <a:custGeom>
              <a:avLst/>
              <a:gdLst>
                <a:gd name="T0" fmla="*/ 392 w 559"/>
                <a:gd name="T1" fmla="*/ 722 h 797"/>
                <a:gd name="T2" fmla="*/ 392 w 559"/>
                <a:gd name="T3" fmla="*/ 796 h 797"/>
                <a:gd name="T4" fmla="*/ 558 w 559"/>
                <a:gd name="T5" fmla="*/ 784 h 797"/>
                <a:gd name="T6" fmla="*/ 558 w 559"/>
                <a:gd name="T7" fmla="*/ 748 h 797"/>
                <a:gd name="T8" fmla="*/ 468 w 559"/>
                <a:gd name="T9" fmla="*/ 686 h 797"/>
                <a:gd name="T10" fmla="*/ 468 w 559"/>
                <a:gd name="T11" fmla="*/ 0 h 797"/>
                <a:gd name="T12" fmla="*/ 307 w 559"/>
                <a:gd name="T13" fmla="*/ 13 h 797"/>
                <a:gd name="T14" fmla="*/ 307 w 559"/>
                <a:gd name="T15" fmla="*/ 49 h 797"/>
                <a:gd name="T16" fmla="*/ 394 w 559"/>
                <a:gd name="T17" fmla="*/ 110 h 797"/>
                <a:gd name="T18" fmla="*/ 394 w 559"/>
                <a:gd name="T19" fmla="*/ 353 h 797"/>
                <a:gd name="T20" fmla="*/ 251 w 559"/>
                <a:gd name="T21" fmla="*/ 284 h 797"/>
                <a:gd name="T22" fmla="*/ 0 w 559"/>
                <a:gd name="T23" fmla="*/ 540 h 797"/>
                <a:gd name="T24" fmla="*/ 241 w 559"/>
                <a:gd name="T25" fmla="*/ 796 h 797"/>
                <a:gd name="T26" fmla="*/ 392 w 559"/>
                <a:gd name="T27" fmla="*/ 722 h 797"/>
                <a:gd name="T28" fmla="*/ 392 w 559"/>
                <a:gd name="T29" fmla="*/ 420 h 797"/>
                <a:gd name="T30" fmla="*/ 392 w 559"/>
                <a:gd name="T31" fmla="*/ 650 h 797"/>
                <a:gd name="T32" fmla="*/ 379 w 559"/>
                <a:gd name="T33" fmla="*/ 691 h 797"/>
                <a:gd name="T34" fmla="*/ 246 w 559"/>
                <a:gd name="T35" fmla="*/ 771 h 797"/>
                <a:gd name="T36" fmla="*/ 125 w 559"/>
                <a:gd name="T37" fmla="*/ 699 h 797"/>
                <a:gd name="T38" fmla="*/ 95 w 559"/>
                <a:gd name="T39" fmla="*/ 543 h 797"/>
                <a:gd name="T40" fmla="*/ 128 w 559"/>
                <a:gd name="T41" fmla="*/ 382 h 797"/>
                <a:gd name="T42" fmla="*/ 256 w 559"/>
                <a:gd name="T43" fmla="*/ 310 h 797"/>
                <a:gd name="T44" fmla="*/ 379 w 559"/>
                <a:gd name="T45" fmla="*/ 376 h 797"/>
                <a:gd name="T46" fmla="*/ 392 w 559"/>
                <a:gd name="T47" fmla="*/ 42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9" h="797">
                  <a:moveTo>
                    <a:pt x="392" y="722"/>
                  </a:moveTo>
                  <a:lnTo>
                    <a:pt x="392" y="796"/>
                  </a:lnTo>
                  <a:lnTo>
                    <a:pt x="558" y="784"/>
                  </a:lnTo>
                  <a:lnTo>
                    <a:pt x="558" y="748"/>
                  </a:lnTo>
                  <a:cubicBezTo>
                    <a:pt x="479" y="748"/>
                    <a:pt x="468" y="740"/>
                    <a:pt x="468" y="686"/>
                  </a:cubicBezTo>
                  <a:lnTo>
                    <a:pt x="468" y="0"/>
                  </a:lnTo>
                  <a:lnTo>
                    <a:pt x="307" y="13"/>
                  </a:lnTo>
                  <a:lnTo>
                    <a:pt x="307" y="49"/>
                  </a:lnTo>
                  <a:cubicBezTo>
                    <a:pt x="384" y="49"/>
                    <a:pt x="394" y="56"/>
                    <a:pt x="394" y="110"/>
                  </a:cubicBezTo>
                  <a:lnTo>
                    <a:pt x="394" y="353"/>
                  </a:lnTo>
                  <a:cubicBezTo>
                    <a:pt x="361" y="315"/>
                    <a:pt x="312" y="284"/>
                    <a:pt x="251" y="284"/>
                  </a:cubicBezTo>
                  <a:cubicBezTo>
                    <a:pt x="118" y="284"/>
                    <a:pt x="0" y="394"/>
                    <a:pt x="0" y="540"/>
                  </a:cubicBezTo>
                  <a:cubicBezTo>
                    <a:pt x="0" y="684"/>
                    <a:pt x="110" y="796"/>
                    <a:pt x="241" y="796"/>
                  </a:cubicBezTo>
                  <a:cubicBezTo>
                    <a:pt x="312" y="796"/>
                    <a:pt x="364" y="758"/>
                    <a:pt x="392" y="722"/>
                  </a:cubicBezTo>
                  <a:close/>
                  <a:moveTo>
                    <a:pt x="392" y="420"/>
                  </a:moveTo>
                  <a:lnTo>
                    <a:pt x="392" y="650"/>
                  </a:lnTo>
                  <a:cubicBezTo>
                    <a:pt x="392" y="671"/>
                    <a:pt x="392" y="673"/>
                    <a:pt x="379" y="691"/>
                  </a:cubicBezTo>
                  <a:cubicBezTo>
                    <a:pt x="346" y="745"/>
                    <a:pt x="294" y="771"/>
                    <a:pt x="246" y="771"/>
                  </a:cubicBezTo>
                  <a:cubicBezTo>
                    <a:pt x="195" y="771"/>
                    <a:pt x="154" y="743"/>
                    <a:pt x="125" y="699"/>
                  </a:cubicBezTo>
                  <a:cubicBezTo>
                    <a:pt x="97" y="653"/>
                    <a:pt x="95" y="589"/>
                    <a:pt x="95" y="543"/>
                  </a:cubicBezTo>
                  <a:cubicBezTo>
                    <a:pt x="95" y="499"/>
                    <a:pt x="97" y="433"/>
                    <a:pt x="128" y="382"/>
                  </a:cubicBezTo>
                  <a:cubicBezTo>
                    <a:pt x="154" y="346"/>
                    <a:pt x="195" y="310"/>
                    <a:pt x="256" y="310"/>
                  </a:cubicBezTo>
                  <a:cubicBezTo>
                    <a:pt x="297" y="310"/>
                    <a:pt x="343" y="325"/>
                    <a:pt x="379" y="376"/>
                  </a:cubicBezTo>
                  <a:cubicBezTo>
                    <a:pt x="392" y="397"/>
                    <a:pt x="392" y="399"/>
                    <a:pt x="392" y="42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65" name="Freeform 13"/>
            <p:cNvSpPr>
              <a:spLocks noChangeArrowheads="1"/>
            </p:cNvSpPr>
            <p:nvPr/>
          </p:nvSpPr>
          <p:spPr bwMode="auto">
            <a:xfrm>
              <a:off x="2141" y="118"/>
              <a:ext cx="222" cy="175"/>
            </a:xfrm>
            <a:custGeom>
              <a:avLst/>
              <a:gdLst>
                <a:gd name="T0" fmla="*/ 136 w 984"/>
                <a:gd name="T1" fmla="*/ 699 h 774"/>
                <a:gd name="T2" fmla="*/ 110 w 984"/>
                <a:gd name="T3" fmla="*/ 720 h 774"/>
                <a:gd name="T4" fmla="*/ 49 w 984"/>
                <a:gd name="T5" fmla="*/ 722 h 774"/>
                <a:gd name="T6" fmla="*/ 13 w 984"/>
                <a:gd name="T7" fmla="*/ 725 h 774"/>
                <a:gd name="T8" fmla="*/ 0 w 984"/>
                <a:gd name="T9" fmla="*/ 753 h 774"/>
                <a:gd name="T10" fmla="*/ 38 w 984"/>
                <a:gd name="T11" fmla="*/ 773 h 774"/>
                <a:gd name="T12" fmla="*/ 479 w 984"/>
                <a:gd name="T13" fmla="*/ 773 h 774"/>
                <a:gd name="T14" fmla="*/ 983 w 984"/>
                <a:gd name="T15" fmla="*/ 279 h 774"/>
                <a:gd name="T16" fmla="*/ 671 w 984"/>
                <a:gd name="T17" fmla="*/ 0 h 774"/>
                <a:gd name="T18" fmla="*/ 223 w 984"/>
                <a:gd name="T19" fmla="*/ 0 h 774"/>
                <a:gd name="T20" fmla="*/ 179 w 984"/>
                <a:gd name="T21" fmla="*/ 33 h 774"/>
                <a:gd name="T22" fmla="*/ 228 w 984"/>
                <a:gd name="T23" fmla="*/ 54 h 774"/>
                <a:gd name="T24" fmla="*/ 297 w 984"/>
                <a:gd name="T25" fmla="*/ 56 h 774"/>
                <a:gd name="T26" fmla="*/ 136 w 984"/>
                <a:gd name="T27" fmla="*/ 699 h 774"/>
                <a:gd name="T28" fmla="*/ 443 w 984"/>
                <a:gd name="T29" fmla="*/ 74 h 774"/>
                <a:gd name="T30" fmla="*/ 456 w 984"/>
                <a:gd name="T31" fmla="*/ 54 h 774"/>
                <a:gd name="T32" fmla="*/ 486 w 984"/>
                <a:gd name="T33" fmla="*/ 54 h 774"/>
                <a:gd name="T34" fmla="*/ 614 w 984"/>
                <a:gd name="T35" fmla="*/ 54 h 774"/>
                <a:gd name="T36" fmla="*/ 776 w 984"/>
                <a:gd name="T37" fmla="*/ 100 h 774"/>
                <a:gd name="T38" fmla="*/ 832 w 984"/>
                <a:gd name="T39" fmla="*/ 238 h 774"/>
                <a:gd name="T40" fmla="*/ 760 w 984"/>
                <a:gd name="T41" fmla="*/ 538 h 774"/>
                <a:gd name="T42" fmla="*/ 448 w 984"/>
                <a:gd name="T43" fmla="*/ 722 h 774"/>
                <a:gd name="T44" fmla="*/ 310 w 984"/>
                <a:gd name="T45" fmla="*/ 722 h 774"/>
                <a:gd name="T46" fmla="*/ 282 w 984"/>
                <a:gd name="T47" fmla="*/ 720 h 774"/>
                <a:gd name="T48" fmla="*/ 443 w 984"/>
                <a:gd name="T49" fmla="*/ 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4" h="774">
                  <a:moveTo>
                    <a:pt x="136" y="699"/>
                  </a:moveTo>
                  <a:cubicBezTo>
                    <a:pt x="131" y="717"/>
                    <a:pt x="131" y="717"/>
                    <a:pt x="110" y="720"/>
                  </a:cubicBezTo>
                  <a:cubicBezTo>
                    <a:pt x="90" y="722"/>
                    <a:pt x="67" y="722"/>
                    <a:pt x="49" y="722"/>
                  </a:cubicBezTo>
                  <a:cubicBezTo>
                    <a:pt x="20" y="722"/>
                    <a:pt x="18" y="722"/>
                    <a:pt x="13" y="725"/>
                  </a:cubicBezTo>
                  <a:cubicBezTo>
                    <a:pt x="0" y="732"/>
                    <a:pt x="0" y="750"/>
                    <a:pt x="0" y="753"/>
                  </a:cubicBezTo>
                  <a:cubicBezTo>
                    <a:pt x="0" y="773"/>
                    <a:pt x="20" y="773"/>
                    <a:pt x="38" y="773"/>
                  </a:cubicBezTo>
                  <a:lnTo>
                    <a:pt x="479" y="773"/>
                  </a:lnTo>
                  <a:cubicBezTo>
                    <a:pt x="804" y="773"/>
                    <a:pt x="983" y="507"/>
                    <a:pt x="983" y="279"/>
                  </a:cubicBezTo>
                  <a:cubicBezTo>
                    <a:pt x="983" y="84"/>
                    <a:pt x="840" y="0"/>
                    <a:pt x="671" y="0"/>
                  </a:cubicBezTo>
                  <a:lnTo>
                    <a:pt x="223" y="0"/>
                  </a:lnTo>
                  <a:cubicBezTo>
                    <a:pt x="200" y="0"/>
                    <a:pt x="179" y="0"/>
                    <a:pt x="179" y="33"/>
                  </a:cubicBezTo>
                  <a:cubicBezTo>
                    <a:pt x="179" y="54"/>
                    <a:pt x="195" y="54"/>
                    <a:pt x="228" y="54"/>
                  </a:cubicBezTo>
                  <a:cubicBezTo>
                    <a:pt x="251" y="54"/>
                    <a:pt x="274" y="54"/>
                    <a:pt x="297" y="56"/>
                  </a:cubicBezTo>
                  <a:lnTo>
                    <a:pt x="136" y="699"/>
                  </a:lnTo>
                  <a:close/>
                  <a:moveTo>
                    <a:pt x="443" y="74"/>
                  </a:moveTo>
                  <a:cubicBezTo>
                    <a:pt x="448" y="56"/>
                    <a:pt x="448" y="56"/>
                    <a:pt x="456" y="54"/>
                  </a:cubicBezTo>
                  <a:cubicBezTo>
                    <a:pt x="466" y="54"/>
                    <a:pt x="474" y="54"/>
                    <a:pt x="486" y="54"/>
                  </a:cubicBezTo>
                  <a:lnTo>
                    <a:pt x="614" y="54"/>
                  </a:lnTo>
                  <a:cubicBezTo>
                    <a:pt x="648" y="54"/>
                    <a:pt x="722" y="56"/>
                    <a:pt x="776" y="100"/>
                  </a:cubicBezTo>
                  <a:cubicBezTo>
                    <a:pt x="832" y="146"/>
                    <a:pt x="832" y="213"/>
                    <a:pt x="832" y="238"/>
                  </a:cubicBezTo>
                  <a:cubicBezTo>
                    <a:pt x="832" y="318"/>
                    <a:pt x="791" y="474"/>
                    <a:pt x="760" y="538"/>
                  </a:cubicBezTo>
                  <a:cubicBezTo>
                    <a:pt x="696" y="668"/>
                    <a:pt x="579" y="722"/>
                    <a:pt x="448" y="722"/>
                  </a:cubicBezTo>
                  <a:lnTo>
                    <a:pt x="310" y="722"/>
                  </a:lnTo>
                  <a:cubicBezTo>
                    <a:pt x="292" y="722"/>
                    <a:pt x="289" y="722"/>
                    <a:pt x="282" y="720"/>
                  </a:cubicBezTo>
                  <a:lnTo>
                    <a:pt x="443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66" name="Freeform 14"/>
            <p:cNvSpPr>
              <a:spLocks noChangeArrowheads="1"/>
            </p:cNvSpPr>
            <p:nvPr/>
          </p:nvSpPr>
          <p:spPr bwMode="auto">
            <a:xfrm>
              <a:off x="2391" y="67"/>
              <a:ext cx="152" cy="152"/>
            </a:xfrm>
            <a:custGeom>
              <a:avLst/>
              <a:gdLst>
                <a:gd name="T0" fmla="*/ 366 w 674"/>
                <a:gd name="T1" fmla="*/ 366 h 674"/>
                <a:gd name="T2" fmla="*/ 635 w 674"/>
                <a:gd name="T3" fmla="*/ 366 h 674"/>
                <a:gd name="T4" fmla="*/ 673 w 674"/>
                <a:gd name="T5" fmla="*/ 338 h 674"/>
                <a:gd name="T6" fmla="*/ 635 w 674"/>
                <a:gd name="T7" fmla="*/ 307 h 674"/>
                <a:gd name="T8" fmla="*/ 366 w 674"/>
                <a:gd name="T9" fmla="*/ 307 h 674"/>
                <a:gd name="T10" fmla="*/ 366 w 674"/>
                <a:gd name="T11" fmla="*/ 38 h 674"/>
                <a:gd name="T12" fmla="*/ 335 w 674"/>
                <a:gd name="T13" fmla="*/ 0 h 674"/>
                <a:gd name="T14" fmla="*/ 307 w 674"/>
                <a:gd name="T15" fmla="*/ 38 h 674"/>
                <a:gd name="T16" fmla="*/ 307 w 674"/>
                <a:gd name="T17" fmla="*/ 307 h 674"/>
                <a:gd name="T18" fmla="*/ 38 w 674"/>
                <a:gd name="T19" fmla="*/ 307 h 674"/>
                <a:gd name="T20" fmla="*/ 0 w 674"/>
                <a:gd name="T21" fmla="*/ 335 h 674"/>
                <a:gd name="T22" fmla="*/ 38 w 674"/>
                <a:gd name="T23" fmla="*/ 366 h 674"/>
                <a:gd name="T24" fmla="*/ 307 w 674"/>
                <a:gd name="T25" fmla="*/ 366 h 674"/>
                <a:gd name="T26" fmla="*/ 307 w 674"/>
                <a:gd name="T27" fmla="*/ 635 h 674"/>
                <a:gd name="T28" fmla="*/ 335 w 674"/>
                <a:gd name="T29" fmla="*/ 673 h 674"/>
                <a:gd name="T30" fmla="*/ 366 w 674"/>
                <a:gd name="T31" fmla="*/ 635 h 674"/>
                <a:gd name="T32" fmla="*/ 366 w 674"/>
                <a:gd name="T33" fmla="*/ 36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4" h="674">
                  <a:moveTo>
                    <a:pt x="366" y="366"/>
                  </a:moveTo>
                  <a:lnTo>
                    <a:pt x="635" y="366"/>
                  </a:lnTo>
                  <a:cubicBezTo>
                    <a:pt x="643" y="366"/>
                    <a:pt x="673" y="366"/>
                    <a:pt x="673" y="338"/>
                  </a:cubicBezTo>
                  <a:cubicBezTo>
                    <a:pt x="673" y="307"/>
                    <a:pt x="645" y="307"/>
                    <a:pt x="635" y="307"/>
                  </a:cubicBezTo>
                  <a:lnTo>
                    <a:pt x="366" y="307"/>
                  </a:lnTo>
                  <a:lnTo>
                    <a:pt x="366" y="38"/>
                  </a:lnTo>
                  <a:cubicBezTo>
                    <a:pt x="366" y="28"/>
                    <a:pt x="366" y="0"/>
                    <a:pt x="335" y="0"/>
                  </a:cubicBezTo>
                  <a:cubicBezTo>
                    <a:pt x="307" y="0"/>
                    <a:pt x="307" y="28"/>
                    <a:pt x="307" y="38"/>
                  </a:cubicBezTo>
                  <a:lnTo>
                    <a:pt x="307" y="307"/>
                  </a:lnTo>
                  <a:lnTo>
                    <a:pt x="38" y="307"/>
                  </a:lnTo>
                  <a:cubicBezTo>
                    <a:pt x="28" y="307"/>
                    <a:pt x="0" y="307"/>
                    <a:pt x="0" y="335"/>
                  </a:cubicBezTo>
                  <a:cubicBezTo>
                    <a:pt x="0" y="366"/>
                    <a:pt x="28" y="366"/>
                    <a:pt x="38" y="366"/>
                  </a:cubicBezTo>
                  <a:lnTo>
                    <a:pt x="307" y="366"/>
                  </a:lnTo>
                  <a:lnTo>
                    <a:pt x="307" y="635"/>
                  </a:lnTo>
                  <a:cubicBezTo>
                    <a:pt x="307" y="643"/>
                    <a:pt x="307" y="673"/>
                    <a:pt x="335" y="673"/>
                  </a:cubicBezTo>
                  <a:cubicBezTo>
                    <a:pt x="366" y="673"/>
                    <a:pt x="366" y="645"/>
                    <a:pt x="366" y="635"/>
                  </a:cubicBezTo>
                  <a:lnTo>
                    <a:pt x="366" y="366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67" name="Freeform 15"/>
            <p:cNvSpPr>
              <a:spLocks noChangeArrowheads="1"/>
            </p:cNvSpPr>
            <p:nvPr/>
          </p:nvSpPr>
          <p:spPr bwMode="auto">
            <a:xfrm>
              <a:off x="2656" y="77"/>
              <a:ext cx="105" cy="13"/>
            </a:xfrm>
            <a:custGeom>
              <a:avLst/>
              <a:gdLst>
                <a:gd name="T0" fmla="*/ 468 w 469"/>
                <a:gd name="T1" fmla="*/ 61 h 62"/>
                <a:gd name="T2" fmla="*/ 468 w 469"/>
                <a:gd name="T3" fmla="*/ 0 h 62"/>
                <a:gd name="T4" fmla="*/ 0 w 469"/>
                <a:gd name="T5" fmla="*/ 0 h 62"/>
                <a:gd name="T6" fmla="*/ 0 w 469"/>
                <a:gd name="T7" fmla="*/ 61 h 62"/>
                <a:gd name="T8" fmla="*/ 468 w 469"/>
                <a:gd name="T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62">
                  <a:moveTo>
                    <a:pt x="468" y="61"/>
                  </a:moveTo>
                  <a:lnTo>
                    <a:pt x="468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468" y="61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68" name="Freeform 16"/>
            <p:cNvSpPr>
              <a:spLocks noChangeArrowheads="1"/>
            </p:cNvSpPr>
            <p:nvPr/>
          </p:nvSpPr>
          <p:spPr bwMode="auto">
            <a:xfrm>
              <a:off x="2580" y="118"/>
              <a:ext cx="222" cy="175"/>
            </a:xfrm>
            <a:custGeom>
              <a:avLst/>
              <a:gdLst>
                <a:gd name="T0" fmla="*/ 136 w 984"/>
                <a:gd name="T1" fmla="*/ 699 h 774"/>
                <a:gd name="T2" fmla="*/ 110 w 984"/>
                <a:gd name="T3" fmla="*/ 720 h 774"/>
                <a:gd name="T4" fmla="*/ 49 w 984"/>
                <a:gd name="T5" fmla="*/ 722 h 774"/>
                <a:gd name="T6" fmla="*/ 13 w 984"/>
                <a:gd name="T7" fmla="*/ 725 h 774"/>
                <a:gd name="T8" fmla="*/ 0 w 984"/>
                <a:gd name="T9" fmla="*/ 753 h 774"/>
                <a:gd name="T10" fmla="*/ 38 w 984"/>
                <a:gd name="T11" fmla="*/ 773 h 774"/>
                <a:gd name="T12" fmla="*/ 479 w 984"/>
                <a:gd name="T13" fmla="*/ 773 h 774"/>
                <a:gd name="T14" fmla="*/ 983 w 984"/>
                <a:gd name="T15" fmla="*/ 279 h 774"/>
                <a:gd name="T16" fmla="*/ 671 w 984"/>
                <a:gd name="T17" fmla="*/ 0 h 774"/>
                <a:gd name="T18" fmla="*/ 223 w 984"/>
                <a:gd name="T19" fmla="*/ 0 h 774"/>
                <a:gd name="T20" fmla="*/ 179 w 984"/>
                <a:gd name="T21" fmla="*/ 33 h 774"/>
                <a:gd name="T22" fmla="*/ 228 w 984"/>
                <a:gd name="T23" fmla="*/ 54 h 774"/>
                <a:gd name="T24" fmla="*/ 297 w 984"/>
                <a:gd name="T25" fmla="*/ 56 h 774"/>
                <a:gd name="T26" fmla="*/ 136 w 984"/>
                <a:gd name="T27" fmla="*/ 699 h 774"/>
                <a:gd name="T28" fmla="*/ 443 w 984"/>
                <a:gd name="T29" fmla="*/ 74 h 774"/>
                <a:gd name="T30" fmla="*/ 456 w 984"/>
                <a:gd name="T31" fmla="*/ 54 h 774"/>
                <a:gd name="T32" fmla="*/ 486 w 984"/>
                <a:gd name="T33" fmla="*/ 54 h 774"/>
                <a:gd name="T34" fmla="*/ 614 w 984"/>
                <a:gd name="T35" fmla="*/ 54 h 774"/>
                <a:gd name="T36" fmla="*/ 776 w 984"/>
                <a:gd name="T37" fmla="*/ 100 h 774"/>
                <a:gd name="T38" fmla="*/ 832 w 984"/>
                <a:gd name="T39" fmla="*/ 238 h 774"/>
                <a:gd name="T40" fmla="*/ 760 w 984"/>
                <a:gd name="T41" fmla="*/ 538 h 774"/>
                <a:gd name="T42" fmla="*/ 448 w 984"/>
                <a:gd name="T43" fmla="*/ 722 h 774"/>
                <a:gd name="T44" fmla="*/ 310 w 984"/>
                <a:gd name="T45" fmla="*/ 722 h 774"/>
                <a:gd name="T46" fmla="*/ 282 w 984"/>
                <a:gd name="T47" fmla="*/ 720 h 774"/>
                <a:gd name="T48" fmla="*/ 443 w 984"/>
                <a:gd name="T49" fmla="*/ 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4" h="774">
                  <a:moveTo>
                    <a:pt x="136" y="699"/>
                  </a:moveTo>
                  <a:cubicBezTo>
                    <a:pt x="131" y="717"/>
                    <a:pt x="131" y="717"/>
                    <a:pt x="110" y="720"/>
                  </a:cubicBezTo>
                  <a:cubicBezTo>
                    <a:pt x="90" y="722"/>
                    <a:pt x="67" y="722"/>
                    <a:pt x="49" y="722"/>
                  </a:cubicBezTo>
                  <a:cubicBezTo>
                    <a:pt x="20" y="722"/>
                    <a:pt x="18" y="722"/>
                    <a:pt x="13" y="725"/>
                  </a:cubicBezTo>
                  <a:cubicBezTo>
                    <a:pt x="0" y="732"/>
                    <a:pt x="0" y="750"/>
                    <a:pt x="0" y="753"/>
                  </a:cubicBezTo>
                  <a:cubicBezTo>
                    <a:pt x="0" y="773"/>
                    <a:pt x="20" y="773"/>
                    <a:pt x="38" y="773"/>
                  </a:cubicBezTo>
                  <a:lnTo>
                    <a:pt x="479" y="773"/>
                  </a:lnTo>
                  <a:cubicBezTo>
                    <a:pt x="804" y="773"/>
                    <a:pt x="983" y="507"/>
                    <a:pt x="983" y="279"/>
                  </a:cubicBezTo>
                  <a:cubicBezTo>
                    <a:pt x="983" y="84"/>
                    <a:pt x="840" y="0"/>
                    <a:pt x="671" y="0"/>
                  </a:cubicBezTo>
                  <a:lnTo>
                    <a:pt x="223" y="0"/>
                  </a:lnTo>
                  <a:cubicBezTo>
                    <a:pt x="200" y="0"/>
                    <a:pt x="179" y="0"/>
                    <a:pt x="179" y="33"/>
                  </a:cubicBezTo>
                  <a:cubicBezTo>
                    <a:pt x="179" y="54"/>
                    <a:pt x="195" y="54"/>
                    <a:pt x="228" y="54"/>
                  </a:cubicBezTo>
                  <a:cubicBezTo>
                    <a:pt x="251" y="54"/>
                    <a:pt x="274" y="54"/>
                    <a:pt x="297" y="56"/>
                  </a:cubicBezTo>
                  <a:lnTo>
                    <a:pt x="136" y="699"/>
                  </a:lnTo>
                  <a:close/>
                  <a:moveTo>
                    <a:pt x="443" y="74"/>
                  </a:moveTo>
                  <a:cubicBezTo>
                    <a:pt x="448" y="56"/>
                    <a:pt x="448" y="56"/>
                    <a:pt x="456" y="54"/>
                  </a:cubicBezTo>
                  <a:cubicBezTo>
                    <a:pt x="466" y="54"/>
                    <a:pt x="474" y="54"/>
                    <a:pt x="486" y="54"/>
                  </a:cubicBezTo>
                  <a:lnTo>
                    <a:pt x="614" y="54"/>
                  </a:lnTo>
                  <a:cubicBezTo>
                    <a:pt x="648" y="54"/>
                    <a:pt x="722" y="56"/>
                    <a:pt x="776" y="100"/>
                  </a:cubicBezTo>
                  <a:cubicBezTo>
                    <a:pt x="832" y="146"/>
                    <a:pt x="832" y="213"/>
                    <a:pt x="832" y="238"/>
                  </a:cubicBezTo>
                  <a:cubicBezTo>
                    <a:pt x="832" y="318"/>
                    <a:pt x="791" y="474"/>
                    <a:pt x="760" y="538"/>
                  </a:cubicBezTo>
                  <a:cubicBezTo>
                    <a:pt x="696" y="668"/>
                    <a:pt x="579" y="722"/>
                    <a:pt x="448" y="722"/>
                  </a:cubicBezTo>
                  <a:lnTo>
                    <a:pt x="310" y="722"/>
                  </a:lnTo>
                  <a:cubicBezTo>
                    <a:pt x="292" y="722"/>
                    <a:pt x="289" y="722"/>
                    <a:pt x="282" y="720"/>
                  </a:cubicBezTo>
                  <a:lnTo>
                    <a:pt x="443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69" name="Freeform 17"/>
            <p:cNvSpPr>
              <a:spLocks noChangeArrowheads="1"/>
            </p:cNvSpPr>
            <p:nvPr/>
          </p:nvSpPr>
          <p:spPr bwMode="auto">
            <a:xfrm>
              <a:off x="2833" y="103"/>
              <a:ext cx="84" cy="79"/>
            </a:xfrm>
            <a:custGeom>
              <a:avLst/>
              <a:gdLst>
                <a:gd name="T0" fmla="*/ 61 w 375"/>
                <a:gd name="T1" fmla="*/ 74 h 354"/>
                <a:gd name="T2" fmla="*/ 38 w 375"/>
                <a:gd name="T3" fmla="*/ 64 h 354"/>
                <a:gd name="T4" fmla="*/ 0 w 375"/>
                <a:gd name="T5" fmla="*/ 108 h 354"/>
                <a:gd name="T6" fmla="*/ 28 w 375"/>
                <a:gd name="T7" fmla="*/ 141 h 354"/>
                <a:gd name="T8" fmla="*/ 138 w 375"/>
                <a:gd name="T9" fmla="*/ 177 h 354"/>
                <a:gd name="T10" fmla="*/ 38 w 375"/>
                <a:gd name="T11" fmla="*/ 207 h 354"/>
                <a:gd name="T12" fmla="*/ 0 w 375"/>
                <a:gd name="T13" fmla="*/ 246 h 354"/>
                <a:gd name="T14" fmla="*/ 38 w 375"/>
                <a:gd name="T15" fmla="*/ 287 h 354"/>
                <a:gd name="T16" fmla="*/ 72 w 375"/>
                <a:gd name="T17" fmla="*/ 271 h 354"/>
                <a:gd name="T18" fmla="*/ 166 w 375"/>
                <a:gd name="T19" fmla="*/ 207 h 354"/>
                <a:gd name="T20" fmla="*/ 148 w 375"/>
                <a:gd name="T21" fmla="*/ 320 h 354"/>
                <a:gd name="T22" fmla="*/ 187 w 375"/>
                <a:gd name="T23" fmla="*/ 353 h 354"/>
                <a:gd name="T24" fmla="*/ 225 w 375"/>
                <a:gd name="T25" fmla="*/ 318 h 354"/>
                <a:gd name="T26" fmla="*/ 207 w 375"/>
                <a:gd name="T27" fmla="*/ 207 h 354"/>
                <a:gd name="T28" fmla="*/ 305 w 375"/>
                <a:gd name="T29" fmla="*/ 271 h 354"/>
                <a:gd name="T30" fmla="*/ 335 w 375"/>
                <a:gd name="T31" fmla="*/ 287 h 354"/>
                <a:gd name="T32" fmla="*/ 374 w 375"/>
                <a:gd name="T33" fmla="*/ 246 h 354"/>
                <a:gd name="T34" fmla="*/ 346 w 375"/>
                <a:gd name="T35" fmla="*/ 210 h 354"/>
                <a:gd name="T36" fmla="*/ 236 w 375"/>
                <a:gd name="T37" fmla="*/ 177 h 354"/>
                <a:gd name="T38" fmla="*/ 335 w 375"/>
                <a:gd name="T39" fmla="*/ 143 h 354"/>
                <a:gd name="T40" fmla="*/ 374 w 375"/>
                <a:gd name="T41" fmla="*/ 108 h 354"/>
                <a:gd name="T42" fmla="*/ 335 w 375"/>
                <a:gd name="T43" fmla="*/ 64 h 354"/>
                <a:gd name="T44" fmla="*/ 302 w 375"/>
                <a:gd name="T45" fmla="*/ 82 h 354"/>
                <a:gd name="T46" fmla="*/ 207 w 375"/>
                <a:gd name="T47" fmla="*/ 146 h 354"/>
                <a:gd name="T48" fmla="*/ 225 w 375"/>
                <a:gd name="T49" fmla="*/ 33 h 354"/>
                <a:gd name="T50" fmla="*/ 187 w 375"/>
                <a:gd name="T51" fmla="*/ 0 h 354"/>
                <a:gd name="T52" fmla="*/ 148 w 375"/>
                <a:gd name="T53" fmla="*/ 33 h 354"/>
                <a:gd name="T54" fmla="*/ 159 w 375"/>
                <a:gd name="T55" fmla="*/ 90 h 354"/>
                <a:gd name="T56" fmla="*/ 166 w 375"/>
                <a:gd name="T57" fmla="*/ 146 h 354"/>
                <a:gd name="T58" fmla="*/ 61 w 375"/>
                <a:gd name="T59" fmla="*/ 7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5" h="354">
                  <a:moveTo>
                    <a:pt x="61" y="74"/>
                  </a:moveTo>
                  <a:cubicBezTo>
                    <a:pt x="51" y="67"/>
                    <a:pt x="49" y="64"/>
                    <a:pt x="38" y="64"/>
                  </a:cubicBezTo>
                  <a:cubicBezTo>
                    <a:pt x="15" y="64"/>
                    <a:pt x="0" y="87"/>
                    <a:pt x="0" y="108"/>
                  </a:cubicBezTo>
                  <a:cubicBezTo>
                    <a:pt x="0" y="131"/>
                    <a:pt x="18" y="138"/>
                    <a:pt x="28" y="141"/>
                  </a:cubicBezTo>
                  <a:lnTo>
                    <a:pt x="138" y="177"/>
                  </a:lnTo>
                  <a:lnTo>
                    <a:pt x="38" y="207"/>
                  </a:lnTo>
                  <a:cubicBezTo>
                    <a:pt x="18" y="215"/>
                    <a:pt x="0" y="220"/>
                    <a:pt x="0" y="246"/>
                  </a:cubicBezTo>
                  <a:cubicBezTo>
                    <a:pt x="0" y="264"/>
                    <a:pt x="15" y="287"/>
                    <a:pt x="38" y="287"/>
                  </a:cubicBezTo>
                  <a:cubicBezTo>
                    <a:pt x="49" y="287"/>
                    <a:pt x="49" y="287"/>
                    <a:pt x="72" y="271"/>
                  </a:cubicBezTo>
                  <a:lnTo>
                    <a:pt x="166" y="207"/>
                  </a:lnTo>
                  <a:cubicBezTo>
                    <a:pt x="164" y="223"/>
                    <a:pt x="148" y="312"/>
                    <a:pt x="148" y="320"/>
                  </a:cubicBezTo>
                  <a:cubicBezTo>
                    <a:pt x="148" y="338"/>
                    <a:pt x="166" y="353"/>
                    <a:pt x="187" y="353"/>
                  </a:cubicBezTo>
                  <a:cubicBezTo>
                    <a:pt x="205" y="353"/>
                    <a:pt x="225" y="341"/>
                    <a:pt x="225" y="318"/>
                  </a:cubicBezTo>
                  <a:cubicBezTo>
                    <a:pt x="225" y="312"/>
                    <a:pt x="210" y="220"/>
                    <a:pt x="207" y="207"/>
                  </a:cubicBezTo>
                  <a:lnTo>
                    <a:pt x="305" y="271"/>
                  </a:lnTo>
                  <a:cubicBezTo>
                    <a:pt x="325" y="287"/>
                    <a:pt x="328" y="287"/>
                    <a:pt x="335" y="287"/>
                  </a:cubicBezTo>
                  <a:cubicBezTo>
                    <a:pt x="358" y="287"/>
                    <a:pt x="374" y="264"/>
                    <a:pt x="374" y="246"/>
                  </a:cubicBezTo>
                  <a:cubicBezTo>
                    <a:pt x="374" y="220"/>
                    <a:pt x="356" y="215"/>
                    <a:pt x="346" y="210"/>
                  </a:cubicBezTo>
                  <a:lnTo>
                    <a:pt x="236" y="177"/>
                  </a:lnTo>
                  <a:lnTo>
                    <a:pt x="335" y="143"/>
                  </a:lnTo>
                  <a:cubicBezTo>
                    <a:pt x="358" y="138"/>
                    <a:pt x="374" y="133"/>
                    <a:pt x="374" y="108"/>
                  </a:cubicBezTo>
                  <a:cubicBezTo>
                    <a:pt x="374" y="87"/>
                    <a:pt x="358" y="64"/>
                    <a:pt x="335" y="64"/>
                  </a:cubicBezTo>
                  <a:cubicBezTo>
                    <a:pt x="328" y="64"/>
                    <a:pt x="325" y="64"/>
                    <a:pt x="302" y="82"/>
                  </a:cubicBezTo>
                  <a:lnTo>
                    <a:pt x="207" y="146"/>
                  </a:lnTo>
                  <a:cubicBezTo>
                    <a:pt x="210" y="131"/>
                    <a:pt x="225" y="41"/>
                    <a:pt x="225" y="33"/>
                  </a:cubicBezTo>
                  <a:cubicBezTo>
                    <a:pt x="225" y="13"/>
                    <a:pt x="205" y="0"/>
                    <a:pt x="187" y="0"/>
                  </a:cubicBezTo>
                  <a:cubicBezTo>
                    <a:pt x="166" y="0"/>
                    <a:pt x="148" y="13"/>
                    <a:pt x="148" y="33"/>
                  </a:cubicBezTo>
                  <a:cubicBezTo>
                    <a:pt x="148" y="38"/>
                    <a:pt x="148" y="41"/>
                    <a:pt x="159" y="90"/>
                  </a:cubicBezTo>
                  <a:lnTo>
                    <a:pt x="166" y="146"/>
                  </a:lnTo>
                  <a:lnTo>
                    <a:pt x="61" y="7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70" name="Freeform 18"/>
            <p:cNvSpPr>
              <a:spLocks noChangeArrowheads="1"/>
            </p:cNvSpPr>
            <p:nvPr/>
          </p:nvSpPr>
          <p:spPr bwMode="auto">
            <a:xfrm>
              <a:off x="2943" y="70"/>
              <a:ext cx="96" cy="119"/>
            </a:xfrm>
            <a:custGeom>
              <a:avLst/>
              <a:gdLst>
                <a:gd name="T0" fmla="*/ 425 w 426"/>
                <a:gd name="T1" fmla="*/ 266 h 528"/>
                <a:gd name="T2" fmla="*/ 212 w 426"/>
                <a:gd name="T3" fmla="*/ 0 h 528"/>
                <a:gd name="T4" fmla="*/ 0 w 426"/>
                <a:gd name="T5" fmla="*/ 266 h 528"/>
                <a:gd name="T6" fmla="*/ 212 w 426"/>
                <a:gd name="T7" fmla="*/ 527 h 528"/>
                <a:gd name="T8" fmla="*/ 425 w 426"/>
                <a:gd name="T9" fmla="*/ 266 h 528"/>
                <a:gd name="T10" fmla="*/ 212 w 426"/>
                <a:gd name="T11" fmla="*/ 492 h 528"/>
                <a:gd name="T12" fmla="*/ 146 w 426"/>
                <a:gd name="T13" fmla="*/ 466 h 528"/>
                <a:gd name="T14" fmla="*/ 110 w 426"/>
                <a:gd name="T15" fmla="*/ 256 h 528"/>
                <a:gd name="T16" fmla="*/ 118 w 426"/>
                <a:gd name="T17" fmla="*/ 102 h 528"/>
                <a:gd name="T18" fmla="*/ 212 w 426"/>
                <a:gd name="T19" fmla="*/ 36 h 528"/>
                <a:gd name="T20" fmla="*/ 307 w 426"/>
                <a:gd name="T21" fmla="*/ 102 h 528"/>
                <a:gd name="T22" fmla="*/ 315 w 426"/>
                <a:gd name="T23" fmla="*/ 256 h 528"/>
                <a:gd name="T24" fmla="*/ 307 w 426"/>
                <a:gd name="T25" fmla="*/ 415 h 528"/>
                <a:gd name="T26" fmla="*/ 212 w 426"/>
                <a:gd name="T27" fmla="*/ 49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6" h="528">
                  <a:moveTo>
                    <a:pt x="425" y="266"/>
                  </a:moveTo>
                  <a:cubicBezTo>
                    <a:pt x="425" y="169"/>
                    <a:pt x="415" y="0"/>
                    <a:pt x="212" y="0"/>
                  </a:cubicBezTo>
                  <a:cubicBezTo>
                    <a:pt x="10" y="0"/>
                    <a:pt x="0" y="172"/>
                    <a:pt x="0" y="266"/>
                  </a:cubicBezTo>
                  <a:cubicBezTo>
                    <a:pt x="0" y="366"/>
                    <a:pt x="13" y="527"/>
                    <a:pt x="212" y="527"/>
                  </a:cubicBezTo>
                  <a:cubicBezTo>
                    <a:pt x="412" y="527"/>
                    <a:pt x="425" y="369"/>
                    <a:pt x="425" y="266"/>
                  </a:cubicBezTo>
                  <a:close/>
                  <a:moveTo>
                    <a:pt x="212" y="492"/>
                  </a:moveTo>
                  <a:cubicBezTo>
                    <a:pt x="187" y="492"/>
                    <a:pt x="164" y="484"/>
                    <a:pt x="146" y="466"/>
                  </a:cubicBezTo>
                  <a:cubicBezTo>
                    <a:pt x="123" y="448"/>
                    <a:pt x="110" y="438"/>
                    <a:pt x="110" y="256"/>
                  </a:cubicBezTo>
                  <a:cubicBezTo>
                    <a:pt x="110" y="202"/>
                    <a:pt x="110" y="141"/>
                    <a:pt x="118" y="102"/>
                  </a:cubicBezTo>
                  <a:cubicBezTo>
                    <a:pt x="131" y="51"/>
                    <a:pt x="182" y="36"/>
                    <a:pt x="212" y="36"/>
                  </a:cubicBezTo>
                  <a:cubicBezTo>
                    <a:pt x="243" y="36"/>
                    <a:pt x="294" y="49"/>
                    <a:pt x="307" y="102"/>
                  </a:cubicBezTo>
                  <a:cubicBezTo>
                    <a:pt x="315" y="141"/>
                    <a:pt x="315" y="207"/>
                    <a:pt x="315" y="256"/>
                  </a:cubicBezTo>
                  <a:cubicBezTo>
                    <a:pt x="315" y="312"/>
                    <a:pt x="315" y="371"/>
                    <a:pt x="307" y="415"/>
                  </a:cubicBezTo>
                  <a:cubicBezTo>
                    <a:pt x="297" y="479"/>
                    <a:pt x="243" y="492"/>
                    <a:pt x="212" y="492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4917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979613"/>
            <a:ext cx="2586038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7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211638"/>
            <a:ext cx="276225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7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276725"/>
            <a:ext cx="266382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728788"/>
            <a:ext cx="1836738" cy="25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1"/>
          <p:cNvGrpSpPr>
            <a:grpSpLocks/>
          </p:cNvGrpSpPr>
          <p:nvPr/>
        </p:nvGrpSpPr>
        <p:grpSpPr bwMode="auto">
          <a:xfrm>
            <a:off x="1152525" y="3152775"/>
            <a:ext cx="5594350" cy="1509713"/>
            <a:chOff x="726" y="1986"/>
            <a:chExt cx="3524" cy="951"/>
          </a:xfrm>
        </p:grpSpPr>
        <p:grpSp>
          <p:nvGrpSpPr>
            <p:cNvPr id="50178" name="Group 2"/>
            <p:cNvGrpSpPr>
              <a:grpSpLocks/>
            </p:cNvGrpSpPr>
            <p:nvPr/>
          </p:nvGrpSpPr>
          <p:grpSpPr bwMode="auto">
            <a:xfrm>
              <a:off x="726" y="1986"/>
              <a:ext cx="3524" cy="951"/>
              <a:chOff x="726" y="1986"/>
              <a:chExt cx="3524" cy="951"/>
            </a:xfrm>
          </p:grpSpPr>
          <p:sp>
            <p:nvSpPr>
              <p:cNvPr id="50179" name="Freeform 3"/>
              <p:cNvSpPr>
                <a:spLocks noChangeArrowheads="1"/>
              </p:cNvSpPr>
              <p:nvPr/>
            </p:nvSpPr>
            <p:spPr bwMode="auto">
              <a:xfrm>
                <a:off x="728" y="1996"/>
                <a:ext cx="3511" cy="930"/>
              </a:xfrm>
              <a:custGeom>
                <a:avLst/>
                <a:gdLst>
                  <a:gd name="T0" fmla="*/ 7744 w 15489"/>
                  <a:gd name="T1" fmla="*/ 4105 h 4106"/>
                  <a:gd name="T2" fmla="*/ 0 w 15489"/>
                  <a:gd name="T3" fmla="*/ 4105 h 4106"/>
                  <a:gd name="T4" fmla="*/ 0 w 15489"/>
                  <a:gd name="T5" fmla="*/ 0 h 4106"/>
                  <a:gd name="T6" fmla="*/ 15488 w 15489"/>
                  <a:gd name="T7" fmla="*/ 0 h 4106"/>
                  <a:gd name="T8" fmla="*/ 15488 w 15489"/>
                  <a:gd name="T9" fmla="*/ 4105 h 4106"/>
                  <a:gd name="T10" fmla="*/ 7744 w 15489"/>
                  <a:gd name="T11" fmla="*/ 4105 h 4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89" h="4106">
                    <a:moveTo>
                      <a:pt x="7744" y="4105"/>
                    </a:moveTo>
                    <a:cubicBezTo>
                      <a:pt x="5163" y="4105"/>
                      <a:pt x="2581" y="4105"/>
                      <a:pt x="0" y="4105"/>
                    </a:cubicBezTo>
                    <a:cubicBezTo>
                      <a:pt x="0" y="2737"/>
                      <a:pt x="0" y="1368"/>
                      <a:pt x="0" y="0"/>
                    </a:cubicBezTo>
                    <a:cubicBezTo>
                      <a:pt x="5163" y="0"/>
                      <a:pt x="10325" y="0"/>
                      <a:pt x="15488" y="0"/>
                    </a:cubicBezTo>
                    <a:cubicBezTo>
                      <a:pt x="15488" y="1368"/>
                      <a:pt x="15488" y="2737"/>
                      <a:pt x="15488" y="4105"/>
                    </a:cubicBezTo>
                    <a:cubicBezTo>
                      <a:pt x="12907" y="4105"/>
                      <a:pt x="10325" y="4105"/>
                      <a:pt x="7744" y="41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80" name="Freeform 4"/>
              <p:cNvSpPr>
                <a:spLocks noChangeArrowheads="1"/>
              </p:cNvSpPr>
              <p:nvPr/>
            </p:nvSpPr>
            <p:spPr bwMode="auto">
              <a:xfrm>
                <a:off x="726" y="2194"/>
                <a:ext cx="94" cy="93"/>
              </a:xfrm>
              <a:custGeom>
                <a:avLst/>
                <a:gdLst>
                  <a:gd name="T0" fmla="*/ 304 w 420"/>
                  <a:gd name="T1" fmla="*/ 60 h 414"/>
                  <a:gd name="T2" fmla="*/ 221 w 420"/>
                  <a:gd name="T3" fmla="*/ 0 h 414"/>
                  <a:gd name="T4" fmla="*/ 0 w 420"/>
                  <a:gd name="T5" fmla="*/ 268 h 414"/>
                  <a:gd name="T6" fmla="*/ 122 w 420"/>
                  <a:gd name="T7" fmla="*/ 413 h 414"/>
                  <a:gd name="T8" fmla="*/ 242 w 420"/>
                  <a:gd name="T9" fmla="*/ 346 h 414"/>
                  <a:gd name="T10" fmla="*/ 325 w 420"/>
                  <a:gd name="T11" fmla="*/ 413 h 414"/>
                  <a:gd name="T12" fmla="*/ 393 w 420"/>
                  <a:gd name="T13" fmla="*/ 364 h 414"/>
                  <a:gd name="T14" fmla="*/ 419 w 420"/>
                  <a:gd name="T15" fmla="*/ 273 h 414"/>
                  <a:gd name="T16" fmla="*/ 408 w 420"/>
                  <a:gd name="T17" fmla="*/ 265 h 414"/>
                  <a:gd name="T18" fmla="*/ 395 w 420"/>
                  <a:gd name="T19" fmla="*/ 281 h 414"/>
                  <a:gd name="T20" fmla="*/ 325 w 420"/>
                  <a:gd name="T21" fmla="*/ 395 h 414"/>
                  <a:gd name="T22" fmla="*/ 299 w 420"/>
                  <a:gd name="T23" fmla="*/ 353 h 414"/>
                  <a:gd name="T24" fmla="*/ 309 w 420"/>
                  <a:gd name="T25" fmla="*/ 286 h 414"/>
                  <a:gd name="T26" fmla="*/ 330 w 420"/>
                  <a:gd name="T27" fmla="*/ 203 h 414"/>
                  <a:gd name="T28" fmla="*/ 364 w 420"/>
                  <a:gd name="T29" fmla="*/ 75 h 414"/>
                  <a:gd name="T30" fmla="*/ 369 w 420"/>
                  <a:gd name="T31" fmla="*/ 44 h 414"/>
                  <a:gd name="T32" fmla="*/ 343 w 420"/>
                  <a:gd name="T33" fmla="*/ 18 h 414"/>
                  <a:gd name="T34" fmla="*/ 304 w 420"/>
                  <a:gd name="T35" fmla="*/ 60 h 414"/>
                  <a:gd name="T36" fmla="*/ 244 w 420"/>
                  <a:gd name="T37" fmla="*/ 296 h 414"/>
                  <a:gd name="T38" fmla="*/ 226 w 420"/>
                  <a:gd name="T39" fmla="*/ 330 h 414"/>
                  <a:gd name="T40" fmla="*/ 125 w 420"/>
                  <a:gd name="T41" fmla="*/ 395 h 414"/>
                  <a:gd name="T42" fmla="*/ 65 w 420"/>
                  <a:gd name="T43" fmla="*/ 309 h 414"/>
                  <a:gd name="T44" fmla="*/ 117 w 420"/>
                  <a:gd name="T45" fmla="*/ 109 h 414"/>
                  <a:gd name="T46" fmla="*/ 221 w 420"/>
                  <a:gd name="T47" fmla="*/ 21 h 414"/>
                  <a:gd name="T48" fmla="*/ 294 w 420"/>
                  <a:gd name="T49" fmla="*/ 101 h 414"/>
                  <a:gd name="T50" fmla="*/ 291 w 420"/>
                  <a:gd name="T51" fmla="*/ 117 h 414"/>
                  <a:gd name="T52" fmla="*/ 244 w 420"/>
                  <a:gd name="T53" fmla="*/ 29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0" h="414">
                    <a:moveTo>
                      <a:pt x="304" y="60"/>
                    </a:moveTo>
                    <a:cubicBezTo>
                      <a:pt x="289" y="26"/>
                      <a:pt x="263" y="0"/>
                      <a:pt x="221" y="0"/>
                    </a:cubicBezTo>
                    <a:cubicBezTo>
                      <a:pt x="114" y="0"/>
                      <a:pt x="0" y="135"/>
                      <a:pt x="0" y="268"/>
                    </a:cubicBezTo>
                    <a:cubicBezTo>
                      <a:pt x="0" y="353"/>
                      <a:pt x="52" y="413"/>
                      <a:pt x="122" y="413"/>
                    </a:cubicBezTo>
                    <a:cubicBezTo>
                      <a:pt x="140" y="413"/>
                      <a:pt x="187" y="411"/>
                      <a:pt x="242" y="346"/>
                    </a:cubicBezTo>
                    <a:cubicBezTo>
                      <a:pt x="250" y="385"/>
                      <a:pt x="281" y="413"/>
                      <a:pt x="325" y="413"/>
                    </a:cubicBezTo>
                    <a:cubicBezTo>
                      <a:pt x="356" y="413"/>
                      <a:pt x="377" y="392"/>
                      <a:pt x="393" y="364"/>
                    </a:cubicBezTo>
                    <a:cubicBezTo>
                      <a:pt x="408" y="330"/>
                      <a:pt x="419" y="275"/>
                      <a:pt x="419" y="273"/>
                    </a:cubicBezTo>
                    <a:cubicBezTo>
                      <a:pt x="419" y="265"/>
                      <a:pt x="411" y="265"/>
                      <a:pt x="408" y="265"/>
                    </a:cubicBezTo>
                    <a:cubicBezTo>
                      <a:pt x="398" y="265"/>
                      <a:pt x="398" y="268"/>
                      <a:pt x="395" y="281"/>
                    </a:cubicBezTo>
                    <a:cubicBezTo>
                      <a:pt x="380" y="340"/>
                      <a:pt x="364" y="395"/>
                      <a:pt x="325" y="395"/>
                    </a:cubicBezTo>
                    <a:cubicBezTo>
                      <a:pt x="302" y="395"/>
                      <a:pt x="299" y="372"/>
                      <a:pt x="299" y="353"/>
                    </a:cubicBezTo>
                    <a:cubicBezTo>
                      <a:pt x="299" y="333"/>
                      <a:pt x="302" y="325"/>
                      <a:pt x="309" y="286"/>
                    </a:cubicBezTo>
                    <a:cubicBezTo>
                      <a:pt x="320" y="247"/>
                      <a:pt x="322" y="236"/>
                      <a:pt x="330" y="203"/>
                    </a:cubicBezTo>
                    <a:cubicBezTo>
                      <a:pt x="341" y="160"/>
                      <a:pt x="353" y="118"/>
                      <a:pt x="364" y="75"/>
                    </a:cubicBezTo>
                    <a:cubicBezTo>
                      <a:pt x="369" y="49"/>
                      <a:pt x="369" y="47"/>
                      <a:pt x="369" y="44"/>
                    </a:cubicBezTo>
                    <a:cubicBezTo>
                      <a:pt x="369" y="29"/>
                      <a:pt x="359" y="18"/>
                      <a:pt x="343" y="18"/>
                    </a:cubicBezTo>
                    <a:cubicBezTo>
                      <a:pt x="322" y="18"/>
                      <a:pt x="307" y="39"/>
                      <a:pt x="304" y="60"/>
                    </a:cubicBezTo>
                    <a:close/>
                    <a:moveTo>
                      <a:pt x="244" y="296"/>
                    </a:moveTo>
                    <a:cubicBezTo>
                      <a:pt x="242" y="312"/>
                      <a:pt x="242" y="314"/>
                      <a:pt x="226" y="330"/>
                    </a:cubicBezTo>
                    <a:cubicBezTo>
                      <a:pt x="187" y="379"/>
                      <a:pt x="151" y="395"/>
                      <a:pt x="125" y="395"/>
                    </a:cubicBezTo>
                    <a:cubicBezTo>
                      <a:pt x="78" y="395"/>
                      <a:pt x="65" y="343"/>
                      <a:pt x="65" y="309"/>
                    </a:cubicBezTo>
                    <a:cubicBezTo>
                      <a:pt x="65" y="262"/>
                      <a:pt x="94" y="151"/>
                      <a:pt x="117" y="109"/>
                    </a:cubicBezTo>
                    <a:cubicBezTo>
                      <a:pt x="143" y="55"/>
                      <a:pt x="185" y="21"/>
                      <a:pt x="221" y="21"/>
                    </a:cubicBezTo>
                    <a:cubicBezTo>
                      <a:pt x="281" y="21"/>
                      <a:pt x="294" y="96"/>
                      <a:pt x="294" y="101"/>
                    </a:cubicBezTo>
                    <a:cubicBezTo>
                      <a:pt x="294" y="107"/>
                      <a:pt x="291" y="112"/>
                      <a:pt x="291" y="117"/>
                    </a:cubicBezTo>
                    <a:cubicBezTo>
                      <a:pt x="276" y="177"/>
                      <a:pt x="260" y="236"/>
                      <a:pt x="244" y="2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81" name="Freeform 5"/>
              <p:cNvSpPr>
                <a:spLocks noChangeArrowheads="1"/>
              </p:cNvSpPr>
              <p:nvPr/>
            </p:nvSpPr>
            <p:spPr bwMode="auto">
              <a:xfrm>
                <a:off x="835" y="2221"/>
                <a:ext cx="66" cy="98"/>
              </a:xfrm>
              <a:custGeom>
                <a:avLst/>
                <a:gdLst>
                  <a:gd name="T0" fmla="*/ 296 w 297"/>
                  <a:gd name="T1" fmla="*/ 221 h 438"/>
                  <a:gd name="T2" fmla="*/ 257 w 297"/>
                  <a:gd name="T3" fmla="*/ 55 h 438"/>
                  <a:gd name="T4" fmla="*/ 148 w 297"/>
                  <a:gd name="T5" fmla="*/ 0 h 438"/>
                  <a:gd name="T6" fmla="*/ 0 w 297"/>
                  <a:gd name="T7" fmla="*/ 221 h 438"/>
                  <a:gd name="T8" fmla="*/ 148 w 297"/>
                  <a:gd name="T9" fmla="*/ 437 h 438"/>
                  <a:gd name="T10" fmla="*/ 296 w 297"/>
                  <a:gd name="T11" fmla="*/ 221 h 438"/>
                  <a:gd name="T12" fmla="*/ 148 w 297"/>
                  <a:gd name="T13" fmla="*/ 418 h 438"/>
                  <a:gd name="T14" fmla="*/ 68 w 297"/>
                  <a:gd name="T15" fmla="*/ 351 h 438"/>
                  <a:gd name="T16" fmla="*/ 57 w 297"/>
                  <a:gd name="T17" fmla="*/ 213 h 438"/>
                  <a:gd name="T18" fmla="*/ 68 w 297"/>
                  <a:gd name="T19" fmla="*/ 81 h 438"/>
                  <a:gd name="T20" fmla="*/ 148 w 297"/>
                  <a:gd name="T21" fmla="*/ 18 h 438"/>
                  <a:gd name="T22" fmla="*/ 226 w 297"/>
                  <a:gd name="T23" fmla="*/ 75 h 438"/>
                  <a:gd name="T24" fmla="*/ 237 w 297"/>
                  <a:gd name="T25" fmla="*/ 213 h 438"/>
                  <a:gd name="T26" fmla="*/ 229 w 297"/>
                  <a:gd name="T27" fmla="*/ 348 h 438"/>
                  <a:gd name="T28" fmla="*/ 148 w 297"/>
                  <a:gd name="T29" fmla="*/ 41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7" h="438">
                    <a:moveTo>
                      <a:pt x="296" y="221"/>
                    </a:moveTo>
                    <a:cubicBezTo>
                      <a:pt x="296" y="151"/>
                      <a:pt x="289" y="99"/>
                      <a:pt x="257" y="55"/>
                    </a:cubicBezTo>
                    <a:cubicBezTo>
                      <a:pt x="239" y="26"/>
                      <a:pt x="198" y="0"/>
                      <a:pt x="148" y="0"/>
                    </a:cubicBezTo>
                    <a:cubicBezTo>
                      <a:pt x="0" y="0"/>
                      <a:pt x="0" y="174"/>
                      <a:pt x="0" y="221"/>
                    </a:cubicBezTo>
                    <a:cubicBezTo>
                      <a:pt x="0" y="268"/>
                      <a:pt x="0" y="437"/>
                      <a:pt x="148" y="437"/>
                    </a:cubicBezTo>
                    <a:cubicBezTo>
                      <a:pt x="296" y="437"/>
                      <a:pt x="296" y="268"/>
                      <a:pt x="296" y="221"/>
                    </a:cubicBezTo>
                    <a:close/>
                    <a:moveTo>
                      <a:pt x="148" y="418"/>
                    </a:moveTo>
                    <a:cubicBezTo>
                      <a:pt x="120" y="418"/>
                      <a:pt x="78" y="403"/>
                      <a:pt x="68" y="351"/>
                    </a:cubicBezTo>
                    <a:cubicBezTo>
                      <a:pt x="57" y="312"/>
                      <a:pt x="57" y="260"/>
                      <a:pt x="57" y="213"/>
                    </a:cubicBezTo>
                    <a:cubicBezTo>
                      <a:pt x="57" y="166"/>
                      <a:pt x="57" y="117"/>
                      <a:pt x="68" y="81"/>
                    </a:cubicBezTo>
                    <a:cubicBezTo>
                      <a:pt x="81" y="31"/>
                      <a:pt x="122" y="18"/>
                      <a:pt x="148" y="18"/>
                    </a:cubicBezTo>
                    <a:cubicBezTo>
                      <a:pt x="182" y="18"/>
                      <a:pt x="216" y="39"/>
                      <a:pt x="226" y="75"/>
                    </a:cubicBezTo>
                    <a:cubicBezTo>
                      <a:pt x="237" y="112"/>
                      <a:pt x="237" y="156"/>
                      <a:pt x="237" y="213"/>
                    </a:cubicBezTo>
                    <a:cubicBezTo>
                      <a:pt x="237" y="260"/>
                      <a:pt x="237" y="307"/>
                      <a:pt x="229" y="348"/>
                    </a:cubicBezTo>
                    <a:cubicBezTo>
                      <a:pt x="216" y="405"/>
                      <a:pt x="174" y="418"/>
                      <a:pt x="148" y="4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82" name="Freeform 6"/>
              <p:cNvSpPr>
                <a:spLocks noChangeArrowheads="1"/>
              </p:cNvSpPr>
              <p:nvPr/>
            </p:nvSpPr>
            <p:spPr bwMode="auto">
              <a:xfrm>
                <a:off x="990" y="2210"/>
                <a:ext cx="137" cy="48"/>
              </a:xfrm>
              <a:custGeom>
                <a:avLst/>
                <a:gdLst>
                  <a:gd name="T0" fmla="*/ 577 w 609"/>
                  <a:gd name="T1" fmla="*/ 36 h 214"/>
                  <a:gd name="T2" fmla="*/ 608 w 609"/>
                  <a:gd name="T3" fmla="*/ 18 h 214"/>
                  <a:gd name="T4" fmla="*/ 577 w 609"/>
                  <a:gd name="T5" fmla="*/ 0 h 214"/>
                  <a:gd name="T6" fmla="*/ 29 w 609"/>
                  <a:gd name="T7" fmla="*/ 0 h 214"/>
                  <a:gd name="T8" fmla="*/ 0 w 609"/>
                  <a:gd name="T9" fmla="*/ 18 h 214"/>
                  <a:gd name="T10" fmla="*/ 31 w 609"/>
                  <a:gd name="T11" fmla="*/ 36 h 214"/>
                  <a:gd name="T12" fmla="*/ 577 w 609"/>
                  <a:gd name="T13" fmla="*/ 36 h 214"/>
                  <a:gd name="T14" fmla="*/ 577 w 609"/>
                  <a:gd name="T15" fmla="*/ 213 h 214"/>
                  <a:gd name="T16" fmla="*/ 608 w 609"/>
                  <a:gd name="T17" fmla="*/ 195 h 214"/>
                  <a:gd name="T18" fmla="*/ 577 w 609"/>
                  <a:gd name="T19" fmla="*/ 177 h 214"/>
                  <a:gd name="T20" fmla="*/ 31 w 609"/>
                  <a:gd name="T21" fmla="*/ 177 h 214"/>
                  <a:gd name="T22" fmla="*/ 0 w 609"/>
                  <a:gd name="T23" fmla="*/ 195 h 214"/>
                  <a:gd name="T24" fmla="*/ 29 w 609"/>
                  <a:gd name="T25" fmla="*/ 213 h 214"/>
                  <a:gd name="T26" fmla="*/ 577 w 609"/>
                  <a:gd name="T27" fmla="*/ 21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9" h="214">
                    <a:moveTo>
                      <a:pt x="577" y="36"/>
                    </a:moveTo>
                    <a:cubicBezTo>
                      <a:pt x="590" y="36"/>
                      <a:pt x="608" y="36"/>
                      <a:pt x="608" y="18"/>
                    </a:cubicBezTo>
                    <a:cubicBezTo>
                      <a:pt x="608" y="0"/>
                      <a:pt x="590" y="0"/>
                      <a:pt x="577" y="0"/>
                    </a:cubicBezTo>
                    <a:cubicBezTo>
                      <a:pt x="394" y="0"/>
                      <a:pt x="211" y="0"/>
                      <a:pt x="29" y="0"/>
                    </a:cubicBezTo>
                    <a:cubicBezTo>
                      <a:pt x="18" y="0"/>
                      <a:pt x="0" y="0"/>
                      <a:pt x="0" y="18"/>
                    </a:cubicBezTo>
                    <a:cubicBezTo>
                      <a:pt x="0" y="36"/>
                      <a:pt x="18" y="36"/>
                      <a:pt x="31" y="36"/>
                    </a:cubicBezTo>
                    <a:cubicBezTo>
                      <a:pt x="213" y="36"/>
                      <a:pt x="395" y="36"/>
                      <a:pt x="577" y="36"/>
                    </a:cubicBezTo>
                    <a:close/>
                    <a:moveTo>
                      <a:pt x="577" y="213"/>
                    </a:moveTo>
                    <a:cubicBezTo>
                      <a:pt x="590" y="213"/>
                      <a:pt x="608" y="213"/>
                      <a:pt x="608" y="195"/>
                    </a:cubicBezTo>
                    <a:cubicBezTo>
                      <a:pt x="608" y="177"/>
                      <a:pt x="590" y="177"/>
                      <a:pt x="577" y="177"/>
                    </a:cubicBezTo>
                    <a:cubicBezTo>
                      <a:pt x="395" y="177"/>
                      <a:pt x="213" y="177"/>
                      <a:pt x="31" y="177"/>
                    </a:cubicBezTo>
                    <a:cubicBezTo>
                      <a:pt x="18" y="177"/>
                      <a:pt x="0" y="177"/>
                      <a:pt x="0" y="195"/>
                    </a:cubicBezTo>
                    <a:cubicBezTo>
                      <a:pt x="0" y="213"/>
                      <a:pt x="18" y="213"/>
                      <a:pt x="29" y="213"/>
                    </a:cubicBezTo>
                    <a:cubicBezTo>
                      <a:pt x="211" y="213"/>
                      <a:pt x="394" y="213"/>
                      <a:pt x="577" y="2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83" name="Freeform 7"/>
              <p:cNvSpPr>
                <a:spLocks noChangeArrowheads="1"/>
              </p:cNvSpPr>
              <p:nvPr/>
            </p:nvSpPr>
            <p:spPr bwMode="auto">
              <a:xfrm>
                <a:off x="1205" y="2145"/>
                <a:ext cx="147" cy="145"/>
              </a:xfrm>
              <a:custGeom>
                <a:avLst/>
                <a:gdLst>
                  <a:gd name="T0" fmla="*/ 304 w 651"/>
                  <a:gd name="T1" fmla="*/ 62 h 643"/>
                  <a:gd name="T2" fmla="*/ 330 w 651"/>
                  <a:gd name="T3" fmla="*/ 29 h 643"/>
                  <a:gd name="T4" fmla="*/ 385 w 651"/>
                  <a:gd name="T5" fmla="*/ 29 h 643"/>
                  <a:gd name="T6" fmla="*/ 551 w 651"/>
                  <a:gd name="T7" fmla="*/ 117 h 643"/>
                  <a:gd name="T8" fmla="*/ 502 w 651"/>
                  <a:gd name="T9" fmla="*/ 247 h 643"/>
                  <a:gd name="T10" fmla="*/ 346 w 651"/>
                  <a:gd name="T11" fmla="*/ 301 h 643"/>
                  <a:gd name="T12" fmla="*/ 244 w 651"/>
                  <a:gd name="T13" fmla="*/ 301 h 643"/>
                  <a:gd name="T14" fmla="*/ 304 w 651"/>
                  <a:gd name="T15" fmla="*/ 62 h 643"/>
                  <a:gd name="T16" fmla="*/ 434 w 651"/>
                  <a:gd name="T17" fmla="*/ 312 h 643"/>
                  <a:gd name="T18" fmla="*/ 637 w 651"/>
                  <a:gd name="T19" fmla="*/ 135 h 643"/>
                  <a:gd name="T20" fmla="*/ 434 w 651"/>
                  <a:gd name="T21" fmla="*/ 0 h 643"/>
                  <a:gd name="T22" fmla="*/ 174 w 651"/>
                  <a:gd name="T23" fmla="*/ 0 h 643"/>
                  <a:gd name="T24" fmla="*/ 148 w 651"/>
                  <a:gd name="T25" fmla="*/ 18 h 643"/>
                  <a:gd name="T26" fmla="*/ 174 w 651"/>
                  <a:gd name="T27" fmla="*/ 29 h 643"/>
                  <a:gd name="T28" fmla="*/ 208 w 651"/>
                  <a:gd name="T29" fmla="*/ 29 h 643"/>
                  <a:gd name="T30" fmla="*/ 231 w 651"/>
                  <a:gd name="T31" fmla="*/ 44 h 643"/>
                  <a:gd name="T32" fmla="*/ 229 w 651"/>
                  <a:gd name="T33" fmla="*/ 62 h 643"/>
                  <a:gd name="T34" fmla="*/ 107 w 651"/>
                  <a:gd name="T35" fmla="*/ 551 h 643"/>
                  <a:gd name="T36" fmla="*/ 23 w 651"/>
                  <a:gd name="T37" fmla="*/ 595 h 643"/>
                  <a:gd name="T38" fmla="*/ 0 w 651"/>
                  <a:gd name="T39" fmla="*/ 613 h 643"/>
                  <a:gd name="T40" fmla="*/ 10 w 651"/>
                  <a:gd name="T41" fmla="*/ 624 h 643"/>
                  <a:gd name="T42" fmla="*/ 127 w 651"/>
                  <a:gd name="T43" fmla="*/ 621 h 643"/>
                  <a:gd name="T44" fmla="*/ 242 w 651"/>
                  <a:gd name="T45" fmla="*/ 624 h 643"/>
                  <a:gd name="T46" fmla="*/ 260 w 651"/>
                  <a:gd name="T47" fmla="*/ 605 h 643"/>
                  <a:gd name="T48" fmla="*/ 237 w 651"/>
                  <a:gd name="T49" fmla="*/ 595 h 643"/>
                  <a:gd name="T50" fmla="*/ 177 w 651"/>
                  <a:gd name="T51" fmla="*/ 577 h 643"/>
                  <a:gd name="T52" fmla="*/ 179 w 651"/>
                  <a:gd name="T53" fmla="*/ 561 h 643"/>
                  <a:gd name="T54" fmla="*/ 239 w 651"/>
                  <a:gd name="T55" fmla="*/ 320 h 643"/>
                  <a:gd name="T56" fmla="*/ 348 w 651"/>
                  <a:gd name="T57" fmla="*/ 320 h 643"/>
                  <a:gd name="T58" fmla="*/ 447 w 651"/>
                  <a:gd name="T59" fmla="*/ 403 h 643"/>
                  <a:gd name="T60" fmla="*/ 434 w 651"/>
                  <a:gd name="T61" fmla="*/ 468 h 643"/>
                  <a:gd name="T62" fmla="*/ 419 w 651"/>
                  <a:gd name="T63" fmla="*/ 543 h 643"/>
                  <a:gd name="T64" fmla="*/ 541 w 651"/>
                  <a:gd name="T65" fmla="*/ 642 h 643"/>
                  <a:gd name="T66" fmla="*/ 650 w 651"/>
                  <a:gd name="T67" fmla="*/ 538 h 643"/>
                  <a:gd name="T68" fmla="*/ 639 w 651"/>
                  <a:gd name="T69" fmla="*/ 527 h 643"/>
                  <a:gd name="T70" fmla="*/ 629 w 651"/>
                  <a:gd name="T71" fmla="*/ 540 h 643"/>
                  <a:gd name="T72" fmla="*/ 546 w 651"/>
                  <a:gd name="T73" fmla="*/ 624 h 643"/>
                  <a:gd name="T74" fmla="*/ 510 w 651"/>
                  <a:gd name="T75" fmla="*/ 566 h 643"/>
                  <a:gd name="T76" fmla="*/ 517 w 651"/>
                  <a:gd name="T77" fmla="*/ 463 h 643"/>
                  <a:gd name="T78" fmla="*/ 520 w 651"/>
                  <a:gd name="T79" fmla="*/ 421 h 643"/>
                  <a:gd name="T80" fmla="*/ 434 w 651"/>
                  <a:gd name="T81" fmla="*/ 312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1" h="643">
                    <a:moveTo>
                      <a:pt x="304" y="62"/>
                    </a:moveTo>
                    <a:cubicBezTo>
                      <a:pt x="309" y="39"/>
                      <a:pt x="312" y="31"/>
                      <a:pt x="330" y="29"/>
                    </a:cubicBezTo>
                    <a:cubicBezTo>
                      <a:pt x="338" y="29"/>
                      <a:pt x="367" y="29"/>
                      <a:pt x="385" y="29"/>
                    </a:cubicBezTo>
                    <a:cubicBezTo>
                      <a:pt x="450" y="29"/>
                      <a:pt x="551" y="29"/>
                      <a:pt x="551" y="117"/>
                    </a:cubicBezTo>
                    <a:cubicBezTo>
                      <a:pt x="551" y="148"/>
                      <a:pt x="535" y="213"/>
                      <a:pt x="502" y="247"/>
                    </a:cubicBezTo>
                    <a:cubicBezTo>
                      <a:pt x="478" y="270"/>
                      <a:pt x="429" y="301"/>
                      <a:pt x="346" y="301"/>
                    </a:cubicBezTo>
                    <a:cubicBezTo>
                      <a:pt x="312" y="301"/>
                      <a:pt x="278" y="301"/>
                      <a:pt x="244" y="301"/>
                    </a:cubicBezTo>
                    <a:cubicBezTo>
                      <a:pt x="264" y="222"/>
                      <a:pt x="284" y="142"/>
                      <a:pt x="304" y="62"/>
                    </a:cubicBezTo>
                    <a:close/>
                    <a:moveTo>
                      <a:pt x="434" y="312"/>
                    </a:moveTo>
                    <a:cubicBezTo>
                      <a:pt x="528" y="291"/>
                      <a:pt x="637" y="229"/>
                      <a:pt x="637" y="135"/>
                    </a:cubicBezTo>
                    <a:cubicBezTo>
                      <a:pt x="637" y="57"/>
                      <a:pt x="554" y="0"/>
                      <a:pt x="434" y="0"/>
                    </a:cubicBezTo>
                    <a:cubicBezTo>
                      <a:pt x="347" y="0"/>
                      <a:pt x="261" y="0"/>
                      <a:pt x="174" y="0"/>
                    </a:cubicBezTo>
                    <a:cubicBezTo>
                      <a:pt x="156" y="0"/>
                      <a:pt x="148" y="0"/>
                      <a:pt x="148" y="18"/>
                    </a:cubicBezTo>
                    <a:cubicBezTo>
                      <a:pt x="148" y="29"/>
                      <a:pt x="156" y="29"/>
                      <a:pt x="174" y="29"/>
                    </a:cubicBezTo>
                    <a:cubicBezTo>
                      <a:pt x="185" y="29"/>
                      <a:pt x="192" y="29"/>
                      <a:pt x="208" y="29"/>
                    </a:cubicBezTo>
                    <a:cubicBezTo>
                      <a:pt x="224" y="31"/>
                      <a:pt x="231" y="31"/>
                      <a:pt x="231" y="44"/>
                    </a:cubicBezTo>
                    <a:cubicBezTo>
                      <a:pt x="231" y="47"/>
                      <a:pt x="231" y="49"/>
                      <a:pt x="229" y="62"/>
                    </a:cubicBezTo>
                    <a:cubicBezTo>
                      <a:pt x="188" y="225"/>
                      <a:pt x="147" y="388"/>
                      <a:pt x="107" y="551"/>
                    </a:cubicBezTo>
                    <a:cubicBezTo>
                      <a:pt x="96" y="587"/>
                      <a:pt x="96" y="595"/>
                      <a:pt x="23" y="595"/>
                    </a:cubicBezTo>
                    <a:cubicBezTo>
                      <a:pt x="8" y="595"/>
                      <a:pt x="0" y="595"/>
                      <a:pt x="0" y="613"/>
                    </a:cubicBezTo>
                    <a:cubicBezTo>
                      <a:pt x="0" y="624"/>
                      <a:pt x="7" y="620"/>
                      <a:pt x="10" y="624"/>
                    </a:cubicBezTo>
                    <a:cubicBezTo>
                      <a:pt x="36" y="624"/>
                      <a:pt x="101" y="621"/>
                      <a:pt x="127" y="621"/>
                    </a:cubicBezTo>
                    <a:cubicBezTo>
                      <a:pt x="153" y="621"/>
                      <a:pt x="216" y="624"/>
                      <a:pt x="242" y="624"/>
                    </a:cubicBezTo>
                    <a:cubicBezTo>
                      <a:pt x="250" y="624"/>
                      <a:pt x="260" y="624"/>
                      <a:pt x="260" y="605"/>
                    </a:cubicBezTo>
                    <a:cubicBezTo>
                      <a:pt x="260" y="595"/>
                      <a:pt x="252" y="595"/>
                      <a:pt x="237" y="595"/>
                    </a:cubicBezTo>
                    <a:cubicBezTo>
                      <a:pt x="203" y="595"/>
                      <a:pt x="177" y="595"/>
                      <a:pt x="177" y="577"/>
                    </a:cubicBezTo>
                    <a:cubicBezTo>
                      <a:pt x="177" y="572"/>
                      <a:pt x="177" y="569"/>
                      <a:pt x="179" y="561"/>
                    </a:cubicBezTo>
                    <a:cubicBezTo>
                      <a:pt x="199" y="481"/>
                      <a:pt x="219" y="400"/>
                      <a:pt x="239" y="320"/>
                    </a:cubicBezTo>
                    <a:cubicBezTo>
                      <a:pt x="276" y="320"/>
                      <a:pt x="312" y="320"/>
                      <a:pt x="348" y="320"/>
                    </a:cubicBezTo>
                    <a:cubicBezTo>
                      <a:pt x="432" y="320"/>
                      <a:pt x="447" y="372"/>
                      <a:pt x="447" y="403"/>
                    </a:cubicBezTo>
                    <a:cubicBezTo>
                      <a:pt x="447" y="418"/>
                      <a:pt x="439" y="444"/>
                      <a:pt x="434" y="468"/>
                    </a:cubicBezTo>
                    <a:cubicBezTo>
                      <a:pt x="429" y="491"/>
                      <a:pt x="419" y="525"/>
                      <a:pt x="419" y="543"/>
                    </a:cubicBezTo>
                    <a:cubicBezTo>
                      <a:pt x="419" y="642"/>
                      <a:pt x="530" y="642"/>
                      <a:pt x="541" y="642"/>
                    </a:cubicBezTo>
                    <a:cubicBezTo>
                      <a:pt x="619" y="642"/>
                      <a:pt x="650" y="551"/>
                      <a:pt x="650" y="538"/>
                    </a:cubicBezTo>
                    <a:cubicBezTo>
                      <a:pt x="650" y="527"/>
                      <a:pt x="642" y="527"/>
                      <a:pt x="639" y="527"/>
                    </a:cubicBezTo>
                    <a:cubicBezTo>
                      <a:pt x="632" y="527"/>
                      <a:pt x="629" y="533"/>
                      <a:pt x="629" y="540"/>
                    </a:cubicBezTo>
                    <a:cubicBezTo>
                      <a:pt x="606" y="608"/>
                      <a:pt x="567" y="624"/>
                      <a:pt x="546" y="624"/>
                    </a:cubicBezTo>
                    <a:cubicBezTo>
                      <a:pt x="515" y="624"/>
                      <a:pt x="510" y="603"/>
                      <a:pt x="510" y="566"/>
                    </a:cubicBezTo>
                    <a:cubicBezTo>
                      <a:pt x="510" y="538"/>
                      <a:pt x="515" y="491"/>
                      <a:pt x="517" y="463"/>
                    </a:cubicBezTo>
                    <a:cubicBezTo>
                      <a:pt x="520" y="450"/>
                      <a:pt x="520" y="434"/>
                      <a:pt x="520" y="421"/>
                    </a:cubicBezTo>
                    <a:cubicBezTo>
                      <a:pt x="520" y="351"/>
                      <a:pt x="460" y="322"/>
                      <a:pt x="434" y="3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84" name="Freeform 8"/>
              <p:cNvSpPr>
                <a:spLocks noChangeArrowheads="1"/>
              </p:cNvSpPr>
              <p:nvPr/>
            </p:nvSpPr>
            <p:spPr bwMode="auto">
              <a:xfrm>
                <a:off x="1442" y="1986"/>
                <a:ext cx="53" cy="496"/>
              </a:xfrm>
              <a:custGeom>
                <a:avLst/>
                <a:gdLst>
                  <a:gd name="T0" fmla="*/ 0 w 240"/>
                  <a:gd name="T1" fmla="*/ 2190 h 2191"/>
                  <a:gd name="T2" fmla="*/ 239 w 240"/>
                  <a:gd name="T3" fmla="*/ 2190 h 2191"/>
                  <a:gd name="T4" fmla="*/ 239 w 240"/>
                  <a:gd name="T5" fmla="*/ 2141 h 2191"/>
                  <a:gd name="T6" fmla="*/ 49 w 240"/>
                  <a:gd name="T7" fmla="*/ 2141 h 2191"/>
                  <a:gd name="T8" fmla="*/ 49 w 240"/>
                  <a:gd name="T9" fmla="*/ 52 h 2191"/>
                  <a:gd name="T10" fmla="*/ 239 w 240"/>
                  <a:gd name="T11" fmla="*/ 52 h 2191"/>
                  <a:gd name="T12" fmla="*/ 239 w 240"/>
                  <a:gd name="T13" fmla="*/ 0 h 2191"/>
                  <a:gd name="T14" fmla="*/ 0 w 240"/>
                  <a:gd name="T15" fmla="*/ 0 h 2191"/>
                  <a:gd name="T16" fmla="*/ 0 w 240"/>
                  <a:gd name="T17" fmla="*/ 2190 h 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2191">
                    <a:moveTo>
                      <a:pt x="0" y="2190"/>
                    </a:moveTo>
                    <a:cubicBezTo>
                      <a:pt x="80" y="2190"/>
                      <a:pt x="159" y="2190"/>
                      <a:pt x="239" y="2190"/>
                    </a:cubicBezTo>
                    <a:cubicBezTo>
                      <a:pt x="239" y="2174"/>
                      <a:pt x="239" y="2158"/>
                      <a:pt x="239" y="2141"/>
                    </a:cubicBezTo>
                    <a:cubicBezTo>
                      <a:pt x="176" y="2141"/>
                      <a:pt x="113" y="2141"/>
                      <a:pt x="49" y="2141"/>
                    </a:cubicBezTo>
                    <a:cubicBezTo>
                      <a:pt x="49" y="1445"/>
                      <a:pt x="49" y="748"/>
                      <a:pt x="49" y="52"/>
                    </a:cubicBezTo>
                    <a:cubicBezTo>
                      <a:pt x="113" y="52"/>
                      <a:pt x="176" y="52"/>
                      <a:pt x="239" y="52"/>
                    </a:cubicBezTo>
                    <a:cubicBezTo>
                      <a:pt x="239" y="35"/>
                      <a:pt x="239" y="17"/>
                      <a:pt x="239" y="0"/>
                    </a:cubicBezTo>
                    <a:cubicBezTo>
                      <a:pt x="159" y="0"/>
                      <a:pt x="80" y="0"/>
                      <a:pt x="0" y="0"/>
                    </a:cubicBezTo>
                    <a:cubicBezTo>
                      <a:pt x="0" y="730"/>
                      <a:pt x="0" y="1460"/>
                      <a:pt x="0" y="21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85" name="Freeform 9"/>
              <p:cNvSpPr>
                <a:spLocks noChangeArrowheads="1"/>
              </p:cNvSpPr>
              <p:nvPr/>
            </p:nvSpPr>
            <p:spPr bwMode="auto">
              <a:xfrm>
                <a:off x="1661" y="2008"/>
                <a:ext cx="82" cy="137"/>
              </a:xfrm>
              <a:custGeom>
                <a:avLst/>
                <a:gdLst>
                  <a:gd name="T0" fmla="*/ 70 w 365"/>
                  <a:gd name="T1" fmla="*/ 538 h 609"/>
                  <a:gd name="T2" fmla="*/ 166 w 365"/>
                  <a:gd name="T3" fmla="*/ 444 h 609"/>
                  <a:gd name="T4" fmla="*/ 364 w 365"/>
                  <a:gd name="T5" fmla="*/ 177 h 609"/>
                  <a:gd name="T6" fmla="*/ 172 w 365"/>
                  <a:gd name="T7" fmla="*/ 0 h 609"/>
                  <a:gd name="T8" fmla="*/ 0 w 365"/>
                  <a:gd name="T9" fmla="*/ 166 h 609"/>
                  <a:gd name="T10" fmla="*/ 49 w 365"/>
                  <a:gd name="T11" fmla="*/ 216 h 609"/>
                  <a:gd name="T12" fmla="*/ 96 w 365"/>
                  <a:gd name="T13" fmla="*/ 169 h 609"/>
                  <a:gd name="T14" fmla="*/ 47 w 365"/>
                  <a:gd name="T15" fmla="*/ 120 h 609"/>
                  <a:gd name="T16" fmla="*/ 36 w 365"/>
                  <a:gd name="T17" fmla="*/ 122 h 609"/>
                  <a:gd name="T18" fmla="*/ 159 w 365"/>
                  <a:gd name="T19" fmla="*/ 29 h 609"/>
                  <a:gd name="T20" fmla="*/ 281 w 365"/>
                  <a:gd name="T21" fmla="*/ 177 h 609"/>
                  <a:gd name="T22" fmla="*/ 185 w 365"/>
                  <a:gd name="T23" fmla="*/ 379 h 609"/>
                  <a:gd name="T24" fmla="*/ 10 w 365"/>
                  <a:gd name="T25" fmla="*/ 574 h 609"/>
                  <a:gd name="T26" fmla="*/ 0 w 365"/>
                  <a:gd name="T27" fmla="*/ 608 h 609"/>
                  <a:gd name="T28" fmla="*/ 338 w 365"/>
                  <a:gd name="T29" fmla="*/ 608 h 609"/>
                  <a:gd name="T30" fmla="*/ 364 w 365"/>
                  <a:gd name="T31" fmla="*/ 450 h 609"/>
                  <a:gd name="T32" fmla="*/ 343 w 365"/>
                  <a:gd name="T33" fmla="*/ 450 h 609"/>
                  <a:gd name="T34" fmla="*/ 322 w 365"/>
                  <a:gd name="T35" fmla="*/ 530 h 609"/>
                  <a:gd name="T36" fmla="*/ 234 w 365"/>
                  <a:gd name="T37" fmla="*/ 538 h 609"/>
                  <a:gd name="T38" fmla="*/ 70 w 365"/>
                  <a:gd name="T39" fmla="*/ 53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5" h="609">
                    <a:moveTo>
                      <a:pt x="70" y="538"/>
                    </a:moveTo>
                    <a:cubicBezTo>
                      <a:pt x="102" y="507"/>
                      <a:pt x="134" y="476"/>
                      <a:pt x="166" y="444"/>
                    </a:cubicBezTo>
                    <a:cubicBezTo>
                      <a:pt x="309" y="317"/>
                      <a:pt x="364" y="268"/>
                      <a:pt x="364" y="177"/>
                    </a:cubicBezTo>
                    <a:cubicBezTo>
                      <a:pt x="364" y="73"/>
                      <a:pt x="283" y="0"/>
                      <a:pt x="172" y="0"/>
                    </a:cubicBezTo>
                    <a:cubicBezTo>
                      <a:pt x="68" y="0"/>
                      <a:pt x="0" y="83"/>
                      <a:pt x="0" y="166"/>
                    </a:cubicBezTo>
                    <a:cubicBezTo>
                      <a:pt x="0" y="216"/>
                      <a:pt x="47" y="216"/>
                      <a:pt x="49" y="216"/>
                    </a:cubicBezTo>
                    <a:cubicBezTo>
                      <a:pt x="65" y="216"/>
                      <a:pt x="96" y="205"/>
                      <a:pt x="96" y="169"/>
                    </a:cubicBezTo>
                    <a:cubicBezTo>
                      <a:pt x="96" y="143"/>
                      <a:pt x="81" y="120"/>
                      <a:pt x="47" y="120"/>
                    </a:cubicBezTo>
                    <a:cubicBezTo>
                      <a:pt x="42" y="120"/>
                      <a:pt x="39" y="120"/>
                      <a:pt x="36" y="122"/>
                    </a:cubicBezTo>
                    <a:cubicBezTo>
                      <a:pt x="57" y="62"/>
                      <a:pt x="107" y="29"/>
                      <a:pt x="159" y="29"/>
                    </a:cubicBezTo>
                    <a:cubicBezTo>
                      <a:pt x="242" y="29"/>
                      <a:pt x="281" y="101"/>
                      <a:pt x="281" y="177"/>
                    </a:cubicBezTo>
                    <a:cubicBezTo>
                      <a:pt x="281" y="249"/>
                      <a:pt x="237" y="322"/>
                      <a:pt x="185" y="379"/>
                    </a:cubicBezTo>
                    <a:cubicBezTo>
                      <a:pt x="127" y="444"/>
                      <a:pt x="68" y="509"/>
                      <a:pt x="10" y="574"/>
                    </a:cubicBezTo>
                    <a:cubicBezTo>
                      <a:pt x="0" y="585"/>
                      <a:pt x="0" y="587"/>
                      <a:pt x="0" y="608"/>
                    </a:cubicBezTo>
                    <a:cubicBezTo>
                      <a:pt x="113" y="608"/>
                      <a:pt x="225" y="608"/>
                      <a:pt x="338" y="608"/>
                    </a:cubicBezTo>
                    <a:cubicBezTo>
                      <a:pt x="347" y="555"/>
                      <a:pt x="355" y="502"/>
                      <a:pt x="364" y="450"/>
                    </a:cubicBezTo>
                    <a:cubicBezTo>
                      <a:pt x="357" y="450"/>
                      <a:pt x="350" y="450"/>
                      <a:pt x="343" y="450"/>
                    </a:cubicBezTo>
                    <a:cubicBezTo>
                      <a:pt x="338" y="476"/>
                      <a:pt x="330" y="517"/>
                      <a:pt x="322" y="530"/>
                    </a:cubicBezTo>
                    <a:cubicBezTo>
                      <a:pt x="315" y="538"/>
                      <a:pt x="255" y="538"/>
                      <a:pt x="234" y="538"/>
                    </a:cubicBezTo>
                    <a:cubicBezTo>
                      <a:pt x="179" y="538"/>
                      <a:pt x="125" y="538"/>
                      <a:pt x="70" y="53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86" name="Freeform 10"/>
              <p:cNvSpPr>
                <a:spLocks noChangeArrowheads="1"/>
              </p:cNvSpPr>
              <p:nvPr/>
            </p:nvSpPr>
            <p:spPr bwMode="auto">
              <a:xfrm>
                <a:off x="1760" y="2004"/>
                <a:ext cx="170" cy="141"/>
              </a:xfrm>
              <a:custGeom>
                <a:avLst/>
                <a:gdLst>
                  <a:gd name="T0" fmla="*/ 419 w 752"/>
                  <a:gd name="T1" fmla="*/ 249 h 625"/>
                  <a:gd name="T2" fmla="*/ 341 w 752"/>
                  <a:gd name="T3" fmla="*/ 68 h 625"/>
                  <a:gd name="T4" fmla="*/ 335 w 752"/>
                  <a:gd name="T5" fmla="*/ 55 h 625"/>
                  <a:gd name="T6" fmla="*/ 390 w 752"/>
                  <a:gd name="T7" fmla="*/ 29 h 625"/>
                  <a:gd name="T8" fmla="*/ 408 w 752"/>
                  <a:gd name="T9" fmla="*/ 10 h 625"/>
                  <a:gd name="T10" fmla="*/ 395 w 752"/>
                  <a:gd name="T11" fmla="*/ 0 h 625"/>
                  <a:gd name="T12" fmla="*/ 281 w 752"/>
                  <a:gd name="T13" fmla="*/ 3 h 625"/>
                  <a:gd name="T14" fmla="*/ 177 w 752"/>
                  <a:gd name="T15" fmla="*/ 0 h 625"/>
                  <a:gd name="T16" fmla="*/ 161 w 752"/>
                  <a:gd name="T17" fmla="*/ 18 h 625"/>
                  <a:gd name="T18" fmla="*/ 182 w 752"/>
                  <a:gd name="T19" fmla="*/ 29 h 625"/>
                  <a:gd name="T20" fmla="*/ 250 w 752"/>
                  <a:gd name="T21" fmla="*/ 57 h 625"/>
                  <a:gd name="T22" fmla="*/ 359 w 752"/>
                  <a:gd name="T23" fmla="*/ 312 h 625"/>
                  <a:gd name="T24" fmla="*/ 166 w 752"/>
                  <a:gd name="T25" fmla="*/ 520 h 625"/>
                  <a:gd name="T26" fmla="*/ 153 w 752"/>
                  <a:gd name="T27" fmla="*/ 530 h 625"/>
                  <a:gd name="T28" fmla="*/ 18 w 752"/>
                  <a:gd name="T29" fmla="*/ 595 h 625"/>
                  <a:gd name="T30" fmla="*/ 0 w 752"/>
                  <a:gd name="T31" fmla="*/ 613 h 625"/>
                  <a:gd name="T32" fmla="*/ 10 w 752"/>
                  <a:gd name="T33" fmla="*/ 624 h 625"/>
                  <a:gd name="T34" fmla="*/ 96 w 752"/>
                  <a:gd name="T35" fmla="*/ 621 h 625"/>
                  <a:gd name="T36" fmla="*/ 200 w 752"/>
                  <a:gd name="T37" fmla="*/ 624 h 625"/>
                  <a:gd name="T38" fmla="*/ 216 w 752"/>
                  <a:gd name="T39" fmla="*/ 605 h 625"/>
                  <a:gd name="T40" fmla="*/ 205 w 752"/>
                  <a:gd name="T41" fmla="*/ 595 h 625"/>
                  <a:gd name="T42" fmla="*/ 169 w 752"/>
                  <a:gd name="T43" fmla="*/ 566 h 625"/>
                  <a:gd name="T44" fmla="*/ 192 w 752"/>
                  <a:gd name="T45" fmla="*/ 525 h 625"/>
                  <a:gd name="T46" fmla="*/ 286 w 752"/>
                  <a:gd name="T47" fmla="*/ 426 h 625"/>
                  <a:gd name="T48" fmla="*/ 369 w 752"/>
                  <a:gd name="T49" fmla="*/ 338 h 625"/>
                  <a:gd name="T50" fmla="*/ 460 w 752"/>
                  <a:gd name="T51" fmla="*/ 556 h 625"/>
                  <a:gd name="T52" fmla="*/ 465 w 752"/>
                  <a:gd name="T53" fmla="*/ 569 h 625"/>
                  <a:gd name="T54" fmla="*/ 413 w 752"/>
                  <a:gd name="T55" fmla="*/ 595 h 625"/>
                  <a:gd name="T56" fmla="*/ 393 w 752"/>
                  <a:gd name="T57" fmla="*/ 613 h 625"/>
                  <a:gd name="T58" fmla="*/ 408 w 752"/>
                  <a:gd name="T59" fmla="*/ 624 h 625"/>
                  <a:gd name="T60" fmla="*/ 522 w 752"/>
                  <a:gd name="T61" fmla="*/ 621 h 625"/>
                  <a:gd name="T62" fmla="*/ 624 w 752"/>
                  <a:gd name="T63" fmla="*/ 624 h 625"/>
                  <a:gd name="T64" fmla="*/ 642 w 752"/>
                  <a:gd name="T65" fmla="*/ 605 h 625"/>
                  <a:gd name="T66" fmla="*/ 624 w 752"/>
                  <a:gd name="T67" fmla="*/ 595 h 625"/>
                  <a:gd name="T68" fmla="*/ 546 w 752"/>
                  <a:gd name="T69" fmla="*/ 556 h 625"/>
                  <a:gd name="T70" fmla="*/ 429 w 752"/>
                  <a:gd name="T71" fmla="*/ 273 h 625"/>
                  <a:gd name="T72" fmla="*/ 616 w 752"/>
                  <a:gd name="T73" fmla="*/ 75 h 625"/>
                  <a:gd name="T74" fmla="*/ 733 w 752"/>
                  <a:gd name="T75" fmla="*/ 29 h 625"/>
                  <a:gd name="T76" fmla="*/ 751 w 752"/>
                  <a:gd name="T77" fmla="*/ 10 h 625"/>
                  <a:gd name="T78" fmla="*/ 741 w 752"/>
                  <a:gd name="T79" fmla="*/ 0 h 625"/>
                  <a:gd name="T80" fmla="*/ 655 w 752"/>
                  <a:gd name="T81" fmla="*/ 3 h 625"/>
                  <a:gd name="T82" fmla="*/ 554 w 752"/>
                  <a:gd name="T83" fmla="*/ 0 h 625"/>
                  <a:gd name="T84" fmla="*/ 535 w 752"/>
                  <a:gd name="T85" fmla="*/ 18 h 625"/>
                  <a:gd name="T86" fmla="*/ 546 w 752"/>
                  <a:gd name="T87" fmla="*/ 29 h 625"/>
                  <a:gd name="T88" fmla="*/ 582 w 752"/>
                  <a:gd name="T89" fmla="*/ 57 h 625"/>
                  <a:gd name="T90" fmla="*/ 567 w 752"/>
                  <a:gd name="T91" fmla="*/ 88 h 625"/>
                  <a:gd name="T92" fmla="*/ 419 w 752"/>
                  <a:gd name="T93" fmla="*/ 249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52" h="625">
                    <a:moveTo>
                      <a:pt x="419" y="249"/>
                    </a:moveTo>
                    <a:cubicBezTo>
                      <a:pt x="393" y="189"/>
                      <a:pt x="367" y="128"/>
                      <a:pt x="341" y="68"/>
                    </a:cubicBezTo>
                    <a:cubicBezTo>
                      <a:pt x="338" y="60"/>
                      <a:pt x="337" y="59"/>
                      <a:pt x="335" y="55"/>
                    </a:cubicBezTo>
                    <a:cubicBezTo>
                      <a:pt x="335" y="49"/>
                      <a:pt x="351" y="31"/>
                      <a:pt x="390" y="29"/>
                    </a:cubicBezTo>
                    <a:cubicBezTo>
                      <a:pt x="400" y="29"/>
                      <a:pt x="408" y="26"/>
                      <a:pt x="408" y="10"/>
                    </a:cubicBezTo>
                    <a:cubicBezTo>
                      <a:pt x="408" y="0"/>
                      <a:pt x="398" y="0"/>
                      <a:pt x="395" y="0"/>
                    </a:cubicBezTo>
                    <a:cubicBezTo>
                      <a:pt x="356" y="0"/>
                      <a:pt x="317" y="3"/>
                      <a:pt x="281" y="3"/>
                    </a:cubicBezTo>
                    <a:cubicBezTo>
                      <a:pt x="257" y="3"/>
                      <a:pt x="200" y="0"/>
                      <a:pt x="177" y="0"/>
                    </a:cubicBezTo>
                    <a:cubicBezTo>
                      <a:pt x="172" y="0"/>
                      <a:pt x="161" y="0"/>
                      <a:pt x="161" y="18"/>
                    </a:cubicBezTo>
                    <a:cubicBezTo>
                      <a:pt x="161" y="29"/>
                      <a:pt x="169" y="29"/>
                      <a:pt x="182" y="29"/>
                    </a:cubicBezTo>
                    <a:cubicBezTo>
                      <a:pt x="237" y="29"/>
                      <a:pt x="242" y="36"/>
                      <a:pt x="250" y="57"/>
                    </a:cubicBezTo>
                    <a:cubicBezTo>
                      <a:pt x="286" y="142"/>
                      <a:pt x="322" y="227"/>
                      <a:pt x="359" y="312"/>
                    </a:cubicBezTo>
                    <a:cubicBezTo>
                      <a:pt x="295" y="381"/>
                      <a:pt x="230" y="450"/>
                      <a:pt x="166" y="520"/>
                    </a:cubicBezTo>
                    <a:cubicBezTo>
                      <a:pt x="162" y="523"/>
                      <a:pt x="158" y="527"/>
                      <a:pt x="153" y="530"/>
                    </a:cubicBezTo>
                    <a:cubicBezTo>
                      <a:pt x="109" y="577"/>
                      <a:pt x="65" y="592"/>
                      <a:pt x="18" y="595"/>
                    </a:cubicBezTo>
                    <a:cubicBezTo>
                      <a:pt x="8" y="595"/>
                      <a:pt x="0" y="595"/>
                      <a:pt x="0" y="613"/>
                    </a:cubicBezTo>
                    <a:cubicBezTo>
                      <a:pt x="3" y="617"/>
                      <a:pt x="0" y="624"/>
                      <a:pt x="10" y="624"/>
                    </a:cubicBezTo>
                    <a:cubicBezTo>
                      <a:pt x="39" y="624"/>
                      <a:pt x="68" y="621"/>
                      <a:pt x="96" y="621"/>
                    </a:cubicBezTo>
                    <a:cubicBezTo>
                      <a:pt x="130" y="621"/>
                      <a:pt x="166" y="624"/>
                      <a:pt x="200" y="624"/>
                    </a:cubicBezTo>
                    <a:cubicBezTo>
                      <a:pt x="205" y="624"/>
                      <a:pt x="216" y="624"/>
                      <a:pt x="216" y="605"/>
                    </a:cubicBezTo>
                    <a:cubicBezTo>
                      <a:pt x="216" y="595"/>
                      <a:pt x="209" y="599"/>
                      <a:pt x="205" y="595"/>
                    </a:cubicBezTo>
                    <a:cubicBezTo>
                      <a:pt x="198" y="595"/>
                      <a:pt x="169" y="592"/>
                      <a:pt x="169" y="566"/>
                    </a:cubicBezTo>
                    <a:cubicBezTo>
                      <a:pt x="169" y="553"/>
                      <a:pt x="182" y="538"/>
                      <a:pt x="192" y="525"/>
                    </a:cubicBezTo>
                    <a:cubicBezTo>
                      <a:pt x="224" y="492"/>
                      <a:pt x="255" y="459"/>
                      <a:pt x="286" y="426"/>
                    </a:cubicBezTo>
                    <a:cubicBezTo>
                      <a:pt x="314" y="397"/>
                      <a:pt x="341" y="367"/>
                      <a:pt x="369" y="338"/>
                    </a:cubicBezTo>
                    <a:cubicBezTo>
                      <a:pt x="399" y="411"/>
                      <a:pt x="430" y="483"/>
                      <a:pt x="460" y="556"/>
                    </a:cubicBezTo>
                    <a:cubicBezTo>
                      <a:pt x="465" y="566"/>
                      <a:pt x="465" y="566"/>
                      <a:pt x="465" y="569"/>
                    </a:cubicBezTo>
                    <a:cubicBezTo>
                      <a:pt x="465" y="577"/>
                      <a:pt x="447" y="592"/>
                      <a:pt x="413" y="595"/>
                    </a:cubicBezTo>
                    <a:cubicBezTo>
                      <a:pt x="403" y="595"/>
                      <a:pt x="393" y="598"/>
                      <a:pt x="393" y="613"/>
                    </a:cubicBezTo>
                    <a:cubicBezTo>
                      <a:pt x="393" y="624"/>
                      <a:pt x="403" y="624"/>
                      <a:pt x="408" y="624"/>
                    </a:cubicBezTo>
                    <a:cubicBezTo>
                      <a:pt x="434" y="624"/>
                      <a:pt x="497" y="621"/>
                      <a:pt x="522" y="621"/>
                    </a:cubicBezTo>
                    <a:cubicBezTo>
                      <a:pt x="546" y="621"/>
                      <a:pt x="600" y="624"/>
                      <a:pt x="624" y="624"/>
                    </a:cubicBezTo>
                    <a:cubicBezTo>
                      <a:pt x="632" y="624"/>
                      <a:pt x="642" y="624"/>
                      <a:pt x="642" y="605"/>
                    </a:cubicBezTo>
                    <a:cubicBezTo>
                      <a:pt x="642" y="595"/>
                      <a:pt x="632" y="595"/>
                      <a:pt x="624" y="595"/>
                    </a:cubicBezTo>
                    <a:cubicBezTo>
                      <a:pt x="564" y="595"/>
                      <a:pt x="561" y="592"/>
                      <a:pt x="546" y="556"/>
                    </a:cubicBezTo>
                    <a:cubicBezTo>
                      <a:pt x="510" y="470"/>
                      <a:pt x="450" y="327"/>
                      <a:pt x="429" y="273"/>
                    </a:cubicBezTo>
                    <a:cubicBezTo>
                      <a:pt x="491" y="208"/>
                      <a:pt x="587" y="101"/>
                      <a:pt x="616" y="75"/>
                    </a:cubicBezTo>
                    <a:cubicBezTo>
                      <a:pt x="642" y="52"/>
                      <a:pt x="676" y="31"/>
                      <a:pt x="733" y="29"/>
                    </a:cubicBezTo>
                    <a:cubicBezTo>
                      <a:pt x="743" y="29"/>
                      <a:pt x="751" y="29"/>
                      <a:pt x="751" y="10"/>
                    </a:cubicBezTo>
                    <a:cubicBezTo>
                      <a:pt x="748" y="7"/>
                      <a:pt x="751" y="0"/>
                      <a:pt x="741" y="0"/>
                    </a:cubicBezTo>
                    <a:cubicBezTo>
                      <a:pt x="712" y="0"/>
                      <a:pt x="684" y="3"/>
                      <a:pt x="655" y="3"/>
                    </a:cubicBezTo>
                    <a:cubicBezTo>
                      <a:pt x="621" y="3"/>
                      <a:pt x="585" y="0"/>
                      <a:pt x="554" y="0"/>
                    </a:cubicBezTo>
                    <a:cubicBezTo>
                      <a:pt x="548" y="0"/>
                      <a:pt x="535" y="0"/>
                      <a:pt x="535" y="18"/>
                    </a:cubicBezTo>
                    <a:cubicBezTo>
                      <a:pt x="535" y="26"/>
                      <a:pt x="541" y="29"/>
                      <a:pt x="546" y="29"/>
                    </a:cubicBezTo>
                    <a:cubicBezTo>
                      <a:pt x="554" y="29"/>
                      <a:pt x="582" y="31"/>
                      <a:pt x="582" y="57"/>
                    </a:cubicBezTo>
                    <a:cubicBezTo>
                      <a:pt x="582" y="70"/>
                      <a:pt x="572" y="81"/>
                      <a:pt x="567" y="88"/>
                    </a:cubicBezTo>
                    <a:cubicBezTo>
                      <a:pt x="517" y="142"/>
                      <a:pt x="468" y="196"/>
                      <a:pt x="419" y="24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87" name="Freeform 11"/>
              <p:cNvSpPr>
                <a:spLocks noChangeArrowheads="1"/>
              </p:cNvSpPr>
              <p:nvPr/>
            </p:nvSpPr>
            <p:spPr bwMode="auto">
              <a:xfrm>
                <a:off x="1524" y="2230"/>
                <a:ext cx="544" cy="7"/>
              </a:xfrm>
              <a:custGeom>
                <a:avLst/>
                <a:gdLst>
                  <a:gd name="T0" fmla="*/ 1201 w 2403"/>
                  <a:gd name="T1" fmla="*/ 36 h 37"/>
                  <a:gd name="T2" fmla="*/ 0 w 2403"/>
                  <a:gd name="T3" fmla="*/ 36 h 37"/>
                  <a:gd name="T4" fmla="*/ 0 w 2403"/>
                  <a:gd name="T5" fmla="*/ 0 h 37"/>
                  <a:gd name="T6" fmla="*/ 2402 w 2403"/>
                  <a:gd name="T7" fmla="*/ 0 h 37"/>
                  <a:gd name="T8" fmla="*/ 2402 w 2403"/>
                  <a:gd name="T9" fmla="*/ 36 h 37"/>
                  <a:gd name="T10" fmla="*/ 1201 w 2403"/>
                  <a:gd name="T11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3" h="37">
                    <a:moveTo>
                      <a:pt x="1201" y="36"/>
                    </a:moveTo>
                    <a:cubicBezTo>
                      <a:pt x="801" y="36"/>
                      <a:pt x="400" y="36"/>
                      <a:pt x="0" y="36"/>
                    </a:cubicBezTo>
                    <a:cubicBezTo>
                      <a:pt x="0" y="24"/>
                      <a:pt x="0" y="12"/>
                      <a:pt x="0" y="0"/>
                    </a:cubicBezTo>
                    <a:cubicBezTo>
                      <a:pt x="801" y="0"/>
                      <a:pt x="1601" y="0"/>
                      <a:pt x="2402" y="0"/>
                    </a:cubicBezTo>
                    <a:cubicBezTo>
                      <a:pt x="2402" y="12"/>
                      <a:pt x="2402" y="24"/>
                      <a:pt x="2402" y="36"/>
                    </a:cubicBezTo>
                    <a:cubicBezTo>
                      <a:pt x="2002" y="36"/>
                      <a:pt x="1601" y="36"/>
                      <a:pt x="1201" y="3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88" name="Freeform 12"/>
              <p:cNvSpPr>
                <a:spLocks noChangeArrowheads="1"/>
              </p:cNvSpPr>
              <p:nvPr/>
            </p:nvSpPr>
            <p:spPr bwMode="auto">
              <a:xfrm>
                <a:off x="1543" y="2290"/>
                <a:ext cx="68" cy="137"/>
              </a:xfrm>
              <a:custGeom>
                <a:avLst/>
                <a:gdLst>
                  <a:gd name="T0" fmla="*/ 187 w 303"/>
                  <a:gd name="T1" fmla="*/ 23 h 609"/>
                  <a:gd name="T2" fmla="*/ 166 w 303"/>
                  <a:gd name="T3" fmla="*/ 0 h 609"/>
                  <a:gd name="T4" fmla="*/ 0 w 303"/>
                  <a:gd name="T5" fmla="*/ 57 h 609"/>
                  <a:gd name="T6" fmla="*/ 0 w 303"/>
                  <a:gd name="T7" fmla="*/ 86 h 609"/>
                  <a:gd name="T8" fmla="*/ 120 w 303"/>
                  <a:gd name="T9" fmla="*/ 62 h 609"/>
                  <a:gd name="T10" fmla="*/ 120 w 303"/>
                  <a:gd name="T11" fmla="*/ 535 h 609"/>
                  <a:gd name="T12" fmla="*/ 34 w 303"/>
                  <a:gd name="T13" fmla="*/ 579 h 609"/>
                  <a:gd name="T14" fmla="*/ 5 w 303"/>
                  <a:gd name="T15" fmla="*/ 579 h 609"/>
                  <a:gd name="T16" fmla="*/ 5 w 303"/>
                  <a:gd name="T17" fmla="*/ 608 h 609"/>
                  <a:gd name="T18" fmla="*/ 153 w 303"/>
                  <a:gd name="T19" fmla="*/ 603 h 609"/>
                  <a:gd name="T20" fmla="*/ 302 w 303"/>
                  <a:gd name="T21" fmla="*/ 608 h 609"/>
                  <a:gd name="T22" fmla="*/ 302 w 303"/>
                  <a:gd name="T23" fmla="*/ 579 h 609"/>
                  <a:gd name="T24" fmla="*/ 273 w 303"/>
                  <a:gd name="T25" fmla="*/ 579 h 609"/>
                  <a:gd name="T26" fmla="*/ 187 w 303"/>
                  <a:gd name="T27" fmla="*/ 535 h 609"/>
                  <a:gd name="T28" fmla="*/ 187 w 303"/>
                  <a:gd name="T29" fmla="*/ 23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3" h="609">
                    <a:moveTo>
                      <a:pt x="187" y="23"/>
                    </a:moveTo>
                    <a:cubicBezTo>
                      <a:pt x="187" y="0"/>
                      <a:pt x="187" y="0"/>
                      <a:pt x="166" y="0"/>
                    </a:cubicBezTo>
                    <a:cubicBezTo>
                      <a:pt x="109" y="57"/>
                      <a:pt x="29" y="57"/>
                      <a:pt x="0" y="57"/>
                    </a:cubicBezTo>
                    <a:cubicBezTo>
                      <a:pt x="0" y="67"/>
                      <a:pt x="0" y="76"/>
                      <a:pt x="0" y="86"/>
                    </a:cubicBezTo>
                    <a:cubicBezTo>
                      <a:pt x="18" y="86"/>
                      <a:pt x="73" y="86"/>
                      <a:pt x="120" y="62"/>
                    </a:cubicBezTo>
                    <a:cubicBezTo>
                      <a:pt x="120" y="220"/>
                      <a:pt x="120" y="378"/>
                      <a:pt x="120" y="535"/>
                    </a:cubicBezTo>
                    <a:cubicBezTo>
                      <a:pt x="120" y="566"/>
                      <a:pt x="117" y="579"/>
                      <a:pt x="34" y="579"/>
                    </a:cubicBezTo>
                    <a:cubicBezTo>
                      <a:pt x="24" y="579"/>
                      <a:pt x="15" y="579"/>
                      <a:pt x="5" y="579"/>
                    </a:cubicBezTo>
                    <a:cubicBezTo>
                      <a:pt x="5" y="589"/>
                      <a:pt x="5" y="599"/>
                      <a:pt x="5" y="608"/>
                    </a:cubicBezTo>
                    <a:cubicBezTo>
                      <a:pt x="36" y="603"/>
                      <a:pt x="117" y="603"/>
                      <a:pt x="153" y="603"/>
                    </a:cubicBezTo>
                    <a:cubicBezTo>
                      <a:pt x="190" y="603"/>
                      <a:pt x="270" y="603"/>
                      <a:pt x="302" y="608"/>
                    </a:cubicBezTo>
                    <a:cubicBezTo>
                      <a:pt x="302" y="599"/>
                      <a:pt x="302" y="589"/>
                      <a:pt x="302" y="579"/>
                    </a:cubicBezTo>
                    <a:cubicBezTo>
                      <a:pt x="292" y="579"/>
                      <a:pt x="282" y="579"/>
                      <a:pt x="273" y="579"/>
                    </a:cubicBezTo>
                    <a:cubicBezTo>
                      <a:pt x="190" y="579"/>
                      <a:pt x="187" y="569"/>
                      <a:pt x="187" y="535"/>
                    </a:cubicBezTo>
                    <a:cubicBezTo>
                      <a:pt x="187" y="365"/>
                      <a:pt x="187" y="194"/>
                      <a:pt x="187" y="2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89" name="Freeform 13"/>
              <p:cNvSpPr>
                <a:spLocks noChangeArrowheads="1"/>
              </p:cNvSpPr>
              <p:nvPr/>
            </p:nvSpPr>
            <p:spPr bwMode="auto">
              <a:xfrm>
                <a:off x="1685" y="2307"/>
                <a:ext cx="137" cy="137"/>
              </a:xfrm>
              <a:custGeom>
                <a:avLst/>
                <a:gdLst>
                  <a:gd name="T0" fmla="*/ 322 w 609"/>
                  <a:gd name="T1" fmla="*/ 322 h 609"/>
                  <a:gd name="T2" fmla="*/ 577 w 609"/>
                  <a:gd name="T3" fmla="*/ 322 h 609"/>
                  <a:gd name="T4" fmla="*/ 608 w 609"/>
                  <a:gd name="T5" fmla="*/ 304 h 609"/>
                  <a:gd name="T6" fmla="*/ 577 w 609"/>
                  <a:gd name="T7" fmla="*/ 286 h 609"/>
                  <a:gd name="T8" fmla="*/ 322 w 609"/>
                  <a:gd name="T9" fmla="*/ 286 h 609"/>
                  <a:gd name="T10" fmla="*/ 322 w 609"/>
                  <a:gd name="T11" fmla="*/ 29 h 609"/>
                  <a:gd name="T12" fmla="*/ 304 w 609"/>
                  <a:gd name="T13" fmla="*/ 0 h 609"/>
                  <a:gd name="T14" fmla="*/ 286 w 609"/>
                  <a:gd name="T15" fmla="*/ 29 h 609"/>
                  <a:gd name="T16" fmla="*/ 286 w 609"/>
                  <a:gd name="T17" fmla="*/ 286 h 609"/>
                  <a:gd name="T18" fmla="*/ 31 w 609"/>
                  <a:gd name="T19" fmla="*/ 286 h 609"/>
                  <a:gd name="T20" fmla="*/ 0 w 609"/>
                  <a:gd name="T21" fmla="*/ 304 h 609"/>
                  <a:gd name="T22" fmla="*/ 31 w 609"/>
                  <a:gd name="T23" fmla="*/ 322 h 609"/>
                  <a:gd name="T24" fmla="*/ 286 w 609"/>
                  <a:gd name="T25" fmla="*/ 322 h 609"/>
                  <a:gd name="T26" fmla="*/ 286 w 609"/>
                  <a:gd name="T27" fmla="*/ 577 h 609"/>
                  <a:gd name="T28" fmla="*/ 304 w 609"/>
                  <a:gd name="T29" fmla="*/ 608 h 609"/>
                  <a:gd name="T30" fmla="*/ 322 w 609"/>
                  <a:gd name="T31" fmla="*/ 577 h 609"/>
                  <a:gd name="T32" fmla="*/ 322 w 609"/>
                  <a:gd name="T33" fmla="*/ 322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9" h="609">
                    <a:moveTo>
                      <a:pt x="322" y="322"/>
                    </a:moveTo>
                    <a:cubicBezTo>
                      <a:pt x="407" y="322"/>
                      <a:pt x="492" y="322"/>
                      <a:pt x="577" y="322"/>
                    </a:cubicBezTo>
                    <a:cubicBezTo>
                      <a:pt x="590" y="322"/>
                      <a:pt x="608" y="322"/>
                      <a:pt x="608" y="304"/>
                    </a:cubicBezTo>
                    <a:cubicBezTo>
                      <a:pt x="608" y="286"/>
                      <a:pt x="590" y="286"/>
                      <a:pt x="577" y="286"/>
                    </a:cubicBezTo>
                    <a:cubicBezTo>
                      <a:pt x="492" y="286"/>
                      <a:pt x="407" y="286"/>
                      <a:pt x="322" y="286"/>
                    </a:cubicBezTo>
                    <a:cubicBezTo>
                      <a:pt x="322" y="200"/>
                      <a:pt x="322" y="114"/>
                      <a:pt x="322" y="29"/>
                    </a:cubicBezTo>
                    <a:cubicBezTo>
                      <a:pt x="322" y="16"/>
                      <a:pt x="322" y="0"/>
                      <a:pt x="304" y="0"/>
                    </a:cubicBezTo>
                    <a:cubicBezTo>
                      <a:pt x="286" y="0"/>
                      <a:pt x="286" y="16"/>
                      <a:pt x="286" y="29"/>
                    </a:cubicBezTo>
                    <a:cubicBezTo>
                      <a:pt x="286" y="114"/>
                      <a:pt x="286" y="200"/>
                      <a:pt x="286" y="286"/>
                    </a:cubicBezTo>
                    <a:cubicBezTo>
                      <a:pt x="201" y="286"/>
                      <a:pt x="116" y="286"/>
                      <a:pt x="31" y="286"/>
                    </a:cubicBezTo>
                    <a:cubicBezTo>
                      <a:pt x="18" y="286"/>
                      <a:pt x="0" y="286"/>
                      <a:pt x="0" y="304"/>
                    </a:cubicBezTo>
                    <a:cubicBezTo>
                      <a:pt x="0" y="322"/>
                      <a:pt x="18" y="322"/>
                      <a:pt x="31" y="322"/>
                    </a:cubicBezTo>
                    <a:cubicBezTo>
                      <a:pt x="116" y="322"/>
                      <a:pt x="201" y="322"/>
                      <a:pt x="286" y="322"/>
                    </a:cubicBezTo>
                    <a:cubicBezTo>
                      <a:pt x="286" y="407"/>
                      <a:pt x="286" y="492"/>
                      <a:pt x="286" y="577"/>
                    </a:cubicBezTo>
                    <a:cubicBezTo>
                      <a:pt x="286" y="590"/>
                      <a:pt x="286" y="608"/>
                      <a:pt x="304" y="608"/>
                    </a:cubicBezTo>
                    <a:cubicBezTo>
                      <a:pt x="322" y="608"/>
                      <a:pt x="322" y="590"/>
                      <a:pt x="322" y="577"/>
                    </a:cubicBezTo>
                    <a:cubicBezTo>
                      <a:pt x="322" y="492"/>
                      <a:pt x="322" y="407"/>
                      <a:pt x="322" y="32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90" name="Freeform 14"/>
              <p:cNvSpPr>
                <a:spLocks noChangeArrowheads="1"/>
              </p:cNvSpPr>
              <p:nvPr/>
            </p:nvSpPr>
            <p:spPr bwMode="auto">
              <a:xfrm>
                <a:off x="1886" y="2287"/>
                <a:ext cx="170" cy="141"/>
              </a:xfrm>
              <a:custGeom>
                <a:avLst/>
                <a:gdLst>
                  <a:gd name="T0" fmla="*/ 419 w 755"/>
                  <a:gd name="T1" fmla="*/ 247 h 625"/>
                  <a:gd name="T2" fmla="*/ 343 w 755"/>
                  <a:gd name="T3" fmla="*/ 65 h 625"/>
                  <a:gd name="T4" fmla="*/ 338 w 755"/>
                  <a:gd name="T5" fmla="*/ 55 h 625"/>
                  <a:gd name="T6" fmla="*/ 393 w 755"/>
                  <a:gd name="T7" fmla="*/ 29 h 625"/>
                  <a:gd name="T8" fmla="*/ 411 w 755"/>
                  <a:gd name="T9" fmla="*/ 10 h 625"/>
                  <a:gd name="T10" fmla="*/ 398 w 755"/>
                  <a:gd name="T11" fmla="*/ 0 h 625"/>
                  <a:gd name="T12" fmla="*/ 281 w 755"/>
                  <a:gd name="T13" fmla="*/ 3 h 625"/>
                  <a:gd name="T14" fmla="*/ 179 w 755"/>
                  <a:gd name="T15" fmla="*/ 0 h 625"/>
                  <a:gd name="T16" fmla="*/ 164 w 755"/>
                  <a:gd name="T17" fmla="*/ 18 h 625"/>
                  <a:gd name="T18" fmla="*/ 185 w 755"/>
                  <a:gd name="T19" fmla="*/ 29 h 625"/>
                  <a:gd name="T20" fmla="*/ 252 w 755"/>
                  <a:gd name="T21" fmla="*/ 57 h 625"/>
                  <a:gd name="T22" fmla="*/ 361 w 755"/>
                  <a:gd name="T23" fmla="*/ 312 h 625"/>
                  <a:gd name="T24" fmla="*/ 166 w 755"/>
                  <a:gd name="T25" fmla="*/ 520 h 625"/>
                  <a:gd name="T26" fmla="*/ 156 w 755"/>
                  <a:gd name="T27" fmla="*/ 527 h 625"/>
                  <a:gd name="T28" fmla="*/ 21 w 755"/>
                  <a:gd name="T29" fmla="*/ 595 h 625"/>
                  <a:gd name="T30" fmla="*/ 0 w 755"/>
                  <a:gd name="T31" fmla="*/ 613 h 625"/>
                  <a:gd name="T32" fmla="*/ 13 w 755"/>
                  <a:gd name="T33" fmla="*/ 624 h 625"/>
                  <a:gd name="T34" fmla="*/ 99 w 755"/>
                  <a:gd name="T35" fmla="*/ 618 h 625"/>
                  <a:gd name="T36" fmla="*/ 200 w 755"/>
                  <a:gd name="T37" fmla="*/ 624 h 625"/>
                  <a:gd name="T38" fmla="*/ 218 w 755"/>
                  <a:gd name="T39" fmla="*/ 605 h 625"/>
                  <a:gd name="T40" fmla="*/ 205 w 755"/>
                  <a:gd name="T41" fmla="*/ 595 h 625"/>
                  <a:gd name="T42" fmla="*/ 169 w 755"/>
                  <a:gd name="T43" fmla="*/ 566 h 625"/>
                  <a:gd name="T44" fmla="*/ 195 w 755"/>
                  <a:gd name="T45" fmla="*/ 525 h 625"/>
                  <a:gd name="T46" fmla="*/ 289 w 755"/>
                  <a:gd name="T47" fmla="*/ 426 h 625"/>
                  <a:gd name="T48" fmla="*/ 369 w 755"/>
                  <a:gd name="T49" fmla="*/ 338 h 625"/>
                  <a:gd name="T50" fmla="*/ 463 w 755"/>
                  <a:gd name="T51" fmla="*/ 556 h 625"/>
                  <a:gd name="T52" fmla="*/ 468 w 755"/>
                  <a:gd name="T53" fmla="*/ 566 h 625"/>
                  <a:gd name="T54" fmla="*/ 413 w 755"/>
                  <a:gd name="T55" fmla="*/ 595 h 625"/>
                  <a:gd name="T56" fmla="*/ 395 w 755"/>
                  <a:gd name="T57" fmla="*/ 611 h 625"/>
                  <a:gd name="T58" fmla="*/ 408 w 755"/>
                  <a:gd name="T59" fmla="*/ 624 h 625"/>
                  <a:gd name="T60" fmla="*/ 525 w 755"/>
                  <a:gd name="T61" fmla="*/ 618 h 625"/>
                  <a:gd name="T62" fmla="*/ 626 w 755"/>
                  <a:gd name="T63" fmla="*/ 624 h 625"/>
                  <a:gd name="T64" fmla="*/ 642 w 755"/>
                  <a:gd name="T65" fmla="*/ 605 h 625"/>
                  <a:gd name="T66" fmla="*/ 626 w 755"/>
                  <a:gd name="T67" fmla="*/ 595 h 625"/>
                  <a:gd name="T68" fmla="*/ 548 w 755"/>
                  <a:gd name="T69" fmla="*/ 553 h 625"/>
                  <a:gd name="T70" fmla="*/ 432 w 755"/>
                  <a:gd name="T71" fmla="*/ 273 h 625"/>
                  <a:gd name="T72" fmla="*/ 619 w 755"/>
                  <a:gd name="T73" fmla="*/ 73 h 625"/>
                  <a:gd name="T74" fmla="*/ 733 w 755"/>
                  <a:gd name="T75" fmla="*/ 29 h 625"/>
                  <a:gd name="T76" fmla="*/ 754 w 755"/>
                  <a:gd name="T77" fmla="*/ 8 h 625"/>
                  <a:gd name="T78" fmla="*/ 741 w 755"/>
                  <a:gd name="T79" fmla="*/ 0 h 625"/>
                  <a:gd name="T80" fmla="*/ 655 w 755"/>
                  <a:gd name="T81" fmla="*/ 3 h 625"/>
                  <a:gd name="T82" fmla="*/ 554 w 755"/>
                  <a:gd name="T83" fmla="*/ 0 h 625"/>
                  <a:gd name="T84" fmla="*/ 538 w 755"/>
                  <a:gd name="T85" fmla="*/ 18 h 625"/>
                  <a:gd name="T86" fmla="*/ 548 w 755"/>
                  <a:gd name="T87" fmla="*/ 29 h 625"/>
                  <a:gd name="T88" fmla="*/ 585 w 755"/>
                  <a:gd name="T89" fmla="*/ 55 h 625"/>
                  <a:gd name="T90" fmla="*/ 567 w 755"/>
                  <a:gd name="T91" fmla="*/ 88 h 625"/>
                  <a:gd name="T92" fmla="*/ 419 w 755"/>
                  <a:gd name="T93" fmla="*/ 247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55" h="625">
                    <a:moveTo>
                      <a:pt x="419" y="247"/>
                    </a:moveTo>
                    <a:cubicBezTo>
                      <a:pt x="393" y="186"/>
                      <a:pt x="368" y="126"/>
                      <a:pt x="343" y="65"/>
                    </a:cubicBezTo>
                    <a:cubicBezTo>
                      <a:pt x="341" y="57"/>
                      <a:pt x="340" y="58"/>
                      <a:pt x="338" y="55"/>
                    </a:cubicBezTo>
                    <a:cubicBezTo>
                      <a:pt x="338" y="49"/>
                      <a:pt x="354" y="31"/>
                      <a:pt x="393" y="29"/>
                    </a:cubicBezTo>
                    <a:cubicBezTo>
                      <a:pt x="400" y="26"/>
                      <a:pt x="411" y="26"/>
                      <a:pt x="411" y="10"/>
                    </a:cubicBezTo>
                    <a:cubicBezTo>
                      <a:pt x="411" y="0"/>
                      <a:pt x="400" y="0"/>
                      <a:pt x="398" y="0"/>
                    </a:cubicBezTo>
                    <a:cubicBezTo>
                      <a:pt x="359" y="0"/>
                      <a:pt x="320" y="3"/>
                      <a:pt x="281" y="3"/>
                    </a:cubicBezTo>
                    <a:cubicBezTo>
                      <a:pt x="260" y="3"/>
                      <a:pt x="203" y="0"/>
                      <a:pt x="179" y="0"/>
                    </a:cubicBezTo>
                    <a:cubicBezTo>
                      <a:pt x="174" y="0"/>
                      <a:pt x="164" y="0"/>
                      <a:pt x="164" y="18"/>
                    </a:cubicBezTo>
                    <a:cubicBezTo>
                      <a:pt x="164" y="29"/>
                      <a:pt x="172" y="29"/>
                      <a:pt x="185" y="29"/>
                    </a:cubicBezTo>
                    <a:cubicBezTo>
                      <a:pt x="239" y="29"/>
                      <a:pt x="244" y="36"/>
                      <a:pt x="252" y="57"/>
                    </a:cubicBezTo>
                    <a:cubicBezTo>
                      <a:pt x="289" y="142"/>
                      <a:pt x="325" y="227"/>
                      <a:pt x="361" y="312"/>
                    </a:cubicBezTo>
                    <a:cubicBezTo>
                      <a:pt x="296" y="381"/>
                      <a:pt x="231" y="450"/>
                      <a:pt x="166" y="520"/>
                    </a:cubicBezTo>
                    <a:cubicBezTo>
                      <a:pt x="163" y="522"/>
                      <a:pt x="159" y="525"/>
                      <a:pt x="156" y="527"/>
                    </a:cubicBezTo>
                    <a:cubicBezTo>
                      <a:pt x="112" y="577"/>
                      <a:pt x="68" y="592"/>
                      <a:pt x="21" y="595"/>
                    </a:cubicBezTo>
                    <a:cubicBezTo>
                      <a:pt x="10" y="595"/>
                      <a:pt x="0" y="595"/>
                      <a:pt x="0" y="613"/>
                    </a:cubicBezTo>
                    <a:cubicBezTo>
                      <a:pt x="4" y="617"/>
                      <a:pt x="0" y="624"/>
                      <a:pt x="13" y="624"/>
                    </a:cubicBezTo>
                    <a:cubicBezTo>
                      <a:pt x="42" y="624"/>
                      <a:pt x="70" y="618"/>
                      <a:pt x="99" y="618"/>
                    </a:cubicBezTo>
                    <a:cubicBezTo>
                      <a:pt x="133" y="618"/>
                      <a:pt x="169" y="624"/>
                      <a:pt x="200" y="624"/>
                    </a:cubicBezTo>
                    <a:cubicBezTo>
                      <a:pt x="205" y="624"/>
                      <a:pt x="218" y="624"/>
                      <a:pt x="218" y="605"/>
                    </a:cubicBezTo>
                    <a:cubicBezTo>
                      <a:pt x="218" y="595"/>
                      <a:pt x="208" y="595"/>
                      <a:pt x="205" y="595"/>
                    </a:cubicBezTo>
                    <a:cubicBezTo>
                      <a:pt x="198" y="592"/>
                      <a:pt x="169" y="592"/>
                      <a:pt x="169" y="566"/>
                    </a:cubicBezTo>
                    <a:cubicBezTo>
                      <a:pt x="169" y="551"/>
                      <a:pt x="185" y="538"/>
                      <a:pt x="195" y="525"/>
                    </a:cubicBezTo>
                    <a:cubicBezTo>
                      <a:pt x="226" y="492"/>
                      <a:pt x="257" y="459"/>
                      <a:pt x="289" y="426"/>
                    </a:cubicBezTo>
                    <a:cubicBezTo>
                      <a:pt x="315" y="397"/>
                      <a:pt x="342" y="367"/>
                      <a:pt x="369" y="338"/>
                    </a:cubicBezTo>
                    <a:cubicBezTo>
                      <a:pt x="400" y="411"/>
                      <a:pt x="432" y="483"/>
                      <a:pt x="463" y="556"/>
                    </a:cubicBezTo>
                    <a:cubicBezTo>
                      <a:pt x="465" y="564"/>
                      <a:pt x="466" y="563"/>
                      <a:pt x="468" y="566"/>
                    </a:cubicBezTo>
                    <a:cubicBezTo>
                      <a:pt x="468" y="574"/>
                      <a:pt x="450" y="590"/>
                      <a:pt x="413" y="595"/>
                    </a:cubicBezTo>
                    <a:cubicBezTo>
                      <a:pt x="403" y="595"/>
                      <a:pt x="395" y="595"/>
                      <a:pt x="395" y="611"/>
                    </a:cubicBezTo>
                    <a:cubicBezTo>
                      <a:pt x="395" y="624"/>
                      <a:pt x="406" y="624"/>
                      <a:pt x="408" y="624"/>
                    </a:cubicBezTo>
                    <a:cubicBezTo>
                      <a:pt x="434" y="624"/>
                      <a:pt x="499" y="618"/>
                      <a:pt x="525" y="618"/>
                    </a:cubicBezTo>
                    <a:cubicBezTo>
                      <a:pt x="548" y="618"/>
                      <a:pt x="603" y="624"/>
                      <a:pt x="626" y="624"/>
                    </a:cubicBezTo>
                    <a:cubicBezTo>
                      <a:pt x="632" y="624"/>
                      <a:pt x="642" y="624"/>
                      <a:pt x="642" y="605"/>
                    </a:cubicBezTo>
                    <a:cubicBezTo>
                      <a:pt x="642" y="595"/>
                      <a:pt x="634" y="595"/>
                      <a:pt x="626" y="595"/>
                    </a:cubicBezTo>
                    <a:cubicBezTo>
                      <a:pt x="567" y="592"/>
                      <a:pt x="564" y="590"/>
                      <a:pt x="548" y="553"/>
                    </a:cubicBezTo>
                    <a:cubicBezTo>
                      <a:pt x="512" y="470"/>
                      <a:pt x="452" y="327"/>
                      <a:pt x="432" y="273"/>
                    </a:cubicBezTo>
                    <a:cubicBezTo>
                      <a:pt x="491" y="208"/>
                      <a:pt x="587" y="99"/>
                      <a:pt x="619" y="73"/>
                    </a:cubicBezTo>
                    <a:cubicBezTo>
                      <a:pt x="645" y="52"/>
                      <a:pt x="678" y="31"/>
                      <a:pt x="733" y="29"/>
                    </a:cubicBezTo>
                    <a:cubicBezTo>
                      <a:pt x="746" y="26"/>
                      <a:pt x="754" y="26"/>
                      <a:pt x="754" y="8"/>
                    </a:cubicBezTo>
                    <a:cubicBezTo>
                      <a:pt x="750" y="5"/>
                      <a:pt x="754" y="0"/>
                      <a:pt x="741" y="0"/>
                    </a:cubicBezTo>
                    <a:cubicBezTo>
                      <a:pt x="715" y="0"/>
                      <a:pt x="684" y="3"/>
                      <a:pt x="655" y="3"/>
                    </a:cubicBezTo>
                    <a:cubicBezTo>
                      <a:pt x="621" y="3"/>
                      <a:pt x="587" y="0"/>
                      <a:pt x="554" y="0"/>
                    </a:cubicBezTo>
                    <a:cubicBezTo>
                      <a:pt x="548" y="0"/>
                      <a:pt x="538" y="0"/>
                      <a:pt x="538" y="18"/>
                    </a:cubicBezTo>
                    <a:cubicBezTo>
                      <a:pt x="538" y="23"/>
                      <a:pt x="541" y="26"/>
                      <a:pt x="548" y="29"/>
                    </a:cubicBezTo>
                    <a:cubicBezTo>
                      <a:pt x="556" y="29"/>
                      <a:pt x="585" y="31"/>
                      <a:pt x="585" y="55"/>
                    </a:cubicBezTo>
                    <a:cubicBezTo>
                      <a:pt x="585" y="68"/>
                      <a:pt x="574" y="81"/>
                      <a:pt x="567" y="88"/>
                    </a:cubicBezTo>
                    <a:cubicBezTo>
                      <a:pt x="517" y="141"/>
                      <a:pt x="468" y="194"/>
                      <a:pt x="419" y="24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91" name="Freeform 15"/>
              <p:cNvSpPr>
                <a:spLocks noChangeArrowheads="1"/>
              </p:cNvSpPr>
              <p:nvPr/>
            </p:nvSpPr>
            <p:spPr bwMode="auto">
              <a:xfrm>
                <a:off x="2097" y="1986"/>
                <a:ext cx="53" cy="496"/>
              </a:xfrm>
              <a:custGeom>
                <a:avLst/>
                <a:gdLst>
                  <a:gd name="T0" fmla="*/ 190 w 240"/>
                  <a:gd name="T1" fmla="*/ 2141 h 2191"/>
                  <a:gd name="T2" fmla="*/ 0 w 240"/>
                  <a:gd name="T3" fmla="*/ 2141 h 2191"/>
                  <a:gd name="T4" fmla="*/ 0 w 240"/>
                  <a:gd name="T5" fmla="*/ 2190 h 2191"/>
                  <a:gd name="T6" fmla="*/ 239 w 240"/>
                  <a:gd name="T7" fmla="*/ 2190 h 2191"/>
                  <a:gd name="T8" fmla="*/ 239 w 240"/>
                  <a:gd name="T9" fmla="*/ 0 h 2191"/>
                  <a:gd name="T10" fmla="*/ 0 w 240"/>
                  <a:gd name="T11" fmla="*/ 0 h 2191"/>
                  <a:gd name="T12" fmla="*/ 0 w 240"/>
                  <a:gd name="T13" fmla="*/ 52 h 2191"/>
                  <a:gd name="T14" fmla="*/ 190 w 240"/>
                  <a:gd name="T15" fmla="*/ 52 h 2191"/>
                  <a:gd name="T16" fmla="*/ 190 w 240"/>
                  <a:gd name="T17" fmla="*/ 2141 h 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2191">
                    <a:moveTo>
                      <a:pt x="190" y="2141"/>
                    </a:moveTo>
                    <a:cubicBezTo>
                      <a:pt x="127" y="2141"/>
                      <a:pt x="63" y="2141"/>
                      <a:pt x="0" y="2141"/>
                    </a:cubicBezTo>
                    <a:cubicBezTo>
                      <a:pt x="0" y="2158"/>
                      <a:pt x="0" y="2174"/>
                      <a:pt x="0" y="2190"/>
                    </a:cubicBezTo>
                    <a:cubicBezTo>
                      <a:pt x="80" y="2190"/>
                      <a:pt x="159" y="2190"/>
                      <a:pt x="239" y="2190"/>
                    </a:cubicBezTo>
                    <a:cubicBezTo>
                      <a:pt x="239" y="1460"/>
                      <a:pt x="239" y="730"/>
                      <a:pt x="239" y="0"/>
                    </a:cubicBezTo>
                    <a:cubicBezTo>
                      <a:pt x="159" y="0"/>
                      <a:pt x="80" y="0"/>
                      <a:pt x="0" y="0"/>
                    </a:cubicBezTo>
                    <a:cubicBezTo>
                      <a:pt x="0" y="17"/>
                      <a:pt x="0" y="35"/>
                      <a:pt x="0" y="52"/>
                    </a:cubicBezTo>
                    <a:cubicBezTo>
                      <a:pt x="63" y="52"/>
                      <a:pt x="127" y="52"/>
                      <a:pt x="190" y="52"/>
                    </a:cubicBezTo>
                    <a:cubicBezTo>
                      <a:pt x="190" y="748"/>
                      <a:pt x="190" y="1445"/>
                      <a:pt x="190" y="21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92" name="Freeform 16"/>
              <p:cNvSpPr>
                <a:spLocks noChangeArrowheads="1"/>
              </p:cNvSpPr>
              <p:nvPr/>
            </p:nvSpPr>
            <p:spPr bwMode="auto">
              <a:xfrm>
                <a:off x="2260" y="2165"/>
                <a:ext cx="137" cy="137"/>
              </a:xfrm>
              <a:custGeom>
                <a:avLst/>
                <a:gdLst>
                  <a:gd name="T0" fmla="*/ 322 w 609"/>
                  <a:gd name="T1" fmla="*/ 322 h 609"/>
                  <a:gd name="T2" fmla="*/ 577 w 609"/>
                  <a:gd name="T3" fmla="*/ 322 h 609"/>
                  <a:gd name="T4" fmla="*/ 608 w 609"/>
                  <a:gd name="T5" fmla="*/ 304 h 609"/>
                  <a:gd name="T6" fmla="*/ 577 w 609"/>
                  <a:gd name="T7" fmla="*/ 286 h 609"/>
                  <a:gd name="T8" fmla="*/ 322 w 609"/>
                  <a:gd name="T9" fmla="*/ 286 h 609"/>
                  <a:gd name="T10" fmla="*/ 322 w 609"/>
                  <a:gd name="T11" fmla="*/ 29 h 609"/>
                  <a:gd name="T12" fmla="*/ 304 w 609"/>
                  <a:gd name="T13" fmla="*/ 0 h 609"/>
                  <a:gd name="T14" fmla="*/ 286 w 609"/>
                  <a:gd name="T15" fmla="*/ 29 h 609"/>
                  <a:gd name="T16" fmla="*/ 286 w 609"/>
                  <a:gd name="T17" fmla="*/ 286 h 609"/>
                  <a:gd name="T18" fmla="*/ 31 w 609"/>
                  <a:gd name="T19" fmla="*/ 286 h 609"/>
                  <a:gd name="T20" fmla="*/ 0 w 609"/>
                  <a:gd name="T21" fmla="*/ 304 h 609"/>
                  <a:gd name="T22" fmla="*/ 31 w 609"/>
                  <a:gd name="T23" fmla="*/ 322 h 609"/>
                  <a:gd name="T24" fmla="*/ 286 w 609"/>
                  <a:gd name="T25" fmla="*/ 322 h 609"/>
                  <a:gd name="T26" fmla="*/ 286 w 609"/>
                  <a:gd name="T27" fmla="*/ 577 h 609"/>
                  <a:gd name="T28" fmla="*/ 304 w 609"/>
                  <a:gd name="T29" fmla="*/ 608 h 609"/>
                  <a:gd name="T30" fmla="*/ 322 w 609"/>
                  <a:gd name="T31" fmla="*/ 577 h 609"/>
                  <a:gd name="T32" fmla="*/ 322 w 609"/>
                  <a:gd name="T33" fmla="*/ 322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9" h="609">
                    <a:moveTo>
                      <a:pt x="322" y="322"/>
                    </a:moveTo>
                    <a:cubicBezTo>
                      <a:pt x="407" y="322"/>
                      <a:pt x="492" y="322"/>
                      <a:pt x="577" y="322"/>
                    </a:cubicBezTo>
                    <a:cubicBezTo>
                      <a:pt x="590" y="322"/>
                      <a:pt x="608" y="322"/>
                      <a:pt x="608" y="304"/>
                    </a:cubicBezTo>
                    <a:cubicBezTo>
                      <a:pt x="608" y="286"/>
                      <a:pt x="590" y="286"/>
                      <a:pt x="577" y="286"/>
                    </a:cubicBezTo>
                    <a:cubicBezTo>
                      <a:pt x="492" y="286"/>
                      <a:pt x="407" y="286"/>
                      <a:pt x="322" y="286"/>
                    </a:cubicBezTo>
                    <a:cubicBezTo>
                      <a:pt x="322" y="200"/>
                      <a:pt x="322" y="114"/>
                      <a:pt x="322" y="29"/>
                    </a:cubicBezTo>
                    <a:cubicBezTo>
                      <a:pt x="322" y="16"/>
                      <a:pt x="322" y="0"/>
                      <a:pt x="304" y="0"/>
                    </a:cubicBezTo>
                    <a:cubicBezTo>
                      <a:pt x="286" y="0"/>
                      <a:pt x="286" y="16"/>
                      <a:pt x="286" y="29"/>
                    </a:cubicBezTo>
                    <a:cubicBezTo>
                      <a:pt x="286" y="114"/>
                      <a:pt x="286" y="200"/>
                      <a:pt x="286" y="286"/>
                    </a:cubicBezTo>
                    <a:cubicBezTo>
                      <a:pt x="201" y="286"/>
                      <a:pt x="116" y="286"/>
                      <a:pt x="31" y="286"/>
                    </a:cubicBezTo>
                    <a:cubicBezTo>
                      <a:pt x="18" y="286"/>
                      <a:pt x="0" y="286"/>
                      <a:pt x="0" y="304"/>
                    </a:cubicBezTo>
                    <a:cubicBezTo>
                      <a:pt x="0" y="322"/>
                      <a:pt x="18" y="322"/>
                      <a:pt x="31" y="322"/>
                    </a:cubicBezTo>
                    <a:cubicBezTo>
                      <a:pt x="116" y="322"/>
                      <a:pt x="201" y="322"/>
                      <a:pt x="286" y="322"/>
                    </a:cubicBezTo>
                    <a:cubicBezTo>
                      <a:pt x="286" y="407"/>
                      <a:pt x="286" y="492"/>
                      <a:pt x="286" y="577"/>
                    </a:cubicBezTo>
                    <a:cubicBezTo>
                      <a:pt x="286" y="590"/>
                      <a:pt x="286" y="608"/>
                      <a:pt x="304" y="608"/>
                    </a:cubicBezTo>
                    <a:cubicBezTo>
                      <a:pt x="322" y="608"/>
                      <a:pt x="322" y="590"/>
                      <a:pt x="322" y="577"/>
                    </a:cubicBezTo>
                    <a:cubicBezTo>
                      <a:pt x="322" y="492"/>
                      <a:pt x="322" y="407"/>
                      <a:pt x="322" y="32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93" name="Freeform 17"/>
              <p:cNvSpPr>
                <a:spLocks noChangeArrowheads="1"/>
              </p:cNvSpPr>
              <p:nvPr/>
            </p:nvSpPr>
            <p:spPr bwMode="auto">
              <a:xfrm>
                <a:off x="2468" y="2140"/>
                <a:ext cx="148" cy="150"/>
              </a:xfrm>
              <a:custGeom>
                <a:avLst/>
                <a:gdLst>
                  <a:gd name="T0" fmla="*/ 658 w 659"/>
                  <a:gd name="T1" fmla="*/ 203 h 664"/>
                  <a:gd name="T2" fmla="*/ 494 w 659"/>
                  <a:gd name="T3" fmla="*/ 0 h 664"/>
                  <a:gd name="T4" fmla="*/ 312 w 659"/>
                  <a:gd name="T5" fmla="*/ 83 h 664"/>
                  <a:gd name="T6" fmla="*/ 213 w 659"/>
                  <a:gd name="T7" fmla="*/ 239 h 664"/>
                  <a:gd name="T8" fmla="*/ 221 w 659"/>
                  <a:gd name="T9" fmla="*/ 244 h 664"/>
                  <a:gd name="T10" fmla="*/ 268 w 659"/>
                  <a:gd name="T11" fmla="*/ 226 h 664"/>
                  <a:gd name="T12" fmla="*/ 294 w 659"/>
                  <a:gd name="T13" fmla="*/ 190 h 664"/>
                  <a:gd name="T14" fmla="*/ 356 w 659"/>
                  <a:gd name="T15" fmla="*/ 88 h 664"/>
                  <a:gd name="T16" fmla="*/ 434 w 659"/>
                  <a:gd name="T17" fmla="*/ 49 h 664"/>
                  <a:gd name="T18" fmla="*/ 580 w 659"/>
                  <a:gd name="T19" fmla="*/ 242 h 664"/>
                  <a:gd name="T20" fmla="*/ 278 w 659"/>
                  <a:gd name="T21" fmla="*/ 613 h 664"/>
                  <a:gd name="T22" fmla="*/ 78 w 659"/>
                  <a:gd name="T23" fmla="*/ 379 h 664"/>
                  <a:gd name="T24" fmla="*/ 273 w 659"/>
                  <a:gd name="T25" fmla="*/ 39 h 664"/>
                  <a:gd name="T26" fmla="*/ 312 w 659"/>
                  <a:gd name="T27" fmla="*/ 5 h 664"/>
                  <a:gd name="T28" fmla="*/ 302 w 659"/>
                  <a:gd name="T29" fmla="*/ 0 h 664"/>
                  <a:gd name="T30" fmla="*/ 0 w 659"/>
                  <a:gd name="T31" fmla="*/ 418 h 664"/>
                  <a:gd name="T32" fmla="*/ 218 w 659"/>
                  <a:gd name="T33" fmla="*/ 663 h 664"/>
                  <a:gd name="T34" fmla="*/ 658 w 659"/>
                  <a:gd name="T35" fmla="*/ 203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9" h="664">
                    <a:moveTo>
                      <a:pt x="658" y="203"/>
                    </a:moveTo>
                    <a:cubicBezTo>
                      <a:pt x="658" y="88"/>
                      <a:pt x="606" y="0"/>
                      <a:pt x="494" y="0"/>
                    </a:cubicBezTo>
                    <a:cubicBezTo>
                      <a:pt x="400" y="0"/>
                      <a:pt x="320" y="75"/>
                      <a:pt x="312" y="83"/>
                    </a:cubicBezTo>
                    <a:cubicBezTo>
                      <a:pt x="239" y="153"/>
                      <a:pt x="213" y="236"/>
                      <a:pt x="213" y="239"/>
                    </a:cubicBezTo>
                    <a:cubicBezTo>
                      <a:pt x="213" y="244"/>
                      <a:pt x="216" y="244"/>
                      <a:pt x="221" y="244"/>
                    </a:cubicBezTo>
                    <a:cubicBezTo>
                      <a:pt x="239" y="244"/>
                      <a:pt x="252" y="236"/>
                      <a:pt x="268" y="226"/>
                    </a:cubicBezTo>
                    <a:cubicBezTo>
                      <a:pt x="283" y="213"/>
                      <a:pt x="283" y="210"/>
                      <a:pt x="294" y="190"/>
                    </a:cubicBezTo>
                    <a:cubicBezTo>
                      <a:pt x="302" y="171"/>
                      <a:pt x="322" y="127"/>
                      <a:pt x="356" y="88"/>
                    </a:cubicBezTo>
                    <a:cubicBezTo>
                      <a:pt x="380" y="65"/>
                      <a:pt x="398" y="49"/>
                      <a:pt x="434" y="49"/>
                    </a:cubicBezTo>
                    <a:cubicBezTo>
                      <a:pt x="522" y="49"/>
                      <a:pt x="580" y="122"/>
                      <a:pt x="580" y="242"/>
                    </a:cubicBezTo>
                    <a:cubicBezTo>
                      <a:pt x="580" y="429"/>
                      <a:pt x="447" y="613"/>
                      <a:pt x="278" y="613"/>
                    </a:cubicBezTo>
                    <a:cubicBezTo>
                      <a:pt x="148" y="613"/>
                      <a:pt x="78" y="509"/>
                      <a:pt x="78" y="379"/>
                    </a:cubicBezTo>
                    <a:cubicBezTo>
                      <a:pt x="78" y="255"/>
                      <a:pt x="140" y="120"/>
                      <a:pt x="273" y="39"/>
                    </a:cubicBezTo>
                    <a:cubicBezTo>
                      <a:pt x="283" y="34"/>
                      <a:pt x="312" y="18"/>
                      <a:pt x="312" y="5"/>
                    </a:cubicBezTo>
                    <a:cubicBezTo>
                      <a:pt x="312" y="0"/>
                      <a:pt x="304" y="0"/>
                      <a:pt x="302" y="0"/>
                    </a:cubicBezTo>
                    <a:cubicBezTo>
                      <a:pt x="270" y="0"/>
                      <a:pt x="0" y="146"/>
                      <a:pt x="0" y="418"/>
                    </a:cubicBezTo>
                    <a:cubicBezTo>
                      <a:pt x="0" y="546"/>
                      <a:pt x="65" y="663"/>
                      <a:pt x="218" y="663"/>
                    </a:cubicBezTo>
                    <a:cubicBezTo>
                      <a:pt x="395" y="663"/>
                      <a:pt x="658" y="483"/>
                      <a:pt x="658" y="20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94" name="Freeform 18"/>
              <p:cNvSpPr>
                <a:spLocks noChangeArrowheads="1"/>
              </p:cNvSpPr>
              <p:nvPr/>
            </p:nvSpPr>
            <p:spPr bwMode="auto">
              <a:xfrm>
                <a:off x="2647" y="2131"/>
                <a:ext cx="48" cy="206"/>
              </a:xfrm>
              <a:custGeom>
                <a:avLst/>
                <a:gdLst>
                  <a:gd name="T0" fmla="*/ 213 w 214"/>
                  <a:gd name="T1" fmla="*/ 904 h 913"/>
                  <a:gd name="T2" fmla="*/ 198 w 214"/>
                  <a:gd name="T3" fmla="*/ 883 h 913"/>
                  <a:gd name="T4" fmla="*/ 52 w 214"/>
                  <a:gd name="T5" fmla="*/ 457 h 913"/>
                  <a:gd name="T6" fmla="*/ 200 w 214"/>
                  <a:gd name="T7" fmla="*/ 26 h 913"/>
                  <a:gd name="T8" fmla="*/ 213 w 214"/>
                  <a:gd name="T9" fmla="*/ 10 h 913"/>
                  <a:gd name="T10" fmla="*/ 203 w 214"/>
                  <a:gd name="T11" fmla="*/ 0 h 913"/>
                  <a:gd name="T12" fmla="*/ 57 w 214"/>
                  <a:gd name="T13" fmla="*/ 179 h 913"/>
                  <a:gd name="T14" fmla="*/ 0 w 214"/>
                  <a:gd name="T15" fmla="*/ 457 h 913"/>
                  <a:gd name="T16" fmla="*/ 60 w 214"/>
                  <a:gd name="T17" fmla="*/ 741 h 913"/>
                  <a:gd name="T18" fmla="*/ 203 w 214"/>
                  <a:gd name="T19" fmla="*/ 912 h 913"/>
                  <a:gd name="T20" fmla="*/ 213 w 214"/>
                  <a:gd name="T21" fmla="*/ 904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913">
                    <a:moveTo>
                      <a:pt x="213" y="904"/>
                    </a:moveTo>
                    <a:cubicBezTo>
                      <a:pt x="213" y="902"/>
                      <a:pt x="213" y="899"/>
                      <a:pt x="198" y="883"/>
                    </a:cubicBezTo>
                    <a:cubicBezTo>
                      <a:pt x="83" y="769"/>
                      <a:pt x="52" y="598"/>
                      <a:pt x="52" y="457"/>
                    </a:cubicBezTo>
                    <a:cubicBezTo>
                      <a:pt x="52" y="299"/>
                      <a:pt x="88" y="140"/>
                      <a:pt x="200" y="26"/>
                    </a:cubicBezTo>
                    <a:cubicBezTo>
                      <a:pt x="213" y="13"/>
                      <a:pt x="213" y="13"/>
                      <a:pt x="213" y="10"/>
                    </a:cubicBezTo>
                    <a:cubicBezTo>
                      <a:pt x="213" y="3"/>
                      <a:pt x="208" y="0"/>
                      <a:pt x="203" y="0"/>
                    </a:cubicBezTo>
                    <a:cubicBezTo>
                      <a:pt x="192" y="0"/>
                      <a:pt x="112" y="62"/>
                      <a:pt x="57" y="179"/>
                    </a:cubicBezTo>
                    <a:cubicBezTo>
                      <a:pt x="10" y="278"/>
                      <a:pt x="0" y="379"/>
                      <a:pt x="0" y="457"/>
                    </a:cubicBezTo>
                    <a:cubicBezTo>
                      <a:pt x="0" y="527"/>
                      <a:pt x="10" y="639"/>
                      <a:pt x="60" y="741"/>
                    </a:cubicBezTo>
                    <a:cubicBezTo>
                      <a:pt x="114" y="855"/>
                      <a:pt x="192" y="912"/>
                      <a:pt x="203" y="912"/>
                    </a:cubicBezTo>
                    <a:cubicBezTo>
                      <a:pt x="208" y="912"/>
                      <a:pt x="213" y="909"/>
                      <a:pt x="213" y="90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95" name="Freeform 19"/>
              <p:cNvSpPr>
                <a:spLocks noChangeArrowheads="1"/>
              </p:cNvSpPr>
              <p:nvPr/>
            </p:nvSpPr>
            <p:spPr bwMode="auto">
              <a:xfrm>
                <a:off x="2716" y="2145"/>
                <a:ext cx="147" cy="145"/>
              </a:xfrm>
              <a:custGeom>
                <a:avLst/>
                <a:gdLst>
                  <a:gd name="T0" fmla="*/ 307 w 653"/>
                  <a:gd name="T1" fmla="*/ 62 h 643"/>
                  <a:gd name="T2" fmla="*/ 330 w 653"/>
                  <a:gd name="T3" fmla="*/ 29 h 643"/>
                  <a:gd name="T4" fmla="*/ 387 w 653"/>
                  <a:gd name="T5" fmla="*/ 29 h 643"/>
                  <a:gd name="T6" fmla="*/ 554 w 653"/>
                  <a:gd name="T7" fmla="*/ 117 h 643"/>
                  <a:gd name="T8" fmla="*/ 504 w 653"/>
                  <a:gd name="T9" fmla="*/ 247 h 643"/>
                  <a:gd name="T10" fmla="*/ 348 w 653"/>
                  <a:gd name="T11" fmla="*/ 301 h 643"/>
                  <a:gd name="T12" fmla="*/ 247 w 653"/>
                  <a:gd name="T13" fmla="*/ 301 h 643"/>
                  <a:gd name="T14" fmla="*/ 307 w 653"/>
                  <a:gd name="T15" fmla="*/ 62 h 643"/>
                  <a:gd name="T16" fmla="*/ 437 w 653"/>
                  <a:gd name="T17" fmla="*/ 312 h 643"/>
                  <a:gd name="T18" fmla="*/ 639 w 653"/>
                  <a:gd name="T19" fmla="*/ 135 h 643"/>
                  <a:gd name="T20" fmla="*/ 437 w 653"/>
                  <a:gd name="T21" fmla="*/ 0 h 643"/>
                  <a:gd name="T22" fmla="*/ 177 w 653"/>
                  <a:gd name="T23" fmla="*/ 0 h 643"/>
                  <a:gd name="T24" fmla="*/ 151 w 653"/>
                  <a:gd name="T25" fmla="*/ 18 h 643"/>
                  <a:gd name="T26" fmla="*/ 174 w 653"/>
                  <a:gd name="T27" fmla="*/ 29 h 643"/>
                  <a:gd name="T28" fmla="*/ 211 w 653"/>
                  <a:gd name="T29" fmla="*/ 29 h 643"/>
                  <a:gd name="T30" fmla="*/ 234 w 653"/>
                  <a:gd name="T31" fmla="*/ 44 h 643"/>
                  <a:gd name="T32" fmla="*/ 231 w 653"/>
                  <a:gd name="T33" fmla="*/ 62 h 643"/>
                  <a:gd name="T34" fmla="*/ 109 w 653"/>
                  <a:gd name="T35" fmla="*/ 551 h 643"/>
                  <a:gd name="T36" fmla="*/ 26 w 653"/>
                  <a:gd name="T37" fmla="*/ 595 h 643"/>
                  <a:gd name="T38" fmla="*/ 0 w 653"/>
                  <a:gd name="T39" fmla="*/ 613 h 643"/>
                  <a:gd name="T40" fmla="*/ 13 w 653"/>
                  <a:gd name="T41" fmla="*/ 624 h 643"/>
                  <a:gd name="T42" fmla="*/ 127 w 653"/>
                  <a:gd name="T43" fmla="*/ 621 h 643"/>
                  <a:gd name="T44" fmla="*/ 244 w 653"/>
                  <a:gd name="T45" fmla="*/ 624 h 643"/>
                  <a:gd name="T46" fmla="*/ 263 w 653"/>
                  <a:gd name="T47" fmla="*/ 605 h 643"/>
                  <a:gd name="T48" fmla="*/ 237 w 653"/>
                  <a:gd name="T49" fmla="*/ 595 h 643"/>
                  <a:gd name="T50" fmla="*/ 177 w 653"/>
                  <a:gd name="T51" fmla="*/ 577 h 643"/>
                  <a:gd name="T52" fmla="*/ 179 w 653"/>
                  <a:gd name="T53" fmla="*/ 561 h 643"/>
                  <a:gd name="T54" fmla="*/ 242 w 653"/>
                  <a:gd name="T55" fmla="*/ 320 h 643"/>
                  <a:gd name="T56" fmla="*/ 348 w 653"/>
                  <a:gd name="T57" fmla="*/ 320 h 643"/>
                  <a:gd name="T58" fmla="*/ 450 w 653"/>
                  <a:gd name="T59" fmla="*/ 403 h 643"/>
                  <a:gd name="T60" fmla="*/ 437 w 653"/>
                  <a:gd name="T61" fmla="*/ 468 h 643"/>
                  <a:gd name="T62" fmla="*/ 421 w 653"/>
                  <a:gd name="T63" fmla="*/ 543 h 643"/>
                  <a:gd name="T64" fmla="*/ 543 w 653"/>
                  <a:gd name="T65" fmla="*/ 642 h 643"/>
                  <a:gd name="T66" fmla="*/ 652 w 653"/>
                  <a:gd name="T67" fmla="*/ 538 h 643"/>
                  <a:gd name="T68" fmla="*/ 642 w 653"/>
                  <a:gd name="T69" fmla="*/ 527 h 643"/>
                  <a:gd name="T70" fmla="*/ 629 w 653"/>
                  <a:gd name="T71" fmla="*/ 540 h 643"/>
                  <a:gd name="T72" fmla="*/ 546 w 653"/>
                  <a:gd name="T73" fmla="*/ 624 h 643"/>
                  <a:gd name="T74" fmla="*/ 510 w 653"/>
                  <a:gd name="T75" fmla="*/ 566 h 643"/>
                  <a:gd name="T76" fmla="*/ 520 w 653"/>
                  <a:gd name="T77" fmla="*/ 463 h 643"/>
                  <a:gd name="T78" fmla="*/ 522 w 653"/>
                  <a:gd name="T79" fmla="*/ 421 h 643"/>
                  <a:gd name="T80" fmla="*/ 437 w 653"/>
                  <a:gd name="T81" fmla="*/ 312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3" h="643">
                    <a:moveTo>
                      <a:pt x="307" y="62"/>
                    </a:moveTo>
                    <a:cubicBezTo>
                      <a:pt x="312" y="39"/>
                      <a:pt x="315" y="31"/>
                      <a:pt x="330" y="29"/>
                    </a:cubicBezTo>
                    <a:cubicBezTo>
                      <a:pt x="341" y="29"/>
                      <a:pt x="369" y="29"/>
                      <a:pt x="387" y="29"/>
                    </a:cubicBezTo>
                    <a:cubicBezTo>
                      <a:pt x="452" y="29"/>
                      <a:pt x="554" y="29"/>
                      <a:pt x="554" y="117"/>
                    </a:cubicBezTo>
                    <a:cubicBezTo>
                      <a:pt x="554" y="148"/>
                      <a:pt x="539" y="214"/>
                      <a:pt x="504" y="247"/>
                    </a:cubicBezTo>
                    <a:cubicBezTo>
                      <a:pt x="479" y="271"/>
                      <a:pt x="432" y="301"/>
                      <a:pt x="348" y="301"/>
                    </a:cubicBezTo>
                    <a:cubicBezTo>
                      <a:pt x="315" y="301"/>
                      <a:pt x="281" y="301"/>
                      <a:pt x="247" y="301"/>
                    </a:cubicBezTo>
                    <a:cubicBezTo>
                      <a:pt x="267" y="222"/>
                      <a:pt x="287" y="142"/>
                      <a:pt x="307" y="62"/>
                    </a:cubicBezTo>
                    <a:close/>
                    <a:moveTo>
                      <a:pt x="437" y="312"/>
                    </a:moveTo>
                    <a:cubicBezTo>
                      <a:pt x="530" y="291"/>
                      <a:pt x="639" y="229"/>
                      <a:pt x="639" y="135"/>
                    </a:cubicBezTo>
                    <a:cubicBezTo>
                      <a:pt x="639" y="57"/>
                      <a:pt x="556" y="0"/>
                      <a:pt x="437" y="0"/>
                    </a:cubicBezTo>
                    <a:cubicBezTo>
                      <a:pt x="350" y="0"/>
                      <a:pt x="263" y="0"/>
                      <a:pt x="177" y="0"/>
                    </a:cubicBezTo>
                    <a:cubicBezTo>
                      <a:pt x="159" y="0"/>
                      <a:pt x="151" y="0"/>
                      <a:pt x="151" y="18"/>
                    </a:cubicBezTo>
                    <a:cubicBezTo>
                      <a:pt x="151" y="29"/>
                      <a:pt x="159" y="29"/>
                      <a:pt x="174" y="29"/>
                    </a:cubicBezTo>
                    <a:cubicBezTo>
                      <a:pt x="177" y="29"/>
                      <a:pt x="195" y="29"/>
                      <a:pt x="211" y="29"/>
                    </a:cubicBezTo>
                    <a:cubicBezTo>
                      <a:pt x="226" y="31"/>
                      <a:pt x="234" y="31"/>
                      <a:pt x="234" y="44"/>
                    </a:cubicBezTo>
                    <a:cubicBezTo>
                      <a:pt x="234" y="47"/>
                      <a:pt x="234" y="49"/>
                      <a:pt x="231" y="62"/>
                    </a:cubicBezTo>
                    <a:cubicBezTo>
                      <a:pt x="191" y="225"/>
                      <a:pt x="150" y="388"/>
                      <a:pt x="109" y="551"/>
                    </a:cubicBezTo>
                    <a:cubicBezTo>
                      <a:pt x="99" y="587"/>
                      <a:pt x="96" y="595"/>
                      <a:pt x="26" y="595"/>
                    </a:cubicBezTo>
                    <a:cubicBezTo>
                      <a:pt x="8" y="595"/>
                      <a:pt x="0" y="595"/>
                      <a:pt x="0" y="613"/>
                    </a:cubicBezTo>
                    <a:cubicBezTo>
                      <a:pt x="0" y="624"/>
                      <a:pt x="10" y="624"/>
                      <a:pt x="13" y="624"/>
                    </a:cubicBezTo>
                    <a:cubicBezTo>
                      <a:pt x="39" y="624"/>
                      <a:pt x="103" y="621"/>
                      <a:pt x="127" y="621"/>
                    </a:cubicBezTo>
                    <a:cubicBezTo>
                      <a:pt x="152" y="621"/>
                      <a:pt x="218" y="624"/>
                      <a:pt x="244" y="624"/>
                    </a:cubicBezTo>
                    <a:cubicBezTo>
                      <a:pt x="252" y="624"/>
                      <a:pt x="263" y="624"/>
                      <a:pt x="263" y="605"/>
                    </a:cubicBezTo>
                    <a:cubicBezTo>
                      <a:pt x="263" y="595"/>
                      <a:pt x="255" y="595"/>
                      <a:pt x="237" y="595"/>
                    </a:cubicBezTo>
                    <a:cubicBezTo>
                      <a:pt x="203" y="595"/>
                      <a:pt x="177" y="595"/>
                      <a:pt x="177" y="577"/>
                    </a:cubicBezTo>
                    <a:cubicBezTo>
                      <a:pt x="177" y="572"/>
                      <a:pt x="179" y="569"/>
                      <a:pt x="179" y="561"/>
                    </a:cubicBezTo>
                    <a:cubicBezTo>
                      <a:pt x="200" y="481"/>
                      <a:pt x="221" y="400"/>
                      <a:pt x="242" y="320"/>
                    </a:cubicBezTo>
                    <a:cubicBezTo>
                      <a:pt x="277" y="320"/>
                      <a:pt x="313" y="320"/>
                      <a:pt x="348" y="320"/>
                    </a:cubicBezTo>
                    <a:cubicBezTo>
                      <a:pt x="432" y="320"/>
                      <a:pt x="450" y="372"/>
                      <a:pt x="450" y="403"/>
                    </a:cubicBezTo>
                    <a:cubicBezTo>
                      <a:pt x="450" y="418"/>
                      <a:pt x="442" y="444"/>
                      <a:pt x="437" y="468"/>
                    </a:cubicBezTo>
                    <a:cubicBezTo>
                      <a:pt x="429" y="491"/>
                      <a:pt x="421" y="525"/>
                      <a:pt x="421" y="543"/>
                    </a:cubicBezTo>
                    <a:cubicBezTo>
                      <a:pt x="421" y="642"/>
                      <a:pt x="530" y="642"/>
                      <a:pt x="543" y="642"/>
                    </a:cubicBezTo>
                    <a:cubicBezTo>
                      <a:pt x="621" y="642"/>
                      <a:pt x="652" y="551"/>
                      <a:pt x="652" y="538"/>
                    </a:cubicBezTo>
                    <a:cubicBezTo>
                      <a:pt x="652" y="527"/>
                      <a:pt x="646" y="531"/>
                      <a:pt x="642" y="527"/>
                    </a:cubicBezTo>
                    <a:cubicBezTo>
                      <a:pt x="634" y="527"/>
                      <a:pt x="632" y="533"/>
                      <a:pt x="629" y="540"/>
                    </a:cubicBezTo>
                    <a:cubicBezTo>
                      <a:pt x="608" y="608"/>
                      <a:pt x="567" y="624"/>
                      <a:pt x="546" y="624"/>
                    </a:cubicBezTo>
                    <a:cubicBezTo>
                      <a:pt x="517" y="624"/>
                      <a:pt x="510" y="603"/>
                      <a:pt x="510" y="566"/>
                    </a:cubicBezTo>
                    <a:cubicBezTo>
                      <a:pt x="510" y="538"/>
                      <a:pt x="515" y="491"/>
                      <a:pt x="520" y="463"/>
                    </a:cubicBezTo>
                    <a:cubicBezTo>
                      <a:pt x="522" y="450"/>
                      <a:pt x="522" y="434"/>
                      <a:pt x="522" y="421"/>
                    </a:cubicBezTo>
                    <a:cubicBezTo>
                      <a:pt x="522" y="351"/>
                      <a:pt x="463" y="322"/>
                      <a:pt x="437" y="3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96" name="Freeform 20"/>
              <p:cNvSpPr>
                <a:spLocks noChangeArrowheads="1"/>
              </p:cNvSpPr>
              <p:nvPr/>
            </p:nvSpPr>
            <p:spPr bwMode="auto">
              <a:xfrm>
                <a:off x="2869" y="2228"/>
                <a:ext cx="49" cy="90"/>
              </a:xfrm>
              <a:custGeom>
                <a:avLst/>
                <a:gdLst>
                  <a:gd name="T0" fmla="*/ 109 w 222"/>
                  <a:gd name="T1" fmla="*/ 140 h 401"/>
                  <a:gd name="T2" fmla="*/ 208 w 222"/>
                  <a:gd name="T3" fmla="*/ 140 h 401"/>
                  <a:gd name="T4" fmla="*/ 208 w 222"/>
                  <a:gd name="T5" fmla="*/ 117 h 401"/>
                  <a:gd name="T6" fmla="*/ 109 w 222"/>
                  <a:gd name="T7" fmla="*/ 117 h 401"/>
                  <a:gd name="T8" fmla="*/ 109 w 222"/>
                  <a:gd name="T9" fmla="*/ 0 h 401"/>
                  <a:gd name="T10" fmla="*/ 88 w 222"/>
                  <a:gd name="T11" fmla="*/ 0 h 401"/>
                  <a:gd name="T12" fmla="*/ 0 w 222"/>
                  <a:gd name="T13" fmla="*/ 122 h 401"/>
                  <a:gd name="T14" fmla="*/ 0 w 222"/>
                  <a:gd name="T15" fmla="*/ 140 h 401"/>
                  <a:gd name="T16" fmla="*/ 60 w 222"/>
                  <a:gd name="T17" fmla="*/ 140 h 401"/>
                  <a:gd name="T18" fmla="*/ 60 w 222"/>
                  <a:gd name="T19" fmla="*/ 314 h 401"/>
                  <a:gd name="T20" fmla="*/ 148 w 222"/>
                  <a:gd name="T21" fmla="*/ 400 h 401"/>
                  <a:gd name="T22" fmla="*/ 221 w 222"/>
                  <a:gd name="T23" fmla="*/ 312 h 401"/>
                  <a:gd name="T24" fmla="*/ 221 w 222"/>
                  <a:gd name="T25" fmla="*/ 278 h 401"/>
                  <a:gd name="T26" fmla="*/ 200 w 222"/>
                  <a:gd name="T27" fmla="*/ 278 h 401"/>
                  <a:gd name="T28" fmla="*/ 200 w 222"/>
                  <a:gd name="T29" fmla="*/ 312 h 401"/>
                  <a:gd name="T30" fmla="*/ 153 w 222"/>
                  <a:gd name="T31" fmla="*/ 379 h 401"/>
                  <a:gd name="T32" fmla="*/ 109 w 222"/>
                  <a:gd name="T33" fmla="*/ 314 h 401"/>
                  <a:gd name="T34" fmla="*/ 109 w 222"/>
                  <a:gd name="T35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2" h="401">
                    <a:moveTo>
                      <a:pt x="109" y="140"/>
                    </a:moveTo>
                    <a:cubicBezTo>
                      <a:pt x="142" y="140"/>
                      <a:pt x="175" y="140"/>
                      <a:pt x="208" y="140"/>
                    </a:cubicBezTo>
                    <a:cubicBezTo>
                      <a:pt x="208" y="133"/>
                      <a:pt x="208" y="125"/>
                      <a:pt x="208" y="117"/>
                    </a:cubicBezTo>
                    <a:cubicBezTo>
                      <a:pt x="175" y="117"/>
                      <a:pt x="142" y="117"/>
                      <a:pt x="109" y="117"/>
                    </a:cubicBezTo>
                    <a:cubicBezTo>
                      <a:pt x="109" y="78"/>
                      <a:pt x="109" y="39"/>
                      <a:pt x="109" y="0"/>
                    </a:cubicBezTo>
                    <a:cubicBezTo>
                      <a:pt x="102" y="0"/>
                      <a:pt x="95" y="0"/>
                      <a:pt x="88" y="0"/>
                    </a:cubicBezTo>
                    <a:cubicBezTo>
                      <a:pt x="86" y="57"/>
                      <a:pt x="60" y="122"/>
                      <a:pt x="0" y="122"/>
                    </a:cubicBezTo>
                    <a:cubicBezTo>
                      <a:pt x="0" y="128"/>
                      <a:pt x="0" y="134"/>
                      <a:pt x="0" y="140"/>
                    </a:cubicBezTo>
                    <a:cubicBezTo>
                      <a:pt x="20" y="140"/>
                      <a:pt x="40" y="140"/>
                      <a:pt x="60" y="140"/>
                    </a:cubicBezTo>
                    <a:cubicBezTo>
                      <a:pt x="60" y="198"/>
                      <a:pt x="60" y="256"/>
                      <a:pt x="60" y="314"/>
                    </a:cubicBezTo>
                    <a:cubicBezTo>
                      <a:pt x="60" y="385"/>
                      <a:pt x="112" y="400"/>
                      <a:pt x="148" y="400"/>
                    </a:cubicBezTo>
                    <a:cubicBezTo>
                      <a:pt x="192" y="400"/>
                      <a:pt x="221" y="364"/>
                      <a:pt x="221" y="312"/>
                    </a:cubicBezTo>
                    <a:cubicBezTo>
                      <a:pt x="221" y="301"/>
                      <a:pt x="221" y="289"/>
                      <a:pt x="221" y="278"/>
                    </a:cubicBezTo>
                    <a:cubicBezTo>
                      <a:pt x="214" y="278"/>
                      <a:pt x="207" y="278"/>
                      <a:pt x="200" y="278"/>
                    </a:cubicBezTo>
                    <a:cubicBezTo>
                      <a:pt x="200" y="289"/>
                      <a:pt x="200" y="301"/>
                      <a:pt x="200" y="312"/>
                    </a:cubicBezTo>
                    <a:cubicBezTo>
                      <a:pt x="200" y="356"/>
                      <a:pt x="179" y="379"/>
                      <a:pt x="153" y="379"/>
                    </a:cubicBezTo>
                    <a:cubicBezTo>
                      <a:pt x="109" y="379"/>
                      <a:pt x="109" y="325"/>
                      <a:pt x="109" y="314"/>
                    </a:cubicBezTo>
                    <a:cubicBezTo>
                      <a:pt x="109" y="256"/>
                      <a:pt x="109" y="198"/>
                      <a:pt x="109" y="14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97" name="Freeform 21"/>
              <p:cNvSpPr>
                <a:spLocks noChangeArrowheads="1"/>
              </p:cNvSpPr>
              <p:nvPr/>
            </p:nvSpPr>
            <p:spPr bwMode="auto">
              <a:xfrm>
                <a:off x="2929" y="2254"/>
                <a:ext cx="78" cy="91"/>
              </a:xfrm>
              <a:custGeom>
                <a:avLst/>
                <a:gdLst>
                  <a:gd name="T0" fmla="*/ 283 w 347"/>
                  <a:gd name="T1" fmla="*/ 62 h 406"/>
                  <a:gd name="T2" fmla="*/ 346 w 347"/>
                  <a:gd name="T3" fmla="*/ 23 h 406"/>
                  <a:gd name="T4" fmla="*/ 346 w 347"/>
                  <a:gd name="T5" fmla="*/ 0 h 406"/>
                  <a:gd name="T6" fmla="*/ 296 w 347"/>
                  <a:gd name="T7" fmla="*/ 3 h 406"/>
                  <a:gd name="T8" fmla="*/ 239 w 347"/>
                  <a:gd name="T9" fmla="*/ 0 h 406"/>
                  <a:gd name="T10" fmla="*/ 239 w 347"/>
                  <a:gd name="T11" fmla="*/ 23 h 406"/>
                  <a:gd name="T12" fmla="*/ 265 w 347"/>
                  <a:gd name="T13" fmla="*/ 47 h 406"/>
                  <a:gd name="T14" fmla="*/ 257 w 347"/>
                  <a:gd name="T15" fmla="*/ 68 h 406"/>
                  <a:gd name="T16" fmla="*/ 187 w 347"/>
                  <a:gd name="T17" fmla="*/ 218 h 406"/>
                  <a:gd name="T18" fmla="*/ 109 w 347"/>
                  <a:gd name="T19" fmla="*/ 49 h 406"/>
                  <a:gd name="T20" fmla="*/ 104 w 347"/>
                  <a:gd name="T21" fmla="*/ 39 h 406"/>
                  <a:gd name="T22" fmla="*/ 138 w 347"/>
                  <a:gd name="T23" fmla="*/ 23 h 406"/>
                  <a:gd name="T24" fmla="*/ 138 w 347"/>
                  <a:gd name="T25" fmla="*/ 0 h 406"/>
                  <a:gd name="T26" fmla="*/ 65 w 347"/>
                  <a:gd name="T27" fmla="*/ 3 h 406"/>
                  <a:gd name="T28" fmla="*/ 3 w 347"/>
                  <a:gd name="T29" fmla="*/ 0 h 406"/>
                  <a:gd name="T30" fmla="*/ 3 w 347"/>
                  <a:gd name="T31" fmla="*/ 23 h 406"/>
                  <a:gd name="T32" fmla="*/ 55 w 347"/>
                  <a:gd name="T33" fmla="*/ 47 h 406"/>
                  <a:gd name="T34" fmla="*/ 161 w 347"/>
                  <a:gd name="T35" fmla="*/ 275 h 406"/>
                  <a:gd name="T36" fmla="*/ 143 w 347"/>
                  <a:gd name="T37" fmla="*/ 314 h 406"/>
                  <a:gd name="T38" fmla="*/ 65 w 347"/>
                  <a:gd name="T39" fmla="*/ 390 h 406"/>
                  <a:gd name="T40" fmla="*/ 39 w 347"/>
                  <a:gd name="T41" fmla="*/ 382 h 406"/>
                  <a:gd name="T42" fmla="*/ 57 w 347"/>
                  <a:gd name="T43" fmla="*/ 353 h 406"/>
                  <a:gd name="T44" fmla="*/ 29 w 347"/>
                  <a:gd name="T45" fmla="*/ 325 h 406"/>
                  <a:gd name="T46" fmla="*/ 0 w 347"/>
                  <a:gd name="T47" fmla="*/ 353 h 406"/>
                  <a:gd name="T48" fmla="*/ 65 w 347"/>
                  <a:gd name="T49" fmla="*/ 405 h 406"/>
                  <a:gd name="T50" fmla="*/ 161 w 347"/>
                  <a:gd name="T51" fmla="*/ 330 h 406"/>
                  <a:gd name="T52" fmla="*/ 283 w 347"/>
                  <a:gd name="T53" fmla="*/ 6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7" h="406">
                    <a:moveTo>
                      <a:pt x="283" y="62"/>
                    </a:moveTo>
                    <a:cubicBezTo>
                      <a:pt x="302" y="23"/>
                      <a:pt x="335" y="23"/>
                      <a:pt x="346" y="23"/>
                    </a:cubicBezTo>
                    <a:cubicBezTo>
                      <a:pt x="346" y="16"/>
                      <a:pt x="346" y="8"/>
                      <a:pt x="346" y="0"/>
                    </a:cubicBezTo>
                    <a:cubicBezTo>
                      <a:pt x="328" y="3"/>
                      <a:pt x="315" y="3"/>
                      <a:pt x="296" y="3"/>
                    </a:cubicBezTo>
                    <a:cubicBezTo>
                      <a:pt x="278" y="3"/>
                      <a:pt x="255" y="3"/>
                      <a:pt x="239" y="0"/>
                    </a:cubicBezTo>
                    <a:cubicBezTo>
                      <a:pt x="239" y="8"/>
                      <a:pt x="239" y="16"/>
                      <a:pt x="239" y="23"/>
                    </a:cubicBezTo>
                    <a:cubicBezTo>
                      <a:pt x="260" y="26"/>
                      <a:pt x="265" y="39"/>
                      <a:pt x="265" y="47"/>
                    </a:cubicBezTo>
                    <a:cubicBezTo>
                      <a:pt x="265" y="55"/>
                      <a:pt x="260" y="62"/>
                      <a:pt x="257" y="68"/>
                    </a:cubicBezTo>
                    <a:cubicBezTo>
                      <a:pt x="234" y="118"/>
                      <a:pt x="211" y="168"/>
                      <a:pt x="187" y="218"/>
                    </a:cubicBezTo>
                    <a:cubicBezTo>
                      <a:pt x="161" y="162"/>
                      <a:pt x="135" y="106"/>
                      <a:pt x="109" y="49"/>
                    </a:cubicBezTo>
                    <a:cubicBezTo>
                      <a:pt x="107" y="47"/>
                      <a:pt x="104" y="44"/>
                      <a:pt x="104" y="39"/>
                    </a:cubicBezTo>
                    <a:cubicBezTo>
                      <a:pt x="104" y="23"/>
                      <a:pt x="127" y="23"/>
                      <a:pt x="138" y="23"/>
                    </a:cubicBezTo>
                    <a:cubicBezTo>
                      <a:pt x="138" y="16"/>
                      <a:pt x="138" y="8"/>
                      <a:pt x="138" y="0"/>
                    </a:cubicBezTo>
                    <a:cubicBezTo>
                      <a:pt x="127" y="3"/>
                      <a:pt x="83" y="3"/>
                      <a:pt x="65" y="3"/>
                    </a:cubicBezTo>
                    <a:cubicBezTo>
                      <a:pt x="44" y="3"/>
                      <a:pt x="21" y="3"/>
                      <a:pt x="3" y="0"/>
                    </a:cubicBezTo>
                    <a:cubicBezTo>
                      <a:pt x="3" y="8"/>
                      <a:pt x="3" y="16"/>
                      <a:pt x="3" y="23"/>
                    </a:cubicBezTo>
                    <a:cubicBezTo>
                      <a:pt x="36" y="23"/>
                      <a:pt x="44" y="26"/>
                      <a:pt x="55" y="47"/>
                    </a:cubicBezTo>
                    <a:cubicBezTo>
                      <a:pt x="90" y="123"/>
                      <a:pt x="126" y="199"/>
                      <a:pt x="161" y="275"/>
                    </a:cubicBezTo>
                    <a:cubicBezTo>
                      <a:pt x="156" y="288"/>
                      <a:pt x="148" y="301"/>
                      <a:pt x="143" y="314"/>
                    </a:cubicBezTo>
                    <a:cubicBezTo>
                      <a:pt x="130" y="346"/>
                      <a:pt x="109" y="390"/>
                      <a:pt x="65" y="390"/>
                    </a:cubicBezTo>
                    <a:cubicBezTo>
                      <a:pt x="49" y="390"/>
                      <a:pt x="44" y="385"/>
                      <a:pt x="39" y="382"/>
                    </a:cubicBezTo>
                    <a:cubicBezTo>
                      <a:pt x="45" y="372"/>
                      <a:pt x="57" y="374"/>
                      <a:pt x="57" y="353"/>
                    </a:cubicBezTo>
                    <a:cubicBezTo>
                      <a:pt x="57" y="338"/>
                      <a:pt x="44" y="325"/>
                      <a:pt x="29" y="325"/>
                    </a:cubicBezTo>
                    <a:cubicBezTo>
                      <a:pt x="13" y="325"/>
                      <a:pt x="0" y="338"/>
                      <a:pt x="0" y="353"/>
                    </a:cubicBezTo>
                    <a:cubicBezTo>
                      <a:pt x="0" y="385"/>
                      <a:pt x="31" y="405"/>
                      <a:pt x="65" y="405"/>
                    </a:cubicBezTo>
                    <a:cubicBezTo>
                      <a:pt x="120" y="405"/>
                      <a:pt x="151" y="351"/>
                      <a:pt x="161" y="330"/>
                    </a:cubicBezTo>
                    <a:cubicBezTo>
                      <a:pt x="202" y="241"/>
                      <a:pt x="243" y="152"/>
                      <a:pt x="283" y="6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98" name="Freeform 22"/>
              <p:cNvSpPr>
                <a:spLocks noChangeArrowheads="1"/>
              </p:cNvSpPr>
              <p:nvPr/>
            </p:nvSpPr>
            <p:spPr bwMode="auto">
              <a:xfrm>
                <a:off x="3019" y="2253"/>
                <a:ext cx="77" cy="91"/>
              </a:xfrm>
              <a:custGeom>
                <a:avLst/>
                <a:gdLst>
                  <a:gd name="T0" fmla="*/ 146 w 342"/>
                  <a:gd name="T1" fmla="*/ 382 h 406"/>
                  <a:gd name="T2" fmla="*/ 96 w 342"/>
                  <a:gd name="T3" fmla="*/ 356 h 406"/>
                  <a:gd name="T4" fmla="*/ 96 w 342"/>
                  <a:gd name="T5" fmla="*/ 249 h 406"/>
                  <a:gd name="T6" fmla="*/ 185 w 342"/>
                  <a:gd name="T7" fmla="*/ 288 h 406"/>
                  <a:gd name="T8" fmla="*/ 341 w 342"/>
                  <a:gd name="T9" fmla="*/ 143 h 406"/>
                  <a:gd name="T10" fmla="*/ 195 w 342"/>
                  <a:gd name="T11" fmla="*/ 0 h 406"/>
                  <a:gd name="T12" fmla="*/ 94 w 342"/>
                  <a:gd name="T13" fmla="*/ 39 h 406"/>
                  <a:gd name="T14" fmla="*/ 94 w 342"/>
                  <a:gd name="T15" fmla="*/ 0 h 406"/>
                  <a:gd name="T16" fmla="*/ 0 w 342"/>
                  <a:gd name="T17" fmla="*/ 8 h 406"/>
                  <a:gd name="T18" fmla="*/ 0 w 342"/>
                  <a:gd name="T19" fmla="*/ 29 h 406"/>
                  <a:gd name="T20" fmla="*/ 47 w 342"/>
                  <a:gd name="T21" fmla="*/ 60 h 406"/>
                  <a:gd name="T22" fmla="*/ 47 w 342"/>
                  <a:gd name="T23" fmla="*/ 356 h 406"/>
                  <a:gd name="T24" fmla="*/ 0 w 342"/>
                  <a:gd name="T25" fmla="*/ 382 h 406"/>
                  <a:gd name="T26" fmla="*/ 0 w 342"/>
                  <a:gd name="T27" fmla="*/ 405 h 406"/>
                  <a:gd name="T28" fmla="*/ 73 w 342"/>
                  <a:gd name="T29" fmla="*/ 403 h 406"/>
                  <a:gd name="T30" fmla="*/ 146 w 342"/>
                  <a:gd name="T31" fmla="*/ 405 h 406"/>
                  <a:gd name="T32" fmla="*/ 146 w 342"/>
                  <a:gd name="T33" fmla="*/ 382 h 406"/>
                  <a:gd name="T34" fmla="*/ 96 w 342"/>
                  <a:gd name="T35" fmla="*/ 68 h 406"/>
                  <a:gd name="T36" fmla="*/ 187 w 342"/>
                  <a:gd name="T37" fmla="*/ 21 h 406"/>
                  <a:gd name="T38" fmla="*/ 283 w 342"/>
                  <a:gd name="T39" fmla="*/ 143 h 406"/>
                  <a:gd name="T40" fmla="*/ 179 w 342"/>
                  <a:gd name="T41" fmla="*/ 270 h 406"/>
                  <a:gd name="T42" fmla="*/ 96 w 342"/>
                  <a:gd name="T43" fmla="*/ 216 h 406"/>
                  <a:gd name="T44" fmla="*/ 96 w 342"/>
                  <a:gd name="T45" fmla="*/ 6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2" h="406">
                    <a:moveTo>
                      <a:pt x="146" y="382"/>
                    </a:moveTo>
                    <a:cubicBezTo>
                      <a:pt x="104" y="382"/>
                      <a:pt x="96" y="382"/>
                      <a:pt x="96" y="356"/>
                    </a:cubicBezTo>
                    <a:cubicBezTo>
                      <a:pt x="96" y="320"/>
                      <a:pt x="96" y="285"/>
                      <a:pt x="96" y="249"/>
                    </a:cubicBezTo>
                    <a:cubicBezTo>
                      <a:pt x="101" y="255"/>
                      <a:pt x="130" y="288"/>
                      <a:pt x="185" y="288"/>
                    </a:cubicBezTo>
                    <a:cubicBezTo>
                      <a:pt x="268" y="288"/>
                      <a:pt x="341" y="223"/>
                      <a:pt x="341" y="143"/>
                    </a:cubicBezTo>
                    <a:cubicBezTo>
                      <a:pt x="341" y="65"/>
                      <a:pt x="276" y="0"/>
                      <a:pt x="195" y="0"/>
                    </a:cubicBezTo>
                    <a:cubicBezTo>
                      <a:pt x="159" y="0"/>
                      <a:pt x="122" y="13"/>
                      <a:pt x="94" y="39"/>
                    </a:cubicBezTo>
                    <a:cubicBezTo>
                      <a:pt x="94" y="26"/>
                      <a:pt x="94" y="13"/>
                      <a:pt x="94" y="0"/>
                    </a:cubicBezTo>
                    <a:cubicBezTo>
                      <a:pt x="62" y="3"/>
                      <a:pt x="31" y="5"/>
                      <a:pt x="0" y="8"/>
                    </a:cubicBezTo>
                    <a:cubicBezTo>
                      <a:pt x="0" y="15"/>
                      <a:pt x="0" y="22"/>
                      <a:pt x="0" y="29"/>
                    </a:cubicBezTo>
                    <a:cubicBezTo>
                      <a:pt x="44" y="29"/>
                      <a:pt x="47" y="34"/>
                      <a:pt x="47" y="60"/>
                    </a:cubicBezTo>
                    <a:cubicBezTo>
                      <a:pt x="47" y="159"/>
                      <a:pt x="47" y="257"/>
                      <a:pt x="47" y="356"/>
                    </a:cubicBezTo>
                    <a:cubicBezTo>
                      <a:pt x="47" y="382"/>
                      <a:pt x="42" y="382"/>
                      <a:pt x="0" y="382"/>
                    </a:cubicBezTo>
                    <a:cubicBezTo>
                      <a:pt x="0" y="390"/>
                      <a:pt x="0" y="398"/>
                      <a:pt x="0" y="405"/>
                    </a:cubicBezTo>
                    <a:cubicBezTo>
                      <a:pt x="24" y="404"/>
                      <a:pt x="44" y="403"/>
                      <a:pt x="73" y="403"/>
                    </a:cubicBezTo>
                    <a:cubicBezTo>
                      <a:pt x="96" y="403"/>
                      <a:pt x="140" y="405"/>
                      <a:pt x="146" y="405"/>
                    </a:cubicBezTo>
                    <a:cubicBezTo>
                      <a:pt x="146" y="398"/>
                      <a:pt x="146" y="390"/>
                      <a:pt x="146" y="382"/>
                    </a:cubicBezTo>
                    <a:close/>
                    <a:moveTo>
                      <a:pt x="96" y="68"/>
                    </a:moveTo>
                    <a:cubicBezTo>
                      <a:pt x="117" y="36"/>
                      <a:pt x="153" y="21"/>
                      <a:pt x="187" y="21"/>
                    </a:cubicBezTo>
                    <a:cubicBezTo>
                      <a:pt x="242" y="21"/>
                      <a:pt x="283" y="75"/>
                      <a:pt x="283" y="143"/>
                    </a:cubicBezTo>
                    <a:cubicBezTo>
                      <a:pt x="283" y="216"/>
                      <a:pt x="234" y="270"/>
                      <a:pt x="179" y="270"/>
                    </a:cubicBezTo>
                    <a:cubicBezTo>
                      <a:pt x="125" y="270"/>
                      <a:pt x="99" y="221"/>
                      <a:pt x="96" y="216"/>
                    </a:cubicBezTo>
                    <a:cubicBezTo>
                      <a:pt x="96" y="166"/>
                      <a:pt x="96" y="117"/>
                      <a:pt x="96" y="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199" name="Freeform 23"/>
              <p:cNvSpPr>
                <a:spLocks noChangeArrowheads="1"/>
              </p:cNvSpPr>
              <p:nvPr/>
            </p:nvSpPr>
            <p:spPr bwMode="auto">
              <a:xfrm>
                <a:off x="3125" y="2131"/>
                <a:ext cx="48" cy="206"/>
              </a:xfrm>
              <a:custGeom>
                <a:avLst/>
                <a:gdLst>
                  <a:gd name="T0" fmla="*/ 213 w 214"/>
                  <a:gd name="T1" fmla="*/ 457 h 913"/>
                  <a:gd name="T2" fmla="*/ 153 w 214"/>
                  <a:gd name="T3" fmla="*/ 171 h 913"/>
                  <a:gd name="T4" fmla="*/ 10 w 214"/>
                  <a:gd name="T5" fmla="*/ 0 h 913"/>
                  <a:gd name="T6" fmla="*/ 0 w 214"/>
                  <a:gd name="T7" fmla="*/ 10 h 913"/>
                  <a:gd name="T8" fmla="*/ 18 w 214"/>
                  <a:gd name="T9" fmla="*/ 31 h 913"/>
                  <a:gd name="T10" fmla="*/ 159 w 214"/>
                  <a:gd name="T11" fmla="*/ 457 h 913"/>
                  <a:gd name="T12" fmla="*/ 13 w 214"/>
                  <a:gd name="T13" fmla="*/ 889 h 913"/>
                  <a:gd name="T14" fmla="*/ 0 w 214"/>
                  <a:gd name="T15" fmla="*/ 904 h 913"/>
                  <a:gd name="T16" fmla="*/ 10 w 214"/>
                  <a:gd name="T17" fmla="*/ 912 h 913"/>
                  <a:gd name="T18" fmla="*/ 156 w 214"/>
                  <a:gd name="T19" fmla="*/ 735 h 913"/>
                  <a:gd name="T20" fmla="*/ 213 w 214"/>
                  <a:gd name="T21" fmla="*/ 457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913">
                    <a:moveTo>
                      <a:pt x="213" y="457"/>
                    </a:moveTo>
                    <a:cubicBezTo>
                      <a:pt x="213" y="385"/>
                      <a:pt x="203" y="275"/>
                      <a:pt x="153" y="171"/>
                    </a:cubicBezTo>
                    <a:cubicBezTo>
                      <a:pt x="99" y="60"/>
                      <a:pt x="18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3"/>
                      <a:pt x="0" y="13"/>
                      <a:pt x="18" y="31"/>
                    </a:cubicBezTo>
                    <a:cubicBezTo>
                      <a:pt x="107" y="120"/>
                      <a:pt x="159" y="265"/>
                      <a:pt x="159" y="457"/>
                    </a:cubicBezTo>
                    <a:cubicBezTo>
                      <a:pt x="159" y="613"/>
                      <a:pt x="125" y="774"/>
                      <a:pt x="13" y="889"/>
                    </a:cubicBezTo>
                    <a:cubicBezTo>
                      <a:pt x="0" y="899"/>
                      <a:pt x="0" y="902"/>
                      <a:pt x="0" y="904"/>
                    </a:cubicBezTo>
                    <a:cubicBezTo>
                      <a:pt x="0" y="909"/>
                      <a:pt x="5" y="912"/>
                      <a:pt x="10" y="912"/>
                    </a:cubicBezTo>
                    <a:cubicBezTo>
                      <a:pt x="18" y="912"/>
                      <a:pt x="101" y="852"/>
                      <a:pt x="156" y="735"/>
                    </a:cubicBezTo>
                    <a:cubicBezTo>
                      <a:pt x="203" y="634"/>
                      <a:pt x="213" y="533"/>
                      <a:pt x="213" y="45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00" name="Freeform 24"/>
              <p:cNvSpPr>
                <a:spLocks noChangeArrowheads="1"/>
              </p:cNvSpPr>
              <p:nvPr/>
            </p:nvSpPr>
            <p:spPr bwMode="auto">
              <a:xfrm>
                <a:off x="799" y="2565"/>
                <a:ext cx="46" cy="372"/>
              </a:xfrm>
              <a:custGeom>
                <a:avLst/>
                <a:gdLst>
                  <a:gd name="T0" fmla="*/ 0 w 209"/>
                  <a:gd name="T1" fmla="*/ 1642 h 1643"/>
                  <a:gd name="T2" fmla="*/ 208 w 209"/>
                  <a:gd name="T3" fmla="*/ 1642 h 1643"/>
                  <a:gd name="T4" fmla="*/ 208 w 209"/>
                  <a:gd name="T5" fmla="*/ 1598 h 1643"/>
                  <a:gd name="T6" fmla="*/ 44 w 209"/>
                  <a:gd name="T7" fmla="*/ 1598 h 1643"/>
                  <a:gd name="T8" fmla="*/ 44 w 209"/>
                  <a:gd name="T9" fmla="*/ 42 h 1643"/>
                  <a:gd name="T10" fmla="*/ 208 w 209"/>
                  <a:gd name="T11" fmla="*/ 42 h 1643"/>
                  <a:gd name="T12" fmla="*/ 208 w 209"/>
                  <a:gd name="T13" fmla="*/ 0 h 1643"/>
                  <a:gd name="T14" fmla="*/ 0 w 209"/>
                  <a:gd name="T15" fmla="*/ 0 h 1643"/>
                  <a:gd name="T16" fmla="*/ 0 w 209"/>
                  <a:gd name="T17" fmla="*/ 1642 h 1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1643">
                    <a:moveTo>
                      <a:pt x="0" y="1642"/>
                    </a:moveTo>
                    <a:cubicBezTo>
                      <a:pt x="69" y="1642"/>
                      <a:pt x="139" y="1642"/>
                      <a:pt x="208" y="1642"/>
                    </a:cubicBezTo>
                    <a:cubicBezTo>
                      <a:pt x="208" y="1627"/>
                      <a:pt x="208" y="1613"/>
                      <a:pt x="208" y="1598"/>
                    </a:cubicBezTo>
                    <a:cubicBezTo>
                      <a:pt x="153" y="1598"/>
                      <a:pt x="99" y="1598"/>
                      <a:pt x="44" y="1598"/>
                    </a:cubicBezTo>
                    <a:cubicBezTo>
                      <a:pt x="44" y="1079"/>
                      <a:pt x="44" y="560"/>
                      <a:pt x="44" y="42"/>
                    </a:cubicBezTo>
                    <a:cubicBezTo>
                      <a:pt x="99" y="42"/>
                      <a:pt x="153" y="42"/>
                      <a:pt x="208" y="42"/>
                    </a:cubicBezTo>
                    <a:cubicBezTo>
                      <a:pt x="208" y="28"/>
                      <a:pt x="208" y="14"/>
                      <a:pt x="208" y="0"/>
                    </a:cubicBezTo>
                    <a:cubicBezTo>
                      <a:pt x="139" y="0"/>
                      <a:pt x="69" y="0"/>
                      <a:pt x="0" y="0"/>
                    </a:cubicBezTo>
                    <a:cubicBezTo>
                      <a:pt x="0" y="547"/>
                      <a:pt x="0" y="1095"/>
                      <a:pt x="0" y="164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01" name="Freeform 25"/>
              <p:cNvSpPr>
                <a:spLocks noChangeArrowheads="1"/>
              </p:cNvSpPr>
              <p:nvPr/>
            </p:nvSpPr>
            <p:spPr bwMode="auto">
              <a:xfrm>
                <a:off x="859" y="2662"/>
                <a:ext cx="147" cy="145"/>
              </a:xfrm>
              <a:custGeom>
                <a:avLst/>
                <a:gdLst>
                  <a:gd name="T0" fmla="*/ 304 w 653"/>
                  <a:gd name="T1" fmla="*/ 62 h 645"/>
                  <a:gd name="T2" fmla="*/ 330 w 653"/>
                  <a:gd name="T3" fmla="*/ 29 h 645"/>
                  <a:gd name="T4" fmla="*/ 387 w 653"/>
                  <a:gd name="T5" fmla="*/ 29 h 645"/>
                  <a:gd name="T6" fmla="*/ 554 w 653"/>
                  <a:gd name="T7" fmla="*/ 120 h 645"/>
                  <a:gd name="T8" fmla="*/ 502 w 653"/>
                  <a:gd name="T9" fmla="*/ 247 h 645"/>
                  <a:gd name="T10" fmla="*/ 348 w 653"/>
                  <a:gd name="T11" fmla="*/ 301 h 645"/>
                  <a:gd name="T12" fmla="*/ 247 w 653"/>
                  <a:gd name="T13" fmla="*/ 301 h 645"/>
                  <a:gd name="T14" fmla="*/ 304 w 653"/>
                  <a:gd name="T15" fmla="*/ 62 h 645"/>
                  <a:gd name="T16" fmla="*/ 437 w 653"/>
                  <a:gd name="T17" fmla="*/ 312 h 645"/>
                  <a:gd name="T18" fmla="*/ 637 w 653"/>
                  <a:gd name="T19" fmla="*/ 138 h 645"/>
                  <a:gd name="T20" fmla="*/ 437 w 653"/>
                  <a:gd name="T21" fmla="*/ 0 h 645"/>
                  <a:gd name="T22" fmla="*/ 177 w 653"/>
                  <a:gd name="T23" fmla="*/ 0 h 645"/>
                  <a:gd name="T24" fmla="*/ 148 w 653"/>
                  <a:gd name="T25" fmla="*/ 18 h 645"/>
                  <a:gd name="T26" fmla="*/ 174 w 653"/>
                  <a:gd name="T27" fmla="*/ 29 h 645"/>
                  <a:gd name="T28" fmla="*/ 211 w 653"/>
                  <a:gd name="T29" fmla="*/ 29 h 645"/>
                  <a:gd name="T30" fmla="*/ 234 w 653"/>
                  <a:gd name="T31" fmla="*/ 44 h 645"/>
                  <a:gd name="T32" fmla="*/ 231 w 653"/>
                  <a:gd name="T33" fmla="*/ 62 h 645"/>
                  <a:gd name="T34" fmla="*/ 109 w 653"/>
                  <a:gd name="T35" fmla="*/ 551 h 645"/>
                  <a:gd name="T36" fmla="*/ 26 w 653"/>
                  <a:gd name="T37" fmla="*/ 595 h 645"/>
                  <a:gd name="T38" fmla="*/ 0 w 653"/>
                  <a:gd name="T39" fmla="*/ 613 h 645"/>
                  <a:gd name="T40" fmla="*/ 13 w 653"/>
                  <a:gd name="T41" fmla="*/ 624 h 645"/>
                  <a:gd name="T42" fmla="*/ 127 w 653"/>
                  <a:gd name="T43" fmla="*/ 621 h 645"/>
                  <a:gd name="T44" fmla="*/ 244 w 653"/>
                  <a:gd name="T45" fmla="*/ 624 h 645"/>
                  <a:gd name="T46" fmla="*/ 263 w 653"/>
                  <a:gd name="T47" fmla="*/ 605 h 645"/>
                  <a:gd name="T48" fmla="*/ 237 w 653"/>
                  <a:gd name="T49" fmla="*/ 595 h 645"/>
                  <a:gd name="T50" fmla="*/ 177 w 653"/>
                  <a:gd name="T51" fmla="*/ 579 h 645"/>
                  <a:gd name="T52" fmla="*/ 179 w 653"/>
                  <a:gd name="T53" fmla="*/ 564 h 645"/>
                  <a:gd name="T54" fmla="*/ 242 w 653"/>
                  <a:gd name="T55" fmla="*/ 322 h 645"/>
                  <a:gd name="T56" fmla="*/ 348 w 653"/>
                  <a:gd name="T57" fmla="*/ 322 h 645"/>
                  <a:gd name="T58" fmla="*/ 450 w 653"/>
                  <a:gd name="T59" fmla="*/ 403 h 645"/>
                  <a:gd name="T60" fmla="*/ 437 w 653"/>
                  <a:gd name="T61" fmla="*/ 468 h 645"/>
                  <a:gd name="T62" fmla="*/ 421 w 653"/>
                  <a:gd name="T63" fmla="*/ 546 h 645"/>
                  <a:gd name="T64" fmla="*/ 543 w 653"/>
                  <a:gd name="T65" fmla="*/ 644 h 645"/>
                  <a:gd name="T66" fmla="*/ 652 w 653"/>
                  <a:gd name="T67" fmla="*/ 538 h 645"/>
                  <a:gd name="T68" fmla="*/ 642 w 653"/>
                  <a:gd name="T69" fmla="*/ 527 h 645"/>
                  <a:gd name="T70" fmla="*/ 629 w 653"/>
                  <a:gd name="T71" fmla="*/ 540 h 645"/>
                  <a:gd name="T72" fmla="*/ 546 w 653"/>
                  <a:gd name="T73" fmla="*/ 624 h 645"/>
                  <a:gd name="T74" fmla="*/ 510 w 653"/>
                  <a:gd name="T75" fmla="*/ 566 h 645"/>
                  <a:gd name="T76" fmla="*/ 520 w 653"/>
                  <a:gd name="T77" fmla="*/ 463 h 645"/>
                  <a:gd name="T78" fmla="*/ 522 w 653"/>
                  <a:gd name="T79" fmla="*/ 421 h 645"/>
                  <a:gd name="T80" fmla="*/ 437 w 653"/>
                  <a:gd name="T81" fmla="*/ 312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3" h="645">
                    <a:moveTo>
                      <a:pt x="304" y="62"/>
                    </a:moveTo>
                    <a:cubicBezTo>
                      <a:pt x="312" y="42"/>
                      <a:pt x="315" y="31"/>
                      <a:pt x="330" y="29"/>
                    </a:cubicBezTo>
                    <a:cubicBezTo>
                      <a:pt x="338" y="29"/>
                      <a:pt x="369" y="29"/>
                      <a:pt x="387" y="29"/>
                    </a:cubicBezTo>
                    <a:cubicBezTo>
                      <a:pt x="452" y="29"/>
                      <a:pt x="554" y="29"/>
                      <a:pt x="554" y="120"/>
                    </a:cubicBezTo>
                    <a:cubicBezTo>
                      <a:pt x="554" y="148"/>
                      <a:pt x="538" y="213"/>
                      <a:pt x="502" y="247"/>
                    </a:cubicBezTo>
                    <a:cubicBezTo>
                      <a:pt x="478" y="273"/>
                      <a:pt x="432" y="301"/>
                      <a:pt x="348" y="301"/>
                    </a:cubicBezTo>
                    <a:cubicBezTo>
                      <a:pt x="315" y="301"/>
                      <a:pt x="281" y="301"/>
                      <a:pt x="247" y="301"/>
                    </a:cubicBezTo>
                    <a:cubicBezTo>
                      <a:pt x="266" y="222"/>
                      <a:pt x="285" y="142"/>
                      <a:pt x="304" y="62"/>
                    </a:cubicBezTo>
                    <a:close/>
                    <a:moveTo>
                      <a:pt x="437" y="312"/>
                    </a:moveTo>
                    <a:cubicBezTo>
                      <a:pt x="530" y="294"/>
                      <a:pt x="637" y="229"/>
                      <a:pt x="637" y="138"/>
                    </a:cubicBezTo>
                    <a:cubicBezTo>
                      <a:pt x="637" y="57"/>
                      <a:pt x="556" y="0"/>
                      <a:pt x="437" y="0"/>
                    </a:cubicBezTo>
                    <a:cubicBezTo>
                      <a:pt x="350" y="0"/>
                      <a:pt x="263" y="0"/>
                      <a:pt x="177" y="0"/>
                    </a:cubicBezTo>
                    <a:cubicBezTo>
                      <a:pt x="159" y="0"/>
                      <a:pt x="148" y="0"/>
                      <a:pt x="148" y="18"/>
                    </a:cubicBezTo>
                    <a:cubicBezTo>
                      <a:pt x="148" y="29"/>
                      <a:pt x="159" y="29"/>
                      <a:pt x="174" y="29"/>
                    </a:cubicBezTo>
                    <a:cubicBezTo>
                      <a:pt x="177" y="29"/>
                      <a:pt x="195" y="29"/>
                      <a:pt x="211" y="29"/>
                    </a:cubicBezTo>
                    <a:cubicBezTo>
                      <a:pt x="226" y="31"/>
                      <a:pt x="234" y="34"/>
                      <a:pt x="234" y="44"/>
                    </a:cubicBezTo>
                    <a:cubicBezTo>
                      <a:pt x="234" y="47"/>
                      <a:pt x="234" y="52"/>
                      <a:pt x="231" y="62"/>
                    </a:cubicBezTo>
                    <a:cubicBezTo>
                      <a:pt x="191" y="225"/>
                      <a:pt x="150" y="388"/>
                      <a:pt x="109" y="551"/>
                    </a:cubicBezTo>
                    <a:cubicBezTo>
                      <a:pt x="99" y="587"/>
                      <a:pt x="96" y="595"/>
                      <a:pt x="26" y="595"/>
                    </a:cubicBezTo>
                    <a:cubicBezTo>
                      <a:pt x="8" y="595"/>
                      <a:pt x="0" y="595"/>
                      <a:pt x="0" y="613"/>
                    </a:cubicBezTo>
                    <a:cubicBezTo>
                      <a:pt x="0" y="624"/>
                      <a:pt x="10" y="624"/>
                      <a:pt x="13" y="624"/>
                    </a:cubicBezTo>
                    <a:cubicBezTo>
                      <a:pt x="39" y="624"/>
                      <a:pt x="101" y="621"/>
                      <a:pt x="127" y="621"/>
                    </a:cubicBezTo>
                    <a:cubicBezTo>
                      <a:pt x="153" y="621"/>
                      <a:pt x="218" y="624"/>
                      <a:pt x="244" y="624"/>
                    </a:cubicBezTo>
                    <a:cubicBezTo>
                      <a:pt x="252" y="624"/>
                      <a:pt x="263" y="624"/>
                      <a:pt x="263" y="605"/>
                    </a:cubicBezTo>
                    <a:cubicBezTo>
                      <a:pt x="263" y="595"/>
                      <a:pt x="255" y="595"/>
                      <a:pt x="237" y="595"/>
                    </a:cubicBezTo>
                    <a:cubicBezTo>
                      <a:pt x="203" y="595"/>
                      <a:pt x="177" y="595"/>
                      <a:pt x="177" y="579"/>
                    </a:cubicBezTo>
                    <a:cubicBezTo>
                      <a:pt x="177" y="572"/>
                      <a:pt x="179" y="569"/>
                      <a:pt x="179" y="564"/>
                    </a:cubicBezTo>
                    <a:cubicBezTo>
                      <a:pt x="200" y="483"/>
                      <a:pt x="221" y="403"/>
                      <a:pt x="242" y="322"/>
                    </a:cubicBezTo>
                    <a:cubicBezTo>
                      <a:pt x="277" y="322"/>
                      <a:pt x="313" y="322"/>
                      <a:pt x="348" y="322"/>
                    </a:cubicBezTo>
                    <a:cubicBezTo>
                      <a:pt x="432" y="322"/>
                      <a:pt x="450" y="372"/>
                      <a:pt x="450" y="403"/>
                    </a:cubicBezTo>
                    <a:cubicBezTo>
                      <a:pt x="450" y="418"/>
                      <a:pt x="442" y="447"/>
                      <a:pt x="437" y="468"/>
                    </a:cubicBezTo>
                    <a:cubicBezTo>
                      <a:pt x="429" y="494"/>
                      <a:pt x="421" y="527"/>
                      <a:pt x="421" y="546"/>
                    </a:cubicBezTo>
                    <a:cubicBezTo>
                      <a:pt x="421" y="644"/>
                      <a:pt x="530" y="644"/>
                      <a:pt x="543" y="644"/>
                    </a:cubicBezTo>
                    <a:cubicBezTo>
                      <a:pt x="621" y="644"/>
                      <a:pt x="652" y="551"/>
                      <a:pt x="652" y="538"/>
                    </a:cubicBezTo>
                    <a:cubicBezTo>
                      <a:pt x="652" y="527"/>
                      <a:pt x="646" y="531"/>
                      <a:pt x="642" y="527"/>
                    </a:cubicBezTo>
                    <a:cubicBezTo>
                      <a:pt x="634" y="527"/>
                      <a:pt x="632" y="533"/>
                      <a:pt x="629" y="540"/>
                    </a:cubicBezTo>
                    <a:cubicBezTo>
                      <a:pt x="606" y="608"/>
                      <a:pt x="567" y="624"/>
                      <a:pt x="546" y="624"/>
                    </a:cubicBezTo>
                    <a:cubicBezTo>
                      <a:pt x="517" y="624"/>
                      <a:pt x="510" y="603"/>
                      <a:pt x="510" y="566"/>
                    </a:cubicBezTo>
                    <a:cubicBezTo>
                      <a:pt x="510" y="538"/>
                      <a:pt x="515" y="494"/>
                      <a:pt x="520" y="463"/>
                    </a:cubicBezTo>
                    <a:cubicBezTo>
                      <a:pt x="520" y="450"/>
                      <a:pt x="522" y="434"/>
                      <a:pt x="522" y="421"/>
                    </a:cubicBezTo>
                    <a:cubicBezTo>
                      <a:pt x="522" y="351"/>
                      <a:pt x="463" y="322"/>
                      <a:pt x="437" y="3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02" name="Freeform 26"/>
              <p:cNvSpPr>
                <a:spLocks noChangeArrowheads="1"/>
              </p:cNvSpPr>
              <p:nvPr/>
            </p:nvSpPr>
            <p:spPr bwMode="auto">
              <a:xfrm>
                <a:off x="1012" y="2745"/>
                <a:ext cx="49" cy="90"/>
              </a:xfrm>
              <a:custGeom>
                <a:avLst/>
                <a:gdLst>
                  <a:gd name="T0" fmla="*/ 109 w 222"/>
                  <a:gd name="T1" fmla="*/ 140 h 401"/>
                  <a:gd name="T2" fmla="*/ 208 w 222"/>
                  <a:gd name="T3" fmla="*/ 140 h 401"/>
                  <a:gd name="T4" fmla="*/ 208 w 222"/>
                  <a:gd name="T5" fmla="*/ 120 h 401"/>
                  <a:gd name="T6" fmla="*/ 109 w 222"/>
                  <a:gd name="T7" fmla="*/ 120 h 401"/>
                  <a:gd name="T8" fmla="*/ 109 w 222"/>
                  <a:gd name="T9" fmla="*/ 0 h 401"/>
                  <a:gd name="T10" fmla="*/ 88 w 222"/>
                  <a:gd name="T11" fmla="*/ 0 h 401"/>
                  <a:gd name="T12" fmla="*/ 0 w 222"/>
                  <a:gd name="T13" fmla="*/ 122 h 401"/>
                  <a:gd name="T14" fmla="*/ 0 w 222"/>
                  <a:gd name="T15" fmla="*/ 140 h 401"/>
                  <a:gd name="T16" fmla="*/ 60 w 222"/>
                  <a:gd name="T17" fmla="*/ 140 h 401"/>
                  <a:gd name="T18" fmla="*/ 60 w 222"/>
                  <a:gd name="T19" fmla="*/ 314 h 401"/>
                  <a:gd name="T20" fmla="*/ 148 w 222"/>
                  <a:gd name="T21" fmla="*/ 400 h 401"/>
                  <a:gd name="T22" fmla="*/ 221 w 222"/>
                  <a:gd name="T23" fmla="*/ 314 h 401"/>
                  <a:gd name="T24" fmla="*/ 221 w 222"/>
                  <a:gd name="T25" fmla="*/ 278 h 401"/>
                  <a:gd name="T26" fmla="*/ 198 w 222"/>
                  <a:gd name="T27" fmla="*/ 278 h 401"/>
                  <a:gd name="T28" fmla="*/ 198 w 222"/>
                  <a:gd name="T29" fmla="*/ 312 h 401"/>
                  <a:gd name="T30" fmla="*/ 153 w 222"/>
                  <a:gd name="T31" fmla="*/ 379 h 401"/>
                  <a:gd name="T32" fmla="*/ 109 w 222"/>
                  <a:gd name="T33" fmla="*/ 314 h 401"/>
                  <a:gd name="T34" fmla="*/ 109 w 222"/>
                  <a:gd name="T35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2" h="401">
                    <a:moveTo>
                      <a:pt x="109" y="140"/>
                    </a:moveTo>
                    <a:cubicBezTo>
                      <a:pt x="142" y="140"/>
                      <a:pt x="175" y="140"/>
                      <a:pt x="208" y="140"/>
                    </a:cubicBezTo>
                    <a:cubicBezTo>
                      <a:pt x="208" y="133"/>
                      <a:pt x="208" y="126"/>
                      <a:pt x="208" y="120"/>
                    </a:cubicBezTo>
                    <a:cubicBezTo>
                      <a:pt x="175" y="120"/>
                      <a:pt x="142" y="120"/>
                      <a:pt x="109" y="120"/>
                    </a:cubicBezTo>
                    <a:cubicBezTo>
                      <a:pt x="109" y="80"/>
                      <a:pt x="109" y="40"/>
                      <a:pt x="109" y="0"/>
                    </a:cubicBezTo>
                    <a:cubicBezTo>
                      <a:pt x="102" y="0"/>
                      <a:pt x="95" y="0"/>
                      <a:pt x="88" y="0"/>
                    </a:cubicBezTo>
                    <a:cubicBezTo>
                      <a:pt x="86" y="57"/>
                      <a:pt x="60" y="122"/>
                      <a:pt x="0" y="122"/>
                    </a:cubicBezTo>
                    <a:cubicBezTo>
                      <a:pt x="0" y="128"/>
                      <a:pt x="0" y="134"/>
                      <a:pt x="0" y="140"/>
                    </a:cubicBezTo>
                    <a:cubicBezTo>
                      <a:pt x="20" y="140"/>
                      <a:pt x="40" y="140"/>
                      <a:pt x="60" y="140"/>
                    </a:cubicBezTo>
                    <a:cubicBezTo>
                      <a:pt x="60" y="198"/>
                      <a:pt x="60" y="256"/>
                      <a:pt x="60" y="314"/>
                    </a:cubicBezTo>
                    <a:cubicBezTo>
                      <a:pt x="60" y="385"/>
                      <a:pt x="112" y="400"/>
                      <a:pt x="148" y="400"/>
                    </a:cubicBezTo>
                    <a:cubicBezTo>
                      <a:pt x="190" y="400"/>
                      <a:pt x="221" y="364"/>
                      <a:pt x="221" y="314"/>
                    </a:cubicBezTo>
                    <a:cubicBezTo>
                      <a:pt x="221" y="302"/>
                      <a:pt x="221" y="290"/>
                      <a:pt x="221" y="278"/>
                    </a:cubicBezTo>
                    <a:cubicBezTo>
                      <a:pt x="213" y="278"/>
                      <a:pt x="205" y="278"/>
                      <a:pt x="198" y="278"/>
                    </a:cubicBezTo>
                    <a:cubicBezTo>
                      <a:pt x="198" y="289"/>
                      <a:pt x="198" y="301"/>
                      <a:pt x="198" y="312"/>
                    </a:cubicBezTo>
                    <a:cubicBezTo>
                      <a:pt x="198" y="356"/>
                      <a:pt x="179" y="379"/>
                      <a:pt x="153" y="379"/>
                    </a:cubicBezTo>
                    <a:cubicBezTo>
                      <a:pt x="109" y="379"/>
                      <a:pt x="109" y="325"/>
                      <a:pt x="109" y="314"/>
                    </a:cubicBezTo>
                    <a:cubicBezTo>
                      <a:pt x="109" y="256"/>
                      <a:pt x="109" y="198"/>
                      <a:pt x="109" y="14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03" name="Freeform 27"/>
              <p:cNvSpPr>
                <a:spLocks noChangeArrowheads="1"/>
              </p:cNvSpPr>
              <p:nvPr/>
            </p:nvSpPr>
            <p:spPr bwMode="auto">
              <a:xfrm>
                <a:off x="1072" y="2772"/>
                <a:ext cx="77" cy="91"/>
              </a:xfrm>
              <a:custGeom>
                <a:avLst/>
                <a:gdLst>
                  <a:gd name="T0" fmla="*/ 283 w 344"/>
                  <a:gd name="T1" fmla="*/ 62 h 406"/>
                  <a:gd name="T2" fmla="*/ 343 w 344"/>
                  <a:gd name="T3" fmla="*/ 21 h 406"/>
                  <a:gd name="T4" fmla="*/ 343 w 344"/>
                  <a:gd name="T5" fmla="*/ 0 h 406"/>
                  <a:gd name="T6" fmla="*/ 296 w 344"/>
                  <a:gd name="T7" fmla="*/ 0 h 406"/>
                  <a:gd name="T8" fmla="*/ 237 w 344"/>
                  <a:gd name="T9" fmla="*/ 0 h 406"/>
                  <a:gd name="T10" fmla="*/ 237 w 344"/>
                  <a:gd name="T11" fmla="*/ 21 h 406"/>
                  <a:gd name="T12" fmla="*/ 263 w 344"/>
                  <a:gd name="T13" fmla="*/ 47 h 406"/>
                  <a:gd name="T14" fmla="*/ 257 w 344"/>
                  <a:gd name="T15" fmla="*/ 65 h 406"/>
                  <a:gd name="T16" fmla="*/ 187 w 344"/>
                  <a:gd name="T17" fmla="*/ 218 h 406"/>
                  <a:gd name="T18" fmla="*/ 109 w 344"/>
                  <a:gd name="T19" fmla="*/ 49 h 406"/>
                  <a:gd name="T20" fmla="*/ 104 w 344"/>
                  <a:gd name="T21" fmla="*/ 36 h 406"/>
                  <a:gd name="T22" fmla="*/ 138 w 344"/>
                  <a:gd name="T23" fmla="*/ 21 h 406"/>
                  <a:gd name="T24" fmla="*/ 138 w 344"/>
                  <a:gd name="T25" fmla="*/ 0 h 406"/>
                  <a:gd name="T26" fmla="*/ 62 w 344"/>
                  <a:gd name="T27" fmla="*/ 0 h 406"/>
                  <a:gd name="T28" fmla="*/ 0 w 344"/>
                  <a:gd name="T29" fmla="*/ 0 h 406"/>
                  <a:gd name="T30" fmla="*/ 0 w 344"/>
                  <a:gd name="T31" fmla="*/ 21 h 406"/>
                  <a:gd name="T32" fmla="*/ 55 w 344"/>
                  <a:gd name="T33" fmla="*/ 44 h 406"/>
                  <a:gd name="T34" fmla="*/ 161 w 344"/>
                  <a:gd name="T35" fmla="*/ 273 h 406"/>
                  <a:gd name="T36" fmla="*/ 143 w 344"/>
                  <a:gd name="T37" fmla="*/ 312 h 406"/>
                  <a:gd name="T38" fmla="*/ 65 w 344"/>
                  <a:gd name="T39" fmla="*/ 387 h 406"/>
                  <a:gd name="T40" fmla="*/ 36 w 344"/>
                  <a:gd name="T41" fmla="*/ 379 h 406"/>
                  <a:gd name="T42" fmla="*/ 57 w 344"/>
                  <a:gd name="T43" fmla="*/ 351 h 406"/>
                  <a:gd name="T44" fmla="*/ 29 w 344"/>
                  <a:gd name="T45" fmla="*/ 325 h 406"/>
                  <a:gd name="T46" fmla="*/ 0 w 344"/>
                  <a:gd name="T47" fmla="*/ 351 h 406"/>
                  <a:gd name="T48" fmla="*/ 65 w 344"/>
                  <a:gd name="T49" fmla="*/ 405 h 406"/>
                  <a:gd name="T50" fmla="*/ 159 w 344"/>
                  <a:gd name="T51" fmla="*/ 327 h 406"/>
                  <a:gd name="T52" fmla="*/ 283 w 344"/>
                  <a:gd name="T53" fmla="*/ 6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4" h="406">
                    <a:moveTo>
                      <a:pt x="283" y="62"/>
                    </a:moveTo>
                    <a:cubicBezTo>
                      <a:pt x="302" y="23"/>
                      <a:pt x="335" y="21"/>
                      <a:pt x="343" y="21"/>
                    </a:cubicBezTo>
                    <a:cubicBezTo>
                      <a:pt x="343" y="14"/>
                      <a:pt x="343" y="7"/>
                      <a:pt x="343" y="0"/>
                    </a:cubicBezTo>
                    <a:cubicBezTo>
                      <a:pt x="328" y="0"/>
                      <a:pt x="315" y="0"/>
                      <a:pt x="296" y="0"/>
                    </a:cubicBezTo>
                    <a:cubicBezTo>
                      <a:pt x="278" y="0"/>
                      <a:pt x="255" y="0"/>
                      <a:pt x="237" y="0"/>
                    </a:cubicBezTo>
                    <a:cubicBezTo>
                      <a:pt x="237" y="7"/>
                      <a:pt x="237" y="14"/>
                      <a:pt x="237" y="21"/>
                    </a:cubicBezTo>
                    <a:cubicBezTo>
                      <a:pt x="260" y="23"/>
                      <a:pt x="263" y="36"/>
                      <a:pt x="263" y="47"/>
                    </a:cubicBezTo>
                    <a:cubicBezTo>
                      <a:pt x="263" y="55"/>
                      <a:pt x="260" y="60"/>
                      <a:pt x="257" y="65"/>
                    </a:cubicBezTo>
                    <a:cubicBezTo>
                      <a:pt x="234" y="116"/>
                      <a:pt x="211" y="167"/>
                      <a:pt x="187" y="218"/>
                    </a:cubicBezTo>
                    <a:cubicBezTo>
                      <a:pt x="161" y="162"/>
                      <a:pt x="135" y="106"/>
                      <a:pt x="109" y="49"/>
                    </a:cubicBezTo>
                    <a:cubicBezTo>
                      <a:pt x="107" y="44"/>
                      <a:pt x="104" y="42"/>
                      <a:pt x="104" y="36"/>
                    </a:cubicBezTo>
                    <a:cubicBezTo>
                      <a:pt x="104" y="21"/>
                      <a:pt x="127" y="21"/>
                      <a:pt x="138" y="21"/>
                    </a:cubicBezTo>
                    <a:cubicBezTo>
                      <a:pt x="138" y="14"/>
                      <a:pt x="138" y="7"/>
                      <a:pt x="138" y="0"/>
                    </a:cubicBezTo>
                    <a:cubicBezTo>
                      <a:pt x="127" y="0"/>
                      <a:pt x="81" y="0"/>
                      <a:pt x="62" y="0"/>
                    </a:cubicBezTo>
                    <a:cubicBezTo>
                      <a:pt x="44" y="0"/>
                      <a:pt x="21" y="0"/>
                      <a:pt x="0" y="0"/>
                    </a:cubicBezTo>
                    <a:cubicBezTo>
                      <a:pt x="0" y="7"/>
                      <a:pt x="0" y="14"/>
                      <a:pt x="0" y="21"/>
                    </a:cubicBezTo>
                    <a:cubicBezTo>
                      <a:pt x="36" y="21"/>
                      <a:pt x="44" y="23"/>
                      <a:pt x="55" y="44"/>
                    </a:cubicBezTo>
                    <a:cubicBezTo>
                      <a:pt x="90" y="120"/>
                      <a:pt x="126" y="197"/>
                      <a:pt x="161" y="273"/>
                    </a:cubicBezTo>
                    <a:cubicBezTo>
                      <a:pt x="156" y="286"/>
                      <a:pt x="148" y="299"/>
                      <a:pt x="143" y="312"/>
                    </a:cubicBezTo>
                    <a:cubicBezTo>
                      <a:pt x="130" y="343"/>
                      <a:pt x="109" y="387"/>
                      <a:pt x="65" y="387"/>
                    </a:cubicBezTo>
                    <a:cubicBezTo>
                      <a:pt x="49" y="387"/>
                      <a:pt x="44" y="385"/>
                      <a:pt x="36" y="379"/>
                    </a:cubicBezTo>
                    <a:cubicBezTo>
                      <a:pt x="39" y="379"/>
                      <a:pt x="57" y="372"/>
                      <a:pt x="57" y="351"/>
                    </a:cubicBezTo>
                    <a:cubicBezTo>
                      <a:pt x="57" y="335"/>
                      <a:pt x="44" y="325"/>
                      <a:pt x="29" y="325"/>
                    </a:cubicBezTo>
                    <a:cubicBezTo>
                      <a:pt x="13" y="325"/>
                      <a:pt x="0" y="335"/>
                      <a:pt x="0" y="351"/>
                    </a:cubicBezTo>
                    <a:cubicBezTo>
                      <a:pt x="0" y="382"/>
                      <a:pt x="31" y="405"/>
                      <a:pt x="65" y="405"/>
                    </a:cubicBezTo>
                    <a:cubicBezTo>
                      <a:pt x="120" y="405"/>
                      <a:pt x="151" y="348"/>
                      <a:pt x="159" y="327"/>
                    </a:cubicBezTo>
                    <a:cubicBezTo>
                      <a:pt x="200" y="239"/>
                      <a:pt x="242" y="151"/>
                      <a:pt x="283" y="6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04" name="Freeform 28"/>
              <p:cNvSpPr>
                <a:spLocks noChangeArrowheads="1"/>
              </p:cNvSpPr>
              <p:nvPr/>
            </p:nvSpPr>
            <p:spPr bwMode="auto">
              <a:xfrm>
                <a:off x="1162" y="2770"/>
                <a:ext cx="77" cy="91"/>
              </a:xfrm>
              <a:custGeom>
                <a:avLst/>
                <a:gdLst>
                  <a:gd name="T0" fmla="*/ 148 w 344"/>
                  <a:gd name="T1" fmla="*/ 382 h 406"/>
                  <a:gd name="T2" fmla="*/ 99 w 344"/>
                  <a:gd name="T3" fmla="*/ 356 h 406"/>
                  <a:gd name="T4" fmla="*/ 99 w 344"/>
                  <a:gd name="T5" fmla="*/ 252 h 406"/>
                  <a:gd name="T6" fmla="*/ 187 w 344"/>
                  <a:gd name="T7" fmla="*/ 288 h 406"/>
                  <a:gd name="T8" fmla="*/ 343 w 344"/>
                  <a:gd name="T9" fmla="*/ 143 h 406"/>
                  <a:gd name="T10" fmla="*/ 198 w 344"/>
                  <a:gd name="T11" fmla="*/ 0 h 406"/>
                  <a:gd name="T12" fmla="*/ 96 w 344"/>
                  <a:gd name="T13" fmla="*/ 39 h 406"/>
                  <a:gd name="T14" fmla="*/ 96 w 344"/>
                  <a:gd name="T15" fmla="*/ 0 h 406"/>
                  <a:gd name="T16" fmla="*/ 0 w 344"/>
                  <a:gd name="T17" fmla="*/ 8 h 406"/>
                  <a:gd name="T18" fmla="*/ 0 w 344"/>
                  <a:gd name="T19" fmla="*/ 31 h 406"/>
                  <a:gd name="T20" fmla="*/ 49 w 344"/>
                  <a:gd name="T21" fmla="*/ 60 h 406"/>
                  <a:gd name="T22" fmla="*/ 49 w 344"/>
                  <a:gd name="T23" fmla="*/ 356 h 406"/>
                  <a:gd name="T24" fmla="*/ 0 w 344"/>
                  <a:gd name="T25" fmla="*/ 382 h 406"/>
                  <a:gd name="T26" fmla="*/ 0 w 344"/>
                  <a:gd name="T27" fmla="*/ 405 h 406"/>
                  <a:gd name="T28" fmla="*/ 73 w 344"/>
                  <a:gd name="T29" fmla="*/ 403 h 406"/>
                  <a:gd name="T30" fmla="*/ 148 w 344"/>
                  <a:gd name="T31" fmla="*/ 405 h 406"/>
                  <a:gd name="T32" fmla="*/ 148 w 344"/>
                  <a:gd name="T33" fmla="*/ 382 h 406"/>
                  <a:gd name="T34" fmla="*/ 99 w 344"/>
                  <a:gd name="T35" fmla="*/ 70 h 406"/>
                  <a:gd name="T36" fmla="*/ 190 w 344"/>
                  <a:gd name="T37" fmla="*/ 21 h 406"/>
                  <a:gd name="T38" fmla="*/ 286 w 344"/>
                  <a:gd name="T39" fmla="*/ 143 h 406"/>
                  <a:gd name="T40" fmla="*/ 182 w 344"/>
                  <a:gd name="T41" fmla="*/ 270 h 406"/>
                  <a:gd name="T42" fmla="*/ 99 w 344"/>
                  <a:gd name="T43" fmla="*/ 218 h 406"/>
                  <a:gd name="T44" fmla="*/ 99 w 344"/>
                  <a:gd name="T45" fmla="*/ 7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406">
                    <a:moveTo>
                      <a:pt x="148" y="382"/>
                    </a:moveTo>
                    <a:cubicBezTo>
                      <a:pt x="107" y="382"/>
                      <a:pt x="99" y="382"/>
                      <a:pt x="99" y="356"/>
                    </a:cubicBezTo>
                    <a:cubicBezTo>
                      <a:pt x="99" y="321"/>
                      <a:pt x="99" y="287"/>
                      <a:pt x="99" y="252"/>
                    </a:cubicBezTo>
                    <a:cubicBezTo>
                      <a:pt x="104" y="255"/>
                      <a:pt x="133" y="288"/>
                      <a:pt x="187" y="288"/>
                    </a:cubicBezTo>
                    <a:cubicBezTo>
                      <a:pt x="270" y="288"/>
                      <a:pt x="343" y="226"/>
                      <a:pt x="343" y="143"/>
                    </a:cubicBezTo>
                    <a:cubicBezTo>
                      <a:pt x="343" y="65"/>
                      <a:pt x="278" y="0"/>
                      <a:pt x="198" y="0"/>
                    </a:cubicBezTo>
                    <a:cubicBezTo>
                      <a:pt x="161" y="0"/>
                      <a:pt x="122" y="13"/>
                      <a:pt x="96" y="39"/>
                    </a:cubicBezTo>
                    <a:cubicBezTo>
                      <a:pt x="96" y="26"/>
                      <a:pt x="96" y="13"/>
                      <a:pt x="96" y="0"/>
                    </a:cubicBezTo>
                    <a:cubicBezTo>
                      <a:pt x="64" y="3"/>
                      <a:pt x="32" y="5"/>
                      <a:pt x="0" y="8"/>
                    </a:cubicBezTo>
                    <a:cubicBezTo>
                      <a:pt x="0" y="16"/>
                      <a:pt x="0" y="23"/>
                      <a:pt x="0" y="31"/>
                    </a:cubicBezTo>
                    <a:cubicBezTo>
                      <a:pt x="47" y="31"/>
                      <a:pt x="49" y="34"/>
                      <a:pt x="49" y="60"/>
                    </a:cubicBezTo>
                    <a:cubicBezTo>
                      <a:pt x="49" y="159"/>
                      <a:pt x="49" y="257"/>
                      <a:pt x="49" y="356"/>
                    </a:cubicBezTo>
                    <a:cubicBezTo>
                      <a:pt x="49" y="382"/>
                      <a:pt x="42" y="382"/>
                      <a:pt x="0" y="382"/>
                    </a:cubicBezTo>
                    <a:cubicBezTo>
                      <a:pt x="0" y="390"/>
                      <a:pt x="0" y="398"/>
                      <a:pt x="0" y="405"/>
                    </a:cubicBezTo>
                    <a:cubicBezTo>
                      <a:pt x="3" y="405"/>
                      <a:pt x="47" y="403"/>
                      <a:pt x="73" y="403"/>
                    </a:cubicBezTo>
                    <a:cubicBezTo>
                      <a:pt x="99" y="403"/>
                      <a:pt x="143" y="405"/>
                      <a:pt x="148" y="405"/>
                    </a:cubicBezTo>
                    <a:cubicBezTo>
                      <a:pt x="148" y="398"/>
                      <a:pt x="148" y="390"/>
                      <a:pt x="148" y="382"/>
                    </a:cubicBezTo>
                    <a:close/>
                    <a:moveTo>
                      <a:pt x="99" y="70"/>
                    </a:moveTo>
                    <a:cubicBezTo>
                      <a:pt x="120" y="36"/>
                      <a:pt x="156" y="21"/>
                      <a:pt x="190" y="21"/>
                    </a:cubicBezTo>
                    <a:cubicBezTo>
                      <a:pt x="244" y="21"/>
                      <a:pt x="286" y="78"/>
                      <a:pt x="286" y="143"/>
                    </a:cubicBezTo>
                    <a:cubicBezTo>
                      <a:pt x="286" y="216"/>
                      <a:pt x="237" y="270"/>
                      <a:pt x="182" y="270"/>
                    </a:cubicBezTo>
                    <a:cubicBezTo>
                      <a:pt x="127" y="270"/>
                      <a:pt x="101" y="221"/>
                      <a:pt x="99" y="218"/>
                    </a:cubicBezTo>
                    <a:cubicBezTo>
                      <a:pt x="99" y="169"/>
                      <a:pt x="99" y="120"/>
                      <a:pt x="99" y="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05" name="Freeform 29"/>
              <p:cNvSpPr>
                <a:spLocks noChangeArrowheads="1"/>
              </p:cNvSpPr>
              <p:nvPr/>
            </p:nvSpPr>
            <p:spPr bwMode="auto">
              <a:xfrm>
                <a:off x="1326" y="2727"/>
                <a:ext cx="137" cy="48"/>
              </a:xfrm>
              <a:custGeom>
                <a:avLst/>
                <a:gdLst>
                  <a:gd name="T0" fmla="*/ 577 w 609"/>
                  <a:gd name="T1" fmla="*/ 36 h 214"/>
                  <a:gd name="T2" fmla="*/ 608 w 609"/>
                  <a:gd name="T3" fmla="*/ 18 h 214"/>
                  <a:gd name="T4" fmla="*/ 580 w 609"/>
                  <a:gd name="T5" fmla="*/ 0 h 214"/>
                  <a:gd name="T6" fmla="*/ 31 w 609"/>
                  <a:gd name="T7" fmla="*/ 0 h 214"/>
                  <a:gd name="T8" fmla="*/ 0 w 609"/>
                  <a:gd name="T9" fmla="*/ 18 h 214"/>
                  <a:gd name="T10" fmla="*/ 31 w 609"/>
                  <a:gd name="T11" fmla="*/ 36 h 214"/>
                  <a:gd name="T12" fmla="*/ 577 w 609"/>
                  <a:gd name="T13" fmla="*/ 36 h 214"/>
                  <a:gd name="T14" fmla="*/ 580 w 609"/>
                  <a:gd name="T15" fmla="*/ 213 h 214"/>
                  <a:gd name="T16" fmla="*/ 608 w 609"/>
                  <a:gd name="T17" fmla="*/ 195 h 214"/>
                  <a:gd name="T18" fmla="*/ 577 w 609"/>
                  <a:gd name="T19" fmla="*/ 177 h 214"/>
                  <a:gd name="T20" fmla="*/ 31 w 609"/>
                  <a:gd name="T21" fmla="*/ 177 h 214"/>
                  <a:gd name="T22" fmla="*/ 0 w 609"/>
                  <a:gd name="T23" fmla="*/ 195 h 214"/>
                  <a:gd name="T24" fmla="*/ 31 w 609"/>
                  <a:gd name="T25" fmla="*/ 213 h 214"/>
                  <a:gd name="T26" fmla="*/ 580 w 609"/>
                  <a:gd name="T27" fmla="*/ 21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9" h="214">
                    <a:moveTo>
                      <a:pt x="577" y="36"/>
                    </a:moveTo>
                    <a:cubicBezTo>
                      <a:pt x="590" y="36"/>
                      <a:pt x="608" y="36"/>
                      <a:pt x="608" y="18"/>
                    </a:cubicBezTo>
                    <a:cubicBezTo>
                      <a:pt x="608" y="0"/>
                      <a:pt x="590" y="0"/>
                      <a:pt x="580" y="0"/>
                    </a:cubicBezTo>
                    <a:cubicBezTo>
                      <a:pt x="397" y="0"/>
                      <a:pt x="214" y="0"/>
                      <a:pt x="31" y="0"/>
                    </a:cubicBezTo>
                    <a:cubicBezTo>
                      <a:pt x="18" y="0"/>
                      <a:pt x="0" y="0"/>
                      <a:pt x="0" y="18"/>
                    </a:cubicBezTo>
                    <a:cubicBezTo>
                      <a:pt x="0" y="36"/>
                      <a:pt x="18" y="36"/>
                      <a:pt x="31" y="36"/>
                    </a:cubicBezTo>
                    <a:cubicBezTo>
                      <a:pt x="213" y="36"/>
                      <a:pt x="395" y="36"/>
                      <a:pt x="577" y="36"/>
                    </a:cubicBezTo>
                    <a:close/>
                    <a:moveTo>
                      <a:pt x="580" y="213"/>
                    </a:moveTo>
                    <a:cubicBezTo>
                      <a:pt x="590" y="213"/>
                      <a:pt x="608" y="213"/>
                      <a:pt x="608" y="195"/>
                    </a:cubicBezTo>
                    <a:cubicBezTo>
                      <a:pt x="608" y="177"/>
                      <a:pt x="590" y="177"/>
                      <a:pt x="577" y="177"/>
                    </a:cubicBezTo>
                    <a:cubicBezTo>
                      <a:pt x="395" y="177"/>
                      <a:pt x="213" y="177"/>
                      <a:pt x="31" y="177"/>
                    </a:cubicBezTo>
                    <a:cubicBezTo>
                      <a:pt x="18" y="177"/>
                      <a:pt x="0" y="177"/>
                      <a:pt x="0" y="195"/>
                    </a:cubicBezTo>
                    <a:cubicBezTo>
                      <a:pt x="0" y="213"/>
                      <a:pt x="18" y="213"/>
                      <a:pt x="31" y="213"/>
                    </a:cubicBezTo>
                    <a:cubicBezTo>
                      <a:pt x="214" y="213"/>
                      <a:pt x="397" y="213"/>
                      <a:pt x="580" y="2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06" name="Freeform 30"/>
              <p:cNvSpPr>
                <a:spLocks noChangeArrowheads="1"/>
              </p:cNvSpPr>
              <p:nvPr/>
            </p:nvSpPr>
            <p:spPr bwMode="auto">
              <a:xfrm>
                <a:off x="1540" y="2712"/>
                <a:ext cx="161" cy="91"/>
              </a:xfrm>
              <a:custGeom>
                <a:avLst/>
                <a:gdLst>
                  <a:gd name="T0" fmla="*/ 70 w 713"/>
                  <a:gd name="T1" fmla="*/ 88 h 404"/>
                  <a:gd name="T2" fmla="*/ 70 w 713"/>
                  <a:gd name="T3" fmla="*/ 333 h 404"/>
                  <a:gd name="T4" fmla="*/ 0 w 713"/>
                  <a:gd name="T5" fmla="*/ 374 h 404"/>
                  <a:gd name="T6" fmla="*/ 0 w 713"/>
                  <a:gd name="T7" fmla="*/ 403 h 404"/>
                  <a:gd name="T8" fmla="*/ 104 w 713"/>
                  <a:gd name="T9" fmla="*/ 400 h 404"/>
                  <a:gd name="T10" fmla="*/ 205 w 713"/>
                  <a:gd name="T11" fmla="*/ 403 h 404"/>
                  <a:gd name="T12" fmla="*/ 205 w 713"/>
                  <a:gd name="T13" fmla="*/ 374 h 404"/>
                  <a:gd name="T14" fmla="*/ 135 w 713"/>
                  <a:gd name="T15" fmla="*/ 333 h 404"/>
                  <a:gd name="T16" fmla="*/ 135 w 713"/>
                  <a:gd name="T17" fmla="*/ 164 h 404"/>
                  <a:gd name="T18" fmla="*/ 257 w 713"/>
                  <a:gd name="T19" fmla="*/ 18 h 404"/>
                  <a:gd name="T20" fmla="*/ 325 w 713"/>
                  <a:gd name="T21" fmla="*/ 120 h 404"/>
                  <a:gd name="T22" fmla="*/ 325 w 713"/>
                  <a:gd name="T23" fmla="*/ 333 h 404"/>
                  <a:gd name="T24" fmla="*/ 255 w 713"/>
                  <a:gd name="T25" fmla="*/ 374 h 404"/>
                  <a:gd name="T26" fmla="*/ 255 w 713"/>
                  <a:gd name="T27" fmla="*/ 403 h 404"/>
                  <a:gd name="T28" fmla="*/ 356 w 713"/>
                  <a:gd name="T29" fmla="*/ 400 h 404"/>
                  <a:gd name="T30" fmla="*/ 460 w 713"/>
                  <a:gd name="T31" fmla="*/ 403 h 404"/>
                  <a:gd name="T32" fmla="*/ 460 w 713"/>
                  <a:gd name="T33" fmla="*/ 374 h 404"/>
                  <a:gd name="T34" fmla="*/ 387 w 713"/>
                  <a:gd name="T35" fmla="*/ 333 h 404"/>
                  <a:gd name="T36" fmla="*/ 387 w 713"/>
                  <a:gd name="T37" fmla="*/ 164 h 404"/>
                  <a:gd name="T38" fmla="*/ 512 w 713"/>
                  <a:gd name="T39" fmla="*/ 18 h 404"/>
                  <a:gd name="T40" fmla="*/ 580 w 713"/>
                  <a:gd name="T41" fmla="*/ 120 h 404"/>
                  <a:gd name="T42" fmla="*/ 580 w 713"/>
                  <a:gd name="T43" fmla="*/ 333 h 404"/>
                  <a:gd name="T44" fmla="*/ 507 w 713"/>
                  <a:gd name="T45" fmla="*/ 374 h 404"/>
                  <a:gd name="T46" fmla="*/ 507 w 713"/>
                  <a:gd name="T47" fmla="*/ 403 h 404"/>
                  <a:gd name="T48" fmla="*/ 611 w 713"/>
                  <a:gd name="T49" fmla="*/ 400 h 404"/>
                  <a:gd name="T50" fmla="*/ 712 w 713"/>
                  <a:gd name="T51" fmla="*/ 403 h 404"/>
                  <a:gd name="T52" fmla="*/ 712 w 713"/>
                  <a:gd name="T53" fmla="*/ 374 h 404"/>
                  <a:gd name="T54" fmla="*/ 642 w 713"/>
                  <a:gd name="T55" fmla="*/ 346 h 404"/>
                  <a:gd name="T56" fmla="*/ 642 w 713"/>
                  <a:gd name="T57" fmla="*/ 171 h 404"/>
                  <a:gd name="T58" fmla="*/ 613 w 713"/>
                  <a:gd name="T59" fmla="*/ 34 h 404"/>
                  <a:gd name="T60" fmla="*/ 517 w 713"/>
                  <a:gd name="T61" fmla="*/ 0 h 404"/>
                  <a:gd name="T62" fmla="*/ 385 w 713"/>
                  <a:gd name="T63" fmla="*/ 88 h 404"/>
                  <a:gd name="T64" fmla="*/ 263 w 713"/>
                  <a:gd name="T65" fmla="*/ 0 h 404"/>
                  <a:gd name="T66" fmla="*/ 127 w 713"/>
                  <a:gd name="T67" fmla="*/ 94 h 404"/>
                  <a:gd name="T68" fmla="*/ 127 w 713"/>
                  <a:gd name="T69" fmla="*/ 0 h 404"/>
                  <a:gd name="T70" fmla="*/ 0 w 713"/>
                  <a:gd name="T71" fmla="*/ 8 h 404"/>
                  <a:gd name="T72" fmla="*/ 0 w 713"/>
                  <a:gd name="T73" fmla="*/ 36 h 404"/>
                  <a:gd name="T74" fmla="*/ 70 w 713"/>
                  <a:gd name="T75" fmla="*/ 8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3" h="404">
                    <a:moveTo>
                      <a:pt x="70" y="88"/>
                    </a:moveTo>
                    <a:cubicBezTo>
                      <a:pt x="70" y="170"/>
                      <a:pt x="70" y="251"/>
                      <a:pt x="70" y="333"/>
                    </a:cubicBezTo>
                    <a:cubicBezTo>
                      <a:pt x="70" y="374"/>
                      <a:pt x="60" y="374"/>
                      <a:pt x="0" y="374"/>
                    </a:cubicBezTo>
                    <a:cubicBezTo>
                      <a:pt x="0" y="384"/>
                      <a:pt x="0" y="393"/>
                      <a:pt x="0" y="403"/>
                    </a:cubicBezTo>
                    <a:cubicBezTo>
                      <a:pt x="31" y="400"/>
                      <a:pt x="78" y="400"/>
                      <a:pt x="104" y="400"/>
                    </a:cubicBezTo>
                    <a:cubicBezTo>
                      <a:pt x="127" y="400"/>
                      <a:pt x="174" y="400"/>
                      <a:pt x="205" y="403"/>
                    </a:cubicBezTo>
                    <a:cubicBezTo>
                      <a:pt x="205" y="393"/>
                      <a:pt x="205" y="384"/>
                      <a:pt x="205" y="374"/>
                    </a:cubicBezTo>
                    <a:cubicBezTo>
                      <a:pt x="143" y="374"/>
                      <a:pt x="135" y="374"/>
                      <a:pt x="135" y="333"/>
                    </a:cubicBezTo>
                    <a:cubicBezTo>
                      <a:pt x="135" y="276"/>
                      <a:pt x="135" y="220"/>
                      <a:pt x="135" y="164"/>
                    </a:cubicBezTo>
                    <a:cubicBezTo>
                      <a:pt x="135" y="70"/>
                      <a:pt x="198" y="18"/>
                      <a:pt x="257" y="18"/>
                    </a:cubicBezTo>
                    <a:cubicBezTo>
                      <a:pt x="315" y="18"/>
                      <a:pt x="325" y="68"/>
                      <a:pt x="325" y="120"/>
                    </a:cubicBezTo>
                    <a:cubicBezTo>
                      <a:pt x="325" y="191"/>
                      <a:pt x="325" y="262"/>
                      <a:pt x="325" y="333"/>
                    </a:cubicBezTo>
                    <a:cubicBezTo>
                      <a:pt x="325" y="374"/>
                      <a:pt x="315" y="374"/>
                      <a:pt x="255" y="374"/>
                    </a:cubicBezTo>
                    <a:cubicBezTo>
                      <a:pt x="255" y="384"/>
                      <a:pt x="255" y="393"/>
                      <a:pt x="255" y="403"/>
                    </a:cubicBezTo>
                    <a:cubicBezTo>
                      <a:pt x="286" y="400"/>
                      <a:pt x="333" y="400"/>
                      <a:pt x="356" y="400"/>
                    </a:cubicBezTo>
                    <a:cubicBezTo>
                      <a:pt x="380" y="400"/>
                      <a:pt x="429" y="400"/>
                      <a:pt x="460" y="403"/>
                    </a:cubicBezTo>
                    <a:cubicBezTo>
                      <a:pt x="460" y="393"/>
                      <a:pt x="460" y="384"/>
                      <a:pt x="460" y="374"/>
                    </a:cubicBezTo>
                    <a:cubicBezTo>
                      <a:pt x="398" y="374"/>
                      <a:pt x="387" y="374"/>
                      <a:pt x="387" y="333"/>
                    </a:cubicBezTo>
                    <a:cubicBezTo>
                      <a:pt x="387" y="276"/>
                      <a:pt x="387" y="220"/>
                      <a:pt x="387" y="164"/>
                    </a:cubicBezTo>
                    <a:cubicBezTo>
                      <a:pt x="387" y="70"/>
                      <a:pt x="452" y="18"/>
                      <a:pt x="512" y="18"/>
                    </a:cubicBezTo>
                    <a:cubicBezTo>
                      <a:pt x="569" y="18"/>
                      <a:pt x="580" y="68"/>
                      <a:pt x="580" y="120"/>
                    </a:cubicBezTo>
                    <a:cubicBezTo>
                      <a:pt x="580" y="191"/>
                      <a:pt x="580" y="262"/>
                      <a:pt x="580" y="333"/>
                    </a:cubicBezTo>
                    <a:cubicBezTo>
                      <a:pt x="580" y="374"/>
                      <a:pt x="569" y="374"/>
                      <a:pt x="507" y="374"/>
                    </a:cubicBezTo>
                    <a:cubicBezTo>
                      <a:pt x="507" y="384"/>
                      <a:pt x="507" y="393"/>
                      <a:pt x="507" y="403"/>
                    </a:cubicBezTo>
                    <a:cubicBezTo>
                      <a:pt x="541" y="400"/>
                      <a:pt x="585" y="400"/>
                      <a:pt x="611" y="400"/>
                    </a:cubicBezTo>
                    <a:cubicBezTo>
                      <a:pt x="634" y="400"/>
                      <a:pt x="681" y="400"/>
                      <a:pt x="712" y="403"/>
                    </a:cubicBezTo>
                    <a:cubicBezTo>
                      <a:pt x="712" y="393"/>
                      <a:pt x="712" y="384"/>
                      <a:pt x="712" y="374"/>
                    </a:cubicBezTo>
                    <a:cubicBezTo>
                      <a:pt x="665" y="374"/>
                      <a:pt x="642" y="374"/>
                      <a:pt x="642" y="346"/>
                    </a:cubicBezTo>
                    <a:cubicBezTo>
                      <a:pt x="642" y="288"/>
                      <a:pt x="642" y="230"/>
                      <a:pt x="642" y="171"/>
                    </a:cubicBezTo>
                    <a:cubicBezTo>
                      <a:pt x="642" y="94"/>
                      <a:pt x="642" y="65"/>
                      <a:pt x="613" y="34"/>
                    </a:cubicBezTo>
                    <a:cubicBezTo>
                      <a:pt x="600" y="18"/>
                      <a:pt x="572" y="0"/>
                      <a:pt x="517" y="0"/>
                    </a:cubicBezTo>
                    <a:cubicBezTo>
                      <a:pt x="442" y="0"/>
                      <a:pt x="400" y="55"/>
                      <a:pt x="385" y="88"/>
                    </a:cubicBezTo>
                    <a:cubicBezTo>
                      <a:pt x="372" y="8"/>
                      <a:pt x="304" y="0"/>
                      <a:pt x="263" y="0"/>
                    </a:cubicBezTo>
                    <a:cubicBezTo>
                      <a:pt x="198" y="0"/>
                      <a:pt x="153" y="39"/>
                      <a:pt x="127" y="94"/>
                    </a:cubicBezTo>
                    <a:cubicBezTo>
                      <a:pt x="127" y="62"/>
                      <a:pt x="127" y="31"/>
                      <a:pt x="127" y="0"/>
                    </a:cubicBezTo>
                    <a:cubicBezTo>
                      <a:pt x="85" y="3"/>
                      <a:pt x="42" y="5"/>
                      <a:pt x="0" y="8"/>
                    </a:cubicBezTo>
                    <a:cubicBezTo>
                      <a:pt x="0" y="17"/>
                      <a:pt x="0" y="27"/>
                      <a:pt x="0" y="36"/>
                    </a:cubicBezTo>
                    <a:cubicBezTo>
                      <a:pt x="62" y="36"/>
                      <a:pt x="70" y="44"/>
                      <a:pt x="70" y="8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07" name="Freeform 31"/>
              <p:cNvSpPr>
                <a:spLocks noChangeArrowheads="1"/>
              </p:cNvSpPr>
              <p:nvPr/>
            </p:nvSpPr>
            <p:spPr bwMode="auto">
              <a:xfrm>
                <a:off x="1714" y="2710"/>
                <a:ext cx="93" cy="95"/>
              </a:xfrm>
              <a:custGeom>
                <a:avLst/>
                <a:gdLst>
                  <a:gd name="T0" fmla="*/ 265 w 414"/>
                  <a:gd name="T1" fmla="*/ 340 h 422"/>
                  <a:gd name="T2" fmla="*/ 338 w 414"/>
                  <a:gd name="T3" fmla="*/ 416 h 422"/>
                  <a:gd name="T4" fmla="*/ 413 w 414"/>
                  <a:gd name="T5" fmla="*/ 330 h 422"/>
                  <a:gd name="T6" fmla="*/ 413 w 414"/>
                  <a:gd name="T7" fmla="*/ 278 h 422"/>
                  <a:gd name="T8" fmla="*/ 390 w 414"/>
                  <a:gd name="T9" fmla="*/ 278 h 422"/>
                  <a:gd name="T10" fmla="*/ 390 w 414"/>
                  <a:gd name="T11" fmla="*/ 330 h 422"/>
                  <a:gd name="T12" fmla="*/ 356 w 414"/>
                  <a:gd name="T13" fmla="*/ 387 h 422"/>
                  <a:gd name="T14" fmla="*/ 322 w 414"/>
                  <a:gd name="T15" fmla="*/ 340 h 422"/>
                  <a:gd name="T16" fmla="*/ 322 w 414"/>
                  <a:gd name="T17" fmla="*/ 159 h 422"/>
                  <a:gd name="T18" fmla="*/ 291 w 414"/>
                  <a:gd name="T19" fmla="*/ 52 h 422"/>
                  <a:gd name="T20" fmla="*/ 164 w 414"/>
                  <a:gd name="T21" fmla="*/ 0 h 422"/>
                  <a:gd name="T22" fmla="*/ 26 w 414"/>
                  <a:gd name="T23" fmla="*/ 104 h 422"/>
                  <a:gd name="T24" fmla="*/ 70 w 414"/>
                  <a:gd name="T25" fmla="*/ 148 h 422"/>
                  <a:gd name="T26" fmla="*/ 112 w 414"/>
                  <a:gd name="T27" fmla="*/ 104 h 422"/>
                  <a:gd name="T28" fmla="*/ 65 w 414"/>
                  <a:gd name="T29" fmla="*/ 62 h 422"/>
                  <a:gd name="T30" fmla="*/ 164 w 414"/>
                  <a:gd name="T31" fmla="*/ 21 h 422"/>
                  <a:gd name="T32" fmla="*/ 260 w 414"/>
                  <a:gd name="T33" fmla="*/ 138 h 422"/>
                  <a:gd name="T34" fmla="*/ 260 w 414"/>
                  <a:gd name="T35" fmla="*/ 171 h 422"/>
                  <a:gd name="T36" fmla="*/ 91 w 414"/>
                  <a:gd name="T37" fmla="*/ 205 h 422"/>
                  <a:gd name="T38" fmla="*/ 0 w 414"/>
                  <a:gd name="T39" fmla="*/ 322 h 422"/>
                  <a:gd name="T40" fmla="*/ 146 w 414"/>
                  <a:gd name="T41" fmla="*/ 421 h 422"/>
                  <a:gd name="T42" fmla="*/ 265 w 414"/>
                  <a:gd name="T43" fmla="*/ 340 h 422"/>
                  <a:gd name="T44" fmla="*/ 260 w 414"/>
                  <a:gd name="T45" fmla="*/ 190 h 422"/>
                  <a:gd name="T46" fmla="*/ 260 w 414"/>
                  <a:gd name="T47" fmla="*/ 283 h 422"/>
                  <a:gd name="T48" fmla="*/ 153 w 414"/>
                  <a:gd name="T49" fmla="*/ 400 h 422"/>
                  <a:gd name="T50" fmla="*/ 70 w 414"/>
                  <a:gd name="T51" fmla="*/ 322 h 422"/>
                  <a:gd name="T52" fmla="*/ 260 w 414"/>
                  <a:gd name="T53" fmla="*/ 19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4" h="422">
                    <a:moveTo>
                      <a:pt x="265" y="340"/>
                    </a:moveTo>
                    <a:cubicBezTo>
                      <a:pt x="270" y="377"/>
                      <a:pt x="294" y="416"/>
                      <a:pt x="338" y="416"/>
                    </a:cubicBezTo>
                    <a:cubicBezTo>
                      <a:pt x="356" y="416"/>
                      <a:pt x="413" y="403"/>
                      <a:pt x="413" y="330"/>
                    </a:cubicBezTo>
                    <a:cubicBezTo>
                      <a:pt x="413" y="313"/>
                      <a:pt x="413" y="295"/>
                      <a:pt x="413" y="278"/>
                    </a:cubicBezTo>
                    <a:cubicBezTo>
                      <a:pt x="406" y="278"/>
                      <a:pt x="398" y="278"/>
                      <a:pt x="390" y="278"/>
                    </a:cubicBezTo>
                    <a:cubicBezTo>
                      <a:pt x="390" y="295"/>
                      <a:pt x="390" y="313"/>
                      <a:pt x="390" y="330"/>
                    </a:cubicBezTo>
                    <a:cubicBezTo>
                      <a:pt x="390" y="382"/>
                      <a:pt x="367" y="387"/>
                      <a:pt x="356" y="387"/>
                    </a:cubicBezTo>
                    <a:cubicBezTo>
                      <a:pt x="328" y="387"/>
                      <a:pt x="322" y="346"/>
                      <a:pt x="322" y="340"/>
                    </a:cubicBezTo>
                    <a:cubicBezTo>
                      <a:pt x="322" y="280"/>
                      <a:pt x="322" y="219"/>
                      <a:pt x="322" y="159"/>
                    </a:cubicBezTo>
                    <a:cubicBezTo>
                      <a:pt x="322" y="120"/>
                      <a:pt x="322" y="86"/>
                      <a:pt x="291" y="52"/>
                    </a:cubicBezTo>
                    <a:cubicBezTo>
                      <a:pt x="255" y="16"/>
                      <a:pt x="208" y="0"/>
                      <a:pt x="164" y="0"/>
                    </a:cubicBezTo>
                    <a:cubicBezTo>
                      <a:pt x="91" y="0"/>
                      <a:pt x="26" y="44"/>
                      <a:pt x="26" y="104"/>
                    </a:cubicBezTo>
                    <a:cubicBezTo>
                      <a:pt x="26" y="133"/>
                      <a:pt x="44" y="148"/>
                      <a:pt x="70" y="148"/>
                    </a:cubicBezTo>
                    <a:cubicBezTo>
                      <a:pt x="94" y="148"/>
                      <a:pt x="112" y="130"/>
                      <a:pt x="112" y="104"/>
                    </a:cubicBezTo>
                    <a:cubicBezTo>
                      <a:pt x="112" y="94"/>
                      <a:pt x="107" y="65"/>
                      <a:pt x="65" y="62"/>
                    </a:cubicBezTo>
                    <a:cubicBezTo>
                      <a:pt x="88" y="31"/>
                      <a:pt x="135" y="21"/>
                      <a:pt x="164" y="21"/>
                    </a:cubicBezTo>
                    <a:cubicBezTo>
                      <a:pt x="208" y="21"/>
                      <a:pt x="260" y="57"/>
                      <a:pt x="260" y="138"/>
                    </a:cubicBezTo>
                    <a:cubicBezTo>
                      <a:pt x="260" y="149"/>
                      <a:pt x="260" y="160"/>
                      <a:pt x="260" y="171"/>
                    </a:cubicBezTo>
                    <a:cubicBezTo>
                      <a:pt x="213" y="174"/>
                      <a:pt x="151" y="177"/>
                      <a:pt x="91" y="205"/>
                    </a:cubicBezTo>
                    <a:cubicBezTo>
                      <a:pt x="23" y="236"/>
                      <a:pt x="0" y="283"/>
                      <a:pt x="0" y="322"/>
                    </a:cubicBezTo>
                    <a:cubicBezTo>
                      <a:pt x="0" y="398"/>
                      <a:pt x="88" y="421"/>
                      <a:pt x="146" y="421"/>
                    </a:cubicBezTo>
                    <a:cubicBezTo>
                      <a:pt x="208" y="421"/>
                      <a:pt x="250" y="385"/>
                      <a:pt x="265" y="340"/>
                    </a:cubicBezTo>
                    <a:close/>
                    <a:moveTo>
                      <a:pt x="260" y="190"/>
                    </a:moveTo>
                    <a:cubicBezTo>
                      <a:pt x="260" y="221"/>
                      <a:pt x="260" y="252"/>
                      <a:pt x="260" y="283"/>
                    </a:cubicBezTo>
                    <a:cubicBezTo>
                      <a:pt x="260" y="369"/>
                      <a:pt x="195" y="400"/>
                      <a:pt x="153" y="400"/>
                    </a:cubicBezTo>
                    <a:cubicBezTo>
                      <a:pt x="109" y="400"/>
                      <a:pt x="70" y="369"/>
                      <a:pt x="70" y="322"/>
                    </a:cubicBezTo>
                    <a:cubicBezTo>
                      <a:pt x="70" y="273"/>
                      <a:pt x="109" y="197"/>
                      <a:pt x="260" y="1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08" name="Freeform 32"/>
              <p:cNvSpPr>
                <a:spLocks noChangeArrowheads="1"/>
              </p:cNvSpPr>
              <p:nvPr/>
            </p:nvSpPr>
            <p:spPr bwMode="auto">
              <a:xfrm>
                <a:off x="1811" y="2714"/>
                <a:ext cx="104" cy="89"/>
              </a:xfrm>
              <a:custGeom>
                <a:avLst/>
                <a:gdLst>
                  <a:gd name="T0" fmla="*/ 252 w 461"/>
                  <a:gd name="T1" fmla="*/ 179 h 396"/>
                  <a:gd name="T2" fmla="*/ 335 w 461"/>
                  <a:gd name="T3" fmla="*/ 78 h 396"/>
                  <a:gd name="T4" fmla="*/ 445 w 461"/>
                  <a:gd name="T5" fmla="*/ 29 h 396"/>
                  <a:gd name="T6" fmla="*/ 445 w 461"/>
                  <a:gd name="T7" fmla="*/ 0 h 396"/>
                  <a:gd name="T8" fmla="*/ 369 w 461"/>
                  <a:gd name="T9" fmla="*/ 3 h 396"/>
                  <a:gd name="T10" fmla="*/ 283 w 461"/>
                  <a:gd name="T11" fmla="*/ 0 h 396"/>
                  <a:gd name="T12" fmla="*/ 283 w 461"/>
                  <a:gd name="T13" fmla="*/ 29 h 396"/>
                  <a:gd name="T14" fmla="*/ 309 w 461"/>
                  <a:gd name="T15" fmla="*/ 57 h 396"/>
                  <a:gd name="T16" fmla="*/ 296 w 461"/>
                  <a:gd name="T17" fmla="*/ 88 h 396"/>
                  <a:gd name="T18" fmla="*/ 239 w 461"/>
                  <a:gd name="T19" fmla="*/ 161 h 396"/>
                  <a:gd name="T20" fmla="*/ 166 w 461"/>
                  <a:gd name="T21" fmla="*/ 68 h 396"/>
                  <a:gd name="T22" fmla="*/ 159 w 461"/>
                  <a:gd name="T23" fmla="*/ 52 h 396"/>
                  <a:gd name="T24" fmla="*/ 190 w 461"/>
                  <a:gd name="T25" fmla="*/ 29 h 396"/>
                  <a:gd name="T26" fmla="*/ 190 w 461"/>
                  <a:gd name="T27" fmla="*/ 0 h 396"/>
                  <a:gd name="T28" fmla="*/ 94 w 461"/>
                  <a:gd name="T29" fmla="*/ 3 h 396"/>
                  <a:gd name="T30" fmla="*/ 5 w 461"/>
                  <a:gd name="T31" fmla="*/ 0 h 396"/>
                  <a:gd name="T32" fmla="*/ 5 w 461"/>
                  <a:gd name="T33" fmla="*/ 29 h 396"/>
                  <a:gd name="T34" fmla="*/ 114 w 461"/>
                  <a:gd name="T35" fmla="*/ 86 h 396"/>
                  <a:gd name="T36" fmla="*/ 203 w 461"/>
                  <a:gd name="T37" fmla="*/ 203 h 396"/>
                  <a:gd name="T38" fmla="*/ 117 w 461"/>
                  <a:gd name="T39" fmla="*/ 312 h 396"/>
                  <a:gd name="T40" fmla="*/ 0 w 461"/>
                  <a:gd name="T41" fmla="*/ 366 h 396"/>
                  <a:gd name="T42" fmla="*/ 0 w 461"/>
                  <a:gd name="T43" fmla="*/ 395 h 396"/>
                  <a:gd name="T44" fmla="*/ 78 w 461"/>
                  <a:gd name="T45" fmla="*/ 392 h 396"/>
                  <a:gd name="T46" fmla="*/ 164 w 461"/>
                  <a:gd name="T47" fmla="*/ 395 h 396"/>
                  <a:gd name="T48" fmla="*/ 164 w 461"/>
                  <a:gd name="T49" fmla="*/ 366 h 396"/>
                  <a:gd name="T50" fmla="*/ 138 w 461"/>
                  <a:gd name="T51" fmla="*/ 338 h 396"/>
                  <a:gd name="T52" fmla="*/ 218 w 461"/>
                  <a:gd name="T53" fmla="*/ 221 h 396"/>
                  <a:gd name="T54" fmla="*/ 289 w 461"/>
                  <a:gd name="T55" fmla="*/ 314 h 396"/>
                  <a:gd name="T56" fmla="*/ 307 w 461"/>
                  <a:gd name="T57" fmla="*/ 343 h 396"/>
                  <a:gd name="T58" fmla="*/ 276 w 461"/>
                  <a:gd name="T59" fmla="*/ 366 h 396"/>
                  <a:gd name="T60" fmla="*/ 276 w 461"/>
                  <a:gd name="T61" fmla="*/ 395 h 396"/>
                  <a:gd name="T62" fmla="*/ 374 w 461"/>
                  <a:gd name="T63" fmla="*/ 392 h 396"/>
                  <a:gd name="T64" fmla="*/ 460 w 461"/>
                  <a:gd name="T65" fmla="*/ 395 h 396"/>
                  <a:gd name="T66" fmla="*/ 460 w 461"/>
                  <a:gd name="T67" fmla="*/ 366 h 396"/>
                  <a:gd name="T68" fmla="*/ 374 w 461"/>
                  <a:gd name="T69" fmla="*/ 338 h 396"/>
                  <a:gd name="T70" fmla="*/ 252 w 461"/>
                  <a:gd name="T71" fmla="*/ 179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1" h="396">
                    <a:moveTo>
                      <a:pt x="252" y="179"/>
                    </a:moveTo>
                    <a:cubicBezTo>
                      <a:pt x="281" y="146"/>
                      <a:pt x="315" y="101"/>
                      <a:pt x="335" y="78"/>
                    </a:cubicBezTo>
                    <a:cubicBezTo>
                      <a:pt x="364" y="44"/>
                      <a:pt x="403" y="31"/>
                      <a:pt x="445" y="29"/>
                    </a:cubicBezTo>
                    <a:cubicBezTo>
                      <a:pt x="445" y="19"/>
                      <a:pt x="445" y="10"/>
                      <a:pt x="445" y="0"/>
                    </a:cubicBezTo>
                    <a:cubicBezTo>
                      <a:pt x="421" y="3"/>
                      <a:pt x="393" y="3"/>
                      <a:pt x="369" y="3"/>
                    </a:cubicBezTo>
                    <a:cubicBezTo>
                      <a:pt x="343" y="3"/>
                      <a:pt x="294" y="3"/>
                      <a:pt x="283" y="0"/>
                    </a:cubicBezTo>
                    <a:cubicBezTo>
                      <a:pt x="283" y="10"/>
                      <a:pt x="283" y="19"/>
                      <a:pt x="283" y="29"/>
                    </a:cubicBezTo>
                    <a:cubicBezTo>
                      <a:pt x="302" y="31"/>
                      <a:pt x="309" y="43"/>
                      <a:pt x="309" y="57"/>
                    </a:cubicBezTo>
                    <a:cubicBezTo>
                      <a:pt x="309" y="71"/>
                      <a:pt x="299" y="83"/>
                      <a:pt x="296" y="88"/>
                    </a:cubicBezTo>
                    <a:cubicBezTo>
                      <a:pt x="277" y="113"/>
                      <a:pt x="258" y="137"/>
                      <a:pt x="239" y="161"/>
                    </a:cubicBezTo>
                    <a:cubicBezTo>
                      <a:pt x="215" y="130"/>
                      <a:pt x="191" y="99"/>
                      <a:pt x="166" y="68"/>
                    </a:cubicBezTo>
                    <a:cubicBezTo>
                      <a:pt x="159" y="60"/>
                      <a:pt x="159" y="57"/>
                      <a:pt x="159" y="52"/>
                    </a:cubicBezTo>
                    <a:cubicBezTo>
                      <a:pt x="159" y="39"/>
                      <a:pt x="172" y="31"/>
                      <a:pt x="190" y="29"/>
                    </a:cubicBezTo>
                    <a:cubicBezTo>
                      <a:pt x="190" y="19"/>
                      <a:pt x="190" y="10"/>
                      <a:pt x="190" y="0"/>
                    </a:cubicBezTo>
                    <a:cubicBezTo>
                      <a:pt x="166" y="3"/>
                      <a:pt x="107" y="3"/>
                      <a:pt x="94" y="3"/>
                    </a:cubicBezTo>
                    <a:cubicBezTo>
                      <a:pt x="73" y="3"/>
                      <a:pt x="31" y="3"/>
                      <a:pt x="5" y="0"/>
                    </a:cubicBezTo>
                    <a:cubicBezTo>
                      <a:pt x="5" y="10"/>
                      <a:pt x="5" y="19"/>
                      <a:pt x="5" y="29"/>
                    </a:cubicBezTo>
                    <a:cubicBezTo>
                      <a:pt x="70" y="29"/>
                      <a:pt x="70" y="31"/>
                      <a:pt x="114" y="86"/>
                    </a:cubicBezTo>
                    <a:cubicBezTo>
                      <a:pt x="144" y="125"/>
                      <a:pt x="173" y="164"/>
                      <a:pt x="203" y="203"/>
                    </a:cubicBezTo>
                    <a:cubicBezTo>
                      <a:pt x="174" y="239"/>
                      <a:pt x="146" y="275"/>
                      <a:pt x="117" y="312"/>
                    </a:cubicBezTo>
                    <a:cubicBezTo>
                      <a:pt x="73" y="364"/>
                      <a:pt x="21" y="366"/>
                      <a:pt x="0" y="366"/>
                    </a:cubicBezTo>
                    <a:cubicBezTo>
                      <a:pt x="0" y="376"/>
                      <a:pt x="0" y="385"/>
                      <a:pt x="0" y="395"/>
                    </a:cubicBezTo>
                    <a:cubicBezTo>
                      <a:pt x="26" y="392"/>
                      <a:pt x="52" y="392"/>
                      <a:pt x="78" y="392"/>
                    </a:cubicBezTo>
                    <a:cubicBezTo>
                      <a:pt x="104" y="392"/>
                      <a:pt x="140" y="392"/>
                      <a:pt x="164" y="395"/>
                    </a:cubicBezTo>
                    <a:cubicBezTo>
                      <a:pt x="164" y="385"/>
                      <a:pt x="164" y="376"/>
                      <a:pt x="164" y="366"/>
                    </a:cubicBezTo>
                    <a:cubicBezTo>
                      <a:pt x="143" y="364"/>
                      <a:pt x="138" y="351"/>
                      <a:pt x="138" y="338"/>
                    </a:cubicBezTo>
                    <a:cubicBezTo>
                      <a:pt x="138" y="317"/>
                      <a:pt x="164" y="288"/>
                      <a:pt x="218" y="221"/>
                    </a:cubicBezTo>
                    <a:cubicBezTo>
                      <a:pt x="242" y="252"/>
                      <a:pt x="265" y="283"/>
                      <a:pt x="289" y="314"/>
                    </a:cubicBezTo>
                    <a:cubicBezTo>
                      <a:pt x="296" y="322"/>
                      <a:pt x="307" y="338"/>
                      <a:pt x="307" y="343"/>
                    </a:cubicBezTo>
                    <a:cubicBezTo>
                      <a:pt x="307" y="351"/>
                      <a:pt x="299" y="366"/>
                      <a:pt x="276" y="366"/>
                    </a:cubicBezTo>
                    <a:cubicBezTo>
                      <a:pt x="276" y="376"/>
                      <a:pt x="276" y="385"/>
                      <a:pt x="276" y="395"/>
                    </a:cubicBezTo>
                    <a:cubicBezTo>
                      <a:pt x="302" y="392"/>
                      <a:pt x="354" y="392"/>
                      <a:pt x="374" y="392"/>
                    </a:cubicBezTo>
                    <a:cubicBezTo>
                      <a:pt x="398" y="392"/>
                      <a:pt x="434" y="392"/>
                      <a:pt x="460" y="395"/>
                    </a:cubicBezTo>
                    <a:cubicBezTo>
                      <a:pt x="460" y="385"/>
                      <a:pt x="460" y="376"/>
                      <a:pt x="460" y="366"/>
                    </a:cubicBezTo>
                    <a:cubicBezTo>
                      <a:pt x="411" y="366"/>
                      <a:pt x="395" y="364"/>
                      <a:pt x="374" y="338"/>
                    </a:cubicBezTo>
                    <a:cubicBezTo>
                      <a:pt x="334" y="285"/>
                      <a:pt x="293" y="232"/>
                      <a:pt x="252" y="17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09" name="Freeform 33"/>
              <p:cNvSpPr>
                <a:spLocks noChangeArrowheads="1"/>
              </p:cNvSpPr>
              <p:nvPr/>
            </p:nvSpPr>
            <p:spPr bwMode="auto">
              <a:xfrm>
                <a:off x="1939" y="2648"/>
                <a:ext cx="48" cy="207"/>
              </a:xfrm>
              <a:custGeom>
                <a:avLst/>
                <a:gdLst>
                  <a:gd name="T0" fmla="*/ 213 w 214"/>
                  <a:gd name="T1" fmla="*/ 904 h 916"/>
                  <a:gd name="T2" fmla="*/ 198 w 214"/>
                  <a:gd name="T3" fmla="*/ 883 h 916"/>
                  <a:gd name="T4" fmla="*/ 55 w 214"/>
                  <a:gd name="T5" fmla="*/ 457 h 916"/>
                  <a:gd name="T6" fmla="*/ 200 w 214"/>
                  <a:gd name="T7" fmla="*/ 26 h 916"/>
                  <a:gd name="T8" fmla="*/ 213 w 214"/>
                  <a:gd name="T9" fmla="*/ 10 h 916"/>
                  <a:gd name="T10" fmla="*/ 203 w 214"/>
                  <a:gd name="T11" fmla="*/ 0 h 916"/>
                  <a:gd name="T12" fmla="*/ 60 w 214"/>
                  <a:gd name="T13" fmla="*/ 179 h 916"/>
                  <a:gd name="T14" fmla="*/ 0 w 214"/>
                  <a:gd name="T15" fmla="*/ 457 h 916"/>
                  <a:gd name="T16" fmla="*/ 62 w 214"/>
                  <a:gd name="T17" fmla="*/ 743 h 916"/>
                  <a:gd name="T18" fmla="*/ 203 w 214"/>
                  <a:gd name="T19" fmla="*/ 915 h 916"/>
                  <a:gd name="T20" fmla="*/ 213 w 214"/>
                  <a:gd name="T21" fmla="*/ 904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916">
                    <a:moveTo>
                      <a:pt x="213" y="904"/>
                    </a:moveTo>
                    <a:cubicBezTo>
                      <a:pt x="213" y="902"/>
                      <a:pt x="213" y="899"/>
                      <a:pt x="198" y="883"/>
                    </a:cubicBezTo>
                    <a:cubicBezTo>
                      <a:pt x="83" y="769"/>
                      <a:pt x="55" y="598"/>
                      <a:pt x="55" y="457"/>
                    </a:cubicBezTo>
                    <a:cubicBezTo>
                      <a:pt x="55" y="299"/>
                      <a:pt x="88" y="140"/>
                      <a:pt x="200" y="26"/>
                    </a:cubicBezTo>
                    <a:cubicBezTo>
                      <a:pt x="213" y="16"/>
                      <a:pt x="213" y="13"/>
                      <a:pt x="213" y="10"/>
                    </a:cubicBezTo>
                    <a:cubicBezTo>
                      <a:pt x="213" y="3"/>
                      <a:pt x="211" y="0"/>
                      <a:pt x="203" y="0"/>
                    </a:cubicBezTo>
                    <a:cubicBezTo>
                      <a:pt x="195" y="0"/>
                      <a:pt x="112" y="62"/>
                      <a:pt x="60" y="179"/>
                    </a:cubicBezTo>
                    <a:cubicBezTo>
                      <a:pt x="13" y="278"/>
                      <a:pt x="0" y="379"/>
                      <a:pt x="0" y="457"/>
                    </a:cubicBezTo>
                    <a:cubicBezTo>
                      <a:pt x="0" y="527"/>
                      <a:pt x="10" y="639"/>
                      <a:pt x="62" y="743"/>
                    </a:cubicBezTo>
                    <a:cubicBezTo>
                      <a:pt x="117" y="855"/>
                      <a:pt x="195" y="915"/>
                      <a:pt x="203" y="915"/>
                    </a:cubicBezTo>
                    <a:cubicBezTo>
                      <a:pt x="211" y="915"/>
                      <a:pt x="213" y="912"/>
                      <a:pt x="213" y="90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10" name="Freeform 34"/>
              <p:cNvSpPr>
                <a:spLocks noChangeArrowheads="1"/>
              </p:cNvSpPr>
              <p:nvPr/>
            </p:nvSpPr>
            <p:spPr bwMode="auto">
              <a:xfrm>
                <a:off x="2005" y="2712"/>
                <a:ext cx="169" cy="93"/>
              </a:xfrm>
              <a:custGeom>
                <a:avLst/>
                <a:gdLst>
                  <a:gd name="T0" fmla="*/ 55 w 750"/>
                  <a:gd name="T1" fmla="*/ 348 h 414"/>
                  <a:gd name="T2" fmla="*/ 47 w 750"/>
                  <a:gd name="T3" fmla="*/ 387 h 414"/>
                  <a:gd name="T4" fmla="*/ 73 w 750"/>
                  <a:gd name="T5" fmla="*/ 413 h 414"/>
                  <a:gd name="T6" fmla="*/ 107 w 750"/>
                  <a:gd name="T7" fmla="*/ 387 h 414"/>
                  <a:gd name="T8" fmla="*/ 125 w 750"/>
                  <a:gd name="T9" fmla="*/ 320 h 414"/>
                  <a:gd name="T10" fmla="*/ 146 w 750"/>
                  <a:gd name="T11" fmla="*/ 236 h 414"/>
                  <a:gd name="T12" fmla="*/ 161 w 750"/>
                  <a:gd name="T13" fmla="*/ 177 h 414"/>
                  <a:gd name="T14" fmla="*/ 172 w 750"/>
                  <a:gd name="T15" fmla="*/ 130 h 414"/>
                  <a:gd name="T16" fmla="*/ 320 w 750"/>
                  <a:gd name="T17" fmla="*/ 18 h 414"/>
                  <a:gd name="T18" fmla="*/ 369 w 750"/>
                  <a:gd name="T19" fmla="*/ 83 h 414"/>
                  <a:gd name="T20" fmla="*/ 356 w 750"/>
                  <a:gd name="T21" fmla="*/ 159 h 414"/>
                  <a:gd name="T22" fmla="*/ 330 w 750"/>
                  <a:gd name="T23" fmla="*/ 265 h 414"/>
                  <a:gd name="T24" fmla="*/ 312 w 750"/>
                  <a:gd name="T25" fmla="*/ 333 h 414"/>
                  <a:gd name="T26" fmla="*/ 302 w 750"/>
                  <a:gd name="T27" fmla="*/ 387 h 414"/>
                  <a:gd name="T28" fmla="*/ 328 w 750"/>
                  <a:gd name="T29" fmla="*/ 413 h 414"/>
                  <a:gd name="T30" fmla="*/ 369 w 750"/>
                  <a:gd name="T31" fmla="*/ 361 h 414"/>
                  <a:gd name="T32" fmla="*/ 424 w 750"/>
                  <a:gd name="T33" fmla="*/ 140 h 414"/>
                  <a:gd name="T34" fmla="*/ 574 w 750"/>
                  <a:gd name="T35" fmla="*/ 18 h 414"/>
                  <a:gd name="T36" fmla="*/ 624 w 750"/>
                  <a:gd name="T37" fmla="*/ 83 h 414"/>
                  <a:gd name="T38" fmla="*/ 567 w 750"/>
                  <a:gd name="T39" fmla="*/ 288 h 414"/>
                  <a:gd name="T40" fmla="*/ 554 w 750"/>
                  <a:gd name="T41" fmla="*/ 338 h 414"/>
                  <a:gd name="T42" fmla="*/ 629 w 750"/>
                  <a:gd name="T43" fmla="*/ 413 h 414"/>
                  <a:gd name="T44" fmla="*/ 749 w 750"/>
                  <a:gd name="T45" fmla="*/ 273 h 414"/>
                  <a:gd name="T46" fmla="*/ 738 w 750"/>
                  <a:gd name="T47" fmla="*/ 262 h 414"/>
                  <a:gd name="T48" fmla="*/ 725 w 750"/>
                  <a:gd name="T49" fmla="*/ 278 h 414"/>
                  <a:gd name="T50" fmla="*/ 632 w 750"/>
                  <a:gd name="T51" fmla="*/ 392 h 414"/>
                  <a:gd name="T52" fmla="*/ 608 w 750"/>
                  <a:gd name="T53" fmla="*/ 361 h 414"/>
                  <a:gd name="T54" fmla="*/ 626 w 750"/>
                  <a:gd name="T55" fmla="*/ 296 h 414"/>
                  <a:gd name="T56" fmla="*/ 681 w 750"/>
                  <a:gd name="T57" fmla="*/ 96 h 414"/>
                  <a:gd name="T58" fmla="*/ 577 w 750"/>
                  <a:gd name="T59" fmla="*/ 0 h 414"/>
                  <a:gd name="T60" fmla="*/ 429 w 750"/>
                  <a:gd name="T61" fmla="*/ 88 h 414"/>
                  <a:gd name="T62" fmla="*/ 398 w 750"/>
                  <a:gd name="T63" fmla="*/ 23 h 414"/>
                  <a:gd name="T64" fmla="*/ 322 w 750"/>
                  <a:gd name="T65" fmla="*/ 0 h 414"/>
                  <a:gd name="T66" fmla="*/ 182 w 750"/>
                  <a:gd name="T67" fmla="*/ 78 h 414"/>
                  <a:gd name="T68" fmla="*/ 96 w 750"/>
                  <a:gd name="T69" fmla="*/ 0 h 414"/>
                  <a:gd name="T70" fmla="*/ 29 w 750"/>
                  <a:gd name="T71" fmla="*/ 52 h 414"/>
                  <a:gd name="T72" fmla="*/ 0 w 750"/>
                  <a:gd name="T73" fmla="*/ 140 h 414"/>
                  <a:gd name="T74" fmla="*/ 13 w 750"/>
                  <a:gd name="T75" fmla="*/ 148 h 414"/>
                  <a:gd name="T76" fmla="*/ 29 w 750"/>
                  <a:gd name="T77" fmla="*/ 127 h 414"/>
                  <a:gd name="T78" fmla="*/ 94 w 750"/>
                  <a:gd name="T79" fmla="*/ 18 h 414"/>
                  <a:gd name="T80" fmla="*/ 122 w 750"/>
                  <a:gd name="T81" fmla="*/ 60 h 414"/>
                  <a:gd name="T82" fmla="*/ 109 w 750"/>
                  <a:gd name="T83" fmla="*/ 138 h 414"/>
                  <a:gd name="T84" fmla="*/ 55 w 750"/>
                  <a:gd name="T85" fmla="*/ 34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0" h="414">
                    <a:moveTo>
                      <a:pt x="55" y="348"/>
                    </a:moveTo>
                    <a:cubicBezTo>
                      <a:pt x="52" y="361"/>
                      <a:pt x="47" y="382"/>
                      <a:pt x="47" y="387"/>
                    </a:cubicBezTo>
                    <a:cubicBezTo>
                      <a:pt x="47" y="405"/>
                      <a:pt x="60" y="413"/>
                      <a:pt x="73" y="413"/>
                    </a:cubicBezTo>
                    <a:cubicBezTo>
                      <a:pt x="83" y="413"/>
                      <a:pt x="101" y="405"/>
                      <a:pt x="107" y="387"/>
                    </a:cubicBezTo>
                    <a:cubicBezTo>
                      <a:pt x="109" y="385"/>
                      <a:pt x="120" y="343"/>
                      <a:pt x="125" y="320"/>
                    </a:cubicBezTo>
                    <a:cubicBezTo>
                      <a:pt x="132" y="292"/>
                      <a:pt x="139" y="264"/>
                      <a:pt x="146" y="236"/>
                    </a:cubicBezTo>
                    <a:cubicBezTo>
                      <a:pt x="151" y="216"/>
                      <a:pt x="156" y="197"/>
                      <a:pt x="161" y="177"/>
                    </a:cubicBezTo>
                    <a:cubicBezTo>
                      <a:pt x="164" y="161"/>
                      <a:pt x="172" y="135"/>
                      <a:pt x="172" y="130"/>
                    </a:cubicBezTo>
                    <a:cubicBezTo>
                      <a:pt x="185" y="101"/>
                      <a:pt x="234" y="18"/>
                      <a:pt x="320" y="18"/>
                    </a:cubicBezTo>
                    <a:cubicBezTo>
                      <a:pt x="361" y="18"/>
                      <a:pt x="369" y="52"/>
                      <a:pt x="369" y="83"/>
                    </a:cubicBezTo>
                    <a:cubicBezTo>
                      <a:pt x="369" y="107"/>
                      <a:pt x="364" y="130"/>
                      <a:pt x="356" y="159"/>
                    </a:cubicBezTo>
                    <a:cubicBezTo>
                      <a:pt x="347" y="194"/>
                      <a:pt x="339" y="230"/>
                      <a:pt x="330" y="265"/>
                    </a:cubicBezTo>
                    <a:cubicBezTo>
                      <a:pt x="324" y="288"/>
                      <a:pt x="318" y="310"/>
                      <a:pt x="312" y="333"/>
                    </a:cubicBezTo>
                    <a:cubicBezTo>
                      <a:pt x="309" y="351"/>
                      <a:pt x="302" y="382"/>
                      <a:pt x="302" y="387"/>
                    </a:cubicBezTo>
                    <a:cubicBezTo>
                      <a:pt x="302" y="405"/>
                      <a:pt x="315" y="413"/>
                      <a:pt x="328" y="413"/>
                    </a:cubicBezTo>
                    <a:cubicBezTo>
                      <a:pt x="356" y="413"/>
                      <a:pt x="361" y="390"/>
                      <a:pt x="369" y="361"/>
                    </a:cubicBezTo>
                    <a:cubicBezTo>
                      <a:pt x="382" y="309"/>
                      <a:pt x="416" y="177"/>
                      <a:pt x="424" y="140"/>
                    </a:cubicBezTo>
                    <a:cubicBezTo>
                      <a:pt x="426" y="127"/>
                      <a:pt x="473" y="18"/>
                      <a:pt x="574" y="18"/>
                    </a:cubicBezTo>
                    <a:cubicBezTo>
                      <a:pt x="613" y="18"/>
                      <a:pt x="624" y="49"/>
                      <a:pt x="624" y="83"/>
                    </a:cubicBezTo>
                    <a:cubicBezTo>
                      <a:pt x="624" y="135"/>
                      <a:pt x="585" y="239"/>
                      <a:pt x="567" y="288"/>
                    </a:cubicBezTo>
                    <a:cubicBezTo>
                      <a:pt x="559" y="309"/>
                      <a:pt x="554" y="320"/>
                      <a:pt x="554" y="338"/>
                    </a:cubicBezTo>
                    <a:cubicBezTo>
                      <a:pt x="554" y="379"/>
                      <a:pt x="587" y="413"/>
                      <a:pt x="629" y="413"/>
                    </a:cubicBezTo>
                    <a:cubicBezTo>
                      <a:pt x="715" y="413"/>
                      <a:pt x="749" y="278"/>
                      <a:pt x="749" y="273"/>
                    </a:cubicBezTo>
                    <a:cubicBezTo>
                      <a:pt x="749" y="262"/>
                      <a:pt x="741" y="262"/>
                      <a:pt x="738" y="262"/>
                    </a:cubicBezTo>
                    <a:cubicBezTo>
                      <a:pt x="728" y="262"/>
                      <a:pt x="728" y="265"/>
                      <a:pt x="725" y="278"/>
                    </a:cubicBezTo>
                    <a:cubicBezTo>
                      <a:pt x="710" y="327"/>
                      <a:pt x="681" y="392"/>
                      <a:pt x="632" y="392"/>
                    </a:cubicBezTo>
                    <a:cubicBezTo>
                      <a:pt x="616" y="392"/>
                      <a:pt x="608" y="382"/>
                      <a:pt x="608" y="361"/>
                    </a:cubicBezTo>
                    <a:cubicBezTo>
                      <a:pt x="608" y="340"/>
                      <a:pt x="619" y="317"/>
                      <a:pt x="626" y="296"/>
                    </a:cubicBezTo>
                    <a:cubicBezTo>
                      <a:pt x="642" y="249"/>
                      <a:pt x="681" y="148"/>
                      <a:pt x="681" y="96"/>
                    </a:cubicBezTo>
                    <a:cubicBezTo>
                      <a:pt x="681" y="36"/>
                      <a:pt x="646" y="0"/>
                      <a:pt x="577" y="0"/>
                    </a:cubicBezTo>
                    <a:cubicBezTo>
                      <a:pt x="508" y="0"/>
                      <a:pt x="463" y="39"/>
                      <a:pt x="429" y="88"/>
                    </a:cubicBezTo>
                    <a:cubicBezTo>
                      <a:pt x="426" y="75"/>
                      <a:pt x="424" y="44"/>
                      <a:pt x="398" y="23"/>
                    </a:cubicBezTo>
                    <a:cubicBezTo>
                      <a:pt x="377" y="3"/>
                      <a:pt x="346" y="0"/>
                      <a:pt x="322" y="0"/>
                    </a:cubicBezTo>
                    <a:cubicBezTo>
                      <a:pt x="242" y="0"/>
                      <a:pt x="198" y="57"/>
                      <a:pt x="182" y="78"/>
                    </a:cubicBezTo>
                    <a:cubicBezTo>
                      <a:pt x="177" y="26"/>
                      <a:pt x="138" y="0"/>
                      <a:pt x="96" y="0"/>
                    </a:cubicBezTo>
                    <a:cubicBezTo>
                      <a:pt x="55" y="0"/>
                      <a:pt x="39" y="34"/>
                      <a:pt x="29" y="52"/>
                    </a:cubicBezTo>
                    <a:cubicBezTo>
                      <a:pt x="13" y="83"/>
                      <a:pt x="0" y="138"/>
                      <a:pt x="0" y="140"/>
                    </a:cubicBezTo>
                    <a:cubicBezTo>
                      <a:pt x="0" y="148"/>
                      <a:pt x="10" y="148"/>
                      <a:pt x="13" y="148"/>
                    </a:cubicBezTo>
                    <a:cubicBezTo>
                      <a:pt x="21" y="148"/>
                      <a:pt x="23" y="148"/>
                      <a:pt x="29" y="127"/>
                    </a:cubicBezTo>
                    <a:cubicBezTo>
                      <a:pt x="44" y="62"/>
                      <a:pt x="62" y="18"/>
                      <a:pt x="94" y="18"/>
                    </a:cubicBezTo>
                    <a:cubicBezTo>
                      <a:pt x="109" y="18"/>
                      <a:pt x="122" y="26"/>
                      <a:pt x="122" y="60"/>
                    </a:cubicBezTo>
                    <a:cubicBezTo>
                      <a:pt x="122" y="81"/>
                      <a:pt x="120" y="91"/>
                      <a:pt x="109" y="138"/>
                    </a:cubicBezTo>
                    <a:cubicBezTo>
                      <a:pt x="91" y="208"/>
                      <a:pt x="73" y="278"/>
                      <a:pt x="55" y="34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11" name="Freeform 35"/>
              <p:cNvSpPr>
                <a:spLocks noChangeArrowheads="1"/>
              </p:cNvSpPr>
              <p:nvPr/>
            </p:nvSpPr>
            <p:spPr bwMode="auto">
              <a:xfrm>
                <a:off x="2196" y="2678"/>
                <a:ext cx="98" cy="6"/>
              </a:xfrm>
              <a:custGeom>
                <a:avLst/>
                <a:gdLst>
                  <a:gd name="T0" fmla="*/ 408 w 435"/>
                  <a:gd name="T1" fmla="*/ 31 h 32"/>
                  <a:gd name="T2" fmla="*/ 434 w 435"/>
                  <a:gd name="T3" fmla="*/ 16 h 32"/>
                  <a:gd name="T4" fmla="*/ 408 w 435"/>
                  <a:gd name="T5" fmla="*/ 0 h 32"/>
                  <a:gd name="T6" fmla="*/ 26 w 435"/>
                  <a:gd name="T7" fmla="*/ 0 h 32"/>
                  <a:gd name="T8" fmla="*/ 0 w 435"/>
                  <a:gd name="T9" fmla="*/ 16 h 32"/>
                  <a:gd name="T10" fmla="*/ 26 w 435"/>
                  <a:gd name="T11" fmla="*/ 31 h 32"/>
                  <a:gd name="T12" fmla="*/ 408 w 435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32">
                    <a:moveTo>
                      <a:pt x="408" y="31"/>
                    </a:moveTo>
                    <a:cubicBezTo>
                      <a:pt x="419" y="31"/>
                      <a:pt x="434" y="31"/>
                      <a:pt x="434" y="16"/>
                    </a:cubicBezTo>
                    <a:cubicBezTo>
                      <a:pt x="434" y="0"/>
                      <a:pt x="419" y="0"/>
                      <a:pt x="408" y="0"/>
                    </a:cubicBezTo>
                    <a:cubicBezTo>
                      <a:pt x="281" y="0"/>
                      <a:pt x="153" y="0"/>
                      <a:pt x="26" y="0"/>
                    </a:cubicBezTo>
                    <a:cubicBezTo>
                      <a:pt x="16" y="0"/>
                      <a:pt x="0" y="0"/>
                      <a:pt x="0" y="16"/>
                    </a:cubicBezTo>
                    <a:cubicBezTo>
                      <a:pt x="0" y="31"/>
                      <a:pt x="16" y="31"/>
                      <a:pt x="26" y="31"/>
                    </a:cubicBezTo>
                    <a:cubicBezTo>
                      <a:pt x="153" y="31"/>
                      <a:pt x="281" y="31"/>
                      <a:pt x="408" y="3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12" name="Freeform 36"/>
              <p:cNvSpPr>
                <a:spLocks noChangeArrowheads="1"/>
              </p:cNvSpPr>
              <p:nvPr/>
            </p:nvSpPr>
            <p:spPr bwMode="auto">
              <a:xfrm>
                <a:off x="2326" y="2621"/>
                <a:ext cx="52" cy="96"/>
              </a:xfrm>
              <a:custGeom>
                <a:avLst/>
                <a:gdLst>
                  <a:gd name="T0" fmla="*/ 146 w 235"/>
                  <a:gd name="T1" fmla="*/ 18 h 427"/>
                  <a:gd name="T2" fmla="*/ 125 w 235"/>
                  <a:gd name="T3" fmla="*/ 0 h 427"/>
                  <a:gd name="T4" fmla="*/ 0 w 235"/>
                  <a:gd name="T5" fmla="*/ 42 h 427"/>
                  <a:gd name="T6" fmla="*/ 0 w 235"/>
                  <a:gd name="T7" fmla="*/ 65 h 427"/>
                  <a:gd name="T8" fmla="*/ 94 w 235"/>
                  <a:gd name="T9" fmla="*/ 47 h 427"/>
                  <a:gd name="T10" fmla="*/ 94 w 235"/>
                  <a:gd name="T11" fmla="*/ 374 h 427"/>
                  <a:gd name="T12" fmla="*/ 29 w 235"/>
                  <a:gd name="T13" fmla="*/ 403 h 427"/>
                  <a:gd name="T14" fmla="*/ 5 w 235"/>
                  <a:gd name="T15" fmla="*/ 403 h 427"/>
                  <a:gd name="T16" fmla="*/ 5 w 235"/>
                  <a:gd name="T17" fmla="*/ 426 h 427"/>
                  <a:gd name="T18" fmla="*/ 120 w 235"/>
                  <a:gd name="T19" fmla="*/ 424 h 427"/>
                  <a:gd name="T20" fmla="*/ 234 w 235"/>
                  <a:gd name="T21" fmla="*/ 426 h 427"/>
                  <a:gd name="T22" fmla="*/ 234 w 235"/>
                  <a:gd name="T23" fmla="*/ 403 h 427"/>
                  <a:gd name="T24" fmla="*/ 208 w 235"/>
                  <a:gd name="T25" fmla="*/ 403 h 427"/>
                  <a:gd name="T26" fmla="*/ 146 w 235"/>
                  <a:gd name="T27" fmla="*/ 374 h 427"/>
                  <a:gd name="T28" fmla="*/ 146 w 235"/>
                  <a:gd name="T29" fmla="*/ 1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5" h="427">
                    <a:moveTo>
                      <a:pt x="146" y="18"/>
                    </a:moveTo>
                    <a:cubicBezTo>
                      <a:pt x="146" y="3"/>
                      <a:pt x="143" y="0"/>
                      <a:pt x="125" y="0"/>
                    </a:cubicBezTo>
                    <a:cubicBezTo>
                      <a:pt x="86" y="42"/>
                      <a:pt x="26" y="42"/>
                      <a:pt x="0" y="42"/>
                    </a:cubicBezTo>
                    <a:cubicBezTo>
                      <a:pt x="0" y="49"/>
                      <a:pt x="0" y="57"/>
                      <a:pt x="0" y="65"/>
                    </a:cubicBezTo>
                    <a:cubicBezTo>
                      <a:pt x="16" y="65"/>
                      <a:pt x="57" y="65"/>
                      <a:pt x="94" y="47"/>
                    </a:cubicBezTo>
                    <a:cubicBezTo>
                      <a:pt x="94" y="156"/>
                      <a:pt x="94" y="265"/>
                      <a:pt x="94" y="374"/>
                    </a:cubicBezTo>
                    <a:cubicBezTo>
                      <a:pt x="94" y="395"/>
                      <a:pt x="94" y="403"/>
                      <a:pt x="29" y="403"/>
                    </a:cubicBezTo>
                    <a:cubicBezTo>
                      <a:pt x="21" y="403"/>
                      <a:pt x="13" y="403"/>
                      <a:pt x="5" y="403"/>
                    </a:cubicBezTo>
                    <a:cubicBezTo>
                      <a:pt x="5" y="411"/>
                      <a:pt x="5" y="418"/>
                      <a:pt x="5" y="426"/>
                    </a:cubicBezTo>
                    <a:cubicBezTo>
                      <a:pt x="16" y="426"/>
                      <a:pt x="96" y="424"/>
                      <a:pt x="120" y="424"/>
                    </a:cubicBezTo>
                    <a:cubicBezTo>
                      <a:pt x="138" y="424"/>
                      <a:pt x="218" y="426"/>
                      <a:pt x="234" y="426"/>
                    </a:cubicBezTo>
                    <a:cubicBezTo>
                      <a:pt x="234" y="418"/>
                      <a:pt x="234" y="411"/>
                      <a:pt x="234" y="403"/>
                    </a:cubicBezTo>
                    <a:cubicBezTo>
                      <a:pt x="225" y="403"/>
                      <a:pt x="217" y="403"/>
                      <a:pt x="208" y="403"/>
                    </a:cubicBezTo>
                    <a:cubicBezTo>
                      <a:pt x="146" y="403"/>
                      <a:pt x="146" y="395"/>
                      <a:pt x="146" y="374"/>
                    </a:cubicBezTo>
                    <a:cubicBezTo>
                      <a:pt x="146" y="256"/>
                      <a:pt x="146" y="137"/>
                      <a:pt x="146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13" name="Freeform 37"/>
              <p:cNvSpPr>
                <a:spLocks noChangeArrowheads="1"/>
              </p:cNvSpPr>
              <p:nvPr/>
            </p:nvSpPr>
            <p:spPr bwMode="auto">
              <a:xfrm>
                <a:off x="2187" y="2792"/>
                <a:ext cx="86" cy="63"/>
              </a:xfrm>
              <a:custGeom>
                <a:avLst/>
                <a:gdLst>
                  <a:gd name="T0" fmla="*/ 169 w 383"/>
                  <a:gd name="T1" fmla="*/ 42 h 282"/>
                  <a:gd name="T2" fmla="*/ 247 w 383"/>
                  <a:gd name="T3" fmla="*/ 42 h 282"/>
                  <a:gd name="T4" fmla="*/ 221 w 383"/>
                  <a:gd name="T5" fmla="*/ 190 h 282"/>
                  <a:gd name="T6" fmla="*/ 229 w 383"/>
                  <a:gd name="T7" fmla="*/ 247 h 282"/>
                  <a:gd name="T8" fmla="*/ 257 w 383"/>
                  <a:gd name="T9" fmla="*/ 281 h 282"/>
                  <a:gd name="T10" fmla="*/ 289 w 383"/>
                  <a:gd name="T11" fmla="*/ 252 h 282"/>
                  <a:gd name="T12" fmla="*/ 283 w 383"/>
                  <a:gd name="T13" fmla="*/ 239 h 282"/>
                  <a:gd name="T14" fmla="*/ 260 w 383"/>
                  <a:gd name="T15" fmla="*/ 125 h 282"/>
                  <a:gd name="T16" fmla="*/ 268 w 383"/>
                  <a:gd name="T17" fmla="*/ 42 h 282"/>
                  <a:gd name="T18" fmla="*/ 348 w 383"/>
                  <a:gd name="T19" fmla="*/ 42 h 282"/>
                  <a:gd name="T20" fmla="*/ 372 w 383"/>
                  <a:gd name="T21" fmla="*/ 36 h 282"/>
                  <a:gd name="T22" fmla="*/ 382 w 383"/>
                  <a:gd name="T23" fmla="*/ 18 h 282"/>
                  <a:gd name="T24" fmla="*/ 356 w 383"/>
                  <a:gd name="T25" fmla="*/ 0 h 282"/>
                  <a:gd name="T26" fmla="*/ 114 w 383"/>
                  <a:gd name="T27" fmla="*/ 0 h 282"/>
                  <a:gd name="T28" fmla="*/ 42 w 383"/>
                  <a:gd name="T29" fmla="*/ 31 h 282"/>
                  <a:gd name="T30" fmla="*/ 0 w 383"/>
                  <a:gd name="T31" fmla="*/ 86 h 282"/>
                  <a:gd name="T32" fmla="*/ 10 w 383"/>
                  <a:gd name="T33" fmla="*/ 94 h 282"/>
                  <a:gd name="T34" fmla="*/ 21 w 383"/>
                  <a:gd name="T35" fmla="*/ 88 h 282"/>
                  <a:gd name="T36" fmla="*/ 109 w 383"/>
                  <a:gd name="T37" fmla="*/ 42 h 282"/>
                  <a:gd name="T38" fmla="*/ 148 w 383"/>
                  <a:gd name="T39" fmla="*/ 42 h 282"/>
                  <a:gd name="T40" fmla="*/ 73 w 383"/>
                  <a:gd name="T41" fmla="*/ 226 h 282"/>
                  <a:gd name="T42" fmla="*/ 62 w 383"/>
                  <a:gd name="T43" fmla="*/ 252 h 282"/>
                  <a:gd name="T44" fmla="*/ 60 w 383"/>
                  <a:gd name="T45" fmla="*/ 260 h 282"/>
                  <a:gd name="T46" fmla="*/ 83 w 383"/>
                  <a:gd name="T47" fmla="*/ 281 h 282"/>
                  <a:gd name="T48" fmla="*/ 130 w 383"/>
                  <a:gd name="T49" fmla="*/ 195 h 282"/>
                  <a:gd name="T50" fmla="*/ 169 w 383"/>
                  <a:gd name="T51" fmla="*/ 4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3" h="282">
                    <a:moveTo>
                      <a:pt x="169" y="42"/>
                    </a:moveTo>
                    <a:cubicBezTo>
                      <a:pt x="195" y="42"/>
                      <a:pt x="221" y="42"/>
                      <a:pt x="247" y="42"/>
                    </a:cubicBezTo>
                    <a:cubicBezTo>
                      <a:pt x="237" y="81"/>
                      <a:pt x="221" y="140"/>
                      <a:pt x="221" y="190"/>
                    </a:cubicBezTo>
                    <a:cubicBezTo>
                      <a:pt x="221" y="216"/>
                      <a:pt x="226" y="231"/>
                      <a:pt x="229" y="247"/>
                    </a:cubicBezTo>
                    <a:cubicBezTo>
                      <a:pt x="239" y="278"/>
                      <a:pt x="247" y="281"/>
                      <a:pt x="257" y="281"/>
                    </a:cubicBezTo>
                    <a:cubicBezTo>
                      <a:pt x="273" y="281"/>
                      <a:pt x="289" y="268"/>
                      <a:pt x="289" y="252"/>
                    </a:cubicBezTo>
                    <a:cubicBezTo>
                      <a:pt x="289" y="247"/>
                      <a:pt x="286" y="244"/>
                      <a:pt x="283" y="239"/>
                    </a:cubicBezTo>
                    <a:cubicBezTo>
                      <a:pt x="270" y="216"/>
                      <a:pt x="260" y="179"/>
                      <a:pt x="260" y="125"/>
                    </a:cubicBezTo>
                    <a:cubicBezTo>
                      <a:pt x="260" y="114"/>
                      <a:pt x="260" y="88"/>
                      <a:pt x="268" y="42"/>
                    </a:cubicBezTo>
                    <a:cubicBezTo>
                      <a:pt x="295" y="42"/>
                      <a:pt x="321" y="42"/>
                      <a:pt x="348" y="42"/>
                    </a:cubicBezTo>
                    <a:cubicBezTo>
                      <a:pt x="359" y="42"/>
                      <a:pt x="364" y="42"/>
                      <a:pt x="372" y="36"/>
                    </a:cubicBezTo>
                    <a:cubicBezTo>
                      <a:pt x="380" y="31"/>
                      <a:pt x="382" y="21"/>
                      <a:pt x="382" y="18"/>
                    </a:cubicBezTo>
                    <a:cubicBezTo>
                      <a:pt x="382" y="0"/>
                      <a:pt x="367" y="0"/>
                      <a:pt x="356" y="0"/>
                    </a:cubicBezTo>
                    <a:cubicBezTo>
                      <a:pt x="276" y="0"/>
                      <a:pt x="195" y="0"/>
                      <a:pt x="114" y="0"/>
                    </a:cubicBezTo>
                    <a:cubicBezTo>
                      <a:pt x="88" y="0"/>
                      <a:pt x="70" y="5"/>
                      <a:pt x="42" y="31"/>
                    </a:cubicBezTo>
                    <a:cubicBezTo>
                      <a:pt x="23" y="47"/>
                      <a:pt x="0" y="81"/>
                      <a:pt x="0" y="86"/>
                    </a:cubicBezTo>
                    <a:cubicBezTo>
                      <a:pt x="0" y="94"/>
                      <a:pt x="8" y="94"/>
                      <a:pt x="10" y="94"/>
                    </a:cubicBezTo>
                    <a:cubicBezTo>
                      <a:pt x="18" y="94"/>
                      <a:pt x="18" y="94"/>
                      <a:pt x="21" y="88"/>
                    </a:cubicBezTo>
                    <a:cubicBezTo>
                      <a:pt x="55" y="42"/>
                      <a:pt x="94" y="42"/>
                      <a:pt x="109" y="42"/>
                    </a:cubicBezTo>
                    <a:cubicBezTo>
                      <a:pt x="122" y="42"/>
                      <a:pt x="135" y="42"/>
                      <a:pt x="148" y="42"/>
                    </a:cubicBezTo>
                    <a:cubicBezTo>
                      <a:pt x="127" y="112"/>
                      <a:pt x="94" y="187"/>
                      <a:pt x="73" y="226"/>
                    </a:cubicBezTo>
                    <a:cubicBezTo>
                      <a:pt x="70" y="234"/>
                      <a:pt x="62" y="249"/>
                      <a:pt x="62" y="252"/>
                    </a:cubicBezTo>
                    <a:cubicBezTo>
                      <a:pt x="60" y="255"/>
                      <a:pt x="60" y="257"/>
                      <a:pt x="60" y="260"/>
                    </a:cubicBezTo>
                    <a:cubicBezTo>
                      <a:pt x="60" y="270"/>
                      <a:pt x="68" y="281"/>
                      <a:pt x="83" y="281"/>
                    </a:cubicBezTo>
                    <a:cubicBezTo>
                      <a:pt x="107" y="281"/>
                      <a:pt x="114" y="252"/>
                      <a:pt x="130" y="195"/>
                    </a:cubicBezTo>
                    <a:cubicBezTo>
                      <a:pt x="143" y="144"/>
                      <a:pt x="156" y="93"/>
                      <a:pt x="169" y="4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14" name="Freeform 38"/>
              <p:cNvSpPr>
                <a:spLocks noChangeArrowheads="1"/>
              </p:cNvSpPr>
              <p:nvPr/>
            </p:nvSpPr>
            <p:spPr bwMode="auto">
              <a:xfrm>
                <a:off x="2421" y="2782"/>
                <a:ext cx="23" cy="61"/>
              </a:xfrm>
              <a:custGeom>
                <a:avLst/>
                <a:gdLst>
                  <a:gd name="T0" fmla="*/ 107 w 108"/>
                  <a:gd name="T1" fmla="*/ 94 h 274"/>
                  <a:gd name="T2" fmla="*/ 49 w 108"/>
                  <a:gd name="T3" fmla="*/ 0 h 274"/>
                  <a:gd name="T4" fmla="*/ 0 w 108"/>
                  <a:gd name="T5" fmla="*/ 47 h 274"/>
                  <a:gd name="T6" fmla="*/ 49 w 108"/>
                  <a:gd name="T7" fmla="*/ 96 h 274"/>
                  <a:gd name="T8" fmla="*/ 81 w 108"/>
                  <a:gd name="T9" fmla="*/ 83 h 274"/>
                  <a:gd name="T10" fmla="*/ 86 w 108"/>
                  <a:gd name="T11" fmla="*/ 81 h 274"/>
                  <a:gd name="T12" fmla="*/ 88 w 108"/>
                  <a:gd name="T13" fmla="*/ 94 h 274"/>
                  <a:gd name="T14" fmla="*/ 26 w 108"/>
                  <a:gd name="T15" fmla="*/ 247 h 274"/>
                  <a:gd name="T16" fmla="*/ 16 w 108"/>
                  <a:gd name="T17" fmla="*/ 262 h 274"/>
                  <a:gd name="T18" fmla="*/ 23 w 108"/>
                  <a:gd name="T19" fmla="*/ 273 h 274"/>
                  <a:gd name="T20" fmla="*/ 107 w 108"/>
                  <a:gd name="T21" fmla="*/ 9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74">
                    <a:moveTo>
                      <a:pt x="107" y="94"/>
                    </a:moveTo>
                    <a:cubicBezTo>
                      <a:pt x="107" y="34"/>
                      <a:pt x="86" y="0"/>
                      <a:pt x="49" y="0"/>
                    </a:cubicBezTo>
                    <a:cubicBezTo>
                      <a:pt x="18" y="0"/>
                      <a:pt x="0" y="21"/>
                      <a:pt x="0" y="47"/>
                    </a:cubicBezTo>
                    <a:cubicBezTo>
                      <a:pt x="0" y="73"/>
                      <a:pt x="18" y="96"/>
                      <a:pt x="49" y="96"/>
                    </a:cubicBezTo>
                    <a:cubicBezTo>
                      <a:pt x="60" y="96"/>
                      <a:pt x="73" y="91"/>
                      <a:pt x="81" y="83"/>
                    </a:cubicBezTo>
                    <a:cubicBezTo>
                      <a:pt x="83" y="83"/>
                      <a:pt x="84" y="81"/>
                      <a:pt x="86" y="81"/>
                    </a:cubicBezTo>
                    <a:cubicBezTo>
                      <a:pt x="87" y="85"/>
                      <a:pt x="88" y="83"/>
                      <a:pt x="88" y="94"/>
                    </a:cubicBezTo>
                    <a:cubicBezTo>
                      <a:pt x="88" y="161"/>
                      <a:pt x="55" y="218"/>
                      <a:pt x="26" y="247"/>
                    </a:cubicBezTo>
                    <a:cubicBezTo>
                      <a:pt x="16" y="257"/>
                      <a:pt x="16" y="260"/>
                      <a:pt x="16" y="262"/>
                    </a:cubicBezTo>
                    <a:cubicBezTo>
                      <a:pt x="16" y="268"/>
                      <a:pt x="21" y="273"/>
                      <a:pt x="23" y="273"/>
                    </a:cubicBezTo>
                    <a:cubicBezTo>
                      <a:pt x="34" y="273"/>
                      <a:pt x="107" y="203"/>
                      <a:pt x="107" y="9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15" name="Freeform 39"/>
              <p:cNvSpPr>
                <a:spLocks noChangeArrowheads="1"/>
              </p:cNvSpPr>
              <p:nvPr/>
            </p:nvSpPr>
            <p:spPr bwMode="auto">
              <a:xfrm>
                <a:off x="2501" y="2712"/>
                <a:ext cx="84" cy="93"/>
              </a:xfrm>
              <a:custGeom>
                <a:avLst/>
                <a:gdLst>
                  <a:gd name="T0" fmla="*/ 55 w 373"/>
                  <a:gd name="T1" fmla="*/ 348 h 414"/>
                  <a:gd name="T2" fmla="*/ 47 w 373"/>
                  <a:gd name="T3" fmla="*/ 387 h 414"/>
                  <a:gd name="T4" fmla="*/ 73 w 373"/>
                  <a:gd name="T5" fmla="*/ 413 h 414"/>
                  <a:gd name="T6" fmla="*/ 107 w 373"/>
                  <a:gd name="T7" fmla="*/ 387 h 414"/>
                  <a:gd name="T8" fmla="*/ 143 w 373"/>
                  <a:gd name="T9" fmla="*/ 242 h 414"/>
                  <a:gd name="T10" fmla="*/ 172 w 373"/>
                  <a:gd name="T11" fmla="*/ 125 h 414"/>
                  <a:gd name="T12" fmla="*/ 224 w 373"/>
                  <a:gd name="T13" fmla="*/ 49 h 414"/>
                  <a:gd name="T14" fmla="*/ 296 w 373"/>
                  <a:gd name="T15" fmla="*/ 18 h 414"/>
                  <a:gd name="T16" fmla="*/ 335 w 373"/>
                  <a:gd name="T17" fmla="*/ 29 h 414"/>
                  <a:gd name="T18" fmla="*/ 289 w 373"/>
                  <a:gd name="T19" fmla="*/ 81 h 414"/>
                  <a:gd name="T20" fmla="*/ 322 w 373"/>
                  <a:gd name="T21" fmla="*/ 112 h 414"/>
                  <a:gd name="T22" fmla="*/ 372 w 373"/>
                  <a:gd name="T23" fmla="*/ 57 h 414"/>
                  <a:gd name="T24" fmla="*/ 296 w 373"/>
                  <a:gd name="T25" fmla="*/ 0 h 414"/>
                  <a:gd name="T26" fmla="*/ 179 w 373"/>
                  <a:gd name="T27" fmla="*/ 70 h 414"/>
                  <a:gd name="T28" fmla="*/ 96 w 373"/>
                  <a:gd name="T29" fmla="*/ 0 h 414"/>
                  <a:gd name="T30" fmla="*/ 29 w 373"/>
                  <a:gd name="T31" fmla="*/ 52 h 414"/>
                  <a:gd name="T32" fmla="*/ 0 w 373"/>
                  <a:gd name="T33" fmla="*/ 140 h 414"/>
                  <a:gd name="T34" fmla="*/ 13 w 373"/>
                  <a:gd name="T35" fmla="*/ 148 h 414"/>
                  <a:gd name="T36" fmla="*/ 29 w 373"/>
                  <a:gd name="T37" fmla="*/ 127 h 414"/>
                  <a:gd name="T38" fmla="*/ 94 w 373"/>
                  <a:gd name="T39" fmla="*/ 18 h 414"/>
                  <a:gd name="T40" fmla="*/ 122 w 373"/>
                  <a:gd name="T41" fmla="*/ 60 h 414"/>
                  <a:gd name="T42" fmla="*/ 107 w 373"/>
                  <a:gd name="T43" fmla="*/ 138 h 414"/>
                  <a:gd name="T44" fmla="*/ 55 w 373"/>
                  <a:gd name="T45" fmla="*/ 34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3" h="414">
                    <a:moveTo>
                      <a:pt x="55" y="348"/>
                    </a:moveTo>
                    <a:cubicBezTo>
                      <a:pt x="52" y="361"/>
                      <a:pt x="47" y="382"/>
                      <a:pt x="47" y="387"/>
                    </a:cubicBezTo>
                    <a:cubicBezTo>
                      <a:pt x="47" y="405"/>
                      <a:pt x="60" y="413"/>
                      <a:pt x="73" y="413"/>
                    </a:cubicBezTo>
                    <a:cubicBezTo>
                      <a:pt x="83" y="413"/>
                      <a:pt x="101" y="405"/>
                      <a:pt x="107" y="387"/>
                    </a:cubicBezTo>
                    <a:cubicBezTo>
                      <a:pt x="109" y="382"/>
                      <a:pt x="140" y="260"/>
                      <a:pt x="143" y="242"/>
                    </a:cubicBezTo>
                    <a:cubicBezTo>
                      <a:pt x="151" y="213"/>
                      <a:pt x="166" y="148"/>
                      <a:pt x="172" y="125"/>
                    </a:cubicBezTo>
                    <a:cubicBezTo>
                      <a:pt x="177" y="112"/>
                      <a:pt x="203" y="70"/>
                      <a:pt x="224" y="49"/>
                    </a:cubicBezTo>
                    <a:cubicBezTo>
                      <a:pt x="231" y="42"/>
                      <a:pt x="257" y="18"/>
                      <a:pt x="296" y="18"/>
                    </a:cubicBezTo>
                    <a:cubicBezTo>
                      <a:pt x="320" y="18"/>
                      <a:pt x="322" y="25"/>
                      <a:pt x="335" y="29"/>
                    </a:cubicBezTo>
                    <a:cubicBezTo>
                      <a:pt x="307" y="34"/>
                      <a:pt x="289" y="57"/>
                      <a:pt x="289" y="81"/>
                    </a:cubicBezTo>
                    <a:cubicBezTo>
                      <a:pt x="289" y="94"/>
                      <a:pt x="298" y="112"/>
                      <a:pt x="322" y="112"/>
                    </a:cubicBezTo>
                    <a:cubicBezTo>
                      <a:pt x="347" y="112"/>
                      <a:pt x="372" y="91"/>
                      <a:pt x="372" y="57"/>
                    </a:cubicBezTo>
                    <a:cubicBezTo>
                      <a:pt x="372" y="26"/>
                      <a:pt x="343" y="0"/>
                      <a:pt x="296" y="0"/>
                    </a:cubicBezTo>
                    <a:cubicBezTo>
                      <a:pt x="237" y="0"/>
                      <a:pt x="198" y="44"/>
                      <a:pt x="179" y="70"/>
                    </a:cubicBezTo>
                    <a:cubicBezTo>
                      <a:pt x="172" y="29"/>
                      <a:pt x="140" y="0"/>
                      <a:pt x="96" y="0"/>
                    </a:cubicBezTo>
                    <a:cubicBezTo>
                      <a:pt x="55" y="0"/>
                      <a:pt x="36" y="34"/>
                      <a:pt x="29" y="52"/>
                    </a:cubicBezTo>
                    <a:cubicBezTo>
                      <a:pt x="13" y="81"/>
                      <a:pt x="0" y="138"/>
                      <a:pt x="0" y="140"/>
                    </a:cubicBezTo>
                    <a:cubicBezTo>
                      <a:pt x="0" y="148"/>
                      <a:pt x="10" y="148"/>
                      <a:pt x="13" y="148"/>
                    </a:cubicBezTo>
                    <a:cubicBezTo>
                      <a:pt x="21" y="148"/>
                      <a:pt x="21" y="148"/>
                      <a:pt x="29" y="127"/>
                    </a:cubicBezTo>
                    <a:cubicBezTo>
                      <a:pt x="44" y="62"/>
                      <a:pt x="62" y="18"/>
                      <a:pt x="94" y="18"/>
                    </a:cubicBezTo>
                    <a:cubicBezTo>
                      <a:pt x="109" y="18"/>
                      <a:pt x="122" y="26"/>
                      <a:pt x="122" y="60"/>
                    </a:cubicBezTo>
                    <a:cubicBezTo>
                      <a:pt x="122" y="81"/>
                      <a:pt x="120" y="91"/>
                      <a:pt x="107" y="138"/>
                    </a:cubicBezTo>
                    <a:cubicBezTo>
                      <a:pt x="89" y="208"/>
                      <a:pt x="72" y="278"/>
                      <a:pt x="55" y="34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16" name="Freeform 40"/>
              <p:cNvSpPr>
                <a:spLocks noChangeArrowheads="1"/>
              </p:cNvSpPr>
              <p:nvPr/>
            </p:nvSpPr>
            <p:spPr bwMode="auto">
              <a:xfrm>
                <a:off x="2594" y="2770"/>
                <a:ext cx="62" cy="65"/>
              </a:xfrm>
              <a:custGeom>
                <a:avLst/>
                <a:gdLst>
                  <a:gd name="T0" fmla="*/ 257 w 277"/>
                  <a:gd name="T1" fmla="*/ 138 h 292"/>
                  <a:gd name="T2" fmla="*/ 276 w 277"/>
                  <a:gd name="T3" fmla="*/ 125 h 292"/>
                  <a:gd name="T4" fmla="*/ 148 w 277"/>
                  <a:gd name="T5" fmla="*/ 0 h 292"/>
                  <a:gd name="T6" fmla="*/ 0 w 277"/>
                  <a:gd name="T7" fmla="*/ 146 h 292"/>
                  <a:gd name="T8" fmla="*/ 156 w 277"/>
                  <a:gd name="T9" fmla="*/ 291 h 292"/>
                  <a:gd name="T10" fmla="*/ 276 w 277"/>
                  <a:gd name="T11" fmla="*/ 208 h 292"/>
                  <a:gd name="T12" fmla="*/ 265 w 277"/>
                  <a:gd name="T13" fmla="*/ 200 h 292"/>
                  <a:gd name="T14" fmla="*/ 252 w 277"/>
                  <a:gd name="T15" fmla="*/ 208 h 292"/>
                  <a:gd name="T16" fmla="*/ 161 w 277"/>
                  <a:gd name="T17" fmla="*/ 270 h 292"/>
                  <a:gd name="T18" fmla="*/ 83 w 277"/>
                  <a:gd name="T19" fmla="*/ 234 h 292"/>
                  <a:gd name="T20" fmla="*/ 60 w 277"/>
                  <a:gd name="T21" fmla="*/ 138 h 292"/>
                  <a:gd name="T22" fmla="*/ 257 w 277"/>
                  <a:gd name="T23" fmla="*/ 138 h 292"/>
                  <a:gd name="T24" fmla="*/ 60 w 277"/>
                  <a:gd name="T25" fmla="*/ 122 h 292"/>
                  <a:gd name="T26" fmla="*/ 148 w 277"/>
                  <a:gd name="T27" fmla="*/ 18 h 292"/>
                  <a:gd name="T28" fmla="*/ 231 w 277"/>
                  <a:gd name="T29" fmla="*/ 122 h 292"/>
                  <a:gd name="T30" fmla="*/ 60 w 277"/>
                  <a:gd name="T31" fmla="*/ 12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7" h="292">
                    <a:moveTo>
                      <a:pt x="257" y="138"/>
                    </a:moveTo>
                    <a:cubicBezTo>
                      <a:pt x="270" y="138"/>
                      <a:pt x="276" y="138"/>
                      <a:pt x="276" y="125"/>
                    </a:cubicBezTo>
                    <a:cubicBezTo>
                      <a:pt x="276" y="68"/>
                      <a:pt x="244" y="0"/>
                      <a:pt x="148" y="0"/>
                    </a:cubicBezTo>
                    <a:cubicBezTo>
                      <a:pt x="65" y="0"/>
                      <a:pt x="0" y="65"/>
                      <a:pt x="0" y="146"/>
                    </a:cubicBezTo>
                    <a:cubicBezTo>
                      <a:pt x="0" y="226"/>
                      <a:pt x="73" y="291"/>
                      <a:pt x="156" y="291"/>
                    </a:cubicBezTo>
                    <a:cubicBezTo>
                      <a:pt x="244" y="291"/>
                      <a:pt x="276" y="221"/>
                      <a:pt x="276" y="208"/>
                    </a:cubicBezTo>
                    <a:cubicBezTo>
                      <a:pt x="276" y="205"/>
                      <a:pt x="273" y="200"/>
                      <a:pt x="265" y="200"/>
                    </a:cubicBezTo>
                    <a:cubicBezTo>
                      <a:pt x="255" y="200"/>
                      <a:pt x="255" y="203"/>
                      <a:pt x="252" y="208"/>
                    </a:cubicBezTo>
                    <a:cubicBezTo>
                      <a:pt x="234" y="260"/>
                      <a:pt x="185" y="270"/>
                      <a:pt x="161" y="270"/>
                    </a:cubicBezTo>
                    <a:cubicBezTo>
                      <a:pt x="130" y="270"/>
                      <a:pt x="101" y="257"/>
                      <a:pt x="83" y="234"/>
                    </a:cubicBezTo>
                    <a:cubicBezTo>
                      <a:pt x="60" y="203"/>
                      <a:pt x="60" y="164"/>
                      <a:pt x="60" y="138"/>
                    </a:cubicBezTo>
                    <a:cubicBezTo>
                      <a:pt x="126" y="138"/>
                      <a:pt x="191" y="138"/>
                      <a:pt x="257" y="138"/>
                    </a:cubicBezTo>
                    <a:close/>
                    <a:moveTo>
                      <a:pt x="60" y="122"/>
                    </a:moveTo>
                    <a:cubicBezTo>
                      <a:pt x="68" y="31"/>
                      <a:pt x="125" y="18"/>
                      <a:pt x="148" y="18"/>
                    </a:cubicBezTo>
                    <a:cubicBezTo>
                      <a:pt x="226" y="18"/>
                      <a:pt x="229" y="107"/>
                      <a:pt x="231" y="122"/>
                    </a:cubicBezTo>
                    <a:cubicBezTo>
                      <a:pt x="174" y="122"/>
                      <a:pt x="117" y="122"/>
                      <a:pt x="60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17" name="Freeform 41"/>
              <p:cNvSpPr>
                <a:spLocks noChangeArrowheads="1"/>
              </p:cNvSpPr>
              <p:nvPr/>
            </p:nvSpPr>
            <p:spPr bwMode="auto">
              <a:xfrm>
                <a:off x="2668" y="2732"/>
                <a:ext cx="98" cy="101"/>
              </a:xfrm>
              <a:custGeom>
                <a:avLst/>
                <a:gdLst>
                  <a:gd name="T0" fmla="*/ 309 w 435"/>
                  <a:gd name="T1" fmla="*/ 197 h 451"/>
                  <a:gd name="T2" fmla="*/ 390 w 435"/>
                  <a:gd name="T3" fmla="*/ 197 h 451"/>
                  <a:gd name="T4" fmla="*/ 390 w 435"/>
                  <a:gd name="T5" fmla="*/ 177 h 451"/>
                  <a:gd name="T6" fmla="*/ 307 w 435"/>
                  <a:gd name="T7" fmla="*/ 177 h 451"/>
                  <a:gd name="T8" fmla="*/ 307 w 435"/>
                  <a:gd name="T9" fmla="*/ 104 h 451"/>
                  <a:gd name="T10" fmla="*/ 369 w 435"/>
                  <a:gd name="T11" fmla="*/ 18 h 451"/>
                  <a:gd name="T12" fmla="*/ 387 w 435"/>
                  <a:gd name="T13" fmla="*/ 21 h 451"/>
                  <a:gd name="T14" fmla="*/ 374 w 435"/>
                  <a:gd name="T15" fmla="*/ 47 h 451"/>
                  <a:gd name="T16" fmla="*/ 403 w 435"/>
                  <a:gd name="T17" fmla="*/ 78 h 451"/>
                  <a:gd name="T18" fmla="*/ 434 w 435"/>
                  <a:gd name="T19" fmla="*/ 47 h 451"/>
                  <a:gd name="T20" fmla="*/ 369 w 435"/>
                  <a:gd name="T21" fmla="*/ 0 h 451"/>
                  <a:gd name="T22" fmla="*/ 296 w 435"/>
                  <a:gd name="T23" fmla="*/ 29 h 451"/>
                  <a:gd name="T24" fmla="*/ 213 w 435"/>
                  <a:gd name="T25" fmla="*/ 0 h 451"/>
                  <a:gd name="T26" fmla="*/ 55 w 435"/>
                  <a:gd name="T27" fmla="*/ 104 h 451"/>
                  <a:gd name="T28" fmla="*/ 55 w 435"/>
                  <a:gd name="T29" fmla="*/ 177 h 451"/>
                  <a:gd name="T30" fmla="*/ 0 w 435"/>
                  <a:gd name="T31" fmla="*/ 177 h 451"/>
                  <a:gd name="T32" fmla="*/ 0 w 435"/>
                  <a:gd name="T33" fmla="*/ 197 h 451"/>
                  <a:gd name="T34" fmla="*/ 55 w 435"/>
                  <a:gd name="T35" fmla="*/ 197 h 451"/>
                  <a:gd name="T36" fmla="*/ 55 w 435"/>
                  <a:gd name="T37" fmla="*/ 400 h 451"/>
                  <a:gd name="T38" fmla="*/ 8 w 435"/>
                  <a:gd name="T39" fmla="*/ 429 h 451"/>
                  <a:gd name="T40" fmla="*/ 8 w 435"/>
                  <a:gd name="T41" fmla="*/ 450 h 451"/>
                  <a:gd name="T42" fmla="*/ 78 w 435"/>
                  <a:gd name="T43" fmla="*/ 450 h 451"/>
                  <a:gd name="T44" fmla="*/ 151 w 435"/>
                  <a:gd name="T45" fmla="*/ 450 h 451"/>
                  <a:gd name="T46" fmla="*/ 151 w 435"/>
                  <a:gd name="T47" fmla="*/ 429 h 451"/>
                  <a:gd name="T48" fmla="*/ 104 w 435"/>
                  <a:gd name="T49" fmla="*/ 400 h 451"/>
                  <a:gd name="T50" fmla="*/ 104 w 435"/>
                  <a:gd name="T51" fmla="*/ 197 h 451"/>
                  <a:gd name="T52" fmla="*/ 263 w 435"/>
                  <a:gd name="T53" fmla="*/ 197 h 451"/>
                  <a:gd name="T54" fmla="*/ 263 w 435"/>
                  <a:gd name="T55" fmla="*/ 400 h 451"/>
                  <a:gd name="T56" fmla="*/ 213 w 435"/>
                  <a:gd name="T57" fmla="*/ 429 h 451"/>
                  <a:gd name="T58" fmla="*/ 213 w 435"/>
                  <a:gd name="T59" fmla="*/ 450 h 451"/>
                  <a:gd name="T60" fmla="*/ 286 w 435"/>
                  <a:gd name="T61" fmla="*/ 450 h 451"/>
                  <a:gd name="T62" fmla="*/ 369 w 435"/>
                  <a:gd name="T63" fmla="*/ 450 h 451"/>
                  <a:gd name="T64" fmla="*/ 369 w 435"/>
                  <a:gd name="T65" fmla="*/ 429 h 451"/>
                  <a:gd name="T66" fmla="*/ 356 w 435"/>
                  <a:gd name="T67" fmla="*/ 429 h 451"/>
                  <a:gd name="T68" fmla="*/ 309 w 435"/>
                  <a:gd name="T69" fmla="*/ 400 h 451"/>
                  <a:gd name="T70" fmla="*/ 309 w 435"/>
                  <a:gd name="T71" fmla="*/ 197 h 451"/>
                  <a:gd name="T72" fmla="*/ 101 w 435"/>
                  <a:gd name="T73" fmla="*/ 177 h 451"/>
                  <a:gd name="T74" fmla="*/ 101 w 435"/>
                  <a:gd name="T75" fmla="*/ 107 h 451"/>
                  <a:gd name="T76" fmla="*/ 211 w 435"/>
                  <a:gd name="T77" fmla="*/ 18 h 451"/>
                  <a:gd name="T78" fmla="*/ 265 w 435"/>
                  <a:gd name="T79" fmla="*/ 29 h 451"/>
                  <a:gd name="T80" fmla="*/ 247 w 435"/>
                  <a:gd name="T81" fmla="*/ 57 h 451"/>
                  <a:gd name="T82" fmla="*/ 263 w 435"/>
                  <a:gd name="T83" fmla="*/ 83 h 451"/>
                  <a:gd name="T84" fmla="*/ 263 w 435"/>
                  <a:gd name="T85" fmla="*/ 104 h 451"/>
                  <a:gd name="T86" fmla="*/ 263 w 435"/>
                  <a:gd name="T87" fmla="*/ 177 h 451"/>
                  <a:gd name="T88" fmla="*/ 101 w 435"/>
                  <a:gd name="T89" fmla="*/ 177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5" h="451">
                    <a:moveTo>
                      <a:pt x="309" y="197"/>
                    </a:moveTo>
                    <a:cubicBezTo>
                      <a:pt x="336" y="197"/>
                      <a:pt x="363" y="197"/>
                      <a:pt x="390" y="197"/>
                    </a:cubicBezTo>
                    <a:cubicBezTo>
                      <a:pt x="390" y="191"/>
                      <a:pt x="390" y="184"/>
                      <a:pt x="390" y="177"/>
                    </a:cubicBezTo>
                    <a:cubicBezTo>
                      <a:pt x="362" y="177"/>
                      <a:pt x="334" y="177"/>
                      <a:pt x="307" y="177"/>
                    </a:cubicBezTo>
                    <a:cubicBezTo>
                      <a:pt x="307" y="152"/>
                      <a:pt x="307" y="128"/>
                      <a:pt x="307" y="104"/>
                    </a:cubicBezTo>
                    <a:cubicBezTo>
                      <a:pt x="307" y="47"/>
                      <a:pt x="341" y="18"/>
                      <a:pt x="369" y="18"/>
                    </a:cubicBezTo>
                    <a:cubicBezTo>
                      <a:pt x="374" y="18"/>
                      <a:pt x="382" y="21"/>
                      <a:pt x="387" y="21"/>
                    </a:cubicBezTo>
                    <a:cubicBezTo>
                      <a:pt x="380" y="26"/>
                      <a:pt x="374" y="36"/>
                      <a:pt x="374" y="47"/>
                    </a:cubicBezTo>
                    <a:cubicBezTo>
                      <a:pt x="374" y="65"/>
                      <a:pt x="386" y="78"/>
                      <a:pt x="403" y="78"/>
                    </a:cubicBezTo>
                    <a:cubicBezTo>
                      <a:pt x="420" y="78"/>
                      <a:pt x="434" y="65"/>
                      <a:pt x="434" y="47"/>
                    </a:cubicBezTo>
                    <a:cubicBezTo>
                      <a:pt x="434" y="21"/>
                      <a:pt x="406" y="0"/>
                      <a:pt x="369" y="0"/>
                    </a:cubicBezTo>
                    <a:cubicBezTo>
                      <a:pt x="348" y="0"/>
                      <a:pt x="320" y="8"/>
                      <a:pt x="296" y="29"/>
                    </a:cubicBezTo>
                    <a:cubicBezTo>
                      <a:pt x="276" y="5"/>
                      <a:pt x="237" y="0"/>
                      <a:pt x="213" y="0"/>
                    </a:cubicBezTo>
                    <a:cubicBezTo>
                      <a:pt x="143" y="0"/>
                      <a:pt x="55" y="34"/>
                      <a:pt x="55" y="104"/>
                    </a:cubicBezTo>
                    <a:cubicBezTo>
                      <a:pt x="55" y="128"/>
                      <a:pt x="55" y="152"/>
                      <a:pt x="55" y="177"/>
                    </a:cubicBezTo>
                    <a:cubicBezTo>
                      <a:pt x="36" y="177"/>
                      <a:pt x="18" y="177"/>
                      <a:pt x="0" y="177"/>
                    </a:cubicBezTo>
                    <a:cubicBezTo>
                      <a:pt x="0" y="184"/>
                      <a:pt x="0" y="191"/>
                      <a:pt x="0" y="197"/>
                    </a:cubicBezTo>
                    <a:cubicBezTo>
                      <a:pt x="18" y="197"/>
                      <a:pt x="36" y="197"/>
                      <a:pt x="55" y="197"/>
                    </a:cubicBezTo>
                    <a:cubicBezTo>
                      <a:pt x="55" y="265"/>
                      <a:pt x="55" y="333"/>
                      <a:pt x="55" y="400"/>
                    </a:cubicBezTo>
                    <a:cubicBezTo>
                      <a:pt x="55" y="429"/>
                      <a:pt x="49" y="429"/>
                      <a:pt x="8" y="429"/>
                    </a:cubicBezTo>
                    <a:cubicBezTo>
                      <a:pt x="8" y="436"/>
                      <a:pt x="8" y="443"/>
                      <a:pt x="8" y="450"/>
                    </a:cubicBezTo>
                    <a:cubicBezTo>
                      <a:pt x="31" y="450"/>
                      <a:pt x="52" y="450"/>
                      <a:pt x="78" y="450"/>
                    </a:cubicBezTo>
                    <a:cubicBezTo>
                      <a:pt x="104" y="450"/>
                      <a:pt x="127" y="450"/>
                      <a:pt x="151" y="450"/>
                    </a:cubicBezTo>
                    <a:cubicBezTo>
                      <a:pt x="151" y="443"/>
                      <a:pt x="151" y="436"/>
                      <a:pt x="151" y="429"/>
                    </a:cubicBezTo>
                    <a:cubicBezTo>
                      <a:pt x="109" y="429"/>
                      <a:pt x="104" y="429"/>
                      <a:pt x="104" y="400"/>
                    </a:cubicBezTo>
                    <a:cubicBezTo>
                      <a:pt x="104" y="333"/>
                      <a:pt x="104" y="265"/>
                      <a:pt x="104" y="197"/>
                    </a:cubicBezTo>
                    <a:cubicBezTo>
                      <a:pt x="157" y="197"/>
                      <a:pt x="210" y="197"/>
                      <a:pt x="263" y="197"/>
                    </a:cubicBezTo>
                    <a:cubicBezTo>
                      <a:pt x="263" y="265"/>
                      <a:pt x="263" y="333"/>
                      <a:pt x="263" y="400"/>
                    </a:cubicBezTo>
                    <a:cubicBezTo>
                      <a:pt x="263" y="429"/>
                      <a:pt x="255" y="429"/>
                      <a:pt x="213" y="429"/>
                    </a:cubicBezTo>
                    <a:cubicBezTo>
                      <a:pt x="213" y="436"/>
                      <a:pt x="213" y="443"/>
                      <a:pt x="213" y="450"/>
                    </a:cubicBezTo>
                    <a:cubicBezTo>
                      <a:pt x="216" y="450"/>
                      <a:pt x="260" y="450"/>
                      <a:pt x="286" y="450"/>
                    </a:cubicBezTo>
                    <a:cubicBezTo>
                      <a:pt x="315" y="450"/>
                      <a:pt x="343" y="450"/>
                      <a:pt x="369" y="450"/>
                    </a:cubicBezTo>
                    <a:cubicBezTo>
                      <a:pt x="369" y="443"/>
                      <a:pt x="369" y="436"/>
                      <a:pt x="369" y="429"/>
                    </a:cubicBezTo>
                    <a:cubicBezTo>
                      <a:pt x="365" y="429"/>
                      <a:pt x="360" y="429"/>
                      <a:pt x="356" y="429"/>
                    </a:cubicBezTo>
                    <a:cubicBezTo>
                      <a:pt x="309" y="429"/>
                      <a:pt x="309" y="421"/>
                      <a:pt x="309" y="400"/>
                    </a:cubicBezTo>
                    <a:cubicBezTo>
                      <a:pt x="309" y="333"/>
                      <a:pt x="309" y="265"/>
                      <a:pt x="309" y="197"/>
                    </a:cubicBezTo>
                    <a:close/>
                    <a:moveTo>
                      <a:pt x="101" y="177"/>
                    </a:moveTo>
                    <a:cubicBezTo>
                      <a:pt x="101" y="153"/>
                      <a:pt x="101" y="130"/>
                      <a:pt x="101" y="107"/>
                    </a:cubicBezTo>
                    <a:cubicBezTo>
                      <a:pt x="101" y="44"/>
                      <a:pt x="164" y="18"/>
                      <a:pt x="211" y="18"/>
                    </a:cubicBezTo>
                    <a:cubicBezTo>
                      <a:pt x="216" y="18"/>
                      <a:pt x="244" y="18"/>
                      <a:pt x="265" y="29"/>
                    </a:cubicBezTo>
                    <a:cubicBezTo>
                      <a:pt x="257" y="31"/>
                      <a:pt x="247" y="39"/>
                      <a:pt x="247" y="57"/>
                    </a:cubicBezTo>
                    <a:cubicBezTo>
                      <a:pt x="247" y="65"/>
                      <a:pt x="250" y="75"/>
                      <a:pt x="263" y="83"/>
                    </a:cubicBezTo>
                    <a:cubicBezTo>
                      <a:pt x="263" y="88"/>
                      <a:pt x="263" y="99"/>
                      <a:pt x="263" y="104"/>
                    </a:cubicBezTo>
                    <a:cubicBezTo>
                      <a:pt x="263" y="128"/>
                      <a:pt x="263" y="152"/>
                      <a:pt x="263" y="177"/>
                    </a:cubicBezTo>
                    <a:cubicBezTo>
                      <a:pt x="209" y="177"/>
                      <a:pt x="155" y="177"/>
                      <a:pt x="101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18" name="Freeform 42"/>
              <p:cNvSpPr>
                <a:spLocks noChangeArrowheads="1"/>
              </p:cNvSpPr>
              <p:nvPr/>
            </p:nvSpPr>
            <p:spPr bwMode="auto">
              <a:xfrm>
                <a:off x="2795" y="2648"/>
                <a:ext cx="47" cy="207"/>
              </a:xfrm>
              <a:custGeom>
                <a:avLst/>
                <a:gdLst>
                  <a:gd name="T0" fmla="*/ 211 w 212"/>
                  <a:gd name="T1" fmla="*/ 457 h 916"/>
                  <a:gd name="T2" fmla="*/ 151 w 212"/>
                  <a:gd name="T3" fmla="*/ 171 h 916"/>
                  <a:gd name="T4" fmla="*/ 8 w 212"/>
                  <a:gd name="T5" fmla="*/ 0 h 916"/>
                  <a:gd name="T6" fmla="*/ 0 w 212"/>
                  <a:gd name="T7" fmla="*/ 10 h 916"/>
                  <a:gd name="T8" fmla="*/ 16 w 212"/>
                  <a:gd name="T9" fmla="*/ 31 h 916"/>
                  <a:gd name="T10" fmla="*/ 159 w 212"/>
                  <a:gd name="T11" fmla="*/ 457 h 916"/>
                  <a:gd name="T12" fmla="*/ 10 w 212"/>
                  <a:gd name="T13" fmla="*/ 889 h 916"/>
                  <a:gd name="T14" fmla="*/ 0 w 212"/>
                  <a:gd name="T15" fmla="*/ 904 h 916"/>
                  <a:gd name="T16" fmla="*/ 8 w 212"/>
                  <a:gd name="T17" fmla="*/ 915 h 916"/>
                  <a:gd name="T18" fmla="*/ 153 w 212"/>
                  <a:gd name="T19" fmla="*/ 735 h 916"/>
                  <a:gd name="T20" fmla="*/ 211 w 212"/>
                  <a:gd name="T21" fmla="*/ 45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2" h="916">
                    <a:moveTo>
                      <a:pt x="211" y="457"/>
                    </a:moveTo>
                    <a:cubicBezTo>
                      <a:pt x="211" y="387"/>
                      <a:pt x="200" y="275"/>
                      <a:pt x="151" y="171"/>
                    </a:cubicBezTo>
                    <a:cubicBezTo>
                      <a:pt x="96" y="60"/>
                      <a:pt x="18" y="0"/>
                      <a:pt x="8" y="0"/>
                    </a:cubicBezTo>
                    <a:cubicBezTo>
                      <a:pt x="3" y="0"/>
                      <a:pt x="0" y="5"/>
                      <a:pt x="0" y="10"/>
                    </a:cubicBezTo>
                    <a:cubicBezTo>
                      <a:pt x="0" y="13"/>
                      <a:pt x="0" y="16"/>
                      <a:pt x="16" y="31"/>
                    </a:cubicBezTo>
                    <a:cubicBezTo>
                      <a:pt x="107" y="122"/>
                      <a:pt x="159" y="268"/>
                      <a:pt x="159" y="457"/>
                    </a:cubicBezTo>
                    <a:cubicBezTo>
                      <a:pt x="159" y="613"/>
                      <a:pt x="125" y="774"/>
                      <a:pt x="10" y="889"/>
                    </a:cubicBezTo>
                    <a:cubicBezTo>
                      <a:pt x="0" y="899"/>
                      <a:pt x="0" y="902"/>
                      <a:pt x="0" y="904"/>
                    </a:cubicBezTo>
                    <a:cubicBezTo>
                      <a:pt x="0" y="909"/>
                      <a:pt x="3" y="915"/>
                      <a:pt x="8" y="915"/>
                    </a:cubicBezTo>
                    <a:cubicBezTo>
                      <a:pt x="18" y="915"/>
                      <a:pt x="99" y="852"/>
                      <a:pt x="153" y="735"/>
                    </a:cubicBezTo>
                    <a:cubicBezTo>
                      <a:pt x="200" y="634"/>
                      <a:pt x="211" y="533"/>
                      <a:pt x="211" y="45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19" name="Freeform 43"/>
              <p:cNvSpPr>
                <a:spLocks noChangeArrowheads="1"/>
              </p:cNvSpPr>
              <p:nvPr/>
            </p:nvSpPr>
            <p:spPr bwMode="auto">
              <a:xfrm>
                <a:off x="2881" y="2782"/>
                <a:ext cx="24" cy="61"/>
              </a:xfrm>
              <a:custGeom>
                <a:avLst/>
                <a:gdLst>
                  <a:gd name="T0" fmla="*/ 109 w 110"/>
                  <a:gd name="T1" fmla="*/ 94 h 274"/>
                  <a:gd name="T2" fmla="*/ 49 w 110"/>
                  <a:gd name="T3" fmla="*/ 0 h 274"/>
                  <a:gd name="T4" fmla="*/ 0 w 110"/>
                  <a:gd name="T5" fmla="*/ 47 h 274"/>
                  <a:gd name="T6" fmla="*/ 49 w 110"/>
                  <a:gd name="T7" fmla="*/ 96 h 274"/>
                  <a:gd name="T8" fmla="*/ 81 w 110"/>
                  <a:gd name="T9" fmla="*/ 83 h 274"/>
                  <a:gd name="T10" fmla="*/ 86 w 110"/>
                  <a:gd name="T11" fmla="*/ 81 h 274"/>
                  <a:gd name="T12" fmla="*/ 88 w 110"/>
                  <a:gd name="T13" fmla="*/ 94 h 274"/>
                  <a:gd name="T14" fmla="*/ 26 w 110"/>
                  <a:gd name="T15" fmla="*/ 247 h 274"/>
                  <a:gd name="T16" fmla="*/ 16 w 110"/>
                  <a:gd name="T17" fmla="*/ 262 h 274"/>
                  <a:gd name="T18" fmla="*/ 26 w 110"/>
                  <a:gd name="T19" fmla="*/ 273 h 274"/>
                  <a:gd name="T20" fmla="*/ 109 w 110"/>
                  <a:gd name="T21" fmla="*/ 9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274">
                    <a:moveTo>
                      <a:pt x="109" y="94"/>
                    </a:moveTo>
                    <a:cubicBezTo>
                      <a:pt x="109" y="34"/>
                      <a:pt x="86" y="0"/>
                      <a:pt x="49" y="0"/>
                    </a:cubicBezTo>
                    <a:cubicBezTo>
                      <a:pt x="18" y="0"/>
                      <a:pt x="0" y="21"/>
                      <a:pt x="0" y="47"/>
                    </a:cubicBezTo>
                    <a:cubicBezTo>
                      <a:pt x="0" y="73"/>
                      <a:pt x="18" y="96"/>
                      <a:pt x="49" y="96"/>
                    </a:cubicBezTo>
                    <a:cubicBezTo>
                      <a:pt x="60" y="96"/>
                      <a:pt x="73" y="91"/>
                      <a:pt x="81" y="83"/>
                    </a:cubicBezTo>
                    <a:cubicBezTo>
                      <a:pt x="83" y="83"/>
                      <a:pt x="84" y="81"/>
                      <a:pt x="86" y="81"/>
                    </a:cubicBezTo>
                    <a:cubicBezTo>
                      <a:pt x="87" y="85"/>
                      <a:pt x="88" y="83"/>
                      <a:pt x="88" y="94"/>
                    </a:cubicBezTo>
                    <a:cubicBezTo>
                      <a:pt x="88" y="161"/>
                      <a:pt x="55" y="218"/>
                      <a:pt x="26" y="247"/>
                    </a:cubicBezTo>
                    <a:cubicBezTo>
                      <a:pt x="16" y="257"/>
                      <a:pt x="16" y="260"/>
                      <a:pt x="16" y="262"/>
                    </a:cubicBezTo>
                    <a:cubicBezTo>
                      <a:pt x="16" y="268"/>
                      <a:pt x="21" y="273"/>
                      <a:pt x="26" y="273"/>
                    </a:cubicBezTo>
                    <a:cubicBezTo>
                      <a:pt x="34" y="273"/>
                      <a:pt x="109" y="203"/>
                      <a:pt x="109" y="9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20" name="Freeform 44"/>
              <p:cNvSpPr>
                <a:spLocks noChangeArrowheads="1"/>
              </p:cNvSpPr>
              <p:nvPr/>
            </p:nvSpPr>
            <p:spPr bwMode="auto">
              <a:xfrm>
                <a:off x="2964" y="2662"/>
                <a:ext cx="147" cy="145"/>
              </a:xfrm>
              <a:custGeom>
                <a:avLst/>
                <a:gdLst>
                  <a:gd name="T0" fmla="*/ 304 w 653"/>
                  <a:gd name="T1" fmla="*/ 62 h 645"/>
                  <a:gd name="T2" fmla="*/ 330 w 653"/>
                  <a:gd name="T3" fmla="*/ 29 h 645"/>
                  <a:gd name="T4" fmla="*/ 385 w 653"/>
                  <a:gd name="T5" fmla="*/ 29 h 645"/>
                  <a:gd name="T6" fmla="*/ 551 w 653"/>
                  <a:gd name="T7" fmla="*/ 120 h 645"/>
                  <a:gd name="T8" fmla="*/ 502 w 653"/>
                  <a:gd name="T9" fmla="*/ 247 h 645"/>
                  <a:gd name="T10" fmla="*/ 348 w 653"/>
                  <a:gd name="T11" fmla="*/ 301 h 645"/>
                  <a:gd name="T12" fmla="*/ 244 w 653"/>
                  <a:gd name="T13" fmla="*/ 301 h 645"/>
                  <a:gd name="T14" fmla="*/ 304 w 653"/>
                  <a:gd name="T15" fmla="*/ 62 h 645"/>
                  <a:gd name="T16" fmla="*/ 437 w 653"/>
                  <a:gd name="T17" fmla="*/ 312 h 645"/>
                  <a:gd name="T18" fmla="*/ 637 w 653"/>
                  <a:gd name="T19" fmla="*/ 138 h 645"/>
                  <a:gd name="T20" fmla="*/ 434 w 653"/>
                  <a:gd name="T21" fmla="*/ 0 h 645"/>
                  <a:gd name="T22" fmla="*/ 174 w 653"/>
                  <a:gd name="T23" fmla="*/ 0 h 645"/>
                  <a:gd name="T24" fmla="*/ 148 w 653"/>
                  <a:gd name="T25" fmla="*/ 18 h 645"/>
                  <a:gd name="T26" fmla="*/ 174 w 653"/>
                  <a:gd name="T27" fmla="*/ 29 h 645"/>
                  <a:gd name="T28" fmla="*/ 208 w 653"/>
                  <a:gd name="T29" fmla="*/ 29 h 645"/>
                  <a:gd name="T30" fmla="*/ 234 w 653"/>
                  <a:gd name="T31" fmla="*/ 44 h 645"/>
                  <a:gd name="T32" fmla="*/ 229 w 653"/>
                  <a:gd name="T33" fmla="*/ 62 h 645"/>
                  <a:gd name="T34" fmla="*/ 107 w 653"/>
                  <a:gd name="T35" fmla="*/ 551 h 645"/>
                  <a:gd name="T36" fmla="*/ 23 w 653"/>
                  <a:gd name="T37" fmla="*/ 595 h 645"/>
                  <a:gd name="T38" fmla="*/ 0 w 653"/>
                  <a:gd name="T39" fmla="*/ 613 h 645"/>
                  <a:gd name="T40" fmla="*/ 13 w 653"/>
                  <a:gd name="T41" fmla="*/ 624 h 645"/>
                  <a:gd name="T42" fmla="*/ 127 w 653"/>
                  <a:gd name="T43" fmla="*/ 621 h 645"/>
                  <a:gd name="T44" fmla="*/ 244 w 653"/>
                  <a:gd name="T45" fmla="*/ 624 h 645"/>
                  <a:gd name="T46" fmla="*/ 263 w 653"/>
                  <a:gd name="T47" fmla="*/ 605 h 645"/>
                  <a:gd name="T48" fmla="*/ 237 w 653"/>
                  <a:gd name="T49" fmla="*/ 595 h 645"/>
                  <a:gd name="T50" fmla="*/ 177 w 653"/>
                  <a:gd name="T51" fmla="*/ 579 h 645"/>
                  <a:gd name="T52" fmla="*/ 179 w 653"/>
                  <a:gd name="T53" fmla="*/ 564 h 645"/>
                  <a:gd name="T54" fmla="*/ 239 w 653"/>
                  <a:gd name="T55" fmla="*/ 322 h 645"/>
                  <a:gd name="T56" fmla="*/ 348 w 653"/>
                  <a:gd name="T57" fmla="*/ 322 h 645"/>
                  <a:gd name="T58" fmla="*/ 447 w 653"/>
                  <a:gd name="T59" fmla="*/ 403 h 645"/>
                  <a:gd name="T60" fmla="*/ 434 w 653"/>
                  <a:gd name="T61" fmla="*/ 468 h 645"/>
                  <a:gd name="T62" fmla="*/ 421 w 653"/>
                  <a:gd name="T63" fmla="*/ 546 h 645"/>
                  <a:gd name="T64" fmla="*/ 541 w 653"/>
                  <a:gd name="T65" fmla="*/ 644 h 645"/>
                  <a:gd name="T66" fmla="*/ 652 w 653"/>
                  <a:gd name="T67" fmla="*/ 538 h 645"/>
                  <a:gd name="T68" fmla="*/ 639 w 653"/>
                  <a:gd name="T69" fmla="*/ 527 h 645"/>
                  <a:gd name="T70" fmla="*/ 629 w 653"/>
                  <a:gd name="T71" fmla="*/ 540 h 645"/>
                  <a:gd name="T72" fmla="*/ 546 w 653"/>
                  <a:gd name="T73" fmla="*/ 624 h 645"/>
                  <a:gd name="T74" fmla="*/ 510 w 653"/>
                  <a:gd name="T75" fmla="*/ 566 h 645"/>
                  <a:gd name="T76" fmla="*/ 517 w 653"/>
                  <a:gd name="T77" fmla="*/ 463 h 645"/>
                  <a:gd name="T78" fmla="*/ 522 w 653"/>
                  <a:gd name="T79" fmla="*/ 421 h 645"/>
                  <a:gd name="T80" fmla="*/ 437 w 653"/>
                  <a:gd name="T81" fmla="*/ 312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3" h="645">
                    <a:moveTo>
                      <a:pt x="304" y="62"/>
                    </a:moveTo>
                    <a:cubicBezTo>
                      <a:pt x="309" y="42"/>
                      <a:pt x="312" y="31"/>
                      <a:pt x="330" y="29"/>
                    </a:cubicBezTo>
                    <a:cubicBezTo>
                      <a:pt x="338" y="29"/>
                      <a:pt x="367" y="29"/>
                      <a:pt x="385" y="29"/>
                    </a:cubicBezTo>
                    <a:cubicBezTo>
                      <a:pt x="450" y="29"/>
                      <a:pt x="551" y="29"/>
                      <a:pt x="551" y="120"/>
                    </a:cubicBezTo>
                    <a:cubicBezTo>
                      <a:pt x="551" y="148"/>
                      <a:pt x="538" y="213"/>
                      <a:pt x="502" y="247"/>
                    </a:cubicBezTo>
                    <a:cubicBezTo>
                      <a:pt x="478" y="273"/>
                      <a:pt x="429" y="301"/>
                      <a:pt x="348" y="301"/>
                    </a:cubicBezTo>
                    <a:cubicBezTo>
                      <a:pt x="314" y="301"/>
                      <a:pt x="279" y="301"/>
                      <a:pt x="244" y="301"/>
                    </a:cubicBezTo>
                    <a:cubicBezTo>
                      <a:pt x="264" y="222"/>
                      <a:pt x="284" y="142"/>
                      <a:pt x="304" y="62"/>
                    </a:cubicBezTo>
                    <a:close/>
                    <a:moveTo>
                      <a:pt x="437" y="312"/>
                    </a:moveTo>
                    <a:cubicBezTo>
                      <a:pt x="528" y="294"/>
                      <a:pt x="637" y="229"/>
                      <a:pt x="637" y="138"/>
                    </a:cubicBezTo>
                    <a:cubicBezTo>
                      <a:pt x="637" y="57"/>
                      <a:pt x="554" y="0"/>
                      <a:pt x="434" y="0"/>
                    </a:cubicBezTo>
                    <a:cubicBezTo>
                      <a:pt x="347" y="0"/>
                      <a:pt x="261" y="0"/>
                      <a:pt x="174" y="0"/>
                    </a:cubicBezTo>
                    <a:cubicBezTo>
                      <a:pt x="156" y="0"/>
                      <a:pt x="148" y="0"/>
                      <a:pt x="148" y="18"/>
                    </a:cubicBezTo>
                    <a:cubicBezTo>
                      <a:pt x="148" y="29"/>
                      <a:pt x="156" y="29"/>
                      <a:pt x="174" y="29"/>
                    </a:cubicBezTo>
                    <a:cubicBezTo>
                      <a:pt x="177" y="29"/>
                      <a:pt x="192" y="29"/>
                      <a:pt x="208" y="29"/>
                    </a:cubicBezTo>
                    <a:cubicBezTo>
                      <a:pt x="226" y="31"/>
                      <a:pt x="234" y="34"/>
                      <a:pt x="234" y="44"/>
                    </a:cubicBezTo>
                    <a:cubicBezTo>
                      <a:pt x="234" y="47"/>
                      <a:pt x="231" y="52"/>
                      <a:pt x="229" y="62"/>
                    </a:cubicBezTo>
                    <a:cubicBezTo>
                      <a:pt x="188" y="225"/>
                      <a:pt x="147" y="388"/>
                      <a:pt x="107" y="551"/>
                    </a:cubicBezTo>
                    <a:cubicBezTo>
                      <a:pt x="99" y="587"/>
                      <a:pt x="96" y="595"/>
                      <a:pt x="23" y="595"/>
                    </a:cubicBezTo>
                    <a:cubicBezTo>
                      <a:pt x="8" y="595"/>
                      <a:pt x="0" y="595"/>
                      <a:pt x="0" y="613"/>
                    </a:cubicBezTo>
                    <a:cubicBezTo>
                      <a:pt x="0" y="624"/>
                      <a:pt x="10" y="624"/>
                      <a:pt x="13" y="624"/>
                    </a:cubicBezTo>
                    <a:cubicBezTo>
                      <a:pt x="39" y="624"/>
                      <a:pt x="101" y="621"/>
                      <a:pt x="127" y="621"/>
                    </a:cubicBezTo>
                    <a:cubicBezTo>
                      <a:pt x="153" y="621"/>
                      <a:pt x="218" y="624"/>
                      <a:pt x="244" y="624"/>
                    </a:cubicBezTo>
                    <a:cubicBezTo>
                      <a:pt x="250" y="624"/>
                      <a:pt x="263" y="624"/>
                      <a:pt x="263" y="605"/>
                    </a:cubicBezTo>
                    <a:cubicBezTo>
                      <a:pt x="263" y="595"/>
                      <a:pt x="252" y="595"/>
                      <a:pt x="237" y="595"/>
                    </a:cubicBezTo>
                    <a:cubicBezTo>
                      <a:pt x="203" y="595"/>
                      <a:pt x="177" y="595"/>
                      <a:pt x="177" y="579"/>
                    </a:cubicBezTo>
                    <a:cubicBezTo>
                      <a:pt x="177" y="572"/>
                      <a:pt x="179" y="569"/>
                      <a:pt x="179" y="564"/>
                    </a:cubicBezTo>
                    <a:cubicBezTo>
                      <a:pt x="199" y="483"/>
                      <a:pt x="219" y="403"/>
                      <a:pt x="239" y="322"/>
                    </a:cubicBezTo>
                    <a:cubicBezTo>
                      <a:pt x="276" y="322"/>
                      <a:pt x="312" y="322"/>
                      <a:pt x="348" y="322"/>
                    </a:cubicBezTo>
                    <a:cubicBezTo>
                      <a:pt x="432" y="322"/>
                      <a:pt x="447" y="372"/>
                      <a:pt x="447" y="403"/>
                    </a:cubicBezTo>
                    <a:cubicBezTo>
                      <a:pt x="447" y="418"/>
                      <a:pt x="439" y="447"/>
                      <a:pt x="434" y="468"/>
                    </a:cubicBezTo>
                    <a:cubicBezTo>
                      <a:pt x="429" y="494"/>
                      <a:pt x="421" y="527"/>
                      <a:pt x="421" y="546"/>
                    </a:cubicBezTo>
                    <a:cubicBezTo>
                      <a:pt x="421" y="644"/>
                      <a:pt x="530" y="644"/>
                      <a:pt x="541" y="644"/>
                    </a:cubicBezTo>
                    <a:cubicBezTo>
                      <a:pt x="619" y="644"/>
                      <a:pt x="652" y="551"/>
                      <a:pt x="652" y="538"/>
                    </a:cubicBezTo>
                    <a:cubicBezTo>
                      <a:pt x="652" y="527"/>
                      <a:pt x="642" y="527"/>
                      <a:pt x="639" y="527"/>
                    </a:cubicBezTo>
                    <a:cubicBezTo>
                      <a:pt x="632" y="527"/>
                      <a:pt x="632" y="533"/>
                      <a:pt x="629" y="540"/>
                    </a:cubicBezTo>
                    <a:cubicBezTo>
                      <a:pt x="606" y="608"/>
                      <a:pt x="567" y="624"/>
                      <a:pt x="546" y="624"/>
                    </a:cubicBezTo>
                    <a:cubicBezTo>
                      <a:pt x="515" y="624"/>
                      <a:pt x="510" y="603"/>
                      <a:pt x="510" y="566"/>
                    </a:cubicBezTo>
                    <a:cubicBezTo>
                      <a:pt x="510" y="538"/>
                      <a:pt x="515" y="494"/>
                      <a:pt x="517" y="463"/>
                    </a:cubicBezTo>
                    <a:cubicBezTo>
                      <a:pt x="520" y="450"/>
                      <a:pt x="522" y="434"/>
                      <a:pt x="522" y="421"/>
                    </a:cubicBezTo>
                    <a:cubicBezTo>
                      <a:pt x="522" y="351"/>
                      <a:pt x="460" y="322"/>
                      <a:pt x="437" y="3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21" name="Freeform 45"/>
              <p:cNvSpPr>
                <a:spLocks noChangeArrowheads="1"/>
              </p:cNvSpPr>
              <p:nvPr/>
            </p:nvSpPr>
            <p:spPr bwMode="auto">
              <a:xfrm>
                <a:off x="3183" y="2727"/>
                <a:ext cx="137" cy="48"/>
              </a:xfrm>
              <a:custGeom>
                <a:avLst/>
                <a:gdLst>
                  <a:gd name="T0" fmla="*/ 577 w 609"/>
                  <a:gd name="T1" fmla="*/ 36 h 214"/>
                  <a:gd name="T2" fmla="*/ 608 w 609"/>
                  <a:gd name="T3" fmla="*/ 18 h 214"/>
                  <a:gd name="T4" fmla="*/ 577 w 609"/>
                  <a:gd name="T5" fmla="*/ 0 h 214"/>
                  <a:gd name="T6" fmla="*/ 31 w 609"/>
                  <a:gd name="T7" fmla="*/ 0 h 214"/>
                  <a:gd name="T8" fmla="*/ 0 w 609"/>
                  <a:gd name="T9" fmla="*/ 18 h 214"/>
                  <a:gd name="T10" fmla="*/ 31 w 609"/>
                  <a:gd name="T11" fmla="*/ 36 h 214"/>
                  <a:gd name="T12" fmla="*/ 577 w 609"/>
                  <a:gd name="T13" fmla="*/ 36 h 214"/>
                  <a:gd name="T14" fmla="*/ 577 w 609"/>
                  <a:gd name="T15" fmla="*/ 213 h 214"/>
                  <a:gd name="T16" fmla="*/ 608 w 609"/>
                  <a:gd name="T17" fmla="*/ 195 h 214"/>
                  <a:gd name="T18" fmla="*/ 577 w 609"/>
                  <a:gd name="T19" fmla="*/ 177 h 214"/>
                  <a:gd name="T20" fmla="*/ 31 w 609"/>
                  <a:gd name="T21" fmla="*/ 177 h 214"/>
                  <a:gd name="T22" fmla="*/ 0 w 609"/>
                  <a:gd name="T23" fmla="*/ 195 h 214"/>
                  <a:gd name="T24" fmla="*/ 31 w 609"/>
                  <a:gd name="T25" fmla="*/ 213 h 214"/>
                  <a:gd name="T26" fmla="*/ 577 w 609"/>
                  <a:gd name="T27" fmla="*/ 21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9" h="214">
                    <a:moveTo>
                      <a:pt x="577" y="36"/>
                    </a:moveTo>
                    <a:cubicBezTo>
                      <a:pt x="590" y="36"/>
                      <a:pt x="608" y="36"/>
                      <a:pt x="608" y="18"/>
                    </a:cubicBezTo>
                    <a:cubicBezTo>
                      <a:pt x="608" y="0"/>
                      <a:pt x="590" y="0"/>
                      <a:pt x="577" y="0"/>
                    </a:cubicBezTo>
                    <a:cubicBezTo>
                      <a:pt x="395" y="0"/>
                      <a:pt x="213" y="0"/>
                      <a:pt x="31" y="0"/>
                    </a:cubicBezTo>
                    <a:cubicBezTo>
                      <a:pt x="18" y="0"/>
                      <a:pt x="0" y="0"/>
                      <a:pt x="0" y="18"/>
                    </a:cubicBezTo>
                    <a:cubicBezTo>
                      <a:pt x="0" y="36"/>
                      <a:pt x="18" y="36"/>
                      <a:pt x="31" y="36"/>
                    </a:cubicBezTo>
                    <a:cubicBezTo>
                      <a:pt x="213" y="36"/>
                      <a:pt x="395" y="36"/>
                      <a:pt x="577" y="36"/>
                    </a:cubicBezTo>
                    <a:close/>
                    <a:moveTo>
                      <a:pt x="577" y="213"/>
                    </a:moveTo>
                    <a:cubicBezTo>
                      <a:pt x="590" y="213"/>
                      <a:pt x="608" y="213"/>
                      <a:pt x="608" y="195"/>
                    </a:cubicBezTo>
                    <a:cubicBezTo>
                      <a:pt x="608" y="177"/>
                      <a:pt x="590" y="177"/>
                      <a:pt x="577" y="177"/>
                    </a:cubicBezTo>
                    <a:cubicBezTo>
                      <a:pt x="395" y="177"/>
                      <a:pt x="213" y="177"/>
                      <a:pt x="31" y="177"/>
                    </a:cubicBezTo>
                    <a:cubicBezTo>
                      <a:pt x="18" y="177"/>
                      <a:pt x="0" y="177"/>
                      <a:pt x="0" y="195"/>
                    </a:cubicBezTo>
                    <a:cubicBezTo>
                      <a:pt x="0" y="213"/>
                      <a:pt x="18" y="213"/>
                      <a:pt x="31" y="213"/>
                    </a:cubicBezTo>
                    <a:cubicBezTo>
                      <a:pt x="213" y="213"/>
                      <a:pt x="395" y="213"/>
                      <a:pt x="577" y="2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22" name="Freeform 46"/>
              <p:cNvSpPr>
                <a:spLocks noChangeArrowheads="1"/>
              </p:cNvSpPr>
              <p:nvPr/>
            </p:nvSpPr>
            <p:spPr bwMode="auto">
              <a:xfrm>
                <a:off x="3409" y="2666"/>
                <a:ext cx="68" cy="137"/>
              </a:xfrm>
              <a:custGeom>
                <a:avLst/>
                <a:gdLst>
                  <a:gd name="T0" fmla="*/ 187 w 303"/>
                  <a:gd name="T1" fmla="*/ 23 h 609"/>
                  <a:gd name="T2" fmla="*/ 166 w 303"/>
                  <a:gd name="T3" fmla="*/ 0 h 609"/>
                  <a:gd name="T4" fmla="*/ 0 w 303"/>
                  <a:gd name="T5" fmla="*/ 57 h 609"/>
                  <a:gd name="T6" fmla="*/ 0 w 303"/>
                  <a:gd name="T7" fmla="*/ 86 h 609"/>
                  <a:gd name="T8" fmla="*/ 120 w 303"/>
                  <a:gd name="T9" fmla="*/ 62 h 609"/>
                  <a:gd name="T10" fmla="*/ 120 w 303"/>
                  <a:gd name="T11" fmla="*/ 535 h 609"/>
                  <a:gd name="T12" fmla="*/ 34 w 303"/>
                  <a:gd name="T13" fmla="*/ 579 h 609"/>
                  <a:gd name="T14" fmla="*/ 5 w 303"/>
                  <a:gd name="T15" fmla="*/ 579 h 609"/>
                  <a:gd name="T16" fmla="*/ 5 w 303"/>
                  <a:gd name="T17" fmla="*/ 608 h 609"/>
                  <a:gd name="T18" fmla="*/ 153 w 303"/>
                  <a:gd name="T19" fmla="*/ 605 h 609"/>
                  <a:gd name="T20" fmla="*/ 302 w 303"/>
                  <a:gd name="T21" fmla="*/ 608 h 609"/>
                  <a:gd name="T22" fmla="*/ 302 w 303"/>
                  <a:gd name="T23" fmla="*/ 579 h 609"/>
                  <a:gd name="T24" fmla="*/ 270 w 303"/>
                  <a:gd name="T25" fmla="*/ 579 h 609"/>
                  <a:gd name="T26" fmla="*/ 187 w 303"/>
                  <a:gd name="T27" fmla="*/ 535 h 609"/>
                  <a:gd name="T28" fmla="*/ 187 w 303"/>
                  <a:gd name="T29" fmla="*/ 23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3" h="609">
                    <a:moveTo>
                      <a:pt x="187" y="23"/>
                    </a:moveTo>
                    <a:cubicBezTo>
                      <a:pt x="187" y="3"/>
                      <a:pt x="187" y="0"/>
                      <a:pt x="166" y="0"/>
                    </a:cubicBezTo>
                    <a:cubicBezTo>
                      <a:pt x="109" y="57"/>
                      <a:pt x="29" y="57"/>
                      <a:pt x="0" y="57"/>
                    </a:cubicBezTo>
                    <a:cubicBezTo>
                      <a:pt x="0" y="67"/>
                      <a:pt x="0" y="76"/>
                      <a:pt x="0" y="86"/>
                    </a:cubicBezTo>
                    <a:cubicBezTo>
                      <a:pt x="18" y="86"/>
                      <a:pt x="70" y="86"/>
                      <a:pt x="120" y="62"/>
                    </a:cubicBezTo>
                    <a:cubicBezTo>
                      <a:pt x="120" y="220"/>
                      <a:pt x="120" y="378"/>
                      <a:pt x="120" y="535"/>
                    </a:cubicBezTo>
                    <a:cubicBezTo>
                      <a:pt x="120" y="569"/>
                      <a:pt x="117" y="579"/>
                      <a:pt x="34" y="579"/>
                    </a:cubicBezTo>
                    <a:cubicBezTo>
                      <a:pt x="24" y="579"/>
                      <a:pt x="15" y="579"/>
                      <a:pt x="5" y="579"/>
                    </a:cubicBezTo>
                    <a:cubicBezTo>
                      <a:pt x="5" y="589"/>
                      <a:pt x="5" y="599"/>
                      <a:pt x="5" y="608"/>
                    </a:cubicBezTo>
                    <a:cubicBezTo>
                      <a:pt x="36" y="605"/>
                      <a:pt x="117" y="605"/>
                      <a:pt x="153" y="605"/>
                    </a:cubicBezTo>
                    <a:cubicBezTo>
                      <a:pt x="190" y="605"/>
                      <a:pt x="268" y="605"/>
                      <a:pt x="302" y="608"/>
                    </a:cubicBezTo>
                    <a:cubicBezTo>
                      <a:pt x="302" y="599"/>
                      <a:pt x="302" y="589"/>
                      <a:pt x="302" y="579"/>
                    </a:cubicBezTo>
                    <a:cubicBezTo>
                      <a:pt x="291" y="579"/>
                      <a:pt x="281" y="579"/>
                      <a:pt x="270" y="579"/>
                    </a:cubicBezTo>
                    <a:cubicBezTo>
                      <a:pt x="190" y="579"/>
                      <a:pt x="187" y="569"/>
                      <a:pt x="187" y="535"/>
                    </a:cubicBezTo>
                    <a:cubicBezTo>
                      <a:pt x="187" y="365"/>
                      <a:pt x="187" y="194"/>
                      <a:pt x="187" y="2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23" name="Freeform 47"/>
              <p:cNvSpPr>
                <a:spLocks noChangeArrowheads="1"/>
              </p:cNvSpPr>
              <p:nvPr/>
            </p:nvSpPr>
            <p:spPr bwMode="auto">
              <a:xfrm>
                <a:off x="3505" y="2648"/>
                <a:ext cx="80" cy="207"/>
              </a:xfrm>
              <a:custGeom>
                <a:avLst/>
                <a:gdLst>
                  <a:gd name="T0" fmla="*/ 351 w 357"/>
                  <a:gd name="T1" fmla="*/ 36 h 916"/>
                  <a:gd name="T2" fmla="*/ 356 w 357"/>
                  <a:gd name="T3" fmla="*/ 18 h 916"/>
                  <a:gd name="T4" fmla="*/ 338 w 357"/>
                  <a:gd name="T5" fmla="*/ 0 h 916"/>
                  <a:gd name="T6" fmla="*/ 322 w 357"/>
                  <a:gd name="T7" fmla="*/ 8 h 916"/>
                  <a:gd name="T8" fmla="*/ 5 w 357"/>
                  <a:gd name="T9" fmla="*/ 878 h 916"/>
                  <a:gd name="T10" fmla="*/ 0 w 357"/>
                  <a:gd name="T11" fmla="*/ 896 h 916"/>
                  <a:gd name="T12" fmla="*/ 18 w 357"/>
                  <a:gd name="T13" fmla="*/ 915 h 916"/>
                  <a:gd name="T14" fmla="*/ 39 w 357"/>
                  <a:gd name="T15" fmla="*/ 891 h 916"/>
                  <a:gd name="T16" fmla="*/ 351 w 357"/>
                  <a:gd name="T17" fmla="*/ 36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916">
                    <a:moveTo>
                      <a:pt x="351" y="36"/>
                    </a:moveTo>
                    <a:cubicBezTo>
                      <a:pt x="356" y="23"/>
                      <a:pt x="356" y="21"/>
                      <a:pt x="356" y="18"/>
                    </a:cubicBezTo>
                    <a:cubicBezTo>
                      <a:pt x="356" y="8"/>
                      <a:pt x="348" y="0"/>
                      <a:pt x="338" y="0"/>
                    </a:cubicBezTo>
                    <a:cubicBezTo>
                      <a:pt x="333" y="0"/>
                      <a:pt x="325" y="3"/>
                      <a:pt x="322" y="8"/>
                    </a:cubicBezTo>
                    <a:cubicBezTo>
                      <a:pt x="217" y="298"/>
                      <a:pt x="111" y="588"/>
                      <a:pt x="5" y="878"/>
                    </a:cubicBezTo>
                    <a:cubicBezTo>
                      <a:pt x="0" y="891"/>
                      <a:pt x="0" y="894"/>
                      <a:pt x="0" y="896"/>
                    </a:cubicBezTo>
                    <a:cubicBezTo>
                      <a:pt x="0" y="904"/>
                      <a:pt x="10" y="915"/>
                      <a:pt x="18" y="915"/>
                    </a:cubicBezTo>
                    <a:cubicBezTo>
                      <a:pt x="31" y="915"/>
                      <a:pt x="34" y="907"/>
                      <a:pt x="39" y="891"/>
                    </a:cubicBezTo>
                    <a:cubicBezTo>
                      <a:pt x="143" y="606"/>
                      <a:pt x="247" y="321"/>
                      <a:pt x="351" y="3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24" name="Freeform 48"/>
              <p:cNvSpPr>
                <a:spLocks noChangeArrowheads="1"/>
              </p:cNvSpPr>
              <p:nvPr/>
            </p:nvSpPr>
            <p:spPr bwMode="auto">
              <a:xfrm>
                <a:off x="3620" y="2609"/>
                <a:ext cx="188" cy="248"/>
              </a:xfrm>
              <a:custGeom>
                <a:avLst/>
                <a:gdLst>
                  <a:gd name="T0" fmla="*/ 289 w 833"/>
                  <a:gd name="T1" fmla="*/ 1097 h 1098"/>
                  <a:gd name="T2" fmla="*/ 325 w 833"/>
                  <a:gd name="T3" fmla="*/ 1078 h 1098"/>
                  <a:gd name="T4" fmla="*/ 827 w 833"/>
                  <a:gd name="T5" fmla="*/ 36 h 1098"/>
                  <a:gd name="T6" fmla="*/ 832 w 833"/>
                  <a:gd name="T7" fmla="*/ 18 h 1098"/>
                  <a:gd name="T8" fmla="*/ 814 w 833"/>
                  <a:gd name="T9" fmla="*/ 0 h 1098"/>
                  <a:gd name="T10" fmla="*/ 793 w 833"/>
                  <a:gd name="T11" fmla="*/ 18 h 1098"/>
                  <a:gd name="T12" fmla="*/ 322 w 833"/>
                  <a:gd name="T13" fmla="*/ 1000 h 1098"/>
                  <a:gd name="T14" fmla="*/ 127 w 833"/>
                  <a:gd name="T15" fmla="*/ 548 h 1098"/>
                  <a:gd name="T16" fmla="*/ 0 w 833"/>
                  <a:gd name="T17" fmla="*/ 647 h 1098"/>
                  <a:gd name="T18" fmla="*/ 16 w 833"/>
                  <a:gd name="T19" fmla="*/ 660 h 1098"/>
                  <a:gd name="T20" fmla="*/ 81 w 833"/>
                  <a:gd name="T21" fmla="*/ 611 h 1098"/>
                  <a:gd name="T22" fmla="*/ 289 w 833"/>
                  <a:gd name="T23" fmla="*/ 1097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3" h="1098">
                    <a:moveTo>
                      <a:pt x="289" y="1097"/>
                    </a:moveTo>
                    <a:cubicBezTo>
                      <a:pt x="317" y="1097"/>
                      <a:pt x="317" y="1094"/>
                      <a:pt x="325" y="1078"/>
                    </a:cubicBezTo>
                    <a:cubicBezTo>
                      <a:pt x="492" y="731"/>
                      <a:pt x="659" y="384"/>
                      <a:pt x="827" y="36"/>
                    </a:cubicBezTo>
                    <a:cubicBezTo>
                      <a:pt x="832" y="23"/>
                      <a:pt x="832" y="21"/>
                      <a:pt x="832" y="18"/>
                    </a:cubicBezTo>
                    <a:cubicBezTo>
                      <a:pt x="832" y="8"/>
                      <a:pt x="824" y="0"/>
                      <a:pt x="814" y="0"/>
                    </a:cubicBezTo>
                    <a:cubicBezTo>
                      <a:pt x="803" y="0"/>
                      <a:pt x="798" y="8"/>
                      <a:pt x="793" y="18"/>
                    </a:cubicBezTo>
                    <a:cubicBezTo>
                      <a:pt x="636" y="346"/>
                      <a:pt x="479" y="673"/>
                      <a:pt x="322" y="1000"/>
                    </a:cubicBezTo>
                    <a:cubicBezTo>
                      <a:pt x="257" y="850"/>
                      <a:pt x="192" y="699"/>
                      <a:pt x="127" y="548"/>
                    </a:cubicBezTo>
                    <a:cubicBezTo>
                      <a:pt x="85" y="581"/>
                      <a:pt x="42" y="614"/>
                      <a:pt x="0" y="647"/>
                    </a:cubicBezTo>
                    <a:cubicBezTo>
                      <a:pt x="5" y="651"/>
                      <a:pt x="10" y="656"/>
                      <a:pt x="16" y="660"/>
                    </a:cubicBezTo>
                    <a:cubicBezTo>
                      <a:pt x="37" y="644"/>
                      <a:pt x="59" y="627"/>
                      <a:pt x="81" y="611"/>
                    </a:cubicBezTo>
                    <a:cubicBezTo>
                      <a:pt x="150" y="773"/>
                      <a:pt x="219" y="935"/>
                      <a:pt x="289" y="109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25" name="Freeform 49"/>
              <p:cNvSpPr>
                <a:spLocks noChangeArrowheads="1"/>
              </p:cNvSpPr>
              <p:nvPr/>
            </p:nvSpPr>
            <p:spPr bwMode="auto">
              <a:xfrm>
                <a:off x="3805" y="2609"/>
                <a:ext cx="395" cy="7"/>
              </a:xfrm>
              <a:custGeom>
                <a:avLst/>
                <a:gdLst>
                  <a:gd name="T0" fmla="*/ 873 w 1748"/>
                  <a:gd name="T1" fmla="*/ 36 h 37"/>
                  <a:gd name="T2" fmla="*/ 0 w 1748"/>
                  <a:gd name="T3" fmla="*/ 36 h 37"/>
                  <a:gd name="T4" fmla="*/ 0 w 1748"/>
                  <a:gd name="T5" fmla="*/ 0 h 37"/>
                  <a:gd name="T6" fmla="*/ 1747 w 1748"/>
                  <a:gd name="T7" fmla="*/ 0 h 37"/>
                  <a:gd name="T8" fmla="*/ 1747 w 1748"/>
                  <a:gd name="T9" fmla="*/ 36 h 37"/>
                  <a:gd name="T10" fmla="*/ 873 w 1748"/>
                  <a:gd name="T11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8" h="37">
                    <a:moveTo>
                      <a:pt x="873" y="36"/>
                    </a:moveTo>
                    <a:cubicBezTo>
                      <a:pt x="582" y="36"/>
                      <a:pt x="291" y="36"/>
                      <a:pt x="0" y="36"/>
                    </a:cubicBezTo>
                    <a:cubicBezTo>
                      <a:pt x="0" y="24"/>
                      <a:pt x="0" y="12"/>
                      <a:pt x="0" y="0"/>
                    </a:cubicBezTo>
                    <a:cubicBezTo>
                      <a:pt x="582" y="0"/>
                      <a:pt x="1165" y="0"/>
                      <a:pt x="1747" y="0"/>
                    </a:cubicBezTo>
                    <a:cubicBezTo>
                      <a:pt x="1747" y="12"/>
                      <a:pt x="1747" y="24"/>
                      <a:pt x="1747" y="36"/>
                    </a:cubicBezTo>
                    <a:cubicBezTo>
                      <a:pt x="1456" y="36"/>
                      <a:pt x="1165" y="36"/>
                      <a:pt x="873" y="3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26" name="Freeform 50"/>
              <p:cNvSpPr>
                <a:spLocks noChangeArrowheads="1"/>
              </p:cNvSpPr>
              <p:nvPr/>
            </p:nvSpPr>
            <p:spPr bwMode="auto">
              <a:xfrm>
                <a:off x="3815" y="2666"/>
                <a:ext cx="82" cy="137"/>
              </a:xfrm>
              <a:custGeom>
                <a:avLst/>
                <a:gdLst>
                  <a:gd name="T0" fmla="*/ 70 w 365"/>
                  <a:gd name="T1" fmla="*/ 538 h 609"/>
                  <a:gd name="T2" fmla="*/ 166 w 365"/>
                  <a:gd name="T3" fmla="*/ 444 h 609"/>
                  <a:gd name="T4" fmla="*/ 364 w 365"/>
                  <a:gd name="T5" fmla="*/ 177 h 609"/>
                  <a:gd name="T6" fmla="*/ 169 w 365"/>
                  <a:gd name="T7" fmla="*/ 0 h 609"/>
                  <a:gd name="T8" fmla="*/ 0 w 365"/>
                  <a:gd name="T9" fmla="*/ 164 h 609"/>
                  <a:gd name="T10" fmla="*/ 47 w 365"/>
                  <a:gd name="T11" fmla="*/ 216 h 609"/>
                  <a:gd name="T12" fmla="*/ 96 w 365"/>
                  <a:gd name="T13" fmla="*/ 166 h 609"/>
                  <a:gd name="T14" fmla="*/ 47 w 365"/>
                  <a:gd name="T15" fmla="*/ 120 h 609"/>
                  <a:gd name="T16" fmla="*/ 34 w 365"/>
                  <a:gd name="T17" fmla="*/ 122 h 609"/>
                  <a:gd name="T18" fmla="*/ 159 w 365"/>
                  <a:gd name="T19" fmla="*/ 29 h 609"/>
                  <a:gd name="T20" fmla="*/ 281 w 365"/>
                  <a:gd name="T21" fmla="*/ 177 h 609"/>
                  <a:gd name="T22" fmla="*/ 185 w 365"/>
                  <a:gd name="T23" fmla="*/ 379 h 609"/>
                  <a:gd name="T24" fmla="*/ 10 w 365"/>
                  <a:gd name="T25" fmla="*/ 574 h 609"/>
                  <a:gd name="T26" fmla="*/ 0 w 365"/>
                  <a:gd name="T27" fmla="*/ 608 h 609"/>
                  <a:gd name="T28" fmla="*/ 338 w 365"/>
                  <a:gd name="T29" fmla="*/ 608 h 609"/>
                  <a:gd name="T30" fmla="*/ 364 w 365"/>
                  <a:gd name="T31" fmla="*/ 450 h 609"/>
                  <a:gd name="T32" fmla="*/ 341 w 365"/>
                  <a:gd name="T33" fmla="*/ 450 h 609"/>
                  <a:gd name="T34" fmla="*/ 320 w 365"/>
                  <a:gd name="T35" fmla="*/ 530 h 609"/>
                  <a:gd name="T36" fmla="*/ 234 w 365"/>
                  <a:gd name="T37" fmla="*/ 538 h 609"/>
                  <a:gd name="T38" fmla="*/ 70 w 365"/>
                  <a:gd name="T39" fmla="*/ 53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5" h="609">
                    <a:moveTo>
                      <a:pt x="70" y="538"/>
                    </a:moveTo>
                    <a:cubicBezTo>
                      <a:pt x="102" y="507"/>
                      <a:pt x="134" y="476"/>
                      <a:pt x="166" y="444"/>
                    </a:cubicBezTo>
                    <a:cubicBezTo>
                      <a:pt x="309" y="317"/>
                      <a:pt x="364" y="268"/>
                      <a:pt x="364" y="177"/>
                    </a:cubicBezTo>
                    <a:cubicBezTo>
                      <a:pt x="364" y="73"/>
                      <a:pt x="281" y="0"/>
                      <a:pt x="169" y="0"/>
                    </a:cubicBezTo>
                    <a:cubicBezTo>
                      <a:pt x="68" y="0"/>
                      <a:pt x="0" y="83"/>
                      <a:pt x="0" y="164"/>
                    </a:cubicBezTo>
                    <a:cubicBezTo>
                      <a:pt x="0" y="216"/>
                      <a:pt x="44" y="216"/>
                      <a:pt x="47" y="216"/>
                    </a:cubicBezTo>
                    <a:cubicBezTo>
                      <a:pt x="62" y="216"/>
                      <a:pt x="96" y="205"/>
                      <a:pt x="96" y="166"/>
                    </a:cubicBezTo>
                    <a:cubicBezTo>
                      <a:pt x="96" y="143"/>
                      <a:pt x="78" y="120"/>
                      <a:pt x="47" y="120"/>
                    </a:cubicBezTo>
                    <a:cubicBezTo>
                      <a:pt x="39" y="120"/>
                      <a:pt x="36" y="120"/>
                      <a:pt x="34" y="122"/>
                    </a:cubicBezTo>
                    <a:cubicBezTo>
                      <a:pt x="55" y="62"/>
                      <a:pt x="104" y="29"/>
                      <a:pt x="159" y="29"/>
                    </a:cubicBezTo>
                    <a:cubicBezTo>
                      <a:pt x="242" y="29"/>
                      <a:pt x="281" y="101"/>
                      <a:pt x="281" y="177"/>
                    </a:cubicBezTo>
                    <a:cubicBezTo>
                      <a:pt x="281" y="249"/>
                      <a:pt x="234" y="322"/>
                      <a:pt x="185" y="379"/>
                    </a:cubicBezTo>
                    <a:cubicBezTo>
                      <a:pt x="127" y="444"/>
                      <a:pt x="68" y="509"/>
                      <a:pt x="10" y="574"/>
                    </a:cubicBezTo>
                    <a:cubicBezTo>
                      <a:pt x="0" y="585"/>
                      <a:pt x="0" y="585"/>
                      <a:pt x="0" y="608"/>
                    </a:cubicBezTo>
                    <a:cubicBezTo>
                      <a:pt x="113" y="608"/>
                      <a:pt x="225" y="608"/>
                      <a:pt x="338" y="608"/>
                    </a:cubicBezTo>
                    <a:cubicBezTo>
                      <a:pt x="347" y="555"/>
                      <a:pt x="355" y="502"/>
                      <a:pt x="364" y="450"/>
                    </a:cubicBezTo>
                    <a:cubicBezTo>
                      <a:pt x="356" y="450"/>
                      <a:pt x="348" y="450"/>
                      <a:pt x="341" y="450"/>
                    </a:cubicBezTo>
                    <a:cubicBezTo>
                      <a:pt x="335" y="476"/>
                      <a:pt x="330" y="517"/>
                      <a:pt x="320" y="530"/>
                    </a:cubicBezTo>
                    <a:cubicBezTo>
                      <a:pt x="315" y="538"/>
                      <a:pt x="255" y="538"/>
                      <a:pt x="234" y="538"/>
                    </a:cubicBezTo>
                    <a:cubicBezTo>
                      <a:pt x="179" y="538"/>
                      <a:pt x="125" y="538"/>
                      <a:pt x="70" y="53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27" name="Freeform 51"/>
              <p:cNvSpPr>
                <a:spLocks noChangeArrowheads="1"/>
              </p:cNvSpPr>
              <p:nvPr/>
            </p:nvSpPr>
            <p:spPr bwMode="auto">
              <a:xfrm>
                <a:off x="3914" y="2712"/>
                <a:ext cx="112" cy="135"/>
              </a:xfrm>
              <a:custGeom>
                <a:avLst/>
                <a:gdLst>
                  <a:gd name="T0" fmla="*/ 185 w 498"/>
                  <a:gd name="T1" fmla="*/ 81 h 601"/>
                  <a:gd name="T2" fmla="*/ 198 w 498"/>
                  <a:gd name="T3" fmla="*/ 23 h 601"/>
                  <a:gd name="T4" fmla="*/ 172 w 498"/>
                  <a:gd name="T5" fmla="*/ 0 h 601"/>
                  <a:gd name="T6" fmla="*/ 135 w 498"/>
                  <a:gd name="T7" fmla="*/ 31 h 601"/>
                  <a:gd name="T8" fmla="*/ 3 w 498"/>
                  <a:gd name="T9" fmla="*/ 561 h 601"/>
                  <a:gd name="T10" fmla="*/ 0 w 498"/>
                  <a:gd name="T11" fmla="*/ 574 h 601"/>
                  <a:gd name="T12" fmla="*/ 26 w 498"/>
                  <a:gd name="T13" fmla="*/ 600 h 601"/>
                  <a:gd name="T14" fmla="*/ 57 w 498"/>
                  <a:gd name="T15" fmla="*/ 579 h 601"/>
                  <a:gd name="T16" fmla="*/ 109 w 498"/>
                  <a:gd name="T17" fmla="*/ 385 h 601"/>
                  <a:gd name="T18" fmla="*/ 198 w 498"/>
                  <a:gd name="T19" fmla="*/ 413 h 601"/>
                  <a:gd name="T20" fmla="*/ 320 w 498"/>
                  <a:gd name="T21" fmla="*/ 346 h 601"/>
                  <a:gd name="T22" fmla="*/ 400 w 498"/>
                  <a:gd name="T23" fmla="*/ 413 h 601"/>
                  <a:gd name="T24" fmla="*/ 468 w 498"/>
                  <a:gd name="T25" fmla="*/ 361 h 601"/>
                  <a:gd name="T26" fmla="*/ 497 w 498"/>
                  <a:gd name="T27" fmla="*/ 273 h 601"/>
                  <a:gd name="T28" fmla="*/ 486 w 498"/>
                  <a:gd name="T29" fmla="*/ 262 h 601"/>
                  <a:gd name="T30" fmla="*/ 473 w 498"/>
                  <a:gd name="T31" fmla="*/ 278 h 601"/>
                  <a:gd name="T32" fmla="*/ 403 w 498"/>
                  <a:gd name="T33" fmla="*/ 392 h 601"/>
                  <a:gd name="T34" fmla="*/ 374 w 498"/>
                  <a:gd name="T35" fmla="*/ 351 h 601"/>
                  <a:gd name="T36" fmla="*/ 393 w 498"/>
                  <a:gd name="T37" fmla="*/ 255 h 601"/>
                  <a:gd name="T38" fmla="*/ 419 w 498"/>
                  <a:gd name="T39" fmla="*/ 156 h 601"/>
                  <a:gd name="T40" fmla="*/ 434 w 498"/>
                  <a:gd name="T41" fmla="*/ 94 h 601"/>
                  <a:gd name="T42" fmla="*/ 450 w 498"/>
                  <a:gd name="T43" fmla="*/ 34 h 601"/>
                  <a:gd name="T44" fmla="*/ 421 w 498"/>
                  <a:gd name="T45" fmla="*/ 8 h 601"/>
                  <a:gd name="T46" fmla="*/ 387 w 498"/>
                  <a:gd name="T47" fmla="*/ 42 h 601"/>
                  <a:gd name="T48" fmla="*/ 343 w 498"/>
                  <a:gd name="T49" fmla="*/ 210 h 601"/>
                  <a:gd name="T50" fmla="*/ 320 w 498"/>
                  <a:gd name="T51" fmla="*/ 304 h 601"/>
                  <a:gd name="T52" fmla="*/ 200 w 498"/>
                  <a:gd name="T53" fmla="*/ 392 h 601"/>
                  <a:gd name="T54" fmla="*/ 133 w 498"/>
                  <a:gd name="T55" fmla="*/ 312 h 601"/>
                  <a:gd name="T56" fmla="*/ 146 w 498"/>
                  <a:gd name="T57" fmla="*/ 236 h 601"/>
                  <a:gd name="T58" fmla="*/ 185 w 498"/>
                  <a:gd name="T59" fmla="*/ 8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8" h="601">
                    <a:moveTo>
                      <a:pt x="185" y="81"/>
                    </a:moveTo>
                    <a:cubicBezTo>
                      <a:pt x="190" y="62"/>
                      <a:pt x="198" y="29"/>
                      <a:pt x="198" y="23"/>
                    </a:cubicBezTo>
                    <a:cubicBezTo>
                      <a:pt x="198" y="8"/>
                      <a:pt x="187" y="0"/>
                      <a:pt x="172" y="0"/>
                    </a:cubicBezTo>
                    <a:cubicBezTo>
                      <a:pt x="169" y="0"/>
                      <a:pt x="143" y="0"/>
                      <a:pt x="135" y="31"/>
                    </a:cubicBezTo>
                    <a:cubicBezTo>
                      <a:pt x="91" y="208"/>
                      <a:pt x="47" y="385"/>
                      <a:pt x="3" y="561"/>
                    </a:cubicBezTo>
                    <a:cubicBezTo>
                      <a:pt x="0" y="572"/>
                      <a:pt x="0" y="572"/>
                      <a:pt x="0" y="574"/>
                    </a:cubicBezTo>
                    <a:cubicBezTo>
                      <a:pt x="0" y="587"/>
                      <a:pt x="10" y="600"/>
                      <a:pt x="26" y="600"/>
                    </a:cubicBezTo>
                    <a:cubicBezTo>
                      <a:pt x="47" y="600"/>
                      <a:pt x="57" y="582"/>
                      <a:pt x="57" y="579"/>
                    </a:cubicBezTo>
                    <a:cubicBezTo>
                      <a:pt x="62" y="572"/>
                      <a:pt x="73" y="525"/>
                      <a:pt x="109" y="385"/>
                    </a:cubicBezTo>
                    <a:cubicBezTo>
                      <a:pt x="138" y="408"/>
                      <a:pt x="179" y="413"/>
                      <a:pt x="198" y="413"/>
                    </a:cubicBezTo>
                    <a:cubicBezTo>
                      <a:pt x="260" y="413"/>
                      <a:pt x="296" y="372"/>
                      <a:pt x="320" y="346"/>
                    </a:cubicBezTo>
                    <a:cubicBezTo>
                      <a:pt x="328" y="387"/>
                      <a:pt x="361" y="413"/>
                      <a:pt x="400" y="413"/>
                    </a:cubicBezTo>
                    <a:cubicBezTo>
                      <a:pt x="434" y="413"/>
                      <a:pt x="455" y="392"/>
                      <a:pt x="468" y="361"/>
                    </a:cubicBezTo>
                    <a:cubicBezTo>
                      <a:pt x="484" y="330"/>
                      <a:pt x="487" y="302"/>
                      <a:pt x="497" y="273"/>
                    </a:cubicBezTo>
                    <a:cubicBezTo>
                      <a:pt x="497" y="262"/>
                      <a:pt x="489" y="262"/>
                      <a:pt x="486" y="262"/>
                    </a:cubicBezTo>
                    <a:cubicBezTo>
                      <a:pt x="476" y="262"/>
                      <a:pt x="476" y="265"/>
                      <a:pt x="473" y="278"/>
                    </a:cubicBezTo>
                    <a:cubicBezTo>
                      <a:pt x="458" y="338"/>
                      <a:pt x="439" y="392"/>
                      <a:pt x="403" y="392"/>
                    </a:cubicBezTo>
                    <a:cubicBezTo>
                      <a:pt x="377" y="392"/>
                      <a:pt x="374" y="369"/>
                      <a:pt x="374" y="351"/>
                    </a:cubicBezTo>
                    <a:cubicBezTo>
                      <a:pt x="374" y="330"/>
                      <a:pt x="387" y="288"/>
                      <a:pt x="393" y="255"/>
                    </a:cubicBezTo>
                    <a:cubicBezTo>
                      <a:pt x="401" y="222"/>
                      <a:pt x="410" y="189"/>
                      <a:pt x="419" y="156"/>
                    </a:cubicBezTo>
                    <a:cubicBezTo>
                      <a:pt x="421" y="143"/>
                      <a:pt x="432" y="109"/>
                      <a:pt x="434" y="94"/>
                    </a:cubicBezTo>
                    <a:cubicBezTo>
                      <a:pt x="439" y="73"/>
                      <a:pt x="450" y="39"/>
                      <a:pt x="450" y="34"/>
                    </a:cubicBezTo>
                    <a:cubicBezTo>
                      <a:pt x="450" y="18"/>
                      <a:pt x="437" y="8"/>
                      <a:pt x="421" y="8"/>
                    </a:cubicBezTo>
                    <a:cubicBezTo>
                      <a:pt x="419" y="8"/>
                      <a:pt x="393" y="10"/>
                      <a:pt x="387" y="42"/>
                    </a:cubicBezTo>
                    <a:cubicBezTo>
                      <a:pt x="373" y="98"/>
                      <a:pt x="358" y="154"/>
                      <a:pt x="343" y="210"/>
                    </a:cubicBezTo>
                    <a:cubicBezTo>
                      <a:pt x="333" y="257"/>
                      <a:pt x="322" y="296"/>
                      <a:pt x="320" y="304"/>
                    </a:cubicBezTo>
                    <a:cubicBezTo>
                      <a:pt x="320" y="309"/>
                      <a:pt x="276" y="392"/>
                      <a:pt x="200" y="392"/>
                    </a:cubicBezTo>
                    <a:cubicBezTo>
                      <a:pt x="156" y="392"/>
                      <a:pt x="133" y="361"/>
                      <a:pt x="133" y="312"/>
                    </a:cubicBezTo>
                    <a:cubicBezTo>
                      <a:pt x="133" y="286"/>
                      <a:pt x="140" y="260"/>
                      <a:pt x="146" y="236"/>
                    </a:cubicBezTo>
                    <a:cubicBezTo>
                      <a:pt x="159" y="184"/>
                      <a:pt x="172" y="133"/>
                      <a:pt x="185" y="8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28" name="Freeform 52"/>
              <p:cNvSpPr>
                <a:spLocks noChangeArrowheads="1"/>
              </p:cNvSpPr>
              <p:nvPr/>
            </p:nvSpPr>
            <p:spPr bwMode="auto">
              <a:xfrm>
                <a:off x="4042" y="2662"/>
                <a:ext cx="147" cy="141"/>
              </a:xfrm>
              <a:custGeom>
                <a:avLst/>
                <a:gdLst>
                  <a:gd name="T0" fmla="*/ 109 w 653"/>
                  <a:gd name="T1" fmla="*/ 551 h 625"/>
                  <a:gd name="T2" fmla="*/ 26 w 653"/>
                  <a:gd name="T3" fmla="*/ 595 h 625"/>
                  <a:gd name="T4" fmla="*/ 0 w 653"/>
                  <a:gd name="T5" fmla="*/ 613 h 625"/>
                  <a:gd name="T6" fmla="*/ 26 w 653"/>
                  <a:gd name="T7" fmla="*/ 624 h 625"/>
                  <a:gd name="T8" fmla="*/ 351 w 653"/>
                  <a:gd name="T9" fmla="*/ 624 h 625"/>
                  <a:gd name="T10" fmla="*/ 603 w 653"/>
                  <a:gd name="T11" fmla="*/ 426 h 625"/>
                  <a:gd name="T12" fmla="*/ 463 w 653"/>
                  <a:gd name="T13" fmla="*/ 296 h 625"/>
                  <a:gd name="T14" fmla="*/ 652 w 653"/>
                  <a:gd name="T15" fmla="*/ 125 h 625"/>
                  <a:gd name="T16" fmla="*/ 484 w 653"/>
                  <a:gd name="T17" fmla="*/ 0 h 625"/>
                  <a:gd name="T18" fmla="*/ 177 w 653"/>
                  <a:gd name="T19" fmla="*/ 0 h 625"/>
                  <a:gd name="T20" fmla="*/ 151 w 653"/>
                  <a:gd name="T21" fmla="*/ 18 h 625"/>
                  <a:gd name="T22" fmla="*/ 174 w 653"/>
                  <a:gd name="T23" fmla="*/ 29 h 625"/>
                  <a:gd name="T24" fmla="*/ 211 w 653"/>
                  <a:gd name="T25" fmla="*/ 29 h 625"/>
                  <a:gd name="T26" fmla="*/ 234 w 653"/>
                  <a:gd name="T27" fmla="*/ 44 h 625"/>
                  <a:gd name="T28" fmla="*/ 231 w 653"/>
                  <a:gd name="T29" fmla="*/ 62 h 625"/>
                  <a:gd name="T30" fmla="*/ 109 w 653"/>
                  <a:gd name="T31" fmla="*/ 551 h 625"/>
                  <a:gd name="T32" fmla="*/ 247 w 653"/>
                  <a:gd name="T33" fmla="*/ 288 h 625"/>
                  <a:gd name="T34" fmla="*/ 304 w 653"/>
                  <a:gd name="T35" fmla="*/ 62 h 625"/>
                  <a:gd name="T36" fmla="*/ 354 w 653"/>
                  <a:gd name="T37" fmla="*/ 29 h 625"/>
                  <a:gd name="T38" fmla="*/ 471 w 653"/>
                  <a:gd name="T39" fmla="*/ 29 h 625"/>
                  <a:gd name="T40" fmla="*/ 569 w 653"/>
                  <a:gd name="T41" fmla="*/ 122 h 625"/>
                  <a:gd name="T42" fmla="*/ 380 w 653"/>
                  <a:gd name="T43" fmla="*/ 288 h 625"/>
                  <a:gd name="T44" fmla="*/ 247 w 653"/>
                  <a:gd name="T45" fmla="*/ 288 h 625"/>
                  <a:gd name="T46" fmla="*/ 205 w 653"/>
                  <a:gd name="T47" fmla="*/ 595 h 625"/>
                  <a:gd name="T48" fmla="*/ 185 w 653"/>
                  <a:gd name="T49" fmla="*/ 595 h 625"/>
                  <a:gd name="T50" fmla="*/ 174 w 653"/>
                  <a:gd name="T51" fmla="*/ 585 h 625"/>
                  <a:gd name="T52" fmla="*/ 177 w 653"/>
                  <a:gd name="T53" fmla="*/ 564 h 625"/>
                  <a:gd name="T54" fmla="*/ 242 w 653"/>
                  <a:gd name="T55" fmla="*/ 309 h 625"/>
                  <a:gd name="T56" fmla="*/ 413 w 653"/>
                  <a:gd name="T57" fmla="*/ 309 h 625"/>
                  <a:gd name="T58" fmla="*/ 520 w 653"/>
                  <a:gd name="T59" fmla="*/ 416 h 625"/>
                  <a:gd name="T60" fmla="*/ 330 w 653"/>
                  <a:gd name="T61" fmla="*/ 595 h 625"/>
                  <a:gd name="T62" fmla="*/ 205 w 653"/>
                  <a:gd name="T63" fmla="*/ 59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53" h="625">
                    <a:moveTo>
                      <a:pt x="109" y="551"/>
                    </a:moveTo>
                    <a:cubicBezTo>
                      <a:pt x="99" y="587"/>
                      <a:pt x="99" y="595"/>
                      <a:pt x="26" y="595"/>
                    </a:cubicBezTo>
                    <a:cubicBezTo>
                      <a:pt x="10" y="595"/>
                      <a:pt x="0" y="595"/>
                      <a:pt x="0" y="613"/>
                    </a:cubicBezTo>
                    <a:cubicBezTo>
                      <a:pt x="0" y="624"/>
                      <a:pt x="8" y="624"/>
                      <a:pt x="26" y="624"/>
                    </a:cubicBezTo>
                    <a:cubicBezTo>
                      <a:pt x="134" y="624"/>
                      <a:pt x="243" y="624"/>
                      <a:pt x="351" y="624"/>
                    </a:cubicBezTo>
                    <a:cubicBezTo>
                      <a:pt x="497" y="624"/>
                      <a:pt x="603" y="514"/>
                      <a:pt x="603" y="426"/>
                    </a:cubicBezTo>
                    <a:cubicBezTo>
                      <a:pt x="603" y="361"/>
                      <a:pt x="551" y="307"/>
                      <a:pt x="463" y="296"/>
                    </a:cubicBezTo>
                    <a:cubicBezTo>
                      <a:pt x="556" y="281"/>
                      <a:pt x="652" y="213"/>
                      <a:pt x="652" y="125"/>
                    </a:cubicBezTo>
                    <a:cubicBezTo>
                      <a:pt x="652" y="57"/>
                      <a:pt x="593" y="0"/>
                      <a:pt x="484" y="0"/>
                    </a:cubicBezTo>
                    <a:cubicBezTo>
                      <a:pt x="381" y="0"/>
                      <a:pt x="279" y="0"/>
                      <a:pt x="177" y="0"/>
                    </a:cubicBezTo>
                    <a:cubicBezTo>
                      <a:pt x="159" y="0"/>
                      <a:pt x="151" y="0"/>
                      <a:pt x="151" y="18"/>
                    </a:cubicBezTo>
                    <a:cubicBezTo>
                      <a:pt x="151" y="29"/>
                      <a:pt x="159" y="29"/>
                      <a:pt x="174" y="29"/>
                    </a:cubicBezTo>
                    <a:cubicBezTo>
                      <a:pt x="177" y="29"/>
                      <a:pt x="195" y="29"/>
                      <a:pt x="211" y="29"/>
                    </a:cubicBezTo>
                    <a:cubicBezTo>
                      <a:pt x="226" y="31"/>
                      <a:pt x="234" y="34"/>
                      <a:pt x="234" y="44"/>
                    </a:cubicBezTo>
                    <a:cubicBezTo>
                      <a:pt x="234" y="47"/>
                      <a:pt x="234" y="52"/>
                      <a:pt x="231" y="62"/>
                    </a:cubicBezTo>
                    <a:cubicBezTo>
                      <a:pt x="191" y="225"/>
                      <a:pt x="150" y="388"/>
                      <a:pt x="109" y="551"/>
                    </a:cubicBezTo>
                    <a:close/>
                    <a:moveTo>
                      <a:pt x="247" y="288"/>
                    </a:moveTo>
                    <a:cubicBezTo>
                      <a:pt x="266" y="213"/>
                      <a:pt x="285" y="138"/>
                      <a:pt x="304" y="62"/>
                    </a:cubicBezTo>
                    <a:cubicBezTo>
                      <a:pt x="312" y="31"/>
                      <a:pt x="312" y="29"/>
                      <a:pt x="354" y="29"/>
                    </a:cubicBezTo>
                    <a:cubicBezTo>
                      <a:pt x="393" y="29"/>
                      <a:pt x="432" y="29"/>
                      <a:pt x="471" y="29"/>
                    </a:cubicBezTo>
                    <a:cubicBezTo>
                      <a:pt x="551" y="29"/>
                      <a:pt x="569" y="81"/>
                      <a:pt x="569" y="122"/>
                    </a:cubicBezTo>
                    <a:cubicBezTo>
                      <a:pt x="569" y="203"/>
                      <a:pt x="491" y="288"/>
                      <a:pt x="380" y="288"/>
                    </a:cubicBezTo>
                    <a:cubicBezTo>
                      <a:pt x="335" y="288"/>
                      <a:pt x="291" y="288"/>
                      <a:pt x="247" y="288"/>
                    </a:cubicBezTo>
                    <a:close/>
                    <a:moveTo>
                      <a:pt x="205" y="595"/>
                    </a:moveTo>
                    <a:cubicBezTo>
                      <a:pt x="192" y="595"/>
                      <a:pt x="190" y="595"/>
                      <a:pt x="185" y="595"/>
                    </a:cubicBezTo>
                    <a:cubicBezTo>
                      <a:pt x="177" y="592"/>
                      <a:pt x="174" y="592"/>
                      <a:pt x="174" y="585"/>
                    </a:cubicBezTo>
                    <a:cubicBezTo>
                      <a:pt x="174" y="582"/>
                      <a:pt x="174" y="579"/>
                      <a:pt x="177" y="564"/>
                    </a:cubicBezTo>
                    <a:cubicBezTo>
                      <a:pt x="198" y="479"/>
                      <a:pt x="220" y="394"/>
                      <a:pt x="242" y="309"/>
                    </a:cubicBezTo>
                    <a:cubicBezTo>
                      <a:pt x="299" y="309"/>
                      <a:pt x="356" y="309"/>
                      <a:pt x="413" y="309"/>
                    </a:cubicBezTo>
                    <a:cubicBezTo>
                      <a:pt x="502" y="309"/>
                      <a:pt x="520" y="377"/>
                      <a:pt x="520" y="416"/>
                    </a:cubicBezTo>
                    <a:cubicBezTo>
                      <a:pt x="520" y="507"/>
                      <a:pt x="437" y="595"/>
                      <a:pt x="330" y="595"/>
                    </a:cubicBezTo>
                    <a:cubicBezTo>
                      <a:pt x="289" y="595"/>
                      <a:pt x="247" y="595"/>
                      <a:pt x="205" y="5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29" name="Freeform 53"/>
              <p:cNvSpPr>
                <a:spLocks noChangeArrowheads="1"/>
              </p:cNvSpPr>
              <p:nvPr/>
            </p:nvSpPr>
            <p:spPr bwMode="auto">
              <a:xfrm>
                <a:off x="4204" y="2565"/>
                <a:ext cx="46" cy="372"/>
              </a:xfrm>
              <a:custGeom>
                <a:avLst/>
                <a:gdLst>
                  <a:gd name="T0" fmla="*/ 164 w 209"/>
                  <a:gd name="T1" fmla="*/ 1598 h 1643"/>
                  <a:gd name="T2" fmla="*/ 0 w 209"/>
                  <a:gd name="T3" fmla="*/ 1598 h 1643"/>
                  <a:gd name="T4" fmla="*/ 0 w 209"/>
                  <a:gd name="T5" fmla="*/ 1642 h 1643"/>
                  <a:gd name="T6" fmla="*/ 208 w 209"/>
                  <a:gd name="T7" fmla="*/ 1642 h 1643"/>
                  <a:gd name="T8" fmla="*/ 208 w 209"/>
                  <a:gd name="T9" fmla="*/ 0 h 1643"/>
                  <a:gd name="T10" fmla="*/ 0 w 209"/>
                  <a:gd name="T11" fmla="*/ 0 h 1643"/>
                  <a:gd name="T12" fmla="*/ 0 w 209"/>
                  <a:gd name="T13" fmla="*/ 42 h 1643"/>
                  <a:gd name="T14" fmla="*/ 164 w 209"/>
                  <a:gd name="T15" fmla="*/ 42 h 1643"/>
                  <a:gd name="T16" fmla="*/ 164 w 209"/>
                  <a:gd name="T17" fmla="*/ 1598 h 1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1643">
                    <a:moveTo>
                      <a:pt x="164" y="1598"/>
                    </a:moveTo>
                    <a:cubicBezTo>
                      <a:pt x="109" y="1598"/>
                      <a:pt x="55" y="1598"/>
                      <a:pt x="0" y="1598"/>
                    </a:cubicBezTo>
                    <a:cubicBezTo>
                      <a:pt x="0" y="1613"/>
                      <a:pt x="0" y="1627"/>
                      <a:pt x="0" y="1642"/>
                    </a:cubicBezTo>
                    <a:cubicBezTo>
                      <a:pt x="69" y="1642"/>
                      <a:pt x="139" y="1642"/>
                      <a:pt x="208" y="1642"/>
                    </a:cubicBezTo>
                    <a:cubicBezTo>
                      <a:pt x="208" y="1095"/>
                      <a:pt x="208" y="547"/>
                      <a:pt x="208" y="0"/>
                    </a:cubicBezTo>
                    <a:cubicBezTo>
                      <a:pt x="139" y="0"/>
                      <a:pt x="69" y="0"/>
                      <a:pt x="0" y="0"/>
                    </a:cubicBezTo>
                    <a:cubicBezTo>
                      <a:pt x="0" y="14"/>
                      <a:pt x="0" y="28"/>
                      <a:pt x="0" y="42"/>
                    </a:cubicBezTo>
                    <a:cubicBezTo>
                      <a:pt x="55" y="42"/>
                      <a:pt x="109" y="42"/>
                      <a:pt x="164" y="42"/>
                    </a:cubicBezTo>
                    <a:cubicBezTo>
                      <a:pt x="164" y="560"/>
                      <a:pt x="164" y="1079"/>
                      <a:pt x="164" y="159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50230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Tcc and X(3872) structure</a:t>
            </a:r>
          </a:p>
        </p:txBody>
      </p:sp>
      <p:sp>
        <p:nvSpPr>
          <p:cNvPr id="50231" name="Rectangle 55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Hadronic molecule structure is assumed </a:t>
            </a:r>
            <a:br>
              <a:rPr lang="en-US" altLang="ja-JP" sz="2600"/>
            </a:br>
            <a:r>
              <a:rPr lang="en-US" altLang="ja-JP" sz="2600"/>
              <a:t>→ Eigenmomentum  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What happens when multiquark state mixes ?</a:t>
            </a:r>
            <a:br>
              <a:rPr lang="en-US" altLang="ja-JP" sz="2600"/>
            </a:br>
            <a:r>
              <a:rPr lang="en-US" altLang="ja-JP" sz="2600"/>
              <a:t>→ Deviation from weak binding relation (X=compositeness)</a:t>
            </a:r>
            <a:br>
              <a:rPr lang="en-US" altLang="ja-JP" sz="2600"/>
            </a:br>
            <a:r>
              <a:rPr lang="en-US" altLang="ja-JP" sz="2000" i="1">
                <a:solidFill>
                  <a:srgbClr val="0000FF"/>
                </a:solidFill>
              </a:rPr>
              <a:t>Weinberg, Phys. Rev. 137, B672 (1965), Hyodo, Jido, Hosaka (1108.5524), </a:t>
            </a:r>
            <a:br>
              <a:rPr lang="en-US" altLang="ja-JP" sz="2000" i="1">
                <a:solidFill>
                  <a:srgbClr val="0000FF"/>
                </a:solidFill>
              </a:rPr>
            </a:br>
            <a:r>
              <a:rPr lang="en-US" altLang="ja-JP" sz="2000" i="1">
                <a:solidFill>
                  <a:srgbClr val="0000FF"/>
                </a:solidFill>
              </a:rPr>
              <a:t>Kunigawa, Hyodo (2112.00249)</a:t>
            </a:r>
            <a:r>
              <a:rPr lang="en-US" altLang="ja-JP" sz="2600"/>
              <a:t>  </a:t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endParaRPr lang="en-US" altLang="ja-JP" sz="2600"/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Hadronic molecule assumption → X=1</a:t>
            </a:r>
            <a:br>
              <a:rPr lang="en-US" altLang="ja-JP" sz="2400"/>
            </a:br>
            <a:r>
              <a:rPr lang="en-US" altLang="ja-JP" sz="2400"/>
              <a:t>Pure multiquark state → X=0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Smaller scattering length in DD* may signal </a:t>
            </a:r>
            <a:br>
              <a:rPr lang="en-US" altLang="ja-JP" sz="2400"/>
            </a:br>
            <a:r>
              <a:rPr lang="en-US" altLang="ja-JP" sz="2400"/>
              <a:t>the </a:t>
            </a:r>
            <a:r>
              <a:rPr lang="en-US" altLang="ja-JP" sz="2400" i="1">
                <a:solidFill>
                  <a:srgbClr val="FF0000"/>
                </a:solidFill>
              </a:rPr>
              <a:t>genuine</a:t>
            </a:r>
            <a:r>
              <a:rPr lang="en-US" altLang="ja-JP" sz="2400"/>
              <a:t> tetraquark nature of Tcc.</a:t>
            </a:r>
          </a:p>
        </p:txBody>
      </p:sp>
      <p:grpSp>
        <p:nvGrpSpPr>
          <p:cNvPr id="50232" name="Group 56"/>
          <p:cNvGrpSpPr>
            <a:grpSpLocks/>
          </p:cNvGrpSpPr>
          <p:nvPr/>
        </p:nvGrpSpPr>
        <p:grpSpPr bwMode="auto">
          <a:xfrm>
            <a:off x="3584575" y="1160463"/>
            <a:ext cx="4157663" cy="361950"/>
            <a:chOff x="2258" y="731"/>
            <a:chExt cx="2619" cy="228"/>
          </a:xfrm>
        </p:grpSpPr>
        <p:grpSp>
          <p:nvGrpSpPr>
            <p:cNvPr id="50233" name="Group 57"/>
            <p:cNvGrpSpPr>
              <a:grpSpLocks/>
            </p:cNvGrpSpPr>
            <p:nvPr/>
          </p:nvGrpSpPr>
          <p:grpSpPr bwMode="auto">
            <a:xfrm>
              <a:off x="2258" y="731"/>
              <a:ext cx="2619" cy="228"/>
              <a:chOff x="2258" y="731"/>
              <a:chExt cx="2619" cy="228"/>
            </a:xfrm>
          </p:grpSpPr>
          <p:sp>
            <p:nvSpPr>
              <p:cNvPr id="50234" name="Freeform 58"/>
              <p:cNvSpPr>
                <a:spLocks noChangeArrowheads="1"/>
              </p:cNvSpPr>
              <p:nvPr/>
            </p:nvSpPr>
            <p:spPr bwMode="auto">
              <a:xfrm>
                <a:off x="2258" y="740"/>
                <a:ext cx="2610" cy="208"/>
              </a:xfrm>
              <a:custGeom>
                <a:avLst/>
                <a:gdLst>
                  <a:gd name="T0" fmla="*/ 5757 w 11512"/>
                  <a:gd name="T1" fmla="*/ 922 h 923"/>
                  <a:gd name="T2" fmla="*/ 0 w 11512"/>
                  <a:gd name="T3" fmla="*/ 922 h 923"/>
                  <a:gd name="T4" fmla="*/ 0 w 11512"/>
                  <a:gd name="T5" fmla="*/ 0 h 923"/>
                  <a:gd name="T6" fmla="*/ 11511 w 11512"/>
                  <a:gd name="T7" fmla="*/ 0 h 923"/>
                  <a:gd name="T8" fmla="*/ 11511 w 11512"/>
                  <a:gd name="T9" fmla="*/ 922 h 923"/>
                  <a:gd name="T10" fmla="*/ 5757 w 11512"/>
                  <a:gd name="T11" fmla="*/ 922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12" h="923">
                    <a:moveTo>
                      <a:pt x="5757" y="922"/>
                    </a:moveTo>
                    <a:cubicBezTo>
                      <a:pt x="3838" y="922"/>
                      <a:pt x="1919" y="922"/>
                      <a:pt x="0" y="922"/>
                    </a:cubicBezTo>
                    <a:cubicBezTo>
                      <a:pt x="0" y="615"/>
                      <a:pt x="0" y="307"/>
                      <a:pt x="0" y="0"/>
                    </a:cubicBezTo>
                    <a:cubicBezTo>
                      <a:pt x="3837" y="0"/>
                      <a:pt x="7674" y="0"/>
                      <a:pt x="11511" y="0"/>
                    </a:cubicBezTo>
                    <a:cubicBezTo>
                      <a:pt x="11511" y="307"/>
                      <a:pt x="11511" y="615"/>
                      <a:pt x="11511" y="922"/>
                    </a:cubicBezTo>
                    <a:cubicBezTo>
                      <a:pt x="9593" y="922"/>
                      <a:pt x="7675" y="922"/>
                      <a:pt x="5757" y="9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35" name="Freeform 59"/>
              <p:cNvSpPr>
                <a:spLocks noChangeArrowheads="1"/>
              </p:cNvSpPr>
              <p:nvPr/>
            </p:nvSpPr>
            <p:spPr bwMode="auto">
              <a:xfrm>
                <a:off x="2259" y="777"/>
                <a:ext cx="86" cy="133"/>
              </a:xfrm>
              <a:custGeom>
                <a:avLst/>
                <a:gdLst>
                  <a:gd name="T0" fmla="*/ 194 w 383"/>
                  <a:gd name="T1" fmla="*/ 10 h 592"/>
                  <a:gd name="T2" fmla="*/ 185 w 383"/>
                  <a:gd name="T3" fmla="*/ 0 h 592"/>
                  <a:gd name="T4" fmla="*/ 82 w 383"/>
                  <a:gd name="T5" fmla="*/ 7 h 592"/>
                  <a:gd name="T6" fmla="*/ 65 w 383"/>
                  <a:gd name="T7" fmla="*/ 24 h 592"/>
                  <a:gd name="T8" fmla="*/ 84 w 383"/>
                  <a:gd name="T9" fmla="*/ 36 h 592"/>
                  <a:gd name="T10" fmla="*/ 127 w 383"/>
                  <a:gd name="T11" fmla="*/ 48 h 592"/>
                  <a:gd name="T12" fmla="*/ 125 w 383"/>
                  <a:gd name="T13" fmla="*/ 67 h 592"/>
                  <a:gd name="T14" fmla="*/ 2 w 383"/>
                  <a:gd name="T15" fmla="*/ 548 h 592"/>
                  <a:gd name="T16" fmla="*/ 0 w 383"/>
                  <a:gd name="T17" fmla="*/ 568 h 592"/>
                  <a:gd name="T18" fmla="*/ 24 w 383"/>
                  <a:gd name="T19" fmla="*/ 591 h 592"/>
                  <a:gd name="T20" fmla="*/ 53 w 383"/>
                  <a:gd name="T21" fmla="*/ 575 h 592"/>
                  <a:gd name="T22" fmla="*/ 98 w 383"/>
                  <a:gd name="T23" fmla="*/ 390 h 592"/>
                  <a:gd name="T24" fmla="*/ 197 w 383"/>
                  <a:gd name="T25" fmla="*/ 462 h 592"/>
                  <a:gd name="T26" fmla="*/ 194 w 383"/>
                  <a:gd name="T27" fmla="*/ 479 h 592"/>
                  <a:gd name="T28" fmla="*/ 192 w 383"/>
                  <a:gd name="T29" fmla="*/ 508 h 592"/>
                  <a:gd name="T30" fmla="*/ 269 w 383"/>
                  <a:gd name="T31" fmla="*/ 591 h 592"/>
                  <a:gd name="T32" fmla="*/ 336 w 383"/>
                  <a:gd name="T33" fmla="*/ 546 h 592"/>
                  <a:gd name="T34" fmla="*/ 365 w 383"/>
                  <a:gd name="T35" fmla="*/ 462 h 592"/>
                  <a:gd name="T36" fmla="*/ 355 w 383"/>
                  <a:gd name="T37" fmla="*/ 453 h 592"/>
                  <a:gd name="T38" fmla="*/ 343 w 383"/>
                  <a:gd name="T39" fmla="*/ 469 h 592"/>
                  <a:gd name="T40" fmla="*/ 271 w 383"/>
                  <a:gd name="T41" fmla="*/ 572 h 592"/>
                  <a:gd name="T42" fmla="*/ 242 w 383"/>
                  <a:gd name="T43" fmla="*/ 534 h 592"/>
                  <a:gd name="T44" fmla="*/ 250 w 383"/>
                  <a:gd name="T45" fmla="*/ 486 h 592"/>
                  <a:gd name="T46" fmla="*/ 254 w 383"/>
                  <a:gd name="T47" fmla="*/ 460 h 592"/>
                  <a:gd name="T48" fmla="*/ 130 w 383"/>
                  <a:gd name="T49" fmla="*/ 371 h 592"/>
                  <a:gd name="T50" fmla="*/ 202 w 383"/>
                  <a:gd name="T51" fmla="*/ 311 h 592"/>
                  <a:gd name="T52" fmla="*/ 322 w 383"/>
                  <a:gd name="T53" fmla="*/ 230 h 592"/>
                  <a:gd name="T54" fmla="*/ 329 w 383"/>
                  <a:gd name="T55" fmla="*/ 230 h 592"/>
                  <a:gd name="T56" fmla="*/ 348 w 383"/>
                  <a:gd name="T57" fmla="*/ 237 h 592"/>
                  <a:gd name="T58" fmla="*/ 350 w 383"/>
                  <a:gd name="T59" fmla="*/ 239 h 592"/>
                  <a:gd name="T60" fmla="*/ 302 w 383"/>
                  <a:gd name="T61" fmla="*/ 285 h 592"/>
                  <a:gd name="T62" fmla="*/ 334 w 383"/>
                  <a:gd name="T63" fmla="*/ 316 h 592"/>
                  <a:gd name="T64" fmla="*/ 382 w 383"/>
                  <a:gd name="T65" fmla="*/ 263 h 592"/>
                  <a:gd name="T66" fmla="*/ 324 w 383"/>
                  <a:gd name="T67" fmla="*/ 211 h 592"/>
                  <a:gd name="T68" fmla="*/ 202 w 383"/>
                  <a:gd name="T69" fmla="*/ 285 h 592"/>
                  <a:gd name="T70" fmla="*/ 108 w 383"/>
                  <a:gd name="T71" fmla="*/ 364 h 592"/>
                  <a:gd name="T72" fmla="*/ 194 w 383"/>
                  <a:gd name="T73" fmla="*/ 1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3" h="592">
                    <a:moveTo>
                      <a:pt x="194" y="10"/>
                    </a:moveTo>
                    <a:cubicBezTo>
                      <a:pt x="194" y="7"/>
                      <a:pt x="194" y="0"/>
                      <a:pt x="185" y="0"/>
                    </a:cubicBezTo>
                    <a:cubicBezTo>
                      <a:pt x="163" y="0"/>
                      <a:pt x="103" y="7"/>
                      <a:pt x="82" y="7"/>
                    </a:cubicBezTo>
                    <a:cubicBezTo>
                      <a:pt x="74" y="10"/>
                      <a:pt x="65" y="10"/>
                      <a:pt x="65" y="24"/>
                    </a:cubicBezTo>
                    <a:cubicBezTo>
                      <a:pt x="65" y="36"/>
                      <a:pt x="72" y="36"/>
                      <a:pt x="84" y="36"/>
                    </a:cubicBezTo>
                    <a:cubicBezTo>
                      <a:pt x="125" y="36"/>
                      <a:pt x="127" y="41"/>
                      <a:pt x="127" y="48"/>
                    </a:cubicBezTo>
                    <a:cubicBezTo>
                      <a:pt x="126" y="54"/>
                      <a:pt x="126" y="61"/>
                      <a:pt x="125" y="67"/>
                    </a:cubicBezTo>
                    <a:cubicBezTo>
                      <a:pt x="84" y="227"/>
                      <a:pt x="43" y="388"/>
                      <a:pt x="2" y="548"/>
                    </a:cubicBezTo>
                    <a:cubicBezTo>
                      <a:pt x="0" y="560"/>
                      <a:pt x="0" y="563"/>
                      <a:pt x="0" y="568"/>
                    </a:cubicBezTo>
                    <a:cubicBezTo>
                      <a:pt x="0" y="587"/>
                      <a:pt x="17" y="591"/>
                      <a:pt x="24" y="591"/>
                    </a:cubicBezTo>
                    <a:cubicBezTo>
                      <a:pt x="34" y="591"/>
                      <a:pt x="48" y="584"/>
                      <a:pt x="53" y="575"/>
                    </a:cubicBezTo>
                    <a:cubicBezTo>
                      <a:pt x="55" y="565"/>
                      <a:pt x="94" y="412"/>
                      <a:pt x="98" y="390"/>
                    </a:cubicBezTo>
                    <a:cubicBezTo>
                      <a:pt x="127" y="393"/>
                      <a:pt x="197" y="405"/>
                      <a:pt x="197" y="462"/>
                    </a:cubicBezTo>
                    <a:cubicBezTo>
                      <a:pt x="197" y="467"/>
                      <a:pt x="197" y="469"/>
                      <a:pt x="194" y="479"/>
                    </a:cubicBezTo>
                    <a:cubicBezTo>
                      <a:pt x="192" y="489"/>
                      <a:pt x="192" y="498"/>
                      <a:pt x="192" y="508"/>
                    </a:cubicBezTo>
                    <a:cubicBezTo>
                      <a:pt x="192" y="558"/>
                      <a:pt x="226" y="591"/>
                      <a:pt x="269" y="591"/>
                    </a:cubicBezTo>
                    <a:cubicBezTo>
                      <a:pt x="295" y="591"/>
                      <a:pt x="317" y="577"/>
                      <a:pt x="336" y="546"/>
                    </a:cubicBezTo>
                    <a:cubicBezTo>
                      <a:pt x="358" y="510"/>
                      <a:pt x="365" y="465"/>
                      <a:pt x="365" y="462"/>
                    </a:cubicBezTo>
                    <a:cubicBezTo>
                      <a:pt x="365" y="453"/>
                      <a:pt x="358" y="453"/>
                      <a:pt x="355" y="453"/>
                    </a:cubicBezTo>
                    <a:cubicBezTo>
                      <a:pt x="348" y="453"/>
                      <a:pt x="346" y="457"/>
                      <a:pt x="343" y="469"/>
                    </a:cubicBezTo>
                    <a:cubicBezTo>
                      <a:pt x="326" y="529"/>
                      <a:pt x="307" y="572"/>
                      <a:pt x="271" y="572"/>
                    </a:cubicBezTo>
                    <a:cubicBezTo>
                      <a:pt x="254" y="572"/>
                      <a:pt x="242" y="563"/>
                      <a:pt x="242" y="534"/>
                    </a:cubicBezTo>
                    <a:cubicBezTo>
                      <a:pt x="242" y="520"/>
                      <a:pt x="247" y="500"/>
                      <a:pt x="250" y="486"/>
                    </a:cubicBezTo>
                    <a:cubicBezTo>
                      <a:pt x="254" y="472"/>
                      <a:pt x="254" y="469"/>
                      <a:pt x="254" y="460"/>
                    </a:cubicBezTo>
                    <a:cubicBezTo>
                      <a:pt x="254" y="405"/>
                      <a:pt x="202" y="381"/>
                      <a:pt x="130" y="371"/>
                    </a:cubicBezTo>
                    <a:cubicBezTo>
                      <a:pt x="156" y="357"/>
                      <a:pt x="182" y="330"/>
                      <a:pt x="202" y="311"/>
                    </a:cubicBezTo>
                    <a:cubicBezTo>
                      <a:pt x="242" y="266"/>
                      <a:pt x="281" y="230"/>
                      <a:pt x="322" y="230"/>
                    </a:cubicBezTo>
                    <a:cubicBezTo>
                      <a:pt x="326" y="230"/>
                      <a:pt x="326" y="230"/>
                      <a:pt x="329" y="230"/>
                    </a:cubicBezTo>
                    <a:cubicBezTo>
                      <a:pt x="341" y="232"/>
                      <a:pt x="341" y="232"/>
                      <a:pt x="348" y="237"/>
                    </a:cubicBezTo>
                    <a:cubicBezTo>
                      <a:pt x="349" y="238"/>
                      <a:pt x="348" y="239"/>
                      <a:pt x="350" y="239"/>
                    </a:cubicBezTo>
                    <a:cubicBezTo>
                      <a:pt x="310" y="242"/>
                      <a:pt x="302" y="275"/>
                      <a:pt x="302" y="285"/>
                    </a:cubicBezTo>
                    <a:cubicBezTo>
                      <a:pt x="302" y="299"/>
                      <a:pt x="312" y="316"/>
                      <a:pt x="334" y="316"/>
                    </a:cubicBezTo>
                    <a:cubicBezTo>
                      <a:pt x="358" y="316"/>
                      <a:pt x="382" y="297"/>
                      <a:pt x="382" y="263"/>
                    </a:cubicBezTo>
                    <a:cubicBezTo>
                      <a:pt x="382" y="239"/>
                      <a:pt x="362" y="211"/>
                      <a:pt x="324" y="211"/>
                    </a:cubicBezTo>
                    <a:cubicBezTo>
                      <a:pt x="300" y="211"/>
                      <a:pt x="262" y="218"/>
                      <a:pt x="202" y="285"/>
                    </a:cubicBezTo>
                    <a:cubicBezTo>
                      <a:pt x="173" y="316"/>
                      <a:pt x="139" y="350"/>
                      <a:pt x="108" y="364"/>
                    </a:cubicBezTo>
                    <a:cubicBezTo>
                      <a:pt x="137" y="246"/>
                      <a:pt x="166" y="128"/>
                      <a:pt x="194" y="1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36" name="Freeform 60"/>
              <p:cNvSpPr>
                <a:spLocks noChangeArrowheads="1"/>
              </p:cNvSpPr>
              <p:nvPr/>
            </p:nvSpPr>
            <p:spPr bwMode="auto">
              <a:xfrm>
                <a:off x="2417" y="821"/>
                <a:ext cx="127" cy="81"/>
              </a:xfrm>
              <a:custGeom>
                <a:avLst/>
                <a:gdLst>
                  <a:gd name="T0" fmla="*/ 564 w 565"/>
                  <a:gd name="T1" fmla="*/ 29 h 360"/>
                  <a:gd name="T2" fmla="*/ 552 w 565"/>
                  <a:gd name="T3" fmla="*/ 2 h 360"/>
                  <a:gd name="T4" fmla="*/ 540 w 565"/>
                  <a:gd name="T5" fmla="*/ 24 h 360"/>
                  <a:gd name="T6" fmla="*/ 422 w 565"/>
                  <a:gd name="T7" fmla="*/ 134 h 360"/>
                  <a:gd name="T8" fmla="*/ 288 w 565"/>
                  <a:gd name="T9" fmla="*/ 72 h 360"/>
                  <a:gd name="T10" fmla="*/ 142 w 565"/>
                  <a:gd name="T11" fmla="*/ 0 h 360"/>
                  <a:gd name="T12" fmla="*/ 0 w 565"/>
                  <a:gd name="T13" fmla="*/ 153 h 360"/>
                  <a:gd name="T14" fmla="*/ 12 w 565"/>
                  <a:gd name="T15" fmla="*/ 180 h 360"/>
                  <a:gd name="T16" fmla="*/ 24 w 565"/>
                  <a:gd name="T17" fmla="*/ 160 h 360"/>
                  <a:gd name="T18" fmla="*/ 142 w 565"/>
                  <a:gd name="T19" fmla="*/ 48 h 360"/>
                  <a:gd name="T20" fmla="*/ 276 w 565"/>
                  <a:gd name="T21" fmla="*/ 110 h 360"/>
                  <a:gd name="T22" fmla="*/ 422 w 565"/>
                  <a:gd name="T23" fmla="*/ 180 h 360"/>
                  <a:gd name="T24" fmla="*/ 564 w 565"/>
                  <a:gd name="T25" fmla="*/ 29 h 360"/>
                  <a:gd name="T26" fmla="*/ 31 w 565"/>
                  <a:gd name="T27" fmla="*/ 326 h 360"/>
                  <a:gd name="T28" fmla="*/ 0 w 565"/>
                  <a:gd name="T29" fmla="*/ 342 h 360"/>
                  <a:gd name="T30" fmla="*/ 29 w 565"/>
                  <a:gd name="T31" fmla="*/ 359 h 360"/>
                  <a:gd name="T32" fmla="*/ 533 w 565"/>
                  <a:gd name="T33" fmla="*/ 359 h 360"/>
                  <a:gd name="T34" fmla="*/ 564 w 565"/>
                  <a:gd name="T35" fmla="*/ 342 h 360"/>
                  <a:gd name="T36" fmla="*/ 533 w 565"/>
                  <a:gd name="T37" fmla="*/ 326 h 360"/>
                  <a:gd name="T38" fmla="*/ 31 w 565"/>
                  <a:gd name="T39" fmla="*/ 326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5" h="360">
                    <a:moveTo>
                      <a:pt x="564" y="29"/>
                    </a:moveTo>
                    <a:cubicBezTo>
                      <a:pt x="564" y="10"/>
                      <a:pt x="557" y="2"/>
                      <a:pt x="552" y="2"/>
                    </a:cubicBezTo>
                    <a:cubicBezTo>
                      <a:pt x="547" y="2"/>
                      <a:pt x="540" y="5"/>
                      <a:pt x="540" y="24"/>
                    </a:cubicBezTo>
                    <a:cubicBezTo>
                      <a:pt x="535" y="93"/>
                      <a:pt x="478" y="134"/>
                      <a:pt x="422" y="134"/>
                    </a:cubicBezTo>
                    <a:cubicBezTo>
                      <a:pt x="372" y="134"/>
                      <a:pt x="331" y="105"/>
                      <a:pt x="288" y="72"/>
                    </a:cubicBezTo>
                    <a:cubicBezTo>
                      <a:pt x="242" y="36"/>
                      <a:pt x="197" y="0"/>
                      <a:pt x="142" y="0"/>
                    </a:cubicBezTo>
                    <a:cubicBezTo>
                      <a:pt x="58" y="0"/>
                      <a:pt x="0" y="74"/>
                      <a:pt x="0" y="153"/>
                    </a:cubicBezTo>
                    <a:cubicBezTo>
                      <a:pt x="0" y="180"/>
                      <a:pt x="8" y="171"/>
                      <a:pt x="12" y="180"/>
                    </a:cubicBezTo>
                    <a:cubicBezTo>
                      <a:pt x="22" y="180"/>
                      <a:pt x="24" y="163"/>
                      <a:pt x="24" y="160"/>
                    </a:cubicBezTo>
                    <a:cubicBezTo>
                      <a:pt x="29" y="79"/>
                      <a:pt x="96" y="48"/>
                      <a:pt x="142" y="48"/>
                    </a:cubicBezTo>
                    <a:cubicBezTo>
                      <a:pt x="192" y="48"/>
                      <a:pt x="233" y="77"/>
                      <a:pt x="276" y="110"/>
                    </a:cubicBezTo>
                    <a:cubicBezTo>
                      <a:pt x="322" y="146"/>
                      <a:pt x="365" y="180"/>
                      <a:pt x="422" y="180"/>
                    </a:cubicBezTo>
                    <a:cubicBezTo>
                      <a:pt x="504" y="180"/>
                      <a:pt x="564" y="108"/>
                      <a:pt x="564" y="29"/>
                    </a:cubicBezTo>
                    <a:close/>
                    <a:moveTo>
                      <a:pt x="31" y="326"/>
                    </a:moveTo>
                    <a:cubicBezTo>
                      <a:pt x="17" y="326"/>
                      <a:pt x="0" y="326"/>
                      <a:pt x="0" y="342"/>
                    </a:cubicBezTo>
                    <a:cubicBezTo>
                      <a:pt x="0" y="359"/>
                      <a:pt x="17" y="359"/>
                      <a:pt x="29" y="359"/>
                    </a:cubicBezTo>
                    <a:cubicBezTo>
                      <a:pt x="197" y="359"/>
                      <a:pt x="365" y="359"/>
                      <a:pt x="533" y="359"/>
                    </a:cubicBezTo>
                    <a:cubicBezTo>
                      <a:pt x="547" y="359"/>
                      <a:pt x="564" y="359"/>
                      <a:pt x="564" y="342"/>
                    </a:cubicBezTo>
                    <a:cubicBezTo>
                      <a:pt x="564" y="326"/>
                      <a:pt x="547" y="326"/>
                      <a:pt x="533" y="326"/>
                    </a:cubicBezTo>
                    <a:cubicBezTo>
                      <a:pt x="366" y="326"/>
                      <a:pt x="198" y="326"/>
                      <a:pt x="31" y="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37" name="Freeform 61"/>
              <p:cNvSpPr>
                <a:spLocks noChangeArrowheads="1"/>
              </p:cNvSpPr>
              <p:nvPr/>
            </p:nvSpPr>
            <p:spPr bwMode="auto">
              <a:xfrm>
                <a:off x="2624" y="858"/>
                <a:ext cx="116" cy="7"/>
              </a:xfrm>
              <a:custGeom>
                <a:avLst/>
                <a:gdLst>
                  <a:gd name="T0" fmla="*/ 485 w 517"/>
                  <a:gd name="T1" fmla="*/ 34 h 35"/>
                  <a:gd name="T2" fmla="*/ 516 w 517"/>
                  <a:gd name="T3" fmla="*/ 17 h 35"/>
                  <a:gd name="T4" fmla="*/ 485 w 517"/>
                  <a:gd name="T5" fmla="*/ 0 h 35"/>
                  <a:gd name="T6" fmla="*/ 29 w 517"/>
                  <a:gd name="T7" fmla="*/ 0 h 35"/>
                  <a:gd name="T8" fmla="*/ 0 w 517"/>
                  <a:gd name="T9" fmla="*/ 17 h 35"/>
                  <a:gd name="T10" fmla="*/ 29 w 517"/>
                  <a:gd name="T11" fmla="*/ 34 h 35"/>
                  <a:gd name="T12" fmla="*/ 485 w 517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7" h="35">
                    <a:moveTo>
                      <a:pt x="485" y="34"/>
                    </a:moveTo>
                    <a:cubicBezTo>
                      <a:pt x="499" y="34"/>
                      <a:pt x="516" y="34"/>
                      <a:pt x="516" y="17"/>
                    </a:cubicBezTo>
                    <a:cubicBezTo>
                      <a:pt x="516" y="0"/>
                      <a:pt x="499" y="0"/>
                      <a:pt x="485" y="0"/>
                    </a:cubicBezTo>
                    <a:cubicBezTo>
                      <a:pt x="333" y="0"/>
                      <a:pt x="181" y="0"/>
                      <a:pt x="29" y="0"/>
                    </a:cubicBezTo>
                    <a:cubicBezTo>
                      <a:pt x="14" y="0"/>
                      <a:pt x="0" y="0"/>
                      <a:pt x="0" y="17"/>
                    </a:cubicBezTo>
                    <a:cubicBezTo>
                      <a:pt x="0" y="34"/>
                      <a:pt x="14" y="34"/>
                      <a:pt x="29" y="34"/>
                    </a:cubicBezTo>
                    <a:cubicBezTo>
                      <a:pt x="181" y="34"/>
                      <a:pt x="333" y="34"/>
                      <a:pt x="485" y="3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38" name="Freeform 62"/>
              <p:cNvSpPr>
                <a:spLocks noChangeArrowheads="1"/>
              </p:cNvSpPr>
              <p:nvPr/>
            </p:nvSpPr>
            <p:spPr bwMode="auto">
              <a:xfrm>
                <a:off x="2763" y="783"/>
                <a:ext cx="50" cy="127"/>
              </a:xfrm>
              <a:custGeom>
                <a:avLst/>
                <a:gdLst>
                  <a:gd name="T0" fmla="*/ 216 w 224"/>
                  <a:gd name="T1" fmla="*/ 31 h 566"/>
                  <a:gd name="T2" fmla="*/ 185 w 224"/>
                  <a:gd name="T3" fmla="*/ 0 h 566"/>
                  <a:gd name="T4" fmla="*/ 139 w 224"/>
                  <a:gd name="T5" fmla="*/ 45 h 566"/>
                  <a:gd name="T6" fmla="*/ 170 w 224"/>
                  <a:gd name="T7" fmla="*/ 77 h 566"/>
                  <a:gd name="T8" fmla="*/ 216 w 224"/>
                  <a:gd name="T9" fmla="*/ 31 h 566"/>
                  <a:gd name="T10" fmla="*/ 151 w 224"/>
                  <a:gd name="T11" fmla="*/ 347 h 566"/>
                  <a:gd name="T12" fmla="*/ 170 w 224"/>
                  <a:gd name="T13" fmla="*/ 297 h 566"/>
                  <a:gd name="T14" fmla="*/ 182 w 224"/>
                  <a:gd name="T15" fmla="*/ 254 h 566"/>
                  <a:gd name="T16" fmla="*/ 113 w 224"/>
                  <a:gd name="T17" fmla="*/ 184 h 566"/>
                  <a:gd name="T18" fmla="*/ 0 w 224"/>
                  <a:gd name="T19" fmla="*/ 314 h 566"/>
                  <a:gd name="T20" fmla="*/ 12 w 224"/>
                  <a:gd name="T21" fmla="*/ 323 h 566"/>
                  <a:gd name="T22" fmla="*/ 24 w 224"/>
                  <a:gd name="T23" fmla="*/ 307 h 566"/>
                  <a:gd name="T24" fmla="*/ 110 w 224"/>
                  <a:gd name="T25" fmla="*/ 204 h 566"/>
                  <a:gd name="T26" fmla="*/ 130 w 224"/>
                  <a:gd name="T27" fmla="*/ 230 h 566"/>
                  <a:gd name="T28" fmla="*/ 122 w 224"/>
                  <a:gd name="T29" fmla="*/ 273 h 566"/>
                  <a:gd name="T30" fmla="*/ 62 w 224"/>
                  <a:gd name="T31" fmla="*/ 429 h 566"/>
                  <a:gd name="T32" fmla="*/ 43 w 224"/>
                  <a:gd name="T33" fmla="*/ 496 h 566"/>
                  <a:gd name="T34" fmla="*/ 113 w 224"/>
                  <a:gd name="T35" fmla="*/ 565 h 566"/>
                  <a:gd name="T36" fmla="*/ 223 w 224"/>
                  <a:gd name="T37" fmla="*/ 436 h 566"/>
                  <a:gd name="T38" fmla="*/ 214 w 224"/>
                  <a:gd name="T39" fmla="*/ 426 h 566"/>
                  <a:gd name="T40" fmla="*/ 202 w 224"/>
                  <a:gd name="T41" fmla="*/ 443 h 566"/>
                  <a:gd name="T42" fmla="*/ 115 w 224"/>
                  <a:gd name="T43" fmla="*/ 546 h 566"/>
                  <a:gd name="T44" fmla="*/ 94 w 224"/>
                  <a:gd name="T45" fmla="*/ 520 h 566"/>
                  <a:gd name="T46" fmla="*/ 120 w 224"/>
                  <a:gd name="T47" fmla="*/ 436 h 566"/>
                  <a:gd name="T48" fmla="*/ 151 w 224"/>
                  <a:gd name="T49" fmla="*/ 347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4" h="566">
                    <a:moveTo>
                      <a:pt x="216" y="31"/>
                    </a:moveTo>
                    <a:cubicBezTo>
                      <a:pt x="216" y="14"/>
                      <a:pt x="204" y="0"/>
                      <a:pt x="185" y="0"/>
                    </a:cubicBezTo>
                    <a:cubicBezTo>
                      <a:pt x="161" y="0"/>
                      <a:pt x="139" y="22"/>
                      <a:pt x="139" y="45"/>
                    </a:cubicBezTo>
                    <a:cubicBezTo>
                      <a:pt x="139" y="62"/>
                      <a:pt x="151" y="77"/>
                      <a:pt x="170" y="77"/>
                    </a:cubicBezTo>
                    <a:cubicBezTo>
                      <a:pt x="190" y="77"/>
                      <a:pt x="216" y="57"/>
                      <a:pt x="216" y="31"/>
                    </a:cubicBezTo>
                    <a:close/>
                    <a:moveTo>
                      <a:pt x="151" y="347"/>
                    </a:moveTo>
                    <a:cubicBezTo>
                      <a:pt x="161" y="323"/>
                      <a:pt x="161" y="321"/>
                      <a:pt x="170" y="297"/>
                    </a:cubicBezTo>
                    <a:cubicBezTo>
                      <a:pt x="178" y="280"/>
                      <a:pt x="182" y="271"/>
                      <a:pt x="182" y="254"/>
                    </a:cubicBezTo>
                    <a:cubicBezTo>
                      <a:pt x="182" y="216"/>
                      <a:pt x="154" y="184"/>
                      <a:pt x="113" y="184"/>
                    </a:cubicBezTo>
                    <a:cubicBezTo>
                      <a:pt x="34" y="184"/>
                      <a:pt x="0" y="307"/>
                      <a:pt x="0" y="314"/>
                    </a:cubicBezTo>
                    <a:cubicBezTo>
                      <a:pt x="0" y="323"/>
                      <a:pt x="10" y="323"/>
                      <a:pt x="12" y="323"/>
                    </a:cubicBezTo>
                    <a:cubicBezTo>
                      <a:pt x="19" y="323"/>
                      <a:pt x="19" y="321"/>
                      <a:pt x="24" y="307"/>
                    </a:cubicBezTo>
                    <a:cubicBezTo>
                      <a:pt x="48" y="227"/>
                      <a:pt x="82" y="204"/>
                      <a:pt x="110" y="204"/>
                    </a:cubicBezTo>
                    <a:cubicBezTo>
                      <a:pt x="115" y="204"/>
                      <a:pt x="130" y="204"/>
                      <a:pt x="130" y="230"/>
                    </a:cubicBezTo>
                    <a:cubicBezTo>
                      <a:pt x="130" y="247"/>
                      <a:pt x="125" y="266"/>
                      <a:pt x="122" y="273"/>
                    </a:cubicBezTo>
                    <a:cubicBezTo>
                      <a:pt x="115" y="295"/>
                      <a:pt x="77" y="393"/>
                      <a:pt x="62" y="429"/>
                    </a:cubicBezTo>
                    <a:cubicBezTo>
                      <a:pt x="55" y="450"/>
                      <a:pt x="43" y="479"/>
                      <a:pt x="43" y="496"/>
                    </a:cubicBezTo>
                    <a:cubicBezTo>
                      <a:pt x="43" y="536"/>
                      <a:pt x="72" y="565"/>
                      <a:pt x="113" y="565"/>
                    </a:cubicBezTo>
                    <a:cubicBezTo>
                      <a:pt x="192" y="565"/>
                      <a:pt x="223" y="443"/>
                      <a:pt x="223" y="436"/>
                    </a:cubicBezTo>
                    <a:cubicBezTo>
                      <a:pt x="223" y="426"/>
                      <a:pt x="216" y="426"/>
                      <a:pt x="214" y="426"/>
                    </a:cubicBezTo>
                    <a:cubicBezTo>
                      <a:pt x="204" y="426"/>
                      <a:pt x="204" y="429"/>
                      <a:pt x="202" y="443"/>
                    </a:cubicBezTo>
                    <a:cubicBezTo>
                      <a:pt x="185" y="496"/>
                      <a:pt x="158" y="546"/>
                      <a:pt x="115" y="546"/>
                    </a:cubicBezTo>
                    <a:cubicBezTo>
                      <a:pt x="101" y="546"/>
                      <a:pt x="94" y="539"/>
                      <a:pt x="94" y="520"/>
                    </a:cubicBezTo>
                    <a:cubicBezTo>
                      <a:pt x="94" y="498"/>
                      <a:pt x="98" y="486"/>
                      <a:pt x="120" y="436"/>
                    </a:cubicBezTo>
                    <a:cubicBezTo>
                      <a:pt x="130" y="406"/>
                      <a:pt x="141" y="377"/>
                      <a:pt x="151" y="3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39" name="Freeform 63"/>
              <p:cNvSpPr>
                <a:spLocks noChangeArrowheads="1"/>
              </p:cNvSpPr>
              <p:nvPr/>
            </p:nvSpPr>
            <p:spPr bwMode="auto">
              <a:xfrm>
                <a:off x="2834" y="766"/>
                <a:ext cx="73" cy="190"/>
              </a:xfrm>
              <a:custGeom>
                <a:avLst/>
                <a:gdLst>
                  <a:gd name="T0" fmla="*/ 322 w 327"/>
                  <a:gd name="T1" fmla="*/ 34 h 842"/>
                  <a:gd name="T2" fmla="*/ 326 w 327"/>
                  <a:gd name="T3" fmla="*/ 17 h 842"/>
                  <a:gd name="T4" fmla="*/ 310 w 327"/>
                  <a:gd name="T5" fmla="*/ 0 h 842"/>
                  <a:gd name="T6" fmla="*/ 295 w 327"/>
                  <a:gd name="T7" fmla="*/ 7 h 842"/>
                  <a:gd name="T8" fmla="*/ 2 w 327"/>
                  <a:gd name="T9" fmla="*/ 807 h 842"/>
                  <a:gd name="T10" fmla="*/ 0 w 327"/>
                  <a:gd name="T11" fmla="*/ 824 h 842"/>
                  <a:gd name="T12" fmla="*/ 17 w 327"/>
                  <a:gd name="T13" fmla="*/ 841 h 842"/>
                  <a:gd name="T14" fmla="*/ 34 w 327"/>
                  <a:gd name="T15" fmla="*/ 819 h 842"/>
                  <a:gd name="T16" fmla="*/ 322 w 327"/>
                  <a:gd name="T17" fmla="*/ 34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842">
                    <a:moveTo>
                      <a:pt x="322" y="34"/>
                    </a:moveTo>
                    <a:cubicBezTo>
                      <a:pt x="326" y="22"/>
                      <a:pt x="326" y="19"/>
                      <a:pt x="326" y="17"/>
                    </a:cubicBezTo>
                    <a:cubicBezTo>
                      <a:pt x="326" y="7"/>
                      <a:pt x="319" y="0"/>
                      <a:pt x="310" y="0"/>
                    </a:cubicBezTo>
                    <a:cubicBezTo>
                      <a:pt x="305" y="0"/>
                      <a:pt x="298" y="2"/>
                      <a:pt x="295" y="7"/>
                    </a:cubicBezTo>
                    <a:cubicBezTo>
                      <a:pt x="198" y="274"/>
                      <a:pt x="100" y="540"/>
                      <a:pt x="2" y="807"/>
                    </a:cubicBezTo>
                    <a:cubicBezTo>
                      <a:pt x="0" y="819"/>
                      <a:pt x="0" y="821"/>
                      <a:pt x="0" y="824"/>
                    </a:cubicBezTo>
                    <a:cubicBezTo>
                      <a:pt x="0" y="833"/>
                      <a:pt x="7" y="841"/>
                      <a:pt x="17" y="841"/>
                    </a:cubicBezTo>
                    <a:cubicBezTo>
                      <a:pt x="26" y="841"/>
                      <a:pt x="29" y="833"/>
                      <a:pt x="34" y="819"/>
                    </a:cubicBezTo>
                    <a:cubicBezTo>
                      <a:pt x="130" y="557"/>
                      <a:pt x="226" y="295"/>
                      <a:pt x="322" y="3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40" name="Freeform 64"/>
              <p:cNvSpPr>
                <a:spLocks noChangeArrowheads="1"/>
              </p:cNvSpPr>
              <p:nvPr/>
            </p:nvSpPr>
            <p:spPr bwMode="auto">
              <a:xfrm>
                <a:off x="2926" y="825"/>
                <a:ext cx="87" cy="86"/>
              </a:xfrm>
              <a:custGeom>
                <a:avLst/>
                <a:gdLst>
                  <a:gd name="T0" fmla="*/ 281 w 387"/>
                  <a:gd name="T1" fmla="*/ 55 h 382"/>
                  <a:gd name="T2" fmla="*/ 204 w 387"/>
                  <a:gd name="T3" fmla="*/ 0 h 382"/>
                  <a:gd name="T4" fmla="*/ 0 w 387"/>
                  <a:gd name="T5" fmla="*/ 247 h 382"/>
                  <a:gd name="T6" fmla="*/ 113 w 387"/>
                  <a:gd name="T7" fmla="*/ 381 h 382"/>
                  <a:gd name="T8" fmla="*/ 221 w 387"/>
                  <a:gd name="T9" fmla="*/ 318 h 382"/>
                  <a:gd name="T10" fmla="*/ 298 w 387"/>
                  <a:gd name="T11" fmla="*/ 381 h 382"/>
                  <a:gd name="T12" fmla="*/ 360 w 387"/>
                  <a:gd name="T13" fmla="*/ 335 h 382"/>
                  <a:gd name="T14" fmla="*/ 386 w 387"/>
                  <a:gd name="T15" fmla="*/ 251 h 382"/>
                  <a:gd name="T16" fmla="*/ 377 w 387"/>
                  <a:gd name="T17" fmla="*/ 242 h 382"/>
                  <a:gd name="T18" fmla="*/ 365 w 387"/>
                  <a:gd name="T19" fmla="*/ 259 h 382"/>
                  <a:gd name="T20" fmla="*/ 300 w 387"/>
                  <a:gd name="T21" fmla="*/ 362 h 382"/>
                  <a:gd name="T22" fmla="*/ 276 w 387"/>
                  <a:gd name="T23" fmla="*/ 323 h 382"/>
                  <a:gd name="T24" fmla="*/ 286 w 387"/>
                  <a:gd name="T25" fmla="*/ 261 h 382"/>
                  <a:gd name="T26" fmla="*/ 305 w 387"/>
                  <a:gd name="T27" fmla="*/ 187 h 382"/>
                  <a:gd name="T28" fmla="*/ 334 w 387"/>
                  <a:gd name="T29" fmla="*/ 69 h 382"/>
                  <a:gd name="T30" fmla="*/ 341 w 387"/>
                  <a:gd name="T31" fmla="*/ 41 h 382"/>
                  <a:gd name="T32" fmla="*/ 317 w 387"/>
                  <a:gd name="T33" fmla="*/ 17 h 382"/>
                  <a:gd name="T34" fmla="*/ 281 w 387"/>
                  <a:gd name="T35" fmla="*/ 55 h 382"/>
                  <a:gd name="T36" fmla="*/ 226 w 387"/>
                  <a:gd name="T37" fmla="*/ 271 h 382"/>
                  <a:gd name="T38" fmla="*/ 209 w 387"/>
                  <a:gd name="T39" fmla="*/ 302 h 382"/>
                  <a:gd name="T40" fmla="*/ 113 w 387"/>
                  <a:gd name="T41" fmla="*/ 362 h 382"/>
                  <a:gd name="T42" fmla="*/ 60 w 387"/>
                  <a:gd name="T43" fmla="*/ 283 h 382"/>
                  <a:gd name="T44" fmla="*/ 106 w 387"/>
                  <a:gd name="T45" fmla="*/ 101 h 382"/>
                  <a:gd name="T46" fmla="*/ 204 w 387"/>
                  <a:gd name="T47" fmla="*/ 19 h 382"/>
                  <a:gd name="T48" fmla="*/ 271 w 387"/>
                  <a:gd name="T49" fmla="*/ 93 h 382"/>
                  <a:gd name="T50" fmla="*/ 269 w 387"/>
                  <a:gd name="T51" fmla="*/ 108 h 382"/>
                  <a:gd name="T52" fmla="*/ 226 w 387"/>
                  <a:gd name="T53" fmla="*/ 27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7" h="382">
                    <a:moveTo>
                      <a:pt x="281" y="55"/>
                    </a:moveTo>
                    <a:cubicBezTo>
                      <a:pt x="266" y="24"/>
                      <a:pt x="240" y="0"/>
                      <a:pt x="204" y="0"/>
                    </a:cubicBezTo>
                    <a:cubicBezTo>
                      <a:pt x="106" y="0"/>
                      <a:pt x="0" y="125"/>
                      <a:pt x="0" y="247"/>
                    </a:cubicBezTo>
                    <a:cubicBezTo>
                      <a:pt x="0" y="326"/>
                      <a:pt x="46" y="381"/>
                      <a:pt x="113" y="381"/>
                    </a:cubicBezTo>
                    <a:cubicBezTo>
                      <a:pt x="130" y="381"/>
                      <a:pt x="170" y="378"/>
                      <a:pt x="221" y="318"/>
                    </a:cubicBezTo>
                    <a:cubicBezTo>
                      <a:pt x="228" y="352"/>
                      <a:pt x="257" y="381"/>
                      <a:pt x="298" y="381"/>
                    </a:cubicBezTo>
                    <a:cubicBezTo>
                      <a:pt x="329" y="381"/>
                      <a:pt x="348" y="362"/>
                      <a:pt x="360" y="335"/>
                    </a:cubicBezTo>
                    <a:cubicBezTo>
                      <a:pt x="374" y="304"/>
                      <a:pt x="386" y="254"/>
                      <a:pt x="386" y="251"/>
                    </a:cubicBezTo>
                    <a:cubicBezTo>
                      <a:pt x="386" y="242"/>
                      <a:pt x="379" y="242"/>
                      <a:pt x="377" y="242"/>
                    </a:cubicBezTo>
                    <a:cubicBezTo>
                      <a:pt x="367" y="242"/>
                      <a:pt x="367" y="247"/>
                      <a:pt x="365" y="259"/>
                    </a:cubicBezTo>
                    <a:cubicBezTo>
                      <a:pt x="350" y="314"/>
                      <a:pt x="334" y="362"/>
                      <a:pt x="300" y="362"/>
                    </a:cubicBezTo>
                    <a:cubicBezTo>
                      <a:pt x="278" y="362"/>
                      <a:pt x="276" y="340"/>
                      <a:pt x="276" y="323"/>
                    </a:cubicBezTo>
                    <a:cubicBezTo>
                      <a:pt x="276" y="304"/>
                      <a:pt x="276" y="299"/>
                      <a:pt x="286" y="261"/>
                    </a:cubicBezTo>
                    <a:cubicBezTo>
                      <a:pt x="295" y="225"/>
                      <a:pt x="298" y="218"/>
                      <a:pt x="305" y="187"/>
                    </a:cubicBezTo>
                    <a:cubicBezTo>
                      <a:pt x="314" y="148"/>
                      <a:pt x="324" y="109"/>
                      <a:pt x="334" y="69"/>
                    </a:cubicBezTo>
                    <a:cubicBezTo>
                      <a:pt x="341" y="45"/>
                      <a:pt x="341" y="43"/>
                      <a:pt x="341" y="41"/>
                    </a:cubicBezTo>
                    <a:cubicBezTo>
                      <a:pt x="341" y="26"/>
                      <a:pt x="331" y="17"/>
                      <a:pt x="317" y="17"/>
                    </a:cubicBezTo>
                    <a:cubicBezTo>
                      <a:pt x="295" y="17"/>
                      <a:pt x="283" y="36"/>
                      <a:pt x="281" y="55"/>
                    </a:cubicBezTo>
                    <a:close/>
                    <a:moveTo>
                      <a:pt x="226" y="271"/>
                    </a:moveTo>
                    <a:cubicBezTo>
                      <a:pt x="221" y="287"/>
                      <a:pt x="221" y="287"/>
                      <a:pt x="209" y="302"/>
                    </a:cubicBezTo>
                    <a:cubicBezTo>
                      <a:pt x="173" y="350"/>
                      <a:pt x="137" y="362"/>
                      <a:pt x="113" y="362"/>
                    </a:cubicBezTo>
                    <a:cubicBezTo>
                      <a:pt x="72" y="362"/>
                      <a:pt x="60" y="316"/>
                      <a:pt x="60" y="283"/>
                    </a:cubicBezTo>
                    <a:cubicBezTo>
                      <a:pt x="60" y="242"/>
                      <a:pt x="86" y="139"/>
                      <a:pt x="106" y="101"/>
                    </a:cubicBezTo>
                    <a:cubicBezTo>
                      <a:pt x="132" y="50"/>
                      <a:pt x="170" y="19"/>
                      <a:pt x="204" y="19"/>
                    </a:cubicBezTo>
                    <a:cubicBezTo>
                      <a:pt x="259" y="19"/>
                      <a:pt x="271" y="89"/>
                      <a:pt x="271" y="93"/>
                    </a:cubicBezTo>
                    <a:cubicBezTo>
                      <a:pt x="271" y="98"/>
                      <a:pt x="269" y="103"/>
                      <a:pt x="269" y="108"/>
                    </a:cubicBezTo>
                    <a:cubicBezTo>
                      <a:pt x="254" y="162"/>
                      <a:pt x="240" y="216"/>
                      <a:pt x="226" y="2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41" name="Freeform 65"/>
              <p:cNvSpPr>
                <a:spLocks noChangeArrowheads="1"/>
              </p:cNvSpPr>
              <p:nvPr/>
            </p:nvSpPr>
            <p:spPr bwMode="auto">
              <a:xfrm>
                <a:off x="3026" y="849"/>
                <a:ext cx="62" cy="90"/>
              </a:xfrm>
              <a:custGeom>
                <a:avLst/>
                <a:gdLst>
                  <a:gd name="T0" fmla="*/ 276 w 278"/>
                  <a:gd name="T1" fmla="*/ 201 h 403"/>
                  <a:gd name="T2" fmla="*/ 240 w 278"/>
                  <a:gd name="T3" fmla="*/ 50 h 403"/>
                  <a:gd name="T4" fmla="*/ 139 w 278"/>
                  <a:gd name="T5" fmla="*/ 0 h 403"/>
                  <a:gd name="T6" fmla="*/ 0 w 278"/>
                  <a:gd name="T7" fmla="*/ 201 h 403"/>
                  <a:gd name="T8" fmla="*/ 139 w 278"/>
                  <a:gd name="T9" fmla="*/ 402 h 403"/>
                  <a:gd name="T10" fmla="*/ 276 w 278"/>
                  <a:gd name="T11" fmla="*/ 201 h 403"/>
                  <a:gd name="T12" fmla="*/ 139 w 278"/>
                  <a:gd name="T13" fmla="*/ 386 h 403"/>
                  <a:gd name="T14" fmla="*/ 62 w 278"/>
                  <a:gd name="T15" fmla="*/ 321 h 403"/>
                  <a:gd name="T16" fmla="*/ 55 w 278"/>
                  <a:gd name="T17" fmla="*/ 194 h 403"/>
                  <a:gd name="T18" fmla="*/ 65 w 278"/>
                  <a:gd name="T19" fmla="*/ 74 h 403"/>
                  <a:gd name="T20" fmla="*/ 139 w 278"/>
                  <a:gd name="T21" fmla="*/ 17 h 403"/>
                  <a:gd name="T22" fmla="*/ 211 w 278"/>
                  <a:gd name="T23" fmla="*/ 69 h 403"/>
                  <a:gd name="T24" fmla="*/ 221 w 278"/>
                  <a:gd name="T25" fmla="*/ 194 h 403"/>
                  <a:gd name="T26" fmla="*/ 214 w 278"/>
                  <a:gd name="T27" fmla="*/ 318 h 403"/>
                  <a:gd name="T28" fmla="*/ 139 w 278"/>
                  <a:gd name="T29" fmla="*/ 386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8" h="403">
                    <a:moveTo>
                      <a:pt x="276" y="201"/>
                    </a:moveTo>
                    <a:cubicBezTo>
                      <a:pt x="276" y="136"/>
                      <a:pt x="266" y="91"/>
                      <a:pt x="240" y="50"/>
                    </a:cubicBezTo>
                    <a:cubicBezTo>
                      <a:pt x="221" y="24"/>
                      <a:pt x="185" y="0"/>
                      <a:pt x="139" y="0"/>
                    </a:cubicBezTo>
                    <a:cubicBezTo>
                      <a:pt x="0" y="0"/>
                      <a:pt x="0" y="159"/>
                      <a:pt x="0" y="201"/>
                    </a:cubicBezTo>
                    <a:cubicBezTo>
                      <a:pt x="0" y="243"/>
                      <a:pt x="1" y="402"/>
                      <a:pt x="139" y="402"/>
                    </a:cubicBezTo>
                    <a:cubicBezTo>
                      <a:pt x="277" y="402"/>
                      <a:pt x="276" y="244"/>
                      <a:pt x="276" y="201"/>
                    </a:cubicBezTo>
                    <a:close/>
                    <a:moveTo>
                      <a:pt x="139" y="386"/>
                    </a:moveTo>
                    <a:cubicBezTo>
                      <a:pt x="110" y="386"/>
                      <a:pt x="74" y="369"/>
                      <a:pt x="62" y="321"/>
                    </a:cubicBezTo>
                    <a:cubicBezTo>
                      <a:pt x="55" y="285"/>
                      <a:pt x="55" y="237"/>
                      <a:pt x="55" y="194"/>
                    </a:cubicBezTo>
                    <a:cubicBezTo>
                      <a:pt x="55" y="151"/>
                      <a:pt x="55" y="108"/>
                      <a:pt x="65" y="74"/>
                    </a:cubicBezTo>
                    <a:cubicBezTo>
                      <a:pt x="77" y="29"/>
                      <a:pt x="113" y="17"/>
                      <a:pt x="139" y="17"/>
                    </a:cubicBezTo>
                    <a:cubicBezTo>
                      <a:pt x="170" y="17"/>
                      <a:pt x="202" y="36"/>
                      <a:pt x="211" y="69"/>
                    </a:cubicBezTo>
                    <a:cubicBezTo>
                      <a:pt x="221" y="101"/>
                      <a:pt x="221" y="144"/>
                      <a:pt x="221" y="194"/>
                    </a:cubicBezTo>
                    <a:cubicBezTo>
                      <a:pt x="221" y="237"/>
                      <a:pt x="221" y="280"/>
                      <a:pt x="214" y="318"/>
                    </a:cubicBezTo>
                    <a:cubicBezTo>
                      <a:pt x="202" y="371"/>
                      <a:pt x="161" y="386"/>
                      <a:pt x="139" y="3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42" name="Freeform 66"/>
              <p:cNvSpPr>
                <a:spLocks noChangeArrowheads="1"/>
              </p:cNvSpPr>
              <p:nvPr/>
            </p:nvSpPr>
            <p:spPr bwMode="auto">
              <a:xfrm>
                <a:off x="3154" y="889"/>
                <a:ext cx="21" cy="56"/>
              </a:xfrm>
              <a:custGeom>
                <a:avLst/>
                <a:gdLst>
                  <a:gd name="T0" fmla="*/ 98 w 99"/>
                  <a:gd name="T1" fmla="*/ 89 h 252"/>
                  <a:gd name="T2" fmla="*/ 46 w 99"/>
                  <a:gd name="T3" fmla="*/ 0 h 252"/>
                  <a:gd name="T4" fmla="*/ 0 w 99"/>
                  <a:gd name="T5" fmla="*/ 43 h 252"/>
                  <a:gd name="T6" fmla="*/ 46 w 99"/>
                  <a:gd name="T7" fmla="*/ 89 h 252"/>
                  <a:gd name="T8" fmla="*/ 74 w 99"/>
                  <a:gd name="T9" fmla="*/ 79 h 252"/>
                  <a:gd name="T10" fmla="*/ 79 w 99"/>
                  <a:gd name="T11" fmla="*/ 74 h 252"/>
                  <a:gd name="T12" fmla="*/ 79 w 99"/>
                  <a:gd name="T13" fmla="*/ 89 h 252"/>
                  <a:gd name="T14" fmla="*/ 24 w 99"/>
                  <a:gd name="T15" fmla="*/ 227 h 252"/>
                  <a:gd name="T16" fmla="*/ 14 w 99"/>
                  <a:gd name="T17" fmla="*/ 242 h 252"/>
                  <a:gd name="T18" fmla="*/ 22 w 99"/>
                  <a:gd name="T19" fmla="*/ 251 h 252"/>
                  <a:gd name="T20" fmla="*/ 98 w 99"/>
                  <a:gd name="T21" fmla="*/ 89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252">
                    <a:moveTo>
                      <a:pt x="98" y="89"/>
                    </a:moveTo>
                    <a:cubicBezTo>
                      <a:pt x="98" y="34"/>
                      <a:pt x="77" y="0"/>
                      <a:pt x="46" y="0"/>
                    </a:cubicBezTo>
                    <a:cubicBezTo>
                      <a:pt x="17" y="0"/>
                      <a:pt x="0" y="22"/>
                      <a:pt x="0" y="43"/>
                    </a:cubicBezTo>
                    <a:cubicBezTo>
                      <a:pt x="0" y="67"/>
                      <a:pt x="17" y="89"/>
                      <a:pt x="46" y="89"/>
                    </a:cubicBezTo>
                    <a:cubicBezTo>
                      <a:pt x="55" y="89"/>
                      <a:pt x="67" y="86"/>
                      <a:pt x="74" y="79"/>
                    </a:cubicBezTo>
                    <a:cubicBezTo>
                      <a:pt x="77" y="77"/>
                      <a:pt x="77" y="74"/>
                      <a:pt x="79" y="74"/>
                    </a:cubicBezTo>
                    <a:cubicBezTo>
                      <a:pt x="79" y="79"/>
                      <a:pt x="79" y="77"/>
                      <a:pt x="79" y="89"/>
                    </a:cubicBezTo>
                    <a:cubicBezTo>
                      <a:pt x="79" y="151"/>
                      <a:pt x="50" y="201"/>
                      <a:pt x="24" y="227"/>
                    </a:cubicBezTo>
                    <a:cubicBezTo>
                      <a:pt x="14" y="237"/>
                      <a:pt x="14" y="239"/>
                      <a:pt x="14" y="242"/>
                    </a:cubicBezTo>
                    <a:cubicBezTo>
                      <a:pt x="14" y="247"/>
                      <a:pt x="17" y="251"/>
                      <a:pt x="22" y="251"/>
                    </a:cubicBezTo>
                    <a:cubicBezTo>
                      <a:pt x="31" y="251"/>
                      <a:pt x="98" y="187"/>
                      <a:pt x="98" y="8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43" name="Freeform 67"/>
              <p:cNvSpPr>
                <a:spLocks noChangeArrowheads="1"/>
              </p:cNvSpPr>
              <p:nvPr/>
            </p:nvSpPr>
            <p:spPr bwMode="auto">
              <a:xfrm>
                <a:off x="3294" y="825"/>
                <a:ext cx="87" cy="86"/>
              </a:xfrm>
              <a:custGeom>
                <a:avLst/>
                <a:gdLst>
                  <a:gd name="T0" fmla="*/ 281 w 387"/>
                  <a:gd name="T1" fmla="*/ 55 h 382"/>
                  <a:gd name="T2" fmla="*/ 204 w 387"/>
                  <a:gd name="T3" fmla="*/ 0 h 382"/>
                  <a:gd name="T4" fmla="*/ 0 w 387"/>
                  <a:gd name="T5" fmla="*/ 247 h 382"/>
                  <a:gd name="T6" fmla="*/ 113 w 387"/>
                  <a:gd name="T7" fmla="*/ 381 h 382"/>
                  <a:gd name="T8" fmla="*/ 223 w 387"/>
                  <a:gd name="T9" fmla="*/ 318 h 382"/>
                  <a:gd name="T10" fmla="*/ 300 w 387"/>
                  <a:gd name="T11" fmla="*/ 381 h 382"/>
                  <a:gd name="T12" fmla="*/ 362 w 387"/>
                  <a:gd name="T13" fmla="*/ 335 h 382"/>
                  <a:gd name="T14" fmla="*/ 386 w 387"/>
                  <a:gd name="T15" fmla="*/ 251 h 382"/>
                  <a:gd name="T16" fmla="*/ 377 w 387"/>
                  <a:gd name="T17" fmla="*/ 242 h 382"/>
                  <a:gd name="T18" fmla="*/ 365 w 387"/>
                  <a:gd name="T19" fmla="*/ 259 h 382"/>
                  <a:gd name="T20" fmla="*/ 300 w 387"/>
                  <a:gd name="T21" fmla="*/ 362 h 382"/>
                  <a:gd name="T22" fmla="*/ 276 w 387"/>
                  <a:gd name="T23" fmla="*/ 323 h 382"/>
                  <a:gd name="T24" fmla="*/ 286 w 387"/>
                  <a:gd name="T25" fmla="*/ 261 h 382"/>
                  <a:gd name="T26" fmla="*/ 305 w 387"/>
                  <a:gd name="T27" fmla="*/ 187 h 382"/>
                  <a:gd name="T28" fmla="*/ 336 w 387"/>
                  <a:gd name="T29" fmla="*/ 69 h 382"/>
                  <a:gd name="T30" fmla="*/ 341 w 387"/>
                  <a:gd name="T31" fmla="*/ 41 h 382"/>
                  <a:gd name="T32" fmla="*/ 317 w 387"/>
                  <a:gd name="T33" fmla="*/ 17 h 382"/>
                  <a:gd name="T34" fmla="*/ 281 w 387"/>
                  <a:gd name="T35" fmla="*/ 55 h 382"/>
                  <a:gd name="T36" fmla="*/ 226 w 387"/>
                  <a:gd name="T37" fmla="*/ 271 h 382"/>
                  <a:gd name="T38" fmla="*/ 209 w 387"/>
                  <a:gd name="T39" fmla="*/ 302 h 382"/>
                  <a:gd name="T40" fmla="*/ 115 w 387"/>
                  <a:gd name="T41" fmla="*/ 362 h 382"/>
                  <a:gd name="T42" fmla="*/ 60 w 387"/>
                  <a:gd name="T43" fmla="*/ 283 h 382"/>
                  <a:gd name="T44" fmla="*/ 108 w 387"/>
                  <a:gd name="T45" fmla="*/ 101 h 382"/>
                  <a:gd name="T46" fmla="*/ 204 w 387"/>
                  <a:gd name="T47" fmla="*/ 19 h 382"/>
                  <a:gd name="T48" fmla="*/ 271 w 387"/>
                  <a:gd name="T49" fmla="*/ 93 h 382"/>
                  <a:gd name="T50" fmla="*/ 269 w 387"/>
                  <a:gd name="T51" fmla="*/ 108 h 382"/>
                  <a:gd name="T52" fmla="*/ 226 w 387"/>
                  <a:gd name="T53" fmla="*/ 27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7" h="382">
                    <a:moveTo>
                      <a:pt x="281" y="55"/>
                    </a:moveTo>
                    <a:cubicBezTo>
                      <a:pt x="266" y="24"/>
                      <a:pt x="242" y="0"/>
                      <a:pt x="204" y="0"/>
                    </a:cubicBezTo>
                    <a:cubicBezTo>
                      <a:pt x="106" y="0"/>
                      <a:pt x="0" y="125"/>
                      <a:pt x="0" y="247"/>
                    </a:cubicBezTo>
                    <a:cubicBezTo>
                      <a:pt x="0" y="326"/>
                      <a:pt x="48" y="381"/>
                      <a:pt x="113" y="381"/>
                    </a:cubicBezTo>
                    <a:cubicBezTo>
                      <a:pt x="130" y="381"/>
                      <a:pt x="173" y="378"/>
                      <a:pt x="223" y="318"/>
                    </a:cubicBezTo>
                    <a:cubicBezTo>
                      <a:pt x="230" y="352"/>
                      <a:pt x="259" y="381"/>
                      <a:pt x="300" y="381"/>
                    </a:cubicBezTo>
                    <a:cubicBezTo>
                      <a:pt x="329" y="381"/>
                      <a:pt x="348" y="362"/>
                      <a:pt x="362" y="335"/>
                    </a:cubicBezTo>
                    <a:cubicBezTo>
                      <a:pt x="377" y="304"/>
                      <a:pt x="386" y="254"/>
                      <a:pt x="386" y="251"/>
                    </a:cubicBezTo>
                    <a:cubicBezTo>
                      <a:pt x="386" y="242"/>
                      <a:pt x="379" y="242"/>
                      <a:pt x="377" y="242"/>
                    </a:cubicBezTo>
                    <a:cubicBezTo>
                      <a:pt x="367" y="242"/>
                      <a:pt x="367" y="247"/>
                      <a:pt x="365" y="259"/>
                    </a:cubicBezTo>
                    <a:cubicBezTo>
                      <a:pt x="350" y="314"/>
                      <a:pt x="336" y="362"/>
                      <a:pt x="300" y="362"/>
                    </a:cubicBezTo>
                    <a:cubicBezTo>
                      <a:pt x="278" y="362"/>
                      <a:pt x="276" y="340"/>
                      <a:pt x="276" y="323"/>
                    </a:cubicBezTo>
                    <a:cubicBezTo>
                      <a:pt x="276" y="304"/>
                      <a:pt x="278" y="299"/>
                      <a:pt x="286" y="261"/>
                    </a:cubicBezTo>
                    <a:cubicBezTo>
                      <a:pt x="295" y="225"/>
                      <a:pt x="298" y="218"/>
                      <a:pt x="305" y="187"/>
                    </a:cubicBezTo>
                    <a:cubicBezTo>
                      <a:pt x="315" y="148"/>
                      <a:pt x="326" y="109"/>
                      <a:pt x="336" y="69"/>
                    </a:cubicBezTo>
                    <a:cubicBezTo>
                      <a:pt x="341" y="45"/>
                      <a:pt x="341" y="43"/>
                      <a:pt x="341" y="41"/>
                    </a:cubicBezTo>
                    <a:cubicBezTo>
                      <a:pt x="341" y="26"/>
                      <a:pt x="331" y="17"/>
                      <a:pt x="317" y="17"/>
                    </a:cubicBezTo>
                    <a:cubicBezTo>
                      <a:pt x="298" y="17"/>
                      <a:pt x="283" y="36"/>
                      <a:pt x="281" y="55"/>
                    </a:cubicBezTo>
                    <a:close/>
                    <a:moveTo>
                      <a:pt x="226" y="271"/>
                    </a:moveTo>
                    <a:cubicBezTo>
                      <a:pt x="223" y="287"/>
                      <a:pt x="223" y="287"/>
                      <a:pt x="209" y="302"/>
                    </a:cubicBezTo>
                    <a:cubicBezTo>
                      <a:pt x="173" y="350"/>
                      <a:pt x="139" y="362"/>
                      <a:pt x="115" y="362"/>
                    </a:cubicBezTo>
                    <a:cubicBezTo>
                      <a:pt x="72" y="362"/>
                      <a:pt x="60" y="316"/>
                      <a:pt x="60" y="283"/>
                    </a:cubicBezTo>
                    <a:cubicBezTo>
                      <a:pt x="60" y="242"/>
                      <a:pt x="86" y="139"/>
                      <a:pt x="108" y="101"/>
                    </a:cubicBezTo>
                    <a:cubicBezTo>
                      <a:pt x="132" y="50"/>
                      <a:pt x="170" y="19"/>
                      <a:pt x="204" y="19"/>
                    </a:cubicBezTo>
                    <a:cubicBezTo>
                      <a:pt x="259" y="19"/>
                      <a:pt x="271" y="89"/>
                      <a:pt x="271" y="93"/>
                    </a:cubicBezTo>
                    <a:cubicBezTo>
                      <a:pt x="271" y="98"/>
                      <a:pt x="269" y="103"/>
                      <a:pt x="269" y="108"/>
                    </a:cubicBezTo>
                    <a:cubicBezTo>
                      <a:pt x="254" y="162"/>
                      <a:pt x="240" y="216"/>
                      <a:pt x="226" y="2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44" name="Freeform 68"/>
              <p:cNvSpPr>
                <a:spLocks noChangeArrowheads="1"/>
              </p:cNvSpPr>
              <p:nvPr/>
            </p:nvSpPr>
            <p:spPr bwMode="auto">
              <a:xfrm>
                <a:off x="3394" y="849"/>
                <a:ext cx="61" cy="90"/>
              </a:xfrm>
              <a:custGeom>
                <a:avLst/>
                <a:gdLst>
                  <a:gd name="T0" fmla="*/ 274 w 275"/>
                  <a:gd name="T1" fmla="*/ 201 h 403"/>
                  <a:gd name="T2" fmla="*/ 238 w 275"/>
                  <a:gd name="T3" fmla="*/ 50 h 403"/>
                  <a:gd name="T4" fmla="*/ 137 w 275"/>
                  <a:gd name="T5" fmla="*/ 0 h 403"/>
                  <a:gd name="T6" fmla="*/ 0 w 275"/>
                  <a:gd name="T7" fmla="*/ 201 h 403"/>
                  <a:gd name="T8" fmla="*/ 137 w 275"/>
                  <a:gd name="T9" fmla="*/ 402 h 403"/>
                  <a:gd name="T10" fmla="*/ 274 w 275"/>
                  <a:gd name="T11" fmla="*/ 201 h 403"/>
                  <a:gd name="T12" fmla="*/ 137 w 275"/>
                  <a:gd name="T13" fmla="*/ 386 h 403"/>
                  <a:gd name="T14" fmla="*/ 62 w 275"/>
                  <a:gd name="T15" fmla="*/ 321 h 403"/>
                  <a:gd name="T16" fmla="*/ 53 w 275"/>
                  <a:gd name="T17" fmla="*/ 194 h 403"/>
                  <a:gd name="T18" fmla="*/ 62 w 275"/>
                  <a:gd name="T19" fmla="*/ 74 h 403"/>
                  <a:gd name="T20" fmla="*/ 137 w 275"/>
                  <a:gd name="T21" fmla="*/ 17 h 403"/>
                  <a:gd name="T22" fmla="*/ 209 w 275"/>
                  <a:gd name="T23" fmla="*/ 69 h 403"/>
                  <a:gd name="T24" fmla="*/ 221 w 275"/>
                  <a:gd name="T25" fmla="*/ 194 h 403"/>
                  <a:gd name="T26" fmla="*/ 211 w 275"/>
                  <a:gd name="T27" fmla="*/ 318 h 403"/>
                  <a:gd name="T28" fmla="*/ 137 w 275"/>
                  <a:gd name="T29" fmla="*/ 386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5" h="403">
                    <a:moveTo>
                      <a:pt x="274" y="201"/>
                    </a:moveTo>
                    <a:cubicBezTo>
                      <a:pt x="274" y="136"/>
                      <a:pt x="266" y="91"/>
                      <a:pt x="238" y="50"/>
                    </a:cubicBezTo>
                    <a:cubicBezTo>
                      <a:pt x="221" y="24"/>
                      <a:pt x="185" y="0"/>
                      <a:pt x="137" y="0"/>
                    </a:cubicBezTo>
                    <a:cubicBezTo>
                      <a:pt x="0" y="0"/>
                      <a:pt x="0" y="159"/>
                      <a:pt x="0" y="201"/>
                    </a:cubicBezTo>
                    <a:cubicBezTo>
                      <a:pt x="0" y="243"/>
                      <a:pt x="0" y="402"/>
                      <a:pt x="137" y="402"/>
                    </a:cubicBezTo>
                    <a:cubicBezTo>
                      <a:pt x="274" y="402"/>
                      <a:pt x="274" y="244"/>
                      <a:pt x="274" y="201"/>
                    </a:cubicBezTo>
                    <a:close/>
                    <a:moveTo>
                      <a:pt x="137" y="386"/>
                    </a:moveTo>
                    <a:cubicBezTo>
                      <a:pt x="110" y="386"/>
                      <a:pt x="74" y="369"/>
                      <a:pt x="62" y="321"/>
                    </a:cubicBezTo>
                    <a:cubicBezTo>
                      <a:pt x="53" y="285"/>
                      <a:pt x="53" y="237"/>
                      <a:pt x="53" y="194"/>
                    </a:cubicBezTo>
                    <a:cubicBezTo>
                      <a:pt x="53" y="151"/>
                      <a:pt x="53" y="108"/>
                      <a:pt x="62" y="74"/>
                    </a:cubicBezTo>
                    <a:cubicBezTo>
                      <a:pt x="74" y="29"/>
                      <a:pt x="113" y="17"/>
                      <a:pt x="137" y="17"/>
                    </a:cubicBezTo>
                    <a:cubicBezTo>
                      <a:pt x="168" y="17"/>
                      <a:pt x="199" y="36"/>
                      <a:pt x="209" y="69"/>
                    </a:cubicBezTo>
                    <a:cubicBezTo>
                      <a:pt x="218" y="101"/>
                      <a:pt x="221" y="144"/>
                      <a:pt x="221" y="194"/>
                    </a:cubicBezTo>
                    <a:cubicBezTo>
                      <a:pt x="221" y="237"/>
                      <a:pt x="221" y="280"/>
                      <a:pt x="211" y="318"/>
                    </a:cubicBezTo>
                    <a:cubicBezTo>
                      <a:pt x="199" y="371"/>
                      <a:pt x="161" y="386"/>
                      <a:pt x="137" y="3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45" name="Freeform 69"/>
              <p:cNvSpPr>
                <a:spLocks noChangeArrowheads="1"/>
              </p:cNvSpPr>
              <p:nvPr/>
            </p:nvSpPr>
            <p:spPr bwMode="auto">
              <a:xfrm>
                <a:off x="3537" y="821"/>
                <a:ext cx="127" cy="81"/>
              </a:xfrm>
              <a:custGeom>
                <a:avLst/>
                <a:gdLst>
                  <a:gd name="T0" fmla="*/ 562 w 563"/>
                  <a:gd name="T1" fmla="*/ 29 h 360"/>
                  <a:gd name="T2" fmla="*/ 550 w 563"/>
                  <a:gd name="T3" fmla="*/ 2 h 360"/>
                  <a:gd name="T4" fmla="*/ 538 w 563"/>
                  <a:gd name="T5" fmla="*/ 24 h 360"/>
                  <a:gd name="T6" fmla="*/ 420 w 563"/>
                  <a:gd name="T7" fmla="*/ 134 h 360"/>
                  <a:gd name="T8" fmla="*/ 286 w 563"/>
                  <a:gd name="T9" fmla="*/ 72 h 360"/>
                  <a:gd name="T10" fmla="*/ 139 w 563"/>
                  <a:gd name="T11" fmla="*/ 0 h 360"/>
                  <a:gd name="T12" fmla="*/ 0 w 563"/>
                  <a:gd name="T13" fmla="*/ 153 h 360"/>
                  <a:gd name="T14" fmla="*/ 10 w 563"/>
                  <a:gd name="T15" fmla="*/ 180 h 360"/>
                  <a:gd name="T16" fmla="*/ 22 w 563"/>
                  <a:gd name="T17" fmla="*/ 160 h 360"/>
                  <a:gd name="T18" fmla="*/ 139 w 563"/>
                  <a:gd name="T19" fmla="*/ 48 h 360"/>
                  <a:gd name="T20" fmla="*/ 274 w 563"/>
                  <a:gd name="T21" fmla="*/ 110 h 360"/>
                  <a:gd name="T22" fmla="*/ 420 w 563"/>
                  <a:gd name="T23" fmla="*/ 180 h 360"/>
                  <a:gd name="T24" fmla="*/ 562 w 563"/>
                  <a:gd name="T25" fmla="*/ 29 h 360"/>
                  <a:gd name="T26" fmla="*/ 29 w 563"/>
                  <a:gd name="T27" fmla="*/ 326 h 360"/>
                  <a:gd name="T28" fmla="*/ 0 w 563"/>
                  <a:gd name="T29" fmla="*/ 342 h 360"/>
                  <a:gd name="T30" fmla="*/ 29 w 563"/>
                  <a:gd name="T31" fmla="*/ 359 h 360"/>
                  <a:gd name="T32" fmla="*/ 533 w 563"/>
                  <a:gd name="T33" fmla="*/ 359 h 360"/>
                  <a:gd name="T34" fmla="*/ 562 w 563"/>
                  <a:gd name="T35" fmla="*/ 342 h 360"/>
                  <a:gd name="T36" fmla="*/ 530 w 563"/>
                  <a:gd name="T37" fmla="*/ 326 h 360"/>
                  <a:gd name="T38" fmla="*/ 29 w 563"/>
                  <a:gd name="T39" fmla="*/ 326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3" h="360">
                    <a:moveTo>
                      <a:pt x="562" y="29"/>
                    </a:moveTo>
                    <a:cubicBezTo>
                      <a:pt x="562" y="10"/>
                      <a:pt x="557" y="2"/>
                      <a:pt x="550" y="2"/>
                    </a:cubicBezTo>
                    <a:cubicBezTo>
                      <a:pt x="547" y="2"/>
                      <a:pt x="538" y="5"/>
                      <a:pt x="538" y="24"/>
                    </a:cubicBezTo>
                    <a:cubicBezTo>
                      <a:pt x="535" y="93"/>
                      <a:pt x="475" y="134"/>
                      <a:pt x="420" y="134"/>
                    </a:cubicBezTo>
                    <a:cubicBezTo>
                      <a:pt x="370" y="134"/>
                      <a:pt x="329" y="105"/>
                      <a:pt x="286" y="72"/>
                    </a:cubicBezTo>
                    <a:cubicBezTo>
                      <a:pt x="240" y="36"/>
                      <a:pt x="197" y="0"/>
                      <a:pt x="139" y="0"/>
                    </a:cubicBezTo>
                    <a:cubicBezTo>
                      <a:pt x="58" y="0"/>
                      <a:pt x="0" y="74"/>
                      <a:pt x="0" y="153"/>
                    </a:cubicBezTo>
                    <a:cubicBezTo>
                      <a:pt x="0" y="180"/>
                      <a:pt x="6" y="171"/>
                      <a:pt x="10" y="180"/>
                    </a:cubicBezTo>
                    <a:cubicBezTo>
                      <a:pt x="19" y="180"/>
                      <a:pt x="22" y="163"/>
                      <a:pt x="22" y="160"/>
                    </a:cubicBezTo>
                    <a:cubicBezTo>
                      <a:pt x="26" y="79"/>
                      <a:pt x="94" y="48"/>
                      <a:pt x="139" y="48"/>
                    </a:cubicBezTo>
                    <a:cubicBezTo>
                      <a:pt x="190" y="48"/>
                      <a:pt x="230" y="77"/>
                      <a:pt x="274" y="110"/>
                    </a:cubicBezTo>
                    <a:cubicBezTo>
                      <a:pt x="319" y="146"/>
                      <a:pt x="365" y="180"/>
                      <a:pt x="420" y="180"/>
                    </a:cubicBezTo>
                    <a:cubicBezTo>
                      <a:pt x="504" y="180"/>
                      <a:pt x="562" y="108"/>
                      <a:pt x="562" y="29"/>
                    </a:cubicBezTo>
                    <a:close/>
                    <a:moveTo>
                      <a:pt x="29" y="326"/>
                    </a:moveTo>
                    <a:cubicBezTo>
                      <a:pt x="17" y="326"/>
                      <a:pt x="0" y="326"/>
                      <a:pt x="0" y="342"/>
                    </a:cubicBezTo>
                    <a:cubicBezTo>
                      <a:pt x="0" y="359"/>
                      <a:pt x="14" y="359"/>
                      <a:pt x="29" y="359"/>
                    </a:cubicBezTo>
                    <a:cubicBezTo>
                      <a:pt x="197" y="359"/>
                      <a:pt x="365" y="359"/>
                      <a:pt x="533" y="359"/>
                    </a:cubicBezTo>
                    <a:cubicBezTo>
                      <a:pt x="547" y="359"/>
                      <a:pt x="562" y="359"/>
                      <a:pt x="562" y="342"/>
                    </a:cubicBezTo>
                    <a:cubicBezTo>
                      <a:pt x="562" y="326"/>
                      <a:pt x="545" y="326"/>
                      <a:pt x="530" y="326"/>
                    </a:cubicBezTo>
                    <a:cubicBezTo>
                      <a:pt x="363" y="326"/>
                      <a:pt x="196" y="326"/>
                      <a:pt x="29" y="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46" name="Freeform 70"/>
              <p:cNvSpPr>
                <a:spLocks noChangeArrowheads="1"/>
              </p:cNvSpPr>
              <p:nvPr/>
            </p:nvSpPr>
            <p:spPr bwMode="auto">
              <a:xfrm>
                <a:off x="3736" y="779"/>
                <a:ext cx="136" cy="133"/>
              </a:xfrm>
              <a:custGeom>
                <a:avLst/>
                <a:gdLst>
                  <a:gd name="T0" fmla="*/ 281 w 603"/>
                  <a:gd name="T1" fmla="*/ 57 h 592"/>
                  <a:gd name="T2" fmla="*/ 305 w 603"/>
                  <a:gd name="T3" fmla="*/ 26 h 592"/>
                  <a:gd name="T4" fmla="*/ 355 w 603"/>
                  <a:gd name="T5" fmla="*/ 26 h 592"/>
                  <a:gd name="T6" fmla="*/ 509 w 603"/>
                  <a:gd name="T7" fmla="*/ 108 h 592"/>
                  <a:gd name="T8" fmla="*/ 463 w 603"/>
                  <a:gd name="T9" fmla="*/ 227 h 592"/>
                  <a:gd name="T10" fmla="*/ 319 w 603"/>
                  <a:gd name="T11" fmla="*/ 275 h 592"/>
                  <a:gd name="T12" fmla="*/ 226 w 603"/>
                  <a:gd name="T13" fmla="*/ 275 h 592"/>
                  <a:gd name="T14" fmla="*/ 281 w 603"/>
                  <a:gd name="T15" fmla="*/ 57 h 592"/>
                  <a:gd name="T16" fmla="*/ 403 w 603"/>
                  <a:gd name="T17" fmla="*/ 287 h 592"/>
                  <a:gd name="T18" fmla="*/ 588 w 603"/>
                  <a:gd name="T19" fmla="*/ 125 h 592"/>
                  <a:gd name="T20" fmla="*/ 401 w 603"/>
                  <a:gd name="T21" fmla="*/ 0 h 592"/>
                  <a:gd name="T22" fmla="*/ 161 w 603"/>
                  <a:gd name="T23" fmla="*/ 0 h 592"/>
                  <a:gd name="T24" fmla="*/ 137 w 603"/>
                  <a:gd name="T25" fmla="*/ 17 h 592"/>
                  <a:gd name="T26" fmla="*/ 161 w 603"/>
                  <a:gd name="T27" fmla="*/ 26 h 592"/>
                  <a:gd name="T28" fmla="*/ 192 w 603"/>
                  <a:gd name="T29" fmla="*/ 26 h 592"/>
                  <a:gd name="T30" fmla="*/ 216 w 603"/>
                  <a:gd name="T31" fmla="*/ 41 h 592"/>
                  <a:gd name="T32" fmla="*/ 211 w 603"/>
                  <a:gd name="T33" fmla="*/ 57 h 592"/>
                  <a:gd name="T34" fmla="*/ 98 w 603"/>
                  <a:gd name="T35" fmla="*/ 508 h 592"/>
                  <a:gd name="T36" fmla="*/ 22 w 603"/>
                  <a:gd name="T37" fmla="*/ 546 h 592"/>
                  <a:gd name="T38" fmla="*/ 0 w 603"/>
                  <a:gd name="T39" fmla="*/ 563 h 592"/>
                  <a:gd name="T40" fmla="*/ 12 w 603"/>
                  <a:gd name="T41" fmla="*/ 572 h 592"/>
                  <a:gd name="T42" fmla="*/ 118 w 603"/>
                  <a:gd name="T43" fmla="*/ 570 h 592"/>
                  <a:gd name="T44" fmla="*/ 223 w 603"/>
                  <a:gd name="T45" fmla="*/ 572 h 592"/>
                  <a:gd name="T46" fmla="*/ 240 w 603"/>
                  <a:gd name="T47" fmla="*/ 556 h 592"/>
                  <a:gd name="T48" fmla="*/ 218 w 603"/>
                  <a:gd name="T49" fmla="*/ 546 h 592"/>
                  <a:gd name="T50" fmla="*/ 163 w 603"/>
                  <a:gd name="T51" fmla="*/ 532 h 592"/>
                  <a:gd name="T52" fmla="*/ 166 w 603"/>
                  <a:gd name="T53" fmla="*/ 517 h 592"/>
                  <a:gd name="T54" fmla="*/ 221 w 603"/>
                  <a:gd name="T55" fmla="*/ 295 h 592"/>
                  <a:gd name="T56" fmla="*/ 322 w 603"/>
                  <a:gd name="T57" fmla="*/ 295 h 592"/>
                  <a:gd name="T58" fmla="*/ 413 w 603"/>
                  <a:gd name="T59" fmla="*/ 371 h 592"/>
                  <a:gd name="T60" fmla="*/ 401 w 603"/>
                  <a:gd name="T61" fmla="*/ 429 h 592"/>
                  <a:gd name="T62" fmla="*/ 389 w 603"/>
                  <a:gd name="T63" fmla="*/ 500 h 592"/>
                  <a:gd name="T64" fmla="*/ 499 w 603"/>
                  <a:gd name="T65" fmla="*/ 591 h 592"/>
                  <a:gd name="T66" fmla="*/ 602 w 603"/>
                  <a:gd name="T67" fmla="*/ 493 h 592"/>
                  <a:gd name="T68" fmla="*/ 590 w 603"/>
                  <a:gd name="T69" fmla="*/ 484 h 592"/>
                  <a:gd name="T70" fmla="*/ 581 w 603"/>
                  <a:gd name="T71" fmla="*/ 496 h 592"/>
                  <a:gd name="T72" fmla="*/ 504 w 603"/>
                  <a:gd name="T73" fmla="*/ 572 h 592"/>
                  <a:gd name="T74" fmla="*/ 470 w 603"/>
                  <a:gd name="T75" fmla="*/ 522 h 592"/>
                  <a:gd name="T76" fmla="*/ 478 w 603"/>
                  <a:gd name="T77" fmla="*/ 426 h 592"/>
                  <a:gd name="T78" fmla="*/ 482 w 603"/>
                  <a:gd name="T79" fmla="*/ 386 h 592"/>
                  <a:gd name="T80" fmla="*/ 403 w 603"/>
                  <a:gd name="T81" fmla="*/ 287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3" h="592">
                    <a:moveTo>
                      <a:pt x="281" y="57"/>
                    </a:moveTo>
                    <a:cubicBezTo>
                      <a:pt x="286" y="36"/>
                      <a:pt x="288" y="29"/>
                      <a:pt x="305" y="26"/>
                    </a:cubicBezTo>
                    <a:cubicBezTo>
                      <a:pt x="312" y="26"/>
                      <a:pt x="338" y="26"/>
                      <a:pt x="355" y="26"/>
                    </a:cubicBezTo>
                    <a:cubicBezTo>
                      <a:pt x="415" y="26"/>
                      <a:pt x="509" y="26"/>
                      <a:pt x="509" y="108"/>
                    </a:cubicBezTo>
                    <a:cubicBezTo>
                      <a:pt x="509" y="136"/>
                      <a:pt x="497" y="194"/>
                      <a:pt x="463" y="227"/>
                    </a:cubicBezTo>
                    <a:cubicBezTo>
                      <a:pt x="442" y="249"/>
                      <a:pt x="396" y="275"/>
                      <a:pt x="319" y="275"/>
                    </a:cubicBezTo>
                    <a:cubicBezTo>
                      <a:pt x="288" y="275"/>
                      <a:pt x="257" y="275"/>
                      <a:pt x="226" y="275"/>
                    </a:cubicBezTo>
                    <a:cubicBezTo>
                      <a:pt x="244" y="203"/>
                      <a:pt x="262" y="130"/>
                      <a:pt x="281" y="57"/>
                    </a:cubicBezTo>
                    <a:close/>
                    <a:moveTo>
                      <a:pt x="403" y="287"/>
                    </a:moveTo>
                    <a:cubicBezTo>
                      <a:pt x="487" y="268"/>
                      <a:pt x="588" y="211"/>
                      <a:pt x="588" y="125"/>
                    </a:cubicBezTo>
                    <a:cubicBezTo>
                      <a:pt x="588" y="53"/>
                      <a:pt x="511" y="0"/>
                      <a:pt x="401" y="0"/>
                    </a:cubicBezTo>
                    <a:cubicBezTo>
                      <a:pt x="321" y="0"/>
                      <a:pt x="241" y="0"/>
                      <a:pt x="161" y="0"/>
                    </a:cubicBezTo>
                    <a:cubicBezTo>
                      <a:pt x="144" y="0"/>
                      <a:pt x="137" y="0"/>
                      <a:pt x="137" y="17"/>
                    </a:cubicBezTo>
                    <a:cubicBezTo>
                      <a:pt x="137" y="26"/>
                      <a:pt x="144" y="26"/>
                      <a:pt x="161" y="26"/>
                    </a:cubicBezTo>
                    <a:cubicBezTo>
                      <a:pt x="171" y="26"/>
                      <a:pt x="178" y="26"/>
                      <a:pt x="192" y="26"/>
                    </a:cubicBezTo>
                    <a:cubicBezTo>
                      <a:pt x="206" y="29"/>
                      <a:pt x="216" y="29"/>
                      <a:pt x="216" y="41"/>
                    </a:cubicBezTo>
                    <a:cubicBezTo>
                      <a:pt x="216" y="43"/>
                      <a:pt x="214" y="45"/>
                      <a:pt x="211" y="57"/>
                    </a:cubicBezTo>
                    <a:cubicBezTo>
                      <a:pt x="174" y="208"/>
                      <a:pt x="136" y="358"/>
                      <a:pt x="98" y="508"/>
                    </a:cubicBezTo>
                    <a:cubicBezTo>
                      <a:pt x="91" y="539"/>
                      <a:pt x="89" y="546"/>
                      <a:pt x="22" y="546"/>
                    </a:cubicBezTo>
                    <a:cubicBezTo>
                      <a:pt x="7" y="546"/>
                      <a:pt x="0" y="546"/>
                      <a:pt x="0" y="563"/>
                    </a:cubicBezTo>
                    <a:cubicBezTo>
                      <a:pt x="0" y="572"/>
                      <a:pt x="10" y="572"/>
                      <a:pt x="12" y="572"/>
                    </a:cubicBezTo>
                    <a:cubicBezTo>
                      <a:pt x="34" y="572"/>
                      <a:pt x="94" y="570"/>
                      <a:pt x="118" y="570"/>
                    </a:cubicBezTo>
                    <a:cubicBezTo>
                      <a:pt x="142" y="570"/>
                      <a:pt x="202" y="572"/>
                      <a:pt x="223" y="572"/>
                    </a:cubicBezTo>
                    <a:cubicBezTo>
                      <a:pt x="230" y="572"/>
                      <a:pt x="240" y="572"/>
                      <a:pt x="240" y="556"/>
                    </a:cubicBezTo>
                    <a:cubicBezTo>
                      <a:pt x="240" y="546"/>
                      <a:pt x="233" y="546"/>
                      <a:pt x="218" y="546"/>
                    </a:cubicBezTo>
                    <a:cubicBezTo>
                      <a:pt x="187" y="546"/>
                      <a:pt x="163" y="546"/>
                      <a:pt x="163" y="532"/>
                    </a:cubicBezTo>
                    <a:cubicBezTo>
                      <a:pt x="163" y="527"/>
                      <a:pt x="163" y="522"/>
                      <a:pt x="166" y="517"/>
                    </a:cubicBezTo>
                    <a:cubicBezTo>
                      <a:pt x="184" y="443"/>
                      <a:pt x="202" y="369"/>
                      <a:pt x="221" y="295"/>
                    </a:cubicBezTo>
                    <a:cubicBezTo>
                      <a:pt x="254" y="295"/>
                      <a:pt x="288" y="295"/>
                      <a:pt x="322" y="295"/>
                    </a:cubicBezTo>
                    <a:cubicBezTo>
                      <a:pt x="398" y="295"/>
                      <a:pt x="413" y="342"/>
                      <a:pt x="413" y="371"/>
                    </a:cubicBezTo>
                    <a:cubicBezTo>
                      <a:pt x="413" y="383"/>
                      <a:pt x="406" y="409"/>
                      <a:pt x="401" y="429"/>
                    </a:cubicBezTo>
                    <a:cubicBezTo>
                      <a:pt x="396" y="453"/>
                      <a:pt x="389" y="484"/>
                      <a:pt x="389" y="500"/>
                    </a:cubicBezTo>
                    <a:cubicBezTo>
                      <a:pt x="389" y="591"/>
                      <a:pt x="490" y="591"/>
                      <a:pt x="499" y="591"/>
                    </a:cubicBezTo>
                    <a:cubicBezTo>
                      <a:pt x="571" y="591"/>
                      <a:pt x="602" y="505"/>
                      <a:pt x="602" y="493"/>
                    </a:cubicBezTo>
                    <a:cubicBezTo>
                      <a:pt x="602" y="484"/>
                      <a:pt x="593" y="484"/>
                      <a:pt x="590" y="484"/>
                    </a:cubicBezTo>
                    <a:cubicBezTo>
                      <a:pt x="583" y="484"/>
                      <a:pt x="581" y="491"/>
                      <a:pt x="581" y="496"/>
                    </a:cubicBezTo>
                    <a:cubicBezTo>
                      <a:pt x="559" y="558"/>
                      <a:pt x="523" y="572"/>
                      <a:pt x="504" y="572"/>
                    </a:cubicBezTo>
                    <a:cubicBezTo>
                      <a:pt x="475" y="572"/>
                      <a:pt x="470" y="553"/>
                      <a:pt x="470" y="522"/>
                    </a:cubicBezTo>
                    <a:cubicBezTo>
                      <a:pt x="470" y="496"/>
                      <a:pt x="475" y="453"/>
                      <a:pt x="478" y="426"/>
                    </a:cubicBezTo>
                    <a:cubicBezTo>
                      <a:pt x="480" y="414"/>
                      <a:pt x="482" y="398"/>
                      <a:pt x="482" y="386"/>
                    </a:cubicBezTo>
                    <a:cubicBezTo>
                      <a:pt x="482" y="321"/>
                      <a:pt x="425" y="295"/>
                      <a:pt x="403" y="2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47" name="Freeform 71"/>
              <p:cNvSpPr>
                <a:spLocks noChangeArrowheads="1"/>
              </p:cNvSpPr>
              <p:nvPr/>
            </p:nvSpPr>
            <p:spPr bwMode="auto">
              <a:xfrm>
                <a:off x="3938" y="839"/>
                <a:ext cx="127" cy="44"/>
              </a:xfrm>
              <a:custGeom>
                <a:avLst/>
                <a:gdLst>
                  <a:gd name="T0" fmla="*/ 533 w 563"/>
                  <a:gd name="T1" fmla="*/ 34 h 197"/>
                  <a:gd name="T2" fmla="*/ 562 w 563"/>
                  <a:gd name="T3" fmla="*/ 17 h 197"/>
                  <a:gd name="T4" fmla="*/ 533 w 563"/>
                  <a:gd name="T5" fmla="*/ 0 h 197"/>
                  <a:gd name="T6" fmla="*/ 29 w 563"/>
                  <a:gd name="T7" fmla="*/ 0 h 197"/>
                  <a:gd name="T8" fmla="*/ 0 w 563"/>
                  <a:gd name="T9" fmla="*/ 17 h 197"/>
                  <a:gd name="T10" fmla="*/ 29 w 563"/>
                  <a:gd name="T11" fmla="*/ 34 h 197"/>
                  <a:gd name="T12" fmla="*/ 533 w 563"/>
                  <a:gd name="T13" fmla="*/ 34 h 197"/>
                  <a:gd name="T14" fmla="*/ 533 w 563"/>
                  <a:gd name="T15" fmla="*/ 196 h 197"/>
                  <a:gd name="T16" fmla="*/ 562 w 563"/>
                  <a:gd name="T17" fmla="*/ 180 h 197"/>
                  <a:gd name="T18" fmla="*/ 533 w 563"/>
                  <a:gd name="T19" fmla="*/ 163 h 197"/>
                  <a:gd name="T20" fmla="*/ 29 w 563"/>
                  <a:gd name="T21" fmla="*/ 163 h 197"/>
                  <a:gd name="T22" fmla="*/ 0 w 563"/>
                  <a:gd name="T23" fmla="*/ 180 h 197"/>
                  <a:gd name="T24" fmla="*/ 29 w 563"/>
                  <a:gd name="T25" fmla="*/ 196 h 197"/>
                  <a:gd name="T26" fmla="*/ 533 w 563"/>
                  <a:gd name="T27" fmla="*/ 19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3" h="197">
                    <a:moveTo>
                      <a:pt x="533" y="34"/>
                    </a:moveTo>
                    <a:cubicBezTo>
                      <a:pt x="545" y="34"/>
                      <a:pt x="562" y="34"/>
                      <a:pt x="562" y="17"/>
                    </a:cubicBezTo>
                    <a:cubicBezTo>
                      <a:pt x="562" y="0"/>
                      <a:pt x="545" y="0"/>
                      <a:pt x="533" y="0"/>
                    </a:cubicBezTo>
                    <a:cubicBezTo>
                      <a:pt x="365" y="0"/>
                      <a:pt x="197" y="0"/>
                      <a:pt x="29" y="0"/>
                    </a:cubicBezTo>
                    <a:cubicBezTo>
                      <a:pt x="17" y="0"/>
                      <a:pt x="0" y="0"/>
                      <a:pt x="0" y="17"/>
                    </a:cubicBezTo>
                    <a:cubicBezTo>
                      <a:pt x="0" y="34"/>
                      <a:pt x="17" y="34"/>
                      <a:pt x="29" y="34"/>
                    </a:cubicBezTo>
                    <a:cubicBezTo>
                      <a:pt x="197" y="34"/>
                      <a:pt x="365" y="34"/>
                      <a:pt x="533" y="34"/>
                    </a:cubicBezTo>
                    <a:close/>
                    <a:moveTo>
                      <a:pt x="533" y="196"/>
                    </a:moveTo>
                    <a:cubicBezTo>
                      <a:pt x="545" y="196"/>
                      <a:pt x="562" y="196"/>
                      <a:pt x="562" y="180"/>
                    </a:cubicBezTo>
                    <a:cubicBezTo>
                      <a:pt x="562" y="163"/>
                      <a:pt x="545" y="163"/>
                      <a:pt x="533" y="163"/>
                    </a:cubicBezTo>
                    <a:cubicBezTo>
                      <a:pt x="365" y="163"/>
                      <a:pt x="197" y="163"/>
                      <a:pt x="29" y="163"/>
                    </a:cubicBezTo>
                    <a:cubicBezTo>
                      <a:pt x="17" y="163"/>
                      <a:pt x="0" y="163"/>
                      <a:pt x="0" y="180"/>
                    </a:cubicBezTo>
                    <a:cubicBezTo>
                      <a:pt x="0" y="196"/>
                      <a:pt x="17" y="196"/>
                      <a:pt x="29" y="196"/>
                    </a:cubicBezTo>
                    <a:cubicBezTo>
                      <a:pt x="197" y="196"/>
                      <a:pt x="365" y="196"/>
                      <a:pt x="533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48" name="Freeform 72"/>
              <p:cNvSpPr>
                <a:spLocks noChangeArrowheads="1"/>
              </p:cNvSpPr>
              <p:nvPr/>
            </p:nvSpPr>
            <p:spPr bwMode="auto">
              <a:xfrm>
                <a:off x="4147" y="783"/>
                <a:ext cx="62" cy="126"/>
              </a:xfrm>
              <a:custGeom>
                <a:avLst/>
                <a:gdLst>
                  <a:gd name="T0" fmla="*/ 173 w 279"/>
                  <a:gd name="T1" fmla="*/ 22 h 559"/>
                  <a:gd name="T2" fmla="*/ 154 w 279"/>
                  <a:gd name="T3" fmla="*/ 0 h 559"/>
                  <a:gd name="T4" fmla="*/ 0 w 279"/>
                  <a:gd name="T5" fmla="*/ 53 h 559"/>
                  <a:gd name="T6" fmla="*/ 0 w 279"/>
                  <a:gd name="T7" fmla="*/ 79 h 559"/>
                  <a:gd name="T8" fmla="*/ 110 w 279"/>
                  <a:gd name="T9" fmla="*/ 57 h 559"/>
                  <a:gd name="T10" fmla="*/ 110 w 279"/>
                  <a:gd name="T11" fmla="*/ 491 h 559"/>
                  <a:gd name="T12" fmla="*/ 31 w 279"/>
                  <a:gd name="T13" fmla="*/ 532 h 559"/>
                  <a:gd name="T14" fmla="*/ 5 w 279"/>
                  <a:gd name="T15" fmla="*/ 532 h 559"/>
                  <a:gd name="T16" fmla="*/ 5 w 279"/>
                  <a:gd name="T17" fmla="*/ 558 h 559"/>
                  <a:gd name="T18" fmla="*/ 142 w 279"/>
                  <a:gd name="T19" fmla="*/ 556 h 559"/>
                  <a:gd name="T20" fmla="*/ 278 w 279"/>
                  <a:gd name="T21" fmla="*/ 558 h 559"/>
                  <a:gd name="T22" fmla="*/ 278 w 279"/>
                  <a:gd name="T23" fmla="*/ 532 h 559"/>
                  <a:gd name="T24" fmla="*/ 250 w 279"/>
                  <a:gd name="T25" fmla="*/ 532 h 559"/>
                  <a:gd name="T26" fmla="*/ 173 w 279"/>
                  <a:gd name="T27" fmla="*/ 491 h 559"/>
                  <a:gd name="T28" fmla="*/ 173 w 279"/>
                  <a:gd name="T29" fmla="*/ 22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9" h="559">
                    <a:moveTo>
                      <a:pt x="173" y="22"/>
                    </a:moveTo>
                    <a:cubicBezTo>
                      <a:pt x="173" y="0"/>
                      <a:pt x="173" y="0"/>
                      <a:pt x="154" y="0"/>
                    </a:cubicBezTo>
                    <a:cubicBezTo>
                      <a:pt x="101" y="53"/>
                      <a:pt x="26" y="53"/>
                      <a:pt x="0" y="53"/>
                    </a:cubicBezTo>
                    <a:cubicBezTo>
                      <a:pt x="0" y="61"/>
                      <a:pt x="0" y="70"/>
                      <a:pt x="0" y="79"/>
                    </a:cubicBezTo>
                    <a:cubicBezTo>
                      <a:pt x="17" y="79"/>
                      <a:pt x="65" y="79"/>
                      <a:pt x="110" y="57"/>
                    </a:cubicBezTo>
                    <a:cubicBezTo>
                      <a:pt x="110" y="202"/>
                      <a:pt x="110" y="346"/>
                      <a:pt x="110" y="491"/>
                    </a:cubicBezTo>
                    <a:cubicBezTo>
                      <a:pt x="110" y="522"/>
                      <a:pt x="108" y="532"/>
                      <a:pt x="31" y="532"/>
                    </a:cubicBezTo>
                    <a:cubicBezTo>
                      <a:pt x="22" y="532"/>
                      <a:pt x="14" y="532"/>
                      <a:pt x="5" y="532"/>
                    </a:cubicBezTo>
                    <a:cubicBezTo>
                      <a:pt x="5" y="540"/>
                      <a:pt x="5" y="549"/>
                      <a:pt x="5" y="558"/>
                    </a:cubicBezTo>
                    <a:cubicBezTo>
                      <a:pt x="34" y="556"/>
                      <a:pt x="108" y="556"/>
                      <a:pt x="142" y="556"/>
                    </a:cubicBezTo>
                    <a:cubicBezTo>
                      <a:pt x="175" y="556"/>
                      <a:pt x="247" y="556"/>
                      <a:pt x="278" y="558"/>
                    </a:cubicBezTo>
                    <a:cubicBezTo>
                      <a:pt x="278" y="549"/>
                      <a:pt x="278" y="540"/>
                      <a:pt x="278" y="532"/>
                    </a:cubicBezTo>
                    <a:cubicBezTo>
                      <a:pt x="269" y="532"/>
                      <a:pt x="259" y="532"/>
                      <a:pt x="250" y="532"/>
                    </a:cubicBezTo>
                    <a:cubicBezTo>
                      <a:pt x="175" y="532"/>
                      <a:pt x="173" y="522"/>
                      <a:pt x="173" y="491"/>
                    </a:cubicBezTo>
                    <a:cubicBezTo>
                      <a:pt x="173" y="334"/>
                      <a:pt x="173" y="178"/>
                      <a:pt x="173" y="2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49" name="Freeform 73"/>
              <p:cNvSpPr>
                <a:spLocks noChangeArrowheads="1"/>
              </p:cNvSpPr>
              <p:nvPr/>
            </p:nvSpPr>
            <p:spPr bwMode="auto">
              <a:xfrm>
                <a:off x="4235" y="766"/>
                <a:ext cx="74" cy="190"/>
              </a:xfrm>
              <a:custGeom>
                <a:avLst/>
                <a:gdLst>
                  <a:gd name="T0" fmla="*/ 324 w 330"/>
                  <a:gd name="T1" fmla="*/ 34 h 842"/>
                  <a:gd name="T2" fmla="*/ 329 w 330"/>
                  <a:gd name="T3" fmla="*/ 17 h 842"/>
                  <a:gd name="T4" fmla="*/ 312 w 330"/>
                  <a:gd name="T5" fmla="*/ 0 h 842"/>
                  <a:gd name="T6" fmla="*/ 298 w 330"/>
                  <a:gd name="T7" fmla="*/ 7 h 842"/>
                  <a:gd name="T8" fmla="*/ 5 w 330"/>
                  <a:gd name="T9" fmla="*/ 807 h 842"/>
                  <a:gd name="T10" fmla="*/ 0 w 330"/>
                  <a:gd name="T11" fmla="*/ 824 h 842"/>
                  <a:gd name="T12" fmla="*/ 17 w 330"/>
                  <a:gd name="T13" fmla="*/ 841 h 842"/>
                  <a:gd name="T14" fmla="*/ 36 w 330"/>
                  <a:gd name="T15" fmla="*/ 819 h 842"/>
                  <a:gd name="T16" fmla="*/ 324 w 330"/>
                  <a:gd name="T17" fmla="*/ 34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842">
                    <a:moveTo>
                      <a:pt x="324" y="34"/>
                    </a:moveTo>
                    <a:cubicBezTo>
                      <a:pt x="329" y="22"/>
                      <a:pt x="329" y="19"/>
                      <a:pt x="329" y="17"/>
                    </a:cubicBezTo>
                    <a:cubicBezTo>
                      <a:pt x="329" y="7"/>
                      <a:pt x="322" y="0"/>
                      <a:pt x="312" y="0"/>
                    </a:cubicBezTo>
                    <a:cubicBezTo>
                      <a:pt x="307" y="0"/>
                      <a:pt x="300" y="2"/>
                      <a:pt x="298" y="7"/>
                    </a:cubicBezTo>
                    <a:cubicBezTo>
                      <a:pt x="200" y="274"/>
                      <a:pt x="102" y="540"/>
                      <a:pt x="5" y="807"/>
                    </a:cubicBezTo>
                    <a:cubicBezTo>
                      <a:pt x="0" y="819"/>
                      <a:pt x="0" y="821"/>
                      <a:pt x="0" y="824"/>
                    </a:cubicBezTo>
                    <a:cubicBezTo>
                      <a:pt x="0" y="833"/>
                      <a:pt x="7" y="841"/>
                      <a:pt x="17" y="841"/>
                    </a:cubicBezTo>
                    <a:cubicBezTo>
                      <a:pt x="29" y="841"/>
                      <a:pt x="31" y="833"/>
                      <a:pt x="36" y="819"/>
                    </a:cubicBezTo>
                    <a:cubicBezTo>
                      <a:pt x="132" y="557"/>
                      <a:pt x="228" y="295"/>
                      <a:pt x="324" y="3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50" name="Freeform 74"/>
              <p:cNvSpPr>
                <a:spLocks noChangeArrowheads="1"/>
              </p:cNvSpPr>
              <p:nvPr/>
            </p:nvSpPr>
            <p:spPr bwMode="auto">
              <a:xfrm>
                <a:off x="4342" y="731"/>
                <a:ext cx="173" cy="228"/>
              </a:xfrm>
              <a:custGeom>
                <a:avLst/>
                <a:gdLst>
                  <a:gd name="T0" fmla="*/ 266 w 769"/>
                  <a:gd name="T1" fmla="*/ 1008 h 1009"/>
                  <a:gd name="T2" fmla="*/ 300 w 769"/>
                  <a:gd name="T3" fmla="*/ 991 h 1009"/>
                  <a:gd name="T4" fmla="*/ 763 w 769"/>
                  <a:gd name="T5" fmla="*/ 34 h 1009"/>
                  <a:gd name="T6" fmla="*/ 768 w 769"/>
                  <a:gd name="T7" fmla="*/ 17 h 1009"/>
                  <a:gd name="T8" fmla="*/ 751 w 769"/>
                  <a:gd name="T9" fmla="*/ 0 h 1009"/>
                  <a:gd name="T10" fmla="*/ 732 w 769"/>
                  <a:gd name="T11" fmla="*/ 17 h 1009"/>
                  <a:gd name="T12" fmla="*/ 298 w 769"/>
                  <a:gd name="T13" fmla="*/ 920 h 1009"/>
                  <a:gd name="T14" fmla="*/ 118 w 769"/>
                  <a:gd name="T15" fmla="*/ 505 h 1009"/>
                  <a:gd name="T16" fmla="*/ 0 w 769"/>
                  <a:gd name="T17" fmla="*/ 594 h 1009"/>
                  <a:gd name="T18" fmla="*/ 14 w 769"/>
                  <a:gd name="T19" fmla="*/ 608 h 1009"/>
                  <a:gd name="T20" fmla="*/ 74 w 769"/>
                  <a:gd name="T21" fmla="*/ 563 h 1009"/>
                  <a:gd name="T22" fmla="*/ 266 w 769"/>
                  <a:gd name="T23" fmla="*/ 1008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9" h="1009">
                    <a:moveTo>
                      <a:pt x="266" y="1008"/>
                    </a:moveTo>
                    <a:cubicBezTo>
                      <a:pt x="293" y="1008"/>
                      <a:pt x="293" y="1006"/>
                      <a:pt x="300" y="991"/>
                    </a:cubicBezTo>
                    <a:cubicBezTo>
                      <a:pt x="454" y="672"/>
                      <a:pt x="609" y="353"/>
                      <a:pt x="763" y="34"/>
                    </a:cubicBezTo>
                    <a:cubicBezTo>
                      <a:pt x="768" y="22"/>
                      <a:pt x="768" y="19"/>
                      <a:pt x="768" y="17"/>
                    </a:cubicBezTo>
                    <a:cubicBezTo>
                      <a:pt x="768" y="7"/>
                      <a:pt x="761" y="0"/>
                      <a:pt x="751" y="0"/>
                    </a:cubicBezTo>
                    <a:cubicBezTo>
                      <a:pt x="741" y="0"/>
                      <a:pt x="737" y="7"/>
                      <a:pt x="732" y="17"/>
                    </a:cubicBezTo>
                    <a:cubicBezTo>
                      <a:pt x="587" y="318"/>
                      <a:pt x="442" y="619"/>
                      <a:pt x="298" y="920"/>
                    </a:cubicBezTo>
                    <a:cubicBezTo>
                      <a:pt x="238" y="781"/>
                      <a:pt x="178" y="643"/>
                      <a:pt x="118" y="505"/>
                    </a:cubicBezTo>
                    <a:cubicBezTo>
                      <a:pt x="78" y="535"/>
                      <a:pt x="39" y="564"/>
                      <a:pt x="0" y="594"/>
                    </a:cubicBezTo>
                    <a:cubicBezTo>
                      <a:pt x="5" y="599"/>
                      <a:pt x="10" y="603"/>
                      <a:pt x="14" y="608"/>
                    </a:cubicBezTo>
                    <a:cubicBezTo>
                      <a:pt x="34" y="593"/>
                      <a:pt x="54" y="578"/>
                      <a:pt x="74" y="563"/>
                    </a:cubicBezTo>
                    <a:cubicBezTo>
                      <a:pt x="138" y="711"/>
                      <a:pt x="202" y="860"/>
                      <a:pt x="266" y="100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51" name="Freeform 75"/>
              <p:cNvSpPr>
                <a:spLocks noChangeArrowheads="1"/>
              </p:cNvSpPr>
              <p:nvPr/>
            </p:nvSpPr>
            <p:spPr bwMode="auto">
              <a:xfrm>
                <a:off x="4512" y="731"/>
                <a:ext cx="365" cy="7"/>
              </a:xfrm>
              <a:custGeom>
                <a:avLst/>
                <a:gdLst>
                  <a:gd name="T0" fmla="*/ 806 w 1614"/>
                  <a:gd name="T1" fmla="*/ 34 h 35"/>
                  <a:gd name="T2" fmla="*/ 0 w 1614"/>
                  <a:gd name="T3" fmla="*/ 34 h 35"/>
                  <a:gd name="T4" fmla="*/ 0 w 1614"/>
                  <a:gd name="T5" fmla="*/ 0 h 35"/>
                  <a:gd name="T6" fmla="*/ 1613 w 1614"/>
                  <a:gd name="T7" fmla="*/ 0 h 35"/>
                  <a:gd name="T8" fmla="*/ 1613 w 1614"/>
                  <a:gd name="T9" fmla="*/ 34 h 35"/>
                  <a:gd name="T10" fmla="*/ 806 w 1614"/>
                  <a:gd name="T11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4" h="35">
                    <a:moveTo>
                      <a:pt x="806" y="34"/>
                    </a:moveTo>
                    <a:cubicBezTo>
                      <a:pt x="538" y="34"/>
                      <a:pt x="269" y="34"/>
                      <a:pt x="0" y="34"/>
                    </a:cubicBezTo>
                    <a:cubicBezTo>
                      <a:pt x="0" y="22"/>
                      <a:pt x="0" y="11"/>
                      <a:pt x="0" y="0"/>
                    </a:cubicBezTo>
                    <a:cubicBezTo>
                      <a:pt x="538" y="0"/>
                      <a:pt x="1075" y="0"/>
                      <a:pt x="1613" y="0"/>
                    </a:cubicBezTo>
                    <a:cubicBezTo>
                      <a:pt x="1613" y="11"/>
                      <a:pt x="1613" y="22"/>
                      <a:pt x="1613" y="34"/>
                    </a:cubicBezTo>
                    <a:cubicBezTo>
                      <a:pt x="1344" y="34"/>
                      <a:pt x="1075" y="34"/>
                      <a:pt x="806" y="3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52" name="Freeform 76"/>
              <p:cNvSpPr>
                <a:spLocks noChangeArrowheads="1"/>
              </p:cNvSpPr>
              <p:nvPr/>
            </p:nvSpPr>
            <p:spPr bwMode="auto">
              <a:xfrm>
                <a:off x="4522" y="783"/>
                <a:ext cx="75" cy="126"/>
              </a:xfrm>
              <a:custGeom>
                <a:avLst/>
                <a:gdLst>
                  <a:gd name="T0" fmla="*/ 65 w 337"/>
                  <a:gd name="T1" fmla="*/ 493 h 559"/>
                  <a:gd name="T2" fmla="*/ 154 w 337"/>
                  <a:gd name="T3" fmla="*/ 407 h 559"/>
                  <a:gd name="T4" fmla="*/ 336 w 337"/>
                  <a:gd name="T5" fmla="*/ 163 h 559"/>
                  <a:gd name="T6" fmla="*/ 156 w 337"/>
                  <a:gd name="T7" fmla="*/ 0 h 559"/>
                  <a:gd name="T8" fmla="*/ 0 w 337"/>
                  <a:gd name="T9" fmla="*/ 151 h 559"/>
                  <a:gd name="T10" fmla="*/ 43 w 337"/>
                  <a:gd name="T11" fmla="*/ 199 h 559"/>
                  <a:gd name="T12" fmla="*/ 89 w 337"/>
                  <a:gd name="T13" fmla="*/ 153 h 559"/>
                  <a:gd name="T14" fmla="*/ 43 w 337"/>
                  <a:gd name="T15" fmla="*/ 110 h 559"/>
                  <a:gd name="T16" fmla="*/ 31 w 337"/>
                  <a:gd name="T17" fmla="*/ 110 h 559"/>
                  <a:gd name="T18" fmla="*/ 146 w 337"/>
                  <a:gd name="T19" fmla="*/ 24 h 559"/>
                  <a:gd name="T20" fmla="*/ 259 w 337"/>
                  <a:gd name="T21" fmla="*/ 163 h 559"/>
                  <a:gd name="T22" fmla="*/ 170 w 337"/>
                  <a:gd name="T23" fmla="*/ 347 h 559"/>
                  <a:gd name="T24" fmla="*/ 10 w 337"/>
                  <a:gd name="T25" fmla="*/ 527 h 559"/>
                  <a:gd name="T26" fmla="*/ 0 w 337"/>
                  <a:gd name="T27" fmla="*/ 558 h 559"/>
                  <a:gd name="T28" fmla="*/ 312 w 337"/>
                  <a:gd name="T29" fmla="*/ 558 h 559"/>
                  <a:gd name="T30" fmla="*/ 336 w 337"/>
                  <a:gd name="T31" fmla="*/ 412 h 559"/>
                  <a:gd name="T32" fmla="*/ 314 w 337"/>
                  <a:gd name="T33" fmla="*/ 412 h 559"/>
                  <a:gd name="T34" fmla="*/ 295 w 337"/>
                  <a:gd name="T35" fmla="*/ 486 h 559"/>
                  <a:gd name="T36" fmla="*/ 216 w 337"/>
                  <a:gd name="T37" fmla="*/ 493 h 559"/>
                  <a:gd name="T38" fmla="*/ 65 w 337"/>
                  <a:gd name="T39" fmla="*/ 49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7" h="559">
                    <a:moveTo>
                      <a:pt x="65" y="493"/>
                    </a:moveTo>
                    <a:cubicBezTo>
                      <a:pt x="94" y="465"/>
                      <a:pt x="124" y="436"/>
                      <a:pt x="154" y="407"/>
                    </a:cubicBezTo>
                    <a:cubicBezTo>
                      <a:pt x="286" y="292"/>
                      <a:pt x="336" y="247"/>
                      <a:pt x="336" y="163"/>
                    </a:cubicBezTo>
                    <a:cubicBezTo>
                      <a:pt x="336" y="67"/>
                      <a:pt x="259" y="0"/>
                      <a:pt x="156" y="0"/>
                    </a:cubicBezTo>
                    <a:cubicBezTo>
                      <a:pt x="62" y="0"/>
                      <a:pt x="0" y="77"/>
                      <a:pt x="0" y="151"/>
                    </a:cubicBezTo>
                    <a:cubicBezTo>
                      <a:pt x="0" y="199"/>
                      <a:pt x="41" y="199"/>
                      <a:pt x="43" y="199"/>
                    </a:cubicBezTo>
                    <a:cubicBezTo>
                      <a:pt x="58" y="199"/>
                      <a:pt x="89" y="187"/>
                      <a:pt x="89" y="153"/>
                    </a:cubicBezTo>
                    <a:cubicBezTo>
                      <a:pt x="89" y="132"/>
                      <a:pt x="72" y="110"/>
                      <a:pt x="43" y="110"/>
                    </a:cubicBezTo>
                    <a:cubicBezTo>
                      <a:pt x="36" y="110"/>
                      <a:pt x="34" y="110"/>
                      <a:pt x="31" y="110"/>
                    </a:cubicBezTo>
                    <a:cubicBezTo>
                      <a:pt x="50" y="55"/>
                      <a:pt x="96" y="24"/>
                      <a:pt x="146" y="24"/>
                    </a:cubicBezTo>
                    <a:cubicBezTo>
                      <a:pt x="223" y="24"/>
                      <a:pt x="259" y="93"/>
                      <a:pt x="259" y="163"/>
                    </a:cubicBezTo>
                    <a:cubicBezTo>
                      <a:pt x="259" y="230"/>
                      <a:pt x="216" y="295"/>
                      <a:pt x="170" y="347"/>
                    </a:cubicBezTo>
                    <a:cubicBezTo>
                      <a:pt x="117" y="407"/>
                      <a:pt x="63" y="467"/>
                      <a:pt x="10" y="527"/>
                    </a:cubicBezTo>
                    <a:cubicBezTo>
                      <a:pt x="0" y="536"/>
                      <a:pt x="0" y="539"/>
                      <a:pt x="0" y="558"/>
                    </a:cubicBezTo>
                    <a:cubicBezTo>
                      <a:pt x="104" y="558"/>
                      <a:pt x="208" y="558"/>
                      <a:pt x="312" y="558"/>
                    </a:cubicBezTo>
                    <a:cubicBezTo>
                      <a:pt x="320" y="509"/>
                      <a:pt x="328" y="461"/>
                      <a:pt x="336" y="412"/>
                    </a:cubicBezTo>
                    <a:cubicBezTo>
                      <a:pt x="329" y="412"/>
                      <a:pt x="322" y="412"/>
                      <a:pt x="314" y="412"/>
                    </a:cubicBezTo>
                    <a:cubicBezTo>
                      <a:pt x="310" y="438"/>
                      <a:pt x="305" y="474"/>
                      <a:pt x="295" y="486"/>
                    </a:cubicBezTo>
                    <a:cubicBezTo>
                      <a:pt x="290" y="493"/>
                      <a:pt x="235" y="493"/>
                      <a:pt x="216" y="493"/>
                    </a:cubicBezTo>
                    <a:cubicBezTo>
                      <a:pt x="166" y="493"/>
                      <a:pt x="115" y="493"/>
                      <a:pt x="65" y="49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53" name="Freeform 77"/>
              <p:cNvSpPr>
                <a:spLocks noChangeArrowheads="1"/>
              </p:cNvSpPr>
              <p:nvPr/>
            </p:nvSpPr>
            <p:spPr bwMode="auto">
              <a:xfrm>
                <a:off x="4613" y="825"/>
                <a:ext cx="103" cy="125"/>
              </a:xfrm>
              <a:custGeom>
                <a:avLst/>
                <a:gdLst>
                  <a:gd name="T0" fmla="*/ 170 w 459"/>
                  <a:gd name="T1" fmla="*/ 77 h 554"/>
                  <a:gd name="T2" fmla="*/ 182 w 459"/>
                  <a:gd name="T3" fmla="*/ 24 h 554"/>
                  <a:gd name="T4" fmla="*/ 158 w 459"/>
                  <a:gd name="T5" fmla="*/ 0 h 554"/>
                  <a:gd name="T6" fmla="*/ 125 w 459"/>
                  <a:gd name="T7" fmla="*/ 31 h 554"/>
                  <a:gd name="T8" fmla="*/ 2 w 459"/>
                  <a:gd name="T9" fmla="*/ 517 h 554"/>
                  <a:gd name="T10" fmla="*/ 0 w 459"/>
                  <a:gd name="T11" fmla="*/ 529 h 554"/>
                  <a:gd name="T12" fmla="*/ 24 w 459"/>
                  <a:gd name="T13" fmla="*/ 553 h 554"/>
                  <a:gd name="T14" fmla="*/ 55 w 459"/>
                  <a:gd name="T15" fmla="*/ 534 h 554"/>
                  <a:gd name="T16" fmla="*/ 101 w 459"/>
                  <a:gd name="T17" fmla="*/ 354 h 554"/>
                  <a:gd name="T18" fmla="*/ 182 w 459"/>
                  <a:gd name="T19" fmla="*/ 381 h 554"/>
                  <a:gd name="T20" fmla="*/ 295 w 459"/>
                  <a:gd name="T21" fmla="*/ 318 h 554"/>
                  <a:gd name="T22" fmla="*/ 370 w 459"/>
                  <a:gd name="T23" fmla="*/ 381 h 554"/>
                  <a:gd name="T24" fmla="*/ 432 w 459"/>
                  <a:gd name="T25" fmla="*/ 335 h 554"/>
                  <a:gd name="T26" fmla="*/ 458 w 459"/>
                  <a:gd name="T27" fmla="*/ 251 h 554"/>
                  <a:gd name="T28" fmla="*/ 449 w 459"/>
                  <a:gd name="T29" fmla="*/ 242 h 554"/>
                  <a:gd name="T30" fmla="*/ 437 w 459"/>
                  <a:gd name="T31" fmla="*/ 259 h 554"/>
                  <a:gd name="T32" fmla="*/ 372 w 459"/>
                  <a:gd name="T33" fmla="*/ 362 h 554"/>
                  <a:gd name="T34" fmla="*/ 346 w 459"/>
                  <a:gd name="T35" fmla="*/ 323 h 554"/>
                  <a:gd name="T36" fmla="*/ 362 w 459"/>
                  <a:gd name="T37" fmla="*/ 237 h 554"/>
                  <a:gd name="T38" fmla="*/ 386 w 459"/>
                  <a:gd name="T39" fmla="*/ 146 h 554"/>
                  <a:gd name="T40" fmla="*/ 401 w 459"/>
                  <a:gd name="T41" fmla="*/ 89 h 554"/>
                  <a:gd name="T42" fmla="*/ 415 w 459"/>
                  <a:gd name="T43" fmla="*/ 31 h 554"/>
                  <a:gd name="T44" fmla="*/ 389 w 459"/>
                  <a:gd name="T45" fmla="*/ 10 h 554"/>
                  <a:gd name="T46" fmla="*/ 358 w 459"/>
                  <a:gd name="T47" fmla="*/ 38 h 554"/>
                  <a:gd name="T48" fmla="*/ 317 w 459"/>
                  <a:gd name="T49" fmla="*/ 196 h 554"/>
                  <a:gd name="T50" fmla="*/ 295 w 459"/>
                  <a:gd name="T51" fmla="*/ 283 h 554"/>
                  <a:gd name="T52" fmla="*/ 185 w 459"/>
                  <a:gd name="T53" fmla="*/ 362 h 554"/>
                  <a:gd name="T54" fmla="*/ 122 w 459"/>
                  <a:gd name="T55" fmla="*/ 290 h 554"/>
                  <a:gd name="T56" fmla="*/ 134 w 459"/>
                  <a:gd name="T57" fmla="*/ 218 h 554"/>
                  <a:gd name="T58" fmla="*/ 170 w 459"/>
                  <a:gd name="T59" fmla="*/ 77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9" h="554">
                    <a:moveTo>
                      <a:pt x="170" y="77"/>
                    </a:moveTo>
                    <a:cubicBezTo>
                      <a:pt x="175" y="60"/>
                      <a:pt x="182" y="26"/>
                      <a:pt x="182" y="24"/>
                    </a:cubicBezTo>
                    <a:cubicBezTo>
                      <a:pt x="182" y="10"/>
                      <a:pt x="173" y="0"/>
                      <a:pt x="158" y="0"/>
                    </a:cubicBezTo>
                    <a:cubicBezTo>
                      <a:pt x="156" y="0"/>
                      <a:pt x="132" y="0"/>
                      <a:pt x="125" y="31"/>
                    </a:cubicBezTo>
                    <a:cubicBezTo>
                      <a:pt x="84" y="193"/>
                      <a:pt x="43" y="355"/>
                      <a:pt x="2" y="517"/>
                    </a:cubicBezTo>
                    <a:cubicBezTo>
                      <a:pt x="0" y="527"/>
                      <a:pt x="1" y="525"/>
                      <a:pt x="0" y="529"/>
                    </a:cubicBezTo>
                    <a:cubicBezTo>
                      <a:pt x="0" y="544"/>
                      <a:pt x="10" y="553"/>
                      <a:pt x="24" y="553"/>
                    </a:cubicBezTo>
                    <a:cubicBezTo>
                      <a:pt x="43" y="553"/>
                      <a:pt x="53" y="536"/>
                      <a:pt x="55" y="534"/>
                    </a:cubicBezTo>
                    <a:cubicBezTo>
                      <a:pt x="58" y="527"/>
                      <a:pt x="67" y="484"/>
                      <a:pt x="101" y="354"/>
                    </a:cubicBezTo>
                    <a:cubicBezTo>
                      <a:pt x="127" y="378"/>
                      <a:pt x="166" y="381"/>
                      <a:pt x="182" y="381"/>
                    </a:cubicBezTo>
                    <a:cubicBezTo>
                      <a:pt x="242" y="381"/>
                      <a:pt x="274" y="342"/>
                      <a:pt x="295" y="318"/>
                    </a:cubicBezTo>
                    <a:cubicBezTo>
                      <a:pt x="302" y="357"/>
                      <a:pt x="334" y="381"/>
                      <a:pt x="370" y="381"/>
                    </a:cubicBezTo>
                    <a:cubicBezTo>
                      <a:pt x="401" y="381"/>
                      <a:pt x="420" y="362"/>
                      <a:pt x="432" y="335"/>
                    </a:cubicBezTo>
                    <a:cubicBezTo>
                      <a:pt x="446" y="304"/>
                      <a:pt x="458" y="254"/>
                      <a:pt x="458" y="251"/>
                    </a:cubicBezTo>
                    <a:cubicBezTo>
                      <a:pt x="458" y="242"/>
                      <a:pt x="451" y="242"/>
                      <a:pt x="449" y="242"/>
                    </a:cubicBezTo>
                    <a:cubicBezTo>
                      <a:pt x="439" y="242"/>
                      <a:pt x="439" y="247"/>
                      <a:pt x="437" y="259"/>
                    </a:cubicBezTo>
                    <a:cubicBezTo>
                      <a:pt x="422" y="314"/>
                      <a:pt x="406" y="362"/>
                      <a:pt x="372" y="362"/>
                    </a:cubicBezTo>
                    <a:cubicBezTo>
                      <a:pt x="350" y="362"/>
                      <a:pt x="346" y="340"/>
                      <a:pt x="346" y="323"/>
                    </a:cubicBezTo>
                    <a:cubicBezTo>
                      <a:pt x="346" y="304"/>
                      <a:pt x="358" y="266"/>
                      <a:pt x="362" y="237"/>
                    </a:cubicBezTo>
                    <a:cubicBezTo>
                      <a:pt x="370" y="207"/>
                      <a:pt x="378" y="176"/>
                      <a:pt x="386" y="146"/>
                    </a:cubicBezTo>
                    <a:cubicBezTo>
                      <a:pt x="389" y="134"/>
                      <a:pt x="398" y="101"/>
                      <a:pt x="401" y="89"/>
                    </a:cubicBezTo>
                    <a:cubicBezTo>
                      <a:pt x="406" y="69"/>
                      <a:pt x="415" y="38"/>
                      <a:pt x="415" y="31"/>
                    </a:cubicBezTo>
                    <a:cubicBezTo>
                      <a:pt x="415" y="17"/>
                      <a:pt x="403" y="10"/>
                      <a:pt x="389" y="10"/>
                    </a:cubicBezTo>
                    <a:cubicBezTo>
                      <a:pt x="386" y="10"/>
                      <a:pt x="362" y="10"/>
                      <a:pt x="358" y="38"/>
                    </a:cubicBezTo>
                    <a:cubicBezTo>
                      <a:pt x="344" y="91"/>
                      <a:pt x="330" y="144"/>
                      <a:pt x="317" y="196"/>
                    </a:cubicBezTo>
                    <a:cubicBezTo>
                      <a:pt x="307" y="237"/>
                      <a:pt x="298" y="273"/>
                      <a:pt x="295" y="283"/>
                    </a:cubicBezTo>
                    <a:cubicBezTo>
                      <a:pt x="295" y="285"/>
                      <a:pt x="254" y="362"/>
                      <a:pt x="185" y="362"/>
                    </a:cubicBezTo>
                    <a:cubicBezTo>
                      <a:pt x="144" y="362"/>
                      <a:pt x="122" y="335"/>
                      <a:pt x="122" y="290"/>
                    </a:cubicBezTo>
                    <a:cubicBezTo>
                      <a:pt x="122" y="266"/>
                      <a:pt x="130" y="242"/>
                      <a:pt x="134" y="218"/>
                    </a:cubicBezTo>
                    <a:cubicBezTo>
                      <a:pt x="146" y="171"/>
                      <a:pt x="158" y="124"/>
                      <a:pt x="170" y="7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254" name="Freeform 78"/>
              <p:cNvSpPr>
                <a:spLocks noChangeArrowheads="1"/>
              </p:cNvSpPr>
              <p:nvPr/>
            </p:nvSpPr>
            <p:spPr bwMode="auto">
              <a:xfrm>
                <a:off x="4731" y="779"/>
                <a:ext cx="136" cy="129"/>
              </a:xfrm>
              <a:custGeom>
                <a:avLst/>
                <a:gdLst>
                  <a:gd name="T0" fmla="*/ 101 w 603"/>
                  <a:gd name="T1" fmla="*/ 508 h 573"/>
                  <a:gd name="T2" fmla="*/ 24 w 603"/>
                  <a:gd name="T3" fmla="*/ 546 h 573"/>
                  <a:gd name="T4" fmla="*/ 0 w 603"/>
                  <a:gd name="T5" fmla="*/ 563 h 573"/>
                  <a:gd name="T6" fmla="*/ 24 w 603"/>
                  <a:gd name="T7" fmla="*/ 572 h 573"/>
                  <a:gd name="T8" fmla="*/ 324 w 603"/>
                  <a:gd name="T9" fmla="*/ 572 h 573"/>
                  <a:gd name="T10" fmla="*/ 557 w 603"/>
                  <a:gd name="T11" fmla="*/ 390 h 573"/>
                  <a:gd name="T12" fmla="*/ 427 w 603"/>
                  <a:gd name="T13" fmla="*/ 273 h 573"/>
                  <a:gd name="T14" fmla="*/ 602 w 603"/>
                  <a:gd name="T15" fmla="*/ 115 h 573"/>
                  <a:gd name="T16" fmla="*/ 446 w 603"/>
                  <a:gd name="T17" fmla="*/ 0 h 573"/>
                  <a:gd name="T18" fmla="*/ 163 w 603"/>
                  <a:gd name="T19" fmla="*/ 0 h 573"/>
                  <a:gd name="T20" fmla="*/ 139 w 603"/>
                  <a:gd name="T21" fmla="*/ 17 h 573"/>
                  <a:gd name="T22" fmla="*/ 161 w 603"/>
                  <a:gd name="T23" fmla="*/ 26 h 573"/>
                  <a:gd name="T24" fmla="*/ 194 w 603"/>
                  <a:gd name="T25" fmla="*/ 26 h 573"/>
                  <a:gd name="T26" fmla="*/ 216 w 603"/>
                  <a:gd name="T27" fmla="*/ 41 h 573"/>
                  <a:gd name="T28" fmla="*/ 214 w 603"/>
                  <a:gd name="T29" fmla="*/ 57 h 573"/>
                  <a:gd name="T30" fmla="*/ 101 w 603"/>
                  <a:gd name="T31" fmla="*/ 508 h 573"/>
                  <a:gd name="T32" fmla="*/ 228 w 603"/>
                  <a:gd name="T33" fmla="*/ 266 h 573"/>
                  <a:gd name="T34" fmla="*/ 281 w 603"/>
                  <a:gd name="T35" fmla="*/ 57 h 573"/>
                  <a:gd name="T36" fmla="*/ 326 w 603"/>
                  <a:gd name="T37" fmla="*/ 26 h 573"/>
                  <a:gd name="T38" fmla="*/ 434 w 603"/>
                  <a:gd name="T39" fmla="*/ 26 h 573"/>
                  <a:gd name="T40" fmla="*/ 526 w 603"/>
                  <a:gd name="T41" fmla="*/ 113 h 573"/>
                  <a:gd name="T42" fmla="*/ 350 w 603"/>
                  <a:gd name="T43" fmla="*/ 266 h 573"/>
                  <a:gd name="T44" fmla="*/ 228 w 603"/>
                  <a:gd name="T45" fmla="*/ 266 h 573"/>
                  <a:gd name="T46" fmla="*/ 190 w 603"/>
                  <a:gd name="T47" fmla="*/ 546 h 573"/>
                  <a:gd name="T48" fmla="*/ 170 w 603"/>
                  <a:gd name="T49" fmla="*/ 546 h 573"/>
                  <a:gd name="T50" fmla="*/ 161 w 603"/>
                  <a:gd name="T51" fmla="*/ 536 h 573"/>
                  <a:gd name="T52" fmla="*/ 166 w 603"/>
                  <a:gd name="T53" fmla="*/ 517 h 573"/>
                  <a:gd name="T54" fmla="*/ 223 w 603"/>
                  <a:gd name="T55" fmla="*/ 283 h 573"/>
                  <a:gd name="T56" fmla="*/ 382 w 603"/>
                  <a:gd name="T57" fmla="*/ 283 h 573"/>
                  <a:gd name="T58" fmla="*/ 480 w 603"/>
                  <a:gd name="T59" fmla="*/ 383 h 573"/>
                  <a:gd name="T60" fmla="*/ 305 w 603"/>
                  <a:gd name="T61" fmla="*/ 546 h 573"/>
                  <a:gd name="T62" fmla="*/ 190 w 603"/>
                  <a:gd name="T63" fmla="*/ 54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3" h="573">
                    <a:moveTo>
                      <a:pt x="101" y="508"/>
                    </a:moveTo>
                    <a:cubicBezTo>
                      <a:pt x="91" y="539"/>
                      <a:pt x="91" y="546"/>
                      <a:pt x="24" y="546"/>
                    </a:cubicBezTo>
                    <a:cubicBezTo>
                      <a:pt x="10" y="546"/>
                      <a:pt x="0" y="546"/>
                      <a:pt x="0" y="563"/>
                    </a:cubicBezTo>
                    <a:cubicBezTo>
                      <a:pt x="0" y="572"/>
                      <a:pt x="10" y="572"/>
                      <a:pt x="24" y="572"/>
                    </a:cubicBezTo>
                    <a:cubicBezTo>
                      <a:pt x="124" y="572"/>
                      <a:pt x="224" y="572"/>
                      <a:pt x="324" y="572"/>
                    </a:cubicBezTo>
                    <a:cubicBezTo>
                      <a:pt x="458" y="572"/>
                      <a:pt x="557" y="474"/>
                      <a:pt x="557" y="390"/>
                    </a:cubicBezTo>
                    <a:cubicBezTo>
                      <a:pt x="557" y="330"/>
                      <a:pt x="509" y="283"/>
                      <a:pt x="427" y="273"/>
                    </a:cubicBezTo>
                    <a:cubicBezTo>
                      <a:pt x="514" y="256"/>
                      <a:pt x="602" y="194"/>
                      <a:pt x="602" y="115"/>
                    </a:cubicBezTo>
                    <a:cubicBezTo>
                      <a:pt x="602" y="53"/>
                      <a:pt x="547" y="0"/>
                      <a:pt x="446" y="0"/>
                    </a:cubicBezTo>
                    <a:cubicBezTo>
                      <a:pt x="352" y="0"/>
                      <a:pt x="258" y="0"/>
                      <a:pt x="163" y="0"/>
                    </a:cubicBezTo>
                    <a:cubicBezTo>
                      <a:pt x="146" y="0"/>
                      <a:pt x="139" y="0"/>
                      <a:pt x="139" y="17"/>
                    </a:cubicBezTo>
                    <a:cubicBezTo>
                      <a:pt x="139" y="26"/>
                      <a:pt x="146" y="26"/>
                      <a:pt x="161" y="26"/>
                    </a:cubicBezTo>
                    <a:cubicBezTo>
                      <a:pt x="163" y="26"/>
                      <a:pt x="180" y="26"/>
                      <a:pt x="194" y="26"/>
                    </a:cubicBezTo>
                    <a:cubicBezTo>
                      <a:pt x="209" y="29"/>
                      <a:pt x="216" y="29"/>
                      <a:pt x="216" y="41"/>
                    </a:cubicBezTo>
                    <a:cubicBezTo>
                      <a:pt x="216" y="43"/>
                      <a:pt x="216" y="45"/>
                      <a:pt x="214" y="57"/>
                    </a:cubicBezTo>
                    <a:cubicBezTo>
                      <a:pt x="176" y="208"/>
                      <a:pt x="138" y="358"/>
                      <a:pt x="101" y="508"/>
                    </a:cubicBezTo>
                    <a:close/>
                    <a:moveTo>
                      <a:pt x="228" y="266"/>
                    </a:moveTo>
                    <a:cubicBezTo>
                      <a:pt x="246" y="196"/>
                      <a:pt x="263" y="127"/>
                      <a:pt x="281" y="57"/>
                    </a:cubicBezTo>
                    <a:cubicBezTo>
                      <a:pt x="288" y="29"/>
                      <a:pt x="290" y="26"/>
                      <a:pt x="326" y="26"/>
                    </a:cubicBezTo>
                    <a:cubicBezTo>
                      <a:pt x="362" y="26"/>
                      <a:pt x="398" y="26"/>
                      <a:pt x="434" y="26"/>
                    </a:cubicBezTo>
                    <a:cubicBezTo>
                      <a:pt x="509" y="26"/>
                      <a:pt x="526" y="74"/>
                      <a:pt x="526" y="113"/>
                    </a:cubicBezTo>
                    <a:cubicBezTo>
                      <a:pt x="526" y="184"/>
                      <a:pt x="454" y="266"/>
                      <a:pt x="350" y="266"/>
                    </a:cubicBezTo>
                    <a:cubicBezTo>
                      <a:pt x="310" y="266"/>
                      <a:pt x="269" y="266"/>
                      <a:pt x="228" y="266"/>
                    </a:cubicBezTo>
                    <a:close/>
                    <a:moveTo>
                      <a:pt x="190" y="546"/>
                    </a:moveTo>
                    <a:cubicBezTo>
                      <a:pt x="178" y="546"/>
                      <a:pt x="175" y="546"/>
                      <a:pt x="170" y="546"/>
                    </a:cubicBezTo>
                    <a:cubicBezTo>
                      <a:pt x="163" y="544"/>
                      <a:pt x="161" y="544"/>
                      <a:pt x="161" y="536"/>
                    </a:cubicBezTo>
                    <a:cubicBezTo>
                      <a:pt x="161" y="534"/>
                      <a:pt x="161" y="534"/>
                      <a:pt x="166" y="517"/>
                    </a:cubicBezTo>
                    <a:cubicBezTo>
                      <a:pt x="185" y="439"/>
                      <a:pt x="204" y="361"/>
                      <a:pt x="223" y="283"/>
                    </a:cubicBezTo>
                    <a:cubicBezTo>
                      <a:pt x="276" y="283"/>
                      <a:pt x="329" y="283"/>
                      <a:pt x="382" y="283"/>
                    </a:cubicBezTo>
                    <a:cubicBezTo>
                      <a:pt x="463" y="283"/>
                      <a:pt x="480" y="345"/>
                      <a:pt x="480" y="383"/>
                    </a:cubicBezTo>
                    <a:cubicBezTo>
                      <a:pt x="480" y="465"/>
                      <a:pt x="403" y="546"/>
                      <a:pt x="305" y="546"/>
                    </a:cubicBezTo>
                    <a:cubicBezTo>
                      <a:pt x="266" y="546"/>
                      <a:pt x="228" y="546"/>
                      <a:pt x="190" y="5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50255" name="Group 79"/>
          <p:cNvGrpSpPr>
            <a:grpSpLocks/>
          </p:cNvGrpSpPr>
          <p:nvPr/>
        </p:nvGrpSpPr>
        <p:grpSpPr bwMode="auto">
          <a:xfrm>
            <a:off x="163513" y="8999538"/>
            <a:ext cx="4156075" cy="677862"/>
            <a:chOff x="103" y="5669"/>
            <a:chExt cx="2618" cy="427"/>
          </a:xfrm>
        </p:grpSpPr>
        <p:sp>
          <p:nvSpPr>
            <p:cNvPr id="50256" name="Freeform 80"/>
            <p:cNvSpPr>
              <a:spLocks noChangeArrowheads="1"/>
            </p:cNvSpPr>
            <p:nvPr/>
          </p:nvSpPr>
          <p:spPr bwMode="auto">
            <a:xfrm>
              <a:off x="103" y="5669"/>
              <a:ext cx="2618" cy="427"/>
            </a:xfrm>
            <a:custGeom>
              <a:avLst/>
              <a:gdLst>
                <a:gd name="T0" fmla="*/ 5774 w 11549"/>
                <a:gd name="T1" fmla="*/ 1888 h 1889"/>
                <a:gd name="T2" fmla="*/ 0 w 11549"/>
                <a:gd name="T3" fmla="*/ 1888 h 1889"/>
                <a:gd name="T4" fmla="*/ 0 w 11549"/>
                <a:gd name="T5" fmla="*/ 0 h 1889"/>
                <a:gd name="T6" fmla="*/ 11548 w 11549"/>
                <a:gd name="T7" fmla="*/ 0 h 1889"/>
                <a:gd name="T8" fmla="*/ 11548 w 11549"/>
                <a:gd name="T9" fmla="*/ 1888 h 1889"/>
                <a:gd name="T10" fmla="*/ 5774 w 11549"/>
                <a:gd name="T11" fmla="*/ 1888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49" h="1889">
                  <a:moveTo>
                    <a:pt x="5774" y="1888"/>
                  </a:moveTo>
                  <a:lnTo>
                    <a:pt x="0" y="1888"/>
                  </a:lnTo>
                  <a:lnTo>
                    <a:pt x="0" y="0"/>
                  </a:lnTo>
                  <a:lnTo>
                    <a:pt x="11548" y="0"/>
                  </a:lnTo>
                  <a:lnTo>
                    <a:pt x="11548" y="1888"/>
                  </a:lnTo>
                  <a:lnTo>
                    <a:pt x="5774" y="18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57" name="Freeform 81"/>
            <p:cNvSpPr>
              <a:spLocks noChangeArrowheads="1"/>
            </p:cNvSpPr>
            <p:nvPr/>
          </p:nvSpPr>
          <p:spPr bwMode="auto">
            <a:xfrm>
              <a:off x="115" y="5688"/>
              <a:ext cx="4" cy="103"/>
            </a:xfrm>
            <a:custGeom>
              <a:avLst/>
              <a:gdLst>
                <a:gd name="T0" fmla="*/ 19 w 20"/>
                <a:gd name="T1" fmla="*/ 17 h 458"/>
                <a:gd name="T2" fmla="*/ 9 w 20"/>
                <a:gd name="T3" fmla="*/ 0 h 458"/>
                <a:gd name="T4" fmla="*/ 0 w 20"/>
                <a:gd name="T5" fmla="*/ 17 h 458"/>
                <a:gd name="T6" fmla="*/ 0 w 20"/>
                <a:gd name="T7" fmla="*/ 440 h 458"/>
                <a:gd name="T8" fmla="*/ 9 w 20"/>
                <a:gd name="T9" fmla="*/ 457 h 458"/>
                <a:gd name="T10" fmla="*/ 19 w 20"/>
                <a:gd name="T11" fmla="*/ 440 h 458"/>
                <a:gd name="T12" fmla="*/ 19 w 20"/>
                <a:gd name="T13" fmla="*/ 1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58">
                  <a:moveTo>
                    <a:pt x="19" y="17"/>
                  </a:moveTo>
                  <a:cubicBezTo>
                    <a:pt x="19" y="8"/>
                    <a:pt x="1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lnTo>
                    <a:pt x="0" y="440"/>
                  </a:lnTo>
                  <a:cubicBezTo>
                    <a:pt x="0" y="448"/>
                    <a:pt x="0" y="457"/>
                    <a:pt x="9" y="457"/>
                  </a:cubicBezTo>
                  <a:cubicBezTo>
                    <a:pt x="19" y="457"/>
                    <a:pt x="19" y="448"/>
                    <a:pt x="19" y="440"/>
                  </a:cubicBezTo>
                  <a:lnTo>
                    <a:pt x="19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58" name="Freeform 82"/>
            <p:cNvSpPr>
              <a:spLocks noChangeArrowheads="1"/>
            </p:cNvSpPr>
            <p:nvPr/>
          </p:nvSpPr>
          <p:spPr bwMode="auto">
            <a:xfrm>
              <a:off x="134" y="5694"/>
              <a:ext cx="51" cy="72"/>
            </a:xfrm>
            <a:custGeom>
              <a:avLst/>
              <a:gdLst>
                <a:gd name="T0" fmla="*/ 67 w 228"/>
                <a:gd name="T1" fmla="*/ 146 h 324"/>
                <a:gd name="T2" fmla="*/ 67 w 228"/>
                <a:gd name="T3" fmla="*/ 0 h 324"/>
                <a:gd name="T4" fmla="*/ 0 w 228"/>
                <a:gd name="T5" fmla="*/ 5 h 324"/>
                <a:gd name="T6" fmla="*/ 0 w 228"/>
                <a:gd name="T7" fmla="*/ 19 h 324"/>
                <a:gd name="T8" fmla="*/ 35 w 228"/>
                <a:gd name="T9" fmla="*/ 45 h 324"/>
                <a:gd name="T10" fmla="*/ 35 w 228"/>
                <a:gd name="T11" fmla="*/ 318 h 324"/>
                <a:gd name="T12" fmla="*/ 47 w 228"/>
                <a:gd name="T13" fmla="*/ 318 h 324"/>
                <a:gd name="T14" fmla="*/ 63 w 228"/>
                <a:gd name="T15" fmla="*/ 290 h 324"/>
                <a:gd name="T16" fmla="*/ 123 w 228"/>
                <a:gd name="T17" fmla="*/ 323 h 324"/>
                <a:gd name="T18" fmla="*/ 227 w 228"/>
                <a:gd name="T19" fmla="*/ 219 h 324"/>
                <a:gd name="T20" fmla="*/ 129 w 228"/>
                <a:gd name="T21" fmla="*/ 115 h 324"/>
                <a:gd name="T22" fmla="*/ 67 w 228"/>
                <a:gd name="T23" fmla="*/ 146 h 324"/>
                <a:gd name="T24" fmla="*/ 68 w 228"/>
                <a:gd name="T25" fmla="*/ 266 h 324"/>
                <a:gd name="T26" fmla="*/ 68 w 228"/>
                <a:gd name="T27" fmla="*/ 171 h 324"/>
                <a:gd name="T28" fmla="*/ 72 w 228"/>
                <a:gd name="T29" fmla="*/ 155 h 324"/>
                <a:gd name="T30" fmla="*/ 127 w 228"/>
                <a:gd name="T31" fmla="*/ 126 h 324"/>
                <a:gd name="T32" fmla="*/ 175 w 228"/>
                <a:gd name="T33" fmla="*/ 155 h 324"/>
                <a:gd name="T34" fmla="*/ 188 w 228"/>
                <a:gd name="T35" fmla="*/ 218 h 324"/>
                <a:gd name="T36" fmla="*/ 174 w 228"/>
                <a:gd name="T37" fmla="*/ 283 h 324"/>
                <a:gd name="T38" fmla="*/ 122 w 228"/>
                <a:gd name="T39" fmla="*/ 313 h 324"/>
                <a:gd name="T40" fmla="*/ 74 w 228"/>
                <a:gd name="T41" fmla="*/ 285 h 324"/>
                <a:gd name="T42" fmla="*/ 68 w 228"/>
                <a:gd name="T43" fmla="*/ 26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324">
                  <a:moveTo>
                    <a:pt x="67" y="146"/>
                  </a:moveTo>
                  <a:lnTo>
                    <a:pt x="67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5" y="23"/>
                    <a:pt x="35" y="45"/>
                  </a:cubicBezTo>
                  <a:lnTo>
                    <a:pt x="35" y="318"/>
                  </a:lnTo>
                  <a:lnTo>
                    <a:pt x="47" y="318"/>
                  </a:lnTo>
                  <a:cubicBezTo>
                    <a:pt x="48" y="317"/>
                    <a:pt x="51" y="311"/>
                    <a:pt x="63" y="290"/>
                  </a:cubicBezTo>
                  <a:cubicBezTo>
                    <a:pt x="71" y="300"/>
                    <a:pt x="90" y="323"/>
                    <a:pt x="123" y="323"/>
                  </a:cubicBezTo>
                  <a:cubicBezTo>
                    <a:pt x="179" y="323"/>
                    <a:pt x="227" y="278"/>
                    <a:pt x="227" y="219"/>
                  </a:cubicBezTo>
                  <a:cubicBezTo>
                    <a:pt x="227" y="161"/>
                    <a:pt x="181" y="115"/>
                    <a:pt x="129" y="115"/>
                  </a:cubicBezTo>
                  <a:cubicBezTo>
                    <a:pt x="94" y="115"/>
                    <a:pt x="74" y="137"/>
                    <a:pt x="67" y="146"/>
                  </a:cubicBezTo>
                  <a:close/>
                  <a:moveTo>
                    <a:pt x="68" y="266"/>
                  </a:moveTo>
                  <a:lnTo>
                    <a:pt x="68" y="171"/>
                  </a:lnTo>
                  <a:cubicBezTo>
                    <a:pt x="68" y="162"/>
                    <a:pt x="68" y="162"/>
                    <a:pt x="72" y="155"/>
                  </a:cubicBezTo>
                  <a:cubicBezTo>
                    <a:pt x="90" y="129"/>
                    <a:pt x="115" y="126"/>
                    <a:pt x="127" y="126"/>
                  </a:cubicBezTo>
                  <a:cubicBezTo>
                    <a:pt x="148" y="126"/>
                    <a:pt x="164" y="137"/>
                    <a:pt x="175" y="155"/>
                  </a:cubicBezTo>
                  <a:cubicBezTo>
                    <a:pt x="187" y="174"/>
                    <a:pt x="188" y="200"/>
                    <a:pt x="188" y="218"/>
                  </a:cubicBezTo>
                  <a:cubicBezTo>
                    <a:pt x="188" y="236"/>
                    <a:pt x="187" y="263"/>
                    <a:pt x="174" y="283"/>
                  </a:cubicBezTo>
                  <a:cubicBezTo>
                    <a:pt x="164" y="297"/>
                    <a:pt x="147" y="313"/>
                    <a:pt x="122" y="313"/>
                  </a:cubicBezTo>
                  <a:cubicBezTo>
                    <a:pt x="102" y="313"/>
                    <a:pt x="85" y="301"/>
                    <a:pt x="74" y="285"/>
                  </a:cubicBezTo>
                  <a:cubicBezTo>
                    <a:pt x="68" y="275"/>
                    <a:pt x="68" y="274"/>
                    <a:pt x="68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59" name="Freeform 83"/>
            <p:cNvSpPr>
              <a:spLocks noChangeArrowheads="1"/>
            </p:cNvSpPr>
            <p:nvPr/>
          </p:nvSpPr>
          <p:spPr bwMode="auto">
            <a:xfrm>
              <a:off x="195" y="5720"/>
              <a:ext cx="45" cy="47"/>
            </a:xfrm>
            <a:custGeom>
              <a:avLst/>
              <a:gdLst>
                <a:gd name="T0" fmla="*/ 203 w 204"/>
                <a:gd name="T1" fmla="*/ 107 h 212"/>
                <a:gd name="T2" fmla="*/ 102 w 204"/>
                <a:gd name="T3" fmla="*/ 0 h 212"/>
                <a:gd name="T4" fmla="*/ 0 w 204"/>
                <a:gd name="T5" fmla="*/ 107 h 212"/>
                <a:gd name="T6" fmla="*/ 102 w 204"/>
                <a:gd name="T7" fmla="*/ 211 h 212"/>
                <a:gd name="T8" fmla="*/ 203 w 204"/>
                <a:gd name="T9" fmla="*/ 107 h 212"/>
                <a:gd name="T10" fmla="*/ 102 w 204"/>
                <a:gd name="T11" fmla="*/ 200 h 212"/>
                <a:gd name="T12" fmla="*/ 50 w 204"/>
                <a:gd name="T13" fmla="*/ 168 h 212"/>
                <a:gd name="T14" fmla="*/ 38 w 204"/>
                <a:gd name="T15" fmla="*/ 104 h 212"/>
                <a:gd name="T16" fmla="*/ 49 w 204"/>
                <a:gd name="T17" fmla="*/ 41 h 212"/>
                <a:gd name="T18" fmla="*/ 102 w 204"/>
                <a:gd name="T19" fmla="*/ 10 h 212"/>
                <a:gd name="T20" fmla="*/ 154 w 204"/>
                <a:gd name="T21" fmla="*/ 39 h 212"/>
                <a:gd name="T22" fmla="*/ 165 w 204"/>
                <a:gd name="T23" fmla="*/ 104 h 212"/>
                <a:gd name="T24" fmla="*/ 155 w 204"/>
                <a:gd name="T25" fmla="*/ 165 h 212"/>
                <a:gd name="T26" fmla="*/ 102 w 204"/>
                <a:gd name="T27" fmla="*/ 20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212">
                  <a:moveTo>
                    <a:pt x="203" y="107"/>
                  </a:moveTo>
                  <a:cubicBezTo>
                    <a:pt x="203" y="49"/>
                    <a:pt x="157" y="0"/>
                    <a:pt x="102" y="0"/>
                  </a:cubicBezTo>
                  <a:cubicBezTo>
                    <a:pt x="45" y="0"/>
                    <a:pt x="0" y="50"/>
                    <a:pt x="0" y="107"/>
                  </a:cubicBezTo>
                  <a:cubicBezTo>
                    <a:pt x="0" y="166"/>
                    <a:pt x="48" y="211"/>
                    <a:pt x="102" y="211"/>
                  </a:cubicBezTo>
                  <a:cubicBezTo>
                    <a:pt x="157" y="211"/>
                    <a:pt x="203" y="165"/>
                    <a:pt x="203" y="107"/>
                  </a:cubicBezTo>
                  <a:close/>
                  <a:moveTo>
                    <a:pt x="102" y="200"/>
                  </a:moveTo>
                  <a:cubicBezTo>
                    <a:pt x="82" y="200"/>
                    <a:pt x="62" y="189"/>
                    <a:pt x="50" y="168"/>
                  </a:cubicBezTo>
                  <a:cubicBezTo>
                    <a:pt x="38" y="149"/>
                    <a:pt x="38" y="121"/>
                    <a:pt x="38" y="104"/>
                  </a:cubicBezTo>
                  <a:cubicBezTo>
                    <a:pt x="38" y="86"/>
                    <a:pt x="38" y="61"/>
                    <a:pt x="49" y="41"/>
                  </a:cubicBezTo>
                  <a:cubicBezTo>
                    <a:pt x="61" y="19"/>
                    <a:pt x="83" y="10"/>
                    <a:pt x="102" y="10"/>
                  </a:cubicBezTo>
                  <a:cubicBezTo>
                    <a:pt x="122" y="10"/>
                    <a:pt x="141" y="19"/>
                    <a:pt x="154" y="39"/>
                  </a:cubicBezTo>
                  <a:cubicBezTo>
                    <a:pt x="165" y="59"/>
                    <a:pt x="165" y="86"/>
                    <a:pt x="165" y="104"/>
                  </a:cubicBezTo>
                  <a:cubicBezTo>
                    <a:pt x="165" y="121"/>
                    <a:pt x="165" y="146"/>
                    <a:pt x="155" y="165"/>
                  </a:cubicBezTo>
                  <a:cubicBezTo>
                    <a:pt x="146" y="186"/>
                    <a:pt x="124" y="200"/>
                    <a:pt x="102" y="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60" name="Freeform 84"/>
            <p:cNvSpPr>
              <a:spLocks noChangeArrowheads="1"/>
            </p:cNvSpPr>
            <p:nvPr/>
          </p:nvSpPr>
          <p:spPr bwMode="auto">
            <a:xfrm>
              <a:off x="247" y="5721"/>
              <a:ext cx="51" cy="46"/>
            </a:xfrm>
            <a:custGeom>
              <a:avLst/>
              <a:gdLst>
                <a:gd name="T0" fmla="*/ 164 w 231"/>
                <a:gd name="T1" fmla="*/ 166 h 209"/>
                <a:gd name="T2" fmla="*/ 164 w 231"/>
                <a:gd name="T3" fmla="*/ 208 h 209"/>
                <a:gd name="T4" fmla="*/ 230 w 231"/>
                <a:gd name="T5" fmla="*/ 202 h 209"/>
                <a:gd name="T6" fmla="*/ 230 w 231"/>
                <a:gd name="T7" fmla="*/ 188 h 209"/>
                <a:gd name="T8" fmla="*/ 195 w 231"/>
                <a:gd name="T9" fmla="*/ 163 h 209"/>
                <a:gd name="T10" fmla="*/ 195 w 231"/>
                <a:gd name="T11" fmla="*/ 0 h 209"/>
                <a:gd name="T12" fmla="*/ 128 w 231"/>
                <a:gd name="T13" fmla="*/ 5 h 209"/>
                <a:gd name="T14" fmla="*/ 128 w 231"/>
                <a:gd name="T15" fmla="*/ 19 h 209"/>
                <a:gd name="T16" fmla="*/ 163 w 231"/>
                <a:gd name="T17" fmla="*/ 45 h 209"/>
                <a:gd name="T18" fmla="*/ 163 w 231"/>
                <a:gd name="T19" fmla="*/ 127 h 209"/>
                <a:gd name="T20" fmla="*/ 108 w 231"/>
                <a:gd name="T21" fmla="*/ 197 h 209"/>
                <a:gd name="T22" fmla="*/ 68 w 231"/>
                <a:gd name="T23" fmla="*/ 153 h 209"/>
                <a:gd name="T24" fmla="*/ 68 w 231"/>
                <a:gd name="T25" fmla="*/ 0 h 209"/>
                <a:gd name="T26" fmla="*/ 0 w 231"/>
                <a:gd name="T27" fmla="*/ 5 h 209"/>
                <a:gd name="T28" fmla="*/ 0 w 231"/>
                <a:gd name="T29" fmla="*/ 19 h 209"/>
                <a:gd name="T30" fmla="*/ 35 w 231"/>
                <a:gd name="T31" fmla="*/ 61 h 209"/>
                <a:gd name="T32" fmla="*/ 35 w 231"/>
                <a:gd name="T33" fmla="*/ 130 h 209"/>
                <a:gd name="T34" fmla="*/ 106 w 231"/>
                <a:gd name="T35" fmla="*/ 208 h 209"/>
                <a:gd name="T36" fmla="*/ 164 w 231"/>
                <a:gd name="T37" fmla="*/ 16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09">
                  <a:moveTo>
                    <a:pt x="164" y="166"/>
                  </a:moveTo>
                  <a:lnTo>
                    <a:pt x="164" y="208"/>
                  </a:lnTo>
                  <a:lnTo>
                    <a:pt x="230" y="202"/>
                  </a:lnTo>
                  <a:lnTo>
                    <a:pt x="230" y="188"/>
                  </a:lnTo>
                  <a:cubicBezTo>
                    <a:pt x="199" y="188"/>
                    <a:pt x="195" y="185"/>
                    <a:pt x="195" y="163"/>
                  </a:cubicBezTo>
                  <a:lnTo>
                    <a:pt x="195" y="0"/>
                  </a:lnTo>
                  <a:lnTo>
                    <a:pt x="128" y="5"/>
                  </a:lnTo>
                  <a:lnTo>
                    <a:pt x="128" y="19"/>
                  </a:lnTo>
                  <a:cubicBezTo>
                    <a:pt x="160" y="19"/>
                    <a:pt x="163" y="23"/>
                    <a:pt x="163" y="45"/>
                  </a:cubicBezTo>
                  <a:lnTo>
                    <a:pt x="163" y="127"/>
                  </a:lnTo>
                  <a:cubicBezTo>
                    <a:pt x="163" y="166"/>
                    <a:pt x="141" y="197"/>
                    <a:pt x="108" y="197"/>
                  </a:cubicBezTo>
                  <a:cubicBezTo>
                    <a:pt x="70" y="197"/>
                    <a:pt x="68" y="176"/>
                    <a:pt x="68" y="153"/>
                  </a:cubicBezTo>
                  <a:lnTo>
                    <a:pt x="68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5" y="19"/>
                    <a:pt x="35" y="21"/>
                    <a:pt x="35" y="61"/>
                  </a:cubicBezTo>
                  <a:lnTo>
                    <a:pt x="35" y="130"/>
                  </a:lnTo>
                  <a:cubicBezTo>
                    <a:pt x="35" y="166"/>
                    <a:pt x="35" y="208"/>
                    <a:pt x="106" y="208"/>
                  </a:cubicBezTo>
                  <a:cubicBezTo>
                    <a:pt x="131" y="208"/>
                    <a:pt x="151" y="195"/>
                    <a:pt x="164" y="16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61" name="Freeform 85"/>
            <p:cNvSpPr>
              <a:spLocks noChangeArrowheads="1"/>
            </p:cNvSpPr>
            <p:nvPr/>
          </p:nvSpPr>
          <p:spPr bwMode="auto">
            <a:xfrm>
              <a:off x="304" y="5721"/>
              <a:ext cx="51" cy="45"/>
            </a:xfrm>
            <a:custGeom>
              <a:avLst/>
              <a:gdLst>
                <a:gd name="T0" fmla="*/ 35 w 231"/>
                <a:gd name="T1" fmla="*/ 45 h 203"/>
                <a:gd name="T2" fmla="*/ 35 w 231"/>
                <a:gd name="T3" fmla="*/ 168 h 203"/>
                <a:gd name="T4" fmla="*/ 0 w 231"/>
                <a:gd name="T5" fmla="*/ 188 h 203"/>
                <a:gd name="T6" fmla="*/ 0 w 231"/>
                <a:gd name="T7" fmla="*/ 202 h 203"/>
                <a:gd name="T8" fmla="*/ 52 w 231"/>
                <a:gd name="T9" fmla="*/ 201 h 203"/>
                <a:gd name="T10" fmla="*/ 103 w 231"/>
                <a:gd name="T11" fmla="*/ 202 h 203"/>
                <a:gd name="T12" fmla="*/ 103 w 231"/>
                <a:gd name="T13" fmla="*/ 188 h 203"/>
                <a:gd name="T14" fmla="*/ 68 w 231"/>
                <a:gd name="T15" fmla="*/ 168 h 203"/>
                <a:gd name="T16" fmla="*/ 68 w 231"/>
                <a:gd name="T17" fmla="*/ 83 h 203"/>
                <a:gd name="T18" fmla="*/ 129 w 231"/>
                <a:gd name="T19" fmla="*/ 10 h 203"/>
                <a:gd name="T20" fmla="*/ 163 w 231"/>
                <a:gd name="T21" fmla="*/ 61 h 203"/>
                <a:gd name="T22" fmla="*/ 163 w 231"/>
                <a:gd name="T23" fmla="*/ 168 h 203"/>
                <a:gd name="T24" fmla="*/ 128 w 231"/>
                <a:gd name="T25" fmla="*/ 188 h 203"/>
                <a:gd name="T26" fmla="*/ 128 w 231"/>
                <a:gd name="T27" fmla="*/ 202 h 203"/>
                <a:gd name="T28" fmla="*/ 180 w 231"/>
                <a:gd name="T29" fmla="*/ 201 h 203"/>
                <a:gd name="T30" fmla="*/ 230 w 231"/>
                <a:gd name="T31" fmla="*/ 202 h 203"/>
                <a:gd name="T32" fmla="*/ 230 w 231"/>
                <a:gd name="T33" fmla="*/ 188 h 203"/>
                <a:gd name="T34" fmla="*/ 195 w 231"/>
                <a:gd name="T35" fmla="*/ 175 h 203"/>
                <a:gd name="T36" fmla="*/ 195 w 231"/>
                <a:gd name="T37" fmla="*/ 87 h 203"/>
                <a:gd name="T38" fmla="*/ 181 w 231"/>
                <a:gd name="T39" fmla="*/ 17 h 203"/>
                <a:gd name="T40" fmla="*/ 133 w 231"/>
                <a:gd name="T41" fmla="*/ 0 h 203"/>
                <a:gd name="T42" fmla="*/ 64 w 231"/>
                <a:gd name="T43" fmla="*/ 48 h 203"/>
                <a:gd name="T44" fmla="*/ 64 w 231"/>
                <a:gd name="T45" fmla="*/ 0 h 203"/>
                <a:gd name="T46" fmla="*/ 0 w 231"/>
                <a:gd name="T47" fmla="*/ 5 h 203"/>
                <a:gd name="T48" fmla="*/ 0 w 231"/>
                <a:gd name="T49" fmla="*/ 19 h 203"/>
                <a:gd name="T50" fmla="*/ 35 w 231"/>
                <a:gd name="T51" fmla="*/ 4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03">
                  <a:moveTo>
                    <a:pt x="35" y="45"/>
                  </a:moveTo>
                  <a:lnTo>
                    <a:pt x="35" y="168"/>
                  </a:lnTo>
                  <a:cubicBezTo>
                    <a:pt x="35" y="188"/>
                    <a:pt x="31" y="188"/>
                    <a:pt x="0" y="188"/>
                  </a:cubicBezTo>
                  <a:lnTo>
                    <a:pt x="0" y="202"/>
                  </a:lnTo>
                  <a:cubicBezTo>
                    <a:pt x="16" y="202"/>
                    <a:pt x="39" y="201"/>
                    <a:pt x="52" y="201"/>
                  </a:cubicBezTo>
                  <a:cubicBezTo>
                    <a:pt x="63" y="201"/>
                    <a:pt x="87" y="202"/>
                    <a:pt x="103" y="202"/>
                  </a:cubicBezTo>
                  <a:lnTo>
                    <a:pt x="103" y="188"/>
                  </a:lnTo>
                  <a:cubicBezTo>
                    <a:pt x="72" y="188"/>
                    <a:pt x="68" y="188"/>
                    <a:pt x="68" y="168"/>
                  </a:cubicBezTo>
                  <a:lnTo>
                    <a:pt x="68" y="83"/>
                  </a:lnTo>
                  <a:cubicBezTo>
                    <a:pt x="68" y="35"/>
                    <a:pt x="100" y="10"/>
                    <a:pt x="129" y="10"/>
                  </a:cubicBezTo>
                  <a:cubicBezTo>
                    <a:pt x="158" y="10"/>
                    <a:pt x="163" y="35"/>
                    <a:pt x="163" y="61"/>
                  </a:cubicBezTo>
                  <a:lnTo>
                    <a:pt x="163" y="168"/>
                  </a:lnTo>
                  <a:cubicBezTo>
                    <a:pt x="163" y="188"/>
                    <a:pt x="158" y="188"/>
                    <a:pt x="128" y="188"/>
                  </a:cubicBezTo>
                  <a:lnTo>
                    <a:pt x="128" y="202"/>
                  </a:lnTo>
                  <a:cubicBezTo>
                    <a:pt x="143" y="202"/>
                    <a:pt x="167" y="201"/>
                    <a:pt x="180" y="201"/>
                  </a:cubicBezTo>
                  <a:cubicBezTo>
                    <a:pt x="191" y="201"/>
                    <a:pt x="215" y="202"/>
                    <a:pt x="230" y="202"/>
                  </a:cubicBezTo>
                  <a:lnTo>
                    <a:pt x="230" y="188"/>
                  </a:lnTo>
                  <a:cubicBezTo>
                    <a:pt x="207" y="188"/>
                    <a:pt x="195" y="188"/>
                    <a:pt x="195" y="175"/>
                  </a:cubicBezTo>
                  <a:lnTo>
                    <a:pt x="195" y="87"/>
                  </a:lnTo>
                  <a:cubicBezTo>
                    <a:pt x="195" y="48"/>
                    <a:pt x="195" y="33"/>
                    <a:pt x="181" y="17"/>
                  </a:cubicBezTo>
                  <a:cubicBezTo>
                    <a:pt x="175" y="9"/>
                    <a:pt x="159" y="0"/>
                    <a:pt x="133" y="0"/>
                  </a:cubicBezTo>
                  <a:cubicBezTo>
                    <a:pt x="98" y="0"/>
                    <a:pt x="78" y="19"/>
                    <a:pt x="64" y="48"/>
                  </a:cubicBezTo>
                  <a:lnTo>
                    <a:pt x="64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5" y="23"/>
                    <a:pt x="35" y="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62" name="Freeform 86"/>
            <p:cNvSpPr>
              <a:spLocks noChangeArrowheads="1"/>
            </p:cNvSpPr>
            <p:nvPr/>
          </p:nvSpPr>
          <p:spPr bwMode="auto">
            <a:xfrm>
              <a:off x="362" y="5694"/>
              <a:ext cx="51" cy="72"/>
            </a:xfrm>
            <a:custGeom>
              <a:avLst/>
              <a:gdLst>
                <a:gd name="T0" fmla="*/ 159 w 228"/>
                <a:gd name="T1" fmla="*/ 293 h 324"/>
                <a:gd name="T2" fmla="*/ 159 w 228"/>
                <a:gd name="T3" fmla="*/ 323 h 324"/>
                <a:gd name="T4" fmla="*/ 227 w 228"/>
                <a:gd name="T5" fmla="*/ 318 h 324"/>
                <a:gd name="T6" fmla="*/ 227 w 228"/>
                <a:gd name="T7" fmla="*/ 303 h 324"/>
                <a:gd name="T8" fmla="*/ 190 w 228"/>
                <a:gd name="T9" fmla="*/ 278 h 324"/>
                <a:gd name="T10" fmla="*/ 190 w 228"/>
                <a:gd name="T11" fmla="*/ 0 h 324"/>
                <a:gd name="T12" fmla="*/ 124 w 228"/>
                <a:gd name="T13" fmla="*/ 5 h 324"/>
                <a:gd name="T14" fmla="*/ 124 w 228"/>
                <a:gd name="T15" fmla="*/ 19 h 324"/>
                <a:gd name="T16" fmla="*/ 160 w 228"/>
                <a:gd name="T17" fmla="*/ 45 h 324"/>
                <a:gd name="T18" fmla="*/ 160 w 228"/>
                <a:gd name="T19" fmla="*/ 143 h 324"/>
                <a:gd name="T20" fmla="*/ 102 w 228"/>
                <a:gd name="T21" fmla="*/ 115 h 324"/>
                <a:gd name="T22" fmla="*/ 0 w 228"/>
                <a:gd name="T23" fmla="*/ 219 h 324"/>
                <a:gd name="T24" fmla="*/ 97 w 228"/>
                <a:gd name="T25" fmla="*/ 323 h 324"/>
                <a:gd name="T26" fmla="*/ 159 w 228"/>
                <a:gd name="T27" fmla="*/ 293 h 324"/>
                <a:gd name="T28" fmla="*/ 159 w 228"/>
                <a:gd name="T29" fmla="*/ 170 h 324"/>
                <a:gd name="T30" fmla="*/ 159 w 228"/>
                <a:gd name="T31" fmla="*/ 264 h 324"/>
                <a:gd name="T32" fmla="*/ 154 w 228"/>
                <a:gd name="T33" fmla="*/ 280 h 324"/>
                <a:gd name="T34" fmla="*/ 100 w 228"/>
                <a:gd name="T35" fmla="*/ 313 h 324"/>
                <a:gd name="T36" fmla="*/ 51 w 228"/>
                <a:gd name="T37" fmla="*/ 283 h 324"/>
                <a:gd name="T38" fmla="*/ 38 w 228"/>
                <a:gd name="T39" fmla="*/ 220 h 324"/>
                <a:gd name="T40" fmla="*/ 52 w 228"/>
                <a:gd name="T41" fmla="*/ 155 h 324"/>
                <a:gd name="T42" fmla="*/ 104 w 228"/>
                <a:gd name="T43" fmla="*/ 126 h 324"/>
                <a:gd name="T44" fmla="*/ 154 w 228"/>
                <a:gd name="T45" fmla="*/ 153 h 324"/>
                <a:gd name="T46" fmla="*/ 159 w 228"/>
                <a:gd name="T47" fmla="*/ 17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324">
                  <a:moveTo>
                    <a:pt x="159" y="293"/>
                  </a:moveTo>
                  <a:lnTo>
                    <a:pt x="159" y="323"/>
                  </a:lnTo>
                  <a:lnTo>
                    <a:pt x="227" y="318"/>
                  </a:lnTo>
                  <a:lnTo>
                    <a:pt x="227" y="303"/>
                  </a:lnTo>
                  <a:cubicBezTo>
                    <a:pt x="194" y="303"/>
                    <a:pt x="190" y="300"/>
                    <a:pt x="190" y="278"/>
                  </a:cubicBezTo>
                  <a:lnTo>
                    <a:pt x="190" y="0"/>
                  </a:lnTo>
                  <a:lnTo>
                    <a:pt x="124" y="5"/>
                  </a:lnTo>
                  <a:lnTo>
                    <a:pt x="124" y="19"/>
                  </a:lnTo>
                  <a:cubicBezTo>
                    <a:pt x="156" y="19"/>
                    <a:pt x="160" y="23"/>
                    <a:pt x="160" y="45"/>
                  </a:cubicBezTo>
                  <a:lnTo>
                    <a:pt x="160" y="143"/>
                  </a:lnTo>
                  <a:cubicBezTo>
                    <a:pt x="147" y="128"/>
                    <a:pt x="127" y="115"/>
                    <a:pt x="102" y="115"/>
                  </a:cubicBezTo>
                  <a:cubicBezTo>
                    <a:pt x="48" y="115"/>
                    <a:pt x="0" y="160"/>
                    <a:pt x="0" y="219"/>
                  </a:cubicBezTo>
                  <a:cubicBezTo>
                    <a:pt x="0" y="278"/>
                    <a:pt x="45" y="323"/>
                    <a:pt x="97" y="323"/>
                  </a:cubicBezTo>
                  <a:cubicBezTo>
                    <a:pt x="127" y="323"/>
                    <a:pt x="148" y="307"/>
                    <a:pt x="159" y="293"/>
                  </a:cubicBezTo>
                  <a:close/>
                  <a:moveTo>
                    <a:pt x="159" y="170"/>
                  </a:moveTo>
                  <a:lnTo>
                    <a:pt x="159" y="264"/>
                  </a:lnTo>
                  <a:cubicBezTo>
                    <a:pt x="159" y="272"/>
                    <a:pt x="159" y="273"/>
                    <a:pt x="154" y="280"/>
                  </a:cubicBezTo>
                  <a:cubicBezTo>
                    <a:pt x="140" y="302"/>
                    <a:pt x="120" y="313"/>
                    <a:pt x="100" y="313"/>
                  </a:cubicBezTo>
                  <a:cubicBezTo>
                    <a:pt x="79" y="313"/>
                    <a:pt x="62" y="301"/>
                    <a:pt x="51" y="283"/>
                  </a:cubicBezTo>
                  <a:cubicBezTo>
                    <a:pt x="39" y="265"/>
                    <a:pt x="38" y="239"/>
                    <a:pt x="38" y="220"/>
                  </a:cubicBezTo>
                  <a:cubicBezTo>
                    <a:pt x="38" y="202"/>
                    <a:pt x="39" y="175"/>
                    <a:pt x="52" y="155"/>
                  </a:cubicBezTo>
                  <a:cubicBezTo>
                    <a:pt x="62" y="140"/>
                    <a:pt x="79" y="126"/>
                    <a:pt x="104" y="126"/>
                  </a:cubicBezTo>
                  <a:cubicBezTo>
                    <a:pt x="121" y="126"/>
                    <a:pt x="139" y="132"/>
                    <a:pt x="154" y="153"/>
                  </a:cubicBezTo>
                  <a:cubicBezTo>
                    <a:pt x="159" y="161"/>
                    <a:pt x="159" y="162"/>
                    <a:pt x="159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63" name="Freeform 87"/>
            <p:cNvSpPr>
              <a:spLocks noChangeArrowheads="1"/>
            </p:cNvSpPr>
            <p:nvPr/>
          </p:nvSpPr>
          <p:spPr bwMode="auto">
            <a:xfrm>
              <a:off x="454" y="5720"/>
              <a:ext cx="33" cy="47"/>
            </a:xfrm>
            <a:custGeom>
              <a:avLst/>
              <a:gdLst>
                <a:gd name="T0" fmla="*/ 80 w 151"/>
                <a:gd name="T1" fmla="*/ 116 h 212"/>
                <a:gd name="T2" fmla="*/ 128 w 151"/>
                <a:gd name="T3" fmla="*/ 159 h 212"/>
                <a:gd name="T4" fmla="*/ 76 w 151"/>
                <a:gd name="T5" fmla="*/ 201 h 212"/>
                <a:gd name="T6" fmla="*/ 12 w 151"/>
                <a:gd name="T7" fmla="*/ 135 h 212"/>
                <a:gd name="T8" fmla="*/ 6 w 151"/>
                <a:gd name="T9" fmla="*/ 128 h 212"/>
                <a:gd name="T10" fmla="*/ 0 w 151"/>
                <a:gd name="T11" fmla="*/ 139 h 212"/>
                <a:gd name="T12" fmla="*/ 0 w 151"/>
                <a:gd name="T13" fmla="*/ 200 h 212"/>
                <a:gd name="T14" fmla="*/ 5 w 151"/>
                <a:gd name="T15" fmla="*/ 211 h 212"/>
                <a:gd name="T16" fmla="*/ 17 w 151"/>
                <a:gd name="T17" fmla="*/ 201 h 212"/>
                <a:gd name="T18" fmla="*/ 26 w 151"/>
                <a:gd name="T19" fmla="*/ 191 h 212"/>
                <a:gd name="T20" fmla="*/ 76 w 151"/>
                <a:gd name="T21" fmla="*/ 211 h 212"/>
                <a:gd name="T22" fmla="*/ 150 w 151"/>
                <a:gd name="T23" fmla="*/ 147 h 212"/>
                <a:gd name="T24" fmla="*/ 131 w 151"/>
                <a:gd name="T25" fmla="*/ 103 h 212"/>
                <a:gd name="T26" fmla="*/ 79 w 151"/>
                <a:gd name="T27" fmla="*/ 81 h 212"/>
                <a:gd name="T28" fmla="*/ 22 w 151"/>
                <a:gd name="T29" fmla="*/ 44 h 212"/>
                <a:gd name="T30" fmla="*/ 74 w 151"/>
                <a:gd name="T31" fmla="*/ 8 h 212"/>
                <a:gd name="T32" fmla="*/ 128 w 151"/>
                <a:gd name="T33" fmla="*/ 64 h 212"/>
                <a:gd name="T34" fmla="*/ 133 w 151"/>
                <a:gd name="T35" fmla="*/ 69 h 212"/>
                <a:gd name="T36" fmla="*/ 139 w 151"/>
                <a:gd name="T37" fmla="*/ 57 h 212"/>
                <a:gd name="T38" fmla="*/ 139 w 151"/>
                <a:gd name="T39" fmla="*/ 11 h 212"/>
                <a:gd name="T40" fmla="*/ 134 w 151"/>
                <a:gd name="T41" fmla="*/ 0 h 212"/>
                <a:gd name="T42" fmla="*/ 124 w 151"/>
                <a:gd name="T43" fmla="*/ 5 h 212"/>
                <a:gd name="T44" fmla="*/ 116 w 151"/>
                <a:gd name="T45" fmla="*/ 12 h 212"/>
                <a:gd name="T46" fmla="*/ 74 w 151"/>
                <a:gd name="T47" fmla="*/ 0 h 212"/>
                <a:gd name="T48" fmla="*/ 0 w 151"/>
                <a:gd name="T49" fmla="*/ 56 h 212"/>
                <a:gd name="T50" fmla="*/ 19 w 151"/>
                <a:gd name="T51" fmla="*/ 96 h 212"/>
                <a:gd name="T52" fmla="*/ 80 w 151"/>
                <a:gd name="T53" fmla="*/ 1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212">
                  <a:moveTo>
                    <a:pt x="80" y="116"/>
                  </a:moveTo>
                  <a:cubicBezTo>
                    <a:pt x="90" y="118"/>
                    <a:pt x="128" y="126"/>
                    <a:pt x="128" y="159"/>
                  </a:cubicBezTo>
                  <a:cubicBezTo>
                    <a:pt x="128" y="182"/>
                    <a:pt x="112" y="201"/>
                    <a:pt x="76" y="201"/>
                  </a:cubicBezTo>
                  <a:cubicBezTo>
                    <a:pt x="37" y="201"/>
                    <a:pt x="21" y="175"/>
                    <a:pt x="12" y="135"/>
                  </a:cubicBezTo>
                  <a:cubicBezTo>
                    <a:pt x="11" y="130"/>
                    <a:pt x="10" y="128"/>
                    <a:pt x="6" y="128"/>
                  </a:cubicBezTo>
                  <a:cubicBezTo>
                    <a:pt x="0" y="128"/>
                    <a:pt x="0" y="131"/>
                    <a:pt x="0" y="139"/>
                  </a:cubicBezTo>
                  <a:lnTo>
                    <a:pt x="0" y="200"/>
                  </a:lnTo>
                  <a:cubicBezTo>
                    <a:pt x="0" y="208"/>
                    <a:pt x="0" y="211"/>
                    <a:pt x="5" y="211"/>
                  </a:cubicBezTo>
                  <a:cubicBezTo>
                    <a:pt x="7" y="211"/>
                    <a:pt x="8" y="210"/>
                    <a:pt x="17" y="201"/>
                  </a:cubicBezTo>
                  <a:cubicBezTo>
                    <a:pt x="18" y="201"/>
                    <a:pt x="18" y="200"/>
                    <a:pt x="26" y="191"/>
                  </a:cubicBezTo>
                  <a:cubicBezTo>
                    <a:pt x="45" y="210"/>
                    <a:pt x="67" y="211"/>
                    <a:pt x="76" y="211"/>
                  </a:cubicBezTo>
                  <a:cubicBezTo>
                    <a:pt x="129" y="211"/>
                    <a:pt x="150" y="180"/>
                    <a:pt x="150" y="147"/>
                  </a:cubicBezTo>
                  <a:cubicBezTo>
                    <a:pt x="150" y="123"/>
                    <a:pt x="136" y="109"/>
                    <a:pt x="131" y="103"/>
                  </a:cubicBezTo>
                  <a:cubicBezTo>
                    <a:pt x="115" y="88"/>
                    <a:pt x="97" y="85"/>
                    <a:pt x="79" y="81"/>
                  </a:cubicBezTo>
                  <a:cubicBezTo>
                    <a:pt x="53" y="76"/>
                    <a:pt x="22" y="71"/>
                    <a:pt x="22" y="44"/>
                  </a:cubicBezTo>
                  <a:cubicBezTo>
                    <a:pt x="22" y="27"/>
                    <a:pt x="34" y="8"/>
                    <a:pt x="74" y="8"/>
                  </a:cubicBezTo>
                  <a:cubicBezTo>
                    <a:pt x="123" y="8"/>
                    <a:pt x="127" y="50"/>
                    <a:pt x="128" y="64"/>
                  </a:cubicBezTo>
                  <a:cubicBezTo>
                    <a:pt x="128" y="69"/>
                    <a:pt x="132" y="69"/>
                    <a:pt x="133" y="69"/>
                  </a:cubicBezTo>
                  <a:cubicBezTo>
                    <a:pt x="139" y="69"/>
                    <a:pt x="139" y="67"/>
                    <a:pt x="139" y="57"/>
                  </a:cubicBezTo>
                  <a:lnTo>
                    <a:pt x="139" y="11"/>
                  </a:lnTo>
                  <a:cubicBezTo>
                    <a:pt x="139" y="3"/>
                    <a:pt x="139" y="0"/>
                    <a:pt x="134" y="0"/>
                  </a:cubicBezTo>
                  <a:cubicBezTo>
                    <a:pt x="132" y="0"/>
                    <a:pt x="131" y="0"/>
                    <a:pt x="124" y="5"/>
                  </a:cubicBezTo>
                  <a:cubicBezTo>
                    <a:pt x="123" y="7"/>
                    <a:pt x="118" y="11"/>
                    <a:pt x="116" y="12"/>
                  </a:cubicBezTo>
                  <a:cubicBezTo>
                    <a:pt x="100" y="0"/>
                    <a:pt x="80" y="0"/>
                    <a:pt x="74" y="0"/>
                  </a:cubicBezTo>
                  <a:cubicBezTo>
                    <a:pt x="18" y="0"/>
                    <a:pt x="0" y="31"/>
                    <a:pt x="0" y="56"/>
                  </a:cubicBezTo>
                  <a:cubicBezTo>
                    <a:pt x="0" y="72"/>
                    <a:pt x="7" y="85"/>
                    <a:pt x="19" y="96"/>
                  </a:cubicBezTo>
                  <a:cubicBezTo>
                    <a:pt x="34" y="107"/>
                    <a:pt x="48" y="110"/>
                    <a:pt x="80" y="1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64" name="Freeform 88"/>
            <p:cNvSpPr>
              <a:spLocks noChangeArrowheads="1"/>
            </p:cNvSpPr>
            <p:nvPr/>
          </p:nvSpPr>
          <p:spPr bwMode="auto">
            <a:xfrm>
              <a:off x="493" y="5703"/>
              <a:ext cx="32" cy="64"/>
            </a:xfrm>
            <a:custGeom>
              <a:avLst/>
              <a:gdLst>
                <a:gd name="T0" fmla="*/ 71 w 144"/>
                <a:gd name="T1" fmla="*/ 98 h 288"/>
                <a:gd name="T2" fmla="*/ 136 w 144"/>
                <a:gd name="T3" fmla="*/ 98 h 288"/>
                <a:gd name="T4" fmla="*/ 136 w 144"/>
                <a:gd name="T5" fmla="*/ 84 h 288"/>
                <a:gd name="T6" fmla="*/ 71 w 144"/>
                <a:gd name="T7" fmla="*/ 84 h 288"/>
                <a:gd name="T8" fmla="*/ 71 w 144"/>
                <a:gd name="T9" fmla="*/ 0 h 288"/>
                <a:gd name="T10" fmla="*/ 59 w 144"/>
                <a:gd name="T11" fmla="*/ 0 h 288"/>
                <a:gd name="T12" fmla="*/ 0 w 144"/>
                <a:gd name="T13" fmla="*/ 88 h 288"/>
                <a:gd name="T14" fmla="*/ 0 w 144"/>
                <a:gd name="T15" fmla="*/ 98 h 288"/>
                <a:gd name="T16" fmla="*/ 39 w 144"/>
                <a:gd name="T17" fmla="*/ 98 h 288"/>
                <a:gd name="T18" fmla="*/ 39 w 144"/>
                <a:gd name="T19" fmla="*/ 225 h 288"/>
                <a:gd name="T20" fmla="*/ 98 w 144"/>
                <a:gd name="T21" fmla="*/ 287 h 288"/>
                <a:gd name="T22" fmla="*/ 143 w 144"/>
                <a:gd name="T23" fmla="*/ 225 h 288"/>
                <a:gd name="T24" fmla="*/ 143 w 144"/>
                <a:gd name="T25" fmla="*/ 199 h 288"/>
                <a:gd name="T26" fmla="*/ 132 w 144"/>
                <a:gd name="T27" fmla="*/ 199 h 288"/>
                <a:gd name="T28" fmla="*/ 132 w 144"/>
                <a:gd name="T29" fmla="*/ 225 h 288"/>
                <a:gd name="T30" fmla="*/ 102 w 144"/>
                <a:gd name="T31" fmla="*/ 275 h 288"/>
                <a:gd name="T32" fmla="*/ 71 w 144"/>
                <a:gd name="T33" fmla="*/ 226 h 288"/>
                <a:gd name="T34" fmla="*/ 71 w 144"/>
                <a:gd name="T35" fmla="*/ 9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288">
                  <a:moveTo>
                    <a:pt x="71" y="98"/>
                  </a:moveTo>
                  <a:lnTo>
                    <a:pt x="136" y="98"/>
                  </a:lnTo>
                  <a:lnTo>
                    <a:pt x="136" y="84"/>
                  </a:lnTo>
                  <a:lnTo>
                    <a:pt x="71" y="84"/>
                  </a:lnTo>
                  <a:lnTo>
                    <a:pt x="71" y="0"/>
                  </a:lnTo>
                  <a:lnTo>
                    <a:pt x="59" y="0"/>
                  </a:lnTo>
                  <a:cubicBezTo>
                    <a:pt x="59" y="37"/>
                    <a:pt x="45" y="86"/>
                    <a:pt x="0" y="88"/>
                  </a:cubicBezTo>
                  <a:lnTo>
                    <a:pt x="0" y="98"/>
                  </a:lnTo>
                  <a:lnTo>
                    <a:pt x="39" y="98"/>
                  </a:lnTo>
                  <a:lnTo>
                    <a:pt x="39" y="225"/>
                  </a:lnTo>
                  <a:cubicBezTo>
                    <a:pt x="39" y="281"/>
                    <a:pt x="82" y="287"/>
                    <a:pt x="98" y="287"/>
                  </a:cubicBezTo>
                  <a:cubicBezTo>
                    <a:pt x="131" y="287"/>
                    <a:pt x="143" y="254"/>
                    <a:pt x="143" y="225"/>
                  </a:cubicBezTo>
                  <a:lnTo>
                    <a:pt x="143" y="199"/>
                  </a:lnTo>
                  <a:lnTo>
                    <a:pt x="132" y="199"/>
                  </a:lnTo>
                  <a:lnTo>
                    <a:pt x="132" y="225"/>
                  </a:lnTo>
                  <a:cubicBezTo>
                    <a:pt x="132" y="258"/>
                    <a:pt x="118" y="275"/>
                    <a:pt x="102" y="275"/>
                  </a:cubicBezTo>
                  <a:cubicBezTo>
                    <a:pt x="71" y="275"/>
                    <a:pt x="71" y="234"/>
                    <a:pt x="71" y="226"/>
                  </a:cubicBezTo>
                  <a:lnTo>
                    <a:pt x="71" y="9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65" name="Freeform 89"/>
            <p:cNvSpPr>
              <a:spLocks noChangeArrowheads="1"/>
            </p:cNvSpPr>
            <p:nvPr/>
          </p:nvSpPr>
          <p:spPr bwMode="auto">
            <a:xfrm>
              <a:off x="536" y="5720"/>
              <a:ext cx="46" cy="47"/>
            </a:xfrm>
            <a:custGeom>
              <a:avLst/>
              <a:gdLst>
                <a:gd name="T0" fmla="*/ 133 w 208"/>
                <a:gd name="T1" fmla="*/ 170 h 212"/>
                <a:gd name="T2" fmla="*/ 169 w 208"/>
                <a:gd name="T3" fmla="*/ 208 h 212"/>
                <a:gd name="T4" fmla="*/ 207 w 208"/>
                <a:gd name="T5" fmla="*/ 164 h 212"/>
                <a:gd name="T6" fmla="*/ 207 w 208"/>
                <a:gd name="T7" fmla="*/ 139 h 212"/>
                <a:gd name="T8" fmla="*/ 195 w 208"/>
                <a:gd name="T9" fmla="*/ 139 h 212"/>
                <a:gd name="T10" fmla="*/ 195 w 208"/>
                <a:gd name="T11" fmla="*/ 164 h 212"/>
                <a:gd name="T12" fmla="*/ 179 w 208"/>
                <a:gd name="T13" fmla="*/ 194 h 212"/>
                <a:gd name="T14" fmla="*/ 162 w 208"/>
                <a:gd name="T15" fmla="*/ 171 h 212"/>
                <a:gd name="T16" fmla="*/ 162 w 208"/>
                <a:gd name="T17" fmla="*/ 79 h 212"/>
                <a:gd name="T18" fmla="*/ 146 w 208"/>
                <a:gd name="T19" fmla="*/ 25 h 212"/>
                <a:gd name="T20" fmla="*/ 82 w 208"/>
                <a:gd name="T21" fmla="*/ 0 h 212"/>
                <a:gd name="T22" fmla="*/ 14 w 208"/>
                <a:gd name="T23" fmla="*/ 52 h 212"/>
                <a:gd name="T24" fmla="*/ 34 w 208"/>
                <a:gd name="T25" fmla="*/ 74 h 212"/>
                <a:gd name="T26" fmla="*/ 55 w 208"/>
                <a:gd name="T27" fmla="*/ 52 h 212"/>
                <a:gd name="T28" fmla="*/ 32 w 208"/>
                <a:gd name="T29" fmla="*/ 31 h 212"/>
                <a:gd name="T30" fmla="*/ 82 w 208"/>
                <a:gd name="T31" fmla="*/ 10 h 212"/>
                <a:gd name="T32" fmla="*/ 130 w 208"/>
                <a:gd name="T33" fmla="*/ 69 h 212"/>
                <a:gd name="T34" fmla="*/ 130 w 208"/>
                <a:gd name="T35" fmla="*/ 86 h 212"/>
                <a:gd name="T36" fmla="*/ 45 w 208"/>
                <a:gd name="T37" fmla="*/ 102 h 212"/>
                <a:gd name="T38" fmla="*/ 0 w 208"/>
                <a:gd name="T39" fmla="*/ 162 h 212"/>
                <a:gd name="T40" fmla="*/ 74 w 208"/>
                <a:gd name="T41" fmla="*/ 211 h 212"/>
                <a:gd name="T42" fmla="*/ 133 w 208"/>
                <a:gd name="T43" fmla="*/ 170 h 212"/>
                <a:gd name="T44" fmla="*/ 130 w 208"/>
                <a:gd name="T45" fmla="*/ 96 h 212"/>
                <a:gd name="T46" fmla="*/ 130 w 208"/>
                <a:gd name="T47" fmla="*/ 141 h 212"/>
                <a:gd name="T48" fmla="*/ 77 w 208"/>
                <a:gd name="T49" fmla="*/ 201 h 212"/>
                <a:gd name="T50" fmla="*/ 35 w 208"/>
                <a:gd name="T51" fmla="*/ 161 h 212"/>
                <a:gd name="T52" fmla="*/ 130 w 208"/>
                <a:gd name="T53" fmla="*/ 9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12">
                  <a:moveTo>
                    <a:pt x="133" y="170"/>
                  </a:moveTo>
                  <a:cubicBezTo>
                    <a:pt x="135" y="189"/>
                    <a:pt x="148" y="208"/>
                    <a:pt x="169" y="208"/>
                  </a:cubicBezTo>
                  <a:cubicBezTo>
                    <a:pt x="179" y="208"/>
                    <a:pt x="207" y="201"/>
                    <a:pt x="207" y="164"/>
                  </a:cubicBezTo>
                  <a:lnTo>
                    <a:pt x="207" y="139"/>
                  </a:lnTo>
                  <a:lnTo>
                    <a:pt x="195" y="139"/>
                  </a:lnTo>
                  <a:lnTo>
                    <a:pt x="195" y="164"/>
                  </a:lnTo>
                  <a:cubicBezTo>
                    <a:pt x="195" y="191"/>
                    <a:pt x="184" y="194"/>
                    <a:pt x="179" y="194"/>
                  </a:cubicBezTo>
                  <a:cubicBezTo>
                    <a:pt x="164" y="194"/>
                    <a:pt x="162" y="174"/>
                    <a:pt x="162" y="171"/>
                  </a:cubicBezTo>
                  <a:lnTo>
                    <a:pt x="162" y="79"/>
                  </a:lnTo>
                  <a:cubicBezTo>
                    <a:pt x="162" y="60"/>
                    <a:pt x="162" y="43"/>
                    <a:pt x="146" y="25"/>
                  </a:cubicBezTo>
                  <a:cubicBezTo>
                    <a:pt x="128" y="7"/>
                    <a:pt x="105" y="0"/>
                    <a:pt x="82" y="0"/>
                  </a:cubicBezTo>
                  <a:cubicBezTo>
                    <a:pt x="45" y="0"/>
                    <a:pt x="14" y="22"/>
                    <a:pt x="14" y="52"/>
                  </a:cubicBezTo>
                  <a:cubicBezTo>
                    <a:pt x="14" y="65"/>
                    <a:pt x="23" y="74"/>
                    <a:pt x="34" y="74"/>
                  </a:cubicBezTo>
                  <a:cubicBezTo>
                    <a:pt x="47" y="74"/>
                    <a:pt x="55" y="64"/>
                    <a:pt x="55" y="52"/>
                  </a:cubicBezTo>
                  <a:cubicBezTo>
                    <a:pt x="55" y="47"/>
                    <a:pt x="53" y="31"/>
                    <a:pt x="32" y="31"/>
                  </a:cubicBezTo>
                  <a:cubicBezTo>
                    <a:pt x="45" y="16"/>
                    <a:pt x="67" y="10"/>
                    <a:pt x="82" y="10"/>
                  </a:cubicBezTo>
                  <a:cubicBezTo>
                    <a:pt x="104" y="10"/>
                    <a:pt x="130" y="28"/>
                    <a:pt x="130" y="69"/>
                  </a:cubicBezTo>
                  <a:lnTo>
                    <a:pt x="130" y="86"/>
                  </a:lnTo>
                  <a:cubicBezTo>
                    <a:pt x="107" y="87"/>
                    <a:pt x="75" y="88"/>
                    <a:pt x="45" y="102"/>
                  </a:cubicBezTo>
                  <a:cubicBezTo>
                    <a:pt x="11" y="117"/>
                    <a:pt x="0" y="141"/>
                    <a:pt x="0" y="162"/>
                  </a:cubicBezTo>
                  <a:cubicBezTo>
                    <a:pt x="0" y="200"/>
                    <a:pt x="45" y="211"/>
                    <a:pt x="74" y="211"/>
                  </a:cubicBezTo>
                  <a:cubicBezTo>
                    <a:pt x="104" y="211"/>
                    <a:pt x="124" y="192"/>
                    <a:pt x="133" y="170"/>
                  </a:cubicBezTo>
                  <a:close/>
                  <a:moveTo>
                    <a:pt x="130" y="96"/>
                  </a:moveTo>
                  <a:lnTo>
                    <a:pt x="130" y="141"/>
                  </a:lnTo>
                  <a:cubicBezTo>
                    <a:pt x="130" y="185"/>
                    <a:pt x="97" y="201"/>
                    <a:pt x="77" y="201"/>
                  </a:cubicBezTo>
                  <a:cubicBezTo>
                    <a:pt x="54" y="201"/>
                    <a:pt x="35" y="184"/>
                    <a:pt x="35" y="161"/>
                  </a:cubicBezTo>
                  <a:cubicBezTo>
                    <a:pt x="35" y="136"/>
                    <a:pt x="55" y="97"/>
                    <a:pt x="130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66" name="Freeform 90"/>
            <p:cNvSpPr>
              <a:spLocks noChangeArrowheads="1"/>
            </p:cNvSpPr>
            <p:nvPr/>
          </p:nvSpPr>
          <p:spPr bwMode="auto">
            <a:xfrm>
              <a:off x="585" y="5703"/>
              <a:ext cx="32" cy="64"/>
            </a:xfrm>
            <a:custGeom>
              <a:avLst/>
              <a:gdLst>
                <a:gd name="T0" fmla="*/ 71 w 145"/>
                <a:gd name="T1" fmla="*/ 98 h 288"/>
                <a:gd name="T2" fmla="*/ 136 w 145"/>
                <a:gd name="T3" fmla="*/ 98 h 288"/>
                <a:gd name="T4" fmla="*/ 136 w 145"/>
                <a:gd name="T5" fmla="*/ 84 h 288"/>
                <a:gd name="T6" fmla="*/ 71 w 145"/>
                <a:gd name="T7" fmla="*/ 84 h 288"/>
                <a:gd name="T8" fmla="*/ 71 w 145"/>
                <a:gd name="T9" fmla="*/ 0 h 288"/>
                <a:gd name="T10" fmla="*/ 59 w 145"/>
                <a:gd name="T11" fmla="*/ 0 h 288"/>
                <a:gd name="T12" fmla="*/ 0 w 145"/>
                <a:gd name="T13" fmla="*/ 88 h 288"/>
                <a:gd name="T14" fmla="*/ 0 w 145"/>
                <a:gd name="T15" fmla="*/ 98 h 288"/>
                <a:gd name="T16" fmla="*/ 39 w 145"/>
                <a:gd name="T17" fmla="*/ 98 h 288"/>
                <a:gd name="T18" fmla="*/ 39 w 145"/>
                <a:gd name="T19" fmla="*/ 225 h 288"/>
                <a:gd name="T20" fmla="*/ 98 w 145"/>
                <a:gd name="T21" fmla="*/ 287 h 288"/>
                <a:gd name="T22" fmla="*/ 144 w 145"/>
                <a:gd name="T23" fmla="*/ 225 h 288"/>
                <a:gd name="T24" fmla="*/ 144 w 145"/>
                <a:gd name="T25" fmla="*/ 199 h 288"/>
                <a:gd name="T26" fmla="*/ 132 w 145"/>
                <a:gd name="T27" fmla="*/ 199 h 288"/>
                <a:gd name="T28" fmla="*/ 132 w 145"/>
                <a:gd name="T29" fmla="*/ 225 h 288"/>
                <a:gd name="T30" fmla="*/ 102 w 145"/>
                <a:gd name="T31" fmla="*/ 275 h 288"/>
                <a:gd name="T32" fmla="*/ 71 w 145"/>
                <a:gd name="T33" fmla="*/ 226 h 288"/>
                <a:gd name="T34" fmla="*/ 71 w 145"/>
                <a:gd name="T35" fmla="*/ 9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288">
                  <a:moveTo>
                    <a:pt x="71" y="98"/>
                  </a:moveTo>
                  <a:lnTo>
                    <a:pt x="136" y="98"/>
                  </a:lnTo>
                  <a:lnTo>
                    <a:pt x="136" y="84"/>
                  </a:lnTo>
                  <a:lnTo>
                    <a:pt x="71" y="84"/>
                  </a:lnTo>
                  <a:lnTo>
                    <a:pt x="71" y="0"/>
                  </a:lnTo>
                  <a:lnTo>
                    <a:pt x="59" y="0"/>
                  </a:lnTo>
                  <a:cubicBezTo>
                    <a:pt x="59" y="37"/>
                    <a:pt x="45" y="86"/>
                    <a:pt x="0" y="88"/>
                  </a:cubicBezTo>
                  <a:lnTo>
                    <a:pt x="0" y="98"/>
                  </a:lnTo>
                  <a:lnTo>
                    <a:pt x="39" y="98"/>
                  </a:lnTo>
                  <a:lnTo>
                    <a:pt x="39" y="225"/>
                  </a:lnTo>
                  <a:cubicBezTo>
                    <a:pt x="39" y="281"/>
                    <a:pt x="82" y="287"/>
                    <a:pt x="98" y="287"/>
                  </a:cubicBezTo>
                  <a:cubicBezTo>
                    <a:pt x="131" y="287"/>
                    <a:pt x="144" y="254"/>
                    <a:pt x="144" y="225"/>
                  </a:cubicBezTo>
                  <a:lnTo>
                    <a:pt x="144" y="199"/>
                  </a:lnTo>
                  <a:lnTo>
                    <a:pt x="132" y="199"/>
                  </a:lnTo>
                  <a:lnTo>
                    <a:pt x="132" y="225"/>
                  </a:lnTo>
                  <a:cubicBezTo>
                    <a:pt x="132" y="258"/>
                    <a:pt x="118" y="275"/>
                    <a:pt x="102" y="275"/>
                  </a:cubicBezTo>
                  <a:cubicBezTo>
                    <a:pt x="71" y="275"/>
                    <a:pt x="71" y="234"/>
                    <a:pt x="71" y="226"/>
                  </a:cubicBezTo>
                  <a:lnTo>
                    <a:pt x="71" y="9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67" name="Freeform 91"/>
            <p:cNvSpPr>
              <a:spLocks noChangeArrowheads="1"/>
            </p:cNvSpPr>
            <p:nvPr/>
          </p:nvSpPr>
          <p:spPr bwMode="auto">
            <a:xfrm>
              <a:off x="626" y="5720"/>
              <a:ext cx="39" cy="47"/>
            </a:xfrm>
            <a:custGeom>
              <a:avLst/>
              <a:gdLst>
                <a:gd name="T0" fmla="*/ 38 w 178"/>
                <a:gd name="T1" fmla="*/ 90 h 212"/>
                <a:gd name="T2" fmla="*/ 96 w 178"/>
                <a:gd name="T3" fmla="*/ 10 h 212"/>
                <a:gd name="T4" fmla="*/ 148 w 178"/>
                <a:gd name="T5" fmla="*/ 90 h 212"/>
                <a:gd name="T6" fmla="*/ 38 w 178"/>
                <a:gd name="T7" fmla="*/ 90 h 212"/>
                <a:gd name="T8" fmla="*/ 38 w 178"/>
                <a:gd name="T9" fmla="*/ 100 h 212"/>
                <a:gd name="T10" fmla="*/ 166 w 178"/>
                <a:gd name="T11" fmla="*/ 100 h 212"/>
                <a:gd name="T12" fmla="*/ 177 w 178"/>
                <a:gd name="T13" fmla="*/ 90 h 212"/>
                <a:gd name="T14" fmla="*/ 96 w 178"/>
                <a:gd name="T15" fmla="*/ 0 h 212"/>
                <a:gd name="T16" fmla="*/ 0 w 178"/>
                <a:gd name="T17" fmla="*/ 105 h 212"/>
                <a:gd name="T18" fmla="*/ 101 w 178"/>
                <a:gd name="T19" fmla="*/ 211 h 212"/>
                <a:gd name="T20" fmla="*/ 177 w 178"/>
                <a:gd name="T21" fmla="*/ 150 h 212"/>
                <a:gd name="T22" fmla="*/ 171 w 178"/>
                <a:gd name="T23" fmla="*/ 146 h 212"/>
                <a:gd name="T24" fmla="*/ 166 w 178"/>
                <a:gd name="T25" fmla="*/ 151 h 212"/>
                <a:gd name="T26" fmla="*/ 104 w 178"/>
                <a:gd name="T27" fmla="*/ 200 h 212"/>
                <a:gd name="T28" fmla="*/ 52 w 178"/>
                <a:gd name="T29" fmla="*/ 168 h 212"/>
                <a:gd name="T30" fmla="*/ 38 w 178"/>
                <a:gd name="T31" fmla="*/ 10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212">
                  <a:moveTo>
                    <a:pt x="38" y="90"/>
                  </a:moveTo>
                  <a:cubicBezTo>
                    <a:pt x="42" y="22"/>
                    <a:pt x="80" y="10"/>
                    <a:pt x="96" y="10"/>
                  </a:cubicBezTo>
                  <a:cubicBezTo>
                    <a:pt x="142" y="10"/>
                    <a:pt x="148" y="71"/>
                    <a:pt x="148" y="90"/>
                  </a:cubicBezTo>
                  <a:lnTo>
                    <a:pt x="38" y="90"/>
                  </a:lnTo>
                  <a:close/>
                  <a:moveTo>
                    <a:pt x="38" y="100"/>
                  </a:moveTo>
                  <a:lnTo>
                    <a:pt x="166" y="100"/>
                  </a:lnTo>
                  <a:cubicBezTo>
                    <a:pt x="176" y="100"/>
                    <a:pt x="177" y="100"/>
                    <a:pt x="177" y="90"/>
                  </a:cubicBezTo>
                  <a:cubicBezTo>
                    <a:pt x="177" y="45"/>
                    <a:pt x="153" y="0"/>
                    <a:pt x="96" y="0"/>
                  </a:cubicBezTo>
                  <a:cubicBezTo>
                    <a:pt x="43" y="0"/>
                    <a:pt x="0" y="47"/>
                    <a:pt x="0" y="105"/>
                  </a:cubicBezTo>
                  <a:cubicBezTo>
                    <a:pt x="0" y="166"/>
                    <a:pt x="48" y="211"/>
                    <a:pt x="101" y="211"/>
                  </a:cubicBezTo>
                  <a:cubicBezTo>
                    <a:pt x="157" y="211"/>
                    <a:pt x="177" y="160"/>
                    <a:pt x="177" y="150"/>
                  </a:cubicBezTo>
                  <a:cubicBezTo>
                    <a:pt x="177" y="147"/>
                    <a:pt x="174" y="146"/>
                    <a:pt x="171" y="146"/>
                  </a:cubicBezTo>
                  <a:cubicBezTo>
                    <a:pt x="167" y="146"/>
                    <a:pt x="166" y="149"/>
                    <a:pt x="166" y="151"/>
                  </a:cubicBezTo>
                  <a:cubicBezTo>
                    <a:pt x="149" y="200"/>
                    <a:pt x="108" y="200"/>
                    <a:pt x="104" y="200"/>
                  </a:cubicBezTo>
                  <a:cubicBezTo>
                    <a:pt x="81" y="200"/>
                    <a:pt x="62" y="185"/>
                    <a:pt x="52" y="168"/>
                  </a:cubicBezTo>
                  <a:cubicBezTo>
                    <a:pt x="38" y="147"/>
                    <a:pt x="38" y="116"/>
                    <a:pt x="38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68" name="Freeform 92"/>
            <p:cNvSpPr>
              <a:spLocks noChangeArrowheads="1"/>
            </p:cNvSpPr>
            <p:nvPr/>
          </p:nvSpPr>
          <p:spPr bwMode="auto">
            <a:xfrm>
              <a:off x="675" y="5688"/>
              <a:ext cx="23" cy="103"/>
            </a:xfrm>
            <a:custGeom>
              <a:avLst/>
              <a:gdLst>
                <a:gd name="T0" fmla="*/ 101 w 104"/>
                <a:gd name="T1" fmla="*/ 237 h 458"/>
                <a:gd name="T2" fmla="*/ 103 w 104"/>
                <a:gd name="T3" fmla="*/ 228 h 458"/>
                <a:gd name="T4" fmla="*/ 101 w 104"/>
                <a:gd name="T5" fmla="*/ 221 h 458"/>
                <a:gd name="T6" fmla="*/ 19 w 104"/>
                <a:gd name="T7" fmla="*/ 10 h 458"/>
                <a:gd name="T8" fmla="*/ 9 w 104"/>
                <a:gd name="T9" fmla="*/ 0 h 458"/>
                <a:gd name="T10" fmla="*/ 0 w 104"/>
                <a:gd name="T11" fmla="*/ 9 h 458"/>
                <a:gd name="T12" fmla="*/ 2 w 104"/>
                <a:gd name="T13" fmla="*/ 17 h 458"/>
                <a:gd name="T14" fmla="*/ 84 w 104"/>
                <a:gd name="T15" fmla="*/ 228 h 458"/>
                <a:gd name="T16" fmla="*/ 2 w 104"/>
                <a:gd name="T17" fmla="*/ 440 h 458"/>
                <a:gd name="T18" fmla="*/ 0 w 104"/>
                <a:gd name="T19" fmla="*/ 448 h 458"/>
                <a:gd name="T20" fmla="*/ 9 w 104"/>
                <a:gd name="T21" fmla="*/ 457 h 458"/>
                <a:gd name="T22" fmla="*/ 19 w 104"/>
                <a:gd name="T23" fmla="*/ 448 h 458"/>
                <a:gd name="T24" fmla="*/ 101 w 104"/>
                <a:gd name="T25" fmla="*/ 23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458">
                  <a:moveTo>
                    <a:pt x="101" y="237"/>
                  </a:moveTo>
                  <a:cubicBezTo>
                    <a:pt x="103" y="230"/>
                    <a:pt x="103" y="229"/>
                    <a:pt x="103" y="228"/>
                  </a:cubicBezTo>
                  <a:cubicBezTo>
                    <a:pt x="103" y="227"/>
                    <a:pt x="103" y="226"/>
                    <a:pt x="101" y="221"/>
                  </a:cubicBezTo>
                  <a:lnTo>
                    <a:pt x="19" y="10"/>
                  </a:lnTo>
                  <a:cubicBezTo>
                    <a:pt x="17" y="3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2" y="17"/>
                  </a:cubicBezTo>
                  <a:lnTo>
                    <a:pt x="84" y="228"/>
                  </a:lnTo>
                  <a:lnTo>
                    <a:pt x="2" y="440"/>
                  </a:lnTo>
                  <a:cubicBezTo>
                    <a:pt x="0" y="445"/>
                    <a:pt x="0" y="446"/>
                    <a:pt x="0" y="448"/>
                  </a:cubicBezTo>
                  <a:cubicBezTo>
                    <a:pt x="0" y="453"/>
                    <a:pt x="4" y="457"/>
                    <a:pt x="9" y="457"/>
                  </a:cubicBezTo>
                  <a:cubicBezTo>
                    <a:pt x="16" y="457"/>
                    <a:pt x="17" y="453"/>
                    <a:pt x="19" y="448"/>
                  </a:cubicBezTo>
                  <a:lnTo>
                    <a:pt x="101" y="2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69" name="Freeform 93"/>
            <p:cNvSpPr>
              <a:spLocks noChangeArrowheads="1"/>
            </p:cNvSpPr>
            <p:nvPr/>
          </p:nvSpPr>
          <p:spPr bwMode="auto">
            <a:xfrm>
              <a:off x="744" y="5728"/>
              <a:ext cx="68" cy="24"/>
            </a:xfrm>
            <a:custGeom>
              <a:avLst/>
              <a:gdLst>
                <a:gd name="T0" fmla="*/ 289 w 306"/>
                <a:gd name="T1" fmla="*/ 19 h 109"/>
                <a:gd name="T2" fmla="*/ 305 w 306"/>
                <a:gd name="T3" fmla="*/ 9 h 109"/>
                <a:gd name="T4" fmla="*/ 290 w 306"/>
                <a:gd name="T5" fmla="*/ 0 h 109"/>
                <a:gd name="T6" fmla="*/ 16 w 306"/>
                <a:gd name="T7" fmla="*/ 0 h 109"/>
                <a:gd name="T8" fmla="*/ 0 w 306"/>
                <a:gd name="T9" fmla="*/ 9 h 109"/>
                <a:gd name="T10" fmla="*/ 16 w 306"/>
                <a:gd name="T11" fmla="*/ 19 h 109"/>
                <a:gd name="T12" fmla="*/ 289 w 306"/>
                <a:gd name="T13" fmla="*/ 19 h 109"/>
                <a:gd name="T14" fmla="*/ 290 w 306"/>
                <a:gd name="T15" fmla="*/ 108 h 109"/>
                <a:gd name="T16" fmla="*/ 305 w 306"/>
                <a:gd name="T17" fmla="*/ 98 h 109"/>
                <a:gd name="T18" fmla="*/ 289 w 306"/>
                <a:gd name="T19" fmla="*/ 89 h 109"/>
                <a:gd name="T20" fmla="*/ 16 w 306"/>
                <a:gd name="T21" fmla="*/ 89 h 109"/>
                <a:gd name="T22" fmla="*/ 0 w 306"/>
                <a:gd name="T23" fmla="*/ 98 h 109"/>
                <a:gd name="T24" fmla="*/ 16 w 306"/>
                <a:gd name="T25" fmla="*/ 108 h 109"/>
                <a:gd name="T26" fmla="*/ 290 w 306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109">
                  <a:moveTo>
                    <a:pt x="289" y="19"/>
                  </a:moveTo>
                  <a:cubicBezTo>
                    <a:pt x="296" y="19"/>
                    <a:pt x="305" y="19"/>
                    <a:pt x="305" y="9"/>
                  </a:cubicBezTo>
                  <a:cubicBezTo>
                    <a:pt x="305" y="0"/>
                    <a:pt x="296" y="0"/>
                    <a:pt x="290" y="0"/>
                  </a:cubicBezTo>
                  <a:lnTo>
                    <a:pt x="16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9"/>
                    <a:pt x="8" y="19"/>
                    <a:pt x="16" y="19"/>
                  </a:cubicBezTo>
                  <a:lnTo>
                    <a:pt x="289" y="19"/>
                  </a:lnTo>
                  <a:close/>
                  <a:moveTo>
                    <a:pt x="290" y="108"/>
                  </a:moveTo>
                  <a:cubicBezTo>
                    <a:pt x="296" y="108"/>
                    <a:pt x="305" y="108"/>
                    <a:pt x="305" y="98"/>
                  </a:cubicBezTo>
                  <a:cubicBezTo>
                    <a:pt x="305" y="89"/>
                    <a:pt x="296" y="89"/>
                    <a:pt x="289" y="89"/>
                  </a:cubicBezTo>
                  <a:lnTo>
                    <a:pt x="16" y="89"/>
                  </a:lnTo>
                  <a:cubicBezTo>
                    <a:pt x="8" y="89"/>
                    <a:pt x="0" y="89"/>
                    <a:pt x="0" y="98"/>
                  </a:cubicBezTo>
                  <a:cubicBezTo>
                    <a:pt x="0" y="108"/>
                    <a:pt x="8" y="108"/>
                    <a:pt x="16" y="108"/>
                  </a:cubicBezTo>
                  <a:lnTo>
                    <a:pt x="29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70" name="Freeform 94"/>
            <p:cNvSpPr>
              <a:spLocks noChangeArrowheads="1"/>
            </p:cNvSpPr>
            <p:nvPr/>
          </p:nvSpPr>
          <p:spPr bwMode="auto">
            <a:xfrm>
              <a:off x="855" y="5669"/>
              <a:ext cx="80" cy="103"/>
            </a:xfrm>
            <a:custGeom>
              <a:avLst/>
              <a:gdLst>
                <a:gd name="T0" fmla="*/ 144 w 359"/>
                <a:gd name="T1" fmla="*/ 409 h 458"/>
                <a:gd name="T2" fmla="*/ 64 w 359"/>
                <a:gd name="T3" fmla="*/ 232 h 458"/>
                <a:gd name="T4" fmla="*/ 57 w 359"/>
                <a:gd name="T5" fmla="*/ 225 h 458"/>
                <a:gd name="T6" fmla="*/ 50 w 359"/>
                <a:gd name="T7" fmla="*/ 227 h 458"/>
                <a:gd name="T8" fmla="*/ 6 w 359"/>
                <a:gd name="T9" fmla="*/ 261 h 458"/>
                <a:gd name="T10" fmla="*/ 0 w 359"/>
                <a:gd name="T11" fmla="*/ 268 h 458"/>
                <a:gd name="T12" fmla="*/ 4 w 359"/>
                <a:gd name="T13" fmla="*/ 273 h 458"/>
                <a:gd name="T14" fmla="*/ 19 w 359"/>
                <a:gd name="T15" fmla="*/ 263 h 458"/>
                <a:gd name="T16" fmla="*/ 35 w 359"/>
                <a:gd name="T17" fmla="*/ 252 h 458"/>
                <a:gd name="T18" fmla="*/ 124 w 359"/>
                <a:gd name="T19" fmla="*/ 450 h 458"/>
                <a:gd name="T20" fmla="*/ 135 w 359"/>
                <a:gd name="T21" fmla="*/ 457 h 458"/>
                <a:gd name="T22" fmla="*/ 147 w 359"/>
                <a:gd name="T23" fmla="*/ 448 h 458"/>
                <a:gd name="T24" fmla="*/ 354 w 359"/>
                <a:gd name="T25" fmla="*/ 19 h 458"/>
                <a:gd name="T26" fmla="*/ 358 w 359"/>
                <a:gd name="T27" fmla="*/ 9 h 458"/>
                <a:gd name="T28" fmla="*/ 348 w 359"/>
                <a:gd name="T29" fmla="*/ 0 h 458"/>
                <a:gd name="T30" fmla="*/ 338 w 359"/>
                <a:gd name="T31" fmla="*/ 9 h 458"/>
                <a:gd name="T32" fmla="*/ 144 w 359"/>
                <a:gd name="T33" fmla="*/ 409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9" h="458">
                  <a:moveTo>
                    <a:pt x="144" y="409"/>
                  </a:moveTo>
                  <a:lnTo>
                    <a:pt x="64" y="232"/>
                  </a:lnTo>
                  <a:cubicBezTo>
                    <a:pt x="61" y="225"/>
                    <a:pt x="58" y="225"/>
                    <a:pt x="57" y="225"/>
                  </a:cubicBezTo>
                  <a:cubicBezTo>
                    <a:pt x="57" y="225"/>
                    <a:pt x="54" y="225"/>
                    <a:pt x="50" y="227"/>
                  </a:cubicBezTo>
                  <a:lnTo>
                    <a:pt x="6" y="261"/>
                  </a:lnTo>
                  <a:cubicBezTo>
                    <a:pt x="0" y="265"/>
                    <a:pt x="0" y="267"/>
                    <a:pt x="0" y="268"/>
                  </a:cubicBezTo>
                  <a:cubicBezTo>
                    <a:pt x="0" y="270"/>
                    <a:pt x="1" y="273"/>
                    <a:pt x="4" y="273"/>
                  </a:cubicBezTo>
                  <a:cubicBezTo>
                    <a:pt x="7" y="273"/>
                    <a:pt x="16" y="267"/>
                    <a:pt x="19" y="263"/>
                  </a:cubicBezTo>
                  <a:cubicBezTo>
                    <a:pt x="23" y="261"/>
                    <a:pt x="30" y="255"/>
                    <a:pt x="35" y="252"/>
                  </a:cubicBezTo>
                  <a:lnTo>
                    <a:pt x="124" y="450"/>
                  </a:lnTo>
                  <a:cubicBezTo>
                    <a:pt x="128" y="457"/>
                    <a:pt x="131" y="457"/>
                    <a:pt x="135" y="457"/>
                  </a:cubicBezTo>
                  <a:cubicBezTo>
                    <a:pt x="141" y="457"/>
                    <a:pt x="142" y="455"/>
                    <a:pt x="147" y="448"/>
                  </a:cubicBezTo>
                  <a:lnTo>
                    <a:pt x="354" y="19"/>
                  </a:lnTo>
                  <a:cubicBezTo>
                    <a:pt x="358" y="11"/>
                    <a:pt x="358" y="10"/>
                    <a:pt x="358" y="9"/>
                  </a:cubicBezTo>
                  <a:cubicBezTo>
                    <a:pt x="358" y="4"/>
                    <a:pt x="353" y="0"/>
                    <a:pt x="348" y="0"/>
                  </a:cubicBezTo>
                  <a:cubicBezTo>
                    <a:pt x="344" y="0"/>
                    <a:pt x="341" y="2"/>
                    <a:pt x="338" y="9"/>
                  </a:cubicBezTo>
                  <a:lnTo>
                    <a:pt x="144" y="4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71" name="Freeform 95"/>
            <p:cNvSpPr>
              <a:spLocks noChangeArrowheads="1"/>
            </p:cNvSpPr>
            <p:nvPr/>
          </p:nvSpPr>
          <p:spPr bwMode="auto">
            <a:xfrm>
              <a:off x="934" y="5669"/>
              <a:ext cx="93" cy="4"/>
            </a:xfrm>
            <a:custGeom>
              <a:avLst/>
              <a:gdLst>
                <a:gd name="T0" fmla="*/ 208 w 415"/>
                <a:gd name="T1" fmla="*/ 19 h 20"/>
                <a:gd name="T2" fmla="*/ 0 w 415"/>
                <a:gd name="T3" fmla="*/ 19 h 20"/>
                <a:gd name="T4" fmla="*/ 0 w 415"/>
                <a:gd name="T5" fmla="*/ 0 h 20"/>
                <a:gd name="T6" fmla="*/ 414 w 415"/>
                <a:gd name="T7" fmla="*/ 0 h 20"/>
                <a:gd name="T8" fmla="*/ 414 w 415"/>
                <a:gd name="T9" fmla="*/ 19 h 20"/>
                <a:gd name="T10" fmla="*/ 208 w 415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20">
                  <a:moveTo>
                    <a:pt x="20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414" y="19"/>
                  </a:lnTo>
                  <a:lnTo>
                    <a:pt x="208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72" name="Freeform 96"/>
            <p:cNvSpPr>
              <a:spLocks noChangeArrowheads="1"/>
            </p:cNvSpPr>
            <p:nvPr/>
          </p:nvSpPr>
          <p:spPr bwMode="auto">
            <a:xfrm>
              <a:off x="937" y="5695"/>
              <a:ext cx="85" cy="70"/>
            </a:xfrm>
            <a:custGeom>
              <a:avLst/>
              <a:gdLst>
                <a:gd name="T0" fmla="*/ 210 w 378"/>
                <a:gd name="T1" fmla="*/ 124 h 314"/>
                <a:gd name="T2" fmla="*/ 171 w 378"/>
                <a:gd name="T3" fmla="*/ 33 h 314"/>
                <a:gd name="T4" fmla="*/ 169 w 378"/>
                <a:gd name="T5" fmla="*/ 27 h 314"/>
                <a:gd name="T6" fmla="*/ 196 w 378"/>
                <a:gd name="T7" fmla="*/ 15 h 314"/>
                <a:gd name="T8" fmla="*/ 204 w 378"/>
                <a:gd name="T9" fmla="*/ 5 h 314"/>
                <a:gd name="T10" fmla="*/ 199 w 378"/>
                <a:gd name="T11" fmla="*/ 0 h 314"/>
                <a:gd name="T12" fmla="*/ 140 w 378"/>
                <a:gd name="T13" fmla="*/ 1 h 314"/>
                <a:gd name="T14" fmla="*/ 89 w 378"/>
                <a:gd name="T15" fmla="*/ 0 h 314"/>
                <a:gd name="T16" fmla="*/ 81 w 378"/>
                <a:gd name="T17" fmla="*/ 9 h 314"/>
                <a:gd name="T18" fmla="*/ 91 w 378"/>
                <a:gd name="T19" fmla="*/ 15 h 314"/>
                <a:gd name="T20" fmla="*/ 126 w 378"/>
                <a:gd name="T21" fmla="*/ 29 h 314"/>
                <a:gd name="T22" fmla="*/ 180 w 378"/>
                <a:gd name="T23" fmla="*/ 157 h 314"/>
                <a:gd name="T24" fmla="*/ 83 w 378"/>
                <a:gd name="T25" fmla="*/ 261 h 314"/>
                <a:gd name="T26" fmla="*/ 77 w 378"/>
                <a:gd name="T27" fmla="*/ 266 h 314"/>
                <a:gd name="T28" fmla="*/ 10 w 378"/>
                <a:gd name="T29" fmla="*/ 298 h 314"/>
                <a:gd name="T30" fmla="*/ 0 w 378"/>
                <a:gd name="T31" fmla="*/ 307 h 314"/>
                <a:gd name="T32" fmla="*/ 6 w 378"/>
                <a:gd name="T33" fmla="*/ 313 h 314"/>
                <a:gd name="T34" fmla="*/ 49 w 378"/>
                <a:gd name="T35" fmla="*/ 312 h 314"/>
                <a:gd name="T36" fmla="*/ 100 w 378"/>
                <a:gd name="T37" fmla="*/ 313 h 314"/>
                <a:gd name="T38" fmla="*/ 108 w 378"/>
                <a:gd name="T39" fmla="*/ 303 h 314"/>
                <a:gd name="T40" fmla="*/ 103 w 378"/>
                <a:gd name="T41" fmla="*/ 298 h 314"/>
                <a:gd name="T42" fmla="*/ 84 w 378"/>
                <a:gd name="T43" fmla="*/ 285 h 314"/>
                <a:gd name="T44" fmla="*/ 97 w 378"/>
                <a:gd name="T45" fmla="*/ 264 h 314"/>
                <a:gd name="T46" fmla="*/ 143 w 378"/>
                <a:gd name="T47" fmla="*/ 214 h 314"/>
                <a:gd name="T48" fmla="*/ 185 w 378"/>
                <a:gd name="T49" fmla="*/ 169 h 314"/>
                <a:gd name="T50" fmla="*/ 230 w 378"/>
                <a:gd name="T51" fmla="*/ 278 h 314"/>
                <a:gd name="T52" fmla="*/ 234 w 378"/>
                <a:gd name="T53" fmla="*/ 286 h 314"/>
                <a:gd name="T54" fmla="*/ 207 w 378"/>
                <a:gd name="T55" fmla="*/ 298 h 314"/>
                <a:gd name="T56" fmla="*/ 197 w 378"/>
                <a:gd name="T57" fmla="*/ 307 h 314"/>
                <a:gd name="T58" fmla="*/ 204 w 378"/>
                <a:gd name="T59" fmla="*/ 313 h 314"/>
                <a:gd name="T60" fmla="*/ 262 w 378"/>
                <a:gd name="T61" fmla="*/ 312 h 314"/>
                <a:gd name="T62" fmla="*/ 313 w 378"/>
                <a:gd name="T63" fmla="*/ 313 h 314"/>
                <a:gd name="T64" fmla="*/ 322 w 378"/>
                <a:gd name="T65" fmla="*/ 304 h 314"/>
                <a:gd name="T66" fmla="*/ 314 w 378"/>
                <a:gd name="T67" fmla="*/ 298 h 314"/>
                <a:gd name="T68" fmla="*/ 274 w 378"/>
                <a:gd name="T69" fmla="*/ 278 h 314"/>
                <a:gd name="T70" fmla="*/ 215 w 378"/>
                <a:gd name="T71" fmla="*/ 137 h 314"/>
                <a:gd name="T72" fmla="*/ 308 w 378"/>
                <a:gd name="T73" fmla="*/ 37 h 314"/>
                <a:gd name="T74" fmla="*/ 367 w 378"/>
                <a:gd name="T75" fmla="*/ 15 h 314"/>
                <a:gd name="T76" fmla="*/ 377 w 378"/>
                <a:gd name="T77" fmla="*/ 5 h 314"/>
                <a:gd name="T78" fmla="*/ 371 w 378"/>
                <a:gd name="T79" fmla="*/ 0 h 314"/>
                <a:gd name="T80" fmla="*/ 328 w 378"/>
                <a:gd name="T81" fmla="*/ 1 h 314"/>
                <a:gd name="T82" fmla="*/ 278 w 378"/>
                <a:gd name="T83" fmla="*/ 0 h 314"/>
                <a:gd name="T84" fmla="*/ 269 w 378"/>
                <a:gd name="T85" fmla="*/ 9 h 314"/>
                <a:gd name="T86" fmla="*/ 274 w 378"/>
                <a:gd name="T87" fmla="*/ 15 h 314"/>
                <a:gd name="T88" fmla="*/ 292 w 378"/>
                <a:gd name="T89" fmla="*/ 28 h 314"/>
                <a:gd name="T90" fmla="*/ 283 w 378"/>
                <a:gd name="T91" fmla="*/ 45 h 314"/>
                <a:gd name="T92" fmla="*/ 210 w 378"/>
                <a:gd name="T93" fmla="*/ 12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8" h="314">
                  <a:moveTo>
                    <a:pt x="210" y="124"/>
                  </a:moveTo>
                  <a:lnTo>
                    <a:pt x="171" y="33"/>
                  </a:lnTo>
                  <a:cubicBezTo>
                    <a:pt x="169" y="30"/>
                    <a:pt x="169" y="28"/>
                    <a:pt x="169" y="27"/>
                  </a:cubicBezTo>
                  <a:cubicBezTo>
                    <a:pt x="169" y="25"/>
                    <a:pt x="176" y="16"/>
                    <a:pt x="196" y="15"/>
                  </a:cubicBezTo>
                  <a:cubicBezTo>
                    <a:pt x="201" y="14"/>
                    <a:pt x="204" y="14"/>
                    <a:pt x="204" y="5"/>
                  </a:cubicBezTo>
                  <a:cubicBezTo>
                    <a:pt x="204" y="0"/>
                    <a:pt x="200" y="0"/>
                    <a:pt x="199" y="0"/>
                  </a:cubicBezTo>
                  <a:cubicBezTo>
                    <a:pt x="180" y="0"/>
                    <a:pt x="160" y="1"/>
                    <a:pt x="140" y="1"/>
                  </a:cubicBezTo>
                  <a:cubicBezTo>
                    <a:pt x="129" y="1"/>
                    <a:pt x="101" y="0"/>
                    <a:pt x="89" y="0"/>
                  </a:cubicBezTo>
                  <a:cubicBezTo>
                    <a:pt x="86" y="0"/>
                    <a:pt x="81" y="0"/>
                    <a:pt x="81" y="9"/>
                  </a:cubicBezTo>
                  <a:cubicBezTo>
                    <a:pt x="81" y="15"/>
                    <a:pt x="85" y="15"/>
                    <a:pt x="91" y="15"/>
                  </a:cubicBezTo>
                  <a:cubicBezTo>
                    <a:pt x="120" y="15"/>
                    <a:pt x="122" y="19"/>
                    <a:pt x="126" y="29"/>
                  </a:cubicBezTo>
                  <a:lnTo>
                    <a:pt x="180" y="157"/>
                  </a:lnTo>
                  <a:lnTo>
                    <a:pt x="83" y="261"/>
                  </a:lnTo>
                  <a:lnTo>
                    <a:pt x="77" y="266"/>
                  </a:lnTo>
                  <a:cubicBezTo>
                    <a:pt x="55" y="290"/>
                    <a:pt x="33" y="297"/>
                    <a:pt x="10" y="298"/>
                  </a:cubicBezTo>
                  <a:cubicBezTo>
                    <a:pt x="4" y="299"/>
                    <a:pt x="0" y="299"/>
                    <a:pt x="0" y="307"/>
                  </a:cubicBezTo>
                  <a:cubicBezTo>
                    <a:pt x="0" y="308"/>
                    <a:pt x="0" y="313"/>
                    <a:pt x="6" y="313"/>
                  </a:cubicBezTo>
                  <a:cubicBezTo>
                    <a:pt x="19" y="313"/>
                    <a:pt x="34" y="312"/>
                    <a:pt x="49" y="312"/>
                  </a:cubicBezTo>
                  <a:cubicBezTo>
                    <a:pt x="65" y="312"/>
                    <a:pt x="84" y="313"/>
                    <a:pt x="100" y="313"/>
                  </a:cubicBezTo>
                  <a:cubicBezTo>
                    <a:pt x="103" y="313"/>
                    <a:pt x="108" y="313"/>
                    <a:pt x="108" y="303"/>
                  </a:cubicBezTo>
                  <a:cubicBezTo>
                    <a:pt x="108" y="299"/>
                    <a:pt x="104" y="298"/>
                    <a:pt x="103" y="298"/>
                  </a:cubicBezTo>
                  <a:cubicBezTo>
                    <a:pt x="98" y="298"/>
                    <a:pt x="84" y="297"/>
                    <a:pt x="84" y="285"/>
                  </a:cubicBezTo>
                  <a:cubicBezTo>
                    <a:pt x="84" y="278"/>
                    <a:pt x="91" y="270"/>
                    <a:pt x="97" y="264"/>
                  </a:cubicBezTo>
                  <a:lnTo>
                    <a:pt x="143" y="214"/>
                  </a:lnTo>
                  <a:lnTo>
                    <a:pt x="185" y="169"/>
                  </a:lnTo>
                  <a:lnTo>
                    <a:pt x="230" y="278"/>
                  </a:lnTo>
                  <a:cubicBezTo>
                    <a:pt x="233" y="283"/>
                    <a:pt x="234" y="285"/>
                    <a:pt x="234" y="286"/>
                  </a:cubicBezTo>
                  <a:cubicBezTo>
                    <a:pt x="234" y="289"/>
                    <a:pt x="225" y="297"/>
                    <a:pt x="207" y="298"/>
                  </a:cubicBezTo>
                  <a:cubicBezTo>
                    <a:pt x="202" y="299"/>
                    <a:pt x="197" y="299"/>
                    <a:pt x="197" y="307"/>
                  </a:cubicBezTo>
                  <a:cubicBezTo>
                    <a:pt x="197" y="313"/>
                    <a:pt x="202" y="313"/>
                    <a:pt x="204" y="313"/>
                  </a:cubicBezTo>
                  <a:cubicBezTo>
                    <a:pt x="217" y="313"/>
                    <a:pt x="249" y="312"/>
                    <a:pt x="262" y="312"/>
                  </a:cubicBezTo>
                  <a:cubicBezTo>
                    <a:pt x="273" y="312"/>
                    <a:pt x="301" y="313"/>
                    <a:pt x="313" y="313"/>
                  </a:cubicBezTo>
                  <a:cubicBezTo>
                    <a:pt x="316" y="313"/>
                    <a:pt x="322" y="313"/>
                    <a:pt x="322" y="304"/>
                  </a:cubicBezTo>
                  <a:cubicBezTo>
                    <a:pt x="322" y="298"/>
                    <a:pt x="317" y="298"/>
                    <a:pt x="314" y="298"/>
                  </a:cubicBezTo>
                  <a:cubicBezTo>
                    <a:pt x="282" y="298"/>
                    <a:pt x="281" y="297"/>
                    <a:pt x="274" y="278"/>
                  </a:cubicBezTo>
                  <a:cubicBezTo>
                    <a:pt x="256" y="236"/>
                    <a:pt x="226" y="164"/>
                    <a:pt x="215" y="137"/>
                  </a:cubicBezTo>
                  <a:cubicBezTo>
                    <a:pt x="246" y="105"/>
                    <a:pt x="294" y="50"/>
                    <a:pt x="308" y="37"/>
                  </a:cubicBezTo>
                  <a:cubicBezTo>
                    <a:pt x="322" y="27"/>
                    <a:pt x="340" y="16"/>
                    <a:pt x="367" y="15"/>
                  </a:cubicBezTo>
                  <a:cubicBezTo>
                    <a:pt x="373" y="14"/>
                    <a:pt x="377" y="14"/>
                    <a:pt x="377" y="5"/>
                  </a:cubicBezTo>
                  <a:cubicBezTo>
                    <a:pt x="377" y="4"/>
                    <a:pt x="377" y="0"/>
                    <a:pt x="371" y="0"/>
                  </a:cubicBezTo>
                  <a:cubicBezTo>
                    <a:pt x="358" y="0"/>
                    <a:pt x="343" y="1"/>
                    <a:pt x="328" y="1"/>
                  </a:cubicBezTo>
                  <a:cubicBezTo>
                    <a:pt x="312" y="1"/>
                    <a:pt x="294" y="0"/>
                    <a:pt x="278" y="0"/>
                  </a:cubicBezTo>
                  <a:cubicBezTo>
                    <a:pt x="274" y="0"/>
                    <a:pt x="269" y="0"/>
                    <a:pt x="269" y="9"/>
                  </a:cubicBezTo>
                  <a:cubicBezTo>
                    <a:pt x="269" y="12"/>
                    <a:pt x="271" y="14"/>
                    <a:pt x="274" y="15"/>
                  </a:cubicBezTo>
                  <a:cubicBezTo>
                    <a:pt x="279" y="15"/>
                    <a:pt x="292" y="16"/>
                    <a:pt x="292" y="28"/>
                  </a:cubicBezTo>
                  <a:cubicBezTo>
                    <a:pt x="292" y="34"/>
                    <a:pt x="288" y="41"/>
                    <a:pt x="283" y="45"/>
                  </a:cubicBezTo>
                  <a:lnTo>
                    <a:pt x="210" y="1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73" name="Freeform 97"/>
            <p:cNvSpPr>
              <a:spLocks noChangeArrowheads="1"/>
            </p:cNvSpPr>
            <p:nvPr/>
          </p:nvSpPr>
          <p:spPr bwMode="auto">
            <a:xfrm>
              <a:off x="1057" y="5688"/>
              <a:ext cx="4" cy="103"/>
            </a:xfrm>
            <a:custGeom>
              <a:avLst/>
              <a:gdLst>
                <a:gd name="T0" fmla="*/ 19 w 20"/>
                <a:gd name="T1" fmla="*/ 17 h 458"/>
                <a:gd name="T2" fmla="*/ 9 w 20"/>
                <a:gd name="T3" fmla="*/ 0 h 458"/>
                <a:gd name="T4" fmla="*/ 0 w 20"/>
                <a:gd name="T5" fmla="*/ 17 h 458"/>
                <a:gd name="T6" fmla="*/ 0 w 20"/>
                <a:gd name="T7" fmla="*/ 440 h 458"/>
                <a:gd name="T8" fmla="*/ 9 w 20"/>
                <a:gd name="T9" fmla="*/ 457 h 458"/>
                <a:gd name="T10" fmla="*/ 19 w 20"/>
                <a:gd name="T11" fmla="*/ 440 h 458"/>
                <a:gd name="T12" fmla="*/ 19 w 20"/>
                <a:gd name="T13" fmla="*/ 1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58">
                  <a:moveTo>
                    <a:pt x="19" y="17"/>
                  </a:moveTo>
                  <a:cubicBezTo>
                    <a:pt x="19" y="8"/>
                    <a:pt x="1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lnTo>
                    <a:pt x="0" y="440"/>
                  </a:lnTo>
                  <a:cubicBezTo>
                    <a:pt x="0" y="448"/>
                    <a:pt x="0" y="457"/>
                    <a:pt x="9" y="457"/>
                  </a:cubicBezTo>
                  <a:cubicBezTo>
                    <a:pt x="19" y="457"/>
                    <a:pt x="19" y="448"/>
                    <a:pt x="19" y="440"/>
                  </a:cubicBezTo>
                  <a:lnTo>
                    <a:pt x="19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74" name="Freeform 98"/>
            <p:cNvSpPr>
              <a:spLocks noChangeArrowheads="1"/>
            </p:cNvSpPr>
            <p:nvPr/>
          </p:nvSpPr>
          <p:spPr bwMode="auto">
            <a:xfrm>
              <a:off x="1077" y="5721"/>
              <a:ext cx="80" cy="45"/>
            </a:xfrm>
            <a:custGeom>
              <a:avLst/>
              <a:gdLst>
                <a:gd name="T0" fmla="*/ 35 w 359"/>
                <a:gd name="T1" fmla="*/ 45 h 203"/>
                <a:gd name="T2" fmla="*/ 35 w 359"/>
                <a:gd name="T3" fmla="*/ 168 h 203"/>
                <a:gd name="T4" fmla="*/ 0 w 359"/>
                <a:gd name="T5" fmla="*/ 188 h 203"/>
                <a:gd name="T6" fmla="*/ 0 w 359"/>
                <a:gd name="T7" fmla="*/ 202 h 203"/>
                <a:gd name="T8" fmla="*/ 52 w 359"/>
                <a:gd name="T9" fmla="*/ 201 h 203"/>
                <a:gd name="T10" fmla="*/ 103 w 359"/>
                <a:gd name="T11" fmla="*/ 202 h 203"/>
                <a:gd name="T12" fmla="*/ 103 w 359"/>
                <a:gd name="T13" fmla="*/ 188 h 203"/>
                <a:gd name="T14" fmla="*/ 68 w 359"/>
                <a:gd name="T15" fmla="*/ 168 h 203"/>
                <a:gd name="T16" fmla="*/ 68 w 359"/>
                <a:gd name="T17" fmla="*/ 83 h 203"/>
                <a:gd name="T18" fmla="*/ 129 w 359"/>
                <a:gd name="T19" fmla="*/ 10 h 203"/>
                <a:gd name="T20" fmla="*/ 163 w 359"/>
                <a:gd name="T21" fmla="*/ 61 h 203"/>
                <a:gd name="T22" fmla="*/ 163 w 359"/>
                <a:gd name="T23" fmla="*/ 168 h 203"/>
                <a:gd name="T24" fmla="*/ 128 w 359"/>
                <a:gd name="T25" fmla="*/ 188 h 203"/>
                <a:gd name="T26" fmla="*/ 128 w 359"/>
                <a:gd name="T27" fmla="*/ 202 h 203"/>
                <a:gd name="T28" fmla="*/ 179 w 359"/>
                <a:gd name="T29" fmla="*/ 201 h 203"/>
                <a:gd name="T30" fmla="*/ 230 w 359"/>
                <a:gd name="T31" fmla="*/ 202 h 203"/>
                <a:gd name="T32" fmla="*/ 230 w 359"/>
                <a:gd name="T33" fmla="*/ 188 h 203"/>
                <a:gd name="T34" fmla="*/ 194 w 359"/>
                <a:gd name="T35" fmla="*/ 168 h 203"/>
                <a:gd name="T36" fmla="*/ 194 w 359"/>
                <a:gd name="T37" fmla="*/ 83 h 203"/>
                <a:gd name="T38" fmla="*/ 256 w 359"/>
                <a:gd name="T39" fmla="*/ 10 h 203"/>
                <a:gd name="T40" fmla="*/ 290 w 359"/>
                <a:gd name="T41" fmla="*/ 61 h 203"/>
                <a:gd name="T42" fmla="*/ 290 w 359"/>
                <a:gd name="T43" fmla="*/ 168 h 203"/>
                <a:gd name="T44" fmla="*/ 254 w 359"/>
                <a:gd name="T45" fmla="*/ 188 h 203"/>
                <a:gd name="T46" fmla="*/ 254 w 359"/>
                <a:gd name="T47" fmla="*/ 202 h 203"/>
                <a:gd name="T48" fmla="*/ 306 w 359"/>
                <a:gd name="T49" fmla="*/ 201 h 203"/>
                <a:gd name="T50" fmla="*/ 358 w 359"/>
                <a:gd name="T51" fmla="*/ 202 h 203"/>
                <a:gd name="T52" fmla="*/ 358 w 359"/>
                <a:gd name="T53" fmla="*/ 188 h 203"/>
                <a:gd name="T54" fmla="*/ 322 w 359"/>
                <a:gd name="T55" fmla="*/ 175 h 203"/>
                <a:gd name="T56" fmla="*/ 322 w 359"/>
                <a:gd name="T57" fmla="*/ 87 h 203"/>
                <a:gd name="T58" fmla="*/ 307 w 359"/>
                <a:gd name="T59" fmla="*/ 17 h 203"/>
                <a:gd name="T60" fmla="*/ 260 w 359"/>
                <a:gd name="T61" fmla="*/ 0 h 203"/>
                <a:gd name="T62" fmla="*/ 193 w 359"/>
                <a:gd name="T63" fmla="*/ 45 h 203"/>
                <a:gd name="T64" fmla="*/ 132 w 359"/>
                <a:gd name="T65" fmla="*/ 0 h 203"/>
                <a:gd name="T66" fmla="*/ 64 w 359"/>
                <a:gd name="T67" fmla="*/ 48 h 203"/>
                <a:gd name="T68" fmla="*/ 64 w 359"/>
                <a:gd name="T69" fmla="*/ 0 h 203"/>
                <a:gd name="T70" fmla="*/ 0 w 359"/>
                <a:gd name="T71" fmla="*/ 5 h 203"/>
                <a:gd name="T72" fmla="*/ 0 w 359"/>
                <a:gd name="T73" fmla="*/ 19 h 203"/>
                <a:gd name="T74" fmla="*/ 35 w 359"/>
                <a:gd name="T75" fmla="*/ 4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9" h="203">
                  <a:moveTo>
                    <a:pt x="35" y="45"/>
                  </a:moveTo>
                  <a:lnTo>
                    <a:pt x="35" y="168"/>
                  </a:lnTo>
                  <a:cubicBezTo>
                    <a:pt x="35" y="188"/>
                    <a:pt x="31" y="188"/>
                    <a:pt x="0" y="188"/>
                  </a:cubicBezTo>
                  <a:lnTo>
                    <a:pt x="0" y="202"/>
                  </a:lnTo>
                  <a:cubicBezTo>
                    <a:pt x="16" y="202"/>
                    <a:pt x="39" y="201"/>
                    <a:pt x="52" y="201"/>
                  </a:cubicBezTo>
                  <a:cubicBezTo>
                    <a:pt x="63" y="201"/>
                    <a:pt x="87" y="202"/>
                    <a:pt x="103" y="202"/>
                  </a:cubicBezTo>
                  <a:lnTo>
                    <a:pt x="103" y="188"/>
                  </a:lnTo>
                  <a:cubicBezTo>
                    <a:pt x="72" y="188"/>
                    <a:pt x="68" y="188"/>
                    <a:pt x="68" y="168"/>
                  </a:cubicBezTo>
                  <a:lnTo>
                    <a:pt x="68" y="83"/>
                  </a:lnTo>
                  <a:cubicBezTo>
                    <a:pt x="68" y="35"/>
                    <a:pt x="100" y="10"/>
                    <a:pt x="129" y="10"/>
                  </a:cubicBezTo>
                  <a:cubicBezTo>
                    <a:pt x="158" y="10"/>
                    <a:pt x="163" y="35"/>
                    <a:pt x="163" y="61"/>
                  </a:cubicBezTo>
                  <a:lnTo>
                    <a:pt x="163" y="168"/>
                  </a:lnTo>
                  <a:cubicBezTo>
                    <a:pt x="163" y="188"/>
                    <a:pt x="158" y="188"/>
                    <a:pt x="128" y="188"/>
                  </a:cubicBezTo>
                  <a:lnTo>
                    <a:pt x="128" y="202"/>
                  </a:lnTo>
                  <a:cubicBezTo>
                    <a:pt x="143" y="202"/>
                    <a:pt x="166" y="201"/>
                    <a:pt x="179" y="201"/>
                  </a:cubicBezTo>
                  <a:cubicBezTo>
                    <a:pt x="191" y="201"/>
                    <a:pt x="215" y="202"/>
                    <a:pt x="230" y="202"/>
                  </a:cubicBezTo>
                  <a:lnTo>
                    <a:pt x="230" y="188"/>
                  </a:lnTo>
                  <a:cubicBezTo>
                    <a:pt x="200" y="188"/>
                    <a:pt x="194" y="188"/>
                    <a:pt x="194" y="168"/>
                  </a:cubicBezTo>
                  <a:lnTo>
                    <a:pt x="194" y="83"/>
                  </a:lnTo>
                  <a:cubicBezTo>
                    <a:pt x="194" y="35"/>
                    <a:pt x="228" y="10"/>
                    <a:pt x="256" y="10"/>
                  </a:cubicBezTo>
                  <a:cubicBezTo>
                    <a:pt x="286" y="10"/>
                    <a:pt x="290" y="35"/>
                    <a:pt x="290" y="61"/>
                  </a:cubicBezTo>
                  <a:lnTo>
                    <a:pt x="290" y="168"/>
                  </a:lnTo>
                  <a:cubicBezTo>
                    <a:pt x="290" y="188"/>
                    <a:pt x="286" y="188"/>
                    <a:pt x="254" y="188"/>
                  </a:cubicBezTo>
                  <a:lnTo>
                    <a:pt x="254" y="202"/>
                  </a:lnTo>
                  <a:cubicBezTo>
                    <a:pt x="270" y="202"/>
                    <a:pt x="294" y="201"/>
                    <a:pt x="306" y="201"/>
                  </a:cubicBezTo>
                  <a:cubicBezTo>
                    <a:pt x="318" y="201"/>
                    <a:pt x="342" y="202"/>
                    <a:pt x="358" y="202"/>
                  </a:cubicBezTo>
                  <a:lnTo>
                    <a:pt x="358" y="188"/>
                  </a:lnTo>
                  <a:cubicBezTo>
                    <a:pt x="333" y="188"/>
                    <a:pt x="322" y="188"/>
                    <a:pt x="322" y="175"/>
                  </a:cubicBezTo>
                  <a:lnTo>
                    <a:pt x="322" y="87"/>
                  </a:lnTo>
                  <a:cubicBezTo>
                    <a:pt x="322" y="48"/>
                    <a:pt x="322" y="33"/>
                    <a:pt x="307" y="17"/>
                  </a:cubicBezTo>
                  <a:cubicBezTo>
                    <a:pt x="301" y="9"/>
                    <a:pt x="286" y="0"/>
                    <a:pt x="260" y="0"/>
                  </a:cubicBezTo>
                  <a:cubicBezTo>
                    <a:pt x="221" y="0"/>
                    <a:pt x="201" y="27"/>
                    <a:pt x="193" y="45"/>
                  </a:cubicBezTo>
                  <a:cubicBezTo>
                    <a:pt x="187" y="5"/>
                    <a:pt x="153" y="0"/>
                    <a:pt x="132" y="0"/>
                  </a:cubicBezTo>
                  <a:cubicBezTo>
                    <a:pt x="98" y="0"/>
                    <a:pt x="77" y="19"/>
                    <a:pt x="64" y="48"/>
                  </a:cubicBezTo>
                  <a:lnTo>
                    <a:pt x="64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5" y="23"/>
                    <a:pt x="35" y="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75" name="Freeform 99"/>
            <p:cNvSpPr>
              <a:spLocks noChangeArrowheads="1"/>
            </p:cNvSpPr>
            <p:nvPr/>
          </p:nvSpPr>
          <p:spPr bwMode="auto">
            <a:xfrm>
              <a:off x="1163" y="5720"/>
              <a:ext cx="45" cy="47"/>
            </a:xfrm>
            <a:custGeom>
              <a:avLst/>
              <a:gdLst>
                <a:gd name="T0" fmla="*/ 203 w 204"/>
                <a:gd name="T1" fmla="*/ 107 h 212"/>
                <a:gd name="T2" fmla="*/ 102 w 204"/>
                <a:gd name="T3" fmla="*/ 0 h 212"/>
                <a:gd name="T4" fmla="*/ 0 w 204"/>
                <a:gd name="T5" fmla="*/ 107 h 212"/>
                <a:gd name="T6" fmla="*/ 102 w 204"/>
                <a:gd name="T7" fmla="*/ 211 h 212"/>
                <a:gd name="T8" fmla="*/ 203 w 204"/>
                <a:gd name="T9" fmla="*/ 107 h 212"/>
                <a:gd name="T10" fmla="*/ 102 w 204"/>
                <a:gd name="T11" fmla="*/ 200 h 212"/>
                <a:gd name="T12" fmla="*/ 50 w 204"/>
                <a:gd name="T13" fmla="*/ 168 h 212"/>
                <a:gd name="T14" fmla="*/ 38 w 204"/>
                <a:gd name="T15" fmla="*/ 104 h 212"/>
                <a:gd name="T16" fmla="*/ 49 w 204"/>
                <a:gd name="T17" fmla="*/ 41 h 212"/>
                <a:gd name="T18" fmla="*/ 102 w 204"/>
                <a:gd name="T19" fmla="*/ 10 h 212"/>
                <a:gd name="T20" fmla="*/ 153 w 204"/>
                <a:gd name="T21" fmla="*/ 39 h 212"/>
                <a:gd name="T22" fmla="*/ 165 w 204"/>
                <a:gd name="T23" fmla="*/ 104 h 212"/>
                <a:gd name="T24" fmla="*/ 155 w 204"/>
                <a:gd name="T25" fmla="*/ 165 h 212"/>
                <a:gd name="T26" fmla="*/ 102 w 204"/>
                <a:gd name="T27" fmla="*/ 20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212">
                  <a:moveTo>
                    <a:pt x="203" y="107"/>
                  </a:moveTo>
                  <a:cubicBezTo>
                    <a:pt x="203" y="49"/>
                    <a:pt x="157" y="0"/>
                    <a:pt x="102" y="0"/>
                  </a:cubicBezTo>
                  <a:cubicBezTo>
                    <a:pt x="45" y="0"/>
                    <a:pt x="0" y="50"/>
                    <a:pt x="0" y="107"/>
                  </a:cubicBezTo>
                  <a:cubicBezTo>
                    <a:pt x="0" y="166"/>
                    <a:pt x="48" y="211"/>
                    <a:pt x="102" y="211"/>
                  </a:cubicBezTo>
                  <a:cubicBezTo>
                    <a:pt x="157" y="211"/>
                    <a:pt x="203" y="165"/>
                    <a:pt x="203" y="107"/>
                  </a:cubicBezTo>
                  <a:close/>
                  <a:moveTo>
                    <a:pt x="102" y="200"/>
                  </a:moveTo>
                  <a:cubicBezTo>
                    <a:pt x="82" y="200"/>
                    <a:pt x="62" y="189"/>
                    <a:pt x="50" y="168"/>
                  </a:cubicBezTo>
                  <a:cubicBezTo>
                    <a:pt x="38" y="149"/>
                    <a:pt x="38" y="121"/>
                    <a:pt x="38" y="104"/>
                  </a:cubicBezTo>
                  <a:cubicBezTo>
                    <a:pt x="38" y="86"/>
                    <a:pt x="38" y="61"/>
                    <a:pt x="49" y="41"/>
                  </a:cubicBezTo>
                  <a:cubicBezTo>
                    <a:pt x="61" y="19"/>
                    <a:pt x="83" y="10"/>
                    <a:pt x="102" y="10"/>
                  </a:cubicBezTo>
                  <a:cubicBezTo>
                    <a:pt x="122" y="10"/>
                    <a:pt x="141" y="19"/>
                    <a:pt x="153" y="39"/>
                  </a:cubicBezTo>
                  <a:cubicBezTo>
                    <a:pt x="165" y="59"/>
                    <a:pt x="165" y="86"/>
                    <a:pt x="165" y="104"/>
                  </a:cubicBezTo>
                  <a:cubicBezTo>
                    <a:pt x="165" y="121"/>
                    <a:pt x="165" y="146"/>
                    <a:pt x="155" y="165"/>
                  </a:cubicBezTo>
                  <a:cubicBezTo>
                    <a:pt x="146" y="186"/>
                    <a:pt x="124" y="200"/>
                    <a:pt x="102" y="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76" name="Freeform 100"/>
            <p:cNvSpPr>
              <a:spLocks noChangeArrowheads="1"/>
            </p:cNvSpPr>
            <p:nvPr/>
          </p:nvSpPr>
          <p:spPr bwMode="auto">
            <a:xfrm>
              <a:off x="1215" y="5694"/>
              <a:ext cx="23" cy="71"/>
            </a:xfrm>
            <a:custGeom>
              <a:avLst/>
              <a:gdLst>
                <a:gd name="T0" fmla="*/ 67 w 104"/>
                <a:gd name="T1" fmla="*/ 0 h 319"/>
                <a:gd name="T2" fmla="*/ 0 w 104"/>
                <a:gd name="T3" fmla="*/ 5 h 319"/>
                <a:gd name="T4" fmla="*/ 0 w 104"/>
                <a:gd name="T5" fmla="*/ 19 h 319"/>
                <a:gd name="T6" fmla="*/ 36 w 104"/>
                <a:gd name="T7" fmla="*/ 45 h 319"/>
                <a:gd name="T8" fmla="*/ 36 w 104"/>
                <a:gd name="T9" fmla="*/ 282 h 319"/>
                <a:gd name="T10" fmla="*/ 0 w 104"/>
                <a:gd name="T11" fmla="*/ 303 h 319"/>
                <a:gd name="T12" fmla="*/ 0 w 104"/>
                <a:gd name="T13" fmla="*/ 318 h 319"/>
                <a:gd name="T14" fmla="*/ 51 w 104"/>
                <a:gd name="T15" fmla="*/ 317 h 319"/>
                <a:gd name="T16" fmla="*/ 103 w 104"/>
                <a:gd name="T17" fmla="*/ 318 h 319"/>
                <a:gd name="T18" fmla="*/ 103 w 104"/>
                <a:gd name="T19" fmla="*/ 303 h 319"/>
                <a:gd name="T20" fmla="*/ 67 w 104"/>
                <a:gd name="T21" fmla="*/ 282 h 319"/>
                <a:gd name="T22" fmla="*/ 67 w 104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319">
                  <a:moveTo>
                    <a:pt x="67" y="0"/>
                  </a:move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6" y="23"/>
                    <a:pt x="36" y="45"/>
                  </a:cubicBezTo>
                  <a:lnTo>
                    <a:pt x="36" y="282"/>
                  </a:lnTo>
                  <a:cubicBezTo>
                    <a:pt x="36" y="303"/>
                    <a:pt x="31" y="303"/>
                    <a:pt x="0" y="303"/>
                  </a:cubicBezTo>
                  <a:lnTo>
                    <a:pt x="0" y="318"/>
                  </a:lnTo>
                  <a:cubicBezTo>
                    <a:pt x="16" y="317"/>
                    <a:pt x="39" y="317"/>
                    <a:pt x="51" y="317"/>
                  </a:cubicBezTo>
                  <a:cubicBezTo>
                    <a:pt x="62" y="317"/>
                    <a:pt x="85" y="317"/>
                    <a:pt x="103" y="318"/>
                  </a:cubicBezTo>
                  <a:lnTo>
                    <a:pt x="103" y="303"/>
                  </a:lnTo>
                  <a:cubicBezTo>
                    <a:pt x="71" y="303"/>
                    <a:pt x="67" y="303"/>
                    <a:pt x="67" y="282"/>
                  </a:cubicBezTo>
                  <a:lnTo>
                    <a:pt x="6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77" name="Freeform 101"/>
            <p:cNvSpPr>
              <a:spLocks noChangeArrowheads="1"/>
            </p:cNvSpPr>
            <p:nvPr/>
          </p:nvSpPr>
          <p:spPr bwMode="auto">
            <a:xfrm>
              <a:off x="1243" y="5720"/>
              <a:ext cx="39" cy="47"/>
            </a:xfrm>
            <a:custGeom>
              <a:avLst/>
              <a:gdLst>
                <a:gd name="T0" fmla="*/ 38 w 178"/>
                <a:gd name="T1" fmla="*/ 90 h 212"/>
                <a:gd name="T2" fmla="*/ 96 w 178"/>
                <a:gd name="T3" fmla="*/ 10 h 212"/>
                <a:gd name="T4" fmla="*/ 148 w 178"/>
                <a:gd name="T5" fmla="*/ 90 h 212"/>
                <a:gd name="T6" fmla="*/ 38 w 178"/>
                <a:gd name="T7" fmla="*/ 90 h 212"/>
                <a:gd name="T8" fmla="*/ 38 w 178"/>
                <a:gd name="T9" fmla="*/ 100 h 212"/>
                <a:gd name="T10" fmla="*/ 166 w 178"/>
                <a:gd name="T11" fmla="*/ 100 h 212"/>
                <a:gd name="T12" fmla="*/ 177 w 178"/>
                <a:gd name="T13" fmla="*/ 90 h 212"/>
                <a:gd name="T14" fmla="*/ 96 w 178"/>
                <a:gd name="T15" fmla="*/ 0 h 212"/>
                <a:gd name="T16" fmla="*/ 0 w 178"/>
                <a:gd name="T17" fmla="*/ 105 h 212"/>
                <a:gd name="T18" fmla="*/ 101 w 178"/>
                <a:gd name="T19" fmla="*/ 211 h 212"/>
                <a:gd name="T20" fmla="*/ 177 w 178"/>
                <a:gd name="T21" fmla="*/ 150 h 212"/>
                <a:gd name="T22" fmla="*/ 171 w 178"/>
                <a:gd name="T23" fmla="*/ 146 h 212"/>
                <a:gd name="T24" fmla="*/ 166 w 178"/>
                <a:gd name="T25" fmla="*/ 151 h 212"/>
                <a:gd name="T26" fmla="*/ 104 w 178"/>
                <a:gd name="T27" fmla="*/ 200 h 212"/>
                <a:gd name="T28" fmla="*/ 52 w 178"/>
                <a:gd name="T29" fmla="*/ 168 h 212"/>
                <a:gd name="T30" fmla="*/ 38 w 178"/>
                <a:gd name="T31" fmla="*/ 10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212">
                  <a:moveTo>
                    <a:pt x="38" y="90"/>
                  </a:moveTo>
                  <a:cubicBezTo>
                    <a:pt x="42" y="22"/>
                    <a:pt x="80" y="10"/>
                    <a:pt x="96" y="10"/>
                  </a:cubicBezTo>
                  <a:cubicBezTo>
                    <a:pt x="142" y="10"/>
                    <a:pt x="148" y="71"/>
                    <a:pt x="148" y="90"/>
                  </a:cubicBezTo>
                  <a:lnTo>
                    <a:pt x="38" y="90"/>
                  </a:lnTo>
                  <a:close/>
                  <a:moveTo>
                    <a:pt x="38" y="100"/>
                  </a:moveTo>
                  <a:lnTo>
                    <a:pt x="166" y="100"/>
                  </a:lnTo>
                  <a:cubicBezTo>
                    <a:pt x="176" y="100"/>
                    <a:pt x="177" y="100"/>
                    <a:pt x="177" y="90"/>
                  </a:cubicBezTo>
                  <a:cubicBezTo>
                    <a:pt x="177" y="45"/>
                    <a:pt x="153" y="0"/>
                    <a:pt x="96" y="0"/>
                  </a:cubicBezTo>
                  <a:cubicBezTo>
                    <a:pt x="43" y="0"/>
                    <a:pt x="0" y="47"/>
                    <a:pt x="0" y="105"/>
                  </a:cubicBezTo>
                  <a:cubicBezTo>
                    <a:pt x="0" y="166"/>
                    <a:pt x="48" y="211"/>
                    <a:pt x="101" y="211"/>
                  </a:cubicBezTo>
                  <a:cubicBezTo>
                    <a:pt x="157" y="211"/>
                    <a:pt x="177" y="160"/>
                    <a:pt x="177" y="150"/>
                  </a:cubicBezTo>
                  <a:cubicBezTo>
                    <a:pt x="177" y="147"/>
                    <a:pt x="174" y="146"/>
                    <a:pt x="171" y="146"/>
                  </a:cubicBezTo>
                  <a:cubicBezTo>
                    <a:pt x="167" y="146"/>
                    <a:pt x="166" y="149"/>
                    <a:pt x="166" y="151"/>
                  </a:cubicBezTo>
                  <a:cubicBezTo>
                    <a:pt x="149" y="200"/>
                    <a:pt x="108" y="200"/>
                    <a:pt x="104" y="200"/>
                  </a:cubicBezTo>
                  <a:cubicBezTo>
                    <a:pt x="81" y="200"/>
                    <a:pt x="62" y="185"/>
                    <a:pt x="52" y="168"/>
                  </a:cubicBezTo>
                  <a:cubicBezTo>
                    <a:pt x="38" y="147"/>
                    <a:pt x="38" y="116"/>
                    <a:pt x="38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78" name="Freeform 102"/>
            <p:cNvSpPr>
              <a:spLocks noChangeArrowheads="1"/>
            </p:cNvSpPr>
            <p:nvPr/>
          </p:nvSpPr>
          <p:spPr bwMode="auto">
            <a:xfrm>
              <a:off x="1290" y="5720"/>
              <a:ext cx="39" cy="47"/>
            </a:xfrm>
            <a:custGeom>
              <a:avLst/>
              <a:gdLst>
                <a:gd name="T0" fmla="*/ 38 w 176"/>
                <a:gd name="T1" fmla="*/ 106 h 212"/>
                <a:gd name="T2" fmla="*/ 100 w 176"/>
                <a:gd name="T3" fmla="*/ 11 h 212"/>
                <a:gd name="T4" fmla="*/ 149 w 176"/>
                <a:gd name="T5" fmla="*/ 28 h 212"/>
                <a:gd name="T6" fmla="*/ 128 w 176"/>
                <a:gd name="T7" fmla="*/ 50 h 212"/>
                <a:gd name="T8" fmla="*/ 149 w 176"/>
                <a:gd name="T9" fmla="*/ 71 h 212"/>
                <a:gd name="T10" fmla="*/ 170 w 176"/>
                <a:gd name="T11" fmla="*/ 49 h 212"/>
                <a:gd name="T12" fmla="*/ 100 w 176"/>
                <a:gd name="T13" fmla="*/ 0 h 212"/>
                <a:gd name="T14" fmla="*/ 0 w 176"/>
                <a:gd name="T15" fmla="*/ 106 h 212"/>
                <a:gd name="T16" fmla="*/ 98 w 176"/>
                <a:gd name="T17" fmla="*/ 211 h 212"/>
                <a:gd name="T18" fmla="*/ 175 w 176"/>
                <a:gd name="T19" fmla="*/ 150 h 212"/>
                <a:gd name="T20" fmla="*/ 169 w 176"/>
                <a:gd name="T21" fmla="*/ 147 h 212"/>
                <a:gd name="T22" fmla="*/ 163 w 176"/>
                <a:gd name="T23" fmla="*/ 150 h 212"/>
                <a:gd name="T24" fmla="*/ 103 w 176"/>
                <a:gd name="T25" fmla="*/ 200 h 212"/>
                <a:gd name="T26" fmla="*/ 38 w 176"/>
                <a:gd name="T27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212">
                  <a:moveTo>
                    <a:pt x="38" y="106"/>
                  </a:moveTo>
                  <a:cubicBezTo>
                    <a:pt x="38" y="31"/>
                    <a:pt x="76" y="11"/>
                    <a:pt x="100" y="11"/>
                  </a:cubicBezTo>
                  <a:cubicBezTo>
                    <a:pt x="104" y="11"/>
                    <a:pt x="133" y="11"/>
                    <a:pt x="149" y="28"/>
                  </a:cubicBezTo>
                  <a:cubicBezTo>
                    <a:pt x="131" y="30"/>
                    <a:pt x="128" y="44"/>
                    <a:pt x="128" y="50"/>
                  </a:cubicBezTo>
                  <a:cubicBezTo>
                    <a:pt x="128" y="61"/>
                    <a:pt x="136" y="71"/>
                    <a:pt x="149" y="71"/>
                  </a:cubicBezTo>
                  <a:cubicBezTo>
                    <a:pt x="161" y="71"/>
                    <a:pt x="170" y="62"/>
                    <a:pt x="170" y="49"/>
                  </a:cubicBezTo>
                  <a:cubicBezTo>
                    <a:pt x="170" y="18"/>
                    <a:pt x="135" y="0"/>
                    <a:pt x="100" y="0"/>
                  </a:cubicBezTo>
                  <a:cubicBezTo>
                    <a:pt x="43" y="0"/>
                    <a:pt x="0" y="50"/>
                    <a:pt x="0" y="106"/>
                  </a:cubicBezTo>
                  <a:cubicBezTo>
                    <a:pt x="0" y="165"/>
                    <a:pt x="45" y="211"/>
                    <a:pt x="98" y="211"/>
                  </a:cubicBezTo>
                  <a:cubicBezTo>
                    <a:pt x="160" y="211"/>
                    <a:pt x="175" y="156"/>
                    <a:pt x="175" y="150"/>
                  </a:cubicBezTo>
                  <a:cubicBezTo>
                    <a:pt x="175" y="147"/>
                    <a:pt x="170" y="147"/>
                    <a:pt x="169" y="147"/>
                  </a:cubicBezTo>
                  <a:cubicBezTo>
                    <a:pt x="165" y="147"/>
                    <a:pt x="164" y="149"/>
                    <a:pt x="163" y="150"/>
                  </a:cubicBezTo>
                  <a:cubicBezTo>
                    <a:pt x="149" y="193"/>
                    <a:pt x="120" y="200"/>
                    <a:pt x="103" y="200"/>
                  </a:cubicBezTo>
                  <a:cubicBezTo>
                    <a:pt x="79" y="200"/>
                    <a:pt x="38" y="180"/>
                    <a:pt x="38" y="10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79" name="Freeform 103"/>
            <p:cNvSpPr>
              <a:spLocks noChangeArrowheads="1"/>
            </p:cNvSpPr>
            <p:nvPr/>
          </p:nvSpPr>
          <p:spPr bwMode="auto">
            <a:xfrm>
              <a:off x="1336" y="5721"/>
              <a:ext cx="51" cy="46"/>
            </a:xfrm>
            <a:custGeom>
              <a:avLst/>
              <a:gdLst>
                <a:gd name="T0" fmla="*/ 164 w 231"/>
                <a:gd name="T1" fmla="*/ 166 h 209"/>
                <a:gd name="T2" fmla="*/ 164 w 231"/>
                <a:gd name="T3" fmla="*/ 208 h 209"/>
                <a:gd name="T4" fmla="*/ 230 w 231"/>
                <a:gd name="T5" fmla="*/ 202 h 209"/>
                <a:gd name="T6" fmla="*/ 230 w 231"/>
                <a:gd name="T7" fmla="*/ 188 h 209"/>
                <a:gd name="T8" fmla="*/ 195 w 231"/>
                <a:gd name="T9" fmla="*/ 163 h 209"/>
                <a:gd name="T10" fmla="*/ 195 w 231"/>
                <a:gd name="T11" fmla="*/ 0 h 209"/>
                <a:gd name="T12" fmla="*/ 128 w 231"/>
                <a:gd name="T13" fmla="*/ 5 h 209"/>
                <a:gd name="T14" fmla="*/ 128 w 231"/>
                <a:gd name="T15" fmla="*/ 19 h 209"/>
                <a:gd name="T16" fmla="*/ 163 w 231"/>
                <a:gd name="T17" fmla="*/ 45 h 209"/>
                <a:gd name="T18" fmla="*/ 163 w 231"/>
                <a:gd name="T19" fmla="*/ 127 h 209"/>
                <a:gd name="T20" fmla="*/ 108 w 231"/>
                <a:gd name="T21" fmla="*/ 197 h 209"/>
                <a:gd name="T22" fmla="*/ 68 w 231"/>
                <a:gd name="T23" fmla="*/ 153 h 209"/>
                <a:gd name="T24" fmla="*/ 68 w 231"/>
                <a:gd name="T25" fmla="*/ 0 h 209"/>
                <a:gd name="T26" fmla="*/ 0 w 231"/>
                <a:gd name="T27" fmla="*/ 5 h 209"/>
                <a:gd name="T28" fmla="*/ 0 w 231"/>
                <a:gd name="T29" fmla="*/ 19 h 209"/>
                <a:gd name="T30" fmla="*/ 35 w 231"/>
                <a:gd name="T31" fmla="*/ 61 h 209"/>
                <a:gd name="T32" fmla="*/ 35 w 231"/>
                <a:gd name="T33" fmla="*/ 130 h 209"/>
                <a:gd name="T34" fmla="*/ 106 w 231"/>
                <a:gd name="T35" fmla="*/ 208 h 209"/>
                <a:gd name="T36" fmla="*/ 164 w 231"/>
                <a:gd name="T37" fmla="*/ 16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09">
                  <a:moveTo>
                    <a:pt x="164" y="166"/>
                  </a:moveTo>
                  <a:lnTo>
                    <a:pt x="164" y="208"/>
                  </a:lnTo>
                  <a:lnTo>
                    <a:pt x="230" y="202"/>
                  </a:lnTo>
                  <a:lnTo>
                    <a:pt x="230" y="188"/>
                  </a:lnTo>
                  <a:cubicBezTo>
                    <a:pt x="199" y="188"/>
                    <a:pt x="195" y="185"/>
                    <a:pt x="195" y="163"/>
                  </a:cubicBezTo>
                  <a:lnTo>
                    <a:pt x="195" y="0"/>
                  </a:lnTo>
                  <a:lnTo>
                    <a:pt x="128" y="5"/>
                  </a:lnTo>
                  <a:lnTo>
                    <a:pt x="128" y="19"/>
                  </a:lnTo>
                  <a:cubicBezTo>
                    <a:pt x="160" y="19"/>
                    <a:pt x="163" y="23"/>
                    <a:pt x="163" y="45"/>
                  </a:cubicBezTo>
                  <a:lnTo>
                    <a:pt x="163" y="127"/>
                  </a:lnTo>
                  <a:cubicBezTo>
                    <a:pt x="163" y="166"/>
                    <a:pt x="141" y="197"/>
                    <a:pt x="108" y="197"/>
                  </a:cubicBezTo>
                  <a:cubicBezTo>
                    <a:pt x="70" y="197"/>
                    <a:pt x="68" y="176"/>
                    <a:pt x="68" y="153"/>
                  </a:cubicBezTo>
                  <a:lnTo>
                    <a:pt x="68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5" y="19"/>
                    <a:pt x="35" y="21"/>
                    <a:pt x="35" y="61"/>
                  </a:cubicBezTo>
                  <a:lnTo>
                    <a:pt x="35" y="130"/>
                  </a:lnTo>
                  <a:cubicBezTo>
                    <a:pt x="35" y="166"/>
                    <a:pt x="35" y="208"/>
                    <a:pt x="106" y="208"/>
                  </a:cubicBezTo>
                  <a:cubicBezTo>
                    <a:pt x="131" y="208"/>
                    <a:pt x="151" y="195"/>
                    <a:pt x="164" y="16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80" name="Freeform 104"/>
            <p:cNvSpPr>
              <a:spLocks noChangeArrowheads="1"/>
            </p:cNvSpPr>
            <p:nvPr/>
          </p:nvSpPr>
          <p:spPr bwMode="auto">
            <a:xfrm>
              <a:off x="1393" y="5694"/>
              <a:ext cx="23" cy="71"/>
            </a:xfrm>
            <a:custGeom>
              <a:avLst/>
              <a:gdLst>
                <a:gd name="T0" fmla="*/ 67 w 104"/>
                <a:gd name="T1" fmla="*/ 0 h 319"/>
                <a:gd name="T2" fmla="*/ 0 w 104"/>
                <a:gd name="T3" fmla="*/ 5 h 319"/>
                <a:gd name="T4" fmla="*/ 0 w 104"/>
                <a:gd name="T5" fmla="*/ 19 h 319"/>
                <a:gd name="T6" fmla="*/ 36 w 104"/>
                <a:gd name="T7" fmla="*/ 45 h 319"/>
                <a:gd name="T8" fmla="*/ 36 w 104"/>
                <a:gd name="T9" fmla="*/ 282 h 319"/>
                <a:gd name="T10" fmla="*/ 0 w 104"/>
                <a:gd name="T11" fmla="*/ 303 h 319"/>
                <a:gd name="T12" fmla="*/ 0 w 104"/>
                <a:gd name="T13" fmla="*/ 318 h 319"/>
                <a:gd name="T14" fmla="*/ 51 w 104"/>
                <a:gd name="T15" fmla="*/ 317 h 319"/>
                <a:gd name="T16" fmla="*/ 103 w 104"/>
                <a:gd name="T17" fmla="*/ 318 h 319"/>
                <a:gd name="T18" fmla="*/ 103 w 104"/>
                <a:gd name="T19" fmla="*/ 303 h 319"/>
                <a:gd name="T20" fmla="*/ 67 w 104"/>
                <a:gd name="T21" fmla="*/ 282 h 319"/>
                <a:gd name="T22" fmla="*/ 67 w 104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319">
                  <a:moveTo>
                    <a:pt x="67" y="0"/>
                  </a:move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6" y="23"/>
                    <a:pt x="36" y="45"/>
                  </a:cubicBezTo>
                  <a:lnTo>
                    <a:pt x="36" y="282"/>
                  </a:lnTo>
                  <a:cubicBezTo>
                    <a:pt x="36" y="303"/>
                    <a:pt x="31" y="303"/>
                    <a:pt x="0" y="303"/>
                  </a:cubicBezTo>
                  <a:lnTo>
                    <a:pt x="0" y="318"/>
                  </a:lnTo>
                  <a:cubicBezTo>
                    <a:pt x="16" y="317"/>
                    <a:pt x="39" y="317"/>
                    <a:pt x="51" y="317"/>
                  </a:cubicBezTo>
                  <a:cubicBezTo>
                    <a:pt x="62" y="317"/>
                    <a:pt x="85" y="317"/>
                    <a:pt x="103" y="318"/>
                  </a:cubicBezTo>
                  <a:lnTo>
                    <a:pt x="103" y="303"/>
                  </a:lnTo>
                  <a:cubicBezTo>
                    <a:pt x="71" y="303"/>
                    <a:pt x="67" y="303"/>
                    <a:pt x="67" y="282"/>
                  </a:cubicBezTo>
                  <a:lnTo>
                    <a:pt x="6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81" name="Freeform 105"/>
            <p:cNvSpPr>
              <a:spLocks noChangeArrowheads="1"/>
            </p:cNvSpPr>
            <p:nvPr/>
          </p:nvSpPr>
          <p:spPr bwMode="auto">
            <a:xfrm>
              <a:off x="1422" y="5720"/>
              <a:ext cx="39" cy="47"/>
            </a:xfrm>
            <a:custGeom>
              <a:avLst/>
              <a:gdLst>
                <a:gd name="T0" fmla="*/ 38 w 178"/>
                <a:gd name="T1" fmla="*/ 90 h 212"/>
                <a:gd name="T2" fmla="*/ 96 w 178"/>
                <a:gd name="T3" fmla="*/ 10 h 212"/>
                <a:gd name="T4" fmla="*/ 148 w 178"/>
                <a:gd name="T5" fmla="*/ 90 h 212"/>
                <a:gd name="T6" fmla="*/ 38 w 178"/>
                <a:gd name="T7" fmla="*/ 90 h 212"/>
                <a:gd name="T8" fmla="*/ 38 w 178"/>
                <a:gd name="T9" fmla="*/ 100 h 212"/>
                <a:gd name="T10" fmla="*/ 166 w 178"/>
                <a:gd name="T11" fmla="*/ 100 h 212"/>
                <a:gd name="T12" fmla="*/ 177 w 178"/>
                <a:gd name="T13" fmla="*/ 90 h 212"/>
                <a:gd name="T14" fmla="*/ 96 w 178"/>
                <a:gd name="T15" fmla="*/ 0 h 212"/>
                <a:gd name="T16" fmla="*/ 0 w 178"/>
                <a:gd name="T17" fmla="*/ 105 h 212"/>
                <a:gd name="T18" fmla="*/ 101 w 178"/>
                <a:gd name="T19" fmla="*/ 211 h 212"/>
                <a:gd name="T20" fmla="*/ 177 w 178"/>
                <a:gd name="T21" fmla="*/ 150 h 212"/>
                <a:gd name="T22" fmla="*/ 171 w 178"/>
                <a:gd name="T23" fmla="*/ 146 h 212"/>
                <a:gd name="T24" fmla="*/ 166 w 178"/>
                <a:gd name="T25" fmla="*/ 151 h 212"/>
                <a:gd name="T26" fmla="*/ 104 w 178"/>
                <a:gd name="T27" fmla="*/ 200 h 212"/>
                <a:gd name="T28" fmla="*/ 52 w 178"/>
                <a:gd name="T29" fmla="*/ 168 h 212"/>
                <a:gd name="T30" fmla="*/ 38 w 178"/>
                <a:gd name="T31" fmla="*/ 10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212">
                  <a:moveTo>
                    <a:pt x="38" y="90"/>
                  </a:moveTo>
                  <a:cubicBezTo>
                    <a:pt x="42" y="22"/>
                    <a:pt x="80" y="10"/>
                    <a:pt x="96" y="10"/>
                  </a:cubicBezTo>
                  <a:cubicBezTo>
                    <a:pt x="142" y="10"/>
                    <a:pt x="148" y="71"/>
                    <a:pt x="148" y="90"/>
                  </a:cubicBezTo>
                  <a:lnTo>
                    <a:pt x="38" y="90"/>
                  </a:lnTo>
                  <a:close/>
                  <a:moveTo>
                    <a:pt x="38" y="100"/>
                  </a:moveTo>
                  <a:lnTo>
                    <a:pt x="166" y="100"/>
                  </a:lnTo>
                  <a:cubicBezTo>
                    <a:pt x="176" y="100"/>
                    <a:pt x="177" y="100"/>
                    <a:pt x="177" y="90"/>
                  </a:cubicBezTo>
                  <a:cubicBezTo>
                    <a:pt x="177" y="45"/>
                    <a:pt x="153" y="0"/>
                    <a:pt x="96" y="0"/>
                  </a:cubicBezTo>
                  <a:cubicBezTo>
                    <a:pt x="43" y="0"/>
                    <a:pt x="0" y="47"/>
                    <a:pt x="0" y="105"/>
                  </a:cubicBezTo>
                  <a:cubicBezTo>
                    <a:pt x="0" y="166"/>
                    <a:pt x="48" y="211"/>
                    <a:pt x="101" y="211"/>
                  </a:cubicBezTo>
                  <a:cubicBezTo>
                    <a:pt x="157" y="211"/>
                    <a:pt x="177" y="160"/>
                    <a:pt x="177" y="150"/>
                  </a:cubicBezTo>
                  <a:cubicBezTo>
                    <a:pt x="177" y="147"/>
                    <a:pt x="174" y="146"/>
                    <a:pt x="171" y="146"/>
                  </a:cubicBezTo>
                  <a:cubicBezTo>
                    <a:pt x="167" y="146"/>
                    <a:pt x="166" y="149"/>
                    <a:pt x="166" y="151"/>
                  </a:cubicBezTo>
                  <a:cubicBezTo>
                    <a:pt x="149" y="200"/>
                    <a:pt x="108" y="200"/>
                    <a:pt x="104" y="200"/>
                  </a:cubicBezTo>
                  <a:cubicBezTo>
                    <a:pt x="81" y="200"/>
                    <a:pt x="62" y="185"/>
                    <a:pt x="52" y="168"/>
                  </a:cubicBezTo>
                  <a:cubicBezTo>
                    <a:pt x="38" y="147"/>
                    <a:pt x="38" y="116"/>
                    <a:pt x="38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82" name="Freeform 106"/>
            <p:cNvSpPr>
              <a:spLocks noChangeArrowheads="1"/>
            </p:cNvSpPr>
            <p:nvPr/>
          </p:nvSpPr>
          <p:spPr bwMode="auto">
            <a:xfrm>
              <a:off x="1470" y="5688"/>
              <a:ext cx="23" cy="103"/>
            </a:xfrm>
            <a:custGeom>
              <a:avLst/>
              <a:gdLst>
                <a:gd name="T0" fmla="*/ 101 w 104"/>
                <a:gd name="T1" fmla="*/ 237 h 458"/>
                <a:gd name="T2" fmla="*/ 103 w 104"/>
                <a:gd name="T3" fmla="*/ 228 h 458"/>
                <a:gd name="T4" fmla="*/ 101 w 104"/>
                <a:gd name="T5" fmla="*/ 221 h 458"/>
                <a:gd name="T6" fmla="*/ 19 w 104"/>
                <a:gd name="T7" fmla="*/ 10 h 458"/>
                <a:gd name="T8" fmla="*/ 9 w 104"/>
                <a:gd name="T9" fmla="*/ 0 h 458"/>
                <a:gd name="T10" fmla="*/ 0 w 104"/>
                <a:gd name="T11" fmla="*/ 9 h 458"/>
                <a:gd name="T12" fmla="*/ 2 w 104"/>
                <a:gd name="T13" fmla="*/ 17 h 458"/>
                <a:gd name="T14" fmla="*/ 84 w 104"/>
                <a:gd name="T15" fmla="*/ 228 h 458"/>
                <a:gd name="T16" fmla="*/ 2 w 104"/>
                <a:gd name="T17" fmla="*/ 440 h 458"/>
                <a:gd name="T18" fmla="*/ 0 w 104"/>
                <a:gd name="T19" fmla="*/ 448 h 458"/>
                <a:gd name="T20" fmla="*/ 9 w 104"/>
                <a:gd name="T21" fmla="*/ 457 h 458"/>
                <a:gd name="T22" fmla="*/ 19 w 104"/>
                <a:gd name="T23" fmla="*/ 448 h 458"/>
                <a:gd name="T24" fmla="*/ 101 w 104"/>
                <a:gd name="T25" fmla="*/ 23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458">
                  <a:moveTo>
                    <a:pt x="101" y="237"/>
                  </a:moveTo>
                  <a:cubicBezTo>
                    <a:pt x="103" y="230"/>
                    <a:pt x="103" y="229"/>
                    <a:pt x="103" y="228"/>
                  </a:cubicBezTo>
                  <a:cubicBezTo>
                    <a:pt x="103" y="227"/>
                    <a:pt x="103" y="226"/>
                    <a:pt x="101" y="221"/>
                  </a:cubicBezTo>
                  <a:lnTo>
                    <a:pt x="19" y="10"/>
                  </a:lnTo>
                  <a:cubicBezTo>
                    <a:pt x="17" y="3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2" y="17"/>
                  </a:cubicBezTo>
                  <a:lnTo>
                    <a:pt x="84" y="228"/>
                  </a:lnTo>
                  <a:lnTo>
                    <a:pt x="2" y="440"/>
                  </a:lnTo>
                  <a:cubicBezTo>
                    <a:pt x="0" y="445"/>
                    <a:pt x="0" y="446"/>
                    <a:pt x="0" y="448"/>
                  </a:cubicBezTo>
                  <a:cubicBezTo>
                    <a:pt x="0" y="453"/>
                    <a:pt x="4" y="457"/>
                    <a:pt x="9" y="457"/>
                  </a:cubicBezTo>
                  <a:cubicBezTo>
                    <a:pt x="16" y="457"/>
                    <a:pt x="17" y="453"/>
                    <a:pt x="19" y="448"/>
                  </a:cubicBezTo>
                  <a:lnTo>
                    <a:pt x="101" y="2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83" name="Freeform 107"/>
            <p:cNvSpPr>
              <a:spLocks noChangeArrowheads="1"/>
            </p:cNvSpPr>
            <p:nvPr/>
          </p:nvSpPr>
          <p:spPr bwMode="auto">
            <a:xfrm>
              <a:off x="1534" y="5706"/>
              <a:ext cx="68" cy="68"/>
            </a:xfrm>
            <a:custGeom>
              <a:avLst/>
              <a:gdLst>
                <a:gd name="T0" fmla="*/ 162 w 306"/>
                <a:gd name="T1" fmla="*/ 162 h 306"/>
                <a:gd name="T2" fmla="*/ 290 w 306"/>
                <a:gd name="T3" fmla="*/ 162 h 306"/>
                <a:gd name="T4" fmla="*/ 305 w 306"/>
                <a:gd name="T5" fmla="*/ 153 h 306"/>
                <a:gd name="T6" fmla="*/ 290 w 306"/>
                <a:gd name="T7" fmla="*/ 143 h 306"/>
                <a:gd name="T8" fmla="*/ 162 w 306"/>
                <a:gd name="T9" fmla="*/ 143 h 306"/>
                <a:gd name="T10" fmla="*/ 162 w 306"/>
                <a:gd name="T11" fmla="*/ 16 h 306"/>
                <a:gd name="T12" fmla="*/ 153 w 306"/>
                <a:gd name="T13" fmla="*/ 0 h 306"/>
                <a:gd name="T14" fmla="*/ 143 w 306"/>
                <a:gd name="T15" fmla="*/ 16 h 306"/>
                <a:gd name="T16" fmla="*/ 143 w 306"/>
                <a:gd name="T17" fmla="*/ 143 h 306"/>
                <a:gd name="T18" fmla="*/ 16 w 306"/>
                <a:gd name="T19" fmla="*/ 143 h 306"/>
                <a:gd name="T20" fmla="*/ 0 w 306"/>
                <a:gd name="T21" fmla="*/ 153 h 306"/>
                <a:gd name="T22" fmla="*/ 16 w 306"/>
                <a:gd name="T23" fmla="*/ 162 h 306"/>
                <a:gd name="T24" fmla="*/ 143 w 306"/>
                <a:gd name="T25" fmla="*/ 162 h 306"/>
                <a:gd name="T26" fmla="*/ 143 w 306"/>
                <a:gd name="T27" fmla="*/ 290 h 306"/>
                <a:gd name="T28" fmla="*/ 153 w 306"/>
                <a:gd name="T29" fmla="*/ 305 h 306"/>
                <a:gd name="T30" fmla="*/ 162 w 306"/>
                <a:gd name="T31" fmla="*/ 290 h 306"/>
                <a:gd name="T32" fmla="*/ 162 w 306"/>
                <a:gd name="T33" fmla="*/ 16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306">
                  <a:moveTo>
                    <a:pt x="162" y="162"/>
                  </a:moveTo>
                  <a:lnTo>
                    <a:pt x="290" y="162"/>
                  </a:lnTo>
                  <a:cubicBezTo>
                    <a:pt x="296" y="162"/>
                    <a:pt x="305" y="162"/>
                    <a:pt x="305" y="153"/>
                  </a:cubicBezTo>
                  <a:cubicBezTo>
                    <a:pt x="305" y="143"/>
                    <a:pt x="296" y="143"/>
                    <a:pt x="290" y="143"/>
                  </a:cubicBezTo>
                  <a:lnTo>
                    <a:pt x="162" y="143"/>
                  </a:lnTo>
                  <a:lnTo>
                    <a:pt x="162" y="16"/>
                  </a:lnTo>
                  <a:cubicBezTo>
                    <a:pt x="162" y="8"/>
                    <a:pt x="162" y="0"/>
                    <a:pt x="153" y="0"/>
                  </a:cubicBezTo>
                  <a:cubicBezTo>
                    <a:pt x="143" y="0"/>
                    <a:pt x="143" y="8"/>
                    <a:pt x="143" y="16"/>
                  </a:cubicBezTo>
                  <a:lnTo>
                    <a:pt x="143" y="143"/>
                  </a:lnTo>
                  <a:lnTo>
                    <a:pt x="16" y="143"/>
                  </a:lnTo>
                  <a:cubicBezTo>
                    <a:pt x="8" y="143"/>
                    <a:pt x="0" y="143"/>
                    <a:pt x="0" y="153"/>
                  </a:cubicBezTo>
                  <a:cubicBezTo>
                    <a:pt x="0" y="162"/>
                    <a:pt x="8" y="162"/>
                    <a:pt x="16" y="162"/>
                  </a:cubicBezTo>
                  <a:lnTo>
                    <a:pt x="143" y="162"/>
                  </a:lnTo>
                  <a:lnTo>
                    <a:pt x="143" y="290"/>
                  </a:lnTo>
                  <a:cubicBezTo>
                    <a:pt x="143" y="296"/>
                    <a:pt x="143" y="305"/>
                    <a:pt x="153" y="305"/>
                  </a:cubicBezTo>
                  <a:cubicBezTo>
                    <a:pt x="162" y="305"/>
                    <a:pt x="162" y="296"/>
                    <a:pt x="162" y="290"/>
                  </a:cubicBezTo>
                  <a:lnTo>
                    <a:pt x="162" y="1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84" name="Freeform 108"/>
            <p:cNvSpPr>
              <a:spLocks noChangeArrowheads="1"/>
            </p:cNvSpPr>
            <p:nvPr/>
          </p:nvSpPr>
          <p:spPr bwMode="auto">
            <a:xfrm>
              <a:off x="1639" y="5674"/>
              <a:ext cx="80" cy="103"/>
            </a:xfrm>
            <a:custGeom>
              <a:avLst/>
              <a:gdLst>
                <a:gd name="T0" fmla="*/ 144 w 359"/>
                <a:gd name="T1" fmla="*/ 409 h 458"/>
                <a:gd name="T2" fmla="*/ 64 w 359"/>
                <a:gd name="T3" fmla="*/ 232 h 458"/>
                <a:gd name="T4" fmla="*/ 57 w 359"/>
                <a:gd name="T5" fmla="*/ 225 h 458"/>
                <a:gd name="T6" fmla="*/ 50 w 359"/>
                <a:gd name="T7" fmla="*/ 227 h 458"/>
                <a:gd name="T8" fmla="*/ 6 w 359"/>
                <a:gd name="T9" fmla="*/ 261 h 458"/>
                <a:gd name="T10" fmla="*/ 0 w 359"/>
                <a:gd name="T11" fmla="*/ 268 h 458"/>
                <a:gd name="T12" fmla="*/ 4 w 359"/>
                <a:gd name="T13" fmla="*/ 273 h 458"/>
                <a:gd name="T14" fmla="*/ 19 w 359"/>
                <a:gd name="T15" fmla="*/ 263 h 458"/>
                <a:gd name="T16" fmla="*/ 34 w 359"/>
                <a:gd name="T17" fmla="*/ 252 h 458"/>
                <a:gd name="T18" fmla="*/ 124 w 359"/>
                <a:gd name="T19" fmla="*/ 450 h 458"/>
                <a:gd name="T20" fmla="*/ 135 w 359"/>
                <a:gd name="T21" fmla="*/ 457 h 458"/>
                <a:gd name="T22" fmla="*/ 147 w 359"/>
                <a:gd name="T23" fmla="*/ 448 h 458"/>
                <a:gd name="T24" fmla="*/ 354 w 359"/>
                <a:gd name="T25" fmla="*/ 19 h 458"/>
                <a:gd name="T26" fmla="*/ 358 w 359"/>
                <a:gd name="T27" fmla="*/ 9 h 458"/>
                <a:gd name="T28" fmla="*/ 348 w 359"/>
                <a:gd name="T29" fmla="*/ 0 h 458"/>
                <a:gd name="T30" fmla="*/ 338 w 359"/>
                <a:gd name="T31" fmla="*/ 9 h 458"/>
                <a:gd name="T32" fmla="*/ 144 w 359"/>
                <a:gd name="T33" fmla="*/ 409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9" h="458">
                  <a:moveTo>
                    <a:pt x="144" y="409"/>
                  </a:moveTo>
                  <a:lnTo>
                    <a:pt x="64" y="232"/>
                  </a:lnTo>
                  <a:cubicBezTo>
                    <a:pt x="61" y="225"/>
                    <a:pt x="58" y="225"/>
                    <a:pt x="57" y="225"/>
                  </a:cubicBezTo>
                  <a:cubicBezTo>
                    <a:pt x="57" y="225"/>
                    <a:pt x="54" y="225"/>
                    <a:pt x="50" y="227"/>
                  </a:cubicBezTo>
                  <a:lnTo>
                    <a:pt x="6" y="261"/>
                  </a:lnTo>
                  <a:cubicBezTo>
                    <a:pt x="0" y="265"/>
                    <a:pt x="0" y="267"/>
                    <a:pt x="0" y="268"/>
                  </a:cubicBezTo>
                  <a:cubicBezTo>
                    <a:pt x="0" y="270"/>
                    <a:pt x="1" y="273"/>
                    <a:pt x="4" y="273"/>
                  </a:cubicBezTo>
                  <a:cubicBezTo>
                    <a:pt x="7" y="273"/>
                    <a:pt x="16" y="267"/>
                    <a:pt x="19" y="263"/>
                  </a:cubicBezTo>
                  <a:cubicBezTo>
                    <a:pt x="23" y="261"/>
                    <a:pt x="30" y="255"/>
                    <a:pt x="34" y="252"/>
                  </a:cubicBezTo>
                  <a:lnTo>
                    <a:pt x="124" y="450"/>
                  </a:lnTo>
                  <a:cubicBezTo>
                    <a:pt x="128" y="457"/>
                    <a:pt x="131" y="457"/>
                    <a:pt x="135" y="457"/>
                  </a:cubicBezTo>
                  <a:cubicBezTo>
                    <a:pt x="141" y="457"/>
                    <a:pt x="142" y="455"/>
                    <a:pt x="147" y="448"/>
                  </a:cubicBezTo>
                  <a:lnTo>
                    <a:pt x="354" y="19"/>
                  </a:lnTo>
                  <a:cubicBezTo>
                    <a:pt x="358" y="11"/>
                    <a:pt x="358" y="10"/>
                    <a:pt x="358" y="9"/>
                  </a:cubicBezTo>
                  <a:cubicBezTo>
                    <a:pt x="358" y="4"/>
                    <a:pt x="353" y="0"/>
                    <a:pt x="348" y="0"/>
                  </a:cubicBezTo>
                  <a:cubicBezTo>
                    <a:pt x="344" y="0"/>
                    <a:pt x="341" y="2"/>
                    <a:pt x="338" y="9"/>
                  </a:cubicBezTo>
                  <a:lnTo>
                    <a:pt x="144" y="4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85" name="Freeform 109"/>
            <p:cNvSpPr>
              <a:spLocks noChangeArrowheads="1"/>
            </p:cNvSpPr>
            <p:nvPr/>
          </p:nvSpPr>
          <p:spPr bwMode="auto">
            <a:xfrm>
              <a:off x="1718" y="5674"/>
              <a:ext cx="272" cy="4"/>
            </a:xfrm>
            <a:custGeom>
              <a:avLst/>
              <a:gdLst>
                <a:gd name="T0" fmla="*/ 600 w 1202"/>
                <a:gd name="T1" fmla="*/ 19 h 20"/>
                <a:gd name="T2" fmla="*/ 0 w 1202"/>
                <a:gd name="T3" fmla="*/ 19 h 20"/>
                <a:gd name="T4" fmla="*/ 0 w 1202"/>
                <a:gd name="T5" fmla="*/ 0 h 20"/>
                <a:gd name="T6" fmla="*/ 1201 w 1202"/>
                <a:gd name="T7" fmla="*/ 0 h 20"/>
                <a:gd name="T8" fmla="*/ 1201 w 1202"/>
                <a:gd name="T9" fmla="*/ 19 h 20"/>
                <a:gd name="T10" fmla="*/ 600 w 1202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2" h="20">
                  <a:moveTo>
                    <a:pt x="60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201" y="0"/>
                  </a:lnTo>
                  <a:lnTo>
                    <a:pt x="1201" y="19"/>
                  </a:lnTo>
                  <a:lnTo>
                    <a:pt x="60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86" name="Freeform 110"/>
            <p:cNvSpPr>
              <a:spLocks noChangeArrowheads="1"/>
            </p:cNvSpPr>
            <p:nvPr/>
          </p:nvSpPr>
          <p:spPr bwMode="auto">
            <a:xfrm>
              <a:off x="1727" y="5697"/>
              <a:ext cx="33" cy="68"/>
            </a:xfrm>
            <a:custGeom>
              <a:avLst/>
              <a:gdLst>
                <a:gd name="T0" fmla="*/ 95 w 152"/>
                <a:gd name="T1" fmla="*/ 11 h 306"/>
                <a:gd name="T2" fmla="*/ 83 w 152"/>
                <a:gd name="T3" fmla="*/ 0 h 306"/>
                <a:gd name="T4" fmla="*/ 0 w 152"/>
                <a:gd name="T5" fmla="*/ 29 h 306"/>
                <a:gd name="T6" fmla="*/ 0 w 152"/>
                <a:gd name="T7" fmla="*/ 44 h 306"/>
                <a:gd name="T8" fmla="*/ 60 w 152"/>
                <a:gd name="T9" fmla="*/ 31 h 306"/>
                <a:gd name="T10" fmla="*/ 60 w 152"/>
                <a:gd name="T11" fmla="*/ 269 h 306"/>
                <a:gd name="T12" fmla="*/ 18 w 152"/>
                <a:gd name="T13" fmla="*/ 291 h 306"/>
                <a:gd name="T14" fmla="*/ 3 w 152"/>
                <a:gd name="T15" fmla="*/ 291 h 306"/>
                <a:gd name="T16" fmla="*/ 3 w 152"/>
                <a:gd name="T17" fmla="*/ 305 h 306"/>
                <a:gd name="T18" fmla="*/ 77 w 152"/>
                <a:gd name="T19" fmla="*/ 303 h 306"/>
                <a:gd name="T20" fmla="*/ 151 w 152"/>
                <a:gd name="T21" fmla="*/ 305 h 306"/>
                <a:gd name="T22" fmla="*/ 151 w 152"/>
                <a:gd name="T23" fmla="*/ 291 h 306"/>
                <a:gd name="T24" fmla="*/ 137 w 152"/>
                <a:gd name="T25" fmla="*/ 291 h 306"/>
                <a:gd name="T26" fmla="*/ 95 w 152"/>
                <a:gd name="T27" fmla="*/ 269 h 306"/>
                <a:gd name="T28" fmla="*/ 95 w 152"/>
                <a:gd name="T29" fmla="*/ 1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306">
                  <a:moveTo>
                    <a:pt x="95" y="11"/>
                  </a:moveTo>
                  <a:cubicBezTo>
                    <a:pt x="95" y="1"/>
                    <a:pt x="95" y="0"/>
                    <a:pt x="83" y="0"/>
                  </a:cubicBezTo>
                  <a:cubicBezTo>
                    <a:pt x="55" y="29"/>
                    <a:pt x="15" y="29"/>
                    <a:pt x="0" y="29"/>
                  </a:cubicBezTo>
                  <a:lnTo>
                    <a:pt x="0" y="44"/>
                  </a:lnTo>
                  <a:cubicBezTo>
                    <a:pt x="9" y="44"/>
                    <a:pt x="36" y="44"/>
                    <a:pt x="60" y="31"/>
                  </a:cubicBezTo>
                  <a:lnTo>
                    <a:pt x="60" y="269"/>
                  </a:lnTo>
                  <a:cubicBezTo>
                    <a:pt x="60" y="286"/>
                    <a:pt x="59" y="291"/>
                    <a:pt x="18" y="291"/>
                  </a:cubicBezTo>
                  <a:lnTo>
                    <a:pt x="3" y="291"/>
                  </a:lnTo>
                  <a:lnTo>
                    <a:pt x="3" y="305"/>
                  </a:lnTo>
                  <a:cubicBezTo>
                    <a:pt x="19" y="303"/>
                    <a:pt x="59" y="303"/>
                    <a:pt x="77" y="303"/>
                  </a:cubicBezTo>
                  <a:cubicBezTo>
                    <a:pt x="96" y="303"/>
                    <a:pt x="135" y="303"/>
                    <a:pt x="151" y="305"/>
                  </a:cubicBezTo>
                  <a:lnTo>
                    <a:pt x="151" y="291"/>
                  </a:lnTo>
                  <a:lnTo>
                    <a:pt x="137" y="291"/>
                  </a:lnTo>
                  <a:cubicBezTo>
                    <a:pt x="96" y="291"/>
                    <a:pt x="95" y="286"/>
                    <a:pt x="95" y="269"/>
                  </a:cubicBezTo>
                  <a:lnTo>
                    <a:pt x="95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87" name="Freeform 111"/>
            <p:cNvSpPr>
              <a:spLocks noChangeArrowheads="1"/>
            </p:cNvSpPr>
            <p:nvPr/>
          </p:nvSpPr>
          <p:spPr bwMode="auto">
            <a:xfrm>
              <a:off x="1801" y="5738"/>
              <a:ext cx="63" cy="4"/>
            </a:xfrm>
            <a:custGeom>
              <a:avLst/>
              <a:gdLst>
                <a:gd name="T0" fmla="*/ 264 w 281"/>
                <a:gd name="T1" fmla="*/ 19 h 20"/>
                <a:gd name="T2" fmla="*/ 280 w 281"/>
                <a:gd name="T3" fmla="*/ 9 h 20"/>
                <a:gd name="T4" fmla="*/ 264 w 281"/>
                <a:gd name="T5" fmla="*/ 0 h 20"/>
                <a:gd name="T6" fmla="*/ 16 w 281"/>
                <a:gd name="T7" fmla="*/ 0 h 20"/>
                <a:gd name="T8" fmla="*/ 0 w 281"/>
                <a:gd name="T9" fmla="*/ 9 h 20"/>
                <a:gd name="T10" fmla="*/ 16 w 281"/>
                <a:gd name="T11" fmla="*/ 19 h 20"/>
                <a:gd name="T12" fmla="*/ 264 w 281"/>
                <a:gd name="T1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20">
                  <a:moveTo>
                    <a:pt x="264" y="19"/>
                  </a:moveTo>
                  <a:cubicBezTo>
                    <a:pt x="271" y="19"/>
                    <a:pt x="280" y="19"/>
                    <a:pt x="280" y="9"/>
                  </a:cubicBezTo>
                  <a:cubicBezTo>
                    <a:pt x="280" y="0"/>
                    <a:pt x="271" y="0"/>
                    <a:pt x="264" y="0"/>
                  </a:cubicBezTo>
                  <a:lnTo>
                    <a:pt x="16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9"/>
                    <a:pt x="8" y="19"/>
                    <a:pt x="16" y="19"/>
                  </a:cubicBezTo>
                  <a:lnTo>
                    <a:pt x="264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88" name="Freeform 112"/>
            <p:cNvSpPr>
              <a:spLocks noChangeArrowheads="1"/>
            </p:cNvSpPr>
            <p:nvPr/>
          </p:nvSpPr>
          <p:spPr bwMode="auto">
            <a:xfrm>
              <a:off x="1899" y="5695"/>
              <a:ext cx="85" cy="70"/>
            </a:xfrm>
            <a:custGeom>
              <a:avLst/>
              <a:gdLst>
                <a:gd name="T0" fmla="*/ 210 w 378"/>
                <a:gd name="T1" fmla="*/ 124 h 314"/>
                <a:gd name="T2" fmla="*/ 171 w 378"/>
                <a:gd name="T3" fmla="*/ 33 h 314"/>
                <a:gd name="T4" fmla="*/ 169 w 378"/>
                <a:gd name="T5" fmla="*/ 27 h 314"/>
                <a:gd name="T6" fmla="*/ 196 w 378"/>
                <a:gd name="T7" fmla="*/ 15 h 314"/>
                <a:gd name="T8" fmla="*/ 204 w 378"/>
                <a:gd name="T9" fmla="*/ 5 h 314"/>
                <a:gd name="T10" fmla="*/ 199 w 378"/>
                <a:gd name="T11" fmla="*/ 0 h 314"/>
                <a:gd name="T12" fmla="*/ 140 w 378"/>
                <a:gd name="T13" fmla="*/ 1 h 314"/>
                <a:gd name="T14" fmla="*/ 89 w 378"/>
                <a:gd name="T15" fmla="*/ 0 h 314"/>
                <a:gd name="T16" fmla="*/ 81 w 378"/>
                <a:gd name="T17" fmla="*/ 9 h 314"/>
                <a:gd name="T18" fmla="*/ 91 w 378"/>
                <a:gd name="T19" fmla="*/ 15 h 314"/>
                <a:gd name="T20" fmla="*/ 126 w 378"/>
                <a:gd name="T21" fmla="*/ 29 h 314"/>
                <a:gd name="T22" fmla="*/ 180 w 378"/>
                <a:gd name="T23" fmla="*/ 157 h 314"/>
                <a:gd name="T24" fmla="*/ 83 w 378"/>
                <a:gd name="T25" fmla="*/ 261 h 314"/>
                <a:gd name="T26" fmla="*/ 77 w 378"/>
                <a:gd name="T27" fmla="*/ 266 h 314"/>
                <a:gd name="T28" fmla="*/ 10 w 378"/>
                <a:gd name="T29" fmla="*/ 298 h 314"/>
                <a:gd name="T30" fmla="*/ 0 w 378"/>
                <a:gd name="T31" fmla="*/ 307 h 314"/>
                <a:gd name="T32" fmla="*/ 6 w 378"/>
                <a:gd name="T33" fmla="*/ 313 h 314"/>
                <a:gd name="T34" fmla="*/ 49 w 378"/>
                <a:gd name="T35" fmla="*/ 312 h 314"/>
                <a:gd name="T36" fmla="*/ 100 w 378"/>
                <a:gd name="T37" fmla="*/ 313 h 314"/>
                <a:gd name="T38" fmla="*/ 108 w 378"/>
                <a:gd name="T39" fmla="*/ 303 h 314"/>
                <a:gd name="T40" fmla="*/ 103 w 378"/>
                <a:gd name="T41" fmla="*/ 298 h 314"/>
                <a:gd name="T42" fmla="*/ 84 w 378"/>
                <a:gd name="T43" fmla="*/ 285 h 314"/>
                <a:gd name="T44" fmla="*/ 97 w 378"/>
                <a:gd name="T45" fmla="*/ 264 h 314"/>
                <a:gd name="T46" fmla="*/ 143 w 378"/>
                <a:gd name="T47" fmla="*/ 214 h 314"/>
                <a:gd name="T48" fmla="*/ 185 w 378"/>
                <a:gd name="T49" fmla="*/ 169 h 314"/>
                <a:gd name="T50" fmla="*/ 230 w 378"/>
                <a:gd name="T51" fmla="*/ 278 h 314"/>
                <a:gd name="T52" fmla="*/ 234 w 378"/>
                <a:gd name="T53" fmla="*/ 286 h 314"/>
                <a:gd name="T54" fmla="*/ 207 w 378"/>
                <a:gd name="T55" fmla="*/ 298 h 314"/>
                <a:gd name="T56" fmla="*/ 197 w 378"/>
                <a:gd name="T57" fmla="*/ 307 h 314"/>
                <a:gd name="T58" fmla="*/ 204 w 378"/>
                <a:gd name="T59" fmla="*/ 313 h 314"/>
                <a:gd name="T60" fmla="*/ 262 w 378"/>
                <a:gd name="T61" fmla="*/ 312 h 314"/>
                <a:gd name="T62" fmla="*/ 313 w 378"/>
                <a:gd name="T63" fmla="*/ 313 h 314"/>
                <a:gd name="T64" fmla="*/ 322 w 378"/>
                <a:gd name="T65" fmla="*/ 304 h 314"/>
                <a:gd name="T66" fmla="*/ 314 w 378"/>
                <a:gd name="T67" fmla="*/ 298 h 314"/>
                <a:gd name="T68" fmla="*/ 274 w 378"/>
                <a:gd name="T69" fmla="*/ 278 h 314"/>
                <a:gd name="T70" fmla="*/ 215 w 378"/>
                <a:gd name="T71" fmla="*/ 137 h 314"/>
                <a:gd name="T72" fmla="*/ 308 w 378"/>
                <a:gd name="T73" fmla="*/ 37 h 314"/>
                <a:gd name="T74" fmla="*/ 367 w 378"/>
                <a:gd name="T75" fmla="*/ 15 h 314"/>
                <a:gd name="T76" fmla="*/ 377 w 378"/>
                <a:gd name="T77" fmla="*/ 5 h 314"/>
                <a:gd name="T78" fmla="*/ 371 w 378"/>
                <a:gd name="T79" fmla="*/ 0 h 314"/>
                <a:gd name="T80" fmla="*/ 328 w 378"/>
                <a:gd name="T81" fmla="*/ 1 h 314"/>
                <a:gd name="T82" fmla="*/ 278 w 378"/>
                <a:gd name="T83" fmla="*/ 0 h 314"/>
                <a:gd name="T84" fmla="*/ 269 w 378"/>
                <a:gd name="T85" fmla="*/ 9 h 314"/>
                <a:gd name="T86" fmla="*/ 274 w 378"/>
                <a:gd name="T87" fmla="*/ 15 h 314"/>
                <a:gd name="T88" fmla="*/ 292 w 378"/>
                <a:gd name="T89" fmla="*/ 28 h 314"/>
                <a:gd name="T90" fmla="*/ 283 w 378"/>
                <a:gd name="T91" fmla="*/ 45 h 314"/>
                <a:gd name="T92" fmla="*/ 210 w 378"/>
                <a:gd name="T93" fmla="*/ 12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8" h="314">
                  <a:moveTo>
                    <a:pt x="210" y="124"/>
                  </a:moveTo>
                  <a:lnTo>
                    <a:pt x="171" y="33"/>
                  </a:lnTo>
                  <a:cubicBezTo>
                    <a:pt x="169" y="30"/>
                    <a:pt x="169" y="28"/>
                    <a:pt x="169" y="27"/>
                  </a:cubicBezTo>
                  <a:cubicBezTo>
                    <a:pt x="169" y="25"/>
                    <a:pt x="176" y="16"/>
                    <a:pt x="196" y="15"/>
                  </a:cubicBezTo>
                  <a:cubicBezTo>
                    <a:pt x="201" y="14"/>
                    <a:pt x="204" y="14"/>
                    <a:pt x="204" y="5"/>
                  </a:cubicBezTo>
                  <a:cubicBezTo>
                    <a:pt x="204" y="0"/>
                    <a:pt x="200" y="0"/>
                    <a:pt x="199" y="0"/>
                  </a:cubicBezTo>
                  <a:cubicBezTo>
                    <a:pt x="180" y="0"/>
                    <a:pt x="160" y="1"/>
                    <a:pt x="140" y="1"/>
                  </a:cubicBezTo>
                  <a:cubicBezTo>
                    <a:pt x="129" y="1"/>
                    <a:pt x="101" y="0"/>
                    <a:pt x="89" y="0"/>
                  </a:cubicBezTo>
                  <a:cubicBezTo>
                    <a:pt x="86" y="0"/>
                    <a:pt x="81" y="0"/>
                    <a:pt x="81" y="9"/>
                  </a:cubicBezTo>
                  <a:cubicBezTo>
                    <a:pt x="81" y="15"/>
                    <a:pt x="85" y="15"/>
                    <a:pt x="91" y="15"/>
                  </a:cubicBezTo>
                  <a:cubicBezTo>
                    <a:pt x="120" y="15"/>
                    <a:pt x="122" y="19"/>
                    <a:pt x="126" y="29"/>
                  </a:cubicBezTo>
                  <a:lnTo>
                    <a:pt x="180" y="157"/>
                  </a:lnTo>
                  <a:lnTo>
                    <a:pt x="83" y="261"/>
                  </a:lnTo>
                  <a:lnTo>
                    <a:pt x="77" y="266"/>
                  </a:lnTo>
                  <a:cubicBezTo>
                    <a:pt x="55" y="290"/>
                    <a:pt x="33" y="297"/>
                    <a:pt x="10" y="298"/>
                  </a:cubicBezTo>
                  <a:cubicBezTo>
                    <a:pt x="4" y="299"/>
                    <a:pt x="0" y="299"/>
                    <a:pt x="0" y="307"/>
                  </a:cubicBezTo>
                  <a:cubicBezTo>
                    <a:pt x="0" y="308"/>
                    <a:pt x="0" y="313"/>
                    <a:pt x="6" y="313"/>
                  </a:cubicBezTo>
                  <a:cubicBezTo>
                    <a:pt x="19" y="313"/>
                    <a:pt x="34" y="312"/>
                    <a:pt x="49" y="312"/>
                  </a:cubicBezTo>
                  <a:cubicBezTo>
                    <a:pt x="65" y="312"/>
                    <a:pt x="84" y="313"/>
                    <a:pt x="100" y="313"/>
                  </a:cubicBezTo>
                  <a:cubicBezTo>
                    <a:pt x="103" y="313"/>
                    <a:pt x="108" y="313"/>
                    <a:pt x="108" y="303"/>
                  </a:cubicBezTo>
                  <a:cubicBezTo>
                    <a:pt x="108" y="299"/>
                    <a:pt x="104" y="298"/>
                    <a:pt x="103" y="298"/>
                  </a:cubicBezTo>
                  <a:cubicBezTo>
                    <a:pt x="98" y="298"/>
                    <a:pt x="84" y="297"/>
                    <a:pt x="84" y="285"/>
                  </a:cubicBezTo>
                  <a:cubicBezTo>
                    <a:pt x="84" y="278"/>
                    <a:pt x="91" y="270"/>
                    <a:pt x="97" y="264"/>
                  </a:cubicBezTo>
                  <a:lnTo>
                    <a:pt x="143" y="214"/>
                  </a:lnTo>
                  <a:lnTo>
                    <a:pt x="185" y="169"/>
                  </a:lnTo>
                  <a:lnTo>
                    <a:pt x="230" y="278"/>
                  </a:lnTo>
                  <a:cubicBezTo>
                    <a:pt x="233" y="283"/>
                    <a:pt x="234" y="285"/>
                    <a:pt x="234" y="286"/>
                  </a:cubicBezTo>
                  <a:cubicBezTo>
                    <a:pt x="234" y="289"/>
                    <a:pt x="225" y="297"/>
                    <a:pt x="207" y="298"/>
                  </a:cubicBezTo>
                  <a:cubicBezTo>
                    <a:pt x="202" y="299"/>
                    <a:pt x="197" y="299"/>
                    <a:pt x="197" y="307"/>
                  </a:cubicBezTo>
                  <a:cubicBezTo>
                    <a:pt x="197" y="313"/>
                    <a:pt x="202" y="313"/>
                    <a:pt x="204" y="313"/>
                  </a:cubicBezTo>
                  <a:cubicBezTo>
                    <a:pt x="217" y="313"/>
                    <a:pt x="249" y="312"/>
                    <a:pt x="262" y="312"/>
                  </a:cubicBezTo>
                  <a:cubicBezTo>
                    <a:pt x="273" y="312"/>
                    <a:pt x="301" y="313"/>
                    <a:pt x="313" y="313"/>
                  </a:cubicBezTo>
                  <a:cubicBezTo>
                    <a:pt x="316" y="313"/>
                    <a:pt x="322" y="313"/>
                    <a:pt x="322" y="304"/>
                  </a:cubicBezTo>
                  <a:cubicBezTo>
                    <a:pt x="322" y="298"/>
                    <a:pt x="317" y="298"/>
                    <a:pt x="314" y="298"/>
                  </a:cubicBezTo>
                  <a:cubicBezTo>
                    <a:pt x="282" y="298"/>
                    <a:pt x="281" y="297"/>
                    <a:pt x="274" y="278"/>
                  </a:cubicBezTo>
                  <a:cubicBezTo>
                    <a:pt x="256" y="236"/>
                    <a:pt x="226" y="164"/>
                    <a:pt x="215" y="137"/>
                  </a:cubicBezTo>
                  <a:cubicBezTo>
                    <a:pt x="246" y="105"/>
                    <a:pt x="294" y="50"/>
                    <a:pt x="308" y="37"/>
                  </a:cubicBezTo>
                  <a:cubicBezTo>
                    <a:pt x="322" y="27"/>
                    <a:pt x="340" y="16"/>
                    <a:pt x="367" y="15"/>
                  </a:cubicBezTo>
                  <a:cubicBezTo>
                    <a:pt x="373" y="14"/>
                    <a:pt x="377" y="14"/>
                    <a:pt x="377" y="5"/>
                  </a:cubicBezTo>
                  <a:cubicBezTo>
                    <a:pt x="377" y="4"/>
                    <a:pt x="377" y="0"/>
                    <a:pt x="371" y="0"/>
                  </a:cubicBezTo>
                  <a:cubicBezTo>
                    <a:pt x="358" y="0"/>
                    <a:pt x="343" y="1"/>
                    <a:pt x="328" y="1"/>
                  </a:cubicBezTo>
                  <a:cubicBezTo>
                    <a:pt x="312" y="1"/>
                    <a:pt x="294" y="0"/>
                    <a:pt x="278" y="0"/>
                  </a:cubicBezTo>
                  <a:cubicBezTo>
                    <a:pt x="274" y="0"/>
                    <a:pt x="269" y="0"/>
                    <a:pt x="269" y="9"/>
                  </a:cubicBezTo>
                  <a:cubicBezTo>
                    <a:pt x="269" y="12"/>
                    <a:pt x="271" y="14"/>
                    <a:pt x="274" y="15"/>
                  </a:cubicBezTo>
                  <a:cubicBezTo>
                    <a:pt x="279" y="15"/>
                    <a:pt x="292" y="16"/>
                    <a:pt x="292" y="28"/>
                  </a:cubicBezTo>
                  <a:cubicBezTo>
                    <a:pt x="292" y="34"/>
                    <a:pt x="288" y="41"/>
                    <a:pt x="283" y="45"/>
                  </a:cubicBezTo>
                  <a:lnTo>
                    <a:pt x="210" y="1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89" name="Freeform 113"/>
            <p:cNvSpPr>
              <a:spLocks noChangeArrowheads="1"/>
            </p:cNvSpPr>
            <p:nvPr/>
          </p:nvSpPr>
          <p:spPr bwMode="auto">
            <a:xfrm>
              <a:off x="2002" y="5688"/>
              <a:ext cx="4" cy="103"/>
            </a:xfrm>
            <a:custGeom>
              <a:avLst/>
              <a:gdLst>
                <a:gd name="T0" fmla="*/ 19 w 20"/>
                <a:gd name="T1" fmla="*/ 17 h 458"/>
                <a:gd name="T2" fmla="*/ 9 w 20"/>
                <a:gd name="T3" fmla="*/ 0 h 458"/>
                <a:gd name="T4" fmla="*/ 0 w 20"/>
                <a:gd name="T5" fmla="*/ 17 h 458"/>
                <a:gd name="T6" fmla="*/ 0 w 20"/>
                <a:gd name="T7" fmla="*/ 440 h 458"/>
                <a:gd name="T8" fmla="*/ 9 w 20"/>
                <a:gd name="T9" fmla="*/ 457 h 458"/>
                <a:gd name="T10" fmla="*/ 19 w 20"/>
                <a:gd name="T11" fmla="*/ 440 h 458"/>
                <a:gd name="T12" fmla="*/ 19 w 20"/>
                <a:gd name="T13" fmla="*/ 1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58">
                  <a:moveTo>
                    <a:pt x="19" y="17"/>
                  </a:moveTo>
                  <a:cubicBezTo>
                    <a:pt x="19" y="8"/>
                    <a:pt x="1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lnTo>
                    <a:pt x="0" y="440"/>
                  </a:lnTo>
                  <a:cubicBezTo>
                    <a:pt x="0" y="448"/>
                    <a:pt x="0" y="457"/>
                    <a:pt x="9" y="457"/>
                  </a:cubicBezTo>
                  <a:cubicBezTo>
                    <a:pt x="19" y="457"/>
                    <a:pt x="19" y="448"/>
                    <a:pt x="19" y="440"/>
                  </a:cubicBezTo>
                  <a:lnTo>
                    <a:pt x="19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90" name="Freeform 114"/>
            <p:cNvSpPr>
              <a:spLocks noChangeArrowheads="1"/>
            </p:cNvSpPr>
            <p:nvPr/>
          </p:nvSpPr>
          <p:spPr bwMode="auto">
            <a:xfrm>
              <a:off x="2022" y="5721"/>
              <a:ext cx="80" cy="45"/>
            </a:xfrm>
            <a:custGeom>
              <a:avLst/>
              <a:gdLst>
                <a:gd name="T0" fmla="*/ 35 w 359"/>
                <a:gd name="T1" fmla="*/ 45 h 203"/>
                <a:gd name="T2" fmla="*/ 35 w 359"/>
                <a:gd name="T3" fmla="*/ 168 h 203"/>
                <a:gd name="T4" fmla="*/ 0 w 359"/>
                <a:gd name="T5" fmla="*/ 188 h 203"/>
                <a:gd name="T6" fmla="*/ 0 w 359"/>
                <a:gd name="T7" fmla="*/ 202 h 203"/>
                <a:gd name="T8" fmla="*/ 52 w 359"/>
                <a:gd name="T9" fmla="*/ 201 h 203"/>
                <a:gd name="T10" fmla="*/ 103 w 359"/>
                <a:gd name="T11" fmla="*/ 202 h 203"/>
                <a:gd name="T12" fmla="*/ 103 w 359"/>
                <a:gd name="T13" fmla="*/ 188 h 203"/>
                <a:gd name="T14" fmla="*/ 68 w 359"/>
                <a:gd name="T15" fmla="*/ 168 h 203"/>
                <a:gd name="T16" fmla="*/ 68 w 359"/>
                <a:gd name="T17" fmla="*/ 83 h 203"/>
                <a:gd name="T18" fmla="*/ 129 w 359"/>
                <a:gd name="T19" fmla="*/ 10 h 203"/>
                <a:gd name="T20" fmla="*/ 163 w 359"/>
                <a:gd name="T21" fmla="*/ 61 h 203"/>
                <a:gd name="T22" fmla="*/ 163 w 359"/>
                <a:gd name="T23" fmla="*/ 168 h 203"/>
                <a:gd name="T24" fmla="*/ 128 w 359"/>
                <a:gd name="T25" fmla="*/ 188 h 203"/>
                <a:gd name="T26" fmla="*/ 128 w 359"/>
                <a:gd name="T27" fmla="*/ 202 h 203"/>
                <a:gd name="T28" fmla="*/ 179 w 359"/>
                <a:gd name="T29" fmla="*/ 201 h 203"/>
                <a:gd name="T30" fmla="*/ 230 w 359"/>
                <a:gd name="T31" fmla="*/ 202 h 203"/>
                <a:gd name="T32" fmla="*/ 230 w 359"/>
                <a:gd name="T33" fmla="*/ 188 h 203"/>
                <a:gd name="T34" fmla="*/ 194 w 359"/>
                <a:gd name="T35" fmla="*/ 168 h 203"/>
                <a:gd name="T36" fmla="*/ 194 w 359"/>
                <a:gd name="T37" fmla="*/ 83 h 203"/>
                <a:gd name="T38" fmla="*/ 256 w 359"/>
                <a:gd name="T39" fmla="*/ 10 h 203"/>
                <a:gd name="T40" fmla="*/ 290 w 359"/>
                <a:gd name="T41" fmla="*/ 61 h 203"/>
                <a:gd name="T42" fmla="*/ 290 w 359"/>
                <a:gd name="T43" fmla="*/ 168 h 203"/>
                <a:gd name="T44" fmla="*/ 254 w 359"/>
                <a:gd name="T45" fmla="*/ 188 h 203"/>
                <a:gd name="T46" fmla="*/ 254 w 359"/>
                <a:gd name="T47" fmla="*/ 202 h 203"/>
                <a:gd name="T48" fmla="*/ 306 w 359"/>
                <a:gd name="T49" fmla="*/ 201 h 203"/>
                <a:gd name="T50" fmla="*/ 358 w 359"/>
                <a:gd name="T51" fmla="*/ 202 h 203"/>
                <a:gd name="T52" fmla="*/ 358 w 359"/>
                <a:gd name="T53" fmla="*/ 188 h 203"/>
                <a:gd name="T54" fmla="*/ 322 w 359"/>
                <a:gd name="T55" fmla="*/ 175 h 203"/>
                <a:gd name="T56" fmla="*/ 322 w 359"/>
                <a:gd name="T57" fmla="*/ 87 h 203"/>
                <a:gd name="T58" fmla="*/ 307 w 359"/>
                <a:gd name="T59" fmla="*/ 17 h 203"/>
                <a:gd name="T60" fmla="*/ 260 w 359"/>
                <a:gd name="T61" fmla="*/ 0 h 203"/>
                <a:gd name="T62" fmla="*/ 193 w 359"/>
                <a:gd name="T63" fmla="*/ 45 h 203"/>
                <a:gd name="T64" fmla="*/ 132 w 359"/>
                <a:gd name="T65" fmla="*/ 0 h 203"/>
                <a:gd name="T66" fmla="*/ 64 w 359"/>
                <a:gd name="T67" fmla="*/ 48 h 203"/>
                <a:gd name="T68" fmla="*/ 64 w 359"/>
                <a:gd name="T69" fmla="*/ 0 h 203"/>
                <a:gd name="T70" fmla="*/ 0 w 359"/>
                <a:gd name="T71" fmla="*/ 5 h 203"/>
                <a:gd name="T72" fmla="*/ 0 w 359"/>
                <a:gd name="T73" fmla="*/ 19 h 203"/>
                <a:gd name="T74" fmla="*/ 35 w 359"/>
                <a:gd name="T75" fmla="*/ 4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9" h="203">
                  <a:moveTo>
                    <a:pt x="35" y="45"/>
                  </a:moveTo>
                  <a:lnTo>
                    <a:pt x="35" y="168"/>
                  </a:lnTo>
                  <a:cubicBezTo>
                    <a:pt x="35" y="188"/>
                    <a:pt x="31" y="188"/>
                    <a:pt x="0" y="188"/>
                  </a:cubicBezTo>
                  <a:lnTo>
                    <a:pt x="0" y="202"/>
                  </a:lnTo>
                  <a:cubicBezTo>
                    <a:pt x="16" y="202"/>
                    <a:pt x="39" y="201"/>
                    <a:pt x="52" y="201"/>
                  </a:cubicBezTo>
                  <a:cubicBezTo>
                    <a:pt x="63" y="201"/>
                    <a:pt x="87" y="202"/>
                    <a:pt x="103" y="202"/>
                  </a:cubicBezTo>
                  <a:lnTo>
                    <a:pt x="103" y="188"/>
                  </a:lnTo>
                  <a:cubicBezTo>
                    <a:pt x="72" y="188"/>
                    <a:pt x="68" y="188"/>
                    <a:pt x="68" y="168"/>
                  </a:cubicBezTo>
                  <a:lnTo>
                    <a:pt x="68" y="83"/>
                  </a:lnTo>
                  <a:cubicBezTo>
                    <a:pt x="68" y="35"/>
                    <a:pt x="100" y="10"/>
                    <a:pt x="129" y="10"/>
                  </a:cubicBezTo>
                  <a:cubicBezTo>
                    <a:pt x="158" y="10"/>
                    <a:pt x="163" y="35"/>
                    <a:pt x="163" y="61"/>
                  </a:cubicBezTo>
                  <a:lnTo>
                    <a:pt x="163" y="168"/>
                  </a:lnTo>
                  <a:cubicBezTo>
                    <a:pt x="163" y="188"/>
                    <a:pt x="158" y="188"/>
                    <a:pt x="128" y="188"/>
                  </a:cubicBezTo>
                  <a:lnTo>
                    <a:pt x="128" y="202"/>
                  </a:lnTo>
                  <a:cubicBezTo>
                    <a:pt x="143" y="202"/>
                    <a:pt x="166" y="201"/>
                    <a:pt x="179" y="201"/>
                  </a:cubicBezTo>
                  <a:cubicBezTo>
                    <a:pt x="191" y="201"/>
                    <a:pt x="215" y="202"/>
                    <a:pt x="230" y="202"/>
                  </a:cubicBezTo>
                  <a:lnTo>
                    <a:pt x="230" y="188"/>
                  </a:lnTo>
                  <a:cubicBezTo>
                    <a:pt x="200" y="188"/>
                    <a:pt x="194" y="188"/>
                    <a:pt x="194" y="168"/>
                  </a:cubicBezTo>
                  <a:lnTo>
                    <a:pt x="194" y="83"/>
                  </a:lnTo>
                  <a:cubicBezTo>
                    <a:pt x="194" y="35"/>
                    <a:pt x="228" y="10"/>
                    <a:pt x="256" y="10"/>
                  </a:cubicBezTo>
                  <a:cubicBezTo>
                    <a:pt x="286" y="10"/>
                    <a:pt x="290" y="35"/>
                    <a:pt x="290" y="61"/>
                  </a:cubicBezTo>
                  <a:lnTo>
                    <a:pt x="290" y="168"/>
                  </a:lnTo>
                  <a:cubicBezTo>
                    <a:pt x="290" y="188"/>
                    <a:pt x="286" y="188"/>
                    <a:pt x="254" y="188"/>
                  </a:cubicBezTo>
                  <a:lnTo>
                    <a:pt x="254" y="202"/>
                  </a:lnTo>
                  <a:cubicBezTo>
                    <a:pt x="270" y="202"/>
                    <a:pt x="294" y="201"/>
                    <a:pt x="306" y="201"/>
                  </a:cubicBezTo>
                  <a:cubicBezTo>
                    <a:pt x="318" y="201"/>
                    <a:pt x="342" y="202"/>
                    <a:pt x="358" y="202"/>
                  </a:cubicBezTo>
                  <a:lnTo>
                    <a:pt x="358" y="188"/>
                  </a:lnTo>
                  <a:cubicBezTo>
                    <a:pt x="333" y="188"/>
                    <a:pt x="322" y="188"/>
                    <a:pt x="322" y="175"/>
                  </a:cubicBezTo>
                  <a:lnTo>
                    <a:pt x="322" y="87"/>
                  </a:lnTo>
                  <a:cubicBezTo>
                    <a:pt x="322" y="48"/>
                    <a:pt x="322" y="33"/>
                    <a:pt x="307" y="17"/>
                  </a:cubicBezTo>
                  <a:cubicBezTo>
                    <a:pt x="301" y="9"/>
                    <a:pt x="286" y="0"/>
                    <a:pt x="260" y="0"/>
                  </a:cubicBezTo>
                  <a:cubicBezTo>
                    <a:pt x="221" y="0"/>
                    <a:pt x="201" y="27"/>
                    <a:pt x="193" y="45"/>
                  </a:cubicBezTo>
                  <a:cubicBezTo>
                    <a:pt x="187" y="5"/>
                    <a:pt x="153" y="0"/>
                    <a:pt x="132" y="0"/>
                  </a:cubicBezTo>
                  <a:cubicBezTo>
                    <a:pt x="98" y="0"/>
                    <a:pt x="77" y="19"/>
                    <a:pt x="64" y="48"/>
                  </a:cubicBezTo>
                  <a:lnTo>
                    <a:pt x="64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5" y="23"/>
                    <a:pt x="35" y="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91" name="Freeform 115"/>
            <p:cNvSpPr>
              <a:spLocks noChangeArrowheads="1"/>
            </p:cNvSpPr>
            <p:nvPr/>
          </p:nvSpPr>
          <p:spPr bwMode="auto">
            <a:xfrm>
              <a:off x="2105" y="5721"/>
              <a:ext cx="51" cy="46"/>
            </a:xfrm>
            <a:custGeom>
              <a:avLst/>
              <a:gdLst>
                <a:gd name="T0" fmla="*/ 164 w 231"/>
                <a:gd name="T1" fmla="*/ 166 h 209"/>
                <a:gd name="T2" fmla="*/ 164 w 231"/>
                <a:gd name="T3" fmla="*/ 208 h 209"/>
                <a:gd name="T4" fmla="*/ 230 w 231"/>
                <a:gd name="T5" fmla="*/ 202 h 209"/>
                <a:gd name="T6" fmla="*/ 230 w 231"/>
                <a:gd name="T7" fmla="*/ 188 h 209"/>
                <a:gd name="T8" fmla="*/ 195 w 231"/>
                <a:gd name="T9" fmla="*/ 163 h 209"/>
                <a:gd name="T10" fmla="*/ 195 w 231"/>
                <a:gd name="T11" fmla="*/ 0 h 209"/>
                <a:gd name="T12" fmla="*/ 128 w 231"/>
                <a:gd name="T13" fmla="*/ 5 h 209"/>
                <a:gd name="T14" fmla="*/ 128 w 231"/>
                <a:gd name="T15" fmla="*/ 19 h 209"/>
                <a:gd name="T16" fmla="*/ 163 w 231"/>
                <a:gd name="T17" fmla="*/ 45 h 209"/>
                <a:gd name="T18" fmla="*/ 163 w 231"/>
                <a:gd name="T19" fmla="*/ 127 h 209"/>
                <a:gd name="T20" fmla="*/ 108 w 231"/>
                <a:gd name="T21" fmla="*/ 197 h 209"/>
                <a:gd name="T22" fmla="*/ 68 w 231"/>
                <a:gd name="T23" fmla="*/ 153 h 209"/>
                <a:gd name="T24" fmla="*/ 68 w 231"/>
                <a:gd name="T25" fmla="*/ 0 h 209"/>
                <a:gd name="T26" fmla="*/ 0 w 231"/>
                <a:gd name="T27" fmla="*/ 5 h 209"/>
                <a:gd name="T28" fmla="*/ 0 w 231"/>
                <a:gd name="T29" fmla="*/ 19 h 209"/>
                <a:gd name="T30" fmla="*/ 35 w 231"/>
                <a:gd name="T31" fmla="*/ 61 h 209"/>
                <a:gd name="T32" fmla="*/ 35 w 231"/>
                <a:gd name="T33" fmla="*/ 130 h 209"/>
                <a:gd name="T34" fmla="*/ 105 w 231"/>
                <a:gd name="T35" fmla="*/ 208 h 209"/>
                <a:gd name="T36" fmla="*/ 164 w 231"/>
                <a:gd name="T37" fmla="*/ 16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09">
                  <a:moveTo>
                    <a:pt x="164" y="166"/>
                  </a:moveTo>
                  <a:lnTo>
                    <a:pt x="164" y="208"/>
                  </a:lnTo>
                  <a:lnTo>
                    <a:pt x="230" y="202"/>
                  </a:lnTo>
                  <a:lnTo>
                    <a:pt x="230" y="188"/>
                  </a:lnTo>
                  <a:cubicBezTo>
                    <a:pt x="199" y="188"/>
                    <a:pt x="195" y="185"/>
                    <a:pt x="195" y="163"/>
                  </a:cubicBezTo>
                  <a:lnTo>
                    <a:pt x="195" y="0"/>
                  </a:lnTo>
                  <a:lnTo>
                    <a:pt x="128" y="5"/>
                  </a:lnTo>
                  <a:lnTo>
                    <a:pt x="128" y="19"/>
                  </a:lnTo>
                  <a:cubicBezTo>
                    <a:pt x="160" y="19"/>
                    <a:pt x="163" y="23"/>
                    <a:pt x="163" y="45"/>
                  </a:cubicBezTo>
                  <a:lnTo>
                    <a:pt x="163" y="127"/>
                  </a:lnTo>
                  <a:cubicBezTo>
                    <a:pt x="163" y="166"/>
                    <a:pt x="141" y="197"/>
                    <a:pt x="108" y="197"/>
                  </a:cubicBezTo>
                  <a:cubicBezTo>
                    <a:pt x="70" y="197"/>
                    <a:pt x="68" y="176"/>
                    <a:pt x="68" y="153"/>
                  </a:cubicBezTo>
                  <a:lnTo>
                    <a:pt x="68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5" y="19"/>
                    <a:pt x="35" y="21"/>
                    <a:pt x="35" y="61"/>
                  </a:cubicBezTo>
                  <a:lnTo>
                    <a:pt x="35" y="130"/>
                  </a:lnTo>
                  <a:cubicBezTo>
                    <a:pt x="35" y="166"/>
                    <a:pt x="35" y="208"/>
                    <a:pt x="105" y="208"/>
                  </a:cubicBezTo>
                  <a:cubicBezTo>
                    <a:pt x="131" y="208"/>
                    <a:pt x="151" y="195"/>
                    <a:pt x="164" y="16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92" name="Freeform 116"/>
            <p:cNvSpPr>
              <a:spLocks noChangeArrowheads="1"/>
            </p:cNvSpPr>
            <p:nvPr/>
          </p:nvSpPr>
          <p:spPr bwMode="auto">
            <a:xfrm>
              <a:off x="2163" y="5694"/>
              <a:ext cx="23" cy="71"/>
            </a:xfrm>
            <a:custGeom>
              <a:avLst/>
              <a:gdLst>
                <a:gd name="T0" fmla="*/ 67 w 104"/>
                <a:gd name="T1" fmla="*/ 0 h 319"/>
                <a:gd name="T2" fmla="*/ 0 w 104"/>
                <a:gd name="T3" fmla="*/ 5 h 319"/>
                <a:gd name="T4" fmla="*/ 0 w 104"/>
                <a:gd name="T5" fmla="*/ 19 h 319"/>
                <a:gd name="T6" fmla="*/ 36 w 104"/>
                <a:gd name="T7" fmla="*/ 45 h 319"/>
                <a:gd name="T8" fmla="*/ 36 w 104"/>
                <a:gd name="T9" fmla="*/ 282 h 319"/>
                <a:gd name="T10" fmla="*/ 0 w 104"/>
                <a:gd name="T11" fmla="*/ 303 h 319"/>
                <a:gd name="T12" fmla="*/ 0 w 104"/>
                <a:gd name="T13" fmla="*/ 318 h 319"/>
                <a:gd name="T14" fmla="*/ 51 w 104"/>
                <a:gd name="T15" fmla="*/ 317 h 319"/>
                <a:gd name="T16" fmla="*/ 103 w 104"/>
                <a:gd name="T17" fmla="*/ 318 h 319"/>
                <a:gd name="T18" fmla="*/ 103 w 104"/>
                <a:gd name="T19" fmla="*/ 303 h 319"/>
                <a:gd name="T20" fmla="*/ 67 w 104"/>
                <a:gd name="T21" fmla="*/ 282 h 319"/>
                <a:gd name="T22" fmla="*/ 67 w 104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319">
                  <a:moveTo>
                    <a:pt x="67" y="0"/>
                  </a:move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6" y="23"/>
                    <a:pt x="36" y="45"/>
                  </a:cubicBezTo>
                  <a:lnTo>
                    <a:pt x="36" y="282"/>
                  </a:lnTo>
                  <a:cubicBezTo>
                    <a:pt x="36" y="303"/>
                    <a:pt x="31" y="303"/>
                    <a:pt x="0" y="303"/>
                  </a:cubicBezTo>
                  <a:lnTo>
                    <a:pt x="0" y="318"/>
                  </a:lnTo>
                  <a:cubicBezTo>
                    <a:pt x="16" y="317"/>
                    <a:pt x="39" y="317"/>
                    <a:pt x="51" y="317"/>
                  </a:cubicBezTo>
                  <a:cubicBezTo>
                    <a:pt x="62" y="317"/>
                    <a:pt x="85" y="317"/>
                    <a:pt x="103" y="318"/>
                  </a:cubicBezTo>
                  <a:lnTo>
                    <a:pt x="103" y="303"/>
                  </a:lnTo>
                  <a:cubicBezTo>
                    <a:pt x="71" y="303"/>
                    <a:pt x="67" y="303"/>
                    <a:pt x="67" y="282"/>
                  </a:cubicBezTo>
                  <a:lnTo>
                    <a:pt x="6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93" name="Freeform 117"/>
            <p:cNvSpPr>
              <a:spLocks noChangeArrowheads="1"/>
            </p:cNvSpPr>
            <p:nvPr/>
          </p:nvSpPr>
          <p:spPr bwMode="auto">
            <a:xfrm>
              <a:off x="2190" y="5703"/>
              <a:ext cx="32" cy="64"/>
            </a:xfrm>
            <a:custGeom>
              <a:avLst/>
              <a:gdLst>
                <a:gd name="T0" fmla="*/ 71 w 145"/>
                <a:gd name="T1" fmla="*/ 98 h 288"/>
                <a:gd name="T2" fmla="*/ 136 w 145"/>
                <a:gd name="T3" fmla="*/ 98 h 288"/>
                <a:gd name="T4" fmla="*/ 136 w 145"/>
                <a:gd name="T5" fmla="*/ 84 h 288"/>
                <a:gd name="T6" fmla="*/ 71 w 145"/>
                <a:gd name="T7" fmla="*/ 84 h 288"/>
                <a:gd name="T8" fmla="*/ 71 w 145"/>
                <a:gd name="T9" fmla="*/ 0 h 288"/>
                <a:gd name="T10" fmla="*/ 59 w 145"/>
                <a:gd name="T11" fmla="*/ 0 h 288"/>
                <a:gd name="T12" fmla="*/ 0 w 145"/>
                <a:gd name="T13" fmla="*/ 88 h 288"/>
                <a:gd name="T14" fmla="*/ 0 w 145"/>
                <a:gd name="T15" fmla="*/ 98 h 288"/>
                <a:gd name="T16" fmla="*/ 39 w 145"/>
                <a:gd name="T17" fmla="*/ 98 h 288"/>
                <a:gd name="T18" fmla="*/ 39 w 145"/>
                <a:gd name="T19" fmla="*/ 225 h 288"/>
                <a:gd name="T20" fmla="*/ 98 w 145"/>
                <a:gd name="T21" fmla="*/ 287 h 288"/>
                <a:gd name="T22" fmla="*/ 144 w 145"/>
                <a:gd name="T23" fmla="*/ 225 h 288"/>
                <a:gd name="T24" fmla="*/ 144 w 145"/>
                <a:gd name="T25" fmla="*/ 199 h 288"/>
                <a:gd name="T26" fmla="*/ 132 w 145"/>
                <a:gd name="T27" fmla="*/ 199 h 288"/>
                <a:gd name="T28" fmla="*/ 132 w 145"/>
                <a:gd name="T29" fmla="*/ 225 h 288"/>
                <a:gd name="T30" fmla="*/ 102 w 145"/>
                <a:gd name="T31" fmla="*/ 275 h 288"/>
                <a:gd name="T32" fmla="*/ 71 w 145"/>
                <a:gd name="T33" fmla="*/ 226 h 288"/>
                <a:gd name="T34" fmla="*/ 71 w 145"/>
                <a:gd name="T35" fmla="*/ 9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288">
                  <a:moveTo>
                    <a:pt x="71" y="98"/>
                  </a:moveTo>
                  <a:lnTo>
                    <a:pt x="136" y="98"/>
                  </a:lnTo>
                  <a:lnTo>
                    <a:pt x="136" y="84"/>
                  </a:lnTo>
                  <a:lnTo>
                    <a:pt x="71" y="84"/>
                  </a:lnTo>
                  <a:lnTo>
                    <a:pt x="71" y="0"/>
                  </a:lnTo>
                  <a:lnTo>
                    <a:pt x="59" y="0"/>
                  </a:lnTo>
                  <a:cubicBezTo>
                    <a:pt x="59" y="37"/>
                    <a:pt x="45" y="86"/>
                    <a:pt x="0" y="88"/>
                  </a:cubicBezTo>
                  <a:lnTo>
                    <a:pt x="0" y="98"/>
                  </a:lnTo>
                  <a:lnTo>
                    <a:pt x="39" y="98"/>
                  </a:lnTo>
                  <a:lnTo>
                    <a:pt x="39" y="225"/>
                  </a:lnTo>
                  <a:cubicBezTo>
                    <a:pt x="39" y="281"/>
                    <a:pt x="82" y="287"/>
                    <a:pt x="98" y="287"/>
                  </a:cubicBezTo>
                  <a:cubicBezTo>
                    <a:pt x="131" y="287"/>
                    <a:pt x="144" y="254"/>
                    <a:pt x="144" y="225"/>
                  </a:cubicBezTo>
                  <a:lnTo>
                    <a:pt x="144" y="199"/>
                  </a:lnTo>
                  <a:lnTo>
                    <a:pt x="132" y="199"/>
                  </a:lnTo>
                  <a:lnTo>
                    <a:pt x="132" y="225"/>
                  </a:lnTo>
                  <a:cubicBezTo>
                    <a:pt x="132" y="258"/>
                    <a:pt x="118" y="275"/>
                    <a:pt x="102" y="275"/>
                  </a:cubicBezTo>
                  <a:cubicBezTo>
                    <a:pt x="71" y="275"/>
                    <a:pt x="71" y="234"/>
                    <a:pt x="71" y="226"/>
                  </a:cubicBezTo>
                  <a:lnTo>
                    <a:pt x="71" y="9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94" name="Freeform 118"/>
            <p:cNvSpPr>
              <a:spLocks noChangeArrowheads="1"/>
            </p:cNvSpPr>
            <p:nvPr/>
          </p:nvSpPr>
          <p:spPr bwMode="auto">
            <a:xfrm>
              <a:off x="2232" y="5697"/>
              <a:ext cx="21" cy="69"/>
            </a:xfrm>
            <a:custGeom>
              <a:avLst/>
              <a:gdLst>
                <a:gd name="T0" fmla="*/ 67 w 99"/>
                <a:gd name="T1" fmla="*/ 104 h 307"/>
                <a:gd name="T2" fmla="*/ 2 w 99"/>
                <a:gd name="T3" fmla="*/ 109 h 307"/>
                <a:gd name="T4" fmla="*/ 2 w 99"/>
                <a:gd name="T5" fmla="*/ 123 h 307"/>
                <a:gd name="T6" fmla="*/ 36 w 99"/>
                <a:gd name="T7" fmla="*/ 149 h 307"/>
                <a:gd name="T8" fmla="*/ 36 w 99"/>
                <a:gd name="T9" fmla="*/ 271 h 307"/>
                <a:gd name="T10" fmla="*/ 0 w 99"/>
                <a:gd name="T11" fmla="*/ 292 h 307"/>
                <a:gd name="T12" fmla="*/ 0 w 99"/>
                <a:gd name="T13" fmla="*/ 306 h 307"/>
                <a:gd name="T14" fmla="*/ 51 w 99"/>
                <a:gd name="T15" fmla="*/ 305 h 307"/>
                <a:gd name="T16" fmla="*/ 98 w 99"/>
                <a:gd name="T17" fmla="*/ 306 h 307"/>
                <a:gd name="T18" fmla="*/ 98 w 99"/>
                <a:gd name="T19" fmla="*/ 292 h 307"/>
                <a:gd name="T20" fmla="*/ 67 w 99"/>
                <a:gd name="T21" fmla="*/ 272 h 307"/>
                <a:gd name="T22" fmla="*/ 67 w 99"/>
                <a:gd name="T23" fmla="*/ 104 h 307"/>
                <a:gd name="T24" fmla="*/ 69 w 99"/>
                <a:gd name="T25" fmla="*/ 24 h 307"/>
                <a:gd name="T26" fmla="*/ 44 w 99"/>
                <a:gd name="T27" fmla="*/ 0 h 307"/>
                <a:gd name="T28" fmla="*/ 19 w 99"/>
                <a:gd name="T29" fmla="*/ 24 h 307"/>
                <a:gd name="T30" fmla="*/ 44 w 99"/>
                <a:gd name="T31" fmla="*/ 49 h 307"/>
                <a:gd name="T32" fmla="*/ 69 w 99"/>
                <a:gd name="T33" fmla="*/ 2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307">
                  <a:moveTo>
                    <a:pt x="67" y="104"/>
                  </a:moveTo>
                  <a:lnTo>
                    <a:pt x="2" y="109"/>
                  </a:lnTo>
                  <a:lnTo>
                    <a:pt x="2" y="123"/>
                  </a:lnTo>
                  <a:cubicBezTo>
                    <a:pt x="32" y="123"/>
                    <a:pt x="36" y="126"/>
                    <a:pt x="36" y="149"/>
                  </a:cubicBezTo>
                  <a:lnTo>
                    <a:pt x="36" y="271"/>
                  </a:lnTo>
                  <a:cubicBezTo>
                    <a:pt x="36" y="292"/>
                    <a:pt x="31" y="292"/>
                    <a:pt x="0" y="292"/>
                  </a:cubicBezTo>
                  <a:lnTo>
                    <a:pt x="0" y="306"/>
                  </a:lnTo>
                  <a:cubicBezTo>
                    <a:pt x="15" y="305"/>
                    <a:pt x="39" y="305"/>
                    <a:pt x="51" y="305"/>
                  </a:cubicBezTo>
                  <a:cubicBezTo>
                    <a:pt x="67" y="305"/>
                    <a:pt x="83" y="305"/>
                    <a:pt x="98" y="306"/>
                  </a:cubicBezTo>
                  <a:lnTo>
                    <a:pt x="98" y="292"/>
                  </a:lnTo>
                  <a:cubicBezTo>
                    <a:pt x="69" y="292"/>
                    <a:pt x="67" y="290"/>
                    <a:pt x="67" y="272"/>
                  </a:cubicBezTo>
                  <a:lnTo>
                    <a:pt x="67" y="104"/>
                  </a:lnTo>
                  <a:close/>
                  <a:moveTo>
                    <a:pt x="69" y="24"/>
                  </a:moveTo>
                  <a:cubicBezTo>
                    <a:pt x="69" y="9"/>
                    <a:pt x="57" y="0"/>
                    <a:pt x="44" y="0"/>
                  </a:cubicBezTo>
                  <a:cubicBezTo>
                    <a:pt x="29" y="0"/>
                    <a:pt x="19" y="12"/>
                    <a:pt x="19" y="24"/>
                  </a:cubicBezTo>
                  <a:cubicBezTo>
                    <a:pt x="19" y="36"/>
                    <a:pt x="29" y="49"/>
                    <a:pt x="44" y="49"/>
                  </a:cubicBezTo>
                  <a:cubicBezTo>
                    <a:pt x="57" y="49"/>
                    <a:pt x="69" y="38"/>
                    <a:pt x="69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95" name="Freeform 119"/>
            <p:cNvSpPr>
              <a:spLocks noChangeArrowheads="1"/>
            </p:cNvSpPr>
            <p:nvPr/>
          </p:nvSpPr>
          <p:spPr bwMode="auto">
            <a:xfrm>
              <a:off x="2260" y="5721"/>
              <a:ext cx="51" cy="65"/>
            </a:xfrm>
            <a:custGeom>
              <a:avLst/>
              <a:gdLst>
                <a:gd name="T0" fmla="*/ 159 w 228"/>
                <a:gd name="T1" fmla="*/ 175 h 292"/>
                <a:gd name="T2" fmla="*/ 159 w 228"/>
                <a:gd name="T3" fmla="*/ 256 h 292"/>
                <a:gd name="T4" fmla="*/ 123 w 228"/>
                <a:gd name="T5" fmla="*/ 278 h 292"/>
                <a:gd name="T6" fmla="*/ 123 w 228"/>
                <a:gd name="T7" fmla="*/ 291 h 292"/>
                <a:gd name="T8" fmla="*/ 175 w 228"/>
                <a:gd name="T9" fmla="*/ 290 h 292"/>
                <a:gd name="T10" fmla="*/ 227 w 228"/>
                <a:gd name="T11" fmla="*/ 291 h 292"/>
                <a:gd name="T12" fmla="*/ 227 w 228"/>
                <a:gd name="T13" fmla="*/ 278 h 292"/>
                <a:gd name="T14" fmla="*/ 190 w 228"/>
                <a:gd name="T15" fmla="*/ 256 h 292"/>
                <a:gd name="T16" fmla="*/ 190 w 228"/>
                <a:gd name="T17" fmla="*/ 0 h 292"/>
                <a:gd name="T18" fmla="*/ 180 w 228"/>
                <a:gd name="T19" fmla="*/ 0 h 292"/>
                <a:gd name="T20" fmla="*/ 163 w 228"/>
                <a:gd name="T21" fmla="*/ 42 h 292"/>
                <a:gd name="T22" fmla="*/ 102 w 228"/>
                <a:gd name="T23" fmla="*/ 0 h 292"/>
                <a:gd name="T24" fmla="*/ 0 w 228"/>
                <a:gd name="T25" fmla="*/ 104 h 292"/>
                <a:gd name="T26" fmla="*/ 97 w 228"/>
                <a:gd name="T27" fmla="*/ 208 h 292"/>
                <a:gd name="T28" fmla="*/ 159 w 228"/>
                <a:gd name="T29" fmla="*/ 175 h 292"/>
                <a:gd name="T30" fmla="*/ 160 w 228"/>
                <a:gd name="T31" fmla="*/ 76 h 292"/>
                <a:gd name="T32" fmla="*/ 160 w 228"/>
                <a:gd name="T33" fmla="*/ 140 h 292"/>
                <a:gd name="T34" fmla="*/ 141 w 228"/>
                <a:gd name="T35" fmla="*/ 179 h 292"/>
                <a:gd name="T36" fmla="*/ 100 w 228"/>
                <a:gd name="T37" fmla="*/ 197 h 292"/>
                <a:gd name="T38" fmla="*/ 38 w 228"/>
                <a:gd name="T39" fmla="*/ 104 h 292"/>
                <a:gd name="T40" fmla="*/ 104 w 228"/>
                <a:gd name="T41" fmla="*/ 11 h 292"/>
                <a:gd name="T42" fmla="*/ 160 w 228"/>
                <a:gd name="T43" fmla="*/ 7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292">
                  <a:moveTo>
                    <a:pt x="159" y="175"/>
                  </a:moveTo>
                  <a:lnTo>
                    <a:pt x="159" y="256"/>
                  </a:lnTo>
                  <a:cubicBezTo>
                    <a:pt x="159" y="278"/>
                    <a:pt x="154" y="278"/>
                    <a:pt x="123" y="278"/>
                  </a:cubicBezTo>
                  <a:lnTo>
                    <a:pt x="123" y="291"/>
                  </a:lnTo>
                  <a:cubicBezTo>
                    <a:pt x="138" y="291"/>
                    <a:pt x="162" y="290"/>
                    <a:pt x="175" y="290"/>
                  </a:cubicBezTo>
                  <a:cubicBezTo>
                    <a:pt x="187" y="290"/>
                    <a:pt x="210" y="291"/>
                    <a:pt x="227" y="291"/>
                  </a:cubicBezTo>
                  <a:lnTo>
                    <a:pt x="227" y="278"/>
                  </a:lnTo>
                  <a:cubicBezTo>
                    <a:pt x="195" y="278"/>
                    <a:pt x="190" y="278"/>
                    <a:pt x="190" y="256"/>
                  </a:cubicBezTo>
                  <a:lnTo>
                    <a:pt x="190" y="0"/>
                  </a:lnTo>
                  <a:lnTo>
                    <a:pt x="180" y="0"/>
                  </a:lnTo>
                  <a:lnTo>
                    <a:pt x="163" y="42"/>
                  </a:lnTo>
                  <a:cubicBezTo>
                    <a:pt x="157" y="29"/>
                    <a:pt x="138" y="0"/>
                    <a:pt x="102" y="0"/>
                  </a:cubicBezTo>
                  <a:cubicBezTo>
                    <a:pt x="48" y="0"/>
                    <a:pt x="0" y="45"/>
                    <a:pt x="0" y="104"/>
                  </a:cubicBezTo>
                  <a:cubicBezTo>
                    <a:pt x="0" y="161"/>
                    <a:pt x="45" y="208"/>
                    <a:pt x="97" y="208"/>
                  </a:cubicBezTo>
                  <a:cubicBezTo>
                    <a:pt x="130" y="208"/>
                    <a:pt x="149" y="188"/>
                    <a:pt x="159" y="175"/>
                  </a:cubicBezTo>
                  <a:close/>
                  <a:moveTo>
                    <a:pt x="160" y="76"/>
                  </a:moveTo>
                  <a:lnTo>
                    <a:pt x="160" y="140"/>
                  </a:lnTo>
                  <a:cubicBezTo>
                    <a:pt x="160" y="155"/>
                    <a:pt x="151" y="167"/>
                    <a:pt x="141" y="179"/>
                  </a:cubicBezTo>
                  <a:cubicBezTo>
                    <a:pt x="136" y="185"/>
                    <a:pt x="122" y="197"/>
                    <a:pt x="100" y="197"/>
                  </a:cubicBezTo>
                  <a:cubicBezTo>
                    <a:pt x="67" y="197"/>
                    <a:pt x="38" y="157"/>
                    <a:pt x="38" y="104"/>
                  </a:cubicBezTo>
                  <a:cubicBezTo>
                    <a:pt x="38" y="50"/>
                    <a:pt x="71" y="11"/>
                    <a:pt x="104" y="11"/>
                  </a:cubicBezTo>
                  <a:cubicBezTo>
                    <a:pt x="141" y="11"/>
                    <a:pt x="160" y="51"/>
                    <a:pt x="160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96" name="Freeform 120"/>
            <p:cNvSpPr>
              <a:spLocks noChangeArrowheads="1"/>
            </p:cNvSpPr>
            <p:nvPr/>
          </p:nvSpPr>
          <p:spPr bwMode="auto">
            <a:xfrm>
              <a:off x="2315" y="5721"/>
              <a:ext cx="51" cy="46"/>
            </a:xfrm>
            <a:custGeom>
              <a:avLst/>
              <a:gdLst>
                <a:gd name="T0" fmla="*/ 164 w 231"/>
                <a:gd name="T1" fmla="*/ 166 h 209"/>
                <a:gd name="T2" fmla="*/ 164 w 231"/>
                <a:gd name="T3" fmla="*/ 208 h 209"/>
                <a:gd name="T4" fmla="*/ 230 w 231"/>
                <a:gd name="T5" fmla="*/ 202 h 209"/>
                <a:gd name="T6" fmla="*/ 230 w 231"/>
                <a:gd name="T7" fmla="*/ 188 h 209"/>
                <a:gd name="T8" fmla="*/ 195 w 231"/>
                <a:gd name="T9" fmla="*/ 163 h 209"/>
                <a:gd name="T10" fmla="*/ 195 w 231"/>
                <a:gd name="T11" fmla="*/ 0 h 209"/>
                <a:gd name="T12" fmla="*/ 128 w 231"/>
                <a:gd name="T13" fmla="*/ 5 h 209"/>
                <a:gd name="T14" fmla="*/ 128 w 231"/>
                <a:gd name="T15" fmla="*/ 19 h 209"/>
                <a:gd name="T16" fmla="*/ 163 w 231"/>
                <a:gd name="T17" fmla="*/ 45 h 209"/>
                <a:gd name="T18" fmla="*/ 163 w 231"/>
                <a:gd name="T19" fmla="*/ 127 h 209"/>
                <a:gd name="T20" fmla="*/ 108 w 231"/>
                <a:gd name="T21" fmla="*/ 197 h 209"/>
                <a:gd name="T22" fmla="*/ 68 w 231"/>
                <a:gd name="T23" fmla="*/ 153 h 209"/>
                <a:gd name="T24" fmla="*/ 68 w 231"/>
                <a:gd name="T25" fmla="*/ 0 h 209"/>
                <a:gd name="T26" fmla="*/ 0 w 231"/>
                <a:gd name="T27" fmla="*/ 5 h 209"/>
                <a:gd name="T28" fmla="*/ 0 w 231"/>
                <a:gd name="T29" fmla="*/ 19 h 209"/>
                <a:gd name="T30" fmla="*/ 35 w 231"/>
                <a:gd name="T31" fmla="*/ 61 h 209"/>
                <a:gd name="T32" fmla="*/ 35 w 231"/>
                <a:gd name="T33" fmla="*/ 130 h 209"/>
                <a:gd name="T34" fmla="*/ 105 w 231"/>
                <a:gd name="T35" fmla="*/ 208 h 209"/>
                <a:gd name="T36" fmla="*/ 164 w 231"/>
                <a:gd name="T37" fmla="*/ 16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09">
                  <a:moveTo>
                    <a:pt x="164" y="166"/>
                  </a:moveTo>
                  <a:lnTo>
                    <a:pt x="164" y="208"/>
                  </a:lnTo>
                  <a:lnTo>
                    <a:pt x="230" y="202"/>
                  </a:lnTo>
                  <a:lnTo>
                    <a:pt x="230" y="188"/>
                  </a:lnTo>
                  <a:cubicBezTo>
                    <a:pt x="199" y="188"/>
                    <a:pt x="195" y="185"/>
                    <a:pt x="195" y="163"/>
                  </a:cubicBezTo>
                  <a:lnTo>
                    <a:pt x="195" y="0"/>
                  </a:lnTo>
                  <a:lnTo>
                    <a:pt x="128" y="5"/>
                  </a:lnTo>
                  <a:lnTo>
                    <a:pt x="128" y="19"/>
                  </a:lnTo>
                  <a:cubicBezTo>
                    <a:pt x="160" y="19"/>
                    <a:pt x="163" y="23"/>
                    <a:pt x="163" y="45"/>
                  </a:cubicBezTo>
                  <a:lnTo>
                    <a:pt x="163" y="127"/>
                  </a:lnTo>
                  <a:cubicBezTo>
                    <a:pt x="163" y="166"/>
                    <a:pt x="141" y="197"/>
                    <a:pt x="108" y="197"/>
                  </a:cubicBezTo>
                  <a:cubicBezTo>
                    <a:pt x="70" y="197"/>
                    <a:pt x="68" y="176"/>
                    <a:pt x="68" y="153"/>
                  </a:cubicBezTo>
                  <a:lnTo>
                    <a:pt x="68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5" y="19"/>
                    <a:pt x="35" y="21"/>
                    <a:pt x="35" y="61"/>
                  </a:cubicBezTo>
                  <a:lnTo>
                    <a:pt x="35" y="130"/>
                  </a:lnTo>
                  <a:cubicBezTo>
                    <a:pt x="35" y="166"/>
                    <a:pt x="35" y="208"/>
                    <a:pt x="105" y="208"/>
                  </a:cubicBezTo>
                  <a:cubicBezTo>
                    <a:pt x="131" y="208"/>
                    <a:pt x="151" y="195"/>
                    <a:pt x="164" y="16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97" name="Freeform 121"/>
            <p:cNvSpPr>
              <a:spLocks noChangeArrowheads="1"/>
            </p:cNvSpPr>
            <p:nvPr/>
          </p:nvSpPr>
          <p:spPr bwMode="auto">
            <a:xfrm>
              <a:off x="2374" y="5720"/>
              <a:ext cx="46" cy="47"/>
            </a:xfrm>
            <a:custGeom>
              <a:avLst/>
              <a:gdLst>
                <a:gd name="T0" fmla="*/ 133 w 208"/>
                <a:gd name="T1" fmla="*/ 170 h 212"/>
                <a:gd name="T2" fmla="*/ 169 w 208"/>
                <a:gd name="T3" fmla="*/ 208 h 212"/>
                <a:gd name="T4" fmla="*/ 207 w 208"/>
                <a:gd name="T5" fmla="*/ 164 h 212"/>
                <a:gd name="T6" fmla="*/ 207 w 208"/>
                <a:gd name="T7" fmla="*/ 139 h 212"/>
                <a:gd name="T8" fmla="*/ 195 w 208"/>
                <a:gd name="T9" fmla="*/ 139 h 212"/>
                <a:gd name="T10" fmla="*/ 195 w 208"/>
                <a:gd name="T11" fmla="*/ 164 h 212"/>
                <a:gd name="T12" fmla="*/ 179 w 208"/>
                <a:gd name="T13" fmla="*/ 194 h 212"/>
                <a:gd name="T14" fmla="*/ 162 w 208"/>
                <a:gd name="T15" fmla="*/ 171 h 212"/>
                <a:gd name="T16" fmla="*/ 162 w 208"/>
                <a:gd name="T17" fmla="*/ 79 h 212"/>
                <a:gd name="T18" fmla="*/ 146 w 208"/>
                <a:gd name="T19" fmla="*/ 25 h 212"/>
                <a:gd name="T20" fmla="*/ 82 w 208"/>
                <a:gd name="T21" fmla="*/ 0 h 212"/>
                <a:gd name="T22" fmla="*/ 14 w 208"/>
                <a:gd name="T23" fmla="*/ 52 h 212"/>
                <a:gd name="T24" fmla="*/ 34 w 208"/>
                <a:gd name="T25" fmla="*/ 74 h 212"/>
                <a:gd name="T26" fmla="*/ 55 w 208"/>
                <a:gd name="T27" fmla="*/ 52 h 212"/>
                <a:gd name="T28" fmla="*/ 32 w 208"/>
                <a:gd name="T29" fmla="*/ 31 h 212"/>
                <a:gd name="T30" fmla="*/ 82 w 208"/>
                <a:gd name="T31" fmla="*/ 10 h 212"/>
                <a:gd name="T32" fmla="*/ 130 w 208"/>
                <a:gd name="T33" fmla="*/ 69 h 212"/>
                <a:gd name="T34" fmla="*/ 130 w 208"/>
                <a:gd name="T35" fmla="*/ 86 h 212"/>
                <a:gd name="T36" fmla="*/ 45 w 208"/>
                <a:gd name="T37" fmla="*/ 102 h 212"/>
                <a:gd name="T38" fmla="*/ 0 w 208"/>
                <a:gd name="T39" fmla="*/ 162 h 212"/>
                <a:gd name="T40" fmla="*/ 74 w 208"/>
                <a:gd name="T41" fmla="*/ 211 h 212"/>
                <a:gd name="T42" fmla="*/ 133 w 208"/>
                <a:gd name="T43" fmla="*/ 170 h 212"/>
                <a:gd name="T44" fmla="*/ 130 w 208"/>
                <a:gd name="T45" fmla="*/ 96 h 212"/>
                <a:gd name="T46" fmla="*/ 130 w 208"/>
                <a:gd name="T47" fmla="*/ 141 h 212"/>
                <a:gd name="T48" fmla="*/ 77 w 208"/>
                <a:gd name="T49" fmla="*/ 201 h 212"/>
                <a:gd name="T50" fmla="*/ 35 w 208"/>
                <a:gd name="T51" fmla="*/ 161 h 212"/>
                <a:gd name="T52" fmla="*/ 130 w 208"/>
                <a:gd name="T53" fmla="*/ 9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12">
                  <a:moveTo>
                    <a:pt x="133" y="170"/>
                  </a:moveTo>
                  <a:cubicBezTo>
                    <a:pt x="135" y="189"/>
                    <a:pt x="148" y="208"/>
                    <a:pt x="169" y="208"/>
                  </a:cubicBezTo>
                  <a:cubicBezTo>
                    <a:pt x="179" y="208"/>
                    <a:pt x="207" y="201"/>
                    <a:pt x="207" y="164"/>
                  </a:cubicBezTo>
                  <a:lnTo>
                    <a:pt x="207" y="139"/>
                  </a:lnTo>
                  <a:lnTo>
                    <a:pt x="195" y="139"/>
                  </a:lnTo>
                  <a:lnTo>
                    <a:pt x="195" y="164"/>
                  </a:lnTo>
                  <a:cubicBezTo>
                    <a:pt x="195" y="191"/>
                    <a:pt x="184" y="194"/>
                    <a:pt x="179" y="194"/>
                  </a:cubicBezTo>
                  <a:cubicBezTo>
                    <a:pt x="164" y="194"/>
                    <a:pt x="162" y="174"/>
                    <a:pt x="162" y="171"/>
                  </a:cubicBezTo>
                  <a:lnTo>
                    <a:pt x="162" y="79"/>
                  </a:lnTo>
                  <a:cubicBezTo>
                    <a:pt x="162" y="60"/>
                    <a:pt x="162" y="43"/>
                    <a:pt x="146" y="25"/>
                  </a:cubicBezTo>
                  <a:cubicBezTo>
                    <a:pt x="128" y="7"/>
                    <a:pt x="105" y="0"/>
                    <a:pt x="82" y="0"/>
                  </a:cubicBezTo>
                  <a:cubicBezTo>
                    <a:pt x="45" y="0"/>
                    <a:pt x="14" y="22"/>
                    <a:pt x="14" y="52"/>
                  </a:cubicBezTo>
                  <a:cubicBezTo>
                    <a:pt x="14" y="65"/>
                    <a:pt x="23" y="74"/>
                    <a:pt x="34" y="74"/>
                  </a:cubicBezTo>
                  <a:cubicBezTo>
                    <a:pt x="47" y="74"/>
                    <a:pt x="55" y="64"/>
                    <a:pt x="55" y="52"/>
                  </a:cubicBezTo>
                  <a:cubicBezTo>
                    <a:pt x="55" y="47"/>
                    <a:pt x="53" y="31"/>
                    <a:pt x="32" y="31"/>
                  </a:cubicBezTo>
                  <a:cubicBezTo>
                    <a:pt x="45" y="16"/>
                    <a:pt x="67" y="10"/>
                    <a:pt x="82" y="10"/>
                  </a:cubicBezTo>
                  <a:cubicBezTo>
                    <a:pt x="104" y="10"/>
                    <a:pt x="130" y="28"/>
                    <a:pt x="130" y="69"/>
                  </a:cubicBezTo>
                  <a:lnTo>
                    <a:pt x="130" y="86"/>
                  </a:lnTo>
                  <a:cubicBezTo>
                    <a:pt x="107" y="87"/>
                    <a:pt x="75" y="88"/>
                    <a:pt x="45" y="102"/>
                  </a:cubicBezTo>
                  <a:cubicBezTo>
                    <a:pt x="11" y="117"/>
                    <a:pt x="0" y="141"/>
                    <a:pt x="0" y="162"/>
                  </a:cubicBezTo>
                  <a:cubicBezTo>
                    <a:pt x="0" y="200"/>
                    <a:pt x="45" y="211"/>
                    <a:pt x="74" y="211"/>
                  </a:cubicBezTo>
                  <a:cubicBezTo>
                    <a:pt x="104" y="211"/>
                    <a:pt x="124" y="192"/>
                    <a:pt x="133" y="170"/>
                  </a:cubicBezTo>
                  <a:close/>
                  <a:moveTo>
                    <a:pt x="130" y="96"/>
                  </a:moveTo>
                  <a:lnTo>
                    <a:pt x="130" y="141"/>
                  </a:lnTo>
                  <a:cubicBezTo>
                    <a:pt x="130" y="185"/>
                    <a:pt x="97" y="201"/>
                    <a:pt x="77" y="201"/>
                  </a:cubicBezTo>
                  <a:cubicBezTo>
                    <a:pt x="54" y="201"/>
                    <a:pt x="35" y="184"/>
                    <a:pt x="35" y="161"/>
                  </a:cubicBezTo>
                  <a:cubicBezTo>
                    <a:pt x="35" y="136"/>
                    <a:pt x="55" y="97"/>
                    <a:pt x="130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98" name="Freeform 122"/>
            <p:cNvSpPr>
              <a:spLocks noChangeArrowheads="1"/>
            </p:cNvSpPr>
            <p:nvPr/>
          </p:nvSpPr>
          <p:spPr bwMode="auto">
            <a:xfrm>
              <a:off x="2424" y="5721"/>
              <a:ext cx="34" cy="45"/>
            </a:xfrm>
            <a:custGeom>
              <a:avLst/>
              <a:gdLst>
                <a:gd name="T0" fmla="*/ 63 w 156"/>
                <a:gd name="T1" fmla="*/ 51 h 203"/>
                <a:gd name="T2" fmla="*/ 63 w 156"/>
                <a:gd name="T3" fmla="*/ 0 h 203"/>
                <a:gd name="T4" fmla="*/ 0 w 156"/>
                <a:gd name="T5" fmla="*/ 5 h 203"/>
                <a:gd name="T6" fmla="*/ 0 w 156"/>
                <a:gd name="T7" fmla="*/ 19 h 203"/>
                <a:gd name="T8" fmla="*/ 35 w 156"/>
                <a:gd name="T9" fmla="*/ 45 h 203"/>
                <a:gd name="T10" fmla="*/ 35 w 156"/>
                <a:gd name="T11" fmla="*/ 168 h 203"/>
                <a:gd name="T12" fmla="*/ 0 w 156"/>
                <a:gd name="T13" fmla="*/ 188 h 203"/>
                <a:gd name="T14" fmla="*/ 0 w 156"/>
                <a:gd name="T15" fmla="*/ 202 h 203"/>
                <a:gd name="T16" fmla="*/ 52 w 156"/>
                <a:gd name="T17" fmla="*/ 201 h 203"/>
                <a:gd name="T18" fmla="*/ 111 w 156"/>
                <a:gd name="T19" fmla="*/ 202 h 203"/>
                <a:gd name="T20" fmla="*/ 111 w 156"/>
                <a:gd name="T21" fmla="*/ 188 h 203"/>
                <a:gd name="T22" fmla="*/ 101 w 156"/>
                <a:gd name="T23" fmla="*/ 188 h 203"/>
                <a:gd name="T24" fmla="*/ 67 w 156"/>
                <a:gd name="T25" fmla="*/ 167 h 203"/>
                <a:gd name="T26" fmla="*/ 67 w 156"/>
                <a:gd name="T27" fmla="*/ 97 h 203"/>
                <a:gd name="T28" fmla="*/ 121 w 156"/>
                <a:gd name="T29" fmla="*/ 10 h 203"/>
                <a:gd name="T30" fmla="*/ 126 w 156"/>
                <a:gd name="T31" fmla="*/ 10 h 203"/>
                <a:gd name="T32" fmla="*/ 115 w 156"/>
                <a:gd name="T33" fmla="*/ 28 h 203"/>
                <a:gd name="T34" fmla="*/ 135 w 156"/>
                <a:gd name="T35" fmla="*/ 48 h 203"/>
                <a:gd name="T36" fmla="*/ 155 w 156"/>
                <a:gd name="T37" fmla="*/ 28 h 203"/>
                <a:gd name="T38" fmla="*/ 121 w 156"/>
                <a:gd name="T39" fmla="*/ 0 h 203"/>
                <a:gd name="T40" fmla="*/ 63 w 156"/>
                <a:gd name="T41" fmla="*/ 5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203">
                  <a:moveTo>
                    <a:pt x="63" y="51"/>
                  </a:moveTo>
                  <a:lnTo>
                    <a:pt x="63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5" y="23"/>
                    <a:pt x="35" y="45"/>
                  </a:cubicBezTo>
                  <a:lnTo>
                    <a:pt x="35" y="168"/>
                  </a:lnTo>
                  <a:cubicBezTo>
                    <a:pt x="35" y="188"/>
                    <a:pt x="31" y="188"/>
                    <a:pt x="0" y="188"/>
                  </a:cubicBezTo>
                  <a:lnTo>
                    <a:pt x="0" y="202"/>
                  </a:lnTo>
                  <a:cubicBezTo>
                    <a:pt x="18" y="202"/>
                    <a:pt x="39" y="201"/>
                    <a:pt x="52" y="201"/>
                  </a:cubicBezTo>
                  <a:cubicBezTo>
                    <a:pt x="71" y="201"/>
                    <a:pt x="93" y="201"/>
                    <a:pt x="111" y="202"/>
                  </a:cubicBezTo>
                  <a:lnTo>
                    <a:pt x="111" y="188"/>
                  </a:lnTo>
                  <a:lnTo>
                    <a:pt x="101" y="188"/>
                  </a:lnTo>
                  <a:cubicBezTo>
                    <a:pt x="68" y="188"/>
                    <a:pt x="67" y="184"/>
                    <a:pt x="67" y="167"/>
                  </a:cubicBezTo>
                  <a:lnTo>
                    <a:pt x="67" y="97"/>
                  </a:lnTo>
                  <a:cubicBezTo>
                    <a:pt x="67" y="51"/>
                    <a:pt x="85" y="10"/>
                    <a:pt x="121" y="10"/>
                  </a:cubicBezTo>
                  <a:cubicBezTo>
                    <a:pt x="123" y="10"/>
                    <a:pt x="124" y="10"/>
                    <a:pt x="126" y="10"/>
                  </a:cubicBezTo>
                  <a:cubicBezTo>
                    <a:pt x="123" y="11"/>
                    <a:pt x="115" y="17"/>
                    <a:pt x="115" y="28"/>
                  </a:cubicBezTo>
                  <a:cubicBezTo>
                    <a:pt x="115" y="42"/>
                    <a:pt x="124" y="48"/>
                    <a:pt x="135" y="48"/>
                  </a:cubicBezTo>
                  <a:cubicBezTo>
                    <a:pt x="143" y="48"/>
                    <a:pt x="155" y="43"/>
                    <a:pt x="155" y="28"/>
                  </a:cubicBezTo>
                  <a:cubicBezTo>
                    <a:pt x="155" y="14"/>
                    <a:pt x="140" y="0"/>
                    <a:pt x="121" y="0"/>
                  </a:cubicBezTo>
                  <a:cubicBezTo>
                    <a:pt x="87" y="0"/>
                    <a:pt x="71" y="31"/>
                    <a:pt x="63" y="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99" name="Freeform 123"/>
            <p:cNvSpPr>
              <a:spLocks noChangeArrowheads="1"/>
            </p:cNvSpPr>
            <p:nvPr/>
          </p:nvSpPr>
          <p:spPr bwMode="auto">
            <a:xfrm>
              <a:off x="2464" y="5694"/>
              <a:ext cx="49" cy="71"/>
            </a:xfrm>
            <a:custGeom>
              <a:avLst/>
              <a:gdLst>
                <a:gd name="T0" fmla="*/ 35 w 222"/>
                <a:gd name="T1" fmla="*/ 282 h 319"/>
                <a:gd name="T2" fmla="*/ 0 w 222"/>
                <a:gd name="T3" fmla="*/ 303 h 319"/>
                <a:gd name="T4" fmla="*/ 0 w 222"/>
                <a:gd name="T5" fmla="*/ 318 h 319"/>
                <a:gd name="T6" fmla="*/ 50 w 222"/>
                <a:gd name="T7" fmla="*/ 317 h 319"/>
                <a:gd name="T8" fmla="*/ 101 w 222"/>
                <a:gd name="T9" fmla="*/ 318 h 319"/>
                <a:gd name="T10" fmla="*/ 101 w 222"/>
                <a:gd name="T11" fmla="*/ 303 h 319"/>
                <a:gd name="T12" fmla="*/ 64 w 222"/>
                <a:gd name="T13" fmla="*/ 282 h 319"/>
                <a:gd name="T14" fmla="*/ 64 w 222"/>
                <a:gd name="T15" fmla="*/ 236 h 319"/>
                <a:gd name="T16" fmla="*/ 94 w 222"/>
                <a:gd name="T17" fmla="*/ 211 h 319"/>
                <a:gd name="T18" fmla="*/ 149 w 222"/>
                <a:gd name="T19" fmla="*/ 293 h 319"/>
                <a:gd name="T20" fmla="*/ 132 w 222"/>
                <a:gd name="T21" fmla="*/ 303 h 319"/>
                <a:gd name="T22" fmla="*/ 132 w 222"/>
                <a:gd name="T23" fmla="*/ 318 h 319"/>
                <a:gd name="T24" fmla="*/ 182 w 222"/>
                <a:gd name="T25" fmla="*/ 317 h 319"/>
                <a:gd name="T26" fmla="*/ 221 w 222"/>
                <a:gd name="T27" fmla="*/ 318 h 319"/>
                <a:gd name="T28" fmla="*/ 221 w 222"/>
                <a:gd name="T29" fmla="*/ 303 h 319"/>
                <a:gd name="T30" fmla="*/ 176 w 222"/>
                <a:gd name="T31" fmla="*/ 279 h 319"/>
                <a:gd name="T32" fmla="*/ 118 w 222"/>
                <a:gd name="T33" fmla="*/ 197 h 319"/>
                <a:gd name="T34" fmla="*/ 116 w 222"/>
                <a:gd name="T35" fmla="*/ 192 h 319"/>
                <a:gd name="T36" fmla="*/ 153 w 222"/>
                <a:gd name="T37" fmla="*/ 159 h 319"/>
                <a:gd name="T38" fmla="*/ 211 w 222"/>
                <a:gd name="T39" fmla="*/ 135 h 319"/>
                <a:gd name="T40" fmla="*/ 211 w 222"/>
                <a:gd name="T41" fmla="*/ 121 h 319"/>
                <a:gd name="T42" fmla="*/ 179 w 222"/>
                <a:gd name="T43" fmla="*/ 122 h 319"/>
                <a:gd name="T44" fmla="*/ 128 w 222"/>
                <a:gd name="T45" fmla="*/ 121 h 319"/>
                <a:gd name="T46" fmla="*/ 128 w 222"/>
                <a:gd name="T47" fmla="*/ 135 h 319"/>
                <a:gd name="T48" fmla="*/ 140 w 222"/>
                <a:gd name="T49" fmla="*/ 147 h 319"/>
                <a:gd name="T50" fmla="*/ 131 w 222"/>
                <a:gd name="T51" fmla="*/ 164 h 319"/>
                <a:gd name="T52" fmla="*/ 67 w 222"/>
                <a:gd name="T53" fmla="*/ 220 h 319"/>
                <a:gd name="T54" fmla="*/ 67 w 222"/>
                <a:gd name="T55" fmla="*/ 0 h 319"/>
                <a:gd name="T56" fmla="*/ 0 w 222"/>
                <a:gd name="T57" fmla="*/ 5 h 319"/>
                <a:gd name="T58" fmla="*/ 0 w 222"/>
                <a:gd name="T59" fmla="*/ 19 h 319"/>
                <a:gd name="T60" fmla="*/ 35 w 222"/>
                <a:gd name="T61" fmla="*/ 45 h 319"/>
                <a:gd name="T62" fmla="*/ 35 w 222"/>
                <a:gd name="T63" fmla="*/ 28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319">
                  <a:moveTo>
                    <a:pt x="35" y="282"/>
                  </a:moveTo>
                  <a:cubicBezTo>
                    <a:pt x="35" y="303"/>
                    <a:pt x="31" y="303"/>
                    <a:pt x="0" y="303"/>
                  </a:cubicBezTo>
                  <a:lnTo>
                    <a:pt x="0" y="318"/>
                  </a:lnTo>
                  <a:cubicBezTo>
                    <a:pt x="16" y="317"/>
                    <a:pt x="36" y="317"/>
                    <a:pt x="50" y="317"/>
                  </a:cubicBezTo>
                  <a:cubicBezTo>
                    <a:pt x="63" y="317"/>
                    <a:pt x="82" y="317"/>
                    <a:pt x="101" y="318"/>
                  </a:cubicBezTo>
                  <a:lnTo>
                    <a:pt x="101" y="303"/>
                  </a:lnTo>
                  <a:cubicBezTo>
                    <a:pt x="70" y="303"/>
                    <a:pt x="64" y="303"/>
                    <a:pt x="64" y="282"/>
                  </a:cubicBezTo>
                  <a:lnTo>
                    <a:pt x="64" y="236"/>
                  </a:lnTo>
                  <a:lnTo>
                    <a:pt x="94" y="211"/>
                  </a:lnTo>
                  <a:cubicBezTo>
                    <a:pt x="129" y="259"/>
                    <a:pt x="149" y="285"/>
                    <a:pt x="149" y="293"/>
                  </a:cubicBezTo>
                  <a:cubicBezTo>
                    <a:pt x="149" y="301"/>
                    <a:pt x="140" y="303"/>
                    <a:pt x="132" y="303"/>
                  </a:cubicBezTo>
                  <a:lnTo>
                    <a:pt x="132" y="318"/>
                  </a:lnTo>
                  <a:cubicBezTo>
                    <a:pt x="144" y="317"/>
                    <a:pt x="173" y="317"/>
                    <a:pt x="182" y="317"/>
                  </a:cubicBezTo>
                  <a:cubicBezTo>
                    <a:pt x="195" y="317"/>
                    <a:pt x="208" y="317"/>
                    <a:pt x="221" y="318"/>
                  </a:cubicBezTo>
                  <a:lnTo>
                    <a:pt x="221" y="303"/>
                  </a:lnTo>
                  <a:cubicBezTo>
                    <a:pt x="204" y="303"/>
                    <a:pt x="194" y="303"/>
                    <a:pt x="176" y="279"/>
                  </a:cubicBezTo>
                  <a:lnTo>
                    <a:pt x="118" y="197"/>
                  </a:lnTo>
                  <a:cubicBezTo>
                    <a:pt x="118" y="196"/>
                    <a:pt x="116" y="193"/>
                    <a:pt x="116" y="192"/>
                  </a:cubicBezTo>
                  <a:cubicBezTo>
                    <a:pt x="116" y="190"/>
                    <a:pt x="149" y="163"/>
                    <a:pt x="153" y="159"/>
                  </a:cubicBezTo>
                  <a:cubicBezTo>
                    <a:pt x="182" y="136"/>
                    <a:pt x="202" y="135"/>
                    <a:pt x="211" y="135"/>
                  </a:cubicBezTo>
                  <a:lnTo>
                    <a:pt x="211" y="121"/>
                  </a:lnTo>
                  <a:cubicBezTo>
                    <a:pt x="197" y="122"/>
                    <a:pt x="191" y="122"/>
                    <a:pt x="179" y="122"/>
                  </a:cubicBezTo>
                  <a:cubicBezTo>
                    <a:pt x="162" y="122"/>
                    <a:pt x="134" y="121"/>
                    <a:pt x="128" y="121"/>
                  </a:cubicBezTo>
                  <a:lnTo>
                    <a:pt x="128" y="135"/>
                  </a:lnTo>
                  <a:cubicBezTo>
                    <a:pt x="136" y="135"/>
                    <a:pt x="140" y="140"/>
                    <a:pt x="140" y="147"/>
                  </a:cubicBezTo>
                  <a:cubicBezTo>
                    <a:pt x="140" y="155"/>
                    <a:pt x="134" y="161"/>
                    <a:pt x="131" y="164"/>
                  </a:cubicBezTo>
                  <a:lnTo>
                    <a:pt x="67" y="220"/>
                  </a:lnTo>
                  <a:lnTo>
                    <a:pt x="67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5" y="23"/>
                    <a:pt x="35" y="45"/>
                  </a:cubicBezTo>
                  <a:lnTo>
                    <a:pt x="35" y="2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00" name="Freeform 124"/>
            <p:cNvSpPr>
              <a:spLocks noChangeArrowheads="1"/>
            </p:cNvSpPr>
            <p:nvPr/>
          </p:nvSpPr>
          <p:spPr bwMode="auto">
            <a:xfrm>
              <a:off x="2522" y="5688"/>
              <a:ext cx="23" cy="103"/>
            </a:xfrm>
            <a:custGeom>
              <a:avLst/>
              <a:gdLst>
                <a:gd name="T0" fmla="*/ 101 w 104"/>
                <a:gd name="T1" fmla="*/ 237 h 458"/>
                <a:gd name="T2" fmla="*/ 103 w 104"/>
                <a:gd name="T3" fmla="*/ 228 h 458"/>
                <a:gd name="T4" fmla="*/ 101 w 104"/>
                <a:gd name="T5" fmla="*/ 221 h 458"/>
                <a:gd name="T6" fmla="*/ 19 w 104"/>
                <a:gd name="T7" fmla="*/ 10 h 458"/>
                <a:gd name="T8" fmla="*/ 9 w 104"/>
                <a:gd name="T9" fmla="*/ 0 h 458"/>
                <a:gd name="T10" fmla="*/ 0 w 104"/>
                <a:gd name="T11" fmla="*/ 9 h 458"/>
                <a:gd name="T12" fmla="*/ 2 w 104"/>
                <a:gd name="T13" fmla="*/ 17 h 458"/>
                <a:gd name="T14" fmla="*/ 84 w 104"/>
                <a:gd name="T15" fmla="*/ 228 h 458"/>
                <a:gd name="T16" fmla="*/ 2 w 104"/>
                <a:gd name="T17" fmla="*/ 440 h 458"/>
                <a:gd name="T18" fmla="*/ 0 w 104"/>
                <a:gd name="T19" fmla="*/ 448 h 458"/>
                <a:gd name="T20" fmla="*/ 9 w 104"/>
                <a:gd name="T21" fmla="*/ 457 h 458"/>
                <a:gd name="T22" fmla="*/ 19 w 104"/>
                <a:gd name="T23" fmla="*/ 448 h 458"/>
                <a:gd name="T24" fmla="*/ 101 w 104"/>
                <a:gd name="T25" fmla="*/ 23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458">
                  <a:moveTo>
                    <a:pt x="101" y="237"/>
                  </a:moveTo>
                  <a:cubicBezTo>
                    <a:pt x="103" y="230"/>
                    <a:pt x="103" y="229"/>
                    <a:pt x="103" y="228"/>
                  </a:cubicBezTo>
                  <a:cubicBezTo>
                    <a:pt x="103" y="227"/>
                    <a:pt x="103" y="226"/>
                    <a:pt x="101" y="221"/>
                  </a:cubicBezTo>
                  <a:lnTo>
                    <a:pt x="19" y="10"/>
                  </a:lnTo>
                  <a:cubicBezTo>
                    <a:pt x="17" y="3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2" y="17"/>
                  </a:cubicBezTo>
                  <a:lnTo>
                    <a:pt x="84" y="228"/>
                  </a:lnTo>
                  <a:lnTo>
                    <a:pt x="2" y="440"/>
                  </a:lnTo>
                  <a:cubicBezTo>
                    <a:pt x="0" y="445"/>
                    <a:pt x="0" y="446"/>
                    <a:pt x="0" y="448"/>
                  </a:cubicBezTo>
                  <a:cubicBezTo>
                    <a:pt x="0" y="453"/>
                    <a:pt x="4" y="457"/>
                    <a:pt x="9" y="457"/>
                  </a:cubicBezTo>
                  <a:cubicBezTo>
                    <a:pt x="16" y="457"/>
                    <a:pt x="17" y="453"/>
                    <a:pt x="19" y="448"/>
                  </a:cubicBezTo>
                  <a:lnTo>
                    <a:pt x="101" y="2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01" name="Freeform 125"/>
            <p:cNvSpPr>
              <a:spLocks noChangeArrowheads="1"/>
            </p:cNvSpPr>
            <p:nvPr/>
          </p:nvSpPr>
          <p:spPr bwMode="auto">
            <a:xfrm>
              <a:off x="137" y="5965"/>
              <a:ext cx="91" cy="53"/>
            </a:xfrm>
            <a:custGeom>
              <a:avLst/>
              <a:gdLst>
                <a:gd name="T0" fmla="*/ 357 w 407"/>
                <a:gd name="T1" fmla="*/ 129 h 240"/>
                <a:gd name="T2" fmla="*/ 316 w 407"/>
                <a:gd name="T3" fmla="*/ 173 h 240"/>
                <a:gd name="T4" fmla="*/ 291 w 407"/>
                <a:gd name="T5" fmla="*/ 234 h 240"/>
                <a:gd name="T6" fmla="*/ 300 w 407"/>
                <a:gd name="T7" fmla="*/ 239 h 240"/>
                <a:gd name="T8" fmla="*/ 311 w 407"/>
                <a:gd name="T9" fmla="*/ 230 h 240"/>
                <a:gd name="T10" fmla="*/ 400 w 407"/>
                <a:gd name="T11" fmla="*/ 126 h 240"/>
                <a:gd name="T12" fmla="*/ 406 w 407"/>
                <a:gd name="T13" fmla="*/ 120 h 240"/>
                <a:gd name="T14" fmla="*/ 403 w 407"/>
                <a:gd name="T15" fmla="*/ 114 h 240"/>
                <a:gd name="T16" fmla="*/ 309 w 407"/>
                <a:gd name="T17" fmla="*/ 7 h 240"/>
                <a:gd name="T18" fmla="*/ 300 w 407"/>
                <a:gd name="T19" fmla="*/ 0 h 240"/>
                <a:gd name="T20" fmla="*/ 291 w 407"/>
                <a:gd name="T21" fmla="*/ 5 h 240"/>
                <a:gd name="T22" fmla="*/ 315 w 407"/>
                <a:gd name="T23" fmla="*/ 67 h 240"/>
                <a:gd name="T24" fmla="*/ 357 w 407"/>
                <a:gd name="T25" fmla="*/ 110 h 240"/>
                <a:gd name="T26" fmla="*/ 17 w 407"/>
                <a:gd name="T27" fmla="*/ 110 h 240"/>
                <a:gd name="T28" fmla="*/ 0 w 407"/>
                <a:gd name="T29" fmla="*/ 120 h 240"/>
                <a:gd name="T30" fmla="*/ 17 w 407"/>
                <a:gd name="T31" fmla="*/ 129 h 240"/>
                <a:gd name="T32" fmla="*/ 357 w 407"/>
                <a:gd name="T33" fmla="*/ 1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7" h="240">
                  <a:moveTo>
                    <a:pt x="357" y="129"/>
                  </a:moveTo>
                  <a:cubicBezTo>
                    <a:pt x="332" y="149"/>
                    <a:pt x="319" y="167"/>
                    <a:pt x="316" y="173"/>
                  </a:cubicBezTo>
                  <a:cubicBezTo>
                    <a:pt x="295" y="204"/>
                    <a:pt x="291" y="234"/>
                    <a:pt x="291" y="234"/>
                  </a:cubicBezTo>
                  <a:cubicBezTo>
                    <a:pt x="291" y="239"/>
                    <a:pt x="296" y="239"/>
                    <a:pt x="300" y="239"/>
                  </a:cubicBezTo>
                  <a:cubicBezTo>
                    <a:pt x="307" y="239"/>
                    <a:pt x="308" y="238"/>
                    <a:pt x="311" y="230"/>
                  </a:cubicBezTo>
                  <a:cubicBezTo>
                    <a:pt x="321" y="185"/>
                    <a:pt x="348" y="147"/>
                    <a:pt x="400" y="126"/>
                  </a:cubicBezTo>
                  <a:cubicBezTo>
                    <a:pt x="405" y="123"/>
                    <a:pt x="406" y="123"/>
                    <a:pt x="406" y="120"/>
                  </a:cubicBezTo>
                  <a:cubicBezTo>
                    <a:pt x="406" y="116"/>
                    <a:pt x="403" y="115"/>
                    <a:pt x="403" y="114"/>
                  </a:cubicBezTo>
                  <a:cubicBezTo>
                    <a:pt x="382" y="107"/>
                    <a:pt x="327" y="84"/>
                    <a:pt x="309" y="7"/>
                  </a:cubicBezTo>
                  <a:cubicBezTo>
                    <a:pt x="308" y="1"/>
                    <a:pt x="307" y="0"/>
                    <a:pt x="300" y="0"/>
                  </a:cubicBezTo>
                  <a:cubicBezTo>
                    <a:pt x="296" y="0"/>
                    <a:pt x="291" y="0"/>
                    <a:pt x="291" y="5"/>
                  </a:cubicBezTo>
                  <a:cubicBezTo>
                    <a:pt x="291" y="6"/>
                    <a:pt x="295" y="35"/>
                    <a:pt x="315" y="67"/>
                  </a:cubicBezTo>
                  <a:cubicBezTo>
                    <a:pt x="323" y="80"/>
                    <a:pt x="336" y="96"/>
                    <a:pt x="357" y="110"/>
                  </a:cubicBezTo>
                  <a:lnTo>
                    <a:pt x="17" y="110"/>
                  </a:lnTo>
                  <a:cubicBezTo>
                    <a:pt x="8" y="110"/>
                    <a:pt x="0" y="110"/>
                    <a:pt x="0" y="120"/>
                  </a:cubicBezTo>
                  <a:cubicBezTo>
                    <a:pt x="0" y="129"/>
                    <a:pt x="8" y="129"/>
                    <a:pt x="17" y="129"/>
                  </a:cubicBezTo>
                  <a:lnTo>
                    <a:pt x="357" y="1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02" name="Freeform 126"/>
            <p:cNvSpPr>
              <a:spLocks noChangeArrowheads="1"/>
            </p:cNvSpPr>
            <p:nvPr/>
          </p:nvSpPr>
          <p:spPr bwMode="auto">
            <a:xfrm>
              <a:off x="276" y="5940"/>
              <a:ext cx="4" cy="103"/>
            </a:xfrm>
            <a:custGeom>
              <a:avLst/>
              <a:gdLst>
                <a:gd name="T0" fmla="*/ 19 w 20"/>
                <a:gd name="T1" fmla="*/ 17 h 458"/>
                <a:gd name="T2" fmla="*/ 9 w 20"/>
                <a:gd name="T3" fmla="*/ 0 h 458"/>
                <a:gd name="T4" fmla="*/ 0 w 20"/>
                <a:gd name="T5" fmla="*/ 17 h 458"/>
                <a:gd name="T6" fmla="*/ 0 w 20"/>
                <a:gd name="T7" fmla="*/ 440 h 458"/>
                <a:gd name="T8" fmla="*/ 9 w 20"/>
                <a:gd name="T9" fmla="*/ 457 h 458"/>
                <a:gd name="T10" fmla="*/ 19 w 20"/>
                <a:gd name="T11" fmla="*/ 440 h 458"/>
                <a:gd name="T12" fmla="*/ 19 w 20"/>
                <a:gd name="T13" fmla="*/ 1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58">
                  <a:moveTo>
                    <a:pt x="19" y="17"/>
                  </a:moveTo>
                  <a:cubicBezTo>
                    <a:pt x="19" y="8"/>
                    <a:pt x="1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lnTo>
                    <a:pt x="0" y="440"/>
                  </a:lnTo>
                  <a:cubicBezTo>
                    <a:pt x="0" y="448"/>
                    <a:pt x="0" y="457"/>
                    <a:pt x="9" y="457"/>
                  </a:cubicBezTo>
                  <a:cubicBezTo>
                    <a:pt x="19" y="457"/>
                    <a:pt x="19" y="448"/>
                    <a:pt x="19" y="440"/>
                  </a:cubicBezTo>
                  <a:lnTo>
                    <a:pt x="19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03" name="Freeform 127"/>
            <p:cNvSpPr>
              <a:spLocks noChangeArrowheads="1"/>
            </p:cNvSpPr>
            <p:nvPr/>
          </p:nvSpPr>
          <p:spPr bwMode="auto">
            <a:xfrm>
              <a:off x="296" y="5971"/>
              <a:ext cx="33" cy="47"/>
            </a:xfrm>
            <a:custGeom>
              <a:avLst/>
              <a:gdLst>
                <a:gd name="T0" fmla="*/ 80 w 151"/>
                <a:gd name="T1" fmla="*/ 116 h 212"/>
                <a:gd name="T2" fmla="*/ 128 w 151"/>
                <a:gd name="T3" fmla="*/ 159 h 212"/>
                <a:gd name="T4" fmla="*/ 76 w 151"/>
                <a:gd name="T5" fmla="*/ 201 h 212"/>
                <a:gd name="T6" fmla="*/ 12 w 151"/>
                <a:gd name="T7" fmla="*/ 135 h 212"/>
                <a:gd name="T8" fmla="*/ 6 w 151"/>
                <a:gd name="T9" fmla="*/ 128 h 212"/>
                <a:gd name="T10" fmla="*/ 0 w 151"/>
                <a:gd name="T11" fmla="*/ 139 h 212"/>
                <a:gd name="T12" fmla="*/ 0 w 151"/>
                <a:gd name="T13" fmla="*/ 200 h 212"/>
                <a:gd name="T14" fmla="*/ 5 w 151"/>
                <a:gd name="T15" fmla="*/ 211 h 212"/>
                <a:gd name="T16" fmla="*/ 17 w 151"/>
                <a:gd name="T17" fmla="*/ 201 h 212"/>
                <a:gd name="T18" fmla="*/ 26 w 151"/>
                <a:gd name="T19" fmla="*/ 191 h 212"/>
                <a:gd name="T20" fmla="*/ 76 w 151"/>
                <a:gd name="T21" fmla="*/ 211 h 212"/>
                <a:gd name="T22" fmla="*/ 150 w 151"/>
                <a:gd name="T23" fmla="*/ 147 h 212"/>
                <a:gd name="T24" fmla="*/ 131 w 151"/>
                <a:gd name="T25" fmla="*/ 103 h 212"/>
                <a:gd name="T26" fmla="*/ 79 w 151"/>
                <a:gd name="T27" fmla="*/ 81 h 212"/>
                <a:gd name="T28" fmla="*/ 22 w 151"/>
                <a:gd name="T29" fmla="*/ 44 h 212"/>
                <a:gd name="T30" fmla="*/ 74 w 151"/>
                <a:gd name="T31" fmla="*/ 8 h 212"/>
                <a:gd name="T32" fmla="*/ 128 w 151"/>
                <a:gd name="T33" fmla="*/ 64 h 212"/>
                <a:gd name="T34" fmla="*/ 133 w 151"/>
                <a:gd name="T35" fmla="*/ 69 h 212"/>
                <a:gd name="T36" fmla="*/ 139 w 151"/>
                <a:gd name="T37" fmla="*/ 57 h 212"/>
                <a:gd name="T38" fmla="*/ 139 w 151"/>
                <a:gd name="T39" fmla="*/ 11 h 212"/>
                <a:gd name="T40" fmla="*/ 134 w 151"/>
                <a:gd name="T41" fmla="*/ 0 h 212"/>
                <a:gd name="T42" fmla="*/ 124 w 151"/>
                <a:gd name="T43" fmla="*/ 5 h 212"/>
                <a:gd name="T44" fmla="*/ 116 w 151"/>
                <a:gd name="T45" fmla="*/ 12 h 212"/>
                <a:gd name="T46" fmla="*/ 74 w 151"/>
                <a:gd name="T47" fmla="*/ 0 h 212"/>
                <a:gd name="T48" fmla="*/ 0 w 151"/>
                <a:gd name="T49" fmla="*/ 56 h 212"/>
                <a:gd name="T50" fmla="*/ 19 w 151"/>
                <a:gd name="T51" fmla="*/ 96 h 212"/>
                <a:gd name="T52" fmla="*/ 80 w 151"/>
                <a:gd name="T53" fmla="*/ 1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212">
                  <a:moveTo>
                    <a:pt x="80" y="116"/>
                  </a:moveTo>
                  <a:cubicBezTo>
                    <a:pt x="90" y="118"/>
                    <a:pt x="128" y="126"/>
                    <a:pt x="128" y="159"/>
                  </a:cubicBezTo>
                  <a:cubicBezTo>
                    <a:pt x="128" y="182"/>
                    <a:pt x="112" y="201"/>
                    <a:pt x="76" y="201"/>
                  </a:cubicBezTo>
                  <a:cubicBezTo>
                    <a:pt x="37" y="201"/>
                    <a:pt x="21" y="175"/>
                    <a:pt x="12" y="135"/>
                  </a:cubicBezTo>
                  <a:cubicBezTo>
                    <a:pt x="11" y="130"/>
                    <a:pt x="10" y="128"/>
                    <a:pt x="6" y="128"/>
                  </a:cubicBezTo>
                  <a:cubicBezTo>
                    <a:pt x="0" y="128"/>
                    <a:pt x="0" y="131"/>
                    <a:pt x="0" y="139"/>
                  </a:cubicBezTo>
                  <a:lnTo>
                    <a:pt x="0" y="200"/>
                  </a:lnTo>
                  <a:cubicBezTo>
                    <a:pt x="0" y="208"/>
                    <a:pt x="0" y="211"/>
                    <a:pt x="5" y="211"/>
                  </a:cubicBezTo>
                  <a:cubicBezTo>
                    <a:pt x="7" y="211"/>
                    <a:pt x="8" y="210"/>
                    <a:pt x="17" y="201"/>
                  </a:cubicBezTo>
                  <a:cubicBezTo>
                    <a:pt x="18" y="201"/>
                    <a:pt x="18" y="200"/>
                    <a:pt x="26" y="191"/>
                  </a:cubicBezTo>
                  <a:cubicBezTo>
                    <a:pt x="45" y="210"/>
                    <a:pt x="67" y="211"/>
                    <a:pt x="76" y="211"/>
                  </a:cubicBezTo>
                  <a:cubicBezTo>
                    <a:pt x="129" y="211"/>
                    <a:pt x="150" y="180"/>
                    <a:pt x="150" y="147"/>
                  </a:cubicBezTo>
                  <a:cubicBezTo>
                    <a:pt x="150" y="123"/>
                    <a:pt x="136" y="109"/>
                    <a:pt x="131" y="103"/>
                  </a:cubicBezTo>
                  <a:cubicBezTo>
                    <a:pt x="115" y="88"/>
                    <a:pt x="97" y="85"/>
                    <a:pt x="79" y="81"/>
                  </a:cubicBezTo>
                  <a:cubicBezTo>
                    <a:pt x="53" y="76"/>
                    <a:pt x="22" y="71"/>
                    <a:pt x="22" y="44"/>
                  </a:cubicBezTo>
                  <a:cubicBezTo>
                    <a:pt x="22" y="28"/>
                    <a:pt x="34" y="8"/>
                    <a:pt x="74" y="8"/>
                  </a:cubicBezTo>
                  <a:cubicBezTo>
                    <a:pt x="123" y="8"/>
                    <a:pt x="127" y="50"/>
                    <a:pt x="128" y="64"/>
                  </a:cubicBezTo>
                  <a:cubicBezTo>
                    <a:pt x="128" y="69"/>
                    <a:pt x="132" y="69"/>
                    <a:pt x="133" y="69"/>
                  </a:cubicBezTo>
                  <a:cubicBezTo>
                    <a:pt x="139" y="69"/>
                    <a:pt x="139" y="67"/>
                    <a:pt x="139" y="57"/>
                  </a:cubicBezTo>
                  <a:lnTo>
                    <a:pt x="139" y="11"/>
                  </a:lnTo>
                  <a:cubicBezTo>
                    <a:pt x="139" y="3"/>
                    <a:pt x="139" y="0"/>
                    <a:pt x="134" y="0"/>
                  </a:cubicBezTo>
                  <a:cubicBezTo>
                    <a:pt x="132" y="0"/>
                    <a:pt x="131" y="0"/>
                    <a:pt x="124" y="5"/>
                  </a:cubicBezTo>
                  <a:cubicBezTo>
                    <a:pt x="123" y="7"/>
                    <a:pt x="118" y="11"/>
                    <a:pt x="116" y="12"/>
                  </a:cubicBezTo>
                  <a:cubicBezTo>
                    <a:pt x="100" y="0"/>
                    <a:pt x="80" y="0"/>
                    <a:pt x="74" y="0"/>
                  </a:cubicBezTo>
                  <a:cubicBezTo>
                    <a:pt x="18" y="0"/>
                    <a:pt x="0" y="31"/>
                    <a:pt x="0" y="56"/>
                  </a:cubicBezTo>
                  <a:cubicBezTo>
                    <a:pt x="0" y="72"/>
                    <a:pt x="7" y="85"/>
                    <a:pt x="19" y="96"/>
                  </a:cubicBezTo>
                  <a:cubicBezTo>
                    <a:pt x="34" y="107"/>
                    <a:pt x="48" y="110"/>
                    <a:pt x="80" y="1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04" name="Freeform 128"/>
            <p:cNvSpPr>
              <a:spLocks noChangeArrowheads="1"/>
            </p:cNvSpPr>
            <p:nvPr/>
          </p:nvSpPr>
          <p:spPr bwMode="auto">
            <a:xfrm>
              <a:off x="337" y="5971"/>
              <a:ext cx="39" cy="47"/>
            </a:xfrm>
            <a:custGeom>
              <a:avLst/>
              <a:gdLst>
                <a:gd name="T0" fmla="*/ 38 w 176"/>
                <a:gd name="T1" fmla="*/ 106 h 212"/>
                <a:gd name="T2" fmla="*/ 100 w 176"/>
                <a:gd name="T3" fmla="*/ 11 h 212"/>
                <a:gd name="T4" fmla="*/ 149 w 176"/>
                <a:gd name="T5" fmla="*/ 28 h 212"/>
                <a:gd name="T6" fmla="*/ 128 w 176"/>
                <a:gd name="T7" fmla="*/ 50 h 212"/>
                <a:gd name="T8" fmla="*/ 149 w 176"/>
                <a:gd name="T9" fmla="*/ 71 h 212"/>
                <a:gd name="T10" fmla="*/ 170 w 176"/>
                <a:gd name="T11" fmla="*/ 49 h 212"/>
                <a:gd name="T12" fmla="*/ 100 w 176"/>
                <a:gd name="T13" fmla="*/ 0 h 212"/>
                <a:gd name="T14" fmla="*/ 0 w 176"/>
                <a:gd name="T15" fmla="*/ 106 h 212"/>
                <a:gd name="T16" fmla="*/ 98 w 176"/>
                <a:gd name="T17" fmla="*/ 211 h 212"/>
                <a:gd name="T18" fmla="*/ 175 w 176"/>
                <a:gd name="T19" fmla="*/ 150 h 212"/>
                <a:gd name="T20" fmla="*/ 169 w 176"/>
                <a:gd name="T21" fmla="*/ 147 h 212"/>
                <a:gd name="T22" fmla="*/ 163 w 176"/>
                <a:gd name="T23" fmla="*/ 150 h 212"/>
                <a:gd name="T24" fmla="*/ 103 w 176"/>
                <a:gd name="T25" fmla="*/ 200 h 212"/>
                <a:gd name="T26" fmla="*/ 38 w 176"/>
                <a:gd name="T27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212">
                  <a:moveTo>
                    <a:pt x="38" y="106"/>
                  </a:moveTo>
                  <a:cubicBezTo>
                    <a:pt x="38" y="31"/>
                    <a:pt x="76" y="11"/>
                    <a:pt x="100" y="11"/>
                  </a:cubicBezTo>
                  <a:cubicBezTo>
                    <a:pt x="104" y="11"/>
                    <a:pt x="133" y="11"/>
                    <a:pt x="149" y="28"/>
                  </a:cubicBezTo>
                  <a:cubicBezTo>
                    <a:pt x="131" y="30"/>
                    <a:pt x="128" y="44"/>
                    <a:pt x="128" y="50"/>
                  </a:cubicBezTo>
                  <a:cubicBezTo>
                    <a:pt x="128" y="61"/>
                    <a:pt x="136" y="71"/>
                    <a:pt x="149" y="71"/>
                  </a:cubicBezTo>
                  <a:cubicBezTo>
                    <a:pt x="161" y="71"/>
                    <a:pt x="170" y="62"/>
                    <a:pt x="170" y="49"/>
                  </a:cubicBezTo>
                  <a:cubicBezTo>
                    <a:pt x="170" y="18"/>
                    <a:pt x="135" y="0"/>
                    <a:pt x="100" y="0"/>
                  </a:cubicBezTo>
                  <a:cubicBezTo>
                    <a:pt x="43" y="0"/>
                    <a:pt x="0" y="50"/>
                    <a:pt x="0" y="106"/>
                  </a:cubicBezTo>
                  <a:cubicBezTo>
                    <a:pt x="0" y="165"/>
                    <a:pt x="45" y="211"/>
                    <a:pt x="98" y="211"/>
                  </a:cubicBezTo>
                  <a:cubicBezTo>
                    <a:pt x="160" y="211"/>
                    <a:pt x="175" y="156"/>
                    <a:pt x="175" y="150"/>
                  </a:cubicBezTo>
                  <a:cubicBezTo>
                    <a:pt x="175" y="147"/>
                    <a:pt x="170" y="147"/>
                    <a:pt x="169" y="147"/>
                  </a:cubicBezTo>
                  <a:cubicBezTo>
                    <a:pt x="165" y="147"/>
                    <a:pt x="164" y="149"/>
                    <a:pt x="163" y="150"/>
                  </a:cubicBezTo>
                  <a:cubicBezTo>
                    <a:pt x="149" y="193"/>
                    <a:pt x="120" y="200"/>
                    <a:pt x="103" y="200"/>
                  </a:cubicBezTo>
                  <a:cubicBezTo>
                    <a:pt x="79" y="200"/>
                    <a:pt x="38" y="180"/>
                    <a:pt x="38" y="10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05" name="Freeform 129"/>
            <p:cNvSpPr>
              <a:spLocks noChangeArrowheads="1"/>
            </p:cNvSpPr>
            <p:nvPr/>
          </p:nvSpPr>
          <p:spPr bwMode="auto">
            <a:xfrm>
              <a:off x="383" y="5971"/>
              <a:ext cx="46" cy="47"/>
            </a:xfrm>
            <a:custGeom>
              <a:avLst/>
              <a:gdLst>
                <a:gd name="T0" fmla="*/ 133 w 208"/>
                <a:gd name="T1" fmla="*/ 170 h 212"/>
                <a:gd name="T2" fmla="*/ 169 w 208"/>
                <a:gd name="T3" fmla="*/ 208 h 212"/>
                <a:gd name="T4" fmla="*/ 207 w 208"/>
                <a:gd name="T5" fmla="*/ 165 h 212"/>
                <a:gd name="T6" fmla="*/ 207 w 208"/>
                <a:gd name="T7" fmla="*/ 139 h 212"/>
                <a:gd name="T8" fmla="*/ 195 w 208"/>
                <a:gd name="T9" fmla="*/ 139 h 212"/>
                <a:gd name="T10" fmla="*/ 195 w 208"/>
                <a:gd name="T11" fmla="*/ 165 h 212"/>
                <a:gd name="T12" fmla="*/ 179 w 208"/>
                <a:gd name="T13" fmla="*/ 194 h 212"/>
                <a:gd name="T14" fmla="*/ 162 w 208"/>
                <a:gd name="T15" fmla="*/ 171 h 212"/>
                <a:gd name="T16" fmla="*/ 162 w 208"/>
                <a:gd name="T17" fmla="*/ 79 h 212"/>
                <a:gd name="T18" fmla="*/ 146 w 208"/>
                <a:gd name="T19" fmla="*/ 25 h 212"/>
                <a:gd name="T20" fmla="*/ 82 w 208"/>
                <a:gd name="T21" fmla="*/ 0 h 212"/>
                <a:gd name="T22" fmla="*/ 14 w 208"/>
                <a:gd name="T23" fmla="*/ 52 h 212"/>
                <a:gd name="T24" fmla="*/ 34 w 208"/>
                <a:gd name="T25" fmla="*/ 74 h 212"/>
                <a:gd name="T26" fmla="*/ 55 w 208"/>
                <a:gd name="T27" fmla="*/ 52 h 212"/>
                <a:gd name="T28" fmla="*/ 32 w 208"/>
                <a:gd name="T29" fmla="*/ 31 h 212"/>
                <a:gd name="T30" fmla="*/ 82 w 208"/>
                <a:gd name="T31" fmla="*/ 10 h 212"/>
                <a:gd name="T32" fmla="*/ 130 w 208"/>
                <a:gd name="T33" fmla="*/ 69 h 212"/>
                <a:gd name="T34" fmla="*/ 130 w 208"/>
                <a:gd name="T35" fmla="*/ 86 h 212"/>
                <a:gd name="T36" fmla="*/ 45 w 208"/>
                <a:gd name="T37" fmla="*/ 102 h 212"/>
                <a:gd name="T38" fmla="*/ 0 w 208"/>
                <a:gd name="T39" fmla="*/ 162 h 212"/>
                <a:gd name="T40" fmla="*/ 74 w 208"/>
                <a:gd name="T41" fmla="*/ 211 h 212"/>
                <a:gd name="T42" fmla="*/ 133 w 208"/>
                <a:gd name="T43" fmla="*/ 170 h 212"/>
                <a:gd name="T44" fmla="*/ 130 w 208"/>
                <a:gd name="T45" fmla="*/ 96 h 212"/>
                <a:gd name="T46" fmla="*/ 130 w 208"/>
                <a:gd name="T47" fmla="*/ 141 h 212"/>
                <a:gd name="T48" fmla="*/ 77 w 208"/>
                <a:gd name="T49" fmla="*/ 201 h 212"/>
                <a:gd name="T50" fmla="*/ 35 w 208"/>
                <a:gd name="T51" fmla="*/ 161 h 212"/>
                <a:gd name="T52" fmla="*/ 130 w 208"/>
                <a:gd name="T53" fmla="*/ 9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12">
                  <a:moveTo>
                    <a:pt x="133" y="170"/>
                  </a:moveTo>
                  <a:cubicBezTo>
                    <a:pt x="135" y="189"/>
                    <a:pt x="148" y="208"/>
                    <a:pt x="169" y="208"/>
                  </a:cubicBezTo>
                  <a:cubicBezTo>
                    <a:pt x="179" y="208"/>
                    <a:pt x="207" y="201"/>
                    <a:pt x="207" y="165"/>
                  </a:cubicBezTo>
                  <a:lnTo>
                    <a:pt x="207" y="139"/>
                  </a:lnTo>
                  <a:lnTo>
                    <a:pt x="195" y="139"/>
                  </a:lnTo>
                  <a:lnTo>
                    <a:pt x="195" y="165"/>
                  </a:lnTo>
                  <a:cubicBezTo>
                    <a:pt x="195" y="191"/>
                    <a:pt x="184" y="194"/>
                    <a:pt x="179" y="194"/>
                  </a:cubicBezTo>
                  <a:cubicBezTo>
                    <a:pt x="164" y="194"/>
                    <a:pt x="162" y="174"/>
                    <a:pt x="162" y="171"/>
                  </a:cubicBezTo>
                  <a:lnTo>
                    <a:pt x="162" y="79"/>
                  </a:lnTo>
                  <a:cubicBezTo>
                    <a:pt x="162" y="60"/>
                    <a:pt x="162" y="43"/>
                    <a:pt x="146" y="25"/>
                  </a:cubicBezTo>
                  <a:cubicBezTo>
                    <a:pt x="128" y="7"/>
                    <a:pt x="105" y="0"/>
                    <a:pt x="82" y="0"/>
                  </a:cubicBezTo>
                  <a:cubicBezTo>
                    <a:pt x="45" y="0"/>
                    <a:pt x="14" y="22"/>
                    <a:pt x="14" y="52"/>
                  </a:cubicBezTo>
                  <a:cubicBezTo>
                    <a:pt x="14" y="65"/>
                    <a:pt x="23" y="74"/>
                    <a:pt x="34" y="74"/>
                  </a:cubicBezTo>
                  <a:cubicBezTo>
                    <a:pt x="47" y="74"/>
                    <a:pt x="55" y="64"/>
                    <a:pt x="55" y="52"/>
                  </a:cubicBezTo>
                  <a:cubicBezTo>
                    <a:pt x="55" y="47"/>
                    <a:pt x="53" y="31"/>
                    <a:pt x="32" y="31"/>
                  </a:cubicBezTo>
                  <a:cubicBezTo>
                    <a:pt x="45" y="16"/>
                    <a:pt x="67" y="10"/>
                    <a:pt x="82" y="10"/>
                  </a:cubicBezTo>
                  <a:cubicBezTo>
                    <a:pt x="104" y="10"/>
                    <a:pt x="130" y="28"/>
                    <a:pt x="130" y="69"/>
                  </a:cubicBezTo>
                  <a:lnTo>
                    <a:pt x="130" y="86"/>
                  </a:lnTo>
                  <a:cubicBezTo>
                    <a:pt x="107" y="87"/>
                    <a:pt x="75" y="88"/>
                    <a:pt x="45" y="102"/>
                  </a:cubicBezTo>
                  <a:cubicBezTo>
                    <a:pt x="11" y="117"/>
                    <a:pt x="0" y="141"/>
                    <a:pt x="0" y="162"/>
                  </a:cubicBezTo>
                  <a:cubicBezTo>
                    <a:pt x="0" y="200"/>
                    <a:pt x="45" y="211"/>
                    <a:pt x="74" y="211"/>
                  </a:cubicBezTo>
                  <a:cubicBezTo>
                    <a:pt x="104" y="211"/>
                    <a:pt x="124" y="192"/>
                    <a:pt x="133" y="170"/>
                  </a:cubicBezTo>
                  <a:close/>
                  <a:moveTo>
                    <a:pt x="130" y="96"/>
                  </a:moveTo>
                  <a:lnTo>
                    <a:pt x="130" y="141"/>
                  </a:lnTo>
                  <a:cubicBezTo>
                    <a:pt x="130" y="185"/>
                    <a:pt x="97" y="201"/>
                    <a:pt x="77" y="201"/>
                  </a:cubicBezTo>
                  <a:cubicBezTo>
                    <a:pt x="54" y="201"/>
                    <a:pt x="35" y="184"/>
                    <a:pt x="35" y="161"/>
                  </a:cubicBezTo>
                  <a:cubicBezTo>
                    <a:pt x="35" y="136"/>
                    <a:pt x="55" y="97"/>
                    <a:pt x="130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06" name="Freeform 130"/>
            <p:cNvSpPr>
              <a:spLocks noChangeArrowheads="1"/>
            </p:cNvSpPr>
            <p:nvPr/>
          </p:nvSpPr>
          <p:spPr bwMode="auto">
            <a:xfrm>
              <a:off x="433" y="5954"/>
              <a:ext cx="32" cy="64"/>
            </a:xfrm>
            <a:custGeom>
              <a:avLst/>
              <a:gdLst>
                <a:gd name="T0" fmla="*/ 71 w 144"/>
                <a:gd name="T1" fmla="*/ 98 h 288"/>
                <a:gd name="T2" fmla="*/ 136 w 144"/>
                <a:gd name="T3" fmla="*/ 98 h 288"/>
                <a:gd name="T4" fmla="*/ 136 w 144"/>
                <a:gd name="T5" fmla="*/ 84 h 288"/>
                <a:gd name="T6" fmla="*/ 71 w 144"/>
                <a:gd name="T7" fmla="*/ 84 h 288"/>
                <a:gd name="T8" fmla="*/ 71 w 144"/>
                <a:gd name="T9" fmla="*/ 0 h 288"/>
                <a:gd name="T10" fmla="*/ 59 w 144"/>
                <a:gd name="T11" fmla="*/ 0 h 288"/>
                <a:gd name="T12" fmla="*/ 0 w 144"/>
                <a:gd name="T13" fmla="*/ 88 h 288"/>
                <a:gd name="T14" fmla="*/ 0 w 144"/>
                <a:gd name="T15" fmla="*/ 98 h 288"/>
                <a:gd name="T16" fmla="*/ 39 w 144"/>
                <a:gd name="T17" fmla="*/ 98 h 288"/>
                <a:gd name="T18" fmla="*/ 39 w 144"/>
                <a:gd name="T19" fmla="*/ 226 h 288"/>
                <a:gd name="T20" fmla="*/ 98 w 144"/>
                <a:gd name="T21" fmla="*/ 287 h 288"/>
                <a:gd name="T22" fmla="*/ 143 w 144"/>
                <a:gd name="T23" fmla="*/ 226 h 288"/>
                <a:gd name="T24" fmla="*/ 143 w 144"/>
                <a:gd name="T25" fmla="*/ 199 h 288"/>
                <a:gd name="T26" fmla="*/ 132 w 144"/>
                <a:gd name="T27" fmla="*/ 199 h 288"/>
                <a:gd name="T28" fmla="*/ 132 w 144"/>
                <a:gd name="T29" fmla="*/ 225 h 288"/>
                <a:gd name="T30" fmla="*/ 102 w 144"/>
                <a:gd name="T31" fmla="*/ 275 h 288"/>
                <a:gd name="T32" fmla="*/ 71 w 144"/>
                <a:gd name="T33" fmla="*/ 226 h 288"/>
                <a:gd name="T34" fmla="*/ 71 w 144"/>
                <a:gd name="T35" fmla="*/ 9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288">
                  <a:moveTo>
                    <a:pt x="71" y="98"/>
                  </a:moveTo>
                  <a:lnTo>
                    <a:pt x="136" y="98"/>
                  </a:lnTo>
                  <a:lnTo>
                    <a:pt x="136" y="84"/>
                  </a:lnTo>
                  <a:lnTo>
                    <a:pt x="71" y="84"/>
                  </a:lnTo>
                  <a:lnTo>
                    <a:pt x="71" y="0"/>
                  </a:lnTo>
                  <a:lnTo>
                    <a:pt x="59" y="0"/>
                  </a:lnTo>
                  <a:cubicBezTo>
                    <a:pt x="59" y="37"/>
                    <a:pt x="45" y="86"/>
                    <a:pt x="0" y="88"/>
                  </a:cubicBezTo>
                  <a:lnTo>
                    <a:pt x="0" y="98"/>
                  </a:lnTo>
                  <a:lnTo>
                    <a:pt x="39" y="98"/>
                  </a:lnTo>
                  <a:lnTo>
                    <a:pt x="39" y="226"/>
                  </a:lnTo>
                  <a:cubicBezTo>
                    <a:pt x="39" y="281"/>
                    <a:pt x="82" y="287"/>
                    <a:pt x="98" y="287"/>
                  </a:cubicBezTo>
                  <a:cubicBezTo>
                    <a:pt x="131" y="287"/>
                    <a:pt x="143" y="254"/>
                    <a:pt x="143" y="226"/>
                  </a:cubicBezTo>
                  <a:lnTo>
                    <a:pt x="143" y="199"/>
                  </a:lnTo>
                  <a:lnTo>
                    <a:pt x="132" y="199"/>
                  </a:lnTo>
                  <a:lnTo>
                    <a:pt x="132" y="225"/>
                  </a:lnTo>
                  <a:cubicBezTo>
                    <a:pt x="132" y="258"/>
                    <a:pt x="118" y="275"/>
                    <a:pt x="102" y="275"/>
                  </a:cubicBezTo>
                  <a:cubicBezTo>
                    <a:pt x="71" y="275"/>
                    <a:pt x="71" y="234"/>
                    <a:pt x="71" y="226"/>
                  </a:cubicBezTo>
                  <a:lnTo>
                    <a:pt x="71" y="9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07" name="Freeform 131"/>
            <p:cNvSpPr>
              <a:spLocks noChangeArrowheads="1"/>
            </p:cNvSpPr>
            <p:nvPr/>
          </p:nvSpPr>
          <p:spPr bwMode="auto">
            <a:xfrm>
              <a:off x="473" y="5954"/>
              <a:ext cx="32" cy="64"/>
            </a:xfrm>
            <a:custGeom>
              <a:avLst/>
              <a:gdLst>
                <a:gd name="T0" fmla="*/ 71 w 145"/>
                <a:gd name="T1" fmla="*/ 98 h 288"/>
                <a:gd name="T2" fmla="*/ 136 w 145"/>
                <a:gd name="T3" fmla="*/ 98 h 288"/>
                <a:gd name="T4" fmla="*/ 136 w 145"/>
                <a:gd name="T5" fmla="*/ 84 h 288"/>
                <a:gd name="T6" fmla="*/ 71 w 145"/>
                <a:gd name="T7" fmla="*/ 84 h 288"/>
                <a:gd name="T8" fmla="*/ 71 w 145"/>
                <a:gd name="T9" fmla="*/ 0 h 288"/>
                <a:gd name="T10" fmla="*/ 59 w 145"/>
                <a:gd name="T11" fmla="*/ 0 h 288"/>
                <a:gd name="T12" fmla="*/ 0 w 145"/>
                <a:gd name="T13" fmla="*/ 88 h 288"/>
                <a:gd name="T14" fmla="*/ 0 w 145"/>
                <a:gd name="T15" fmla="*/ 98 h 288"/>
                <a:gd name="T16" fmla="*/ 39 w 145"/>
                <a:gd name="T17" fmla="*/ 98 h 288"/>
                <a:gd name="T18" fmla="*/ 39 w 145"/>
                <a:gd name="T19" fmla="*/ 226 h 288"/>
                <a:gd name="T20" fmla="*/ 98 w 145"/>
                <a:gd name="T21" fmla="*/ 287 h 288"/>
                <a:gd name="T22" fmla="*/ 144 w 145"/>
                <a:gd name="T23" fmla="*/ 226 h 288"/>
                <a:gd name="T24" fmla="*/ 144 w 145"/>
                <a:gd name="T25" fmla="*/ 199 h 288"/>
                <a:gd name="T26" fmla="*/ 132 w 145"/>
                <a:gd name="T27" fmla="*/ 199 h 288"/>
                <a:gd name="T28" fmla="*/ 132 w 145"/>
                <a:gd name="T29" fmla="*/ 225 h 288"/>
                <a:gd name="T30" fmla="*/ 102 w 145"/>
                <a:gd name="T31" fmla="*/ 275 h 288"/>
                <a:gd name="T32" fmla="*/ 71 w 145"/>
                <a:gd name="T33" fmla="*/ 226 h 288"/>
                <a:gd name="T34" fmla="*/ 71 w 145"/>
                <a:gd name="T35" fmla="*/ 9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288">
                  <a:moveTo>
                    <a:pt x="71" y="98"/>
                  </a:moveTo>
                  <a:lnTo>
                    <a:pt x="136" y="98"/>
                  </a:lnTo>
                  <a:lnTo>
                    <a:pt x="136" y="84"/>
                  </a:lnTo>
                  <a:lnTo>
                    <a:pt x="71" y="84"/>
                  </a:lnTo>
                  <a:lnTo>
                    <a:pt x="71" y="0"/>
                  </a:lnTo>
                  <a:lnTo>
                    <a:pt x="59" y="0"/>
                  </a:lnTo>
                  <a:cubicBezTo>
                    <a:pt x="59" y="37"/>
                    <a:pt x="45" y="86"/>
                    <a:pt x="0" y="88"/>
                  </a:cubicBezTo>
                  <a:lnTo>
                    <a:pt x="0" y="98"/>
                  </a:lnTo>
                  <a:lnTo>
                    <a:pt x="39" y="98"/>
                  </a:lnTo>
                  <a:lnTo>
                    <a:pt x="39" y="226"/>
                  </a:lnTo>
                  <a:cubicBezTo>
                    <a:pt x="39" y="281"/>
                    <a:pt x="82" y="287"/>
                    <a:pt x="98" y="287"/>
                  </a:cubicBezTo>
                  <a:cubicBezTo>
                    <a:pt x="131" y="287"/>
                    <a:pt x="144" y="254"/>
                    <a:pt x="144" y="226"/>
                  </a:cubicBezTo>
                  <a:lnTo>
                    <a:pt x="144" y="199"/>
                  </a:lnTo>
                  <a:lnTo>
                    <a:pt x="132" y="199"/>
                  </a:lnTo>
                  <a:lnTo>
                    <a:pt x="132" y="225"/>
                  </a:lnTo>
                  <a:cubicBezTo>
                    <a:pt x="132" y="258"/>
                    <a:pt x="118" y="275"/>
                    <a:pt x="102" y="275"/>
                  </a:cubicBezTo>
                  <a:cubicBezTo>
                    <a:pt x="71" y="275"/>
                    <a:pt x="71" y="234"/>
                    <a:pt x="71" y="226"/>
                  </a:cubicBezTo>
                  <a:lnTo>
                    <a:pt x="71" y="9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08" name="Freeform 132"/>
            <p:cNvSpPr>
              <a:spLocks noChangeArrowheads="1"/>
            </p:cNvSpPr>
            <p:nvPr/>
          </p:nvSpPr>
          <p:spPr bwMode="auto">
            <a:xfrm>
              <a:off x="514" y="5971"/>
              <a:ext cx="39" cy="47"/>
            </a:xfrm>
            <a:custGeom>
              <a:avLst/>
              <a:gdLst>
                <a:gd name="T0" fmla="*/ 38 w 178"/>
                <a:gd name="T1" fmla="*/ 90 h 212"/>
                <a:gd name="T2" fmla="*/ 96 w 178"/>
                <a:gd name="T3" fmla="*/ 10 h 212"/>
                <a:gd name="T4" fmla="*/ 148 w 178"/>
                <a:gd name="T5" fmla="*/ 90 h 212"/>
                <a:gd name="T6" fmla="*/ 38 w 178"/>
                <a:gd name="T7" fmla="*/ 90 h 212"/>
                <a:gd name="T8" fmla="*/ 38 w 178"/>
                <a:gd name="T9" fmla="*/ 100 h 212"/>
                <a:gd name="T10" fmla="*/ 166 w 178"/>
                <a:gd name="T11" fmla="*/ 100 h 212"/>
                <a:gd name="T12" fmla="*/ 177 w 178"/>
                <a:gd name="T13" fmla="*/ 90 h 212"/>
                <a:gd name="T14" fmla="*/ 96 w 178"/>
                <a:gd name="T15" fmla="*/ 0 h 212"/>
                <a:gd name="T16" fmla="*/ 0 w 178"/>
                <a:gd name="T17" fmla="*/ 105 h 212"/>
                <a:gd name="T18" fmla="*/ 101 w 178"/>
                <a:gd name="T19" fmla="*/ 211 h 212"/>
                <a:gd name="T20" fmla="*/ 177 w 178"/>
                <a:gd name="T21" fmla="*/ 150 h 212"/>
                <a:gd name="T22" fmla="*/ 171 w 178"/>
                <a:gd name="T23" fmla="*/ 146 h 212"/>
                <a:gd name="T24" fmla="*/ 166 w 178"/>
                <a:gd name="T25" fmla="*/ 151 h 212"/>
                <a:gd name="T26" fmla="*/ 104 w 178"/>
                <a:gd name="T27" fmla="*/ 200 h 212"/>
                <a:gd name="T28" fmla="*/ 52 w 178"/>
                <a:gd name="T29" fmla="*/ 168 h 212"/>
                <a:gd name="T30" fmla="*/ 38 w 178"/>
                <a:gd name="T31" fmla="*/ 10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212">
                  <a:moveTo>
                    <a:pt x="38" y="90"/>
                  </a:moveTo>
                  <a:cubicBezTo>
                    <a:pt x="42" y="22"/>
                    <a:pt x="80" y="10"/>
                    <a:pt x="96" y="10"/>
                  </a:cubicBezTo>
                  <a:cubicBezTo>
                    <a:pt x="142" y="10"/>
                    <a:pt x="148" y="71"/>
                    <a:pt x="148" y="90"/>
                  </a:cubicBezTo>
                  <a:lnTo>
                    <a:pt x="38" y="90"/>
                  </a:lnTo>
                  <a:close/>
                  <a:moveTo>
                    <a:pt x="38" y="100"/>
                  </a:moveTo>
                  <a:lnTo>
                    <a:pt x="166" y="100"/>
                  </a:lnTo>
                  <a:cubicBezTo>
                    <a:pt x="176" y="100"/>
                    <a:pt x="177" y="100"/>
                    <a:pt x="177" y="90"/>
                  </a:cubicBezTo>
                  <a:cubicBezTo>
                    <a:pt x="177" y="45"/>
                    <a:pt x="153" y="0"/>
                    <a:pt x="96" y="0"/>
                  </a:cubicBezTo>
                  <a:cubicBezTo>
                    <a:pt x="43" y="0"/>
                    <a:pt x="0" y="47"/>
                    <a:pt x="0" y="105"/>
                  </a:cubicBezTo>
                  <a:cubicBezTo>
                    <a:pt x="0" y="166"/>
                    <a:pt x="48" y="211"/>
                    <a:pt x="101" y="211"/>
                  </a:cubicBezTo>
                  <a:cubicBezTo>
                    <a:pt x="157" y="211"/>
                    <a:pt x="177" y="160"/>
                    <a:pt x="177" y="150"/>
                  </a:cubicBezTo>
                  <a:cubicBezTo>
                    <a:pt x="177" y="147"/>
                    <a:pt x="174" y="146"/>
                    <a:pt x="171" y="146"/>
                  </a:cubicBezTo>
                  <a:cubicBezTo>
                    <a:pt x="167" y="146"/>
                    <a:pt x="166" y="149"/>
                    <a:pt x="166" y="151"/>
                  </a:cubicBezTo>
                  <a:cubicBezTo>
                    <a:pt x="149" y="200"/>
                    <a:pt x="108" y="200"/>
                    <a:pt x="104" y="200"/>
                  </a:cubicBezTo>
                  <a:cubicBezTo>
                    <a:pt x="81" y="200"/>
                    <a:pt x="62" y="185"/>
                    <a:pt x="52" y="168"/>
                  </a:cubicBezTo>
                  <a:cubicBezTo>
                    <a:pt x="38" y="147"/>
                    <a:pt x="38" y="116"/>
                    <a:pt x="38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09" name="Freeform 133"/>
            <p:cNvSpPr>
              <a:spLocks noChangeArrowheads="1"/>
            </p:cNvSpPr>
            <p:nvPr/>
          </p:nvSpPr>
          <p:spPr bwMode="auto">
            <a:xfrm>
              <a:off x="560" y="5972"/>
              <a:ext cx="34" cy="45"/>
            </a:xfrm>
            <a:custGeom>
              <a:avLst/>
              <a:gdLst>
                <a:gd name="T0" fmla="*/ 63 w 156"/>
                <a:gd name="T1" fmla="*/ 51 h 203"/>
                <a:gd name="T2" fmla="*/ 63 w 156"/>
                <a:gd name="T3" fmla="*/ 0 h 203"/>
                <a:gd name="T4" fmla="*/ 0 w 156"/>
                <a:gd name="T5" fmla="*/ 5 h 203"/>
                <a:gd name="T6" fmla="*/ 0 w 156"/>
                <a:gd name="T7" fmla="*/ 19 h 203"/>
                <a:gd name="T8" fmla="*/ 35 w 156"/>
                <a:gd name="T9" fmla="*/ 45 h 203"/>
                <a:gd name="T10" fmla="*/ 35 w 156"/>
                <a:gd name="T11" fmla="*/ 168 h 203"/>
                <a:gd name="T12" fmla="*/ 0 w 156"/>
                <a:gd name="T13" fmla="*/ 189 h 203"/>
                <a:gd name="T14" fmla="*/ 0 w 156"/>
                <a:gd name="T15" fmla="*/ 202 h 203"/>
                <a:gd name="T16" fmla="*/ 52 w 156"/>
                <a:gd name="T17" fmla="*/ 201 h 203"/>
                <a:gd name="T18" fmla="*/ 111 w 156"/>
                <a:gd name="T19" fmla="*/ 202 h 203"/>
                <a:gd name="T20" fmla="*/ 111 w 156"/>
                <a:gd name="T21" fmla="*/ 189 h 203"/>
                <a:gd name="T22" fmla="*/ 101 w 156"/>
                <a:gd name="T23" fmla="*/ 189 h 203"/>
                <a:gd name="T24" fmla="*/ 67 w 156"/>
                <a:gd name="T25" fmla="*/ 167 h 203"/>
                <a:gd name="T26" fmla="*/ 67 w 156"/>
                <a:gd name="T27" fmla="*/ 97 h 203"/>
                <a:gd name="T28" fmla="*/ 121 w 156"/>
                <a:gd name="T29" fmla="*/ 10 h 203"/>
                <a:gd name="T30" fmla="*/ 126 w 156"/>
                <a:gd name="T31" fmla="*/ 10 h 203"/>
                <a:gd name="T32" fmla="*/ 115 w 156"/>
                <a:gd name="T33" fmla="*/ 28 h 203"/>
                <a:gd name="T34" fmla="*/ 135 w 156"/>
                <a:gd name="T35" fmla="*/ 48 h 203"/>
                <a:gd name="T36" fmla="*/ 155 w 156"/>
                <a:gd name="T37" fmla="*/ 28 h 203"/>
                <a:gd name="T38" fmla="*/ 121 w 156"/>
                <a:gd name="T39" fmla="*/ 0 h 203"/>
                <a:gd name="T40" fmla="*/ 63 w 156"/>
                <a:gd name="T41" fmla="*/ 5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203">
                  <a:moveTo>
                    <a:pt x="63" y="51"/>
                  </a:moveTo>
                  <a:lnTo>
                    <a:pt x="63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5" y="23"/>
                    <a:pt x="35" y="45"/>
                  </a:cubicBezTo>
                  <a:lnTo>
                    <a:pt x="35" y="168"/>
                  </a:lnTo>
                  <a:cubicBezTo>
                    <a:pt x="35" y="189"/>
                    <a:pt x="31" y="189"/>
                    <a:pt x="0" y="189"/>
                  </a:cubicBezTo>
                  <a:lnTo>
                    <a:pt x="0" y="202"/>
                  </a:lnTo>
                  <a:cubicBezTo>
                    <a:pt x="18" y="202"/>
                    <a:pt x="39" y="201"/>
                    <a:pt x="52" y="201"/>
                  </a:cubicBezTo>
                  <a:cubicBezTo>
                    <a:pt x="71" y="201"/>
                    <a:pt x="93" y="201"/>
                    <a:pt x="111" y="202"/>
                  </a:cubicBezTo>
                  <a:lnTo>
                    <a:pt x="111" y="189"/>
                  </a:lnTo>
                  <a:lnTo>
                    <a:pt x="101" y="189"/>
                  </a:lnTo>
                  <a:cubicBezTo>
                    <a:pt x="68" y="189"/>
                    <a:pt x="67" y="184"/>
                    <a:pt x="67" y="167"/>
                  </a:cubicBezTo>
                  <a:lnTo>
                    <a:pt x="67" y="97"/>
                  </a:lnTo>
                  <a:cubicBezTo>
                    <a:pt x="67" y="51"/>
                    <a:pt x="85" y="10"/>
                    <a:pt x="121" y="10"/>
                  </a:cubicBezTo>
                  <a:cubicBezTo>
                    <a:pt x="123" y="10"/>
                    <a:pt x="124" y="10"/>
                    <a:pt x="126" y="10"/>
                  </a:cubicBezTo>
                  <a:cubicBezTo>
                    <a:pt x="123" y="11"/>
                    <a:pt x="115" y="17"/>
                    <a:pt x="115" y="28"/>
                  </a:cubicBezTo>
                  <a:cubicBezTo>
                    <a:pt x="115" y="42"/>
                    <a:pt x="124" y="48"/>
                    <a:pt x="135" y="48"/>
                  </a:cubicBezTo>
                  <a:cubicBezTo>
                    <a:pt x="143" y="48"/>
                    <a:pt x="155" y="43"/>
                    <a:pt x="155" y="28"/>
                  </a:cubicBezTo>
                  <a:cubicBezTo>
                    <a:pt x="155" y="14"/>
                    <a:pt x="140" y="0"/>
                    <a:pt x="121" y="0"/>
                  </a:cubicBezTo>
                  <a:cubicBezTo>
                    <a:pt x="87" y="0"/>
                    <a:pt x="71" y="31"/>
                    <a:pt x="63" y="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10" name="Freeform 134"/>
            <p:cNvSpPr>
              <a:spLocks noChangeArrowheads="1"/>
            </p:cNvSpPr>
            <p:nvPr/>
          </p:nvSpPr>
          <p:spPr bwMode="auto">
            <a:xfrm>
              <a:off x="601" y="5948"/>
              <a:ext cx="21" cy="69"/>
            </a:xfrm>
            <a:custGeom>
              <a:avLst/>
              <a:gdLst>
                <a:gd name="T0" fmla="*/ 67 w 99"/>
                <a:gd name="T1" fmla="*/ 104 h 307"/>
                <a:gd name="T2" fmla="*/ 2 w 99"/>
                <a:gd name="T3" fmla="*/ 109 h 307"/>
                <a:gd name="T4" fmla="*/ 2 w 99"/>
                <a:gd name="T5" fmla="*/ 123 h 307"/>
                <a:gd name="T6" fmla="*/ 36 w 99"/>
                <a:gd name="T7" fmla="*/ 149 h 307"/>
                <a:gd name="T8" fmla="*/ 36 w 99"/>
                <a:gd name="T9" fmla="*/ 271 h 307"/>
                <a:gd name="T10" fmla="*/ 0 w 99"/>
                <a:gd name="T11" fmla="*/ 292 h 307"/>
                <a:gd name="T12" fmla="*/ 0 w 99"/>
                <a:gd name="T13" fmla="*/ 306 h 307"/>
                <a:gd name="T14" fmla="*/ 51 w 99"/>
                <a:gd name="T15" fmla="*/ 305 h 307"/>
                <a:gd name="T16" fmla="*/ 98 w 99"/>
                <a:gd name="T17" fmla="*/ 306 h 307"/>
                <a:gd name="T18" fmla="*/ 98 w 99"/>
                <a:gd name="T19" fmla="*/ 292 h 307"/>
                <a:gd name="T20" fmla="*/ 67 w 99"/>
                <a:gd name="T21" fmla="*/ 272 h 307"/>
                <a:gd name="T22" fmla="*/ 67 w 99"/>
                <a:gd name="T23" fmla="*/ 104 h 307"/>
                <a:gd name="T24" fmla="*/ 69 w 99"/>
                <a:gd name="T25" fmla="*/ 24 h 307"/>
                <a:gd name="T26" fmla="*/ 44 w 99"/>
                <a:gd name="T27" fmla="*/ 0 h 307"/>
                <a:gd name="T28" fmla="*/ 19 w 99"/>
                <a:gd name="T29" fmla="*/ 24 h 307"/>
                <a:gd name="T30" fmla="*/ 44 w 99"/>
                <a:gd name="T31" fmla="*/ 49 h 307"/>
                <a:gd name="T32" fmla="*/ 69 w 99"/>
                <a:gd name="T33" fmla="*/ 2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307">
                  <a:moveTo>
                    <a:pt x="67" y="104"/>
                  </a:moveTo>
                  <a:lnTo>
                    <a:pt x="2" y="109"/>
                  </a:lnTo>
                  <a:lnTo>
                    <a:pt x="2" y="123"/>
                  </a:lnTo>
                  <a:cubicBezTo>
                    <a:pt x="32" y="123"/>
                    <a:pt x="36" y="126"/>
                    <a:pt x="36" y="149"/>
                  </a:cubicBezTo>
                  <a:lnTo>
                    <a:pt x="36" y="271"/>
                  </a:lnTo>
                  <a:cubicBezTo>
                    <a:pt x="36" y="292"/>
                    <a:pt x="31" y="292"/>
                    <a:pt x="0" y="292"/>
                  </a:cubicBezTo>
                  <a:lnTo>
                    <a:pt x="0" y="306"/>
                  </a:lnTo>
                  <a:cubicBezTo>
                    <a:pt x="15" y="305"/>
                    <a:pt x="39" y="305"/>
                    <a:pt x="51" y="305"/>
                  </a:cubicBezTo>
                  <a:cubicBezTo>
                    <a:pt x="67" y="305"/>
                    <a:pt x="83" y="305"/>
                    <a:pt x="98" y="306"/>
                  </a:cubicBezTo>
                  <a:lnTo>
                    <a:pt x="98" y="292"/>
                  </a:lnTo>
                  <a:cubicBezTo>
                    <a:pt x="69" y="292"/>
                    <a:pt x="67" y="290"/>
                    <a:pt x="67" y="272"/>
                  </a:cubicBezTo>
                  <a:lnTo>
                    <a:pt x="67" y="104"/>
                  </a:lnTo>
                  <a:close/>
                  <a:moveTo>
                    <a:pt x="69" y="24"/>
                  </a:moveTo>
                  <a:cubicBezTo>
                    <a:pt x="69" y="9"/>
                    <a:pt x="57" y="0"/>
                    <a:pt x="44" y="0"/>
                  </a:cubicBezTo>
                  <a:cubicBezTo>
                    <a:pt x="29" y="0"/>
                    <a:pt x="19" y="12"/>
                    <a:pt x="19" y="24"/>
                  </a:cubicBezTo>
                  <a:cubicBezTo>
                    <a:pt x="19" y="36"/>
                    <a:pt x="29" y="49"/>
                    <a:pt x="44" y="49"/>
                  </a:cubicBezTo>
                  <a:cubicBezTo>
                    <a:pt x="57" y="49"/>
                    <a:pt x="69" y="38"/>
                    <a:pt x="69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11" name="Freeform 135"/>
            <p:cNvSpPr>
              <a:spLocks noChangeArrowheads="1"/>
            </p:cNvSpPr>
            <p:nvPr/>
          </p:nvSpPr>
          <p:spPr bwMode="auto">
            <a:xfrm>
              <a:off x="630" y="5972"/>
              <a:ext cx="51" cy="45"/>
            </a:xfrm>
            <a:custGeom>
              <a:avLst/>
              <a:gdLst>
                <a:gd name="T0" fmla="*/ 35 w 231"/>
                <a:gd name="T1" fmla="*/ 45 h 203"/>
                <a:gd name="T2" fmla="*/ 35 w 231"/>
                <a:gd name="T3" fmla="*/ 168 h 203"/>
                <a:gd name="T4" fmla="*/ 0 w 231"/>
                <a:gd name="T5" fmla="*/ 189 h 203"/>
                <a:gd name="T6" fmla="*/ 0 w 231"/>
                <a:gd name="T7" fmla="*/ 202 h 203"/>
                <a:gd name="T8" fmla="*/ 52 w 231"/>
                <a:gd name="T9" fmla="*/ 201 h 203"/>
                <a:gd name="T10" fmla="*/ 103 w 231"/>
                <a:gd name="T11" fmla="*/ 202 h 203"/>
                <a:gd name="T12" fmla="*/ 103 w 231"/>
                <a:gd name="T13" fmla="*/ 189 h 203"/>
                <a:gd name="T14" fmla="*/ 68 w 231"/>
                <a:gd name="T15" fmla="*/ 168 h 203"/>
                <a:gd name="T16" fmla="*/ 68 w 231"/>
                <a:gd name="T17" fmla="*/ 83 h 203"/>
                <a:gd name="T18" fmla="*/ 129 w 231"/>
                <a:gd name="T19" fmla="*/ 10 h 203"/>
                <a:gd name="T20" fmla="*/ 163 w 231"/>
                <a:gd name="T21" fmla="*/ 61 h 203"/>
                <a:gd name="T22" fmla="*/ 163 w 231"/>
                <a:gd name="T23" fmla="*/ 168 h 203"/>
                <a:gd name="T24" fmla="*/ 128 w 231"/>
                <a:gd name="T25" fmla="*/ 189 h 203"/>
                <a:gd name="T26" fmla="*/ 128 w 231"/>
                <a:gd name="T27" fmla="*/ 202 h 203"/>
                <a:gd name="T28" fmla="*/ 180 w 231"/>
                <a:gd name="T29" fmla="*/ 201 h 203"/>
                <a:gd name="T30" fmla="*/ 230 w 231"/>
                <a:gd name="T31" fmla="*/ 202 h 203"/>
                <a:gd name="T32" fmla="*/ 230 w 231"/>
                <a:gd name="T33" fmla="*/ 189 h 203"/>
                <a:gd name="T34" fmla="*/ 195 w 231"/>
                <a:gd name="T35" fmla="*/ 175 h 203"/>
                <a:gd name="T36" fmla="*/ 195 w 231"/>
                <a:gd name="T37" fmla="*/ 87 h 203"/>
                <a:gd name="T38" fmla="*/ 181 w 231"/>
                <a:gd name="T39" fmla="*/ 17 h 203"/>
                <a:gd name="T40" fmla="*/ 133 w 231"/>
                <a:gd name="T41" fmla="*/ 0 h 203"/>
                <a:gd name="T42" fmla="*/ 64 w 231"/>
                <a:gd name="T43" fmla="*/ 48 h 203"/>
                <a:gd name="T44" fmla="*/ 64 w 231"/>
                <a:gd name="T45" fmla="*/ 0 h 203"/>
                <a:gd name="T46" fmla="*/ 0 w 231"/>
                <a:gd name="T47" fmla="*/ 5 h 203"/>
                <a:gd name="T48" fmla="*/ 0 w 231"/>
                <a:gd name="T49" fmla="*/ 19 h 203"/>
                <a:gd name="T50" fmla="*/ 35 w 231"/>
                <a:gd name="T51" fmla="*/ 4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03">
                  <a:moveTo>
                    <a:pt x="35" y="45"/>
                  </a:moveTo>
                  <a:lnTo>
                    <a:pt x="35" y="168"/>
                  </a:lnTo>
                  <a:cubicBezTo>
                    <a:pt x="35" y="189"/>
                    <a:pt x="31" y="189"/>
                    <a:pt x="0" y="189"/>
                  </a:cubicBezTo>
                  <a:lnTo>
                    <a:pt x="0" y="202"/>
                  </a:lnTo>
                  <a:cubicBezTo>
                    <a:pt x="16" y="202"/>
                    <a:pt x="39" y="201"/>
                    <a:pt x="52" y="201"/>
                  </a:cubicBezTo>
                  <a:cubicBezTo>
                    <a:pt x="63" y="201"/>
                    <a:pt x="87" y="202"/>
                    <a:pt x="103" y="202"/>
                  </a:cubicBezTo>
                  <a:lnTo>
                    <a:pt x="103" y="189"/>
                  </a:lnTo>
                  <a:cubicBezTo>
                    <a:pt x="72" y="189"/>
                    <a:pt x="68" y="189"/>
                    <a:pt x="68" y="168"/>
                  </a:cubicBezTo>
                  <a:lnTo>
                    <a:pt x="68" y="83"/>
                  </a:lnTo>
                  <a:cubicBezTo>
                    <a:pt x="68" y="35"/>
                    <a:pt x="100" y="10"/>
                    <a:pt x="129" y="10"/>
                  </a:cubicBezTo>
                  <a:cubicBezTo>
                    <a:pt x="158" y="10"/>
                    <a:pt x="163" y="35"/>
                    <a:pt x="163" y="61"/>
                  </a:cubicBezTo>
                  <a:lnTo>
                    <a:pt x="163" y="168"/>
                  </a:lnTo>
                  <a:cubicBezTo>
                    <a:pt x="163" y="189"/>
                    <a:pt x="158" y="189"/>
                    <a:pt x="128" y="189"/>
                  </a:cubicBezTo>
                  <a:lnTo>
                    <a:pt x="128" y="202"/>
                  </a:lnTo>
                  <a:cubicBezTo>
                    <a:pt x="143" y="202"/>
                    <a:pt x="167" y="201"/>
                    <a:pt x="180" y="201"/>
                  </a:cubicBezTo>
                  <a:cubicBezTo>
                    <a:pt x="191" y="201"/>
                    <a:pt x="215" y="202"/>
                    <a:pt x="230" y="202"/>
                  </a:cubicBezTo>
                  <a:lnTo>
                    <a:pt x="230" y="189"/>
                  </a:lnTo>
                  <a:cubicBezTo>
                    <a:pt x="207" y="189"/>
                    <a:pt x="195" y="189"/>
                    <a:pt x="195" y="175"/>
                  </a:cubicBezTo>
                  <a:lnTo>
                    <a:pt x="195" y="87"/>
                  </a:lnTo>
                  <a:cubicBezTo>
                    <a:pt x="195" y="48"/>
                    <a:pt x="195" y="33"/>
                    <a:pt x="181" y="17"/>
                  </a:cubicBezTo>
                  <a:cubicBezTo>
                    <a:pt x="175" y="9"/>
                    <a:pt x="159" y="0"/>
                    <a:pt x="133" y="0"/>
                  </a:cubicBezTo>
                  <a:cubicBezTo>
                    <a:pt x="98" y="0"/>
                    <a:pt x="78" y="19"/>
                    <a:pt x="64" y="48"/>
                  </a:cubicBezTo>
                  <a:lnTo>
                    <a:pt x="64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5" y="23"/>
                    <a:pt x="35" y="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12" name="Freeform 136"/>
            <p:cNvSpPr>
              <a:spLocks noChangeArrowheads="1"/>
            </p:cNvSpPr>
            <p:nvPr/>
          </p:nvSpPr>
          <p:spPr bwMode="auto">
            <a:xfrm>
              <a:off x="687" y="5971"/>
              <a:ext cx="47" cy="68"/>
            </a:xfrm>
            <a:custGeom>
              <a:avLst/>
              <a:gdLst>
                <a:gd name="T0" fmla="*/ 89 w 211"/>
                <a:gd name="T1" fmla="*/ 129 h 303"/>
                <a:gd name="T2" fmla="*/ 49 w 211"/>
                <a:gd name="T3" fmla="*/ 72 h 303"/>
                <a:gd name="T4" fmla="*/ 56 w 211"/>
                <a:gd name="T5" fmla="*/ 34 h 303"/>
                <a:gd name="T6" fmla="*/ 89 w 211"/>
                <a:gd name="T7" fmla="*/ 16 h 303"/>
                <a:gd name="T8" fmla="*/ 129 w 211"/>
                <a:gd name="T9" fmla="*/ 71 h 303"/>
                <a:gd name="T10" fmla="*/ 122 w 211"/>
                <a:gd name="T11" fmla="*/ 110 h 303"/>
                <a:gd name="T12" fmla="*/ 89 w 211"/>
                <a:gd name="T13" fmla="*/ 129 h 303"/>
                <a:gd name="T14" fmla="*/ 35 w 211"/>
                <a:gd name="T15" fmla="*/ 147 h 303"/>
                <a:gd name="T16" fmla="*/ 44 w 211"/>
                <a:gd name="T17" fmla="*/ 124 h 303"/>
                <a:gd name="T18" fmla="*/ 89 w 211"/>
                <a:gd name="T19" fmla="*/ 139 h 303"/>
                <a:gd name="T20" fmla="*/ 163 w 211"/>
                <a:gd name="T21" fmla="*/ 72 h 303"/>
                <a:gd name="T22" fmla="*/ 144 w 211"/>
                <a:gd name="T23" fmla="*/ 28 h 303"/>
                <a:gd name="T24" fmla="*/ 186 w 211"/>
                <a:gd name="T25" fmla="*/ 10 h 303"/>
                <a:gd name="T26" fmla="*/ 190 w 211"/>
                <a:gd name="T27" fmla="*/ 10 h 303"/>
                <a:gd name="T28" fmla="*/ 183 w 211"/>
                <a:gd name="T29" fmla="*/ 23 h 303"/>
                <a:gd name="T30" fmla="*/ 196 w 211"/>
                <a:gd name="T31" fmla="*/ 36 h 303"/>
                <a:gd name="T32" fmla="*/ 210 w 211"/>
                <a:gd name="T33" fmla="*/ 23 h 303"/>
                <a:gd name="T34" fmla="*/ 186 w 211"/>
                <a:gd name="T35" fmla="*/ 0 h 303"/>
                <a:gd name="T36" fmla="*/ 137 w 211"/>
                <a:gd name="T37" fmla="*/ 22 h 303"/>
                <a:gd name="T38" fmla="*/ 89 w 211"/>
                <a:gd name="T39" fmla="*/ 5 h 303"/>
                <a:gd name="T40" fmla="*/ 15 w 211"/>
                <a:gd name="T41" fmla="*/ 71 h 303"/>
                <a:gd name="T42" fmla="*/ 36 w 211"/>
                <a:gd name="T43" fmla="*/ 120 h 303"/>
                <a:gd name="T44" fmla="*/ 22 w 211"/>
                <a:gd name="T45" fmla="*/ 157 h 303"/>
                <a:gd name="T46" fmla="*/ 43 w 211"/>
                <a:gd name="T47" fmla="*/ 197 h 303"/>
                <a:gd name="T48" fmla="*/ 0 w 211"/>
                <a:gd name="T49" fmla="*/ 244 h 303"/>
                <a:gd name="T50" fmla="*/ 102 w 211"/>
                <a:gd name="T51" fmla="*/ 302 h 303"/>
                <a:gd name="T52" fmla="*/ 203 w 211"/>
                <a:gd name="T53" fmla="*/ 243 h 303"/>
                <a:gd name="T54" fmla="*/ 174 w 211"/>
                <a:gd name="T55" fmla="*/ 190 h 303"/>
                <a:gd name="T56" fmla="*/ 95 w 211"/>
                <a:gd name="T57" fmla="*/ 177 h 303"/>
                <a:gd name="T58" fmla="*/ 60 w 211"/>
                <a:gd name="T59" fmla="*/ 177 h 303"/>
                <a:gd name="T60" fmla="*/ 35 w 211"/>
                <a:gd name="T61" fmla="*/ 147 h 303"/>
                <a:gd name="T62" fmla="*/ 102 w 211"/>
                <a:gd name="T63" fmla="*/ 291 h 303"/>
                <a:gd name="T64" fmla="*/ 24 w 211"/>
                <a:gd name="T65" fmla="*/ 244 h 303"/>
                <a:gd name="T66" fmla="*/ 61 w 211"/>
                <a:gd name="T67" fmla="*/ 204 h 303"/>
                <a:gd name="T68" fmla="*/ 88 w 211"/>
                <a:gd name="T69" fmla="*/ 204 h 303"/>
                <a:gd name="T70" fmla="*/ 180 w 211"/>
                <a:gd name="T71" fmla="*/ 244 h 303"/>
                <a:gd name="T72" fmla="*/ 102 w 211"/>
                <a:gd name="T73" fmla="*/ 29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303">
                  <a:moveTo>
                    <a:pt x="89" y="129"/>
                  </a:moveTo>
                  <a:cubicBezTo>
                    <a:pt x="49" y="129"/>
                    <a:pt x="49" y="83"/>
                    <a:pt x="49" y="72"/>
                  </a:cubicBezTo>
                  <a:cubicBezTo>
                    <a:pt x="49" y="60"/>
                    <a:pt x="50" y="45"/>
                    <a:pt x="56" y="34"/>
                  </a:cubicBezTo>
                  <a:cubicBezTo>
                    <a:pt x="60" y="28"/>
                    <a:pt x="71" y="16"/>
                    <a:pt x="89" y="16"/>
                  </a:cubicBezTo>
                  <a:cubicBezTo>
                    <a:pt x="129" y="16"/>
                    <a:pt x="129" y="61"/>
                    <a:pt x="129" y="71"/>
                  </a:cubicBezTo>
                  <a:cubicBezTo>
                    <a:pt x="129" y="84"/>
                    <a:pt x="129" y="98"/>
                    <a:pt x="122" y="110"/>
                  </a:cubicBezTo>
                  <a:cubicBezTo>
                    <a:pt x="117" y="116"/>
                    <a:pt x="107" y="129"/>
                    <a:pt x="89" y="129"/>
                  </a:cubicBezTo>
                  <a:close/>
                  <a:moveTo>
                    <a:pt x="35" y="147"/>
                  </a:moveTo>
                  <a:cubicBezTo>
                    <a:pt x="35" y="144"/>
                    <a:pt x="35" y="134"/>
                    <a:pt x="44" y="124"/>
                  </a:cubicBezTo>
                  <a:cubicBezTo>
                    <a:pt x="61" y="138"/>
                    <a:pt x="80" y="139"/>
                    <a:pt x="89" y="139"/>
                  </a:cubicBezTo>
                  <a:cubicBezTo>
                    <a:pt x="132" y="139"/>
                    <a:pt x="163" y="108"/>
                    <a:pt x="163" y="72"/>
                  </a:cubicBezTo>
                  <a:cubicBezTo>
                    <a:pt x="163" y="55"/>
                    <a:pt x="156" y="38"/>
                    <a:pt x="144" y="28"/>
                  </a:cubicBezTo>
                  <a:cubicBezTo>
                    <a:pt x="161" y="12"/>
                    <a:pt x="177" y="10"/>
                    <a:pt x="186" y="10"/>
                  </a:cubicBezTo>
                  <a:cubicBezTo>
                    <a:pt x="187" y="10"/>
                    <a:pt x="189" y="10"/>
                    <a:pt x="190" y="10"/>
                  </a:cubicBezTo>
                  <a:cubicBezTo>
                    <a:pt x="185" y="12"/>
                    <a:pt x="183" y="18"/>
                    <a:pt x="183" y="23"/>
                  </a:cubicBezTo>
                  <a:cubicBezTo>
                    <a:pt x="183" y="31"/>
                    <a:pt x="189" y="36"/>
                    <a:pt x="196" y="36"/>
                  </a:cubicBezTo>
                  <a:cubicBezTo>
                    <a:pt x="201" y="36"/>
                    <a:pt x="210" y="33"/>
                    <a:pt x="210" y="23"/>
                  </a:cubicBezTo>
                  <a:cubicBezTo>
                    <a:pt x="210" y="15"/>
                    <a:pt x="203" y="0"/>
                    <a:pt x="186" y="0"/>
                  </a:cubicBezTo>
                  <a:cubicBezTo>
                    <a:pt x="176" y="0"/>
                    <a:pt x="157" y="3"/>
                    <a:pt x="137" y="22"/>
                  </a:cubicBezTo>
                  <a:cubicBezTo>
                    <a:pt x="118" y="6"/>
                    <a:pt x="98" y="5"/>
                    <a:pt x="89" y="5"/>
                  </a:cubicBezTo>
                  <a:cubicBezTo>
                    <a:pt x="47" y="5"/>
                    <a:pt x="15" y="36"/>
                    <a:pt x="15" y="71"/>
                  </a:cubicBezTo>
                  <a:cubicBezTo>
                    <a:pt x="15" y="93"/>
                    <a:pt x="25" y="109"/>
                    <a:pt x="36" y="120"/>
                  </a:cubicBezTo>
                  <a:cubicBezTo>
                    <a:pt x="30" y="126"/>
                    <a:pt x="22" y="141"/>
                    <a:pt x="22" y="157"/>
                  </a:cubicBezTo>
                  <a:cubicBezTo>
                    <a:pt x="22" y="171"/>
                    <a:pt x="28" y="189"/>
                    <a:pt x="43" y="197"/>
                  </a:cubicBezTo>
                  <a:cubicBezTo>
                    <a:pt x="15" y="206"/>
                    <a:pt x="0" y="226"/>
                    <a:pt x="0" y="244"/>
                  </a:cubicBezTo>
                  <a:cubicBezTo>
                    <a:pt x="0" y="276"/>
                    <a:pt x="45" y="302"/>
                    <a:pt x="102" y="302"/>
                  </a:cubicBezTo>
                  <a:cubicBezTo>
                    <a:pt x="156" y="302"/>
                    <a:pt x="203" y="278"/>
                    <a:pt x="203" y="243"/>
                  </a:cubicBezTo>
                  <a:cubicBezTo>
                    <a:pt x="203" y="226"/>
                    <a:pt x="196" y="203"/>
                    <a:pt x="174" y="190"/>
                  </a:cubicBezTo>
                  <a:cubicBezTo>
                    <a:pt x="149" y="177"/>
                    <a:pt x="123" y="177"/>
                    <a:pt x="95" y="177"/>
                  </a:cubicBezTo>
                  <a:cubicBezTo>
                    <a:pt x="83" y="177"/>
                    <a:pt x="63" y="177"/>
                    <a:pt x="60" y="177"/>
                  </a:cubicBezTo>
                  <a:cubicBezTo>
                    <a:pt x="45" y="175"/>
                    <a:pt x="35" y="161"/>
                    <a:pt x="35" y="147"/>
                  </a:cubicBezTo>
                  <a:close/>
                  <a:moveTo>
                    <a:pt x="102" y="291"/>
                  </a:moveTo>
                  <a:cubicBezTo>
                    <a:pt x="55" y="291"/>
                    <a:pt x="24" y="268"/>
                    <a:pt x="24" y="244"/>
                  </a:cubicBezTo>
                  <a:cubicBezTo>
                    <a:pt x="24" y="222"/>
                    <a:pt x="42" y="206"/>
                    <a:pt x="61" y="204"/>
                  </a:cubicBezTo>
                  <a:lnTo>
                    <a:pt x="88" y="204"/>
                  </a:lnTo>
                  <a:cubicBezTo>
                    <a:pt x="128" y="204"/>
                    <a:pt x="180" y="204"/>
                    <a:pt x="180" y="244"/>
                  </a:cubicBezTo>
                  <a:cubicBezTo>
                    <a:pt x="180" y="268"/>
                    <a:pt x="147" y="291"/>
                    <a:pt x="102" y="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13" name="Freeform 137"/>
            <p:cNvSpPr>
              <a:spLocks noChangeArrowheads="1"/>
            </p:cNvSpPr>
            <p:nvPr/>
          </p:nvSpPr>
          <p:spPr bwMode="auto">
            <a:xfrm>
              <a:off x="774" y="5971"/>
              <a:ext cx="33" cy="47"/>
            </a:xfrm>
            <a:custGeom>
              <a:avLst/>
              <a:gdLst>
                <a:gd name="T0" fmla="*/ 80 w 151"/>
                <a:gd name="T1" fmla="*/ 116 h 212"/>
                <a:gd name="T2" fmla="*/ 128 w 151"/>
                <a:gd name="T3" fmla="*/ 159 h 212"/>
                <a:gd name="T4" fmla="*/ 76 w 151"/>
                <a:gd name="T5" fmla="*/ 201 h 212"/>
                <a:gd name="T6" fmla="*/ 12 w 151"/>
                <a:gd name="T7" fmla="*/ 135 h 212"/>
                <a:gd name="T8" fmla="*/ 6 w 151"/>
                <a:gd name="T9" fmla="*/ 128 h 212"/>
                <a:gd name="T10" fmla="*/ 0 w 151"/>
                <a:gd name="T11" fmla="*/ 139 h 212"/>
                <a:gd name="T12" fmla="*/ 0 w 151"/>
                <a:gd name="T13" fmla="*/ 200 h 212"/>
                <a:gd name="T14" fmla="*/ 5 w 151"/>
                <a:gd name="T15" fmla="*/ 211 h 212"/>
                <a:gd name="T16" fmla="*/ 17 w 151"/>
                <a:gd name="T17" fmla="*/ 201 h 212"/>
                <a:gd name="T18" fmla="*/ 26 w 151"/>
                <a:gd name="T19" fmla="*/ 191 h 212"/>
                <a:gd name="T20" fmla="*/ 76 w 151"/>
                <a:gd name="T21" fmla="*/ 211 h 212"/>
                <a:gd name="T22" fmla="*/ 150 w 151"/>
                <a:gd name="T23" fmla="*/ 147 h 212"/>
                <a:gd name="T24" fmla="*/ 131 w 151"/>
                <a:gd name="T25" fmla="*/ 103 h 212"/>
                <a:gd name="T26" fmla="*/ 79 w 151"/>
                <a:gd name="T27" fmla="*/ 81 h 212"/>
                <a:gd name="T28" fmla="*/ 22 w 151"/>
                <a:gd name="T29" fmla="*/ 44 h 212"/>
                <a:gd name="T30" fmla="*/ 74 w 151"/>
                <a:gd name="T31" fmla="*/ 8 h 212"/>
                <a:gd name="T32" fmla="*/ 128 w 151"/>
                <a:gd name="T33" fmla="*/ 64 h 212"/>
                <a:gd name="T34" fmla="*/ 133 w 151"/>
                <a:gd name="T35" fmla="*/ 69 h 212"/>
                <a:gd name="T36" fmla="*/ 139 w 151"/>
                <a:gd name="T37" fmla="*/ 57 h 212"/>
                <a:gd name="T38" fmla="*/ 139 w 151"/>
                <a:gd name="T39" fmla="*/ 11 h 212"/>
                <a:gd name="T40" fmla="*/ 134 w 151"/>
                <a:gd name="T41" fmla="*/ 0 h 212"/>
                <a:gd name="T42" fmla="*/ 124 w 151"/>
                <a:gd name="T43" fmla="*/ 5 h 212"/>
                <a:gd name="T44" fmla="*/ 116 w 151"/>
                <a:gd name="T45" fmla="*/ 12 h 212"/>
                <a:gd name="T46" fmla="*/ 74 w 151"/>
                <a:gd name="T47" fmla="*/ 0 h 212"/>
                <a:gd name="T48" fmla="*/ 0 w 151"/>
                <a:gd name="T49" fmla="*/ 56 h 212"/>
                <a:gd name="T50" fmla="*/ 19 w 151"/>
                <a:gd name="T51" fmla="*/ 96 h 212"/>
                <a:gd name="T52" fmla="*/ 80 w 151"/>
                <a:gd name="T53" fmla="*/ 1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212">
                  <a:moveTo>
                    <a:pt x="80" y="116"/>
                  </a:moveTo>
                  <a:cubicBezTo>
                    <a:pt x="90" y="118"/>
                    <a:pt x="128" y="126"/>
                    <a:pt x="128" y="159"/>
                  </a:cubicBezTo>
                  <a:cubicBezTo>
                    <a:pt x="128" y="182"/>
                    <a:pt x="112" y="201"/>
                    <a:pt x="76" y="201"/>
                  </a:cubicBezTo>
                  <a:cubicBezTo>
                    <a:pt x="37" y="201"/>
                    <a:pt x="21" y="175"/>
                    <a:pt x="12" y="135"/>
                  </a:cubicBezTo>
                  <a:cubicBezTo>
                    <a:pt x="11" y="130"/>
                    <a:pt x="10" y="128"/>
                    <a:pt x="6" y="128"/>
                  </a:cubicBezTo>
                  <a:cubicBezTo>
                    <a:pt x="0" y="128"/>
                    <a:pt x="0" y="131"/>
                    <a:pt x="0" y="139"/>
                  </a:cubicBezTo>
                  <a:lnTo>
                    <a:pt x="0" y="200"/>
                  </a:lnTo>
                  <a:cubicBezTo>
                    <a:pt x="0" y="208"/>
                    <a:pt x="0" y="211"/>
                    <a:pt x="5" y="211"/>
                  </a:cubicBezTo>
                  <a:cubicBezTo>
                    <a:pt x="7" y="211"/>
                    <a:pt x="8" y="210"/>
                    <a:pt x="17" y="201"/>
                  </a:cubicBezTo>
                  <a:cubicBezTo>
                    <a:pt x="18" y="201"/>
                    <a:pt x="18" y="200"/>
                    <a:pt x="26" y="191"/>
                  </a:cubicBezTo>
                  <a:cubicBezTo>
                    <a:pt x="45" y="210"/>
                    <a:pt x="67" y="211"/>
                    <a:pt x="76" y="211"/>
                  </a:cubicBezTo>
                  <a:cubicBezTo>
                    <a:pt x="129" y="211"/>
                    <a:pt x="150" y="180"/>
                    <a:pt x="150" y="147"/>
                  </a:cubicBezTo>
                  <a:cubicBezTo>
                    <a:pt x="150" y="123"/>
                    <a:pt x="136" y="109"/>
                    <a:pt x="131" y="103"/>
                  </a:cubicBezTo>
                  <a:cubicBezTo>
                    <a:pt x="115" y="88"/>
                    <a:pt x="97" y="85"/>
                    <a:pt x="79" y="81"/>
                  </a:cubicBezTo>
                  <a:cubicBezTo>
                    <a:pt x="53" y="76"/>
                    <a:pt x="22" y="71"/>
                    <a:pt x="22" y="44"/>
                  </a:cubicBezTo>
                  <a:cubicBezTo>
                    <a:pt x="22" y="28"/>
                    <a:pt x="34" y="8"/>
                    <a:pt x="74" y="8"/>
                  </a:cubicBezTo>
                  <a:cubicBezTo>
                    <a:pt x="123" y="8"/>
                    <a:pt x="127" y="50"/>
                    <a:pt x="128" y="64"/>
                  </a:cubicBezTo>
                  <a:cubicBezTo>
                    <a:pt x="128" y="69"/>
                    <a:pt x="132" y="69"/>
                    <a:pt x="133" y="69"/>
                  </a:cubicBezTo>
                  <a:cubicBezTo>
                    <a:pt x="139" y="69"/>
                    <a:pt x="139" y="67"/>
                    <a:pt x="139" y="57"/>
                  </a:cubicBezTo>
                  <a:lnTo>
                    <a:pt x="139" y="11"/>
                  </a:lnTo>
                  <a:cubicBezTo>
                    <a:pt x="139" y="3"/>
                    <a:pt x="139" y="0"/>
                    <a:pt x="134" y="0"/>
                  </a:cubicBezTo>
                  <a:cubicBezTo>
                    <a:pt x="132" y="0"/>
                    <a:pt x="131" y="0"/>
                    <a:pt x="124" y="5"/>
                  </a:cubicBezTo>
                  <a:cubicBezTo>
                    <a:pt x="123" y="7"/>
                    <a:pt x="118" y="11"/>
                    <a:pt x="116" y="12"/>
                  </a:cubicBezTo>
                  <a:cubicBezTo>
                    <a:pt x="100" y="0"/>
                    <a:pt x="80" y="0"/>
                    <a:pt x="74" y="0"/>
                  </a:cubicBezTo>
                  <a:cubicBezTo>
                    <a:pt x="18" y="0"/>
                    <a:pt x="0" y="31"/>
                    <a:pt x="0" y="56"/>
                  </a:cubicBezTo>
                  <a:cubicBezTo>
                    <a:pt x="0" y="72"/>
                    <a:pt x="7" y="85"/>
                    <a:pt x="19" y="96"/>
                  </a:cubicBezTo>
                  <a:cubicBezTo>
                    <a:pt x="34" y="107"/>
                    <a:pt x="48" y="110"/>
                    <a:pt x="80" y="1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14" name="Freeform 138"/>
            <p:cNvSpPr>
              <a:spLocks noChangeArrowheads="1"/>
            </p:cNvSpPr>
            <p:nvPr/>
          </p:nvSpPr>
          <p:spPr bwMode="auto">
            <a:xfrm>
              <a:off x="813" y="5954"/>
              <a:ext cx="32" cy="64"/>
            </a:xfrm>
            <a:custGeom>
              <a:avLst/>
              <a:gdLst>
                <a:gd name="T0" fmla="*/ 71 w 144"/>
                <a:gd name="T1" fmla="*/ 98 h 288"/>
                <a:gd name="T2" fmla="*/ 136 w 144"/>
                <a:gd name="T3" fmla="*/ 98 h 288"/>
                <a:gd name="T4" fmla="*/ 136 w 144"/>
                <a:gd name="T5" fmla="*/ 84 h 288"/>
                <a:gd name="T6" fmla="*/ 71 w 144"/>
                <a:gd name="T7" fmla="*/ 84 h 288"/>
                <a:gd name="T8" fmla="*/ 71 w 144"/>
                <a:gd name="T9" fmla="*/ 0 h 288"/>
                <a:gd name="T10" fmla="*/ 59 w 144"/>
                <a:gd name="T11" fmla="*/ 0 h 288"/>
                <a:gd name="T12" fmla="*/ 0 w 144"/>
                <a:gd name="T13" fmla="*/ 88 h 288"/>
                <a:gd name="T14" fmla="*/ 0 w 144"/>
                <a:gd name="T15" fmla="*/ 98 h 288"/>
                <a:gd name="T16" fmla="*/ 39 w 144"/>
                <a:gd name="T17" fmla="*/ 98 h 288"/>
                <a:gd name="T18" fmla="*/ 39 w 144"/>
                <a:gd name="T19" fmla="*/ 226 h 288"/>
                <a:gd name="T20" fmla="*/ 98 w 144"/>
                <a:gd name="T21" fmla="*/ 287 h 288"/>
                <a:gd name="T22" fmla="*/ 143 w 144"/>
                <a:gd name="T23" fmla="*/ 226 h 288"/>
                <a:gd name="T24" fmla="*/ 143 w 144"/>
                <a:gd name="T25" fmla="*/ 199 h 288"/>
                <a:gd name="T26" fmla="*/ 132 w 144"/>
                <a:gd name="T27" fmla="*/ 199 h 288"/>
                <a:gd name="T28" fmla="*/ 132 w 144"/>
                <a:gd name="T29" fmla="*/ 225 h 288"/>
                <a:gd name="T30" fmla="*/ 102 w 144"/>
                <a:gd name="T31" fmla="*/ 275 h 288"/>
                <a:gd name="T32" fmla="*/ 71 w 144"/>
                <a:gd name="T33" fmla="*/ 226 h 288"/>
                <a:gd name="T34" fmla="*/ 71 w 144"/>
                <a:gd name="T35" fmla="*/ 9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288">
                  <a:moveTo>
                    <a:pt x="71" y="98"/>
                  </a:moveTo>
                  <a:lnTo>
                    <a:pt x="136" y="98"/>
                  </a:lnTo>
                  <a:lnTo>
                    <a:pt x="136" y="84"/>
                  </a:lnTo>
                  <a:lnTo>
                    <a:pt x="71" y="84"/>
                  </a:lnTo>
                  <a:lnTo>
                    <a:pt x="71" y="0"/>
                  </a:lnTo>
                  <a:lnTo>
                    <a:pt x="59" y="0"/>
                  </a:lnTo>
                  <a:cubicBezTo>
                    <a:pt x="59" y="37"/>
                    <a:pt x="45" y="86"/>
                    <a:pt x="0" y="88"/>
                  </a:cubicBezTo>
                  <a:lnTo>
                    <a:pt x="0" y="98"/>
                  </a:lnTo>
                  <a:lnTo>
                    <a:pt x="39" y="98"/>
                  </a:lnTo>
                  <a:lnTo>
                    <a:pt x="39" y="226"/>
                  </a:lnTo>
                  <a:cubicBezTo>
                    <a:pt x="39" y="281"/>
                    <a:pt x="82" y="287"/>
                    <a:pt x="98" y="287"/>
                  </a:cubicBezTo>
                  <a:cubicBezTo>
                    <a:pt x="131" y="287"/>
                    <a:pt x="143" y="254"/>
                    <a:pt x="143" y="226"/>
                  </a:cubicBezTo>
                  <a:lnTo>
                    <a:pt x="143" y="199"/>
                  </a:lnTo>
                  <a:lnTo>
                    <a:pt x="132" y="199"/>
                  </a:lnTo>
                  <a:lnTo>
                    <a:pt x="132" y="225"/>
                  </a:lnTo>
                  <a:cubicBezTo>
                    <a:pt x="132" y="258"/>
                    <a:pt x="118" y="275"/>
                    <a:pt x="102" y="275"/>
                  </a:cubicBezTo>
                  <a:cubicBezTo>
                    <a:pt x="71" y="275"/>
                    <a:pt x="71" y="234"/>
                    <a:pt x="71" y="226"/>
                  </a:cubicBezTo>
                  <a:lnTo>
                    <a:pt x="71" y="9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15" name="Freeform 139"/>
            <p:cNvSpPr>
              <a:spLocks noChangeArrowheads="1"/>
            </p:cNvSpPr>
            <p:nvPr/>
          </p:nvSpPr>
          <p:spPr bwMode="auto">
            <a:xfrm>
              <a:off x="856" y="5971"/>
              <a:ext cx="46" cy="47"/>
            </a:xfrm>
            <a:custGeom>
              <a:avLst/>
              <a:gdLst>
                <a:gd name="T0" fmla="*/ 133 w 208"/>
                <a:gd name="T1" fmla="*/ 170 h 212"/>
                <a:gd name="T2" fmla="*/ 169 w 208"/>
                <a:gd name="T3" fmla="*/ 208 h 212"/>
                <a:gd name="T4" fmla="*/ 207 w 208"/>
                <a:gd name="T5" fmla="*/ 165 h 212"/>
                <a:gd name="T6" fmla="*/ 207 w 208"/>
                <a:gd name="T7" fmla="*/ 139 h 212"/>
                <a:gd name="T8" fmla="*/ 195 w 208"/>
                <a:gd name="T9" fmla="*/ 139 h 212"/>
                <a:gd name="T10" fmla="*/ 195 w 208"/>
                <a:gd name="T11" fmla="*/ 165 h 212"/>
                <a:gd name="T12" fmla="*/ 179 w 208"/>
                <a:gd name="T13" fmla="*/ 194 h 212"/>
                <a:gd name="T14" fmla="*/ 162 w 208"/>
                <a:gd name="T15" fmla="*/ 171 h 212"/>
                <a:gd name="T16" fmla="*/ 162 w 208"/>
                <a:gd name="T17" fmla="*/ 79 h 212"/>
                <a:gd name="T18" fmla="*/ 146 w 208"/>
                <a:gd name="T19" fmla="*/ 25 h 212"/>
                <a:gd name="T20" fmla="*/ 83 w 208"/>
                <a:gd name="T21" fmla="*/ 0 h 212"/>
                <a:gd name="T22" fmla="*/ 14 w 208"/>
                <a:gd name="T23" fmla="*/ 52 h 212"/>
                <a:gd name="T24" fmla="*/ 34 w 208"/>
                <a:gd name="T25" fmla="*/ 74 h 212"/>
                <a:gd name="T26" fmla="*/ 55 w 208"/>
                <a:gd name="T27" fmla="*/ 52 h 212"/>
                <a:gd name="T28" fmla="*/ 32 w 208"/>
                <a:gd name="T29" fmla="*/ 31 h 212"/>
                <a:gd name="T30" fmla="*/ 82 w 208"/>
                <a:gd name="T31" fmla="*/ 10 h 212"/>
                <a:gd name="T32" fmla="*/ 130 w 208"/>
                <a:gd name="T33" fmla="*/ 69 h 212"/>
                <a:gd name="T34" fmla="*/ 130 w 208"/>
                <a:gd name="T35" fmla="*/ 86 h 212"/>
                <a:gd name="T36" fmla="*/ 45 w 208"/>
                <a:gd name="T37" fmla="*/ 102 h 212"/>
                <a:gd name="T38" fmla="*/ 0 w 208"/>
                <a:gd name="T39" fmla="*/ 162 h 212"/>
                <a:gd name="T40" fmla="*/ 74 w 208"/>
                <a:gd name="T41" fmla="*/ 211 h 212"/>
                <a:gd name="T42" fmla="*/ 133 w 208"/>
                <a:gd name="T43" fmla="*/ 170 h 212"/>
                <a:gd name="T44" fmla="*/ 130 w 208"/>
                <a:gd name="T45" fmla="*/ 96 h 212"/>
                <a:gd name="T46" fmla="*/ 130 w 208"/>
                <a:gd name="T47" fmla="*/ 141 h 212"/>
                <a:gd name="T48" fmla="*/ 77 w 208"/>
                <a:gd name="T49" fmla="*/ 201 h 212"/>
                <a:gd name="T50" fmla="*/ 35 w 208"/>
                <a:gd name="T51" fmla="*/ 161 h 212"/>
                <a:gd name="T52" fmla="*/ 130 w 208"/>
                <a:gd name="T53" fmla="*/ 9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12">
                  <a:moveTo>
                    <a:pt x="133" y="170"/>
                  </a:moveTo>
                  <a:cubicBezTo>
                    <a:pt x="135" y="189"/>
                    <a:pt x="148" y="208"/>
                    <a:pt x="169" y="208"/>
                  </a:cubicBezTo>
                  <a:cubicBezTo>
                    <a:pt x="179" y="208"/>
                    <a:pt x="207" y="201"/>
                    <a:pt x="207" y="165"/>
                  </a:cubicBezTo>
                  <a:lnTo>
                    <a:pt x="207" y="139"/>
                  </a:lnTo>
                  <a:lnTo>
                    <a:pt x="195" y="139"/>
                  </a:lnTo>
                  <a:lnTo>
                    <a:pt x="195" y="165"/>
                  </a:lnTo>
                  <a:cubicBezTo>
                    <a:pt x="195" y="191"/>
                    <a:pt x="184" y="194"/>
                    <a:pt x="179" y="194"/>
                  </a:cubicBezTo>
                  <a:cubicBezTo>
                    <a:pt x="164" y="194"/>
                    <a:pt x="162" y="174"/>
                    <a:pt x="162" y="171"/>
                  </a:cubicBezTo>
                  <a:lnTo>
                    <a:pt x="162" y="79"/>
                  </a:lnTo>
                  <a:cubicBezTo>
                    <a:pt x="162" y="60"/>
                    <a:pt x="162" y="43"/>
                    <a:pt x="146" y="25"/>
                  </a:cubicBezTo>
                  <a:cubicBezTo>
                    <a:pt x="128" y="7"/>
                    <a:pt x="105" y="0"/>
                    <a:pt x="83" y="0"/>
                  </a:cubicBezTo>
                  <a:cubicBezTo>
                    <a:pt x="45" y="0"/>
                    <a:pt x="14" y="22"/>
                    <a:pt x="14" y="52"/>
                  </a:cubicBezTo>
                  <a:cubicBezTo>
                    <a:pt x="14" y="65"/>
                    <a:pt x="23" y="74"/>
                    <a:pt x="34" y="74"/>
                  </a:cubicBezTo>
                  <a:cubicBezTo>
                    <a:pt x="47" y="74"/>
                    <a:pt x="55" y="64"/>
                    <a:pt x="55" y="52"/>
                  </a:cubicBezTo>
                  <a:cubicBezTo>
                    <a:pt x="55" y="47"/>
                    <a:pt x="53" y="31"/>
                    <a:pt x="32" y="31"/>
                  </a:cubicBezTo>
                  <a:cubicBezTo>
                    <a:pt x="45" y="16"/>
                    <a:pt x="67" y="10"/>
                    <a:pt x="82" y="10"/>
                  </a:cubicBezTo>
                  <a:cubicBezTo>
                    <a:pt x="104" y="10"/>
                    <a:pt x="130" y="28"/>
                    <a:pt x="130" y="69"/>
                  </a:cubicBezTo>
                  <a:lnTo>
                    <a:pt x="130" y="86"/>
                  </a:lnTo>
                  <a:cubicBezTo>
                    <a:pt x="107" y="87"/>
                    <a:pt x="75" y="88"/>
                    <a:pt x="45" y="102"/>
                  </a:cubicBezTo>
                  <a:cubicBezTo>
                    <a:pt x="11" y="117"/>
                    <a:pt x="0" y="141"/>
                    <a:pt x="0" y="162"/>
                  </a:cubicBezTo>
                  <a:cubicBezTo>
                    <a:pt x="0" y="200"/>
                    <a:pt x="45" y="211"/>
                    <a:pt x="74" y="211"/>
                  </a:cubicBezTo>
                  <a:cubicBezTo>
                    <a:pt x="104" y="211"/>
                    <a:pt x="124" y="192"/>
                    <a:pt x="133" y="170"/>
                  </a:cubicBezTo>
                  <a:close/>
                  <a:moveTo>
                    <a:pt x="130" y="96"/>
                  </a:moveTo>
                  <a:lnTo>
                    <a:pt x="130" y="141"/>
                  </a:lnTo>
                  <a:cubicBezTo>
                    <a:pt x="130" y="185"/>
                    <a:pt x="97" y="201"/>
                    <a:pt x="77" y="201"/>
                  </a:cubicBezTo>
                  <a:cubicBezTo>
                    <a:pt x="54" y="201"/>
                    <a:pt x="35" y="184"/>
                    <a:pt x="35" y="161"/>
                  </a:cubicBezTo>
                  <a:cubicBezTo>
                    <a:pt x="35" y="136"/>
                    <a:pt x="55" y="97"/>
                    <a:pt x="130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16" name="Freeform 140"/>
            <p:cNvSpPr>
              <a:spLocks noChangeArrowheads="1"/>
            </p:cNvSpPr>
            <p:nvPr/>
          </p:nvSpPr>
          <p:spPr bwMode="auto">
            <a:xfrm>
              <a:off x="905" y="5954"/>
              <a:ext cx="32" cy="64"/>
            </a:xfrm>
            <a:custGeom>
              <a:avLst/>
              <a:gdLst>
                <a:gd name="T0" fmla="*/ 71 w 144"/>
                <a:gd name="T1" fmla="*/ 98 h 288"/>
                <a:gd name="T2" fmla="*/ 136 w 144"/>
                <a:gd name="T3" fmla="*/ 98 h 288"/>
                <a:gd name="T4" fmla="*/ 136 w 144"/>
                <a:gd name="T5" fmla="*/ 84 h 288"/>
                <a:gd name="T6" fmla="*/ 71 w 144"/>
                <a:gd name="T7" fmla="*/ 84 h 288"/>
                <a:gd name="T8" fmla="*/ 71 w 144"/>
                <a:gd name="T9" fmla="*/ 0 h 288"/>
                <a:gd name="T10" fmla="*/ 59 w 144"/>
                <a:gd name="T11" fmla="*/ 0 h 288"/>
                <a:gd name="T12" fmla="*/ 0 w 144"/>
                <a:gd name="T13" fmla="*/ 88 h 288"/>
                <a:gd name="T14" fmla="*/ 0 w 144"/>
                <a:gd name="T15" fmla="*/ 98 h 288"/>
                <a:gd name="T16" fmla="*/ 39 w 144"/>
                <a:gd name="T17" fmla="*/ 98 h 288"/>
                <a:gd name="T18" fmla="*/ 39 w 144"/>
                <a:gd name="T19" fmla="*/ 226 h 288"/>
                <a:gd name="T20" fmla="*/ 98 w 144"/>
                <a:gd name="T21" fmla="*/ 287 h 288"/>
                <a:gd name="T22" fmla="*/ 143 w 144"/>
                <a:gd name="T23" fmla="*/ 226 h 288"/>
                <a:gd name="T24" fmla="*/ 143 w 144"/>
                <a:gd name="T25" fmla="*/ 199 h 288"/>
                <a:gd name="T26" fmla="*/ 132 w 144"/>
                <a:gd name="T27" fmla="*/ 199 h 288"/>
                <a:gd name="T28" fmla="*/ 132 w 144"/>
                <a:gd name="T29" fmla="*/ 225 h 288"/>
                <a:gd name="T30" fmla="*/ 102 w 144"/>
                <a:gd name="T31" fmla="*/ 275 h 288"/>
                <a:gd name="T32" fmla="*/ 71 w 144"/>
                <a:gd name="T33" fmla="*/ 226 h 288"/>
                <a:gd name="T34" fmla="*/ 71 w 144"/>
                <a:gd name="T35" fmla="*/ 9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288">
                  <a:moveTo>
                    <a:pt x="71" y="98"/>
                  </a:moveTo>
                  <a:lnTo>
                    <a:pt x="136" y="98"/>
                  </a:lnTo>
                  <a:lnTo>
                    <a:pt x="136" y="84"/>
                  </a:lnTo>
                  <a:lnTo>
                    <a:pt x="71" y="84"/>
                  </a:lnTo>
                  <a:lnTo>
                    <a:pt x="71" y="0"/>
                  </a:lnTo>
                  <a:lnTo>
                    <a:pt x="59" y="0"/>
                  </a:lnTo>
                  <a:cubicBezTo>
                    <a:pt x="59" y="37"/>
                    <a:pt x="45" y="86"/>
                    <a:pt x="0" y="88"/>
                  </a:cubicBezTo>
                  <a:lnTo>
                    <a:pt x="0" y="98"/>
                  </a:lnTo>
                  <a:lnTo>
                    <a:pt x="39" y="98"/>
                  </a:lnTo>
                  <a:lnTo>
                    <a:pt x="39" y="226"/>
                  </a:lnTo>
                  <a:cubicBezTo>
                    <a:pt x="39" y="281"/>
                    <a:pt x="82" y="287"/>
                    <a:pt x="98" y="287"/>
                  </a:cubicBezTo>
                  <a:cubicBezTo>
                    <a:pt x="131" y="287"/>
                    <a:pt x="143" y="254"/>
                    <a:pt x="143" y="226"/>
                  </a:cubicBezTo>
                  <a:lnTo>
                    <a:pt x="143" y="199"/>
                  </a:lnTo>
                  <a:lnTo>
                    <a:pt x="132" y="199"/>
                  </a:lnTo>
                  <a:lnTo>
                    <a:pt x="132" y="225"/>
                  </a:lnTo>
                  <a:cubicBezTo>
                    <a:pt x="132" y="258"/>
                    <a:pt x="118" y="275"/>
                    <a:pt x="102" y="275"/>
                  </a:cubicBezTo>
                  <a:cubicBezTo>
                    <a:pt x="71" y="275"/>
                    <a:pt x="71" y="234"/>
                    <a:pt x="71" y="226"/>
                  </a:cubicBezTo>
                  <a:lnTo>
                    <a:pt x="71" y="9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17" name="Freeform 141"/>
            <p:cNvSpPr>
              <a:spLocks noChangeArrowheads="1"/>
            </p:cNvSpPr>
            <p:nvPr/>
          </p:nvSpPr>
          <p:spPr bwMode="auto">
            <a:xfrm>
              <a:off x="946" y="5971"/>
              <a:ext cx="39" cy="47"/>
            </a:xfrm>
            <a:custGeom>
              <a:avLst/>
              <a:gdLst>
                <a:gd name="T0" fmla="*/ 38 w 178"/>
                <a:gd name="T1" fmla="*/ 90 h 212"/>
                <a:gd name="T2" fmla="*/ 96 w 178"/>
                <a:gd name="T3" fmla="*/ 10 h 212"/>
                <a:gd name="T4" fmla="*/ 148 w 178"/>
                <a:gd name="T5" fmla="*/ 90 h 212"/>
                <a:gd name="T6" fmla="*/ 38 w 178"/>
                <a:gd name="T7" fmla="*/ 90 h 212"/>
                <a:gd name="T8" fmla="*/ 38 w 178"/>
                <a:gd name="T9" fmla="*/ 100 h 212"/>
                <a:gd name="T10" fmla="*/ 166 w 178"/>
                <a:gd name="T11" fmla="*/ 100 h 212"/>
                <a:gd name="T12" fmla="*/ 177 w 178"/>
                <a:gd name="T13" fmla="*/ 90 h 212"/>
                <a:gd name="T14" fmla="*/ 96 w 178"/>
                <a:gd name="T15" fmla="*/ 0 h 212"/>
                <a:gd name="T16" fmla="*/ 0 w 178"/>
                <a:gd name="T17" fmla="*/ 105 h 212"/>
                <a:gd name="T18" fmla="*/ 101 w 178"/>
                <a:gd name="T19" fmla="*/ 211 h 212"/>
                <a:gd name="T20" fmla="*/ 177 w 178"/>
                <a:gd name="T21" fmla="*/ 150 h 212"/>
                <a:gd name="T22" fmla="*/ 171 w 178"/>
                <a:gd name="T23" fmla="*/ 146 h 212"/>
                <a:gd name="T24" fmla="*/ 166 w 178"/>
                <a:gd name="T25" fmla="*/ 151 h 212"/>
                <a:gd name="T26" fmla="*/ 104 w 178"/>
                <a:gd name="T27" fmla="*/ 200 h 212"/>
                <a:gd name="T28" fmla="*/ 52 w 178"/>
                <a:gd name="T29" fmla="*/ 168 h 212"/>
                <a:gd name="T30" fmla="*/ 38 w 178"/>
                <a:gd name="T31" fmla="*/ 10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212">
                  <a:moveTo>
                    <a:pt x="38" y="90"/>
                  </a:moveTo>
                  <a:cubicBezTo>
                    <a:pt x="42" y="22"/>
                    <a:pt x="80" y="10"/>
                    <a:pt x="96" y="10"/>
                  </a:cubicBezTo>
                  <a:cubicBezTo>
                    <a:pt x="142" y="10"/>
                    <a:pt x="148" y="71"/>
                    <a:pt x="148" y="90"/>
                  </a:cubicBezTo>
                  <a:lnTo>
                    <a:pt x="38" y="90"/>
                  </a:lnTo>
                  <a:close/>
                  <a:moveTo>
                    <a:pt x="38" y="100"/>
                  </a:moveTo>
                  <a:lnTo>
                    <a:pt x="166" y="100"/>
                  </a:lnTo>
                  <a:cubicBezTo>
                    <a:pt x="176" y="100"/>
                    <a:pt x="177" y="100"/>
                    <a:pt x="177" y="90"/>
                  </a:cubicBezTo>
                  <a:cubicBezTo>
                    <a:pt x="177" y="45"/>
                    <a:pt x="153" y="0"/>
                    <a:pt x="96" y="0"/>
                  </a:cubicBezTo>
                  <a:cubicBezTo>
                    <a:pt x="43" y="0"/>
                    <a:pt x="0" y="47"/>
                    <a:pt x="0" y="105"/>
                  </a:cubicBezTo>
                  <a:cubicBezTo>
                    <a:pt x="0" y="166"/>
                    <a:pt x="48" y="211"/>
                    <a:pt x="101" y="211"/>
                  </a:cubicBezTo>
                  <a:cubicBezTo>
                    <a:pt x="157" y="211"/>
                    <a:pt x="177" y="160"/>
                    <a:pt x="177" y="150"/>
                  </a:cubicBezTo>
                  <a:cubicBezTo>
                    <a:pt x="177" y="147"/>
                    <a:pt x="174" y="146"/>
                    <a:pt x="171" y="146"/>
                  </a:cubicBezTo>
                  <a:cubicBezTo>
                    <a:pt x="167" y="146"/>
                    <a:pt x="166" y="149"/>
                    <a:pt x="166" y="151"/>
                  </a:cubicBezTo>
                  <a:cubicBezTo>
                    <a:pt x="149" y="200"/>
                    <a:pt x="108" y="200"/>
                    <a:pt x="104" y="200"/>
                  </a:cubicBezTo>
                  <a:cubicBezTo>
                    <a:pt x="81" y="200"/>
                    <a:pt x="62" y="185"/>
                    <a:pt x="52" y="168"/>
                  </a:cubicBezTo>
                  <a:cubicBezTo>
                    <a:pt x="38" y="147"/>
                    <a:pt x="38" y="116"/>
                    <a:pt x="38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18" name="Freeform 142"/>
            <p:cNvSpPr>
              <a:spLocks noChangeArrowheads="1"/>
            </p:cNvSpPr>
            <p:nvPr/>
          </p:nvSpPr>
          <p:spPr bwMode="auto">
            <a:xfrm>
              <a:off x="995" y="5940"/>
              <a:ext cx="23" cy="103"/>
            </a:xfrm>
            <a:custGeom>
              <a:avLst/>
              <a:gdLst>
                <a:gd name="T0" fmla="*/ 101 w 104"/>
                <a:gd name="T1" fmla="*/ 237 h 458"/>
                <a:gd name="T2" fmla="*/ 103 w 104"/>
                <a:gd name="T3" fmla="*/ 228 h 458"/>
                <a:gd name="T4" fmla="*/ 101 w 104"/>
                <a:gd name="T5" fmla="*/ 221 h 458"/>
                <a:gd name="T6" fmla="*/ 19 w 104"/>
                <a:gd name="T7" fmla="*/ 10 h 458"/>
                <a:gd name="T8" fmla="*/ 9 w 104"/>
                <a:gd name="T9" fmla="*/ 0 h 458"/>
                <a:gd name="T10" fmla="*/ 0 w 104"/>
                <a:gd name="T11" fmla="*/ 9 h 458"/>
                <a:gd name="T12" fmla="*/ 2 w 104"/>
                <a:gd name="T13" fmla="*/ 17 h 458"/>
                <a:gd name="T14" fmla="*/ 84 w 104"/>
                <a:gd name="T15" fmla="*/ 228 h 458"/>
                <a:gd name="T16" fmla="*/ 2 w 104"/>
                <a:gd name="T17" fmla="*/ 440 h 458"/>
                <a:gd name="T18" fmla="*/ 0 w 104"/>
                <a:gd name="T19" fmla="*/ 448 h 458"/>
                <a:gd name="T20" fmla="*/ 9 w 104"/>
                <a:gd name="T21" fmla="*/ 457 h 458"/>
                <a:gd name="T22" fmla="*/ 19 w 104"/>
                <a:gd name="T23" fmla="*/ 448 h 458"/>
                <a:gd name="T24" fmla="*/ 101 w 104"/>
                <a:gd name="T25" fmla="*/ 23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458">
                  <a:moveTo>
                    <a:pt x="101" y="237"/>
                  </a:moveTo>
                  <a:cubicBezTo>
                    <a:pt x="103" y="230"/>
                    <a:pt x="103" y="230"/>
                    <a:pt x="103" y="228"/>
                  </a:cubicBezTo>
                  <a:cubicBezTo>
                    <a:pt x="103" y="227"/>
                    <a:pt x="103" y="226"/>
                    <a:pt x="101" y="221"/>
                  </a:cubicBezTo>
                  <a:lnTo>
                    <a:pt x="19" y="10"/>
                  </a:lnTo>
                  <a:cubicBezTo>
                    <a:pt x="17" y="3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2" y="17"/>
                  </a:cubicBezTo>
                  <a:lnTo>
                    <a:pt x="84" y="228"/>
                  </a:lnTo>
                  <a:lnTo>
                    <a:pt x="2" y="440"/>
                  </a:lnTo>
                  <a:cubicBezTo>
                    <a:pt x="0" y="445"/>
                    <a:pt x="0" y="446"/>
                    <a:pt x="0" y="448"/>
                  </a:cubicBezTo>
                  <a:cubicBezTo>
                    <a:pt x="0" y="453"/>
                    <a:pt x="4" y="457"/>
                    <a:pt x="9" y="457"/>
                  </a:cubicBezTo>
                  <a:cubicBezTo>
                    <a:pt x="16" y="457"/>
                    <a:pt x="17" y="453"/>
                    <a:pt x="19" y="448"/>
                  </a:cubicBezTo>
                  <a:lnTo>
                    <a:pt x="101" y="2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19" name="Freeform 143"/>
            <p:cNvSpPr>
              <a:spLocks noChangeArrowheads="1"/>
            </p:cNvSpPr>
            <p:nvPr/>
          </p:nvSpPr>
          <p:spPr bwMode="auto">
            <a:xfrm>
              <a:off x="1064" y="5980"/>
              <a:ext cx="68" cy="24"/>
            </a:xfrm>
            <a:custGeom>
              <a:avLst/>
              <a:gdLst>
                <a:gd name="T0" fmla="*/ 289 w 306"/>
                <a:gd name="T1" fmla="*/ 19 h 109"/>
                <a:gd name="T2" fmla="*/ 305 w 306"/>
                <a:gd name="T3" fmla="*/ 9 h 109"/>
                <a:gd name="T4" fmla="*/ 290 w 306"/>
                <a:gd name="T5" fmla="*/ 0 h 109"/>
                <a:gd name="T6" fmla="*/ 16 w 306"/>
                <a:gd name="T7" fmla="*/ 0 h 109"/>
                <a:gd name="T8" fmla="*/ 0 w 306"/>
                <a:gd name="T9" fmla="*/ 9 h 109"/>
                <a:gd name="T10" fmla="*/ 16 w 306"/>
                <a:gd name="T11" fmla="*/ 19 h 109"/>
                <a:gd name="T12" fmla="*/ 289 w 306"/>
                <a:gd name="T13" fmla="*/ 19 h 109"/>
                <a:gd name="T14" fmla="*/ 290 w 306"/>
                <a:gd name="T15" fmla="*/ 108 h 109"/>
                <a:gd name="T16" fmla="*/ 305 w 306"/>
                <a:gd name="T17" fmla="*/ 98 h 109"/>
                <a:gd name="T18" fmla="*/ 289 w 306"/>
                <a:gd name="T19" fmla="*/ 89 h 109"/>
                <a:gd name="T20" fmla="*/ 16 w 306"/>
                <a:gd name="T21" fmla="*/ 89 h 109"/>
                <a:gd name="T22" fmla="*/ 0 w 306"/>
                <a:gd name="T23" fmla="*/ 98 h 109"/>
                <a:gd name="T24" fmla="*/ 16 w 306"/>
                <a:gd name="T25" fmla="*/ 108 h 109"/>
                <a:gd name="T26" fmla="*/ 290 w 306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109">
                  <a:moveTo>
                    <a:pt x="289" y="19"/>
                  </a:moveTo>
                  <a:cubicBezTo>
                    <a:pt x="296" y="19"/>
                    <a:pt x="305" y="19"/>
                    <a:pt x="305" y="9"/>
                  </a:cubicBezTo>
                  <a:cubicBezTo>
                    <a:pt x="305" y="0"/>
                    <a:pt x="296" y="0"/>
                    <a:pt x="290" y="0"/>
                  </a:cubicBezTo>
                  <a:lnTo>
                    <a:pt x="16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9"/>
                    <a:pt x="8" y="19"/>
                    <a:pt x="16" y="19"/>
                  </a:cubicBezTo>
                  <a:lnTo>
                    <a:pt x="289" y="19"/>
                  </a:lnTo>
                  <a:close/>
                  <a:moveTo>
                    <a:pt x="290" y="108"/>
                  </a:moveTo>
                  <a:cubicBezTo>
                    <a:pt x="296" y="108"/>
                    <a:pt x="305" y="108"/>
                    <a:pt x="305" y="98"/>
                  </a:cubicBezTo>
                  <a:cubicBezTo>
                    <a:pt x="305" y="89"/>
                    <a:pt x="296" y="89"/>
                    <a:pt x="289" y="89"/>
                  </a:cubicBezTo>
                  <a:lnTo>
                    <a:pt x="16" y="89"/>
                  </a:lnTo>
                  <a:cubicBezTo>
                    <a:pt x="8" y="89"/>
                    <a:pt x="0" y="89"/>
                    <a:pt x="0" y="98"/>
                  </a:cubicBezTo>
                  <a:cubicBezTo>
                    <a:pt x="0" y="108"/>
                    <a:pt x="8" y="108"/>
                    <a:pt x="16" y="108"/>
                  </a:cubicBezTo>
                  <a:lnTo>
                    <a:pt x="29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20" name="Freeform 144"/>
            <p:cNvSpPr>
              <a:spLocks noChangeArrowheads="1"/>
            </p:cNvSpPr>
            <p:nvPr/>
          </p:nvSpPr>
          <p:spPr bwMode="auto">
            <a:xfrm>
              <a:off x="1180" y="5940"/>
              <a:ext cx="4" cy="103"/>
            </a:xfrm>
            <a:custGeom>
              <a:avLst/>
              <a:gdLst>
                <a:gd name="T0" fmla="*/ 19 w 20"/>
                <a:gd name="T1" fmla="*/ 17 h 458"/>
                <a:gd name="T2" fmla="*/ 9 w 20"/>
                <a:gd name="T3" fmla="*/ 0 h 458"/>
                <a:gd name="T4" fmla="*/ 0 w 20"/>
                <a:gd name="T5" fmla="*/ 17 h 458"/>
                <a:gd name="T6" fmla="*/ 0 w 20"/>
                <a:gd name="T7" fmla="*/ 440 h 458"/>
                <a:gd name="T8" fmla="*/ 9 w 20"/>
                <a:gd name="T9" fmla="*/ 457 h 458"/>
                <a:gd name="T10" fmla="*/ 19 w 20"/>
                <a:gd name="T11" fmla="*/ 440 h 458"/>
                <a:gd name="T12" fmla="*/ 19 w 20"/>
                <a:gd name="T13" fmla="*/ 1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58">
                  <a:moveTo>
                    <a:pt x="19" y="17"/>
                  </a:moveTo>
                  <a:cubicBezTo>
                    <a:pt x="19" y="8"/>
                    <a:pt x="1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lnTo>
                    <a:pt x="0" y="440"/>
                  </a:lnTo>
                  <a:cubicBezTo>
                    <a:pt x="0" y="448"/>
                    <a:pt x="0" y="457"/>
                    <a:pt x="9" y="457"/>
                  </a:cubicBezTo>
                  <a:cubicBezTo>
                    <a:pt x="19" y="457"/>
                    <a:pt x="19" y="448"/>
                    <a:pt x="19" y="440"/>
                  </a:cubicBezTo>
                  <a:lnTo>
                    <a:pt x="19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21" name="Freeform 145"/>
            <p:cNvSpPr>
              <a:spLocks noChangeArrowheads="1"/>
            </p:cNvSpPr>
            <p:nvPr/>
          </p:nvSpPr>
          <p:spPr bwMode="auto">
            <a:xfrm>
              <a:off x="1199" y="5972"/>
              <a:ext cx="80" cy="45"/>
            </a:xfrm>
            <a:custGeom>
              <a:avLst/>
              <a:gdLst>
                <a:gd name="T0" fmla="*/ 35 w 359"/>
                <a:gd name="T1" fmla="*/ 45 h 203"/>
                <a:gd name="T2" fmla="*/ 35 w 359"/>
                <a:gd name="T3" fmla="*/ 168 h 203"/>
                <a:gd name="T4" fmla="*/ 0 w 359"/>
                <a:gd name="T5" fmla="*/ 189 h 203"/>
                <a:gd name="T6" fmla="*/ 0 w 359"/>
                <a:gd name="T7" fmla="*/ 202 h 203"/>
                <a:gd name="T8" fmla="*/ 52 w 359"/>
                <a:gd name="T9" fmla="*/ 201 h 203"/>
                <a:gd name="T10" fmla="*/ 103 w 359"/>
                <a:gd name="T11" fmla="*/ 202 h 203"/>
                <a:gd name="T12" fmla="*/ 103 w 359"/>
                <a:gd name="T13" fmla="*/ 189 h 203"/>
                <a:gd name="T14" fmla="*/ 68 w 359"/>
                <a:gd name="T15" fmla="*/ 168 h 203"/>
                <a:gd name="T16" fmla="*/ 68 w 359"/>
                <a:gd name="T17" fmla="*/ 83 h 203"/>
                <a:gd name="T18" fmla="*/ 129 w 359"/>
                <a:gd name="T19" fmla="*/ 10 h 203"/>
                <a:gd name="T20" fmla="*/ 163 w 359"/>
                <a:gd name="T21" fmla="*/ 61 h 203"/>
                <a:gd name="T22" fmla="*/ 163 w 359"/>
                <a:gd name="T23" fmla="*/ 168 h 203"/>
                <a:gd name="T24" fmla="*/ 128 w 359"/>
                <a:gd name="T25" fmla="*/ 189 h 203"/>
                <a:gd name="T26" fmla="*/ 128 w 359"/>
                <a:gd name="T27" fmla="*/ 202 h 203"/>
                <a:gd name="T28" fmla="*/ 179 w 359"/>
                <a:gd name="T29" fmla="*/ 201 h 203"/>
                <a:gd name="T30" fmla="*/ 230 w 359"/>
                <a:gd name="T31" fmla="*/ 202 h 203"/>
                <a:gd name="T32" fmla="*/ 230 w 359"/>
                <a:gd name="T33" fmla="*/ 189 h 203"/>
                <a:gd name="T34" fmla="*/ 194 w 359"/>
                <a:gd name="T35" fmla="*/ 168 h 203"/>
                <a:gd name="T36" fmla="*/ 194 w 359"/>
                <a:gd name="T37" fmla="*/ 83 h 203"/>
                <a:gd name="T38" fmla="*/ 256 w 359"/>
                <a:gd name="T39" fmla="*/ 10 h 203"/>
                <a:gd name="T40" fmla="*/ 290 w 359"/>
                <a:gd name="T41" fmla="*/ 61 h 203"/>
                <a:gd name="T42" fmla="*/ 290 w 359"/>
                <a:gd name="T43" fmla="*/ 168 h 203"/>
                <a:gd name="T44" fmla="*/ 254 w 359"/>
                <a:gd name="T45" fmla="*/ 189 h 203"/>
                <a:gd name="T46" fmla="*/ 254 w 359"/>
                <a:gd name="T47" fmla="*/ 202 h 203"/>
                <a:gd name="T48" fmla="*/ 306 w 359"/>
                <a:gd name="T49" fmla="*/ 201 h 203"/>
                <a:gd name="T50" fmla="*/ 358 w 359"/>
                <a:gd name="T51" fmla="*/ 202 h 203"/>
                <a:gd name="T52" fmla="*/ 358 w 359"/>
                <a:gd name="T53" fmla="*/ 189 h 203"/>
                <a:gd name="T54" fmla="*/ 322 w 359"/>
                <a:gd name="T55" fmla="*/ 175 h 203"/>
                <a:gd name="T56" fmla="*/ 322 w 359"/>
                <a:gd name="T57" fmla="*/ 87 h 203"/>
                <a:gd name="T58" fmla="*/ 307 w 359"/>
                <a:gd name="T59" fmla="*/ 17 h 203"/>
                <a:gd name="T60" fmla="*/ 260 w 359"/>
                <a:gd name="T61" fmla="*/ 0 h 203"/>
                <a:gd name="T62" fmla="*/ 193 w 359"/>
                <a:gd name="T63" fmla="*/ 45 h 203"/>
                <a:gd name="T64" fmla="*/ 132 w 359"/>
                <a:gd name="T65" fmla="*/ 0 h 203"/>
                <a:gd name="T66" fmla="*/ 64 w 359"/>
                <a:gd name="T67" fmla="*/ 48 h 203"/>
                <a:gd name="T68" fmla="*/ 64 w 359"/>
                <a:gd name="T69" fmla="*/ 0 h 203"/>
                <a:gd name="T70" fmla="*/ 0 w 359"/>
                <a:gd name="T71" fmla="*/ 5 h 203"/>
                <a:gd name="T72" fmla="*/ 0 w 359"/>
                <a:gd name="T73" fmla="*/ 19 h 203"/>
                <a:gd name="T74" fmla="*/ 35 w 359"/>
                <a:gd name="T75" fmla="*/ 4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9" h="203">
                  <a:moveTo>
                    <a:pt x="35" y="45"/>
                  </a:moveTo>
                  <a:lnTo>
                    <a:pt x="35" y="168"/>
                  </a:lnTo>
                  <a:cubicBezTo>
                    <a:pt x="35" y="189"/>
                    <a:pt x="31" y="189"/>
                    <a:pt x="0" y="189"/>
                  </a:cubicBezTo>
                  <a:lnTo>
                    <a:pt x="0" y="202"/>
                  </a:lnTo>
                  <a:cubicBezTo>
                    <a:pt x="16" y="202"/>
                    <a:pt x="39" y="201"/>
                    <a:pt x="52" y="201"/>
                  </a:cubicBezTo>
                  <a:cubicBezTo>
                    <a:pt x="63" y="201"/>
                    <a:pt x="87" y="202"/>
                    <a:pt x="103" y="202"/>
                  </a:cubicBezTo>
                  <a:lnTo>
                    <a:pt x="103" y="189"/>
                  </a:lnTo>
                  <a:cubicBezTo>
                    <a:pt x="72" y="189"/>
                    <a:pt x="68" y="189"/>
                    <a:pt x="68" y="168"/>
                  </a:cubicBezTo>
                  <a:lnTo>
                    <a:pt x="68" y="83"/>
                  </a:lnTo>
                  <a:cubicBezTo>
                    <a:pt x="68" y="35"/>
                    <a:pt x="100" y="10"/>
                    <a:pt x="129" y="10"/>
                  </a:cubicBezTo>
                  <a:cubicBezTo>
                    <a:pt x="158" y="10"/>
                    <a:pt x="163" y="35"/>
                    <a:pt x="163" y="61"/>
                  </a:cubicBezTo>
                  <a:lnTo>
                    <a:pt x="163" y="168"/>
                  </a:lnTo>
                  <a:cubicBezTo>
                    <a:pt x="163" y="189"/>
                    <a:pt x="158" y="189"/>
                    <a:pt x="128" y="189"/>
                  </a:cubicBezTo>
                  <a:lnTo>
                    <a:pt x="128" y="202"/>
                  </a:lnTo>
                  <a:cubicBezTo>
                    <a:pt x="143" y="202"/>
                    <a:pt x="166" y="201"/>
                    <a:pt x="179" y="201"/>
                  </a:cubicBezTo>
                  <a:cubicBezTo>
                    <a:pt x="191" y="201"/>
                    <a:pt x="215" y="202"/>
                    <a:pt x="230" y="202"/>
                  </a:cubicBezTo>
                  <a:lnTo>
                    <a:pt x="230" y="189"/>
                  </a:lnTo>
                  <a:cubicBezTo>
                    <a:pt x="200" y="189"/>
                    <a:pt x="194" y="189"/>
                    <a:pt x="194" y="168"/>
                  </a:cubicBezTo>
                  <a:lnTo>
                    <a:pt x="194" y="83"/>
                  </a:lnTo>
                  <a:cubicBezTo>
                    <a:pt x="194" y="35"/>
                    <a:pt x="228" y="10"/>
                    <a:pt x="256" y="10"/>
                  </a:cubicBezTo>
                  <a:cubicBezTo>
                    <a:pt x="286" y="10"/>
                    <a:pt x="290" y="35"/>
                    <a:pt x="290" y="61"/>
                  </a:cubicBezTo>
                  <a:lnTo>
                    <a:pt x="290" y="168"/>
                  </a:lnTo>
                  <a:cubicBezTo>
                    <a:pt x="290" y="189"/>
                    <a:pt x="286" y="189"/>
                    <a:pt x="254" y="189"/>
                  </a:cubicBezTo>
                  <a:lnTo>
                    <a:pt x="254" y="202"/>
                  </a:lnTo>
                  <a:cubicBezTo>
                    <a:pt x="270" y="202"/>
                    <a:pt x="294" y="201"/>
                    <a:pt x="306" y="201"/>
                  </a:cubicBezTo>
                  <a:cubicBezTo>
                    <a:pt x="318" y="201"/>
                    <a:pt x="342" y="202"/>
                    <a:pt x="358" y="202"/>
                  </a:cubicBezTo>
                  <a:lnTo>
                    <a:pt x="358" y="189"/>
                  </a:lnTo>
                  <a:cubicBezTo>
                    <a:pt x="333" y="189"/>
                    <a:pt x="322" y="189"/>
                    <a:pt x="322" y="175"/>
                  </a:cubicBezTo>
                  <a:lnTo>
                    <a:pt x="322" y="87"/>
                  </a:lnTo>
                  <a:cubicBezTo>
                    <a:pt x="322" y="48"/>
                    <a:pt x="322" y="33"/>
                    <a:pt x="307" y="17"/>
                  </a:cubicBezTo>
                  <a:cubicBezTo>
                    <a:pt x="301" y="9"/>
                    <a:pt x="286" y="0"/>
                    <a:pt x="260" y="0"/>
                  </a:cubicBezTo>
                  <a:cubicBezTo>
                    <a:pt x="221" y="0"/>
                    <a:pt x="201" y="28"/>
                    <a:pt x="193" y="45"/>
                  </a:cubicBezTo>
                  <a:cubicBezTo>
                    <a:pt x="187" y="5"/>
                    <a:pt x="153" y="0"/>
                    <a:pt x="132" y="0"/>
                  </a:cubicBezTo>
                  <a:cubicBezTo>
                    <a:pt x="98" y="0"/>
                    <a:pt x="77" y="19"/>
                    <a:pt x="64" y="48"/>
                  </a:cubicBezTo>
                  <a:lnTo>
                    <a:pt x="64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5" y="23"/>
                    <a:pt x="35" y="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22" name="Freeform 146"/>
            <p:cNvSpPr>
              <a:spLocks noChangeArrowheads="1"/>
            </p:cNvSpPr>
            <p:nvPr/>
          </p:nvSpPr>
          <p:spPr bwMode="auto">
            <a:xfrm>
              <a:off x="1286" y="5971"/>
              <a:ext cx="45" cy="47"/>
            </a:xfrm>
            <a:custGeom>
              <a:avLst/>
              <a:gdLst>
                <a:gd name="T0" fmla="*/ 203 w 204"/>
                <a:gd name="T1" fmla="*/ 107 h 212"/>
                <a:gd name="T2" fmla="*/ 102 w 204"/>
                <a:gd name="T3" fmla="*/ 0 h 212"/>
                <a:gd name="T4" fmla="*/ 0 w 204"/>
                <a:gd name="T5" fmla="*/ 107 h 212"/>
                <a:gd name="T6" fmla="*/ 102 w 204"/>
                <a:gd name="T7" fmla="*/ 211 h 212"/>
                <a:gd name="T8" fmla="*/ 203 w 204"/>
                <a:gd name="T9" fmla="*/ 107 h 212"/>
                <a:gd name="T10" fmla="*/ 102 w 204"/>
                <a:gd name="T11" fmla="*/ 200 h 212"/>
                <a:gd name="T12" fmla="*/ 50 w 204"/>
                <a:gd name="T13" fmla="*/ 168 h 212"/>
                <a:gd name="T14" fmla="*/ 38 w 204"/>
                <a:gd name="T15" fmla="*/ 104 h 212"/>
                <a:gd name="T16" fmla="*/ 49 w 204"/>
                <a:gd name="T17" fmla="*/ 41 h 212"/>
                <a:gd name="T18" fmla="*/ 102 w 204"/>
                <a:gd name="T19" fmla="*/ 10 h 212"/>
                <a:gd name="T20" fmla="*/ 153 w 204"/>
                <a:gd name="T21" fmla="*/ 39 h 212"/>
                <a:gd name="T22" fmla="*/ 165 w 204"/>
                <a:gd name="T23" fmla="*/ 104 h 212"/>
                <a:gd name="T24" fmla="*/ 155 w 204"/>
                <a:gd name="T25" fmla="*/ 165 h 212"/>
                <a:gd name="T26" fmla="*/ 102 w 204"/>
                <a:gd name="T27" fmla="*/ 20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212">
                  <a:moveTo>
                    <a:pt x="203" y="107"/>
                  </a:moveTo>
                  <a:cubicBezTo>
                    <a:pt x="203" y="49"/>
                    <a:pt x="157" y="0"/>
                    <a:pt x="102" y="0"/>
                  </a:cubicBezTo>
                  <a:cubicBezTo>
                    <a:pt x="45" y="0"/>
                    <a:pt x="0" y="50"/>
                    <a:pt x="0" y="107"/>
                  </a:cubicBezTo>
                  <a:cubicBezTo>
                    <a:pt x="0" y="166"/>
                    <a:pt x="48" y="211"/>
                    <a:pt x="102" y="211"/>
                  </a:cubicBezTo>
                  <a:cubicBezTo>
                    <a:pt x="157" y="211"/>
                    <a:pt x="203" y="165"/>
                    <a:pt x="203" y="107"/>
                  </a:cubicBezTo>
                  <a:close/>
                  <a:moveTo>
                    <a:pt x="102" y="200"/>
                  </a:moveTo>
                  <a:cubicBezTo>
                    <a:pt x="82" y="200"/>
                    <a:pt x="62" y="189"/>
                    <a:pt x="50" y="168"/>
                  </a:cubicBezTo>
                  <a:cubicBezTo>
                    <a:pt x="38" y="149"/>
                    <a:pt x="38" y="121"/>
                    <a:pt x="38" y="104"/>
                  </a:cubicBezTo>
                  <a:cubicBezTo>
                    <a:pt x="38" y="86"/>
                    <a:pt x="38" y="61"/>
                    <a:pt x="49" y="41"/>
                  </a:cubicBezTo>
                  <a:cubicBezTo>
                    <a:pt x="61" y="19"/>
                    <a:pt x="83" y="10"/>
                    <a:pt x="102" y="10"/>
                  </a:cubicBezTo>
                  <a:cubicBezTo>
                    <a:pt x="122" y="10"/>
                    <a:pt x="141" y="19"/>
                    <a:pt x="153" y="39"/>
                  </a:cubicBezTo>
                  <a:cubicBezTo>
                    <a:pt x="165" y="59"/>
                    <a:pt x="165" y="86"/>
                    <a:pt x="165" y="104"/>
                  </a:cubicBezTo>
                  <a:cubicBezTo>
                    <a:pt x="165" y="121"/>
                    <a:pt x="165" y="146"/>
                    <a:pt x="155" y="165"/>
                  </a:cubicBezTo>
                  <a:cubicBezTo>
                    <a:pt x="146" y="186"/>
                    <a:pt x="124" y="200"/>
                    <a:pt x="102" y="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23" name="Freeform 147"/>
            <p:cNvSpPr>
              <a:spLocks noChangeArrowheads="1"/>
            </p:cNvSpPr>
            <p:nvPr/>
          </p:nvSpPr>
          <p:spPr bwMode="auto">
            <a:xfrm>
              <a:off x="1338" y="5946"/>
              <a:ext cx="23" cy="71"/>
            </a:xfrm>
            <a:custGeom>
              <a:avLst/>
              <a:gdLst>
                <a:gd name="T0" fmla="*/ 67 w 104"/>
                <a:gd name="T1" fmla="*/ 0 h 319"/>
                <a:gd name="T2" fmla="*/ 0 w 104"/>
                <a:gd name="T3" fmla="*/ 5 h 319"/>
                <a:gd name="T4" fmla="*/ 0 w 104"/>
                <a:gd name="T5" fmla="*/ 19 h 319"/>
                <a:gd name="T6" fmla="*/ 36 w 104"/>
                <a:gd name="T7" fmla="*/ 45 h 319"/>
                <a:gd name="T8" fmla="*/ 36 w 104"/>
                <a:gd name="T9" fmla="*/ 282 h 319"/>
                <a:gd name="T10" fmla="*/ 0 w 104"/>
                <a:gd name="T11" fmla="*/ 303 h 319"/>
                <a:gd name="T12" fmla="*/ 0 w 104"/>
                <a:gd name="T13" fmla="*/ 318 h 319"/>
                <a:gd name="T14" fmla="*/ 51 w 104"/>
                <a:gd name="T15" fmla="*/ 317 h 319"/>
                <a:gd name="T16" fmla="*/ 103 w 104"/>
                <a:gd name="T17" fmla="*/ 318 h 319"/>
                <a:gd name="T18" fmla="*/ 103 w 104"/>
                <a:gd name="T19" fmla="*/ 303 h 319"/>
                <a:gd name="T20" fmla="*/ 67 w 104"/>
                <a:gd name="T21" fmla="*/ 282 h 319"/>
                <a:gd name="T22" fmla="*/ 67 w 104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319">
                  <a:moveTo>
                    <a:pt x="67" y="0"/>
                  </a:move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6" y="23"/>
                    <a:pt x="36" y="45"/>
                  </a:cubicBezTo>
                  <a:lnTo>
                    <a:pt x="36" y="282"/>
                  </a:lnTo>
                  <a:cubicBezTo>
                    <a:pt x="36" y="303"/>
                    <a:pt x="31" y="303"/>
                    <a:pt x="0" y="303"/>
                  </a:cubicBezTo>
                  <a:lnTo>
                    <a:pt x="0" y="318"/>
                  </a:lnTo>
                  <a:cubicBezTo>
                    <a:pt x="16" y="317"/>
                    <a:pt x="39" y="317"/>
                    <a:pt x="51" y="317"/>
                  </a:cubicBezTo>
                  <a:cubicBezTo>
                    <a:pt x="62" y="317"/>
                    <a:pt x="85" y="317"/>
                    <a:pt x="103" y="318"/>
                  </a:cubicBezTo>
                  <a:lnTo>
                    <a:pt x="103" y="303"/>
                  </a:lnTo>
                  <a:cubicBezTo>
                    <a:pt x="71" y="303"/>
                    <a:pt x="67" y="303"/>
                    <a:pt x="67" y="282"/>
                  </a:cubicBezTo>
                  <a:lnTo>
                    <a:pt x="6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24" name="Freeform 148"/>
            <p:cNvSpPr>
              <a:spLocks noChangeArrowheads="1"/>
            </p:cNvSpPr>
            <p:nvPr/>
          </p:nvSpPr>
          <p:spPr bwMode="auto">
            <a:xfrm>
              <a:off x="1366" y="5971"/>
              <a:ext cx="39" cy="47"/>
            </a:xfrm>
            <a:custGeom>
              <a:avLst/>
              <a:gdLst>
                <a:gd name="T0" fmla="*/ 38 w 178"/>
                <a:gd name="T1" fmla="*/ 90 h 212"/>
                <a:gd name="T2" fmla="*/ 96 w 178"/>
                <a:gd name="T3" fmla="*/ 10 h 212"/>
                <a:gd name="T4" fmla="*/ 148 w 178"/>
                <a:gd name="T5" fmla="*/ 90 h 212"/>
                <a:gd name="T6" fmla="*/ 38 w 178"/>
                <a:gd name="T7" fmla="*/ 90 h 212"/>
                <a:gd name="T8" fmla="*/ 38 w 178"/>
                <a:gd name="T9" fmla="*/ 100 h 212"/>
                <a:gd name="T10" fmla="*/ 166 w 178"/>
                <a:gd name="T11" fmla="*/ 100 h 212"/>
                <a:gd name="T12" fmla="*/ 177 w 178"/>
                <a:gd name="T13" fmla="*/ 90 h 212"/>
                <a:gd name="T14" fmla="*/ 96 w 178"/>
                <a:gd name="T15" fmla="*/ 0 h 212"/>
                <a:gd name="T16" fmla="*/ 0 w 178"/>
                <a:gd name="T17" fmla="*/ 105 h 212"/>
                <a:gd name="T18" fmla="*/ 101 w 178"/>
                <a:gd name="T19" fmla="*/ 211 h 212"/>
                <a:gd name="T20" fmla="*/ 177 w 178"/>
                <a:gd name="T21" fmla="*/ 150 h 212"/>
                <a:gd name="T22" fmla="*/ 171 w 178"/>
                <a:gd name="T23" fmla="*/ 146 h 212"/>
                <a:gd name="T24" fmla="*/ 166 w 178"/>
                <a:gd name="T25" fmla="*/ 151 h 212"/>
                <a:gd name="T26" fmla="*/ 104 w 178"/>
                <a:gd name="T27" fmla="*/ 200 h 212"/>
                <a:gd name="T28" fmla="*/ 52 w 178"/>
                <a:gd name="T29" fmla="*/ 168 h 212"/>
                <a:gd name="T30" fmla="*/ 38 w 178"/>
                <a:gd name="T31" fmla="*/ 10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212">
                  <a:moveTo>
                    <a:pt x="38" y="90"/>
                  </a:moveTo>
                  <a:cubicBezTo>
                    <a:pt x="42" y="22"/>
                    <a:pt x="80" y="10"/>
                    <a:pt x="96" y="10"/>
                  </a:cubicBezTo>
                  <a:cubicBezTo>
                    <a:pt x="142" y="10"/>
                    <a:pt x="148" y="71"/>
                    <a:pt x="148" y="90"/>
                  </a:cubicBezTo>
                  <a:lnTo>
                    <a:pt x="38" y="90"/>
                  </a:lnTo>
                  <a:close/>
                  <a:moveTo>
                    <a:pt x="38" y="100"/>
                  </a:moveTo>
                  <a:lnTo>
                    <a:pt x="166" y="100"/>
                  </a:lnTo>
                  <a:cubicBezTo>
                    <a:pt x="176" y="100"/>
                    <a:pt x="177" y="100"/>
                    <a:pt x="177" y="90"/>
                  </a:cubicBezTo>
                  <a:cubicBezTo>
                    <a:pt x="177" y="45"/>
                    <a:pt x="153" y="0"/>
                    <a:pt x="96" y="0"/>
                  </a:cubicBezTo>
                  <a:cubicBezTo>
                    <a:pt x="43" y="0"/>
                    <a:pt x="0" y="47"/>
                    <a:pt x="0" y="105"/>
                  </a:cubicBezTo>
                  <a:cubicBezTo>
                    <a:pt x="0" y="166"/>
                    <a:pt x="48" y="211"/>
                    <a:pt x="101" y="211"/>
                  </a:cubicBezTo>
                  <a:cubicBezTo>
                    <a:pt x="157" y="211"/>
                    <a:pt x="177" y="160"/>
                    <a:pt x="177" y="150"/>
                  </a:cubicBezTo>
                  <a:cubicBezTo>
                    <a:pt x="177" y="147"/>
                    <a:pt x="174" y="146"/>
                    <a:pt x="171" y="146"/>
                  </a:cubicBezTo>
                  <a:cubicBezTo>
                    <a:pt x="167" y="146"/>
                    <a:pt x="166" y="149"/>
                    <a:pt x="166" y="151"/>
                  </a:cubicBezTo>
                  <a:cubicBezTo>
                    <a:pt x="149" y="200"/>
                    <a:pt x="108" y="200"/>
                    <a:pt x="104" y="200"/>
                  </a:cubicBezTo>
                  <a:cubicBezTo>
                    <a:pt x="81" y="200"/>
                    <a:pt x="62" y="185"/>
                    <a:pt x="52" y="168"/>
                  </a:cubicBezTo>
                  <a:cubicBezTo>
                    <a:pt x="38" y="147"/>
                    <a:pt x="38" y="116"/>
                    <a:pt x="38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25" name="Freeform 149"/>
            <p:cNvSpPr>
              <a:spLocks noChangeArrowheads="1"/>
            </p:cNvSpPr>
            <p:nvPr/>
          </p:nvSpPr>
          <p:spPr bwMode="auto">
            <a:xfrm>
              <a:off x="1413" y="5971"/>
              <a:ext cx="39" cy="47"/>
            </a:xfrm>
            <a:custGeom>
              <a:avLst/>
              <a:gdLst>
                <a:gd name="T0" fmla="*/ 38 w 176"/>
                <a:gd name="T1" fmla="*/ 106 h 212"/>
                <a:gd name="T2" fmla="*/ 100 w 176"/>
                <a:gd name="T3" fmla="*/ 11 h 212"/>
                <a:gd name="T4" fmla="*/ 149 w 176"/>
                <a:gd name="T5" fmla="*/ 28 h 212"/>
                <a:gd name="T6" fmla="*/ 128 w 176"/>
                <a:gd name="T7" fmla="*/ 50 h 212"/>
                <a:gd name="T8" fmla="*/ 149 w 176"/>
                <a:gd name="T9" fmla="*/ 71 h 212"/>
                <a:gd name="T10" fmla="*/ 170 w 176"/>
                <a:gd name="T11" fmla="*/ 49 h 212"/>
                <a:gd name="T12" fmla="*/ 100 w 176"/>
                <a:gd name="T13" fmla="*/ 0 h 212"/>
                <a:gd name="T14" fmla="*/ 0 w 176"/>
                <a:gd name="T15" fmla="*/ 106 h 212"/>
                <a:gd name="T16" fmla="*/ 98 w 176"/>
                <a:gd name="T17" fmla="*/ 211 h 212"/>
                <a:gd name="T18" fmla="*/ 175 w 176"/>
                <a:gd name="T19" fmla="*/ 150 h 212"/>
                <a:gd name="T20" fmla="*/ 169 w 176"/>
                <a:gd name="T21" fmla="*/ 147 h 212"/>
                <a:gd name="T22" fmla="*/ 163 w 176"/>
                <a:gd name="T23" fmla="*/ 150 h 212"/>
                <a:gd name="T24" fmla="*/ 103 w 176"/>
                <a:gd name="T25" fmla="*/ 200 h 212"/>
                <a:gd name="T26" fmla="*/ 38 w 176"/>
                <a:gd name="T27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212">
                  <a:moveTo>
                    <a:pt x="38" y="106"/>
                  </a:moveTo>
                  <a:cubicBezTo>
                    <a:pt x="38" y="31"/>
                    <a:pt x="76" y="11"/>
                    <a:pt x="100" y="11"/>
                  </a:cubicBezTo>
                  <a:cubicBezTo>
                    <a:pt x="104" y="11"/>
                    <a:pt x="133" y="11"/>
                    <a:pt x="149" y="28"/>
                  </a:cubicBezTo>
                  <a:cubicBezTo>
                    <a:pt x="131" y="30"/>
                    <a:pt x="128" y="44"/>
                    <a:pt x="128" y="50"/>
                  </a:cubicBezTo>
                  <a:cubicBezTo>
                    <a:pt x="128" y="61"/>
                    <a:pt x="136" y="71"/>
                    <a:pt x="149" y="71"/>
                  </a:cubicBezTo>
                  <a:cubicBezTo>
                    <a:pt x="161" y="71"/>
                    <a:pt x="170" y="62"/>
                    <a:pt x="170" y="49"/>
                  </a:cubicBezTo>
                  <a:cubicBezTo>
                    <a:pt x="170" y="18"/>
                    <a:pt x="135" y="0"/>
                    <a:pt x="100" y="0"/>
                  </a:cubicBezTo>
                  <a:cubicBezTo>
                    <a:pt x="43" y="0"/>
                    <a:pt x="0" y="50"/>
                    <a:pt x="0" y="106"/>
                  </a:cubicBezTo>
                  <a:cubicBezTo>
                    <a:pt x="0" y="165"/>
                    <a:pt x="45" y="211"/>
                    <a:pt x="98" y="211"/>
                  </a:cubicBezTo>
                  <a:cubicBezTo>
                    <a:pt x="160" y="211"/>
                    <a:pt x="175" y="156"/>
                    <a:pt x="175" y="150"/>
                  </a:cubicBezTo>
                  <a:cubicBezTo>
                    <a:pt x="175" y="147"/>
                    <a:pt x="170" y="147"/>
                    <a:pt x="169" y="147"/>
                  </a:cubicBezTo>
                  <a:cubicBezTo>
                    <a:pt x="165" y="147"/>
                    <a:pt x="164" y="149"/>
                    <a:pt x="163" y="150"/>
                  </a:cubicBezTo>
                  <a:cubicBezTo>
                    <a:pt x="149" y="193"/>
                    <a:pt x="120" y="200"/>
                    <a:pt x="103" y="200"/>
                  </a:cubicBezTo>
                  <a:cubicBezTo>
                    <a:pt x="79" y="200"/>
                    <a:pt x="38" y="180"/>
                    <a:pt x="38" y="10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26" name="Freeform 150"/>
            <p:cNvSpPr>
              <a:spLocks noChangeArrowheads="1"/>
            </p:cNvSpPr>
            <p:nvPr/>
          </p:nvSpPr>
          <p:spPr bwMode="auto">
            <a:xfrm>
              <a:off x="1458" y="5972"/>
              <a:ext cx="51" cy="46"/>
            </a:xfrm>
            <a:custGeom>
              <a:avLst/>
              <a:gdLst>
                <a:gd name="T0" fmla="*/ 164 w 231"/>
                <a:gd name="T1" fmla="*/ 166 h 209"/>
                <a:gd name="T2" fmla="*/ 164 w 231"/>
                <a:gd name="T3" fmla="*/ 208 h 209"/>
                <a:gd name="T4" fmla="*/ 230 w 231"/>
                <a:gd name="T5" fmla="*/ 202 h 209"/>
                <a:gd name="T6" fmla="*/ 230 w 231"/>
                <a:gd name="T7" fmla="*/ 188 h 209"/>
                <a:gd name="T8" fmla="*/ 195 w 231"/>
                <a:gd name="T9" fmla="*/ 163 h 209"/>
                <a:gd name="T10" fmla="*/ 195 w 231"/>
                <a:gd name="T11" fmla="*/ 0 h 209"/>
                <a:gd name="T12" fmla="*/ 128 w 231"/>
                <a:gd name="T13" fmla="*/ 5 h 209"/>
                <a:gd name="T14" fmla="*/ 128 w 231"/>
                <a:gd name="T15" fmla="*/ 19 h 209"/>
                <a:gd name="T16" fmla="*/ 163 w 231"/>
                <a:gd name="T17" fmla="*/ 45 h 209"/>
                <a:gd name="T18" fmla="*/ 163 w 231"/>
                <a:gd name="T19" fmla="*/ 127 h 209"/>
                <a:gd name="T20" fmla="*/ 108 w 231"/>
                <a:gd name="T21" fmla="*/ 197 h 209"/>
                <a:gd name="T22" fmla="*/ 68 w 231"/>
                <a:gd name="T23" fmla="*/ 153 h 209"/>
                <a:gd name="T24" fmla="*/ 68 w 231"/>
                <a:gd name="T25" fmla="*/ 0 h 209"/>
                <a:gd name="T26" fmla="*/ 0 w 231"/>
                <a:gd name="T27" fmla="*/ 5 h 209"/>
                <a:gd name="T28" fmla="*/ 0 w 231"/>
                <a:gd name="T29" fmla="*/ 19 h 209"/>
                <a:gd name="T30" fmla="*/ 35 w 231"/>
                <a:gd name="T31" fmla="*/ 61 h 209"/>
                <a:gd name="T32" fmla="*/ 35 w 231"/>
                <a:gd name="T33" fmla="*/ 130 h 209"/>
                <a:gd name="T34" fmla="*/ 105 w 231"/>
                <a:gd name="T35" fmla="*/ 208 h 209"/>
                <a:gd name="T36" fmla="*/ 164 w 231"/>
                <a:gd name="T37" fmla="*/ 16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09">
                  <a:moveTo>
                    <a:pt x="164" y="166"/>
                  </a:moveTo>
                  <a:lnTo>
                    <a:pt x="164" y="208"/>
                  </a:lnTo>
                  <a:lnTo>
                    <a:pt x="230" y="202"/>
                  </a:lnTo>
                  <a:lnTo>
                    <a:pt x="230" y="188"/>
                  </a:lnTo>
                  <a:cubicBezTo>
                    <a:pt x="199" y="188"/>
                    <a:pt x="195" y="185"/>
                    <a:pt x="195" y="163"/>
                  </a:cubicBezTo>
                  <a:lnTo>
                    <a:pt x="195" y="0"/>
                  </a:lnTo>
                  <a:lnTo>
                    <a:pt x="128" y="5"/>
                  </a:lnTo>
                  <a:lnTo>
                    <a:pt x="128" y="19"/>
                  </a:lnTo>
                  <a:cubicBezTo>
                    <a:pt x="160" y="19"/>
                    <a:pt x="163" y="23"/>
                    <a:pt x="163" y="45"/>
                  </a:cubicBezTo>
                  <a:lnTo>
                    <a:pt x="163" y="127"/>
                  </a:lnTo>
                  <a:cubicBezTo>
                    <a:pt x="163" y="166"/>
                    <a:pt x="141" y="197"/>
                    <a:pt x="108" y="197"/>
                  </a:cubicBezTo>
                  <a:cubicBezTo>
                    <a:pt x="70" y="197"/>
                    <a:pt x="68" y="176"/>
                    <a:pt x="68" y="153"/>
                  </a:cubicBezTo>
                  <a:lnTo>
                    <a:pt x="68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5" y="19"/>
                    <a:pt x="35" y="21"/>
                    <a:pt x="35" y="61"/>
                  </a:cubicBezTo>
                  <a:lnTo>
                    <a:pt x="35" y="130"/>
                  </a:lnTo>
                  <a:cubicBezTo>
                    <a:pt x="35" y="166"/>
                    <a:pt x="35" y="208"/>
                    <a:pt x="105" y="208"/>
                  </a:cubicBezTo>
                  <a:cubicBezTo>
                    <a:pt x="131" y="208"/>
                    <a:pt x="151" y="195"/>
                    <a:pt x="164" y="16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27" name="Freeform 151"/>
            <p:cNvSpPr>
              <a:spLocks noChangeArrowheads="1"/>
            </p:cNvSpPr>
            <p:nvPr/>
          </p:nvSpPr>
          <p:spPr bwMode="auto">
            <a:xfrm>
              <a:off x="1516" y="5946"/>
              <a:ext cx="23" cy="71"/>
            </a:xfrm>
            <a:custGeom>
              <a:avLst/>
              <a:gdLst>
                <a:gd name="T0" fmla="*/ 67 w 104"/>
                <a:gd name="T1" fmla="*/ 0 h 319"/>
                <a:gd name="T2" fmla="*/ 0 w 104"/>
                <a:gd name="T3" fmla="*/ 5 h 319"/>
                <a:gd name="T4" fmla="*/ 0 w 104"/>
                <a:gd name="T5" fmla="*/ 19 h 319"/>
                <a:gd name="T6" fmla="*/ 36 w 104"/>
                <a:gd name="T7" fmla="*/ 45 h 319"/>
                <a:gd name="T8" fmla="*/ 36 w 104"/>
                <a:gd name="T9" fmla="*/ 282 h 319"/>
                <a:gd name="T10" fmla="*/ 0 w 104"/>
                <a:gd name="T11" fmla="*/ 303 h 319"/>
                <a:gd name="T12" fmla="*/ 0 w 104"/>
                <a:gd name="T13" fmla="*/ 318 h 319"/>
                <a:gd name="T14" fmla="*/ 51 w 104"/>
                <a:gd name="T15" fmla="*/ 317 h 319"/>
                <a:gd name="T16" fmla="*/ 103 w 104"/>
                <a:gd name="T17" fmla="*/ 318 h 319"/>
                <a:gd name="T18" fmla="*/ 103 w 104"/>
                <a:gd name="T19" fmla="*/ 303 h 319"/>
                <a:gd name="T20" fmla="*/ 67 w 104"/>
                <a:gd name="T21" fmla="*/ 282 h 319"/>
                <a:gd name="T22" fmla="*/ 67 w 104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319">
                  <a:moveTo>
                    <a:pt x="67" y="0"/>
                  </a:move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6" y="23"/>
                    <a:pt x="36" y="45"/>
                  </a:cubicBezTo>
                  <a:lnTo>
                    <a:pt x="36" y="282"/>
                  </a:lnTo>
                  <a:cubicBezTo>
                    <a:pt x="36" y="303"/>
                    <a:pt x="31" y="303"/>
                    <a:pt x="0" y="303"/>
                  </a:cubicBezTo>
                  <a:lnTo>
                    <a:pt x="0" y="318"/>
                  </a:lnTo>
                  <a:cubicBezTo>
                    <a:pt x="16" y="317"/>
                    <a:pt x="39" y="317"/>
                    <a:pt x="51" y="317"/>
                  </a:cubicBezTo>
                  <a:cubicBezTo>
                    <a:pt x="62" y="317"/>
                    <a:pt x="85" y="317"/>
                    <a:pt x="103" y="318"/>
                  </a:cubicBezTo>
                  <a:lnTo>
                    <a:pt x="103" y="303"/>
                  </a:lnTo>
                  <a:cubicBezTo>
                    <a:pt x="71" y="303"/>
                    <a:pt x="67" y="303"/>
                    <a:pt x="67" y="282"/>
                  </a:cubicBezTo>
                  <a:lnTo>
                    <a:pt x="6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28" name="Freeform 152"/>
            <p:cNvSpPr>
              <a:spLocks noChangeArrowheads="1"/>
            </p:cNvSpPr>
            <p:nvPr/>
          </p:nvSpPr>
          <p:spPr bwMode="auto">
            <a:xfrm>
              <a:off x="1544" y="5971"/>
              <a:ext cx="39" cy="47"/>
            </a:xfrm>
            <a:custGeom>
              <a:avLst/>
              <a:gdLst>
                <a:gd name="T0" fmla="*/ 38 w 178"/>
                <a:gd name="T1" fmla="*/ 90 h 212"/>
                <a:gd name="T2" fmla="*/ 96 w 178"/>
                <a:gd name="T3" fmla="*/ 10 h 212"/>
                <a:gd name="T4" fmla="*/ 148 w 178"/>
                <a:gd name="T5" fmla="*/ 90 h 212"/>
                <a:gd name="T6" fmla="*/ 38 w 178"/>
                <a:gd name="T7" fmla="*/ 90 h 212"/>
                <a:gd name="T8" fmla="*/ 38 w 178"/>
                <a:gd name="T9" fmla="*/ 100 h 212"/>
                <a:gd name="T10" fmla="*/ 166 w 178"/>
                <a:gd name="T11" fmla="*/ 100 h 212"/>
                <a:gd name="T12" fmla="*/ 177 w 178"/>
                <a:gd name="T13" fmla="*/ 90 h 212"/>
                <a:gd name="T14" fmla="*/ 96 w 178"/>
                <a:gd name="T15" fmla="*/ 0 h 212"/>
                <a:gd name="T16" fmla="*/ 0 w 178"/>
                <a:gd name="T17" fmla="*/ 105 h 212"/>
                <a:gd name="T18" fmla="*/ 101 w 178"/>
                <a:gd name="T19" fmla="*/ 211 h 212"/>
                <a:gd name="T20" fmla="*/ 177 w 178"/>
                <a:gd name="T21" fmla="*/ 150 h 212"/>
                <a:gd name="T22" fmla="*/ 171 w 178"/>
                <a:gd name="T23" fmla="*/ 146 h 212"/>
                <a:gd name="T24" fmla="*/ 166 w 178"/>
                <a:gd name="T25" fmla="*/ 151 h 212"/>
                <a:gd name="T26" fmla="*/ 104 w 178"/>
                <a:gd name="T27" fmla="*/ 200 h 212"/>
                <a:gd name="T28" fmla="*/ 52 w 178"/>
                <a:gd name="T29" fmla="*/ 168 h 212"/>
                <a:gd name="T30" fmla="*/ 38 w 178"/>
                <a:gd name="T31" fmla="*/ 10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212">
                  <a:moveTo>
                    <a:pt x="38" y="90"/>
                  </a:moveTo>
                  <a:cubicBezTo>
                    <a:pt x="42" y="22"/>
                    <a:pt x="80" y="10"/>
                    <a:pt x="96" y="10"/>
                  </a:cubicBezTo>
                  <a:cubicBezTo>
                    <a:pt x="142" y="10"/>
                    <a:pt x="148" y="71"/>
                    <a:pt x="148" y="90"/>
                  </a:cubicBezTo>
                  <a:lnTo>
                    <a:pt x="38" y="90"/>
                  </a:lnTo>
                  <a:close/>
                  <a:moveTo>
                    <a:pt x="38" y="100"/>
                  </a:moveTo>
                  <a:lnTo>
                    <a:pt x="166" y="100"/>
                  </a:lnTo>
                  <a:cubicBezTo>
                    <a:pt x="176" y="100"/>
                    <a:pt x="177" y="100"/>
                    <a:pt x="177" y="90"/>
                  </a:cubicBezTo>
                  <a:cubicBezTo>
                    <a:pt x="177" y="45"/>
                    <a:pt x="153" y="0"/>
                    <a:pt x="96" y="0"/>
                  </a:cubicBezTo>
                  <a:cubicBezTo>
                    <a:pt x="43" y="0"/>
                    <a:pt x="0" y="47"/>
                    <a:pt x="0" y="105"/>
                  </a:cubicBezTo>
                  <a:cubicBezTo>
                    <a:pt x="0" y="166"/>
                    <a:pt x="48" y="211"/>
                    <a:pt x="101" y="211"/>
                  </a:cubicBezTo>
                  <a:cubicBezTo>
                    <a:pt x="157" y="211"/>
                    <a:pt x="177" y="160"/>
                    <a:pt x="177" y="150"/>
                  </a:cubicBezTo>
                  <a:cubicBezTo>
                    <a:pt x="177" y="147"/>
                    <a:pt x="174" y="146"/>
                    <a:pt x="171" y="146"/>
                  </a:cubicBezTo>
                  <a:cubicBezTo>
                    <a:pt x="167" y="146"/>
                    <a:pt x="166" y="149"/>
                    <a:pt x="166" y="151"/>
                  </a:cubicBezTo>
                  <a:cubicBezTo>
                    <a:pt x="149" y="200"/>
                    <a:pt x="108" y="200"/>
                    <a:pt x="104" y="200"/>
                  </a:cubicBezTo>
                  <a:cubicBezTo>
                    <a:pt x="81" y="200"/>
                    <a:pt x="62" y="185"/>
                    <a:pt x="52" y="168"/>
                  </a:cubicBezTo>
                  <a:cubicBezTo>
                    <a:pt x="38" y="147"/>
                    <a:pt x="38" y="116"/>
                    <a:pt x="38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29" name="Freeform 153"/>
            <p:cNvSpPr>
              <a:spLocks noChangeArrowheads="1"/>
            </p:cNvSpPr>
            <p:nvPr/>
          </p:nvSpPr>
          <p:spPr bwMode="auto">
            <a:xfrm>
              <a:off x="1593" y="5940"/>
              <a:ext cx="23" cy="103"/>
            </a:xfrm>
            <a:custGeom>
              <a:avLst/>
              <a:gdLst>
                <a:gd name="T0" fmla="*/ 101 w 104"/>
                <a:gd name="T1" fmla="*/ 237 h 458"/>
                <a:gd name="T2" fmla="*/ 103 w 104"/>
                <a:gd name="T3" fmla="*/ 228 h 458"/>
                <a:gd name="T4" fmla="*/ 101 w 104"/>
                <a:gd name="T5" fmla="*/ 221 h 458"/>
                <a:gd name="T6" fmla="*/ 19 w 104"/>
                <a:gd name="T7" fmla="*/ 10 h 458"/>
                <a:gd name="T8" fmla="*/ 9 w 104"/>
                <a:gd name="T9" fmla="*/ 0 h 458"/>
                <a:gd name="T10" fmla="*/ 0 w 104"/>
                <a:gd name="T11" fmla="*/ 9 h 458"/>
                <a:gd name="T12" fmla="*/ 2 w 104"/>
                <a:gd name="T13" fmla="*/ 17 h 458"/>
                <a:gd name="T14" fmla="*/ 84 w 104"/>
                <a:gd name="T15" fmla="*/ 228 h 458"/>
                <a:gd name="T16" fmla="*/ 2 w 104"/>
                <a:gd name="T17" fmla="*/ 440 h 458"/>
                <a:gd name="T18" fmla="*/ 0 w 104"/>
                <a:gd name="T19" fmla="*/ 448 h 458"/>
                <a:gd name="T20" fmla="*/ 9 w 104"/>
                <a:gd name="T21" fmla="*/ 457 h 458"/>
                <a:gd name="T22" fmla="*/ 19 w 104"/>
                <a:gd name="T23" fmla="*/ 448 h 458"/>
                <a:gd name="T24" fmla="*/ 101 w 104"/>
                <a:gd name="T25" fmla="*/ 23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458">
                  <a:moveTo>
                    <a:pt x="101" y="237"/>
                  </a:moveTo>
                  <a:cubicBezTo>
                    <a:pt x="103" y="230"/>
                    <a:pt x="103" y="230"/>
                    <a:pt x="103" y="228"/>
                  </a:cubicBezTo>
                  <a:cubicBezTo>
                    <a:pt x="103" y="227"/>
                    <a:pt x="103" y="226"/>
                    <a:pt x="101" y="221"/>
                  </a:cubicBezTo>
                  <a:lnTo>
                    <a:pt x="19" y="10"/>
                  </a:lnTo>
                  <a:cubicBezTo>
                    <a:pt x="17" y="3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2" y="17"/>
                  </a:cubicBezTo>
                  <a:lnTo>
                    <a:pt x="84" y="228"/>
                  </a:lnTo>
                  <a:lnTo>
                    <a:pt x="2" y="440"/>
                  </a:lnTo>
                  <a:cubicBezTo>
                    <a:pt x="0" y="445"/>
                    <a:pt x="0" y="446"/>
                    <a:pt x="0" y="448"/>
                  </a:cubicBezTo>
                  <a:cubicBezTo>
                    <a:pt x="0" y="453"/>
                    <a:pt x="4" y="457"/>
                    <a:pt x="9" y="457"/>
                  </a:cubicBezTo>
                  <a:cubicBezTo>
                    <a:pt x="16" y="457"/>
                    <a:pt x="17" y="453"/>
                    <a:pt x="19" y="448"/>
                  </a:cubicBezTo>
                  <a:lnTo>
                    <a:pt x="101" y="2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30" name="Freeform 154"/>
            <p:cNvSpPr>
              <a:spLocks noChangeArrowheads="1"/>
            </p:cNvSpPr>
            <p:nvPr/>
          </p:nvSpPr>
          <p:spPr bwMode="auto">
            <a:xfrm>
              <a:off x="1656" y="5957"/>
              <a:ext cx="68" cy="68"/>
            </a:xfrm>
            <a:custGeom>
              <a:avLst/>
              <a:gdLst>
                <a:gd name="T0" fmla="*/ 162 w 306"/>
                <a:gd name="T1" fmla="*/ 162 h 306"/>
                <a:gd name="T2" fmla="*/ 290 w 306"/>
                <a:gd name="T3" fmla="*/ 162 h 306"/>
                <a:gd name="T4" fmla="*/ 305 w 306"/>
                <a:gd name="T5" fmla="*/ 153 h 306"/>
                <a:gd name="T6" fmla="*/ 290 w 306"/>
                <a:gd name="T7" fmla="*/ 143 h 306"/>
                <a:gd name="T8" fmla="*/ 162 w 306"/>
                <a:gd name="T9" fmla="*/ 143 h 306"/>
                <a:gd name="T10" fmla="*/ 162 w 306"/>
                <a:gd name="T11" fmla="*/ 16 h 306"/>
                <a:gd name="T12" fmla="*/ 153 w 306"/>
                <a:gd name="T13" fmla="*/ 0 h 306"/>
                <a:gd name="T14" fmla="*/ 143 w 306"/>
                <a:gd name="T15" fmla="*/ 16 h 306"/>
                <a:gd name="T16" fmla="*/ 143 w 306"/>
                <a:gd name="T17" fmla="*/ 143 h 306"/>
                <a:gd name="T18" fmla="*/ 16 w 306"/>
                <a:gd name="T19" fmla="*/ 143 h 306"/>
                <a:gd name="T20" fmla="*/ 0 w 306"/>
                <a:gd name="T21" fmla="*/ 153 h 306"/>
                <a:gd name="T22" fmla="*/ 16 w 306"/>
                <a:gd name="T23" fmla="*/ 162 h 306"/>
                <a:gd name="T24" fmla="*/ 143 w 306"/>
                <a:gd name="T25" fmla="*/ 162 h 306"/>
                <a:gd name="T26" fmla="*/ 143 w 306"/>
                <a:gd name="T27" fmla="*/ 290 h 306"/>
                <a:gd name="T28" fmla="*/ 153 w 306"/>
                <a:gd name="T29" fmla="*/ 305 h 306"/>
                <a:gd name="T30" fmla="*/ 162 w 306"/>
                <a:gd name="T31" fmla="*/ 290 h 306"/>
                <a:gd name="T32" fmla="*/ 162 w 306"/>
                <a:gd name="T33" fmla="*/ 16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306">
                  <a:moveTo>
                    <a:pt x="162" y="162"/>
                  </a:moveTo>
                  <a:lnTo>
                    <a:pt x="290" y="162"/>
                  </a:lnTo>
                  <a:cubicBezTo>
                    <a:pt x="296" y="162"/>
                    <a:pt x="305" y="162"/>
                    <a:pt x="305" y="153"/>
                  </a:cubicBezTo>
                  <a:cubicBezTo>
                    <a:pt x="305" y="143"/>
                    <a:pt x="296" y="143"/>
                    <a:pt x="290" y="143"/>
                  </a:cubicBezTo>
                  <a:lnTo>
                    <a:pt x="162" y="143"/>
                  </a:lnTo>
                  <a:lnTo>
                    <a:pt x="162" y="16"/>
                  </a:lnTo>
                  <a:cubicBezTo>
                    <a:pt x="162" y="8"/>
                    <a:pt x="162" y="0"/>
                    <a:pt x="153" y="0"/>
                  </a:cubicBezTo>
                  <a:cubicBezTo>
                    <a:pt x="143" y="0"/>
                    <a:pt x="143" y="8"/>
                    <a:pt x="143" y="16"/>
                  </a:cubicBezTo>
                  <a:lnTo>
                    <a:pt x="143" y="143"/>
                  </a:lnTo>
                  <a:lnTo>
                    <a:pt x="16" y="143"/>
                  </a:lnTo>
                  <a:cubicBezTo>
                    <a:pt x="8" y="143"/>
                    <a:pt x="0" y="143"/>
                    <a:pt x="0" y="153"/>
                  </a:cubicBezTo>
                  <a:cubicBezTo>
                    <a:pt x="0" y="162"/>
                    <a:pt x="8" y="162"/>
                    <a:pt x="16" y="162"/>
                  </a:cubicBezTo>
                  <a:lnTo>
                    <a:pt x="143" y="162"/>
                  </a:lnTo>
                  <a:lnTo>
                    <a:pt x="143" y="290"/>
                  </a:lnTo>
                  <a:cubicBezTo>
                    <a:pt x="143" y="296"/>
                    <a:pt x="143" y="305"/>
                    <a:pt x="153" y="305"/>
                  </a:cubicBezTo>
                  <a:cubicBezTo>
                    <a:pt x="162" y="305"/>
                    <a:pt x="162" y="296"/>
                    <a:pt x="162" y="290"/>
                  </a:cubicBezTo>
                  <a:lnTo>
                    <a:pt x="162" y="1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31" name="Freeform 155"/>
            <p:cNvSpPr>
              <a:spLocks noChangeArrowheads="1"/>
            </p:cNvSpPr>
            <p:nvPr/>
          </p:nvSpPr>
          <p:spPr bwMode="auto">
            <a:xfrm>
              <a:off x="1765" y="5849"/>
              <a:ext cx="93" cy="248"/>
            </a:xfrm>
            <a:custGeom>
              <a:avLst/>
              <a:gdLst>
                <a:gd name="T0" fmla="*/ 162 w 416"/>
                <a:gd name="T1" fmla="*/ 1005 h 1096"/>
                <a:gd name="T2" fmla="*/ 63 w 416"/>
                <a:gd name="T3" fmla="*/ 549 h 1096"/>
                <a:gd name="T4" fmla="*/ 3 w 416"/>
                <a:gd name="T5" fmla="*/ 642 h 1096"/>
                <a:gd name="T6" fmla="*/ 0 w 416"/>
                <a:gd name="T7" fmla="*/ 648 h 1096"/>
                <a:gd name="T8" fmla="*/ 6 w 416"/>
                <a:gd name="T9" fmla="*/ 655 h 1096"/>
                <a:gd name="T10" fmla="*/ 37 w 416"/>
                <a:gd name="T11" fmla="*/ 606 h 1096"/>
                <a:gd name="T12" fmla="*/ 143 w 416"/>
                <a:gd name="T13" fmla="*/ 1095 h 1096"/>
                <a:gd name="T14" fmla="*/ 162 w 416"/>
                <a:gd name="T15" fmla="*/ 1084 h 1096"/>
                <a:gd name="T16" fmla="*/ 414 w 416"/>
                <a:gd name="T17" fmla="*/ 19 h 1096"/>
                <a:gd name="T18" fmla="*/ 415 w 416"/>
                <a:gd name="T19" fmla="*/ 9 h 1096"/>
                <a:gd name="T20" fmla="*/ 407 w 416"/>
                <a:gd name="T21" fmla="*/ 0 h 1096"/>
                <a:gd name="T22" fmla="*/ 397 w 416"/>
                <a:gd name="T23" fmla="*/ 12 h 1096"/>
                <a:gd name="T24" fmla="*/ 162 w 416"/>
                <a:gd name="T25" fmla="*/ 1005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6" h="1096">
                  <a:moveTo>
                    <a:pt x="162" y="1005"/>
                  </a:moveTo>
                  <a:lnTo>
                    <a:pt x="63" y="549"/>
                  </a:lnTo>
                  <a:lnTo>
                    <a:pt x="3" y="642"/>
                  </a:lnTo>
                  <a:cubicBezTo>
                    <a:pt x="0" y="646"/>
                    <a:pt x="0" y="647"/>
                    <a:pt x="0" y="648"/>
                  </a:cubicBezTo>
                  <a:cubicBezTo>
                    <a:pt x="0" y="649"/>
                    <a:pt x="6" y="654"/>
                    <a:pt x="6" y="655"/>
                  </a:cubicBezTo>
                  <a:lnTo>
                    <a:pt x="37" y="606"/>
                  </a:lnTo>
                  <a:lnTo>
                    <a:pt x="143" y="1095"/>
                  </a:lnTo>
                  <a:cubicBezTo>
                    <a:pt x="158" y="1095"/>
                    <a:pt x="160" y="1095"/>
                    <a:pt x="162" y="1084"/>
                  </a:cubicBezTo>
                  <a:lnTo>
                    <a:pt x="414" y="19"/>
                  </a:lnTo>
                  <a:cubicBezTo>
                    <a:pt x="414" y="16"/>
                    <a:pt x="415" y="11"/>
                    <a:pt x="415" y="9"/>
                  </a:cubicBezTo>
                  <a:cubicBezTo>
                    <a:pt x="415" y="4"/>
                    <a:pt x="412" y="0"/>
                    <a:pt x="407" y="0"/>
                  </a:cubicBezTo>
                  <a:cubicBezTo>
                    <a:pt x="399" y="0"/>
                    <a:pt x="398" y="6"/>
                    <a:pt x="397" y="12"/>
                  </a:cubicBezTo>
                  <a:lnTo>
                    <a:pt x="162" y="100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32" name="Freeform 156"/>
            <p:cNvSpPr>
              <a:spLocks noChangeArrowheads="1"/>
            </p:cNvSpPr>
            <p:nvPr/>
          </p:nvSpPr>
          <p:spPr bwMode="auto">
            <a:xfrm>
              <a:off x="1857" y="5849"/>
              <a:ext cx="296" cy="4"/>
            </a:xfrm>
            <a:custGeom>
              <a:avLst/>
              <a:gdLst>
                <a:gd name="T0" fmla="*/ 656 w 1311"/>
                <a:gd name="T1" fmla="*/ 19 h 20"/>
                <a:gd name="T2" fmla="*/ 0 w 1311"/>
                <a:gd name="T3" fmla="*/ 19 h 20"/>
                <a:gd name="T4" fmla="*/ 0 w 1311"/>
                <a:gd name="T5" fmla="*/ 0 h 20"/>
                <a:gd name="T6" fmla="*/ 1310 w 1311"/>
                <a:gd name="T7" fmla="*/ 0 h 20"/>
                <a:gd name="T8" fmla="*/ 1310 w 1311"/>
                <a:gd name="T9" fmla="*/ 19 h 20"/>
                <a:gd name="T10" fmla="*/ 656 w 1311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1" h="20">
                  <a:moveTo>
                    <a:pt x="656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310" y="0"/>
                  </a:lnTo>
                  <a:lnTo>
                    <a:pt x="1310" y="19"/>
                  </a:lnTo>
                  <a:lnTo>
                    <a:pt x="656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33" name="Freeform 157"/>
            <p:cNvSpPr>
              <a:spLocks noChangeArrowheads="1"/>
            </p:cNvSpPr>
            <p:nvPr/>
          </p:nvSpPr>
          <p:spPr bwMode="auto">
            <a:xfrm>
              <a:off x="1879" y="5879"/>
              <a:ext cx="33" cy="68"/>
            </a:xfrm>
            <a:custGeom>
              <a:avLst/>
              <a:gdLst>
                <a:gd name="T0" fmla="*/ 95 w 152"/>
                <a:gd name="T1" fmla="*/ 11 h 306"/>
                <a:gd name="T2" fmla="*/ 83 w 152"/>
                <a:gd name="T3" fmla="*/ 0 h 306"/>
                <a:gd name="T4" fmla="*/ 0 w 152"/>
                <a:gd name="T5" fmla="*/ 29 h 306"/>
                <a:gd name="T6" fmla="*/ 0 w 152"/>
                <a:gd name="T7" fmla="*/ 44 h 306"/>
                <a:gd name="T8" fmla="*/ 60 w 152"/>
                <a:gd name="T9" fmla="*/ 31 h 306"/>
                <a:gd name="T10" fmla="*/ 60 w 152"/>
                <a:gd name="T11" fmla="*/ 269 h 306"/>
                <a:gd name="T12" fmla="*/ 18 w 152"/>
                <a:gd name="T13" fmla="*/ 291 h 306"/>
                <a:gd name="T14" fmla="*/ 3 w 152"/>
                <a:gd name="T15" fmla="*/ 291 h 306"/>
                <a:gd name="T16" fmla="*/ 3 w 152"/>
                <a:gd name="T17" fmla="*/ 305 h 306"/>
                <a:gd name="T18" fmla="*/ 77 w 152"/>
                <a:gd name="T19" fmla="*/ 303 h 306"/>
                <a:gd name="T20" fmla="*/ 151 w 152"/>
                <a:gd name="T21" fmla="*/ 305 h 306"/>
                <a:gd name="T22" fmla="*/ 151 w 152"/>
                <a:gd name="T23" fmla="*/ 291 h 306"/>
                <a:gd name="T24" fmla="*/ 137 w 152"/>
                <a:gd name="T25" fmla="*/ 291 h 306"/>
                <a:gd name="T26" fmla="*/ 95 w 152"/>
                <a:gd name="T27" fmla="*/ 269 h 306"/>
                <a:gd name="T28" fmla="*/ 95 w 152"/>
                <a:gd name="T29" fmla="*/ 1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306">
                  <a:moveTo>
                    <a:pt x="95" y="11"/>
                  </a:moveTo>
                  <a:cubicBezTo>
                    <a:pt x="95" y="1"/>
                    <a:pt x="95" y="0"/>
                    <a:pt x="83" y="0"/>
                  </a:cubicBezTo>
                  <a:cubicBezTo>
                    <a:pt x="55" y="29"/>
                    <a:pt x="15" y="29"/>
                    <a:pt x="0" y="29"/>
                  </a:cubicBezTo>
                  <a:lnTo>
                    <a:pt x="0" y="44"/>
                  </a:lnTo>
                  <a:cubicBezTo>
                    <a:pt x="9" y="44"/>
                    <a:pt x="36" y="44"/>
                    <a:pt x="60" y="31"/>
                  </a:cubicBezTo>
                  <a:lnTo>
                    <a:pt x="60" y="269"/>
                  </a:lnTo>
                  <a:cubicBezTo>
                    <a:pt x="60" y="286"/>
                    <a:pt x="59" y="291"/>
                    <a:pt x="18" y="291"/>
                  </a:cubicBezTo>
                  <a:lnTo>
                    <a:pt x="3" y="291"/>
                  </a:lnTo>
                  <a:lnTo>
                    <a:pt x="3" y="305"/>
                  </a:lnTo>
                  <a:cubicBezTo>
                    <a:pt x="19" y="303"/>
                    <a:pt x="59" y="303"/>
                    <a:pt x="77" y="303"/>
                  </a:cubicBezTo>
                  <a:cubicBezTo>
                    <a:pt x="96" y="303"/>
                    <a:pt x="135" y="303"/>
                    <a:pt x="151" y="305"/>
                  </a:cubicBezTo>
                  <a:lnTo>
                    <a:pt x="151" y="291"/>
                  </a:lnTo>
                  <a:lnTo>
                    <a:pt x="137" y="291"/>
                  </a:lnTo>
                  <a:cubicBezTo>
                    <a:pt x="96" y="291"/>
                    <a:pt x="95" y="286"/>
                    <a:pt x="95" y="269"/>
                  </a:cubicBezTo>
                  <a:lnTo>
                    <a:pt x="95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34" name="Freeform 158"/>
            <p:cNvSpPr>
              <a:spLocks noChangeArrowheads="1"/>
            </p:cNvSpPr>
            <p:nvPr/>
          </p:nvSpPr>
          <p:spPr bwMode="auto">
            <a:xfrm>
              <a:off x="1953" y="5920"/>
              <a:ext cx="63" cy="4"/>
            </a:xfrm>
            <a:custGeom>
              <a:avLst/>
              <a:gdLst>
                <a:gd name="T0" fmla="*/ 264 w 281"/>
                <a:gd name="T1" fmla="*/ 19 h 20"/>
                <a:gd name="T2" fmla="*/ 280 w 281"/>
                <a:gd name="T3" fmla="*/ 9 h 20"/>
                <a:gd name="T4" fmla="*/ 264 w 281"/>
                <a:gd name="T5" fmla="*/ 0 h 20"/>
                <a:gd name="T6" fmla="*/ 16 w 281"/>
                <a:gd name="T7" fmla="*/ 0 h 20"/>
                <a:gd name="T8" fmla="*/ 0 w 281"/>
                <a:gd name="T9" fmla="*/ 9 h 20"/>
                <a:gd name="T10" fmla="*/ 16 w 281"/>
                <a:gd name="T11" fmla="*/ 19 h 20"/>
                <a:gd name="T12" fmla="*/ 264 w 281"/>
                <a:gd name="T1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20">
                  <a:moveTo>
                    <a:pt x="264" y="19"/>
                  </a:moveTo>
                  <a:cubicBezTo>
                    <a:pt x="271" y="19"/>
                    <a:pt x="280" y="19"/>
                    <a:pt x="280" y="9"/>
                  </a:cubicBezTo>
                  <a:cubicBezTo>
                    <a:pt x="280" y="0"/>
                    <a:pt x="271" y="0"/>
                    <a:pt x="264" y="0"/>
                  </a:cubicBezTo>
                  <a:lnTo>
                    <a:pt x="16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9"/>
                    <a:pt x="8" y="19"/>
                    <a:pt x="16" y="19"/>
                  </a:cubicBezTo>
                  <a:lnTo>
                    <a:pt x="264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35" name="Freeform 159"/>
            <p:cNvSpPr>
              <a:spLocks noChangeArrowheads="1"/>
            </p:cNvSpPr>
            <p:nvPr/>
          </p:nvSpPr>
          <p:spPr bwMode="auto">
            <a:xfrm>
              <a:off x="2051" y="5877"/>
              <a:ext cx="85" cy="70"/>
            </a:xfrm>
            <a:custGeom>
              <a:avLst/>
              <a:gdLst>
                <a:gd name="T0" fmla="*/ 210 w 378"/>
                <a:gd name="T1" fmla="*/ 124 h 314"/>
                <a:gd name="T2" fmla="*/ 171 w 378"/>
                <a:gd name="T3" fmla="*/ 33 h 314"/>
                <a:gd name="T4" fmla="*/ 169 w 378"/>
                <a:gd name="T5" fmla="*/ 27 h 314"/>
                <a:gd name="T6" fmla="*/ 196 w 378"/>
                <a:gd name="T7" fmla="*/ 15 h 314"/>
                <a:gd name="T8" fmla="*/ 204 w 378"/>
                <a:gd name="T9" fmla="*/ 5 h 314"/>
                <a:gd name="T10" fmla="*/ 199 w 378"/>
                <a:gd name="T11" fmla="*/ 0 h 314"/>
                <a:gd name="T12" fmla="*/ 140 w 378"/>
                <a:gd name="T13" fmla="*/ 1 h 314"/>
                <a:gd name="T14" fmla="*/ 89 w 378"/>
                <a:gd name="T15" fmla="*/ 0 h 314"/>
                <a:gd name="T16" fmla="*/ 81 w 378"/>
                <a:gd name="T17" fmla="*/ 9 h 314"/>
                <a:gd name="T18" fmla="*/ 91 w 378"/>
                <a:gd name="T19" fmla="*/ 15 h 314"/>
                <a:gd name="T20" fmla="*/ 126 w 378"/>
                <a:gd name="T21" fmla="*/ 29 h 314"/>
                <a:gd name="T22" fmla="*/ 180 w 378"/>
                <a:gd name="T23" fmla="*/ 157 h 314"/>
                <a:gd name="T24" fmla="*/ 83 w 378"/>
                <a:gd name="T25" fmla="*/ 261 h 314"/>
                <a:gd name="T26" fmla="*/ 77 w 378"/>
                <a:gd name="T27" fmla="*/ 266 h 314"/>
                <a:gd name="T28" fmla="*/ 10 w 378"/>
                <a:gd name="T29" fmla="*/ 298 h 314"/>
                <a:gd name="T30" fmla="*/ 0 w 378"/>
                <a:gd name="T31" fmla="*/ 307 h 314"/>
                <a:gd name="T32" fmla="*/ 6 w 378"/>
                <a:gd name="T33" fmla="*/ 313 h 314"/>
                <a:gd name="T34" fmla="*/ 49 w 378"/>
                <a:gd name="T35" fmla="*/ 312 h 314"/>
                <a:gd name="T36" fmla="*/ 100 w 378"/>
                <a:gd name="T37" fmla="*/ 313 h 314"/>
                <a:gd name="T38" fmla="*/ 108 w 378"/>
                <a:gd name="T39" fmla="*/ 303 h 314"/>
                <a:gd name="T40" fmla="*/ 103 w 378"/>
                <a:gd name="T41" fmla="*/ 298 h 314"/>
                <a:gd name="T42" fmla="*/ 84 w 378"/>
                <a:gd name="T43" fmla="*/ 285 h 314"/>
                <a:gd name="T44" fmla="*/ 97 w 378"/>
                <a:gd name="T45" fmla="*/ 264 h 314"/>
                <a:gd name="T46" fmla="*/ 143 w 378"/>
                <a:gd name="T47" fmla="*/ 214 h 314"/>
                <a:gd name="T48" fmla="*/ 185 w 378"/>
                <a:gd name="T49" fmla="*/ 169 h 314"/>
                <a:gd name="T50" fmla="*/ 230 w 378"/>
                <a:gd name="T51" fmla="*/ 278 h 314"/>
                <a:gd name="T52" fmla="*/ 234 w 378"/>
                <a:gd name="T53" fmla="*/ 286 h 314"/>
                <a:gd name="T54" fmla="*/ 207 w 378"/>
                <a:gd name="T55" fmla="*/ 298 h 314"/>
                <a:gd name="T56" fmla="*/ 197 w 378"/>
                <a:gd name="T57" fmla="*/ 307 h 314"/>
                <a:gd name="T58" fmla="*/ 204 w 378"/>
                <a:gd name="T59" fmla="*/ 313 h 314"/>
                <a:gd name="T60" fmla="*/ 262 w 378"/>
                <a:gd name="T61" fmla="*/ 312 h 314"/>
                <a:gd name="T62" fmla="*/ 313 w 378"/>
                <a:gd name="T63" fmla="*/ 313 h 314"/>
                <a:gd name="T64" fmla="*/ 322 w 378"/>
                <a:gd name="T65" fmla="*/ 304 h 314"/>
                <a:gd name="T66" fmla="*/ 314 w 378"/>
                <a:gd name="T67" fmla="*/ 298 h 314"/>
                <a:gd name="T68" fmla="*/ 274 w 378"/>
                <a:gd name="T69" fmla="*/ 278 h 314"/>
                <a:gd name="T70" fmla="*/ 215 w 378"/>
                <a:gd name="T71" fmla="*/ 137 h 314"/>
                <a:gd name="T72" fmla="*/ 308 w 378"/>
                <a:gd name="T73" fmla="*/ 37 h 314"/>
                <a:gd name="T74" fmla="*/ 367 w 378"/>
                <a:gd name="T75" fmla="*/ 15 h 314"/>
                <a:gd name="T76" fmla="*/ 377 w 378"/>
                <a:gd name="T77" fmla="*/ 5 h 314"/>
                <a:gd name="T78" fmla="*/ 371 w 378"/>
                <a:gd name="T79" fmla="*/ 0 h 314"/>
                <a:gd name="T80" fmla="*/ 328 w 378"/>
                <a:gd name="T81" fmla="*/ 1 h 314"/>
                <a:gd name="T82" fmla="*/ 278 w 378"/>
                <a:gd name="T83" fmla="*/ 0 h 314"/>
                <a:gd name="T84" fmla="*/ 269 w 378"/>
                <a:gd name="T85" fmla="*/ 9 h 314"/>
                <a:gd name="T86" fmla="*/ 274 w 378"/>
                <a:gd name="T87" fmla="*/ 15 h 314"/>
                <a:gd name="T88" fmla="*/ 292 w 378"/>
                <a:gd name="T89" fmla="*/ 28 h 314"/>
                <a:gd name="T90" fmla="*/ 283 w 378"/>
                <a:gd name="T91" fmla="*/ 45 h 314"/>
                <a:gd name="T92" fmla="*/ 210 w 378"/>
                <a:gd name="T93" fmla="*/ 12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8" h="314">
                  <a:moveTo>
                    <a:pt x="210" y="124"/>
                  </a:moveTo>
                  <a:lnTo>
                    <a:pt x="171" y="33"/>
                  </a:lnTo>
                  <a:cubicBezTo>
                    <a:pt x="169" y="30"/>
                    <a:pt x="169" y="28"/>
                    <a:pt x="169" y="27"/>
                  </a:cubicBezTo>
                  <a:cubicBezTo>
                    <a:pt x="169" y="25"/>
                    <a:pt x="176" y="16"/>
                    <a:pt x="196" y="15"/>
                  </a:cubicBezTo>
                  <a:cubicBezTo>
                    <a:pt x="201" y="14"/>
                    <a:pt x="204" y="14"/>
                    <a:pt x="204" y="5"/>
                  </a:cubicBezTo>
                  <a:cubicBezTo>
                    <a:pt x="204" y="0"/>
                    <a:pt x="200" y="0"/>
                    <a:pt x="199" y="0"/>
                  </a:cubicBezTo>
                  <a:cubicBezTo>
                    <a:pt x="180" y="0"/>
                    <a:pt x="160" y="1"/>
                    <a:pt x="140" y="1"/>
                  </a:cubicBezTo>
                  <a:cubicBezTo>
                    <a:pt x="129" y="1"/>
                    <a:pt x="101" y="0"/>
                    <a:pt x="89" y="0"/>
                  </a:cubicBezTo>
                  <a:cubicBezTo>
                    <a:pt x="86" y="0"/>
                    <a:pt x="81" y="0"/>
                    <a:pt x="81" y="9"/>
                  </a:cubicBezTo>
                  <a:cubicBezTo>
                    <a:pt x="81" y="15"/>
                    <a:pt x="85" y="15"/>
                    <a:pt x="91" y="15"/>
                  </a:cubicBezTo>
                  <a:cubicBezTo>
                    <a:pt x="120" y="15"/>
                    <a:pt x="122" y="19"/>
                    <a:pt x="126" y="29"/>
                  </a:cubicBezTo>
                  <a:lnTo>
                    <a:pt x="180" y="157"/>
                  </a:lnTo>
                  <a:lnTo>
                    <a:pt x="83" y="261"/>
                  </a:lnTo>
                  <a:lnTo>
                    <a:pt x="77" y="266"/>
                  </a:lnTo>
                  <a:cubicBezTo>
                    <a:pt x="55" y="290"/>
                    <a:pt x="33" y="297"/>
                    <a:pt x="10" y="298"/>
                  </a:cubicBezTo>
                  <a:cubicBezTo>
                    <a:pt x="4" y="299"/>
                    <a:pt x="0" y="299"/>
                    <a:pt x="0" y="307"/>
                  </a:cubicBezTo>
                  <a:cubicBezTo>
                    <a:pt x="0" y="308"/>
                    <a:pt x="0" y="313"/>
                    <a:pt x="6" y="313"/>
                  </a:cubicBezTo>
                  <a:cubicBezTo>
                    <a:pt x="19" y="313"/>
                    <a:pt x="34" y="312"/>
                    <a:pt x="49" y="312"/>
                  </a:cubicBezTo>
                  <a:cubicBezTo>
                    <a:pt x="65" y="312"/>
                    <a:pt x="84" y="313"/>
                    <a:pt x="100" y="313"/>
                  </a:cubicBezTo>
                  <a:cubicBezTo>
                    <a:pt x="103" y="313"/>
                    <a:pt x="108" y="313"/>
                    <a:pt x="108" y="303"/>
                  </a:cubicBezTo>
                  <a:cubicBezTo>
                    <a:pt x="108" y="299"/>
                    <a:pt x="104" y="298"/>
                    <a:pt x="103" y="298"/>
                  </a:cubicBezTo>
                  <a:cubicBezTo>
                    <a:pt x="98" y="298"/>
                    <a:pt x="84" y="297"/>
                    <a:pt x="84" y="285"/>
                  </a:cubicBezTo>
                  <a:cubicBezTo>
                    <a:pt x="84" y="278"/>
                    <a:pt x="91" y="270"/>
                    <a:pt x="97" y="264"/>
                  </a:cubicBezTo>
                  <a:lnTo>
                    <a:pt x="143" y="214"/>
                  </a:lnTo>
                  <a:lnTo>
                    <a:pt x="185" y="169"/>
                  </a:lnTo>
                  <a:lnTo>
                    <a:pt x="230" y="278"/>
                  </a:lnTo>
                  <a:cubicBezTo>
                    <a:pt x="233" y="283"/>
                    <a:pt x="234" y="285"/>
                    <a:pt x="234" y="286"/>
                  </a:cubicBezTo>
                  <a:cubicBezTo>
                    <a:pt x="234" y="289"/>
                    <a:pt x="225" y="297"/>
                    <a:pt x="207" y="298"/>
                  </a:cubicBezTo>
                  <a:cubicBezTo>
                    <a:pt x="202" y="299"/>
                    <a:pt x="197" y="299"/>
                    <a:pt x="197" y="307"/>
                  </a:cubicBezTo>
                  <a:cubicBezTo>
                    <a:pt x="197" y="313"/>
                    <a:pt x="202" y="313"/>
                    <a:pt x="204" y="313"/>
                  </a:cubicBezTo>
                  <a:cubicBezTo>
                    <a:pt x="217" y="313"/>
                    <a:pt x="249" y="312"/>
                    <a:pt x="262" y="312"/>
                  </a:cubicBezTo>
                  <a:cubicBezTo>
                    <a:pt x="273" y="312"/>
                    <a:pt x="301" y="313"/>
                    <a:pt x="313" y="313"/>
                  </a:cubicBezTo>
                  <a:cubicBezTo>
                    <a:pt x="316" y="313"/>
                    <a:pt x="322" y="313"/>
                    <a:pt x="322" y="304"/>
                  </a:cubicBezTo>
                  <a:cubicBezTo>
                    <a:pt x="322" y="298"/>
                    <a:pt x="317" y="298"/>
                    <a:pt x="314" y="298"/>
                  </a:cubicBezTo>
                  <a:cubicBezTo>
                    <a:pt x="282" y="298"/>
                    <a:pt x="281" y="297"/>
                    <a:pt x="274" y="278"/>
                  </a:cubicBezTo>
                  <a:cubicBezTo>
                    <a:pt x="256" y="236"/>
                    <a:pt x="226" y="164"/>
                    <a:pt x="215" y="137"/>
                  </a:cubicBezTo>
                  <a:cubicBezTo>
                    <a:pt x="246" y="105"/>
                    <a:pt x="294" y="50"/>
                    <a:pt x="308" y="37"/>
                  </a:cubicBezTo>
                  <a:cubicBezTo>
                    <a:pt x="322" y="27"/>
                    <a:pt x="340" y="16"/>
                    <a:pt x="367" y="15"/>
                  </a:cubicBezTo>
                  <a:cubicBezTo>
                    <a:pt x="373" y="14"/>
                    <a:pt x="377" y="14"/>
                    <a:pt x="377" y="5"/>
                  </a:cubicBezTo>
                  <a:cubicBezTo>
                    <a:pt x="377" y="4"/>
                    <a:pt x="377" y="0"/>
                    <a:pt x="371" y="0"/>
                  </a:cubicBezTo>
                  <a:cubicBezTo>
                    <a:pt x="358" y="0"/>
                    <a:pt x="343" y="1"/>
                    <a:pt x="328" y="1"/>
                  </a:cubicBezTo>
                  <a:cubicBezTo>
                    <a:pt x="312" y="1"/>
                    <a:pt x="294" y="0"/>
                    <a:pt x="278" y="0"/>
                  </a:cubicBezTo>
                  <a:cubicBezTo>
                    <a:pt x="274" y="0"/>
                    <a:pt x="269" y="0"/>
                    <a:pt x="269" y="9"/>
                  </a:cubicBezTo>
                  <a:cubicBezTo>
                    <a:pt x="269" y="12"/>
                    <a:pt x="271" y="14"/>
                    <a:pt x="274" y="15"/>
                  </a:cubicBezTo>
                  <a:cubicBezTo>
                    <a:pt x="279" y="15"/>
                    <a:pt x="292" y="16"/>
                    <a:pt x="292" y="28"/>
                  </a:cubicBezTo>
                  <a:cubicBezTo>
                    <a:pt x="292" y="34"/>
                    <a:pt x="288" y="41"/>
                    <a:pt x="283" y="45"/>
                  </a:cubicBezTo>
                  <a:lnTo>
                    <a:pt x="210" y="1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36" name="Freeform 160"/>
            <p:cNvSpPr>
              <a:spLocks noChangeArrowheads="1"/>
            </p:cNvSpPr>
            <p:nvPr/>
          </p:nvSpPr>
          <p:spPr bwMode="auto">
            <a:xfrm>
              <a:off x="1870" y="5989"/>
              <a:ext cx="272" cy="4"/>
            </a:xfrm>
            <a:custGeom>
              <a:avLst/>
              <a:gdLst>
                <a:gd name="T0" fmla="*/ 600 w 1202"/>
                <a:gd name="T1" fmla="*/ 19 h 20"/>
                <a:gd name="T2" fmla="*/ 0 w 1202"/>
                <a:gd name="T3" fmla="*/ 19 h 20"/>
                <a:gd name="T4" fmla="*/ 0 w 1202"/>
                <a:gd name="T5" fmla="*/ 0 h 20"/>
                <a:gd name="T6" fmla="*/ 1201 w 1202"/>
                <a:gd name="T7" fmla="*/ 0 h 20"/>
                <a:gd name="T8" fmla="*/ 1201 w 1202"/>
                <a:gd name="T9" fmla="*/ 19 h 20"/>
                <a:gd name="T10" fmla="*/ 600 w 1202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2" h="20">
                  <a:moveTo>
                    <a:pt x="60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201" y="0"/>
                  </a:lnTo>
                  <a:lnTo>
                    <a:pt x="1201" y="19"/>
                  </a:lnTo>
                  <a:lnTo>
                    <a:pt x="60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37" name="Freeform 161"/>
            <p:cNvSpPr>
              <a:spLocks noChangeArrowheads="1"/>
            </p:cNvSpPr>
            <p:nvPr/>
          </p:nvSpPr>
          <p:spPr bwMode="auto">
            <a:xfrm>
              <a:off x="1962" y="6018"/>
              <a:ext cx="85" cy="70"/>
            </a:xfrm>
            <a:custGeom>
              <a:avLst/>
              <a:gdLst>
                <a:gd name="T0" fmla="*/ 210 w 378"/>
                <a:gd name="T1" fmla="*/ 124 h 314"/>
                <a:gd name="T2" fmla="*/ 171 w 378"/>
                <a:gd name="T3" fmla="*/ 33 h 314"/>
                <a:gd name="T4" fmla="*/ 169 w 378"/>
                <a:gd name="T5" fmla="*/ 27 h 314"/>
                <a:gd name="T6" fmla="*/ 196 w 378"/>
                <a:gd name="T7" fmla="*/ 15 h 314"/>
                <a:gd name="T8" fmla="*/ 204 w 378"/>
                <a:gd name="T9" fmla="*/ 5 h 314"/>
                <a:gd name="T10" fmla="*/ 199 w 378"/>
                <a:gd name="T11" fmla="*/ 0 h 314"/>
                <a:gd name="T12" fmla="*/ 140 w 378"/>
                <a:gd name="T13" fmla="*/ 1 h 314"/>
                <a:gd name="T14" fmla="*/ 89 w 378"/>
                <a:gd name="T15" fmla="*/ 0 h 314"/>
                <a:gd name="T16" fmla="*/ 81 w 378"/>
                <a:gd name="T17" fmla="*/ 9 h 314"/>
                <a:gd name="T18" fmla="*/ 91 w 378"/>
                <a:gd name="T19" fmla="*/ 15 h 314"/>
                <a:gd name="T20" fmla="*/ 126 w 378"/>
                <a:gd name="T21" fmla="*/ 29 h 314"/>
                <a:gd name="T22" fmla="*/ 180 w 378"/>
                <a:gd name="T23" fmla="*/ 157 h 314"/>
                <a:gd name="T24" fmla="*/ 83 w 378"/>
                <a:gd name="T25" fmla="*/ 261 h 314"/>
                <a:gd name="T26" fmla="*/ 77 w 378"/>
                <a:gd name="T27" fmla="*/ 266 h 314"/>
                <a:gd name="T28" fmla="*/ 10 w 378"/>
                <a:gd name="T29" fmla="*/ 298 h 314"/>
                <a:gd name="T30" fmla="*/ 0 w 378"/>
                <a:gd name="T31" fmla="*/ 307 h 314"/>
                <a:gd name="T32" fmla="*/ 6 w 378"/>
                <a:gd name="T33" fmla="*/ 313 h 314"/>
                <a:gd name="T34" fmla="*/ 49 w 378"/>
                <a:gd name="T35" fmla="*/ 312 h 314"/>
                <a:gd name="T36" fmla="*/ 100 w 378"/>
                <a:gd name="T37" fmla="*/ 313 h 314"/>
                <a:gd name="T38" fmla="*/ 108 w 378"/>
                <a:gd name="T39" fmla="*/ 303 h 314"/>
                <a:gd name="T40" fmla="*/ 103 w 378"/>
                <a:gd name="T41" fmla="*/ 298 h 314"/>
                <a:gd name="T42" fmla="*/ 84 w 378"/>
                <a:gd name="T43" fmla="*/ 285 h 314"/>
                <a:gd name="T44" fmla="*/ 97 w 378"/>
                <a:gd name="T45" fmla="*/ 264 h 314"/>
                <a:gd name="T46" fmla="*/ 143 w 378"/>
                <a:gd name="T47" fmla="*/ 214 h 314"/>
                <a:gd name="T48" fmla="*/ 185 w 378"/>
                <a:gd name="T49" fmla="*/ 169 h 314"/>
                <a:gd name="T50" fmla="*/ 230 w 378"/>
                <a:gd name="T51" fmla="*/ 278 h 314"/>
                <a:gd name="T52" fmla="*/ 234 w 378"/>
                <a:gd name="T53" fmla="*/ 286 h 314"/>
                <a:gd name="T54" fmla="*/ 207 w 378"/>
                <a:gd name="T55" fmla="*/ 298 h 314"/>
                <a:gd name="T56" fmla="*/ 197 w 378"/>
                <a:gd name="T57" fmla="*/ 307 h 314"/>
                <a:gd name="T58" fmla="*/ 204 w 378"/>
                <a:gd name="T59" fmla="*/ 313 h 314"/>
                <a:gd name="T60" fmla="*/ 262 w 378"/>
                <a:gd name="T61" fmla="*/ 312 h 314"/>
                <a:gd name="T62" fmla="*/ 313 w 378"/>
                <a:gd name="T63" fmla="*/ 313 h 314"/>
                <a:gd name="T64" fmla="*/ 322 w 378"/>
                <a:gd name="T65" fmla="*/ 304 h 314"/>
                <a:gd name="T66" fmla="*/ 314 w 378"/>
                <a:gd name="T67" fmla="*/ 298 h 314"/>
                <a:gd name="T68" fmla="*/ 274 w 378"/>
                <a:gd name="T69" fmla="*/ 278 h 314"/>
                <a:gd name="T70" fmla="*/ 215 w 378"/>
                <a:gd name="T71" fmla="*/ 137 h 314"/>
                <a:gd name="T72" fmla="*/ 308 w 378"/>
                <a:gd name="T73" fmla="*/ 37 h 314"/>
                <a:gd name="T74" fmla="*/ 367 w 378"/>
                <a:gd name="T75" fmla="*/ 15 h 314"/>
                <a:gd name="T76" fmla="*/ 377 w 378"/>
                <a:gd name="T77" fmla="*/ 5 h 314"/>
                <a:gd name="T78" fmla="*/ 371 w 378"/>
                <a:gd name="T79" fmla="*/ 0 h 314"/>
                <a:gd name="T80" fmla="*/ 328 w 378"/>
                <a:gd name="T81" fmla="*/ 1 h 314"/>
                <a:gd name="T82" fmla="*/ 278 w 378"/>
                <a:gd name="T83" fmla="*/ 0 h 314"/>
                <a:gd name="T84" fmla="*/ 269 w 378"/>
                <a:gd name="T85" fmla="*/ 9 h 314"/>
                <a:gd name="T86" fmla="*/ 274 w 378"/>
                <a:gd name="T87" fmla="*/ 15 h 314"/>
                <a:gd name="T88" fmla="*/ 292 w 378"/>
                <a:gd name="T89" fmla="*/ 28 h 314"/>
                <a:gd name="T90" fmla="*/ 283 w 378"/>
                <a:gd name="T91" fmla="*/ 45 h 314"/>
                <a:gd name="T92" fmla="*/ 210 w 378"/>
                <a:gd name="T93" fmla="*/ 12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8" h="314">
                  <a:moveTo>
                    <a:pt x="210" y="124"/>
                  </a:moveTo>
                  <a:lnTo>
                    <a:pt x="171" y="33"/>
                  </a:lnTo>
                  <a:cubicBezTo>
                    <a:pt x="169" y="30"/>
                    <a:pt x="169" y="28"/>
                    <a:pt x="169" y="27"/>
                  </a:cubicBezTo>
                  <a:cubicBezTo>
                    <a:pt x="169" y="25"/>
                    <a:pt x="176" y="16"/>
                    <a:pt x="196" y="15"/>
                  </a:cubicBezTo>
                  <a:cubicBezTo>
                    <a:pt x="201" y="14"/>
                    <a:pt x="204" y="14"/>
                    <a:pt x="204" y="5"/>
                  </a:cubicBezTo>
                  <a:cubicBezTo>
                    <a:pt x="204" y="0"/>
                    <a:pt x="200" y="0"/>
                    <a:pt x="199" y="0"/>
                  </a:cubicBezTo>
                  <a:cubicBezTo>
                    <a:pt x="180" y="0"/>
                    <a:pt x="160" y="1"/>
                    <a:pt x="140" y="1"/>
                  </a:cubicBezTo>
                  <a:cubicBezTo>
                    <a:pt x="129" y="1"/>
                    <a:pt x="101" y="0"/>
                    <a:pt x="89" y="0"/>
                  </a:cubicBezTo>
                  <a:cubicBezTo>
                    <a:pt x="86" y="0"/>
                    <a:pt x="81" y="0"/>
                    <a:pt x="81" y="9"/>
                  </a:cubicBezTo>
                  <a:cubicBezTo>
                    <a:pt x="81" y="15"/>
                    <a:pt x="85" y="15"/>
                    <a:pt x="91" y="15"/>
                  </a:cubicBezTo>
                  <a:cubicBezTo>
                    <a:pt x="120" y="15"/>
                    <a:pt x="122" y="19"/>
                    <a:pt x="126" y="29"/>
                  </a:cubicBezTo>
                  <a:lnTo>
                    <a:pt x="180" y="157"/>
                  </a:lnTo>
                  <a:lnTo>
                    <a:pt x="83" y="261"/>
                  </a:lnTo>
                  <a:lnTo>
                    <a:pt x="77" y="266"/>
                  </a:lnTo>
                  <a:cubicBezTo>
                    <a:pt x="55" y="290"/>
                    <a:pt x="33" y="297"/>
                    <a:pt x="10" y="298"/>
                  </a:cubicBezTo>
                  <a:cubicBezTo>
                    <a:pt x="4" y="299"/>
                    <a:pt x="0" y="299"/>
                    <a:pt x="0" y="307"/>
                  </a:cubicBezTo>
                  <a:cubicBezTo>
                    <a:pt x="0" y="308"/>
                    <a:pt x="0" y="313"/>
                    <a:pt x="6" y="313"/>
                  </a:cubicBezTo>
                  <a:cubicBezTo>
                    <a:pt x="19" y="313"/>
                    <a:pt x="34" y="312"/>
                    <a:pt x="49" y="312"/>
                  </a:cubicBezTo>
                  <a:cubicBezTo>
                    <a:pt x="65" y="312"/>
                    <a:pt x="84" y="313"/>
                    <a:pt x="100" y="313"/>
                  </a:cubicBezTo>
                  <a:cubicBezTo>
                    <a:pt x="103" y="313"/>
                    <a:pt x="108" y="313"/>
                    <a:pt x="108" y="303"/>
                  </a:cubicBezTo>
                  <a:cubicBezTo>
                    <a:pt x="108" y="299"/>
                    <a:pt x="104" y="298"/>
                    <a:pt x="103" y="298"/>
                  </a:cubicBezTo>
                  <a:cubicBezTo>
                    <a:pt x="98" y="298"/>
                    <a:pt x="84" y="297"/>
                    <a:pt x="84" y="285"/>
                  </a:cubicBezTo>
                  <a:cubicBezTo>
                    <a:pt x="84" y="278"/>
                    <a:pt x="91" y="270"/>
                    <a:pt x="97" y="264"/>
                  </a:cubicBezTo>
                  <a:lnTo>
                    <a:pt x="143" y="214"/>
                  </a:lnTo>
                  <a:lnTo>
                    <a:pt x="185" y="169"/>
                  </a:lnTo>
                  <a:lnTo>
                    <a:pt x="230" y="278"/>
                  </a:lnTo>
                  <a:cubicBezTo>
                    <a:pt x="233" y="283"/>
                    <a:pt x="234" y="285"/>
                    <a:pt x="234" y="286"/>
                  </a:cubicBezTo>
                  <a:cubicBezTo>
                    <a:pt x="234" y="289"/>
                    <a:pt x="225" y="297"/>
                    <a:pt x="207" y="298"/>
                  </a:cubicBezTo>
                  <a:cubicBezTo>
                    <a:pt x="202" y="299"/>
                    <a:pt x="197" y="299"/>
                    <a:pt x="197" y="307"/>
                  </a:cubicBezTo>
                  <a:cubicBezTo>
                    <a:pt x="197" y="313"/>
                    <a:pt x="202" y="313"/>
                    <a:pt x="204" y="313"/>
                  </a:cubicBezTo>
                  <a:cubicBezTo>
                    <a:pt x="217" y="313"/>
                    <a:pt x="249" y="312"/>
                    <a:pt x="262" y="312"/>
                  </a:cubicBezTo>
                  <a:cubicBezTo>
                    <a:pt x="273" y="312"/>
                    <a:pt x="301" y="313"/>
                    <a:pt x="313" y="313"/>
                  </a:cubicBezTo>
                  <a:cubicBezTo>
                    <a:pt x="316" y="313"/>
                    <a:pt x="322" y="313"/>
                    <a:pt x="322" y="304"/>
                  </a:cubicBezTo>
                  <a:cubicBezTo>
                    <a:pt x="322" y="298"/>
                    <a:pt x="317" y="298"/>
                    <a:pt x="314" y="298"/>
                  </a:cubicBezTo>
                  <a:cubicBezTo>
                    <a:pt x="282" y="298"/>
                    <a:pt x="281" y="297"/>
                    <a:pt x="274" y="278"/>
                  </a:cubicBezTo>
                  <a:cubicBezTo>
                    <a:pt x="256" y="236"/>
                    <a:pt x="226" y="164"/>
                    <a:pt x="215" y="137"/>
                  </a:cubicBezTo>
                  <a:cubicBezTo>
                    <a:pt x="246" y="105"/>
                    <a:pt x="294" y="50"/>
                    <a:pt x="308" y="37"/>
                  </a:cubicBezTo>
                  <a:cubicBezTo>
                    <a:pt x="322" y="27"/>
                    <a:pt x="340" y="16"/>
                    <a:pt x="367" y="15"/>
                  </a:cubicBezTo>
                  <a:cubicBezTo>
                    <a:pt x="373" y="14"/>
                    <a:pt x="377" y="14"/>
                    <a:pt x="377" y="5"/>
                  </a:cubicBezTo>
                  <a:cubicBezTo>
                    <a:pt x="377" y="4"/>
                    <a:pt x="377" y="0"/>
                    <a:pt x="371" y="0"/>
                  </a:cubicBezTo>
                  <a:cubicBezTo>
                    <a:pt x="358" y="0"/>
                    <a:pt x="343" y="1"/>
                    <a:pt x="328" y="1"/>
                  </a:cubicBezTo>
                  <a:cubicBezTo>
                    <a:pt x="312" y="1"/>
                    <a:pt x="294" y="0"/>
                    <a:pt x="278" y="0"/>
                  </a:cubicBezTo>
                  <a:cubicBezTo>
                    <a:pt x="274" y="0"/>
                    <a:pt x="269" y="0"/>
                    <a:pt x="269" y="9"/>
                  </a:cubicBezTo>
                  <a:cubicBezTo>
                    <a:pt x="269" y="12"/>
                    <a:pt x="271" y="14"/>
                    <a:pt x="274" y="15"/>
                  </a:cubicBezTo>
                  <a:cubicBezTo>
                    <a:pt x="279" y="15"/>
                    <a:pt x="292" y="16"/>
                    <a:pt x="292" y="28"/>
                  </a:cubicBezTo>
                  <a:cubicBezTo>
                    <a:pt x="292" y="34"/>
                    <a:pt x="288" y="41"/>
                    <a:pt x="283" y="45"/>
                  </a:cubicBezTo>
                  <a:lnTo>
                    <a:pt x="210" y="1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38" name="Freeform 162"/>
            <p:cNvSpPr>
              <a:spLocks noChangeArrowheads="1"/>
            </p:cNvSpPr>
            <p:nvPr/>
          </p:nvSpPr>
          <p:spPr bwMode="auto">
            <a:xfrm>
              <a:off x="2167" y="5940"/>
              <a:ext cx="4" cy="103"/>
            </a:xfrm>
            <a:custGeom>
              <a:avLst/>
              <a:gdLst>
                <a:gd name="T0" fmla="*/ 19 w 20"/>
                <a:gd name="T1" fmla="*/ 17 h 458"/>
                <a:gd name="T2" fmla="*/ 9 w 20"/>
                <a:gd name="T3" fmla="*/ 0 h 458"/>
                <a:gd name="T4" fmla="*/ 0 w 20"/>
                <a:gd name="T5" fmla="*/ 17 h 458"/>
                <a:gd name="T6" fmla="*/ 0 w 20"/>
                <a:gd name="T7" fmla="*/ 440 h 458"/>
                <a:gd name="T8" fmla="*/ 9 w 20"/>
                <a:gd name="T9" fmla="*/ 457 h 458"/>
                <a:gd name="T10" fmla="*/ 19 w 20"/>
                <a:gd name="T11" fmla="*/ 440 h 458"/>
                <a:gd name="T12" fmla="*/ 19 w 20"/>
                <a:gd name="T13" fmla="*/ 1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58">
                  <a:moveTo>
                    <a:pt x="19" y="17"/>
                  </a:moveTo>
                  <a:cubicBezTo>
                    <a:pt x="19" y="8"/>
                    <a:pt x="1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lnTo>
                    <a:pt x="0" y="440"/>
                  </a:lnTo>
                  <a:cubicBezTo>
                    <a:pt x="0" y="448"/>
                    <a:pt x="0" y="457"/>
                    <a:pt x="9" y="457"/>
                  </a:cubicBezTo>
                  <a:cubicBezTo>
                    <a:pt x="19" y="457"/>
                    <a:pt x="19" y="448"/>
                    <a:pt x="19" y="440"/>
                  </a:cubicBezTo>
                  <a:lnTo>
                    <a:pt x="19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39" name="Freeform 163"/>
            <p:cNvSpPr>
              <a:spLocks noChangeArrowheads="1"/>
            </p:cNvSpPr>
            <p:nvPr/>
          </p:nvSpPr>
          <p:spPr bwMode="auto">
            <a:xfrm>
              <a:off x="2187" y="5972"/>
              <a:ext cx="80" cy="45"/>
            </a:xfrm>
            <a:custGeom>
              <a:avLst/>
              <a:gdLst>
                <a:gd name="T0" fmla="*/ 35 w 359"/>
                <a:gd name="T1" fmla="*/ 45 h 203"/>
                <a:gd name="T2" fmla="*/ 35 w 359"/>
                <a:gd name="T3" fmla="*/ 168 h 203"/>
                <a:gd name="T4" fmla="*/ 0 w 359"/>
                <a:gd name="T5" fmla="*/ 189 h 203"/>
                <a:gd name="T6" fmla="*/ 0 w 359"/>
                <a:gd name="T7" fmla="*/ 202 h 203"/>
                <a:gd name="T8" fmla="*/ 52 w 359"/>
                <a:gd name="T9" fmla="*/ 201 h 203"/>
                <a:gd name="T10" fmla="*/ 103 w 359"/>
                <a:gd name="T11" fmla="*/ 202 h 203"/>
                <a:gd name="T12" fmla="*/ 103 w 359"/>
                <a:gd name="T13" fmla="*/ 189 h 203"/>
                <a:gd name="T14" fmla="*/ 68 w 359"/>
                <a:gd name="T15" fmla="*/ 168 h 203"/>
                <a:gd name="T16" fmla="*/ 68 w 359"/>
                <a:gd name="T17" fmla="*/ 83 h 203"/>
                <a:gd name="T18" fmla="*/ 129 w 359"/>
                <a:gd name="T19" fmla="*/ 10 h 203"/>
                <a:gd name="T20" fmla="*/ 163 w 359"/>
                <a:gd name="T21" fmla="*/ 61 h 203"/>
                <a:gd name="T22" fmla="*/ 163 w 359"/>
                <a:gd name="T23" fmla="*/ 168 h 203"/>
                <a:gd name="T24" fmla="*/ 128 w 359"/>
                <a:gd name="T25" fmla="*/ 189 h 203"/>
                <a:gd name="T26" fmla="*/ 128 w 359"/>
                <a:gd name="T27" fmla="*/ 202 h 203"/>
                <a:gd name="T28" fmla="*/ 179 w 359"/>
                <a:gd name="T29" fmla="*/ 201 h 203"/>
                <a:gd name="T30" fmla="*/ 230 w 359"/>
                <a:gd name="T31" fmla="*/ 202 h 203"/>
                <a:gd name="T32" fmla="*/ 230 w 359"/>
                <a:gd name="T33" fmla="*/ 189 h 203"/>
                <a:gd name="T34" fmla="*/ 194 w 359"/>
                <a:gd name="T35" fmla="*/ 168 h 203"/>
                <a:gd name="T36" fmla="*/ 194 w 359"/>
                <a:gd name="T37" fmla="*/ 83 h 203"/>
                <a:gd name="T38" fmla="*/ 256 w 359"/>
                <a:gd name="T39" fmla="*/ 10 h 203"/>
                <a:gd name="T40" fmla="*/ 290 w 359"/>
                <a:gd name="T41" fmla="*/ 61 h 203"/>
                <a:gd name="T42" fmla="*/ 290 w 359"/>
                <a:gd name="T43" fmla="*/ 168 h 203"/>
                <a:gd name="T44" fmla="*/ 254 w 359"/>
                <a:gd name="T45" fmla="*/ 189 h 203"/>
                <a:gd name="T46" fmla="*/ 254 w 359"/>
                <a:gd name="T47" fmla="*/ 202 h 203"/>
                <a:gd name="T48" fmla="*/ 306 w 359"/>
                <a:gd name="T49" fmla="*/ 201 h 203"/>
                <a:gd name="T50" fmla="*/ 358 w 359"/>
                <a:gd name="T51" fmla="*/ 202 h 203"/>
                <a:gd name="T52" fmla="*/ 358 w 359"/>
                <a:gd name="T53" fmla="*/ 189 h 203"/>
                <a:gd name="T54" fmla="*/ 322 w 359"/>
                <a:gd name="T55" fmla="*/ 175 h 203"/>
                <a:gd name="T56" fmla="*/ 322 w 359"/>
                <a:gd name="T57" fmla="*/ 87 h 203"/>
                <a:gd name="T58" fmla="*/ 307 w 359"/>
                <a:gd name="T59" fmla="*/ 17 h 203"/>
                <a:gd name="T60" fmla="*/ 260 w 359"/>
                <a:gd name="T61" fmla="*/ 0 h 203"/>
                <a:gd name="T62" fmla="*/ 193 w 359"/>
                <a:gd name="T63" fmla="*/ 45 h 203"/>
                <a:gd name="T64" fmla="*/ 132 w 359"/>
                <a:gd name="T65" fmla="*/ 0 h 203"/>
                <a:gd name="T66" fmla="*/ 64 w 359"/>
                <a:gd name="T67" fmla="*/ 48 h 203"/>
                <a:gd name="T68" fmla="*/ 64 w 359"/>
                <a:gd name="T69" fmla="*/ 0 h 203"/>
                <a:gd name="T70" fmla="*/ 0 w 359"/>
                <a:gd name="T71" fmla="*/ 5 h 203"/>
                <a:gd name="T72" fmla="*/ 0 w 359"/>
                <a:gd name="T73" fmla="*/ 19 h 203"/>
                <a:gd name="T74" fmla="*/ 35 w 359"/>
                <a:gd name="T75" fmla="*/ 4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9" h="203">
                  <a:moveTo>
                    <a:pt x="35" y="45"/>
                  </a:moveTo>
                  <a:lnTo>
                    <a:pt x="35" y="168"/>
                  </a:lnTo>
                  <a:cubicBezTo>
                    <a:pt x="35" y="189"/>
                    <a:pt x="31" y="189"/>
                    <a:pt x="0" y="189"/>
                  </a:cubicBezTo>
                  <a:lnTo>
                    <a:pt x="0" y="202"/>
                  </a:lnTo>
                  <a:cubicBezTo>
                    <a:pt x="16" y="202"/>
                    <a:pt x="39" y="201"/>
                    <a:pt x="52" y="201"/>
                  </a:cubicBezTo>
                  <a:cubicBezTo>
                    <a:pt x="63" y="201"/>
                    <a:pt x="87" y="202"/>
                    <a:pt x="103" y="202"/>
                  </a:cubicBezTo>
                  <a:lnTo>
                    <a:pt x="103" y="189"/>
                  </a:lnTo>
                  <a:cubicBezTo>
                    <a:pt x="72" y="189"/>
                    <a:pt x="68" y="189"/>
                    <a:pt x="68" y="168"/>
                  </a:cubicBezTo>
                  <a:lnTo>
                    <a:pt x="68" y="83"/>
                  </a:lnTo>
                  <a:cubicBezTo>
                    <a:pt x="68" y="35"/>
                    <a:pt x="100" y="10"/>
                    <a:pt x="129" y="10"/>
                  </a:cubicBezTo>
                  <a:cubicBezTo>
                    <a:pt x="158" y="10"/>
                    <a:pt x="163" y="35"/>
                    <a:pt x="163" y="61"/>
                  </a:cubicBezTo>
                  <a:lnTo>
                    <a:pt x="163" y="168"/>
                  </a:lnTo>
                  <a:cubicBezTo>
                    <a:pt x="163" y="189"/>
                    <a:pt x="158" y="189"/>
                    <a:pt x="128" y="189"/>
                  </a:cubicBezTo>
                  <a:lnTo>
                    <a:pt x="128" y="202"/>
                  </a:lnTo>
                  <a:cubicBezTo>
                    <a:pt x="143" y="202"/>
                    <a:pt x="166" y="201"/>
                    <a:pt x="179" y="201"/>
                  </a:cubicBezTo>
                  <a:cubicBezTo>
                    <a:pt x="191" y="201"/>
                    <a:pt x="215" y="202"/>
                    <a:pt x="230" y="202"/>
                  </a:cubicBezTo>
                  <a:lnTo>
                    <a:pt x="230" y="189"/>
                  </a:lnTo>
                  <a:cubicBezTo>
                    <a:pt x="200" y="189"/>
                    <a:pt x="194" y="189"/>
                    <a:pt x="194" y="168"/>
                  </a:cubicBezTo>
                  <a:lnTo>
                    <a:pt x="194" y="83"/>
                  </a:lnTo>
                  <a:cubicBezTo>
                    <a:pt x="194" y="35"/>
                    <a:pt x="228" y="10"/>
                    <a:pt x="256" y="10"/>
                  </a:cubicBezTo>
                  <a:cubicBezTo>
                    <a:pt x="286" y="10"/>
                    <a:pt x="290" y="35"/>
                    <a:pt x="290" y="61"/>
                  </a:cubicBezTo>
                  <a:lnTo>
                    <a:pt x="290" y="168"/>
                  </a:lnTo>
                  <a:cubicBezTo>
                    <a:pt x="290" y="189"/>
                    <a:pt x="286" y="189"/>
                    <a:pt x="254" y="189"/>
                  </a:cubicBezTo>
                  <a:lnTo>
                    <a:pt x="254" y="202"/>
                  </a:lnTo>
                  <a:cubicBezTo>
                    <a:pt x="270" y="202"/>
                    <a:pt x="294" y="201"/>
                    <a:pt x="306" y="201"/>
                  </a:cubicBezTo>
                  <a:cubicBezTo>
                    <a:pt x="318" y="201"/>
                    <a:pt x="342" y="202"/>
                    <a:pt x="358" y="202"/>
                  </a:cubicBezTo>
                  <a:lnTo>
                    <a:pt x="358" y="189"/>
                  </a:lnTo>
                  <a:cubicBezTo>
                    <a:pt x="333" y="189"/>
                    <a:pt x="322" y="189"/>
                    <a:pt x="322" y="175"/>
                  </a:cubicBezTo>
                  <a:lnTo>
                    <a:pt x="322" y="87"/>
                  </a:lnTo>
                  <a:cubicBezTo>
                    <a:pt x="322" y="48"/>
                    <a:pt x="322" y="33"/>
                    <a:pt x="307" y="17"/>
                  </a:cubicBezTo>
                  <a:cubicBezTo>
                    <a:pt x="301" y="9"/>
                    <a:pt x="286" y="0"/>
                    <a:pt x="260" y="0"/>
                  </a:cubicBezTo>
                  <a:cubicBezTo>
                    <a:pt x="221" y="0"/>
                    <a:pt x="201" y="28"/>
                    <a:pt x="193" y="45"/>
                  </a:cubicBezTo>
                  <a:cubicBezTo>
                    <a:pt x="187" y="5"/>
                    <a:pt x="153" y="0"/>
                    <a:pt x="132" y="0"/>
                  </a:cubicBezTo>
                  <a:cubicBezTo>
                    <a:pt x="98" y="0"/>
                    <a:pt x="77" y="19"/>
                    <a:pt x="64" y="48"/>
                  </a:cubicBezTo>
                  <a:lnTo>
                    <a:pt x="64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5" y="23"/>
                    <a:pt x="35" y="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40" name="Freeform 164"/>
            <p:cNvSpPr>
              <a:spLocks noChangeArrowheads="1"/>
            </p:cNvSpPr>
            <p:nvPr/>
          </p:nvSpPr>
          <p:spPr bwMode="auto">
            <a:xfrm>
              <a:off x="2270" y="5972"/>
              <a:ext cx="51" cy="46"/>
            </a:xfrm>
            <a:custGeom>
              <a:avLst/>
              <a:gdLst>
                <a:gd name="T0" fmla="*/ 164 w 231"/>
                <a:gd name="T1" fmla="*/ 166 h 209"/>
                <a:gd name="T2" fmla="*/ 164 w 231"/>
                <a:gd name="T3" fmla="*/ 208 h 209"/>
                <a:gd name="T4" fmla="*/ 230 w 231"/>
                <a:gd name="T5" fmla="*/ 202 h 209"/>
                <a:gd name="T6" fmla="*/ 230 w 231"/>
                <a:gd name="T7" fmla="*/ 188 h 209"/>
                <a:gd name="T8" fmla="*/ 195 w 231"/>
                <a:gd name="T9" fmla="*/ 163 h 209"/>
                <a:gd name="T10" fmla="*/ 195 w 231"/>
                <a:gd name="T11" fmla="*/ 0 h 209"/>
                <a:gd name="T12" fmla="*/ 128 w 231"/>
                <a:gd name="T13" fmla="*/ 5 h 209"/>
                <a:gd name="T14" fmla="*/ 128 w 231"/>
                <a:gd name="T15" fmla="*/ 19 h 209"/>
                <a:gd name="T16" fmla="*/ 163 w 231"/>
                <a:gd name="T17" fmla="*/ 45 h 209"/>
                <a:gd name="T18" fmla="*/ 163 w 231"/>
                <a:gd name="T19" fmla="*/ 127 h 209"/>
                <a:gd name="T20" fmla="*/ 108 w 231"/>
                <a:gd name="T21" fmla="*/ 197 h 209"/>
                <a:gd name="T22" fmla="*/ 68 w 231"/>
                <a:gd name="T23" fmla="*/ 153 h 209"/>
                <a:gd name="T24" fmla="*/ 68 w 231"/>
                <a:gd name="T25" fmla="*/ 0 h 209"/>
                <a:gd name="T26" fmla="*/ 0 w 231"/>
                <a:gd name="T27" fmla="*/ 5 h 209"/>
                <a:gd name="T28" fmla="*/ 0 w 231"/>
                <a:gd name="T29" fmla="*/ 19 h 209"/>
                <a:gd name="T30" fmla="*/ 35 w 231"/>
                <a:gd name="T31" fmla="*/ 61 h 209"/>
                <a:gd name="T32" fmla="*/ 35 w 231"/>
                <a:gd name="T33" fmla="*/ 130 h 209"/>
                <a:gd name="T34" fmla="*/ 105 w 231"/>
                <a:gd name="T35" fmla="*/ 208 h 209"/>
                <a:gd name="T36" fmla="*/ 164 w 231"/>
                <a:gd name="T37" fmla="*/ 16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09">
                  <a:moveTo>
                    <a:pt x="164" y="166"/>
                  </a:moveTo>
                  <a:lnTo>
                    <a:pt x="164" y="208"/>
                  </a:lnTo>
                  <a:lnTo>
                    <a:pt x="230" y="202"/>
                  </a:lnTo>
                  <a:lnTo>
                    <a:pt x="230" y="188"/>
                  </a:lnTo>
                  <a:cubicBezTo>
                    <a:pt x="199" y="188"/>
                    <a:pt x="195" y="185"/>
                    <a:pt x="195" y="163"/>
                  </a:cubicBezTo>
                  <a:lnTo>
                    <a:pt x="195" y="0"/>
                  </a:lnTo>
                  <a:lnTo>
                    <a:pt x="128" y="5"/>
                  </a:lnTo>
                  <a:lnTo>
                    <a:pt x="128" y="19"/>
                  </a:lnTo>
                  <a:cubicBezTo>
                    <a:pt x="160" y="19"/>
                    <a:pt x="163" y="23"/>
                    <a:pt x="163" y="45"/>
                  </a:cubicBezTo>
                  <a:lnTo>
                    <a:pt x="163" y="127"/>
                  </a:lnTo>
                  <a:cubicBezTo>
                    <a:pt x="163" y="166"/>
                    <a:pt x="141" y="197"/>
                    <a:pt x="108" y="197"/>
                  </a:cubicBezTo>
                  <a:cubicBezTo>
                    <a:pt x="70" y="197"/>
                    <a:pt x="68" y="176"/>
                    <a:pt x="68" y="153"/>
                  </a:cubicBezTo>
                  <a:lnTo>
                    <a:pt x="68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5" y="19"/>
                    <a:pt x="35" y="21"/>
                    <a:pt x="35" y="61"/>
                  </a:cubicBezTo>
                  <a:lnTo>
                    <a:pt x="35" y="130"/>
                  </a:lnTo>
                  <a:cubicBezTo>
                    <a:pt x="35" y="166"/>
                    <a:pt x="35" y="208"/>
                    <a:pt x="105" y="208"/>
                  </a:cubicBezTo>
                  <a:cubicBezTo>
                    <a:pt x="131" y="208"/>
                    <a:pt x="151" y="195"/>
                    <a:pt x="164" y="16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41" name="Freeform 165"/>
            <p:cNvSpPr>
              <a:spLocks noChangeArrowheads="1"/>
            </p:cNvSpPr>
            <p:nvPr/>
          </p:nvSpPr>
          <p:spPr bwMode="auto">
            <a:xfrm>
              <a:off x="2327" y="5946"/>
              <a:ext cx="23" cy="71"/>
            </a:xfrm>
            <a:custGeom>
              <a:avLst/>
              <a:gdLst>
                <a:gd name="T0" fmla="*/ 67 w 104"/>
                <a:gd name="T1" fmla="*/ 0 h 319"/>
                <a:gd name="T2" fmla="*/ 0 w 104"/>
                <a:gd name="T3" fmla="*/ 5 h 319"/>
                <a:gd name="T4" fmla="*/ 0 w 104"/>
                <a:gd name="T5" fmla="*/ 19 h 319"/>
                <a:gd name="T6" fmla="*/ 36 w 104"/>
                <a:gd name="T7" fmla="*/ 45 h 319"/>
                <a:gd name="T8" fmla="*/ 36 w 104"/>
                <a:gd name="T9" fmla="*/ 282 h 319"/>
                <a:gd name="T10" fmla="*/ 0 w 104"/>
                <a:gd name="T11" fmla="*/ 303 h 319"/>
                <a:gd name="T12" fmla="*/ 0 w 104"/>
                <a:gd name="T13" fmla="*/ 318 h 319"/>
                <a:gd name="T14" fmla="*/ 51 w 104"/>
                <a:gd name="T15" fmla="*/ 317 h 319"/>
                <a:gd name="T16" fmla="*/ 103 w 104"/>
                <a:gd name="T17" fmla="*/ 318 h 319"/>
                <a:gd name="T18" fmla="*/ 103 w 104"/>
                <a:gd name="T19" fmla="*/ 303 h 319"/>
                <a:gd name="T20" fmla="*/ 67 w 104"/>
                <a:gd name="T21" fmla="*/ 282 h 319"/>
                <a:gd name="T22" fmla="*/ 67 w 104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319">
                  <a:moveTo>
                    <a:pt x="67" y="0"/>
                  </a:move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6" y="23"/>
                    <a:pt x="36" y="45"/>
                  </a:cubicBezTo>
                  <a:lnTo>
                    <a:pt x="36" y="282"/>
                  </a:lnTo>
                  <a:cubicBezTo>
                    <a:pt x="36" y="303"/>
                    <a:pt x="31" y="303"/>
                    <a:pt x="0" y="303"/>
                  </a:cubicBezTo>
                  <a:lnTo>
                    <a:pt x="0" y="318"/>
                  </a:lnTo>
                  <a:cubicBezTo>
                    <a:pt x="16" y="317"/>
                    <a:pt x="39" y="317"/>
                    <a:pt x="51" y="317"/>
                  </a:cubicBezTo>
                  <a:cubicBezTo>
                    <a:pt x="62" y="317"/>
                    <a:pt x="85" y="317"/>
                    <a:pt x="103" y="318"/>
                  </a:cubicBezTo>
                  <a:lnTo>
                    <a:pt x="103" y="303"/>
                  </a:lnTo>
                  <a:cubicBezTo>
                    <a:pt x="71" y="303"/>
                    <a:pt x="67" y="303"/>
                    <a:pt x="67" y="282"/>
                  </a:cubicBezTo>
                  <a:lnTo>
                    <a:pt x="6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42" name="Freeform 166"/>
            <p:cNvSpPr>
              <a:spLocks noChangeArrowheads="1"/>
            </p:cNvSpPr>
            <p:nvPr/>
          </p:nvSpPr>
          <p:spPr bwMode="auto">
            <a:xfrm>
              <a:off x="2355" y="5954"/>
              <a:ext cx="32" cy="64"/>
            </a:xfrm>
            <a:custGeom>
              <a:avLst/>
              <a:gdLst>
                <a:gd name="T0" fmla="*/ 71 w 144"/>
                <a:gd name="T1" fmla="*/ 98 h 288"/>
                <a:gd name="T2" fmla="*/ 136 w 144"/>
                <a:gd name="T3" fmla="*/ 98 h 288"/>
                <a:gd name="T4" fmla="*/ 136 w 144"/>
                <a:gd name="T5" fmla="*/ 84 h 288"/>
                <a:gd name="T6" fmla="*/ 71 w 144"/>
                <a:gd name="T7" fmla="*/ 84 h 288"/>
                <a:gd name="T8" fmla="*/ 71 w 144"/>
                <a:gd name="T9" fmla="*/ 0 h 288"/>
                <a:gd name="T10" fmla="*/ 59 w 144"/>
                <a:gd name="T11" fmla="*/ 0 h 288"/>
                <a:gd name="T12" fmla="*/ 0 w 144"/>
                <a:gd name="T13" fmla="*/ 88 h 288"/>
                <a:gd name="T14" fmla="*/ 0 w 144"/>
                <a:gd name="T15" fmla="*/ 98 h 288"/>
                <a:gd name="T16" fmla="*/ 39 w 144"/>
                <a:gd name="T17" fmla="*/ 98 h 288"/>
                <a:gd name="T18" fmla="*/ 39 w 144"/>
                <a:gd name="T19" fmla="*/ 226 h 288"/>
                <a:gd name="T20" fmla="*/ 98 w 144"/>
                <a:gd name="T21" fmla="*/ 287 h 288"/>
                <a:gd name="T22" fmla="*/ 143 w 144"/>
                <a:gd name="T23" fmla="*/ 226 h 288"/>
                <a:gd name="T24" fmla="*/ 143 w 144"/>
                <a:gd name="T25" fmla="*/ 199 h 288"/>
                <a:gd name="T26" fmla="*/ 132 w 144"/>
                <a:gd name="T27" fmla="*/ 199 h 288"/>
                <a:gd name="T28" fmla="*/ 132 w 144"/>
                <a:gd name="T29" fmla="*/ 225 h 288"/>
                <a:gd name="T30" fmla="*/ 102 w 144"/>
                <a:gd name="T31" fmla="*/ 275 h 288"/>
                <a:gd name="T32" fmla="*/ 71 w 144"/>
                <a:gd name="T33" fmla="*/ 226 h 288"/>
                <a:gd name="T34" fmla="*/ 71 w 144"/>
                <a:gd name="T35" fmla="*/ 9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288">
                  <a:moveTo>
                    <a:pt x="71" y="98"/>
                  </a:moveTo>
                  <a:lnTo>
                    <a:pt x="136" y="98"/>
                  </a:lnTo>
                  <a:lnTo>
                    <a:pt x="136" y="84"/>
                  </a:lnTo>
                  <a:lnTo>
                    <a:pt x="71" y="84"/>
                  </a:lnTo>
                  <a:lnTo>
                    <a:pt x="71" y="0"/>
                  </a:lnTo>
                  <a:lnTo>
                    <a:pt x="59" y="0"/>
                  </a:lnTo>
                  <a:cubicBezTo>
                    <a:pt x="59" y="37"/>
                    <a:pt x="45" y="86"/>
                    <a:pt x="0" y="88"/>
                  </a:cubicBezTo>
                  <a:lnTo>
                    <a:pt x="0" y="98"/>
                  </a:lnTo>
                  <a:lnTo>
                    <a:pt x="39" y="98"/>
                  </a:lnTo>
                  <a:lnTo>
                    <a:pt x="39" y="226"/>
                  </a:lnTo>
                  <a:cubicBezTo>
                    <a:pt x="39" y="281"/>
                    <a:pt x="82" y="287"/>
                    <a:pt x="98" y="287"/>
                  </a:cubicBezTo>
                  <a:cubicBezTo>
                    <a:pt x="131" y="287"/>
                    <a:pt x="143" y="254"/>
                    <a:pt x="143" y="226"/>
                  </a:cubicBezTo>
                  <a:lnTo>
                    <a:pt x="143" y="199"/>
                  </a:lnTo>
                  <a:lnTo>
                    <a:pt x="132" y="199"/>
                  </a:lnTo>
                  <a:lnTo>
                    <a:pt x="132" y="225"/>
                  </a:lnTo>
                  <a:cubicBezTo>
                    <a:pt x="132" y="258"/>
                    <a:pt x="118" y="275"/>
                    <a:pt x="102" y="275"/>
                  </a:cubicBezTo>
                  <a:cubicBezTo>
                    <a:pt x="71" y="275"/>
                    <a:pt x="71" y="234"/>
                    <a:pt x="71" y="226"/>
                  </a:cubicBezTo>
                  <a:lnTo>
                    <a:pt x="71" y="9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43" name="Freeform 167"/>
            <p:cNvSpPr>
              <a:spLocks noChangeArrowheads="1"/>
            </p:cNvSpPr>
            <p:nvPr/>
          </p:nvSpPr>
          <p:spPr bwMode="auto">
            <a:xfrm>
              <a:off x="2396" y="5948"/>
              <a:ext cx="21" cy="69"/>
            </a:xfrm>
            <a:custGeom>
              <a:avLst/>
              <a:gdLst>
                <a:gd name="T0" fmla="*/ 67 w 99"/>
                <a:gd name="T1" fmla="*/ 104 h 307"/>
                <a:gd name="T2" fmla="*/ 2 w 99"/>
                <a:gd name="T3" fmla="*/ 109 h 307"/>
                <a:gd name="T4" fmla="*/ 2 w 99"/>
                <a:gd name="T5" fmla="*/ 123 h 307"/>
                <a:gd name="T6" fmla="*/ 36 w 99"/>
                <a:gd name="T7" fmla="*/ 149 h 307"/>
                <a:gd name="T8" fmla="*/ 36 w 99"/>
                <a:gd name="T9" fmla="*/ 271 h 307"/>
                <a:gd name="T10" fmla="*/ 0 w 99"/>
                <a:gd name="T11" fmla="*/ 292 h 307"/>
                <a:gd name="T12" fmla="*/ 0 w 99"/>
                <a:gd name="T13" fmla="*/ 306 h 307"/>
                <a:gd name="T14" fmla="*/ 51 w 99"/>
                <a:gd name="T15" fmla="*/ 305 h 307"/>
                <a:gd name="T16" fmla="*/ 98 w 99"/>
                <a:gd name="T17" fmla="*/ 306 h 307"/>
                <a:gd name="T18" fmla="*/ 98 w 99"/>
                <a:gd name="T19" fmla="*/ 292 h 307"/>
                <a:gd name="T20" fmla="*/ 67 w 99"/>
                <a:gd name="T21" fmla="*/ 272 h 307"/>
                <a:gd name="T22" fmla="*/ 67 w 99"/>
                <a:gd name="T23" fmla="*/ 104 h 307"/>
                <a:gd name="T24" fmla="*/ 69 w 99"/>
                <a:gd name="T25" fmla="*/ 24 h 307"/>
                <a:gd name="T26" fmla="*/ 44 w 99"/>
                <a:gd name="T27" fmla="*/ 0 h 307"/>
                <a:gd name="T28" fmla="*/ 19 w 99"/>
                <a:gd name="T29" fmla="*/ 24 h 307"/>
                <a:gd name="T30" fmla="*/ 44 w 99"/>
                <a:gd name="T31" fmla="*/ 49 h 307"/>
                <a:gd name="T32" fmla="*/ 69 w 99"/>
                <a:gd name="T33" fmla="*/ 2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307">
                  <a:moveTo>
                    <a:pt x="67" y="104"/>
                  </a:moveTo>
                  <a:lnTo>
                    <a:pt x="2" y="109"/>
                  </a:lnTo>
                  <a:lnTo>
                    <a:pt x="2" y="123"/>
                  </a:lnTo>
                  <a:cubicBezTo>
                    <a:pt x="32" y="123"/>
                    <a:pt x="36" y="126"/>
                    <a:pt x="36" y="149"/>
                  </a:cubicBezTo>
                  <a:lnTo>
                    <a:pt x="36" y="271"/>
                  </a:lnTo>
                  <a:cubicBezTo>
                    <a:pt x="36" y="292"/>
                    <a:pt x="31" y="292"/>
                    <a:pt x="0" y="292"/>
                  </a:cubicBezTo>
                  <a:lnTo>
                    <a:pt x="0" y="306"/>
                  </a:lnTo>
                  <a:cubicBezTo>
                    <a:pt x="15" y="305"/>
                    <a:pt x="39" y="305"/>
                    <a:pt x="51" y="305"/>
                  </a:cubicBezTo>
                  <a:cubicBezTo>
                    <a:pt x="67" y="305"/>
                    <a:pt x="83" y="305"/>
                    <a:pt x="98" y="306"/>
                  </a:cubicBezTo>
                  <a:lnTo>
                    <a:pt x="98" y="292"/>
                  </a:lnTo>
                  <a:cubicBezTo>
                    <a:pt x="69" y="292"/>
                    <a:pt x="67" y="290"/>
                    <a:pt x="67" y="272"/>
                  </a:cubicBezTo>
                  <a:lnTo>
                    <a:pt x="67" y="104"/>
                  </a:lnTo>
                  <a:close/>
                  <a:moveTo>
                    <a:pt x="69" y="24"/>
                  </a:moveTo>
                  <a:cubicBezTo>
                    <a:pt x="69" y="9"/>
                    <a:pt x="57" y="0"/>
                    <a:pt x="44" y="0"/>
                  </a:cubicBezTo>
                  <a:cubicBezTo>
                    <a:pt x="29" y="0"/>
                    <a:pt x="19" y="12"/>
                    <a:pt x="19" y="24"/>
                  </a:cubicBezTo>
                  <a:cubicBezTo>
                    <a:pt x="19" y="36"/>
                    <a:pt x="29" y="49"/>
                    <a:pt x="44" y="49"/>
                  </a:cubicBezTo>
                  <a:cubicBezTo>
                    <a:pt x="57" y="49"/>
                    <a:pt x="69" y="38"/>
                    <a:pt x="69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44" name="Freeform 168"/>
            <p:cNvSpPr>
              <a:spLocks noChangeArrowheads="1"/>
            </p:cNvSpPr>
            <p:nvPr/>
          </p:nvSpPr>
          <p:spPr bwMode="auto">
            <a:xfrm>
              <a:off x="2425" y="5972"/>
              <a:ext cx="51" cy="65"/>
            </a:xfrm>
            <a:custGeom>
              <a:avLst/>
              <a:gdLst>
                <a:gd name="T0" fmla="*/ 159 w 228"/>
                <a:gd name="T1" fmla="*/ 175 h 292"/>
                <a:gd name="T2" fmla="*/ 159 w 228"/>
                <a:gd name="T3" fmla="*/ 256 h 292"/>
                <a:gd name="T4" fmla="*/ 123 w 228"/>
                <a:gd name="T5" fmla="*/ 278 h 292"/>
                <a:gd name="T6" fmla="*/ 123 w 228"/>
                <a:gd name="T7" fmla="*/ 291 h 292"/>
                <a:gd name="T8" fmla="*/ 175 w 228"/>
                <a:gd name="T9" fmla="*/ 290 h 292"/>
                <a:gd name="T10" fmla="*/ 227 w 228"/>
                <a:gd name="T11" fmla="*/ 291 h 292"/>
                <a:gd name="T12" fmla="*/ 227 w 228"/>
                <a:gd name="T13" fmla="*/ 278 h 292"/>
                <a:gd name="T14" fmla="*/ 190 w 228"/>
                <a:gd name="T15" fmla="*/ 256 h 292"/>
                <a:gd name="T16" fmla="*/ 190 w 228"/>
                <a:gd name="T17" fmla="*/ 0 h 292"/>
                <a:gd name="T18" fmla="*/ 180 w 228"/>
                <a:gd name="T19" fmla="*/ 0 h 292"/>
                <a:gd name="T20" fmla="*/ 163 w 228"/>
                <a:gd name="T21" fmla="*/ 42 h 292"/>
                <a:gd name="T22" fmla="*/ 102 w 228"/>
                <a:gd name="T23" fmla="*/ 0 h 292"/>
                <a:gd name="T24" fmla="*/ 0 w 228"/>
                <a:gd name="T25" fmla="*/ 104 h 292"/>
                <a:gd name="T26" fmla="*/ 97 w 228"/>
                <a:gd name="T27" fmla="*/ 208 h 292"/>
                <a:gd name="T28" fmla="*/ 159 w 228"/>
                <a:gd name="T29" fmla="*/ 175 h 292"/>
                <a:gd name="T30" fmla="*/ 160 w 228"/>
                <a:gd name="T31" fmla="*/ 76 h 292"/>
                <a:gd name="T32" fmla="*/ 160 w 228"/>
                <a:gd name="T33" fmla="*/ 140 h 292"/>
                <a:gd name="T34" fmla="*/ 141 w 228"/>
                <a:gd name="T35" fmla="*/ 179 h 292"/>
                <a:gd name="T36" fmla="*/ 100 w 228"/>
                <a:gd name="T37" fmla="*/ 197 h 292"/>
                <a:gd name="T38" fmla="*/ 38 w 228"/>
                <a:gd name="T39" fmla="*/ 104 h 292"/>
                <a:gd name="T40" fmla="*/ 104 w 228"/>
                <a:gd name="T41" fmla="*/ 11 h 292"/>
                <a:gd name="T42" fmla="*/ 160 w 228"/>
                <a:gd name="T43" fmla="*/ 7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292">
                  <a:moveTo>
                    <a:pt x="159" y="175"/>
                  </a:moveTo>
                  <a:lnTo>
                    <a:pt x="159" y="256"/>
                  </a:lnTo>
                  <a:cubicBezTo>
                    <a:pt x="159" y="278"/>
                    <a:pt x="154" y="278"/>
                    <a:pt x="123" y="278"/>
                  </a:cubicBezTo>
                  <a:lnTo>
                    <a:pt x="123" y="291"/>
                  </a:lnTo>
                  <a:cubicBezTo>
                    <a:pt x="138" y="291"/>
                    <a:pt x="162" y="290"/>
                    <a:pt x="175" y="290"/>
                  </a:cubicBezTo>
                  <a:cubicBezTo>
                    <a:pt x="187" y="290"/>
                    <a:pt x="210" y="291"/>
                    <a:pt x="227" y="291"/>
                  </a:cubicBezTo>
                  <a:lnTo>
                    <a:pt x="227" y="278"/>
                  </a:lnTo>
                  <a:cubicBezTo>
                    <a:pt x="195" y="278"/>
                    <a:pt x="190" y="278"/>
                    <a:pt x="190" y="256"/>
                  </a:cubicBezTo>
                  <a:lnTo>
                    <a:pt x="190" y="0"/>
                  </a:lnTo>
                  <a:lnTo>
                    <a:pt x="180" y="0"/>
                  </a:lnTo>
                  <a:lnTo>
                    <a:pt x="163" y="42"/>
                  </a:lnTo>
                  <a:cubicBezTo>
                    <a:pt x="157" y="29"/>
                    <a:pt x="138" y="0"/>
                    <a:pt x="102" y="0"/>
                  </a:cubicBezTo>
                  <a:cubicBezTo>
                    <a:pt x="48" y="0"/>
                    <a:pt x="0" y="45"/>
                    <a:pt x="0" y="104"/>
                  </a:cubicBezTo>
                  <a:cubicBezTo>
                    <a:pt x="0" y="161"/>
                    <a:pt x="45" y="208"/>
                    <a:pt x="97" y="208"/>
                  </a:cubicBezTo>
                  <a:cubicBezTo>
                    <a:pt x="130" y="208"/>
                    <a:pt x="149" y="188"/>
                    <a:pt x="159" y="175"/>
                  </a:cubicBezTo>
                  <a:close/>
                  <a:moveTo>
                    <a:pt x="160" y="76"/>
                  </a:moveTo>
                  <a:lnTo>
                    <a:pt x="160" y="140"/>
                  </a:lnTo>
                  <a:cubicBezTo>
                    <a:pt x="160" y="155"/>
                    <a:pt x="151" y="167"/>
                    <a:pt x="141" y="179"/>
                  </a:cubicBezTo>
                  <a:cubicBezTo>
                    <a:pt x="136" y="185"/>
                    <a:pt x="122" y="197"/>
                    <a:pt x="100" y="197"/>
                  </a:cubicBezTo>
                  <a:cubicBezTo>
                    <a:pt x="67" y="197"/>
                    <a:pt x="38" y="157"/>
                    <a:pt x="38" y="104"/>
                  </a:cubicBezTo>
                  <a:cubicBezTo>
                    <a:pt x="38" y="50"/>
                    <a:pt x="71" y="11"/>
                    <a:pt x="104" y="11"/>
                  </a:cubicBezTo>
                  <a:cubicBezTo>
                    <a:pt x="140" y="11"/>
                    <a:pt x="160" y="51"/>
                    <a:pt x="160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45" name="Freeform 169"/>
            <p:cNvSpPr>
              <a:spLocks noChangeArrowheads="1"/>
            </p:cNvSpPr>
            <p:nvPr/>
          </p:nvSpPr>
          <p:spPr bwMode="auto">
            <a:xfrm>
              <a:off x="2480" y="5972"/>
              <a:ext cx="51" cy="46"/>
            </a:xfrm>
            <a:custGeom>
              <a:avLst/>
              <a:gdLst>
                <a:gd name="T0" fmla="*/ 164 w 231"/>
                <a:gd name="T1" fmla="*/ 166 h 209"/>
                <a:gd name="T2" fmla="*/ 164 w 231"/>
                <a:gd name="T3" fmla="*/ 208 h 209"/>
                <a:gd name="T4" fmla="*/ 230 w 231"/>
                <a:gd name="T5" fmla="*/ 202 h 209"/>
                <a:gd name="T6" fmla="*/ 230 w 231"/>
                <a:gd name="T7" fmla="*/ 188 h 209"/>
                <a:gd name="T8" fmla="*/ 195 w 231"/>
                <a:gd name="T9" fmla="*/ 163 h 209"/>
                <a:gd name="T10" fmla="*/ 195 w 231"/>
                <a:gd name="T11" fmla="*/ 0 h 209"/>
                <a:gd name="T12" fmla="*/ 128 w 231"/>
                <a:gd name="T13" fmla="*/ 5 h 209"/>
                <a:gd name="T14" fmla="*/ 128 w 231"/>
                <a:gd name="T15" fmla="*/ 19 h 209"/>
                <a:gd name="T16" fmla="*/ 163 w 231"/>
                <a:gd name="T17" fmla="*/ 45 h 209"/>
                <a:gd name="T18" fmla="*/ 163 w 231"/>
                <a:gd name="T19" fmla="*/ 127 h 209"/>
                <a:gd name="T20" fmla="*/ 108 w 231"/>
                <a:gd name="T21" fmla="*/ 197 h 209"/>
                <a:gd name="T22" fmla="*/ 68 w 231"/>
                <a:gd name="T23" fmla="*/ 153 h 209"/>
                <a:gd name="T24" fmla="*/ 68 w 231"/>
                <a:gd name="T25" fmla="*/ 0 h 209"/>
                <a:gd name="T26" fmla="*/ 0 w 231"/>
                <a:gd name="T27" fmla="*/ 5 h 209"/>
                <a:gd name="T28" fmla="*/ 0 w 231"/>
                <a:gd name="T29" fmla="*/ 19 h 209"/>
                <a:gd name="T30" fmla="*/ 35 w 231"/>
                <a:gd name="T31" fmla="*/ 61 h 209"/>
                <a:gd name="T32" fmla="*/ 35 w 231"/>
                <a:gd name="T33" fmla="*/ 130 h 209"/>
                <a:gd name="T34" fmla="*/ 105 w 231"/>
                <a:gd name="T35" fmla="*/ 208 h 209"/>
                <a:gd name="T36" fmla="*/ 164 w 231"/>
                <a:gd name="T37" fmla="*/ 16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09">
                  <a:moveTo>
                    <a:pt x="164" y="166"/>
                  </a:moveTo>
                  <a:lnTo>
                    <a:pt x="164" y="208"/>
                  </a:lnTo>
                  <a:lnTo>
                    <a:pt x="230" y="202"/>
                  </a:lnTo>
                  <a:lnTo>
                    <a:pt x="230" y="188"/>
                  </a:lnTo>
                  <a:cubicBezTo>
                    <a:pt x="199" y="188"/>
                    <a:pt x="195" y="185"/>
                    <a:pt x="195" y="163"/>
                  </a:cubicBezTo>
                  <a:lnTo>
                    <a:pt x="195" y="0"/>
                  </a:lnTo>
                  <a:lnTo>
                    <a:pt x="128" y="5"/>
                  </a:lnTo>
                  <a:lnTo>
                    <a:pt x="128" y="19"/>
                  </a:lnTo>
                  <a:cubicBezTo>
                    <a:pt x="160" y="19"/>
                    <a:pt x="163" y="23"/>
                    <a:pt x="163" y="45"/>
                  </a:cubicBezTo>
                  <a:lnTo>
                    <a:pt x="163" y="127"/>
                  </a:lnTo>
                  <a:cubicBezTo>
                    <a:pt x="163" y="166"/>
                    <a:pt x="141" y="197"/>
                    <a:pt x="108" y="197"/>
                  </a:cubicBezTo>
                  <a:cubicBezTo>
                    <a:pt x="70" y="197"/>
                    <a:pt x="68" y="176"/>
                    <a:pt x="68" y="153"/>
                  </a:cubicBezTo>
                  <a:lnTo>
                    <a:pt x="68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5" y="19"/>
                    <a:pt x="35" y="21"/>
                    <a:pt x="35" y="61"/>
                  </a:cubicBezTo>
                  <a:lnTo>
                    <a:pt x="35" y="130"/>
                  </a:lnTo>
                  <a:cubicBezTo>
                    <a:pt x="35" y="166"/>
                    <a:pt x="35" y="208"/>
                    <a:pt x="105" y="208"/>
                  </a:cubicBezTo>
                  <a:cubicBezTo>
                    <a:pt x="131" y="208"/>
                    <a:pt x="151" y="195"/>
                    <a:pt x="164" y="16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46" name="Freeform 170"/>
            <p:cNvSpPr>
              <a:spLocks noChangeArrowheads="1"/>
            </p:cNvSpPr>
            <p:nvPr/>
          </p:nvSpPr>
          <p:spPr bwMode="auto">
            <a:xfrm>
              <a:off x="2538" y="5971"/>
              <a:ext cx="46" cy="47"/>
            </a:xfrm>
            <a:custGeom>
              <a:avLst/>
              <a:gdLst>
                <a:gd name="T0" fmla="*/ 133 w 208"/>
                <a:gd name="T1" fmla="*/ 170 h 212"/>
                <a:gd name="T2" fmla="*/ 169 w 208"/>
                <a:gd name="T3" fmla="*/ 208 h 212"/>
                <a:gd name="T4" fmla="*/ 207 w 208"/>
                <a:gd name="T5" fmla="*/ 165 h 212"/>
                <a:gd name="T6" fmla="*/ 207 w 208"/>
                <a:gd name="T7" fmla="*/ 139 h 212"/>
                <a:gd name="T8" fmla="*/ 195 w 208"/>
                <a:gd name="T9" fmla="*/ 139 h 212"/>
                <a:gd name="T10" fmla="*/ 195 w 208"/>
                <a:gd name="T11" fmla="*/ 165 h 212"/>
                <a:gd name="T12" fmla="*/ 179 w 208"/>
                <a:gd name="T13" fmla="*/ 194 h 212"/>
                <a:gd name="T14" fmla="*/ 162 w 208"/>
                <a:gd name="T15" fmla="*/ 171 h 212"/>
                <a:gd name="T16" fmla="*/ 162 w 208"/>
                <a:gd name="T17" fmla="*/ 79 h 212"/>
                <a:gd name="T18" fmla="*/ 146 w 208"/>
                <a:gd name="T19" fmla="*/ 25 h 212"/>
                <a:gd name="T20" fmla="*/ 83 w 208"/>
                <a:gd name="T21" fmla="*/ 0 h 212"/>
                <a:gd name="T22" fmla="*/ 14 w 208"/>
                <a:gd name="T23" fmla="*/ 52 h 212"/>
                <a:gd name="T24" fmla="*/ 34 w 208"/>
                <a:gd name="T25" fmla="*/ 74 h 212"/>
                <a:gd name="T26" fmla="*/ 55 w 208"/>
                <a:gd name="T27" fmla="*/ 52 h 212"/>
                <a:gd name="T28" fmla="*/ 32 w 208"/>
                <a:gd name="T29" fmla="*/ 31 h 212"/>
                <a:gd name="T30" fmla="*/ 82 w 208"/>
                <a:gd name="T31" fmla="*/ 10 h 212"/>
                <a:gd name="T32" fmla="*/ 130 w 208"/>
                <a:gd name="T33" fmla="*/ 69 h 212"/>
                <a:gd name="T34" fmla="*/ 130 w 208"/>
                <a:gd name="T35" fmla="*/ 86 h 212"/>
                <a:gd name="T36" fmla="*/ 45 w 208"/>
                <a:gd name="T37" fmla="*/ 102 h 212"/>
                <a:gd name="T38" fmla="*/ 0 w 208"/>
                <a:gd name="T39" fmla="*/ 162 h 212"/>
                <a:gd name="T40" fmla="*/ 74 w 208"/>
                <a:gd name="T41" fmla="*/ 211 h 212"/>
                <a:gd name="T42" fmla="*/ 133 w 208"/>
                <a:gd name="T43" fmla="*/ 170 h 212"/>
                <a:gd name="T44" fmla="*/ 130 w 208"/>
                <a:gd name="T45" fmla="*/ 96 h 212"/>
                <a:gd name="T46" fmla="*/ 130 w 208"/>
                <a:gd name="T47" fmla="*/ 141 h 212"/>
                <a:gd name="T48" fmla="*/ 77 w 208"/>
                <a:gd name="T49" fmla="*/ 201 h 212"/>
                <a:gd name="T50" fmla="*/ 35 w 208"/>
                <a:gd name="T51" fmla="*/ 161 h 212"/>
                <a:gd name="T52" fmla="*/ 130 w 208"/>
                <a:gd name="T53" fmla="*/ 9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12">
                  <a:moveTo>
                    <a:pt x="133" y="170"/>
                  </a:moveTo>
                  <a:cubicBezTo>
                    <a:pt x="135" y="189"/>
                    <a:pt x="148" y="208"/>
                    <a:pt x="169" y="208"/>
                  </a:cubicBezTo>
                  <a:cubicBezTo>
                    <a:pt x="179" y="208"/>
                    <a:pt x="207" y="201"/>
                    <a:pt x="207" y="165"/>
                  </a:cubicBezTo>
                  <a:lnTo>
                    <a:pt x="207" y="139"/>
                  </a:lnTo>
                  <a:lnTo>
                    <a:pt x="195" y="139"/>
                  </a:lnTo>
                  <a:lnTo>
                    <a:pt x="195" y="165"/>
                  </a:lnTo>
                  <a:cubicBezTo>
                    <a:pt x="195" y="191"/>
                    <a:pt x="184" y="194"/>
                    <a:pt x="179" y="194"/>
                  </a:cubicBezTo>
                  <a:cubicBezTo>
                    <a:pt x="164" y="194"/>
                    <a:pt x="162" y="174"/>
                    <a:pt x="162" y="171"/>
                  </a:cubicBezTo>
                  <a:lnTo>
                    <a:pt x="162" y="79"/>
                  </a:lnTo>
                  <a:cubicBezTo>
                    <a:pt x="162" y="60"/>
                    <a:pt x="162" y="43"/>
                    <a:pt x="146" y="25"/>
                  </a:cubicBezTo>
                  <a:cubicBezTo>
                    <a:pt x="128" y="7"/>
                    <a:pt x="105" y="0"/>
                    <a:pt x="83" y="0"/>
                  </a:cubicBezTo>
                  <a:cubicBezTo>
                    <a:pt x="45" y="0"/>
                    <a:pt x="14" y="22"/>
                    <a:pt x="14" y="52"/>
                  </a:cubicBezTo>
                  <a:cubicBezTo>
                    <a:pt x="14" y="65"/>
                    <a:pt x="23" y="74"/>
                    <a:pt x="34" y="74"/>
                  </a:cubicBezTo>
                  <a:cubicBezTo>
                    <a:pt x="48" y="74"/>
                    <a:pt x="55" y="64"/>
                    <a:pt x="55" y="52"/>
                  </a:cubicBezTo>
                  <a:cubicBezTo>
                    <a:pt x="55" y="47"/>
                    <a:pt x="53" y="31"/>
                    <a:pt x="32" y="31"/>
                  </a:cubicBezTo>
                  <a:cubicBezTo>
                    <a:pt x="45" y="16"/>
                    <a:pt x="67" y="10"/>
                    <a:pt x="82" y="10"/>
                  </a:cubicBezTo>
                  <a:cubicBezTo>
                    <a:pt x="104" y="10"/>
                    <a:pt x="130" y="28"/>
                    <a:pt x="130" y="69"/>
                  </a:cubicBezTo>
                  <a:lnTo>
                    <a:pt x="130" y="86"/>
                  </a:lnTo>
                  <a:cubicBezTo>
                    <a:pt x="107" y="87"/>
                    <a:pt x="75" y="88"/>
                    <a:pt x="45" y="102"/>
                  </a:cubicBezTo>
                  <a:cubicBezTo>
                    <a:pt x="11" y="117"/>
                    <a:pt x="0" y="141"/>
                    <a:pt x="0" y="162"/>
                  </a:cubicBezTo>
                  <a:cubicBezTo>
                    <a:pt x="0" y="200"/>
                    <a:pt x="45" y="211"/>
                    <a:pt x="74" y="211"/>
                  </a:cubicBezTo>
                  <a:cubicBezTo>
                    <a:pt x="104" y="211"/>
                    <a:pt x="124" y="192"/>
                    <a:pt x="133" y="170"/>
                  </a:cubicBezTo>
                  <a:close/>
                  <a:moveTo>
                    <a:pt x="130" y="96"/>
                  </a:moveTo>
                  <a:lnTo>
                    <a:pt x="130" y="141"/>
                  </a:lnTo>
                  <a:cubicBezTo>
                    <a:pt x="130" y="185"/>
                    <a:pt x="97" y="201"/>
                    <a:pt x="77" y="201"/>
                  </a:cubicBezTo>
                  <a:cubicBezTo>
                    <a:pt x="54" y="201"/>
                    <a:pt x="35" y="184"/>
                    <a:pt x="35" y="161"/>
                  </a:cubicBezTo>
                  <a:cubicBezTo>
                    <a:pt x="35" y="136"/>
                    <a:pt x="55" y="97"/>
                    <a:pt x="130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47" name="Freeform 171"/>
            <p:cNvSpPr>
              <a:spLocks noChangeArrowheads="1"/>
            </p:cNvSpPr>
            <p:nvPr/>
          </p:nvSpPr>
          <p:spPr bwMode="auto">
            <a:xfrm>
              <a:off x="2589" y="5972"/>
              <a:ext cx="34" cy="45"/>
            </a:xfrm>
            <a:custGeom>
              <a:avLst/>
              <a:gdLst>
                <a:gd name="T0" fmla="*/ 63 w 156"/>
                <a:gd name="T1" fmla="*/ 51 h 203"/>
                <a:gd name="T2" fmla="*/ 63 w 156"/>
                <a:gd name="T3" fmla="*/ 0 h 203"/>
                <a:gd name="T4" fmla="*/ 0 w 156"/>
                <a:gd name="T5" fmla="*/ 5 h 203"/>
                <a:gd name="T6" fmla="*/ 0 w 156"/>
                <a:gd name="T7" fmla="*/ 19 h 203"/>
                <a:gd name="T8" fmla="*/ 35 w 156"/>
                <a:gd name="T9" fmla="*/ 45 h 203"/>
                <a:gd name="T10" fmla="*/ 35 w 156"/>
                <a:gd name="T11" fmla="*/ 168 h 203"/>
                <a:gd name="T12" fmla="*/ 0 w 156"/>
                <a:gd name="T13" fmla="*/ 189 h 203"/>
                <a:gd name="T14" fmla="*/ 0 w 156"/>
                <a:gd name="T15" fmla="*/ 202 h 203"/>
                <a:gd name="T16" fmla="*/ 52 w 156"/>
                <a:gd name="T17" fmla="*/ 201 h 203"/>
                <a:gd name="T18" fmla="*/ 111 w 156"/>
                <a:gd name="T19" fmla="*/ 202 h 203"/>
                <a:gd name="T20" fmla="*/ 111 w 156"/>
                <a:gd name="T21" fmla="*/ 189 h 203"/>
                <a:gd name="T22" fmla="*/ 101 w 156"/>
                <a:gd name="T23" fmla="*/ 189 h 203"/>
                <a:gd name="T24" fmla="*/ 67 w 156"/>
                <a:gd name="T25" fmla="*/ 167 h 203"/>
                <a:gd name="T26" fmla="*/ 67 w 156"/>
                <a:gd name="T27" fmla="*/ 97 h 203"/>
                <a:gd name="T28" fmla="*/ 121 w 156"/>
                <a:gd name="T29" fmla="*/ 10 h 203"/>
                <a:gd name="T30" fmla="*/ 126 w 156"/>
                <a:gd name="T31" fmla="*/ 10 h 203"/>
                <a:gd name="T32" fmla="*/ 115 w 156"/>
                <a:gd name="T33" fmla="*/ 28 h 203"/>
                <a:gd name="T34" fmla="*/ 135 w 156"/>
                <a:gd name="T35" fmla="*/ 48 h 203"/>
                <a:gd name="T36" fmla="*/ 155 w 156"/>
                <a:gd name="T37" fmla="*/ 28 h 203"/>
                <a:gd name="T38" fmla="*/ 121 w 156"/>
                <a:gd name="T39" fmla="*/ 0 h 203"/>
                <a:gd name="T40" fmla="*/ 63 w 156"/>
                <a:gd name="T41" fmla="*/ 5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203">
                  <a:moveTo>
                    <a:pt x="63" y="51"/>
                  </a:moveTo>
                  <a:lnTo>
                    <a:pt x="63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5" y="23"/>
                    <a:pt x="35" y="45"/>
                  </a:cubicBezTo>
                  <a:lnTo>
                    <a:pt x="35" y="168"/>
                  </a:lnTo>
                  <a:cubicBezTo>
                    <a:pt x="35" y="189"/>
                    <a:pt x="31" y="189"/>
                    <a:pt x="0" y="189"/>
                  </a:cubicBezTo>
                  <a:lnTo>
                    <a:pt x="0" y="202"/>
                  </a:lnTo>
                  <a:cubicBezTo>
                    <a:pt x="18" y="202"/>
                    <a:pt x="39" y="201"/>
                    <a:pt x="52" y="201"/>
                  </a:cubicBezTo>
                  <a:cubicBezTo>
                    <a:pt x="71" y="201"/>
                    <a:pt x="93" y="201"/>
                    <a:pt x="111" y="202"/>
                  </a:cubicBezTo>
                  <a:lnTo>
                    <a:pt x="111" y="189"/>
                  </a:lnTo>
                  <a:lnTo>
                    <a:pt x="101" y="189"/>
                  </a:lnTo>
                  <a:cubicBezTo>
                    <a:pt x="68" y="189"/>
                    <a:pt x="67" y="184"/>
                    <a:pt x="67" y="167"/>
                  </a:cubicBezTo>
                  <a:lnTo>
                    <a:pt x="67" y="97"/>
                  </a:lnTo>
                  <a:cubicBezTo>
                    <a:pt x="67" y="51"/>
                    <a:pt x="85" y="10"/>
                    <a:pt x="121" y="10"/>
                  </a:cubicBezTo>
                  <a:cubicBezTo>
                    <a:pt x="123" y="10"/>
                    <a:pt x="124" y="10"/>
                    <a:pt x="126" y="10"/>
                  </a:cubicBezTo>
                  <a:cubicBezTo>
                    <a:pt x="123" y="11"/>
                    <a:pt x="115" y="17"/>
                    <a:pt x="115" y="28"/>
                  </a:cubicBezTo>
                  <a:cubicBezTo>
                    <a:pt x="115" y="42"/>
                    <a:pt x="124" y="48"/>
                    <a:pt x="135" y="48"/>
                  </a:cubicBezTo>
                  <a:cubicBezTo>
                    <a:pt x="143" y="48"/>
                    <a:pt x="155" y="43"/>
                    <a:pt x="155" y="28"/>
                  </a:cubicBezTo>
                  <a:cubicBezTo>
                    <a:pt x="155" y="14"/>
                    <a:pt x="140" y="0"/>
                    <a:pt x="121" y="0"/>
                  </a:cubicBezTo>
                  <a:cubicBezTo>
                    <a:pt x="87" y="0"/>
                    <a:pt x="71" y="31"/>
                    <a:pt x="63" y="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48" name="Freeform 172"/>
            <p:cNvSpPr>
              <a:spLocks noChangeArrowheads="1"/>
            </p:cNvSpPr>
            <p:nvPr/>
          </p:nvSpPr>
          <p:spPr bwMode="auto">
            <a:xfrm>
              <a:off x="2629" y="5946"/>
              <a:ext cx="49" cy="71"/>
            </a:xfrm>
            <a:custGeom>
              <a:avLst/>
              <a:gdLst>
                <a:gd name="T0" fmla="*/ 35 w 222"/>
                <a:gd name="T1" fmla="*/ 282 h 319"/>
                <a:gd name="T2" fmla="*/ 0 w 222"/>
                <a:gd name="T3" fmla="*/ 303 h 319"/>
                <a:gd name="T4" fmla="*/ 0 w 222"/>
                <a:gd name="T5" fmla="*/ 318 h 319"/>
                <a:gd name="T6" fmla="*/ 50 w 222"/>
                <a:gd name="T7" fmla="*/ 317 h 319"/>
                <a:gd name="T8" fmla="*/ 101 w 222"/>
                <a:gd name="T9" fmla="*/ 318 h 319"/>
                <a:gd name="T10" fmla="*/ 101 w 222"/>
                <a:gd name="T11" fmla="*/ 303 h 319"/>
                <a:gd name="T12" fmla="*/ 64 w 222"/>
                <a:gd name="T13" fmla="*/ 282 h 319"/>
                <a:gd name="T14" fmla="*/ 64 w 222"/>
                <a:gd name="T15" fmla="*/ 236 h 319"/>
                <a:gd name="T16" fmla="*/ 95 w 222"/>
                <a:gd name="T17" fmla="*/ 211 h 319"/>
                <a:gd name="T18" fmla="*/ 149 w 222"/>
                <a:gd name="T19" fmla="*/ 293 h 319"/>
                <a:gd name="T20" fmla="*/ 132 w 222"/>
                <a:gd name="T21" fmla="*/ 303 h 319"/>
                <a:gd name="T22" fmla="*/ 132 w 222"/>
                <a:gd name="T23" fmla="*/ 318 h 319"/>
                <a:gd name="T24" fmla="*/ 182 w 222"/>
                <a:gd name="T25" fmla="*/ 317 h 319"/>
                <a:gd name="T26" fmla="*/ 221 w 222"/>
                <a:gd name="T27" fmla="*/ 318 h 319"/>
                <a:gd name="T28" fmla="*/ 221 w 222"/>
                <a:gd name="T29" fmla="*/ 303 h 319"/>
                <a:gd name="T30" fmla="*/ 176 w 222"/>
                <a:gd name="T31" fmla="*/ 279 h 319"/>
                <a:gd name="T32" fmla="*/ 118 w 222"/>
                <a:gd name="T33" fmla="*/ 197 h 319"/>
                <a:gd name="T34" fmla="*/ 116 w 222"/>
                <a:gd name="T35" fmla="*/ 192 h 319"/>
                <a:gd name="T36" fmla="*/ 153 w 222"/>
                <a:gd name="T37" fmla="*/ 159 h 319"/>
                <a:gd name="T38" fmla="*/ 211 w 222"/>
                <a:gd name="T39" fmla="*/ 135 h 319"/>
                <a:gd name="T40" fmla="*/ 211 w 222"/>
                <a:gd name="T41" fmla="*/ 121 h 319"/>
                <a:gd name="T42" fmla="*/ 179 w 222"/>
                <a:gd name="T43" fmla="*/ 122 h 319"/>
                <a:gd name="T44" fmla="*/ 128 w 222"/>
                <a:gd name="T45" fmla="*/ 121 h 319"/>
                <a:gd name="T46" fmla="*/ 128 w 222"/>
                <a:gd name="T47" fmla="*/ 135 h 319"/>
                <a:gd name="T48" fmla="*/ 141 w 222"/>
                <a:gd name="T49" fmla="*/ 147 h 319"/>
                <a:gd name="T50" fmla="*/ 131 w 222"/>
                <a:gd name="T51" fmla="*/ 164 h 319"/>
                <a:gd name="T52" fmla="*/ 67 w 222"/>
                <a:gd name="T53" fmla="*/ 220 h 319"/>
                <a:gd name="T54" fmla="*/ 67 w 222"/>
                <a:gd name="T55" fmla="*/ 0 h 319"/>
                <a:gd name="T56" fmla="*/ 0 w 222"/>
                <a:gd name="T57" fmla="*/ 5 h 319"/>
                <a:gd name="T58" fmla="*/ 0 w 222"/>
                <a:gd name="T59" fmla="*/ 19 h 319"/>
                <a:gd name="T60" fmla="*/ 35 w 222"/>
                <a:gd name="T61" fmla="*/ 45 h 319"/>
                <a:gd name="T62" fmla="*/ 35 w 222"/>
                <a:gd name="T63" fmla="*/ 28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319">
                  <a:moveTo>
                    <a:pt x="35" y="282"/>
                  </a:moveTo>
                  <a:cubicBezTo>
                    <a:pt x="35" y="303"/>
                    <a:pt x="31" y="303"/>
                    <a:pt x="0" y="303"/>
                  </a:cubicBezTo>
                  <a:lnTo>
                    <a:pt x="0" y="318"/>
                  </a:lnTo>
                  <a:cubicBezTo>
                    <a:pt x="16" y="317"/>
                    <a:pt x="36" y="317"/>
                    <a:pt x="50" y="317"/>
                  </a:cubicBezTo>
                  <a:cubicBezTo>
                    <a:pt x="63" y="317"/>
                    <a:pt x="82" y="317"/>
                    <a:pt x="101" y="318"/>
                  </a:cubicBezTo>
                  <a:lnTo>
                    <a:pt x="101" y="303"/>
                  </a:lnTo>
                  <a:cubicBezTo>
                    <a:pt x="70" y="303"/>
                    <a:pt x="64" y="303"/>
                    <a:pt x="64" y="282"/>
                  </a:cubicBezTo>
                  <a:lnTo>
                    <a:pt x="64" y="236"/>
                  </a:lnTo>
                  <a:lnTo>
                    <a:pt x="95" y="211"/>
                  </a:lnTo>
                  <a:cubicBezTo>
                    <a:pt x="129" y="259"/>
                    <a:pt x="149" y="285"/>
                    <a:pt x="149" y="293"/>
                  </a:cubicBezTo>
                  <a:cubicBezTo>
                    <a:pt x="149" y="301"/>
                    <a:pt x="141" y="303"/>
                    <a:pt x="132" y="303"/>
                  </a:cubicBezTo>
                  <a:lnTo>
                    <a:pt x="132" y="318"/>
                  </a:lnTo>
                  <a:cubicBezTo>
                    <a:pt x="144" y="317"/>
                    <a:pt x="173" y="317"/>
                    <a:pt x="182" y="317"/>
                  </a:cubicBezTo>
                  <a:cubicBezTo>
                    <a:pt x="195" y="317"/>
                    <a:pt x="208" y="317"/>
                    <a:pt x="221" y="318"/>
                  </a:cubicBezTo>
                  <a:lnTo>
                    <a:pt x="221" y="303"/>
                  </a:lnTo>
                  <a:cubicBezTo>
                    <a:pt x="204" y="303"/>
                    <a:pt x="194" y="303"/>
                    <a:pt x="176" y="279"/>
                  </a:cubicBezTo>
                  <a:lnTo>
                    <a:pt x="118" y="197"/>
                  </a:lnTo>
                  <a:cubicBezTo>
                    <a:pt x="118" y="196"/>
                    <a:pt x="116" y="193"/>
                    <a:pt x="116" y="192"/>
                  </a:cubicBezTo>
                  <a:cubicBezTo>
                    <a:pt x="116" y="190"/>
                    <a:pt x="149" y="163"/>
                    <a:pt x="153" y="159"/>
                  </a:cubicBezTo>
                  <a:cubicBezTo>
                    <a:pt x="182" y="136"/>
                    <a:pt x="202" y="135"/>
                    <a:pt x="211" y="135"/>
                  </a:cubicBezTo>
                  <a:lnTo>
                    <a:pt x="211" y="121"/>
                  </a:lnTo>
                  <a:cubicBezTo>
                    <a:pt x="197" y="122"/>
                    <a:pt x="192" y="122"/>
                    <a:pt x="179" y="122"/>
                  </a:cubicBezTo>
                  <a:cubicBezTo>
                    <a:pt x="162" y="122"/>
                    <a:pt x="134" y="121"/>
                    <a:pt x="128" y="121"/>
                  </a:cubicBezTo>
                  <a:lnTo>
                    <a:pt x="128" y="135"/>
                  </a:lnTo>
                  <a:cubicBezTo>
                    <a:pt x="136" y="135"/>
                    <a:pt x="141" y="140"/>
                    <a:pt x="141" y="147"/>
                  </a:cubicBezTo>
                  <a:cubicBezTo>
                    <a:pt x="141" y="155"/>
                    <a:pt x="134" y="161"/>
                    <a:pt x="131" y="164"/>
                  </a:cubicBezTo>
                  <a:lnTo>
                    <a:pt x="67" y="220"/>
                  </a:lnTo>
                  <a:lnTo>
                    <a:pt x="67" y="0"/>
                  </a:lnTo>
                  <a:lnTo>
                    <a:pt x="0" y="5"/>
                  </a:lnTo>
                  <a:lnTo>
                    <a:pt x="0" y="19"/>
                  </a:lnTo>
                  <a:cubicBezTo>
                    <a:pt x="32" y="19"/>
                    <a:pt x="35" y="23"/>
                    <a:pt x="35" y="45"/>
                  </a:cubicBezTo>
                  <a:lnTo>
                    <a:pt x="35" y="2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349" name="Freeform 173"/>
            <p:cNvSpPr>
              <a:spLocks noChangeArrowheads="1"/>
            </p:cNvSpPr>
            <p:nvPr/>
          </p:nvSpPr>
          <p:spPr bwMode="auto">
            <a:xfrm>
              <a:off x="2686" y="5940"/>
              <a:ext cx="23" cy="103"/>
            </a:xfrm>
            <a:custGeom>
              <a:avLst/>
              <a:gdLst>
                <a:gd name="T0" fmla="*/ 101 w 104"/>
                <a:gd name="T1" fmla="*/ 237 h 458"/>
                <a:gd name="T2" fmla="*/ 103 w 104"/>
                <a:gd name="T3" fmla="*/ 228 h 458"/>
                <a:gd name="T4" fmla="*/ 101 w 104"/>
                <a:gd name="T5" fmla="*/ 221 h 458"/>
                <a:gd name="T6" fmla="*/ 19 w 104"/>
                <a:gd name="T7" fmla="*/ 10 h 458"/>
                <a:gd name="T8" fmla="*/ 9 w 104"/>
                <a:gd name="T9" fmla="*/ 0 h 458"/>
                <a:gd name="T10" fmla="*/ 0 w 104"/>
                <a:gd name="T11" fmla="*/ 9 h 458"/>
                <a:gd name="T12" fmla="*/ 2 w 104"/>
                <a:gd name="T13" fmla="*/ 17 h 458"/>
                <a:gd name="T14" fmla="*/ 84 w 104"/>
                <a:gd name="T15" fmla="*/ 228 h 458"/>
                <a:gd name="T16" fmla="*/ 2 w 104"/>
                <a:gd name="T17" fmla="*/ 440 h 458"/>
                <a:gd name="T18" fmla="*/ 0 w 104"/>
                <a:gd name="T19" fmla="*/ 448 h 458"/>
                <a:gd name="T20" fmla="*/ 9 w 104"/>
                <a:gd name="T21" fmla="*/ 457 h 458"/>
                <a:gd name="T22" fmla="*/ 19 w 104"/>
                <a:gd name="T23" fmla="*/ 448 h 458"/>
                <a:gd name="T24" fmla="*/ 101 w 104"/>
                <a:gd name="T25" fmla="*/ 23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458">
                  <a:moveTo>
                    <a:pt x="101" y="237"/>
                  </a:moveTo>
                  <a:cubicBezTo>
                    <a:pt x="103" y="230"/>
                    <a:pt x="103" y="230"/>
                    <a:pt x="103" y="228"/>
                  </a:cubicBezTo>
                  <a:cubicBezTo>
                    <a:pt x="103" y="227"/>
                    <a:pt x="103" y="226"/>
                    <a:pt x="101" y="221"/>
                  </a:cubicBezTo>
                  <a:lnTo>
                    <a:pt x="19" y="10"/>
                  </a:lnTo>
                  <a:cubicBezTo>
                    <a:pt x="17" y="3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2" y="17"/>
                  </a:cubicBezTo>
                  <a:lnTo>
                    <a:pt x="84" y="228"/>
                  </a:lnTo>
                  <a:lnTo>
                    <a:pt x="2" y="440"/>
                  </a:lnTo>
                  <a:cubicBezTo>
                    <a:pt x="0" y="445"/>
                    <a:pt x="0" y="446"/>
                    <a:pt x="0" y="448"/>
                  </a:cubicBezTo>
                  <a:cubicBezTo>
                    <a:pt x="0" y="453"/>
                    <a:pt x="4" y="457"/>
                    <a:pt x="9" y="457"/>
                  </a:cubicBezTo>
                  <a:cubicBezTo>
                    <a:pt x="16" y="457"/>
                    <a:pt x="17" y="453"/>
                    <a:pt x="19" y="448"/>
                  </a:cubicBezTo>
                  <a:lnTo>
                    <a:pt x="101" y="2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0350" name="Group 174"/>
          <p:cNvGrpSpPr>
            <a:grpSpLocks/>
          </p:cNvGrpSpPr>
          <p:nvPr/>
        </p:nvGrpSpPr>
        <p:grpSpPr bwMode="auto">
          <a:xfrm>
            <a:off x="185738" y="7991475"/>
            <a:ext cx="3844925" cy="646113"/>
            <a:chOff x="117" y="5034"/>
            <a:chExt cx="2422" cy="407"/>
          </a:xfrm>
        </p:grpSpPr>
        <p:grpSp>
          <p:nvGrpSpPr>
            <p:cNvPr id="50351" name="Group 175"/>
            <p:cNvGrpSpPr>
              <a:grpSpLocks/>
            </p:cNvGrpSpPr>
            <p:nvPr/>
          </p:nvGrpSpPr>
          <p:grpSpPr bwMode="auto">
            <a:xfrm>
              <a:off x="117" y="5034"/>
              <a:ext cx="2422" cy="407"/>
              <a:chOff x="117" y="5034"/>
              <a:chExt cx="2422" cy="407"/>
            </a:xfrm>
          </p:grpSpPr>
          <p:sp>
            <p:nvSpPr>
              <p:cNvPr id="50352" name="Freeform 176"/>
              <p:cNvSpPr>
                <a:spLocks noChangeArrowheads="1"/>
              </p:cNvSpPr>
              <p:nvPr/>
            </p:nvSpPr>
            <p:spPr bwMode="auto">
              <a:xfrm>
                <a:off x="117" y="5043"/>
                <a:ext cx="2412" cy="389"/>
              </a:xfrm>
              <a:custGeom>
                <a:avLst/>
                <a:gdLst>
                  <a:gd name="T0" fmla="*/ 0 w 10642"/>
                  <a:gd name="T1" fmla="*/ 0 h 1720"/>
                  <a:gd name="T2" fmla="*/ 10641 w 10642"/>
                  <a:gd name="T3" fmla="*/ 0 h 1720"/>
                  <a:gd name="T4" fmla="*/ 10641 w 10642"/>
                  <a:gd name="T5" fmla="*/ 1719 h 1720"/>
                  <a:gd name="T6" fmla="*/ 0 w 10642"/>
                  <a:gd name="T7" fmla="*/ 1719 h 1720"/>
                  <a:gd name="T8" fmla="*/ 0 w 10642"/>
                  <a:gd name="T9" fmla="*/ 0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42" h="1720">
                    <a:moveTo>
                      <a:pt x="0" y="0"/>
                    </a:moveTo>
                    <a:cubicBezTo>
                      <a:pt x="3547" y="0"/>
                      <a:pt x="7094" y="0"/>
                      <a:pt x="10641" y="0"/>
                    </a:cubicBezTo>
                    <a:cubicBezTo>
                      <a:pt x="10641" y="573"/>
                      <a:pt x="10641" y="1146"/>
                      <a:pt x="10641" y="1719"/>
                    </a:cubicBezTo>
                    <a:cubicBezTo>
                      <a:pt x="7094" y="1719"/>
                      <a:pt x="3547" y="1719"/>
                      <a:pt x="0" y="1719"/>
                    </a:cubicBezTo>
                    <a:cubicBezTo>
                      <a:pt x="0" y="1146"/>
                      <a:pt x="0" y="57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53" name="Freeform 177"/>
              <p:cNvSpPr>
                <a:spLocks noChangeArrowheads="1"/>
              </p:cNvSpPr>
              <p:nvPr/>
            </p:nvSpPr>
            <p:spPr bwMode="auto">
              <a:xfrm>
                <a:off x="118" y="5149"/>
                <a:ext cx="96" cy="162"/>
              </a:xfrm>
              <a:custGeom>
                <a:avLst/>
                <a:gdLst>
                  <a:gd name="T0" fmla="*/ 268 w 427"/>
                  <a:gd name="T1" fmla="*/ 241 h 719"/>
                  <a:gd name="T2" fmla="*/ 341 w 427"/>
                  <a:gd name="T3" fmla="*/ 241 h 719"/>
                  <a:gd name="T4" fmla="*/ 368 w 427"/>
                  <a:gd name="T5" fmla="*/ 225 h 719"/>
                  <a:gd name="T6" fmla="*/ 344 w 427"/>
                  <a:gd name="T7" fmla="*/ 216 h 719"/>
                  <a:gd name="T8" fmla="*/ 273 w 427"/>
                  <a:gd name="T9" fmla="*/ 216 h 719"/>
                  <a:gd name="T10" fmla="*/ 290 w 427"/>
                  <a:gd name="T11" fmla="*/ 126 h 719"/>
                  <a:gd name="T12" fmla="*/ 311 w 427"/>
                  <a:gd name="T13" fmla="*/ 45 h 719"/>
                  <a:gd name="T14" fmla="*/ 351 w 427"/>
                  <a:gd name="T15" fmla="*/ 18 h 719"/>
                  <a:gd name="T16" fmla="*/ 395 w 427"/>
                  <a:gd name="T17" fmla="*/ 31 h 719"/>
                  <a:gd name="T18" fmla="*/ 348 w 427"/>
                  <a:gd name="T19" fmla="*/ 74 h 719"/>
                  <a:gd name="T20" fmla="*/ 380 w 427"/>
                  <a:gd name="T21" fmla="*/ 101 h 719"/>
                  <a:gd name="T22" fmla="*/ 426 w 427"/>
                  <a:gd name="T23" fmla="*/ 54 h 719"/>
                  <a:gd name="T24" fmla="*/ 351 w 427"/>
                  <a:gd name="T25" fmla="*/ 0 h 719"/>
                  <a:gd name="T26" fmla="*/ 244 w 427"/>
                  <a:gd name="T27" fmla="*/ 93 h 719"/>
                  <a:gd name="T28" fmla="*/ 214 w 427"/>
                  <a:gd name="T29" fmla="*/ 216 h 719"/>
                  <a:gd name="T30" fmla="*/ 156 w 427"/>
                  <a:gd name="T31" fmla="*/ 216 h 719"/>
                  <a:gd name="T32" fmla="*/ 129 w 427"/>
                  <a:gd name="T33" fmla="*/ 232 h 719"/>
                  <a:gd name="T34" fmla="*/ 153 w 427"/>
                  <a:gd name="T35" fmla="*/ 241 h 719"/>
                  <a:gd name="T36" fmla="*/ 210 w 427"/>
                  <a:gd name="T37" fmla="*/ 241 h 719"/>
                  <a:gd name="T38" fmla="*/ 146 w 427"/>
                  <a:gd name="T39" fmla="*/ 554 h 719"/>
                  <a:gd name="T40" fmla="*/ 70 w 427"/>
                  <a:gd name="T41" fmla="*/ 702 h 719"/>
                  <a:gd name="T42" fmla="*/ 31 w 427"/>
                  <a:gd name="T43" fmla="*/ 686 h 719"/>
                  <a:gd name="T44" fmla="*/ 78 w 427"/>
                  <a:gd name="T45" fmla="*/ 644 h 719"/>
                  <a:gd name="T46" fmla="*/ 46 w 427"/>
                  <a:gd name="T47" fmla="*/ 616 h 719"/>
                  <a:gd name="T48" fmla="*/ 0 w 427"/>
                  <a:gd name="T49" fmla="*/ 664 h 719"/>
                  <a:gd name="T50" fmla="*/ 70 w 427"/>
                  <a:gd name="T51" fmla="*/ 718 h 719"/>
                  <a:gd name="T52" fmla="*/ 168 w 427"/>
                  <a:gd name="T53" fmla="*/ 641 h 719"/>
                  <a:gd name="T54" fmla="*/ 217 w 427"/>
                  <a:gd name="T55" fmla="*/ 491 h 719"/>
                  <a:gd name="T56" fmla="*/ 268 w 427"/>
                  <a:gd name="T57" fmla="*/ 241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7" h="719">
                    <a:moveTo>
                      <a:pt x="268" y="241"/>
                    </a:moveTo>
                    <a:cubicBezTo>
                      <a:pt x="292" y="241"/>
                      <a:pt x="317" y="241"/>
                      <a:pt x="341" y="241"/>
                    </a:cubicBezTo>
                    <a:cubicBezTo>
                      <a:pt x="358" y="241"/>
                      <a:pt x="368" y="241"/>
                      <a:pt x="368" y="225"/>
                    </a:cubicBezTo>
                    <a:cubicBezTo>
                      <a:pt x="368" y="216"/>
                      <a:pt x="358" y="216"/>
                      <a:pt x="344" y="216"/>
                    </a:cubicBezTo>
                    <a:cubicBezTo>
                      <a:pt x="320" y="216"/>
                      <a:pt x="297" y="216"/>
                      <a:pt x="273" y="216"/>
                    </a:cubicBezTo>
                    <a:cubicBezTo>
                      <a:pt x="278" y="186"/>
                      <a:pt x="284" y="156"/>
                      <a:pt x="290" y="126"/>
                    </a:cubicBezTo>
                    <a:cubicBezTo>
                      <a:pt x="295" y="110"/>
                      <a:pt x="307" y="54"/>
                      <a:pt x="311" y="45"/>
                    </a:cubicBezTo>
                    <a:cubicBezTo>
                      <a:pt x="319" y="29"/>
                      <a:pt x="334" y="18"/>
                      <a:pt x="351" y="18"/>
                    </a:cubicBezTo>
                    <a:cubicBezTo>
                      <a:pt x="356" y="18"/>
                      <a:pt x="377" y="18"/>
                      <a:pt x="395" y="31"/>
                    </a:cubicBezTo>
                    <a:cubicBezTo>
                      <a:pt x="356" y="34"/>
                      <a:pt x="348" y="63"/>
                      <a:pt x="348" y="74"/>
                    </a:cubicBezTo>
                    <a:cubicBezTo>
                      <a:pt x="348" y="93"/>
                      <a:pt x="363" y="101"/>
                      <a:pt x="380" y="101"/>
                    </a:cubicBezTo>
                    <a:cubicBezTo>
                      <a:pt x="402" y="101"/>
                      <a:pt x="426" y="83"/>
                      <a:pt x="426" y="54"/>
                    </a:cubicBezTo>
                    <a:cubicBezTo>
                      <a:pt x="426" y="18"/>
                      <a:pt x="387" y="0"/>
                      <a:pt x="351" y="0"/>
                    </a:cubicBezTo>
                    <a:cubicBezTo>
                      <a:pt x="322" y="0"/>
                      <a:pt x="268" y="14"/>
                      <a:pt x="244" y="93"/>
                    </a:cubicBezTo>
                    <a:cubicBezTo>
                      <a:pt x="238" y="108"/>
                      <a:pt x="237" y="117"/>
                      <a:pt x="214" y="216"/>
                    </a:cubicBezTo>
                    <a:cubicBezTo>
                      <a:pt x="195" y="216"/>
                      <a:pt x="176" y="216"/>
                      <a:pt x="156" y="216"/>
                    </a:cubicBezTo>
                    <a:cubicBezTo>
                      <a:pt x="139" y="216"/>
                      <a:pt x="129" y="216"/>
                      <a:pt x="129" y="232"/>
                    </a:cubicBezTo>
                    <a:cubicBezTo>
                      <a:pt x="129" y="241"/>
                      <a:pt x="139" y="241"/>
                      <a:pt x="153" y="241"/>
                    </a:cubicBezTo>
                    <a:cubicBezTo>
                      <a:pt x="172" y="241"/>
                      <a:pt x="190" y="241"/>
                      <a:pt x="210" y="241"/>
                    </a:cubicBezTo>
                    <a:cubicBezTo>
                      <a:pt x="188" y="345"/>
                      <a:pt x="167" y="449"/>
                      <a:pt x="146" y="554"/>
                    </a:cubicBezTo>
                    <a:cubicBezTo>
                      <a:pt x="131" y="630"/>
                      <a:pt x="117" y="702"/>
                      <a:pt x="70" y="702"/>
                    </a:cubicBezTo>
                    <a:cubicBezTo>
                      <a:pt x="68" y="702"/>
                      <a:pt x="46" y="702"/>
                      <a:pt x="31" y="686"/>
                    </a:cubicBezTo>
                    <a:cubicBezTo>
                      <a:pt x="70" y="684"/>
                      <a:pt x="78" y="657"/>
                      <a:pt x="78" y="644"/>
                    </a:cubicBezTo>
                    <a:cubicBezTo>
                      <a:pt x="78" y="625"/>
                      <a:pt x="63" y="616"/>
                      <a:pt x="46" y="616"/>
                    </a:cubicBezTo>
                    <a:cubicBezTo>
                      <a:pt x="24" y="616"/>
                      <a:pt x="0" y="635"/>
                      <a:pt x="0" y="664"/>
                    </a:cubicBezTo>
                    <a:cubicBezTo>
                      <a:pt x="0" y="700"/>
                      <a:pt x="37" y="718"/>
                      <a:pt x="70" y="718"/>
                    </a:cubicBezTo>
                    <a:cubicBezTo>
                      <a:pt x="119" y="718"/>
                      <a:pt x="153" y="673"/>
                      <a:pt x="168" y="641"/>
                    </a:cubicBezTo>
                    <a:cubicBezTo>
                      <a:pt x="195" y="591"/>
                      <a:pt x="217" y="497"/>
                      <a:pt x="217" y="491"/>
                    </a:cubicBezTo>
                    <a:cubicBezTo>
                      <a:pt x="234" y="407"/>
                      <a:pt x="250" y="324"/>
                      <a:pt x="268" y="2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54" name="Freeform 178"/>
              <p:cNvSpPr>
                <a:spLocks noChangeArrowheads="1"/>
              </p:cNvSpPr>
              <p:nvPr/>
            </p:nvSpPr>
            <p:spPr bwMode="auto">
              <a:xfrm>
                <a:off x="288" y="5209"/>
                <a:ext cx="128" cy="41"/>
              </a:xfrm>
              <a:custGeom>
                <a:avLst/>
                <a:gdLst>
                  <a:gd name="T0" fmla="*/ 540 w 571"/>
                  <a:gd name="T1" fmla="*/ 31 h 185"/>
                  <a:gd name="T2" fmla="*/ 570 w 571"/>
                  <a:gd name="T3" fmla="*/ 16 h 185"/>
                  <a:gd name="T4" fmla="*/ 540 w 571"/>
                  <a:gd name="T5" fmla="*/ 0 h 185"/>
                  <a:gd name="T6" fmla="*/ 30 w 571"/>
                  <a:gd name="T7" fmla="*/ 0 h 185"/>
                  <a:gd name="T8" fmla="*/ 0 w 571"/>
                  <a:gd name="T9" fmla="*/ 16 h 185"/>
                  <a:gd name="T10" fmla="*/ 30 w 571"/>
                  <a:gd name="T11" fmla="*/ 31 h 185"/>
                  <a:gd name="T12" fmla="*/ 540 w 571"/>
                  <a:gd name="T13" fmla="*/ 31 h 185"/>
                  <a:gd name="T14" fmla="*/ 540 w 571"/>
                  <a:gd name="T15" fmla="*/ 184 h 185"/>
                  <a:gd name="T16" fmla="*/ 570 w 571"/>
                  <a:gd name="T17" fmla="*/ 169 h 185"/>
                  <a:gd name="T18" fmla="*/ 540 w 571"/>
                  <a:gd name="T19" fmla="*/ 153 h 185"/>
                  <a:gd name="T20" fmla="*/ 30 w 571"/>
                  <a:gd name="T21" fmla="*/ 153 h 185"/>
                  <a:gd name="T22" fmla="*/ 0 w 571"/>
                  <a:gd name="T23" fmla="*/ 169 h 185"/>
                  <a:gd name="T24" fmla="*/ 30 w 571"/>
                  <a:gd name="T25" fmla="*/ 184 h 185"/>
                  <a:gd name="T26" fmla="*/ 540 w 571"/>
                  <a:gd name="T27" fmla="*/ 18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1" h="185">
                    <a:moveTo>
                      <a:pt x="540" y="31"/>
                    </a:moveTo>
                    <a:cubicBezTo>
                      <a:pt x="552" y="31"/>
                      <a:pt x="570" y="31"/>
                      <a:pt x="570" y="16"/>
                    </a:cubicBezTo>
                    <a:cubicBezTo>
                      <a:pt x="570" y="0"/>
                      <a:pt x="552" y="0"/>
                      <a:pt x="540" y="0"/>
                    </a:cubicBezTo>
                    <a:cubicBezTo>
                      <a:pt x="371" y="0"/>
                      <a:pt x="200" y="0"/>
                      <a:pt x="30" y="0"/>
                    </a:cubicBezTo>
                    <a:cubicBezTo>
                      <a:pt x="17" y="0"/>
                      <a:pt x="0" y="0"/>
                      <a:pt x="0" y="16"/>
                    </a:cubicBezTo>
                    <a:cubicBezTo>
                      <a:pt x="0" y="31"/>
                      <a:pt x="17" y="31"/>
                      <a:pt x="30" y="31"/>
                    </a:cubicBezTo>
                    <a:cubicBezTo>
                      <a:pt x="200" y="31"/>
                      <a:pt x="371" y="31"/>
                      <a:pt x="540" y="31"/>
                    </a:cubicBezTo>
                    <a:close/>
                    <a:moveTo>
                      <a:pt x="540" y="184"/>
                    </a:moveTo>
                    <a:cubicBezTo>
                      <a:pt x="552" y="184"/>
                      <a:pt x="570" y="184"/>
                      <a:pt x="570" y="169"/>
                    </a:cubicBezTo>
                    <a:cubicBezTo>
                      <a:pt x="570" y="153"/>
                      <a:pt x="552" y="153"/>
                      <a:pt x="540" y="153"/>
                    </a:cubicBezTo>
                    <a:cubicBezTo>
                      <a:pt x="371" y="153"/>
                      <a:pt x="200" y="153"/>
                      <a:pt x="30" y="153"/>
                    </a:cubicBezTo>
                    <a:cubicBezTo>
                      <a:pt x="17" y="153"/>
                      <a:pt x="0" y="153"/>
                      <a:pt x="0" y="169"/>
                    </a:cubicBezTo>
                    <a:cubicBezTo>
                      <a:pt x="0" y="184"/>
                      <a:pt x="17" y="184"/>
                      <a:pt x="30" y="184"/>
                    </a:cubicBezTo>
                    <a:cubicBezTo>
                      <a:pt x="200" y="184"/>
                      <a:pt x="371" y="184"/>
                      <a:pt x="54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55" name="Freeform 179"/>
              <p:cNvSpPr>
                <a:spLocks noChangeArrowheads="1"/>
              </p:cNvSpPr>
              <p:nvPr/>
            </p:nvSpPr>
            <p:spPr bwMode="auto">
              <a:xfrm>
                <a:off x="942" y="5034"/>
                <a:ext cx="63" cy="119"/>
              </a:xfrm>
              <a:custGeom>
                <a:avLst/>
                <a:gdLst>
                  <a:gd name="T0" fmla="*/ 176 w 284"/>
                  <a:gd name="T1" fmla="*/ 20 h 527"/>
                  <a:gd name="T2" fmla="*/ 156 w 284"/>
                  <a:gd name="T3" fmla="*/ 0 h 527"/>
                  <a:gd name="T4" fmla="*/ 0 w 284"/>
                  <a:gd name="T5" fmla="*/ 50 h 527"/>
                  <a:gd name="T6" fmla="*/ 0 w 284"/>
                  <a:gd name="T7" fmla="*/ 74 h 527"/>
                  <a:gd name="T8" fmla="*/ 112 w 284"/>
                  <a:gd name="T9" fmla="*/ 54 h 527"/>
                  <a:gd name="T10" fmla="*/ 112 w 284"/>
                  <a:gd name="T11" fmla="*/ 463 h 527"/>
                  <a:gd name="T12" fmla="*/ 31 w 284"/>
                  <a:gd name="T13" fmla="*/ 502 h 527"/>
                  <a:gd name="T14" fmla="*/ 5 w 284"/>
                  <a:gd name="T15" fmla="*/ 502 h 527"/>
                  <a:gd name="T16" fmla="*/ 5 w 284"/>
                  <a:gd name="T17" fmla="*/ 526 h 527"/>
                  <a:gd name="T18" fmla="*/ 144 w 284"/>
                  <a:gd name="T19" fmla="*/ 525 h 527"/>
                  <a:gd name="T20" fmla="*/ 283 w 284"/>
                  <a:gd name="T21" fmla="*/ 526 h 527"/>
                  <a:gd name="T22" fmla="*/ 283 w 284"/>
                  <a:gd name="T23" fmla="*/ 502 h 527"/>
                  <a:gd name="T24" fmla="*/ 253 w 284"/>
                  <a:gd name="T25" fmla="*/ 502 h 527"/>
                  <a:gd name="T26" fmla="*/ 176 w 284"/>
                  <a:gd name="T27" fmla="*/ 463 h 527"/>
                  <a:gd name="T28" fmla="*/ 176 w 284"/>
                  <a:gd name="T29" fmla="*/ 2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4" h="527">
                    <a:moveTo>
                      <a:pt x="176" y="20"/>
                    </a:moveTo>
                    <a:cubicBezTo>
                      <a:pt x="176" y="2"/>
                      <a:pt x="176" y="0"/>
                      <a:pt x="156" y="0"/>
                    </a:cubicBezTo>
                    <a:cubicBezTo>
                      <a:pt x="103" y="50"/>
                      <a:pt x="27" y="50"/>
                      <a:pt x="0" y="50"/>
                    </a:cubicBezTo>
                    <a:cubicBezTo>
                      <a:pt x="0" y="58"/>
                      <a:pt x="0" y="66"/>
                      <a:pt x="0" y="74"/>
                    </a:cubicBezTo>
                    <a:cubicBezTo>
                      <a:pt x="17" y="74"/>
                      <a:pt x="66" y="74"/>
                      <a:pt x="112" y="54"/>
                    </a:cubicBezTo>
                    <a:cubicBezTo>
                      <a:pt x="112" y="191"/>
                      <a:pt x="112" y="327"/>
                      <a:pt x="112" y="463"/>
                    </a:cubicBezTo>
                    <a:cubicBezTo>
                      <a:pt x="112" y="492"/>
                      <a:pt x="110" y="502"/>
                      <a:pt x="31" y="502"/>
                    </a:cubicBezTo>
                    <a:cubicBezTo>
                      <a:pt x="23" y="502"/>
                      <a:pt x="14" y="502"/>
                      <a:pt x="5" y="502"/>
                    </a:cubicBezTo>
                    <a:cubicBezTo>
                      <a:pt x="5" y="510"/>
                      <a:pt x="5" y="518"/>
                      <a:pt x="5" y="526"/>
                    </a:cubicBezTo>
                    <a:cubicBezTo>
                      <a:pt x="34" y="525"/>
                      <a:pt x="110" y="525"/>
                      <a:pt x="144" y="525"/>
                    </a:cubicBezTo>
                    <a:cubicBezTo>
                      <a:pt x="177" y="525"/>
                      <a:pt x="250" y="525"/>
                      <a:pt x="283" y="526"/>
                    </a:cubicBezTo>
                    <a:cubicBezTo>
                      <a:pt x="283" y="518"/>
                      <a:pt x="283" y="510"/>
                      <a:pt x="283" y="502"/>
                    </a:cubicBezTo>
                    <a:cubicBezTo>
                      <a:pt x="273" y="502"/>
                      <a:pt x="263" y="502"/>
                      <a:pt x="253" y="502"/>
                    </a:cubicBezTo>
                    <a:cubicBezTo>
                      <a:pt x="177" y="502"/>
                      <a:pt x="176" y="492"/>
                      <a:pt x="176" y="463"/>
                    </a:cubicBezTo>
                    <a:cubicBezTo>
                      <a:pt x="176" y="315"/>
                      <a:pt x="176" y="168"/>
                      <a:pt x="176" y="2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56" name="Freeform 180"/>
              <p:cNvSpPr>
                <a:spLocks noChangeArrowheads="1"/>
              </p:cNvSpPr>
              <p:nvPr/>
            </p:nvSpPr>
            <p:spPr bwMode="auto">
              <a:xfrm>
                <a:off x="505" y="5227"/>
                <a:ext cx="934" cy="6"/>
              </a:xfrm>
              <a:custGeom>
                <a:avLst/>
                <a:gdLst>
                  <a:gd name="T0" fmla="*/ 0 w 4125"/>
                  <a:gd name="T1" fmla="*/ 0 h 32"/>
                  <a:gd name="T2" fmla="*/ 4124 w 4125"/>
                  <a:gd name="T3" fmla="*/ 0 h 32"/>
                  <a:gd name="T4" fmla="*/ 4124 w 4125"/>
                  <a:gd name="T5" fmla="*/ 31 h 32"/>
                  <a:gd name="T6" fmla="*/ 0 w 4125"/>
                  <a:gd name="T7" fmla="*/ 31 h 32"/>
                  <a:gd name="T8" fmla="*/ 0 w 4125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5" h="32">
                    <a:moveTo>
                      <a:pt x="0" y="0"/>
                    </a:moveTo>
                    <a:cubicBezTo>
                      <a:pt x="1375" y="0"/>
                      <a:pt x="2750" y="0"/>
                      <a:pt x="4124" y="0"/>
                    </a:cubicBezTo>
                    <a:cubicBezTo>
                      <a:pt x="4124" y="10"/>
                      <a:pt x="4124" y="21"/>
                      <a:pt x="4124" y="31"/>
                    </a:cubicBezTo>
                    <a:cubicBezTo>
                      <a:pt x="2750" y="31"/>
                      <a:pt x="1375" y="31"/>
                      <a:pt x="0" y="31"/>
                    </a:cubicBezTo>
                    <a:cubicBezTo>
                      <a:pt x="0" y="21"/>
                      <a:pt x="0" y="10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57" name="Freeform 181"/>
              <p:cNvSpPr>
                <a:spLocks noChangeArrowheads="1"/>
              </p:cNvSpPr>
              <p:nvPr/>
            </p:nvSpPr>
            <p:spPr bwMode="auto">
              <a:xfrm>
                <a:off x="516" y="5274"/>
                <a:ext cx="87" cy="125"/>
              </a:xfrm>
              <a:custGeom>
                <a:avLst/>
                <a:gdLst>
                  <a:gd name="T0" fmla="*/ 197 w 388"/>
                  <a:gd name="T1" fmla="*/ 6 h 557"/>
                  <a:gd name="T2" fmla="*/ 188 w 388"/>
                  <a:gd name="T3" fmla="*/ 0 h 557"/>
                  <a:gd name="T4" fmla="*/ 83 w 388"/>
                  <a:gd name="T5" fmla="*/ 6 h 557"/>
                  <a:gd name="T6" fmla="*/ 66 w 388"/>
                  <a:gd name="T7" fmla="*/ 23 h 557"/>
                  <a:gd name="T8" fmla="*/ 88 w 388"/>
                  <a:gd name="T9" fmla="*/ 31 h 557"/>
                  <a:gd name="T10" fmla="*/ 129 w 388"/>
                  <a:gd name="T11" fmla="*/ 45 h 557"/>
                  <a:gd name="T12" fmla="*/ 127 w 388"/>
                  <a:gd name="T13" fmla="*/ 60 h 557"/>
                  <a:gd name="T14" fmla="*/ 3 w 388"/>
                  <a:gd name="T15" fmla="*/ 517 h 557"/>
                  <a:gd name="T16" fmla="*/ 0 w 388"/>
                  <a:gd name="T17" fmla="*/ 533 h 557"/>
                  <a:gd name="T18" fmla="*/ 24 w 388"/>
                  <a:gd name="T19" fmla="*/ 556 h 557"/>
                  <a:gd name="T20" fmla="*/ 54 w 388"/>
                  <a:gd name="T21" fmla="*/ 540 h 557"/>
                  <a:gd name="T22" fmla="*/ 103 w 388"/>
                  <a:gd name="T23" fmla="*/ 367 h 557"/>
                  <a:gd name="T24" fmla="*/ 200 w 388"/>
                  <a:gd name="T25" fmla="*/ 435 h 557"/>
                  <a:gd name="T26" fmla="*/ 197 w 388"/>
                  <a:gd name="T27" fmla="*/ 450 h 557"/>
                  <a:gd name="T28" fmla="*/ 195 w 388"/>
                  <a:gd name="T29" fmla="*/ 477 h 557"/>
                  <a:gd name="T30" fmla="*/ 273 w 388"/>
                  <a:gd name="T31" fmla="*/ 556 h 557"/>
                  <a:gd name="T32" fmla="*/ 341 w 388"/>
                  <a:gd name="T33" fmla="*/ 513 h 557"/>
                  <a:gd name="T34" fmla="*/ 372 w 388"/>
                  <a:gd name="T35" fmla="*/ 435 h 557"/>
                  <a:gd name="T36" fmla="*/ 360 w 388"/>
                  <a:gd name="T37" fmla="*/ 427 h 557"/>
                  <a:gd name="T38" fmla="*/ 351 w 388"/>
                  <a:gd name="T39" fmla="*/ 441 h 557"/>
                  <a:gd name="T40" fmla="*/ 275 w 388"/>
                  <a:gd name="T41" fmla="*/ 538 h 557"/>
                  <a:gd name="T42" fmla="*/ 249 w 388"/>
                  <a:gd name="T43" fmla="*/ 502 h 557"/>
                  <a:gd name="T44" fmla="*/ 256 w 388"/>
                  <a:gd name="T45" fmla="*/ 457 h 557"/>
                  <a:gd name="T46" fmla="*/ 258 w 388"/>
                  <a:gd name="T47" fmla="*/ 432 h 557"/>
                  <a:gd name="T48" fmla="*/ 131 w 388"/>
                  <a:gd name="T49" fmla="*/ 348 h 557"/>
                  <a:gd name="T50" fmla="*/ 204 w 388"/>
                  <a:gd name="T51" fmla="*/ 290 h 557"/>
                  <a:gd name="T52" fmla="*/ 326 w 388"/>
                  <a:gd name="T53" fmla="*/ 216 h 557"/>
                  <a:gd name="T54" fmla="*/ 336 w 388"/>
                  <a:gd name="T55" fmla="*/ 216 h 557"/>
                  <a:gd name="T56" fmla="*/ 353 w 388"/>
                  <a:gd name="T57" fmla="*/ 223 h 557"/>
                  <a:gd name="T58" fmla="*/ 356 w 388"/>
                  <a:gd name="T59" fmla="*/ 225 h 557"/>
                  <a:gd name="T60" fmla="*/ 307 w 388"/>
                  <a:gd name="T61" fmla="*/ 268 h 557"/>
                  <a:gd name="T62" fmla="*/ 341 w 388"/>
                  <a:gd name="T63" fmla="*/ 297 h 557"/>
                  <a:gd name="T64" fmla="*/ 387 w 388"/>
                  <a:gd name="T65" fmla="*/ 248 h 557"/>
                  <a:gd name="T66" fmla="*/ 329 w 388"/>
                  <a:gd name="T67" fmla="*/ 198 h 557"/>
                  <a:gd name="T68" fmla="*/ 204 w 388"/>
                  <a:gd name="T69" fmla="*/ 268 h 557"/>
                  <a:gd name="T70" fmla="*/ 110 w 388"/>
                  <a:gd name="T71" fmla="*/ 342 h 557"/>
                  <a:gd name="T72" fmla="*/ 197 w 388"/>
                  <a:gd name="T73" fmla="*/ 6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8" h="557">
                    <a:moveTo>
                      <a:pt x="197" y="6"/>
                    </a:moveTo>
                    <a:cubicBezTo>
                      <a:pt x="194" y="5"/>
                      <a:pt x="197" y="0"/>
                      <a:pt x="188" y="0"/>
                    </a:cubicBezTo>
                    <a:cubicBezTo>
                      <a:pt x="168" y="0"/>
                      <a:pt x="104" y="5"/>
                      <a:pt x="83" y="6"/>
                    </a:cubicBezTo>
                    <a:cubicBezTo>
                      <a:pt x="76" y="6"/>
                      <a:pt x="66" y="9"/>
                      <a:pt x="66" y="23"/>
                    </a:cubicBezTo>
                    <a:cubicBezTo>
                      <a:pt x="66" y="31"/>
                      <a:pt x="73" y="31"/>
                      <a:pt x="88" y="31"/>
                    </a:cubicBezTo>
                    <a:cubicBezTo>
                      <a:pt x="129" y="31"/>
                      <a:pt x="129" y="39"/>
                      <a:pt x="129" y="45"/>
                    </a:cubicBezTo>
                    <a:cubicBezTo>
                      <a:pt x="128" y="50"/>
                      <a:pt x="128" y="56"/>
                      <a:pt x="127" y="60"/>
                    </a:cubicBezTo>
                    <a:cubicBezTo>
                      <a:pt x="85" y="213"/>
                      <a:pt x="43" y="365"/>
                      <a:pt x="3" y="517"/>
                    </a:cubicBezTo>
                    <a:cubicBezTo>
                      <a:pt x="0" y="526"/>
                      <a:pt x="0" y="529"/>
                      <a:pt x="0" y="533"/>
                    </a:cubicBezTo>
                    <a:cubicBezTo>
                      <a:pt x="0" y="551"/>
                      <a:pt x="17" y="556"/>
                      <a:pt x="24" y="556"/>
                    </a:cubicBezTo>
                    <a:cubicBezTo>
                      <a:pt x="37" y="556"/>
                      <a:pt x="49" y="549"/>
                      <a:pt x="54" y="540"/>
                    </a:cubicBezTo>
                    <a:cubicBezTo>
                      <a:pt x="58" y="533"/>
                      <a:pt x="97" y="387"/>
                      <a:pt x="103" y="367"/>
                    </a:cubicBezTo>
                    <a:cubicBezTo>
                      <a:pt x="131" y="369"/>
                      <a:pt x="200" y="381"/>
                      <a:pt x="200" y="435"/>
                    </a:cubicBezTo>
                    <a:cubicBezTo>
                      <a:pt x="200" y="439"/>
                      <a:pt x="200" y="443"/>
                      <a:pt x="197" y="450"/>
                    </a:cubicBezTo>
                    <a:cubicBezTo>
                      <a:pt x="197" y="459"/>
                      <a:pt x="195" y="468"/>
                      <a:pt x="195" y="477"/>
                    </a:cubicBezTo>
                    <a:cubicBezTo>
                      <a:pt x="195" y="525"/>
                      <a:pt x="229" y="556"/>
                      <a:pt x="273" y="556"/>
                    </a:cubicBezTo>
                    <a:cubicBezTo>
                      <a:pt x="299" y="556"/>
                      <a:pt x="322" y="542"/>
                      <a:pt x="341" y="513"/>
                    </a:cubicBezTo>
                    <a:cubicBezTo>
                      <a:pt x="363" y="480"/>
                      <a:pt x="372" y="436"/>
                      <a:pt x="372" y="435"/>
                    </a:cubicBezTo>
                    <a:cubicBezTo>
                      <a:pt x="372" y="427"/>
                      <a:pt x="363" y="427"/>
                      <a:pt x="360" y="427"/>
                    </a:cubicBezTo>
                    <a:cubicBezTo>
                      <a:pt x="353" y="427"/>
                      <a:pt x="353" y="430"/>
                      <a:pt x="351" y="441"/>
                    </a:cubicBezTo>
                    <a:cubicBezTo>
                      <a:pt x="331" y="497"/>
                      <a:pt x="311" y="538"/>
                      <a:pt x="275" y="538"/>
                    </a:cubicBezTo>
                    <a:cubicBezTo>
                      <a:pt x="258" y="538"/>
                      <a:pt x="249" y="529"/>
                      <a:pt x="249" y="502"/>
                    </a:cubicBezTo>
                    <a:cubicBezTo>
                      <a:pt x="249" y="488"/>
                      <a:pt x="250" y="470"/>
                      <a:pt x="256" y="457"/>
                    </a:cubicBezTo>
                    <a:cubicBezTo>
                      <a:pt x="258" y="443"/>
                      <a:pt x="258" y="441"/>
                      <a:pt x="258" y="432"/>
                    </a:cubicBezTo>
                    <a:cubicBezTo>
                      <a:pt x="258" y="381"/>
                      <a:pt x="204" y="358"/>
                      <a:pt x="131" y="348"/>
                    </a:cubicBezTo>
                    <a:cubicBezTo>
                      <a:pt x="158" y="336"/>
                      <a:pt x="185" y="311"/>
                      <a:pt x="204" y="290"/>
                    </a:cubicBezTo>
                    <a:cubicBezTo>
                      <a:pt x="246" y="249"/>
                      <a:pt x="285" y="216"/>
                      <a:pt x="326" y="216"/>
                    </a:cubicBezTo>
                    <a:cubicBezTo>
                      <a:pt x="331" y="216"/>
                      <a:pt x="334" y="216"/>
                      <a:pt x="336" y="216"/>
                    </a:cubicBezTo>
                    <a:cubicBezTo>
                      <a:pt x="346" y="218"/>
                      <a:pt x="346" y="218"/>
                      <a:pt x="353" y="223"/>
                    </a:cubicBezTo>
                    <a:cubicBezTo>
                      <a:pt x="356" y="223"/>
                      <a:pt x="355" y="224"/>
                      <a:pt x="356" y="225"/>
                    </a:cubicBezTo>
                    <a:cubicBezTo>
                      <a:pt x="314" y="227"/>
                      <a:pt x="307" y="259"/>
                      <a:pt x="307" y="268"/>
                    </a:cubicBezTo>
                    <a:cubicBezTo>
                      <a:pt x="307" y="282"/>
                      <a:pt x="317" y="297"/>
                      <a:pt x="341" y="297"/>
                    </a:cubicBezTo>
                    <a:cubicBezTo>
                      <a:pt x="363" y="297"/>
                      <a:pt x="387" y="279"/>
                      <a:pt x="387" y="248"/>
                    </a:cubicBezTo>
                    <a:cubicBezTo>
                      <a:pt x="387" y="225"/>
                      <a:pt x="368" y="198"/>
                      <a:pt x="329" y="198"/>
                    </a:cubicBezTo>
                    <a:cubicBezTo>
                      <a:pt x="304" y="198"/>
                      <a:pt x="265" y="204"/>
                      <a:pt x="204" y="268"/>
                    </a:cubicBezTo>
                    <a:cubicBezTo>
                      <a:pt x="176" y="297"/>
                      <a:pt x="141" y="328"/>
                      <a:pt x="110" y="342"/>
                    </a:cubicBezTo>
                    <a:cubicBezTo>
                      <a:pt x="139" y="230"/>
                      <a:pt x="168" y="118"/>
                      <a:pt x="197" y="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58" name="Freeform 182"/>
              <p:cNvSpPr>
                <a:spLocks noChangeArrowheads="1"/>
              </p:cNvSpPr>
              <p:nvPr/>
            </p:nvSpPr>
            <p:spPr bwMode="auto">
              <a:xfrm>
                <a:off x="651" y="5318"/>
                <a:ext cx="73" cy="81"/>
              </a:xfrm>
              <a:custGeom>
                <a:avLst/>
                <a:gdLst>
                  <a:gd name="T0" fmla="*/ 70 w 327"/>
                  <a:gd name="T1" fmla="*/ 182 h 363"/>
                  <a:gd name="T2" fmla="*/ 188 w 327"/>
                  <a:gd name="T3" fmla="*/ 20 h 363"/>
                  <a:gd name="T4" fmla="*/ 277 w 327"/>
                  <a:gd name="T5" fmla="*/ 50 h 363"/>
                  <a:gd name="T6" fmla="*/ 238 w 327"/>
                  <a:gd name="T7" fmla="*/ 85 h 363"/>
                  <a:gd name="T8" fmla="*/ 277 w 327"/>
                  <a:gd name="T9" fmla="*/ 122 h 363"/>
                  <a:gd name="T10" fmla="*/ 317 w 327"/>
                  <a:gd name="T11" fmla="*/ 83 h 363"/>
                  <a:gd name="T12" fmla="*/ 185 w 327"/>
                  <a:gd name="T13" fmla="*/ 0 h 363"/>
                  <a:gd name="T14" fmla="*/ 0 w 327"/>
                  <a:gd name="T15" fmla="*/ 182 h 363"/>
                  <a:gd name="T16" fmla="*/ 185 w 327"/>
                  <a:gd name="T17" fmla="*/ 362 h 363"/>
                  <a:gd name="T18" fmla="*/ 326 w 327"/>
                  <a:gd name="T19" fmla="*/ 259 h 363"/>
                  <a:gd name="T20" fmla="*/ 314 w 327"/>
                  <a:gd name="T21" fmla="*/ 252 h 363"/>
                  <a:gd name="T22" fmla="*/ 304 w 327"/>
                  <a:gd name="T23" fmla="*/ 259 h 363"/>
                  <a:gd name="T24" fmla="*/ 192 w 327"/>
                  <a:gd name="T25" fmla="*/ 342 h 363"/>
                  <a:gd name="T26" fmla="*/ 70 w 327"/>
                  <a:gd name="T27" fmla="*/ 18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7" h="363">
                    <a:moveTo>
                      <a:pt x="70" y="182"/>
                    </a:moveTo>
                    <a:cubicBezTo>
                      <a:pt x="70" y="51"/>
                      <a:pt x="141" y="20"/>
                      <a:pt x="188" y="20"/>
                    </a:cubicBezTo>
                    <a:cubicBezTo>
                      <a:pt x="195" y="20"/>
                      <a:pt x="249" y="20"/>
                      <a:pt x="277" y="50"/>
                    </a:cubicBezTo>
                    <a:cubicBezTo>
                      <a:pt x="244" y="51"/>
                      <a:pt x="238" y="74"/>
                      <a:pt x="238" y="85"/>
                    </a:cubicBezTo>
                    <a:cubicBezTo>
                      <a:pt x="238" y="105"/>
                      <a:pt x="253" y="122"/>
                      <a:pt x="277" y="122"/>
                    </a:cubicBezTo>
                    <a:cubicBezTo>
                      <a:pt x="299" y="122"/>
                      <a:pt x="317" y="108"/>
                      <a:pt x="317" y="83"/>
                    </a:cubicBezTo>
                    <a:cubicBezTo>
                      <a:pt x="317" y="31"/>
                      <a:pt x="250" y="0"/>
                      <a:pt x="185" y="0"/>
                    </a:cubicBezTo>
                    <a:cubicBezTo>
                      <a:pt x="78" y="0"/>
                      <a:pt x="0" y="85"/>
                      <a:pt x="0" y="182"/>
                    </a:cubicBezTo>
                    <a:cubicBezTo>
                      <a:pt x="0" y="283"/>
                      <a:pt x="85" y="362"/>
                      <a:pt x="185" y="362"/>
                    </a:cubicBezTo>
                    <a:cubicBezTo>
                      <a:pt x="299" y="362"/>
                      <a:pt x="326" y="266"/>
                      <a:pt x="326" y="259"/>
                    </a:cubicBezTo>
                    <a:cubicBezTo>
                      <a:pt x="326" y="251"/>
                      <a:pt x="317" y="252"/>
                      <a:pt x="314" y="252"/>
                    </a:cubicBezTo>
                    <a:cubicBezTo>
                      <a:pt x="307" y="252"/>
                      <a:pt x="304" y="254"/>
                      <a:pt x="304" y="259"/>
                    </a:cubicBezTo>
                    <a:cubicBezTo>
                      <a:pt x="280" y="333"/>
                      <a:pt x="224" y="342"/>
                      <a:pt x="192" y="342"/>
                    </a:cubicBezTo>
                    <a:cubicBezTo>
                      <a:pt x="146" y="342"/>
                      <a:pt x="70" y="308"/>
                      <a:pt x="70" y="18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59" name="Freeform 183"/>
              <p:cNvSpPr>
                <a:spLocks noChangeArrowheads="1"/>
              </p:cNvSpPr>
              <p:nvPr/>
            </p:nvSpPr>
            <p:spPr bwMode="auto">
              <a:xfrm>
                <a:off x="736" y="5318"/>
                <a:ext cx="85" cy="81"/>
              </a:xfrm>
              <a:custGeom>
                <a:avLst/>
                <a:gdLst>
                  <a:gd name="T0" fmla="*/ 380 w 381"/>
                  <a:gd name="T1" fmla="*/ 184 h 363"/>
                  <a:gd name="T2" fmla="*/ 190 w 381"/>
                  <a:gd name="T3" fmla="*/ 0 h 363"/>
                  <a:gd name="T4" fmla="*/ 0 w 381"/>
                  <a:gd name="T5" fmla="*/ 184 h 363"/>
                  <a:gd name="T6" fmla="*/ 190 w 381"/>
                  <a:gd name="T7" fmla="*/ 362 h 363"/>
                  <a:gd name="T8" fmla="*/ 380 w 381"/>
                  <a:gd name="T9" fmla="*/ 184 h 363"/>
                  <a:gd name="T10" fmla="*/ 190 w 381"/>
                  <a:gd name="T11" fmla="*/ 342 h 363"/>
                  <a:gd name="T12" fmla="*/ 92 w 381"/>
                  <a:gd name="T13" fmla="*/ 290 h 363"/>
                  <a:gd name="T14" fmla="*/ 70 w 381"/>
                  <a:gd name="T15" fmla="*/ 178 h 363"/>
                  <a:gd name="T16" fmla="*/ 92 w 381"/>
                  <a:gd name="T17" fmla="*/ 70 h 363"/>
                  <a:gd name="T18" fmla="*/ 190 w 381"/>
                  <a:gd name="T19" fmla="*/ 18 h 363"/>
                  <a:gd name="T20" fmla="*/ 285 w 381"/>
                  <a:gd name="T21" fmla="*/ 68 h 363"/>
                  <a:gd name="T22" fmla="*/ 310 w 381"/>
                  <a:gd name="T23" fmla="*/ 178 h 363"/>
                  <a:gd name="T24" fmla="*/ 290 w 381"/>
                  <a:gd name="T25" fmla="*/ 283 h 363"/>
                  <a:gd name="T26" fmla="*/ 190 w 381"/>
                  <a:gd name="T27" fmla="*/ 34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363">
                    <a:moveTo>
                      <a:pt x="380" y="184"/>
                    </a:moveTo>
                    <a:cubicBezTo>
                      <a:pt x="380" y="83"/>
                      <a:pt x="295" y="0"/>
                      <a:pt x="190" y="0"/>
                    </a:cubicBezTo>
                    <a:cubicBezTo>
                      <a:pt x="83" y="0"/>
                      <a:pt x="0" y="85"/>
                      <a:pt x="0" y="184"/>
                    </a:cubicBezTo>
                    <a:cubicBezTo>
                      <a:pt x="0" y="286"/>
                      <a:pt x="90" y="362"/>
                      <a:pt x="190" y="362"/>
                    </a:cubicBezTo>
                    <a:cubicBezTo>
                      <a:pt x="292" y="362"/>
                      <a:pt x="380" y="286"/>
                      <a:pt x="380" y="184"/>
                    </a:cubicBezTo>
                    <a:close/>
                    <a:moveTo>
                      <a:pt x="190" y="342"/>
                    </a:moveTo>
                    <a:cubicBezTo>
                      <a:pt x="153" y="342"/>
                      <a:pt x="115" y="326"/>
                      <a:pt x="92" y="290"/>
                    </a:cubicBezTo>
                    <a:cubicBezTo>
                      <a:pt x="70" y="254"/>
                      <a:pt x="70" y="207"/>
                      <a:pt x="70" y="178"/>
                    </a:cubicBezTo>
                    <a:cubicBezTo>
                      <a:pt x="70" y="149"/>
                      <a:pt x="70" y="105"/>
                      <a:pt x="92" y="70"/>
                    </a:cubicBezTo>
                    <a:cubicBezTo>
                      <a:pt x="115" y="34"/>
                      <a:pt x="156" y="18"/>
                      <a:pt x="190" y="18"/>
                    </a:cubicBezTo>
                    <a:cubicBezTo>
                      <a:pt x="226" y="18"/>
                      <a:pt x="262" y="33"/>
                      <a:pt x="285" y="68"/>
                    </a:cubicBezTo>
                    <a:cubicBezTo>
                      <a:pt x="308" y="102"/>
                      <a:pt x="310" y="149"/>
                      <a:pt x="310" y="178"/>
                    </a:cubicBezTo>
                    <a:cubicBezTo>
                      <a:pt x="310" y="207"/>
                      <a:pt x="310" y="249"/>
                      <a:pt x="290" y="283"/>
                    </a:cubicBezTo>
                    <a:cubicBezTo>
                      <a:pt x="270" y="319"/>
                      <a:pt x="234" y="342"/>
                      <a:pt x="190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60" name="Freeform 184"/>
              <p:cNvSpPr>
                <a:spLocks noChangeArrowheads="1"/>
              </p:cNvSpPr>
              <p:nvPr/>
            </p:nvSpPr>
            <p:spPr bwMode="auto">
              <a:xfrm>
                <a:off x="831" y="5287"/>
                <a:ext cx="60" cy="111"/>
              </a:xfrm>
              <a:custGeom>
                <a:avLst/>
                <a:gdLst>
                  <a:gd name="T0" fmla="*/ 131 w 269"/>
                  <a:gd name="T1" fmla="*/ 171 h 496"/>
                  <a:gd name="T2" fmla="*/ 253 w 269"/>
                  <a:gd name="T3" fmla="*/ 171 h 496"/>
                  <a:gd name="T4" fmla="*/ 253 w 269"/>
                  <a:gd name="T5" fmla="*/ 146 h 496"/>
                  <a:gd name="T6" fmla="*/ 131 w 269"/>
                  <a:gd name="T7" fmla="*/ 146 h 496"/>
                  <a:gd name="T8" fmla="*/ 131 w 269"/>
                  <a:gd name="T9" fmla="*/ 0 h 496"/>
                  <a:gd name="T10" fmla="*/ 110 w 269"/>
                  <a:gd name="T11" fmla="*/ 0 h 496"/>
                  <a:gd name="T12" fmla="*/ 0 w 269"/>
                  <a:gd name="T13" fmla="*/ 153 h 496"/>
                  <a:gd name="T14" fmla="*/ 0 w 269"/>
                  <a:gd name="T15" fmla="*/ 171 h 496"/>
                  <a:gd name="T16" fmla="*/ 70 w 269"/>
                  <a:gd name="T17" fmla="*/ 171 h 496"/>
                  <a:gd name="T18" fmla="*/ 70 w 269"/>
                  <a:gd name="T19" fmla="*/ 389 h 496"/>
                  <a:gd name="T20" fmla="*/ 183 w 269"/>
                  <a:gd name="T21" fmla="*/ 495 h 496"/>
                  <a:gd name="T22" fmla="*/ 268 w 269"/>
                  <a:gd name="T23" fmla="*/ 389 h 496"/>
                  <a:gd name="T24" fmla="*/ 268 w 269"/>
                  <a:gd name="T25" fmla="*/ 344 h 496"/>
                  <a:gd name="T26" fmla="*/ 246 w 269"/>
                  <a:gd name="T27" fmla="*/ 344 h 496"/>
                  <a:gd name="T28" fmla="*/ 246 w 269"/>
                  <a:gd name="T29" fmla="*/ 387 h 496"/>
                  <a:gd name="T30" fmla="*/ 188 w 269"/>
                  <a:gd name="T31" fmla="*/ 475 h 496"/>
                  <a:gd name="T32" fmla="*/ 131 w 269"/>
                  <a:gd name="T33" fmla="*/ 389 h 496"/>
                  <a:gd name="T34" fmla="*/ 131 w 269"/>
                  <a:gd name="T35" fmla="*/ 17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9" h="496">
                    <a:moveTo>
                      <a:pt x="131" y="171"/>
                    </a:moveTo>
                    <a:cubicBezTo>
                      <a:pt x="172" y="171"/>
                      <a:pt x="212" y="171"/>
                      <a:pt x="253" y="171"/>
                    </a:cubicBezTo>
                    <a:cubicBezTo>
                      <a:pt x="253" y="163"/>
                      <a:pt x="253" y="154"/>
                      <a:pt x="253" y="146"/>
                    </a:cubicBezTo>
                    <a:cubicBezTo>
                      <a:pt x="212" y="146"/>
                      <a:pt x="172" y="146"/>
                      <a:pt x="131" y="146"/>
                    </a:cubicBezTo>
                    <a:cubicBezTo>
                      <a:pt x="131" y="97"/>
                      <a:pt x="131" y="49"/>
                      <a:pt x="131" y="0"/>
                    </a:cubicBezTo>
                    <a:cubicBezTo>
                      <a:pt x="124" y="0"/>
                      <a:pt x="117" y="0"/>
                      <a:pt x="110" y="0"/>
                    </a:cubicBezTo>
                    <a:cubicBezTo>
                      <a:pt x="110" y="65"/>
                      <a:pt x="83" y="150"/>
                      <a:pt x="0" y="153"/>
                    </a:cubicBezTo>
                    <a:cubicBezTo>
                      <a:pt x="0" y="159"/>
                      <a:pt x="0" y="165"/>
                      <a:pt x="0" y="171"/>
                    </a:cubicBezTo>
                    <a:cubicBezTo>
                      <a:pt x="23" y="171"/>
                      <a:pt x="47" y="171"/>
                      <a:pt x="70" y="171"/>
                    </a:cubicBezTo>
                    <a:cubicBezTo>
                      <a:pt x="70" y="244"/>
                      <a:pt x="70" y="316"/>
                      <a:pt x="70" y="389"/>
                    </a:cubicBezTo>
                    <a:cubicBezTo>
                      <a:pt x="70" y="486"/>
                      <a:pt x="151" y="495"/>
                      <a:pt x="183" y="495"/>
                    </a:cubicBezTo>
                    <a:cubicBezTo>
                      <a:pt x="244" y="495"/>
                      <a:pt x="268" y="439"/>
                      <a:pt x="268" y="389"/>
                    </a:cubicBezTo>
                    <a:cubicBezTo>
                      <a:pt x="268" y="374"/>
                      <a:pt x="268" y="359"/>
                      <a:pt x="268" y="344"/>
                    </a:cubicBezTo>
                    <a:cubicBezTo>
                      <a:pt x="261" y="344"/>
                      <a:pt x="253" y="344"/>
                      <a:pt x="246" y="344"/>
                    </a:cubicBezTo>
                    <a:cubicBezTo>
                      <a:pt x="246" y="359"/>
                      <a:pt x="246" y="373"/>
                      <a:pt x="246" y="387"/>
                    </a:cubicBezTo>
                    <a:cubicBezTo>
                      <a:pt x="246" y="446"/>
                      <a:pt x="219" y="475"/>
                      <a:pt x="188" y="475"/>
                    </a:cubicBezTo>
                    <a:cubicBezTo>
                      <a:pt x="131" y="475"/>
                      <a:pt x="131" y="403"/>
                      <a:pt x="131" y="389"/>
                    </a:cubicBezTo>
                    <a:cubicBezTo>
                      <a:pt x="131" y="316"/>
                      <a:pt x="131" y="244"/>
                      <a:pt x="131" y="17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61" name="Freeform 185"/>
              <p:cNvSpPr>
                <a:spLocks noChangeArrowheads="1"/>
              </p:cNvSpPr>
              <p:nvPr/>
            </p:nvSpPr>
            <p:spPr bwMode="auto">
              <a:xfrm>
                <a:off x="944" y="5271"/>
                <a:ext cx="79" cy="128"/>
              </a:xfrm>
              <a:custGeom>
                <a:avLst/>
                <a:gdLst>
                  <a:gd name="T0" fmla="*/ 190 w 352"/>
                  <a:gd name="T1" fmla="*/ 216 h 570"/>
                  <a:gd name="T2" fmla="*/ 0 w 352"/>
                  <a:gd name="T3" fmla="*/ 436 h 570"/>
                  <a:gd name="T4" fmla="*/ 134 w 352"/>
                  <a:gd name="T5" fmla="*/ 569 h 570"/>
                  <a:gd name="T6" fmla="*/ 307 w 352"/>
                  <a:gd name="T7" fmla="*/ 337 h 570"/>
                  <a:gd name="T8" fmla="*/ 244 w 352"/>
                  <a:gd name="T9" fmla="*/ 192 h 570"/>
                  <a:gd name="T10" fmla="*/ 161 w 352"/>
                  <a:gd name="T11" fmla="*/ 60 h 570"/>
                  <a:gd name="T12" fmla="*/ 210 w 352"/>
                  <a:gd name="T13" fmla="*/ 25 h 570"/>
                  <a:gd name="T14" fmla="*/ 270 w 352"/>
                  <a:gd name="T15" fmla="*/ 45 h 570"/>
                  <a:gd name="T16" fmla="*/ 317 w 352"/>
                  <a:gd name="T17" fmla="*/ 65 h 570"/>
                  <a:gd name="T18" fmla="*/ 351 w 352"/>
                  <a:gd name="T19" fmla="*/ 34 h 570"/>
                  <a:gd name="T20" fmla="*/ 307 w 352"/>
                  <a:gd name="T21" fmla="*/ 6 h 570"/>
                  <a:gd name="T22" fmla="*/ 237 w 352"/>
                  <a:gd name="T23" fmla="*/ 0 h 570"/>
                  <a:gd name="T24" fmla="*/ 139 w 352"/>
                  <a:gd name="T25" fmla="*/ 81 h 570"/>
                  <a:gd name="T26" fmla="*/ 190 w 352"/>
                  <a:gd name="T27" fmla="*/ 216 h 570"/>
                  <a:gd name="T28" fmla="*/ 200 w 352"/>
                  <a:gd name="T29" fmla="*/ 234 h 570"/>
                  <a:gd name="T30" fmla="*/ 246 w 352"/>
                  <a:gd name="T31" fmla="*/ 369 h 570"/>
                  <a:gd name="T32" fmla="*/ 134 w 352"/>
                  <a:gd name="T33" fmla="*/ 554 h 570"/>
                  <a:gd name="T34" fmla="*/ 54 w 352"/>
                  <a:gd name="T35" fmla="*/ 459 h 570"/>
                  <a:gd name="T36" fmla="*/ 200 w 352"/>
                  <a:gd name="T37" fmla="*/ 234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2" h="570">
                    <a:moveTo>
                      <a:pt x="190" y="216"/>
                    </a:moveTo>
                    <a:cubicBezTo>
                      <a:pt x="83" y="238"/>
                      <a:pt x="0" y="342"/>
                      <a:pt x="0" y="436"/>
                    </a:cubicBezTo>
                    <a:cubicBezTo>
                      <a:pt x="0" y="513"/>
                      <a:pt x="54" y="569"/>
                      <a:pt x="134" y="569"/>
                    </a:cubicBezTo>
                    <a:cubicBezTo>
                      <a:pt x="234" y="569"/>
                      <a:pt x="307" y="446"/>
                      <a:pt x="307" y="337"/>
                    </a:cubicBezTo>
                    <a:cubicBezTo>
                      <a:pt x="307" y="266"/>
                      <a:pt x="273" y="225"/>
                      <a:pt x="244" y="192"/>
                    </a:cubicBezTo>
                    <a:cubicBezTo>
                      <a:pt x="212" y="155"/>
                      <a:pt x="161" y="94"/>
                      <a:pt x="161" y="60"/>
                    </a:cubicBezTo>
                    <a:cubicBezTo>
                      <a:pt x="161" y="43"/>
                      <a:pt x="177" y="25"/>
                      <a:pt x="210" y="25"/>
                    </a:cubicBezTo>
                    <a:cubicBezTo>
                      <a:pt x="234" y="25"/>
                      <a:pt x="250" y="34"/>
                      <a:pt x="270" y="45"/>
                    </a:cubicBezTo>
                    <a:cubicBezTo>
                      <a:pt x="287" y="56"/>
                      <a:pt x="304" y="65"/>
                      <a:pt x="317" y="65"/>
                    </a:cubicBezTo>
                    <a:cubicBezTo>
                      <a:pt x="338" y="65"/>
                      <a:pt x="351" y="47"/>
                      <a:pt x="351" y="34"/>
                    </a:cubicBezTo>
                    <a:cubicBezTo>
                      <a:pt x="351" y="16"/>
                      <a:pt x="336" y="14"/>
                      <a:pt x="307" y="6"/>
                    </a:cubicBezTo>
                    <a:cubicBezTo>
                      <a:pt x="261" y="0"/>
                      <a:pt x="249" y="0"/>
                      <a:pt x="237" y="0"/>
                    </a:cubicBezTo>
                    <a:cubicBezTo>
                      <a:pt x="168" y="0"/>
                      <a:pt x="139" y="34"/>
                      <a:pt x="139" y="81"/>
                    </a:cubicBezTo>
                    <a:cubicBezTo>
                      <a:pt x="139" y="124"/>
                      <a:pt x="164" y="167"/>
                      <a:pt x="190" y="216"/>
                    </a:cubicBezTo>
                    <a:close/>
                    <a:moveTo>
                      <a:pt x="200" y="234"/>
                    </a:moveTo>
                    <a:cubicBezTo>
                      <a:pt x="222" y="270"/>
                      <a:pt x="246" y="313"/>
                      <a:pt x="246" y="369"/>
                    </a:cubicBezTo>
                    <a:cubicBezTo>
                      <a:pt x="246" y="421"/>
                      <a:pt x="214" y="554"/>
                      <a:pt x="134" y="554"/>
                    </a:cubicBezTo>
                    <a:cubicBezTo>
                      <a:pt x="88" y="554"/>
                      <a:pt x="54" y="520"/>
                      <a:pt x="54" y="459"/>
                    </a:cubicBezTo>
                    <a:cubicBezTo>
                      <a:pt x="54" y="410"/>
                      <a:pt x="85" y="261"/>
                      <a:pt x="200" y="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62" name="Freeform 186"/>
              <p:cNvSpPr>
                <a:spLocks noChangeArrowheads="1"/>
              </p:cNvSpPr>
              <p:nvPr/>
            </p:nvSpPr>
            <p:spPr bwMode="auto">
              <a:xfrm>
                <a:off x="1088" y="5349"/>
                <a:ext cx="117" cy="6"/>
              </a:xfrm>
              <a:custGeom>
                <a:avLst/>
                <a:gdLst>
                  <a:gd name="T0" fmla="*/ 491 w 522"/>
                  <a:gd name="T1" fmla="*/ 31 h 32"/>
                  <a:gd name="T2" fmla="*/ 521 w 522"/>
                  <a:gd name="T3" fmla="*/ 16 h 32"/>
                  <a:gd name="T4" fmla="*/ 491 w 522"/>
                  <a:gd name="T5" fmla="*/ 0 h 32"/>
                  <a:gd name="T6" fmla="*/ 30 w 522"/>
                  <a:gd name="T7" fmla="*/ 0 h 32"/>
                  <a:gd name="T8" fmla="*/ 0 w 522"/>
                  <a:gd name="T9" fmla="*/ 16 h 32"/>
                  <a:gd name="T10" fmla="*/ 30 w 522"/>
                  <a:gd name="T11" fmla="*/ 31 h 32"/>
                  <a:gd name="T12" fmla="*/ 491 w 52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2" h="32">
                    <a:moveTo>
                      <a:pt x="491" y="31"/>
                    </a:moveTo>
                    <a:cubicBezTo>
                      <a:pt x="506" y="31"/>
                      <a:pt x="521" y="31"/>
                      <a:pt x="521" y="16"/>
                    </a:cubicBezTo>
                    <a:cubicBezTo>
                      <a:pt x="521" y="0"/>
                      <a:pt x="506" y="0"/>
                      <a:pt x="491" y="0"/>
                    </a:cubicBezTo>
                    <a:cubicBezTo>
                      <a:pt x="337" y="0"/>
                      <a:pt x="184" y="0"/>
                      <a:pt x="30" y="0"/>
                    </a:cubicBezTo>
                    <a:cubicBezTo>
                      <a:pt x="15" y="0"/>
                      <a:pt x="0" y="0"/>
                      <a:pt x="0" y="16"/>
                    </a:cubicBezTo>
                    <a:cubicBezTo>
                      <a:pt x="0" y="31"/>
                      <a:pt x="15" y="31"/>
                      <a:pt x="30" y="31"/>
                    </a:cubicBezTo>
                    <a:cubicBezTo>
                      <a:pt x="184" y="31"/>
                      <a:pt x="337" y="31"/>
                      <a:pt x="491" y="3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63" name="Freeform 187"/>
              <p:cNvSpPr>
                <a:spLocks noChangeArrowheads="1"/>
              </p:cNvSpPr>
              <p:nvPr/>
            </p:nvSpPr>
            <p:spPr bwMode="auto">
              <a:xfrm>
                <a:off x="1272" y="5279"/>
                <a:ext cx="50" cy="120"/>
              </a:xfrm>
              <a:custGeom>
                <a:avLst/>
                <a:gdLst>
                  <a:gd name="T0" fmla="*/ 219 w 227"/>
                  <a:gd name="T1" fmla="*/ 29 h 532"/>
                  <a:gd name="T2" fmla="*/ 188 w 227"/>
                  <a:gd name="T3" fmla="*/ 0 h 532"/>
                  <a:gd name="T4" fmla="*/ 141 w 227"/>
                  <a:gd name="T5" fmla="*/ 43 h 532"/>
                  <a:gd name="T6" fmla="*/ 173 w 227"/>
                  <a:gd name="T7" fmla="*/ 70 h 532"/>
                  <a:gd name="T8" fmla="*/ 219 w 227"/>
                  <a:gd name="T9" fmla="*/ 29 h 532"/>
                  <a:gd name="T10" fmla="*/ 153 w 227"/>
                  <a:gd name="T11" fmla="*/ 326 h 532"/>
                  <a:gd name="T12" fmla="*/ 173 w 227"/>
                  <a:gd name="T13" fmla="*/ 279 h 532"/>
                  <a:gd name="T14" fmla="*/ 183 w 227"/>
                  <a:gd name="T15" fmla="*/ 238 h 532"/>
                  <a:gd name="T16" fmla="*/ 115 w 227"/>
                  <a:gd name="T17" fmla="*/ 173 h 532"/>
                  <a:gd name="T18" fmla="*/ 0 w 227"/>
                  <a:gd name="T19" fmla="*/ 295 h 532"/>
                  <a:gd name="T20" fmla="*/ 10 w 227"/>
                  <a:gd name="T21" fmla="*/ 303 h 532"/>
                  <a:gd name="T22" fmla="*/ 24 w 227"/>
                  <a:gd name="T23" fmla="*/ 288 h 532"/>
                  <a:gd name="T24" fmla="*/ 110 w 227"/>
                  <a:gd name="T25" fmla="*/ 192 h 532"/>
                  <a:gd name="T26" fmla="*/ 131 w 227"/>
                  <a:gd name="T27" fmla="*/ 216 h 532"/>
                  <a:gd name="T28" fmla="*/ 122 w 227"/>
                  <a:gd name="T29" fmla="*/ 257 h 532"/>
                  <a:gd name="T30" fmla="*/ 63 w 227"/>
                  <a:gd name="T31" fmla="*/ 403 h 532"/>
                  <a:gd name="T32" fmla="*/ 43 w 227"/>
                  <a:gd name="T33" fmla="*/ 466 h 532"/>
                  <a:gd name="T34" fmla="*/ 115 w 227"/>
                  <a:gd name="T35" fmla="*/ 531 h 532"/>
                  <a:gd name="T36" fmla="*/ 226 w 227"/>
                  <a:gd name="T37" fmla="*/ 410 h 532"/>
                  <a:gd name="T38" fmla="*/ 217 w 227"/>
                  <a:gd name="T39" fmla="*/ 403 h 532"/>
                  <a:gd name="T40" fmla="*/ 202 w 227"/>
                  <a:gd name="T41" fmla="*/ 416 h 532"/>
                  <a:gd name="T42" fmla="*/ 117 w 227"/>
                  <a:gd name="T43" fmla="*/ 513 h 532"/>
                  <a:gd name="T44" fmla="*/ 95 w 227"/>
                  <a:gd name="T45" fmla="*/ 488 h 532"/>
                  <a:gd name="T46" fmla="*/ 119 w 227"/>
                  <a:gd name="T47" fmla="*/ 410 h 532"/>
                  <a:gd name="T48" fmla="*/ 153 w 227"/>
                  <a:gd name="T49" fmla="*/ 326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7" h="532">
                    <a:moveTo>
                      <a:pt x="219" y="29"/>
                    </a:moveTo>
                    <a:cubicBezTo>
                      <a:pt x="219" y="14"/>
                      <a:pt x="207" y="0"/>
                      <a:pt x="188" y="0"/>
                    </a:cubicBezTo>
                    <a:cubicBezTo>
                      <a:pt x="164" y="0"/>
                      <a:pt x="141" y="20"/>
                      <a:pt x="141" y="43"/>
                    </a:cubicBezTo>
                    <a:cubicBezTo>
                      <a:pt x="141" y="56"/>
                      <a:pt x="153" y="70"/>
                      <a:pt x="173" y="70"/>
                    </a:cubicBezTo>
                    <a:cubicBezTo>
                      <a:pt x="192" y="70"/>
                      <a:pt x="219" y="51"/>
                      <a:pt x="219" y="29"/>
                    </a:cubicBezTo>
                    <a:close/>
                    <a:moveTo>
                      <a:pt x="153" y="326"/>
                    </a:moveTo>
                    <a:cubicBezTo>
                      <a:pt x="164" y="303"/>
                      <a:pt x="164" y="302"/>
                      <a:pt x="173" y="279"/>
                    </a:cubicBezTo>
                    <a:cubicBezTo>
                      <a:pt x="180" y="263"/>
                      <a:pt x="183" y="252"/>
                      <a:pt x="183" y="238"/>
                    </a:cubicBezTo>
                    <a:cubicBezTo>
                      <a:pt x="183" y="203"/>
                      <a:pt x="156" y="173"/>
                      <a:pt x="115" y="173"/>
                    </a:cubicBezTo>
                    <a:cubicBezTo>
                      <a:pt x="34" y="173"/>
                      <a:pt x="0" y="288"/>
                      <a:pt x="0" y="295"/>
                    </a:cubicBezTo>
                    <a:cubicBezTo>
                      <a:pt x="0" y="303"/>
                      <a:pt x="6" y="301"/>
                      <a:pt x="10" y="303"/>
                    </a:cubicBezTo>
                    <a:cubicBezTo>
                      <a:pt x="19" y="303"/>
                      <a:pt x="19" y="302"/>
                      <a:pt x="24" y="288"/>
                    </a:cubicBezTo>
                    <a:cubicBezTo>
                      <a:pt x="46" y="214"/>
                      <a:pt x="83" y="192"/>
                      <a:pt x="110" y="192"/>
                    </a:cubicBezTo>
                    <a:cubicBezTo>
                      <a:pt x="117" y="192"/>
                      <a:pt x="131" y="192"/>
                      <a:pt x="131" y="216"/>
                    </a:cubicBezTo>
                    <a:cubicBezTo>
                      <a:pt x="131" y="232"/>
                      <a:pt x="127" y="249"/>
                      <a:pt x="122" y="257"/>
                    </a:cubicBezTo>
                    <a:cubicBezTo>
                      <a:pt x="117" y="277"/>
                      <a:pt x="78" y="369"/>
                      <a:pt x="63" y="403"/>
                    </a:cubicBezTo>
                    <a:cubicBezTo>
                      <a:pt x="56" y="423"/>
                      <a:pt x="43" y="450"/>
                      <a:pt x="43" y="466"/>
                    </a:cubicBezTo>
                    <a:cubicBezTo>
                      <a:pt x="43" y="504"/>
                      <a:pt x="73" y="531"/>
                      <a:pt x="115" y="531"/>
                    </a:cubicBezTo>
                    <a:cubicBezTo>
                      <a:pt x="195" y="531"/>
                      <a:pt x="226" y="416"/>
                      <a:pt x="226" y="410"/>
                    </a:cubicBezTo>
                    <a:cubicBezTo>
                      <a:pt x="226" y="403"/>
                      <a:pt x="219" y="403"/>
                      <a:pt x="217" y="403"/>
                    </a:cubicBezTo>
                    <a:cubicBezTo>
                      <a:pt x="207" y="403"/>
                      <a:pt x="207" y="405"/>
                      <a:pt x="202" y="416"/>
                    </a:cubicBezTo>
                    <a:cubicBezTo>
                      <a:pt x="188" y="466"/>
                      <a:pt x="161" y="513"/>
                      <a:pt x="117" y="513"/>
                    </a:cubicBezTo>
                    <a:cubicBezTo>
                      <a:pt x="103" y="513"/>
                      <a:pt x="95" y="506"/>
                      <a:pt x="95" y="488"/>
                    </a:cubicBezTo>
                    <a:cubicBezTo>
                      <a:pt x="95" y="468"/>
                      <a:pt x="100" y="457"/>
                      <a:pt x="119" y="410"/>
                    </a:cubicBezTo>
                    <a:cubicBezTo>
                      <a:pt x="130" y="381"/>
                      <a:pt x="142" y="354"/>
                      <a:pt x="153" y="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64" name="Freeform 188"/>
              <p:cNvSpPr>
                <a:spLocks noChangeArrowheads="1"/>
              </p:cNvSpPr>
              <p:nvPr/>
            </p:nvSpPr>
            <p:spPr bwMode="auto">
              <a:xfrm>
                <a:off x="1343" y="5274"/>
                <a:ext cx="88" cy="125"/>
              </a:xfrm>
              <a:custGeom>
                <a:avLst/>
                <a:gdLst>
                  <a:gd name="T0" fmla="*/ 200 w 391"/>
                  <a:gd name="T1" fmla="*/ 6 h 557"/>
                  <a:gd name="T2" fmla="*/ 188 w 391"/>
                  <a:gd name="T3" fmla="*/ 0 h 557"/>
                  <a:gd name="T4" fmla="*/ 83 w 391"/>
                  <a:gd name="T5" fmla="*/ 6 h 557"/>
                  <a:gd name="T6" fmla="*/ 68 w 391"/>
                  <a:gd name="T7" fmla="*/ 23 h 557"/>
                  <a:gd name="T8" fmla="*/ 88 w 391"/>
                  <a:gd name="T9" fmla="*/ 31 h 557"/>
                  <a:gd name="T10" fmla="*/ 131 w 391"/>
                  <a:gd name="T11" fmla="*/ 45 h 557"/>
                  <a:gd name="T12" fmla="*/ 129 w 391"/>
                  <a:gd name="T13" fmla="*/ 60 h 557"/>
                  <a:gd name="T14" fmla="*/ 5 w 391"/>
                  <a:gd name="T15" fmla="*/ 517 h 557"/>
                  <a:gd name="T16" fmla="*/ 0 w 391"/>
                  <a:gd name="T17" fmla="*/ 533 h 557"/>
                  <a:gd name="T18" fmla="*/ 27 w 391"/>
                  <a:gd name="T19" fmla="*/ 556 h 557"/>
                  <a:gd name="T20" fmla="*/ 54 w 391"/>
                  <a:gd name="T21" fmla="*/ 540 h 557"/>
                  <a:gd name="T22" fmla="*/ 103 w 391"/>
                  <a:gd name="T23" fmla="*/ 367 h 557"/>
                  <a:gd name="T24" fmla="*/ 202 w 391"/>
                  <a:gd name="T25" fmla="*/ 435 h 557"/>
                  <a:gd name="T26" fmla="*/ 200 w 391"/>
                  <a:gd name="T27" fmla="*/ 450 h 557"/>
                  <a:gd name="T28" fmla="*/ 195 w 391"/>
                  <a:gd name="T29" fmla="*/ 477 h 557"/>
                  <a:gd name="T30" fmla="*/ 275 w 391"/>
                  <a:gd name="T31" fmla="*/ 556 h 557"/>
                  <a:gd name="T32" fmla="*/ 344 w 391"/>
                  <a:gd name="T33" fmla="*/ 513 h 557"/>
                  <a:gd name="T34" fmla="*/ 372 w 391"/>
                  <a:gd name="T35" fmla="*/ 435 h 557"/>
                  <a:gd name="T36" fmla="*/ 363 w 391"/>
                  <a:gd name="T37" fmla="*/ 427 h 557"/>
                  <a:gd name="T38" fmla="*/ 351 w 391"/>
                  <a:gd name="T39" fmla="*/ 441 h 557"/>
                  <a:gd name="T40" fmla="*/ 275 w 391"/>
                  <a:gd name="T41" fmla="*/ 538 h 557"/>
                  <a:gd name="T42" fmla="*/ 249 w 391"/>
                  <a:gd name="T43" fmla="*/ 502 h 557"/>
                  <a:gd name="T44" fmla="*/ 256 w 391"/>
                  <a:gd name="T45" fmla="*/ 457 h 557"/>
                  <a:gd name="T46" fmla="*/ 258 w 391"/>
                  <a:gd name="T47" fmla="*/ 432 h 557"/>
                  <a:gd name="T48" fmla="*/ 131 w 391"/>
                  <a:gd name="T49" fmla="*/ 348 h 557"/>
                  <a:gd name="T50" fmla="*/ 207 w 391"/>
                  <a:gd name="T51" fmla="*/ 290 h 557"/>
                  <a:gd name="T52" fmla="*/ 329 w 391"/>
                  <a:gd name="T53" fmla="*/ 216 h 557"/>
                  <a:gd name="T54" fmla="*/ 336 w 391"/>
                  <a:gd name="T55" fmla="*/ 216 h 557"/>
                  <a:gd name="T56" fmla="*/ 353 w 391"/>
                  <a:gd name="T57" fmla="*/ 223 h 557"/>
                  <a:gd name="T58" fmla="*/ 358 w 391"/>
                  <a:gd name="T59" fmla="*/ 225 h 557"/>
                  <a:gd name="T60" fmla="*/ 310 w 391"/>
                  <a:gd name="T61" fmla="*/ 268 h 557"/>
                  <a:gd name="T62" fmla="*/ 341 w 391"/>
                  <a:gd name="T63" fmla="*/ 297 h 557"/>
                  <a:gd name="T64" fmla="*/ 390 w 391"/>
                  <a:gd name="T65" fmla="*/ 248 h 557"/>
                  <a:gd name="T66" fmla="*/ 331 w 391"/>
                  <a:gd name="T67" fmla="*/ 198 h 557"/>
                  <a:gd name="T68" fmla="*/ 204 w 391"/>
                  <a:gd name="T69" fmla="*/ 268 h 557"/>
                  <a:gd name="T70" fmla="*/ 110 w 391"/>
                  <a:gd name="T71" fmla="*/ 342 h 557"/>
                  <a:gd name="T72" fmla="*/ 200 w 391"/>
                  <a:gd name="T73" fmla="*/ 6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1" h="557">
                    <a:moveTo>
                      <a:pt x="200" y="6"/>
                    </a:moveTo>
                    <a:cubicBezTo>
                      <a:pt x="196" y="5"/>
                      <a:pt x="200" y="0"/>
                      <a:pt x="188" y="0"/>
                    </a:cubicBezTo>
                    <a:cubicBezTo>
                      <a:pt x="168" y="0"/>
                      <a:pt x="107" y="5"/>
                      <a:pt x="83" y="6"/>
                    </a:cubicBezTo>
                    <a:cubicBezTo>
                      <a:pt x="78" y="6"/>
                      <a:pt x="68" y="9"/>
                      <a:pt x="68" y="23"/>
                    </a:cubicBezTo>
                    <a:cubicBezTo>
                      <a:pt x="68" y="31"/>
                      <a:pt x="76" y="31"/>
                      <a:pt x="88" y="31"/>
                    </a:cubicBezTo>
                    <a:cubicBezTo>
                      <a:pt x="129" y="31"/>
                      <a:pt x="131" y="39"/>
                      <a:pt x="131" y="45"/>
                    </a:cubicBezTo>
                    <a:cubicBezTo>
                      <a:pt x="130" y="50"/>
                      <a:pt x="130" y="56"/>
                      <a:pt x="129" y="60"/>
                    </a:cubicBezTo>
                    <a:cubicBezTo>
                      <a:pt x="88" y="213"/>
                      <a:pt x="46" y="365"/>
                      <a:pt x="5" y="517"/>
                    </a:cubicBezTo>
                    <a:cubicBezTo>
                      <a:pt x="0" y="526"/>
                      <a:pt x="0" y="529"/>
                      <a:pt x="0" y="533"/>
                    </a:cubicBezTo>
                    <a:cubicBezTo>
                      <a:pt x="0" y="551"/>
                      <a:pt x="17" y="556"/>
                      <a:pt x="27" y="556"/>
                    </a:cubicBezTo>
                    <a:cubicBezTo>
                      <a:pt x="37" y="556"/>
                      <a:pt x="49" y="549"/>
                      <a:pt x="54" y="540"/>
                    </a:cubicBezTo>
                    <a:cubicBezTo>
                      <a:pt x="58" y="533"/>
                      <a:pt x="97" y="387"/>
                      <a:pt x="103" y="367"/>
                    </a:cubicBezTo>
                    <a:cubicBezTo>
                      <a:pt x="131" y="369"/>
                      <a:pt x="202" y="381"/>
                      <a:pt x="202" y="435"/>
                    </a:cubicBezTo>
                    <a:cubicBezTo>
                      <a:pt x="202" y="439"/>
                      <a:pt x="202" y="443"/>
                      <a:pt x="200" y="450"/>
                    </a:cubicBezTo>
                    <a:cubicBezTo>
                      <a:pt x="197" y="459"/>
                      <a:pt x="195" y="468"/>
                      <a:pt x="195" y="477"/>
                    </a:cubicBezTo>
                    <a:cubicBezTo>
                      <a:pt x="195" y="525"/>
                      <a:pt x="231" y="556"/>
                      <a:pt x="275" y="556"/>
                    </a:cubicBezTo>
                    <a:cubicBezTo>
                      <a:pt x="299" y="556"/>
                      <a:pt x="324" y="542"/>
                      <a:pt x="344" y="513"/>
                    </a:cubicBezTo>
                    <a:cubicBezTo>
                      <a:pt x="363" y="480"/>
                      <a:pt x="372" y="436"/>
                      <a:pt x="372" y="435"/>
                    </a:cubicBezTo>
                    <a:cubicBezTo>
                      <a:pt x="372" y="427"/>
                      <a:pt x="365" y="427"/>
                      <a:pt x="363" y="427"/>
                    </a:cubicBezTo>
                    <a:cubicBezTo>
                      <a:pt x="353" y="427"/>
                      <a:pt x="353" y="430"/>
                      <a:pt x="351" y="441"/>
                    </a:cubicBezTo>
                    <a:cubicBezTo>
                      <a:pt x="334" y="497"/>
                      <a:pt x="314" y="538"/>
                      <a:pt x="275" y="538"/>
                    </a:cubicBezTo>
                    <a:cubicBezTo>
                      <a:pt x="261" y="538"/>
                      <a:pt x="249" y="529"/>
                      <a:pt x="249" y="502"/>
                    </a:cubicBezTo>
                    <a:cubicBezTo>
                      <a:pt x="249" y="488"/>
                      <a:pt x="253" y="470"/>
                      <a:pt x="256" y="457"/>
                    </a:cubicBezTo>
                    <a:cubicBezTo>
                      <a:pt x="258" y="443"/>
                      <a:pt x="258" y="441"/>
                      <a:pt x="258" y="432"/>
                    </a:cubicBezTo>
                    <a:cubicBezTo>
                      <a:pt x="258" y="381"/>
                      <a:pt x="204" y="358"/>
                      <a:pt x="131" y="348"/>
                    </a:cubicBezTo>
                    <a:cubicBezTo>
                      <a:pt x="158" y="336"/>
                      <a:pt x="188" y="311"/>
                      <a:pt x="207" y="290"/>
                    </a:cubicBezTo>
                    <a:cubicBezTo>
                      <a:pt x="249" y="249"/>
                      <a:pt x="287" y="216"/>
                      <a:pt x="329" y="216"/>
                    </a:cubicBezTo>
                    <a:cubicBezTo>
                      <a:pt x="334" y="216"/>
                      <a:pt x="334" y="216"/>
                      <a:pt x="336" y="216"/>
                    </a:cubicBezTo>
                    <a:cubicBezTo>
                      <a:pt x="346" y="218"/>
                      <a:pt x="348" y="218"/>
                      <a:pt x="353" y="223"/>
                    </a:cubicBezTo>
                    <a:cubicBezTo>
                      <a:pt x="356" y="223"/>
                      <a:pt x="356" y="225"/>
                      <a:pt x="358" y="225"/>
                    </a:cubicBezTo>
                    <a:cubicBezTo>
                      <a:pt x="317" y="227"/>
                      <a:pt x="310" y="259"/>
                      <a:pt x="310" y="268"/>
                    </a:cubicBezTo>
                    <a:cubicBezTo>
                      <a:pt x="310" y="282"/>
                      <a:pt x="319" y="297"/>
                      <a:pt x="341" y="297"/>
                    </a:cubicBezTo>
                    <a:cubicBezTo>
                      <a:pt x="363" y="297"/>
                      <a:pt x="390" y="279"/>
                      <a:pt x="390" y="248"/>
                    </a:cubicBezTo>
                    <a:cubicBezTo>
                      <a:pt x="390" y="225"/>
                      <a:pt x="368" y="198"/>
                      <a:pt x="331" y="198"/>
                    </a:cubicBezTo>
                    <a:cubicBezTo>
                      <a:pt x="307" y="198"/>
                      <a:pt x="268" y="204"/>
                      <a:pt x="204" y="268"/>
                    </a:cubicBezTo>
                    <a:cubicBezTo>
                      <a:pt x="176" y="297"/>
                      <a:pt x="144" y="328"/>
                      <a:pt x="110" y="342"/>
                    </a:cubicBezTo>
                    <a:cubicBezTo>
                      <a:pt x="140" y="230"/>
                      <a:pt x="170" y="118"/>
                      <a:pt x="200" y="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65" name="Freeform 189"/>
              <p:cNvSpPr>
                <a:spLocks noChangeArrowheads="1"/>
              </p:cNvSpPr>
              <p:nvPr/>
            </p:nvSpPr>
            <p:spPr bwMode="auto">
              <a:xfrm>
                <a:off x="1528" y="5191"/>
                <a:ext cx="128" cy="76"/>
              </a:xfrm>
              <a:custGeom>
                <a:avLst/>
                <a:gdLst>
                  <a:gd name="T0" fmla="*/ 570 w 571"/>
                  <a:gd name="T1" fmla="*/ 27 h 341"/>
                  <a:gd name="T2" fmla="*/ 560 w 571"/>
                  <a:gd name="T3" fmla="*/ 2 h 341"/>
                  <a:gd name="T4" fmla="*/ 548 w 571"/>
                  <a:gd name="T5" fmla="*/ 23 h 341"/>
                  <a:gd name="T6" fmla="*/ 429 w 571"/>
                  <a:gd name="T7" fmla="*/ 126 h 341"/>
                  <a:gd name="T8" fmla="*/ 292 w 571"/>
                  <a:gd name="T9" fmla="*/ 68 h 341"/>
                  <a:gd name="T10" fmla="*/ 144 w 571"/>
                  <a:gd name="T11" fmla="*/ 0 h 341"/>
                  <a:gd name="T12" fmla="*/ 0 w 571"/>
                  <a:gd name="T13" fmla="*/ 144 h 341"/>
                  <a:gd name="T14" fmla="*/ 12 w 571"/>
                  <a:gd name="T15" fmla="*/ 169 h 341"/>
                  <a:gd name="T16" fmla="*/ 24 w 571"/>
                  <a:gd name="T17" fmla="*/ 150 h 341"/>
                  <a:gd name="T18" fmla="*/ 144 w 571"/>
                  <a:gd name="T19" fmla="*/ 45 h 341"/>
                  <a:gd name="T20" fmla="*/ 280 w 571"/>
                  <a:gd name="T21" fmla="*/ 104 h 341"/>
                  <a:gd name="T22" fmla="*/ 429 w 571"/>
                  <a:gd name="T23" fmla="*/ 171 h 341"/>
                  <a:gd name="T24" fmla="*/ 570 w 571"/>
                  <a:gd name="T25" fmla="*/ 27 h 341"/>
                  <a:gd name="T26" fmla="*/ 31 w 571"/>
                  <a:gd name="T27" fmla="*/ 308 h 341"/>
                  <a:gd name="T28" fmla="*/ 0 w 571"/>
                  <a:gd name="T29" fmla="*/ 324 h 341"/>
                  <a:gd name="T30" fmla="*/ 30 w 571"/>
                  <a:gd name="T31" fmla="*/ 340 h 341"/>
                  <a:gd name="T32" fmla="*/ 540 w 571"/>
                  <a:gd name="T33" fmla="*/ 340 h 341"/>
                  <a:gd name="T34" fmla="*/ 570 w 571"/>
                  <a:gd name="T35" fmla="*/ 324 h 341"/>
                  <a:gd name="T36" fmla="*/ 540 w 571"/>
                  <a:gd name="T37" fmla="*/ 308 h 341"/>
                  <a:gd name="T38" fmla="*/ 31 w 571"/>
                  <a:gd name="T39" fmla="*/ 308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1" h="341">
                    <a:moveTo>
                      <a:pt x="570" y="27"/>
                    </a:moveTo>
                    <a:cubicBezTo>
                      <a:pt x="570" y="9"/>
                      <a:pt x="564" y="2"/>
                      <a:pt x="560" y="2"/>
                    </a:cubicBezTo>
                    <a:cubicBezTo>
                      <a:pt x="555" y="2"/>
                      <a:pt x="548" y="5"/>
                      <a:pt x="548" y="23"/>
                    </a:cubicBezTo>
                    <a:cubicBezTo>
                      <a:pt x="543" y="88"/>
                      <a:pt x="484" y="126"/>
                      <a:pt x="429" y="126"/>
                    </a:cubicBezTo>
                    <a:cubicBezTo>
                      <a:pt x="377" y="126"/>
                      <a:pt x="336" y="99"/>
                      <a:pt x="292" y="68"/>
                    </a:cubicBezTo>
                    <a:cubicBezTo>
                      <a:pt x="246" y="34"/>
                      <a:pt x="200" y="0"/>
                      <a:pt x="144" y="0"/>
                    </a:cubicBezTo>
                    <a:cubicBezTo>
                      <a:pt x="58" y="0"/>
                      <a:pt x="0" y="70"/>
                      <a:pt x="0" y="144"/>
                    </a:cubicBezTo>
                    <a:cubicBezTo>
                      <a:pt x="0" y="169"/>
                      <a:pt x="8" y="160"/>
                      <a:pt x="12" y="169"/>
                    </a:cubicBezTo>
                    <a:cubicBezTo>
                      <a:pt x="22" y="169"/>
                      <a:pt x="24" y="153"/>
                      <a:pt x="24" y="150"/>
                    </a:cubicBezTo>
                    <a:cubicBezTo>
                      <a:pt x="30" y="74"/>
                      <a:pt x="97" y="45"/>
                      <a:pt x="144" y="45"/>
                    </a:cubicBezTo>
                    <a:cubicBezTo>
                      <a:pt x="195" y="45"/>
                      <a:pt x="237" y="72"/>
                      <a:pt x="280" y="104"/>
                    </a:cubicBezTo>
                    <a:cubicBezTo>
                      <a:pt x="326" y="138"/>
                      <a:pt x="371" y="171"/>
                      <a:pt x="429" y="171"/>
                    </a:cubicBezTo>
                    <a:cubicBezTo>
                      <a:pt x="511" y="171"/>
                      <a:pt x="570" y="101"/>
                      <a:pt x="570" y="27"/>
                    </a:cubicBezTo>
                    <a:close/>
                    <a:moveTo>
                      <a:pt x="31" y="308"/>
                    </a:moveTo>
                    <a:cubicBezTo>
                      <a:pt x="17" y="308"/>
                      <a:pt x="0" y="308"/>
                      <a:pt x="0" y="324"/>
                    </a:cubicBezTo>
                    <a:cubicBezTo>
                      <a:pt x="0" y="340"/>
                      <a:pt x="15" y="340"/>
                      <a:pt x="30" y="340"/>
                    </a:cubicBezTo>
                    <a:cubicBezTo>
                      <a:pt x="200" y="340"/>
                      <a:pt x="371" y="340"/>
                      <a:pt x="540" y="340"/>
                    </a:cubicBezTo>
                    <a:cubicBezTo>
                      <a:pt x="555" y="340"/>
                      <a:pt x="570" y="340"/>
                      <a:pt x="570" y="324"/>
                    </a:cubicBezTo>
                    <a:cubicBezTo>
                      <a:pt x="570" y="308"/>
                      <a:pt x="555" y="308"/>
                      <a:pt x="540" y="308"/>
                    </a:cubicBezTo>
                    <a:cubicBezTo>
                      <a:pt x="371" y="308"/>
                      <a:pt x="201" y="308"/>
                      <a:pt x="31" y="3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66" name="Freeform 190"/>
              <p:cNvSpPr>
                <a:spLocks noChangeArrowheads="1"/>
              </p:cNvSpPr>
              <p:nvPr/>
            </p:nvSpPr>
            <p:spPr bwMode="auto">
              <a:xfrm>
                <a:off x="2111" y="5034"/>
                <a:ext cx="63" cy="119"/>
              </a:xfrm>
              <a:custGeom>
                <a:avLst/>
                <a:gdLst>
                  <a:gd name="T0" fmla="*/ 176 w 284"/>
                  <a:gd name="T1" fmla="*/ 20 h 527"/>
                  <a:gd name="T2" fmla="*/ 156 w 284"/>
                  <a:gd name="T3" fmla="*/ 0 h 527"/>
                  <a:gd name="T4" fmla="*/ 0 w 284"/>
                  <a:gd name="T5" fmla="*/ 50 h 527"/>
                  <a:gd name="T6" fmla="*/ 0 w 284"/>
                  <a:gd name="T7" fmla="*/ 74 h 527"/>
                  <a:gd name="T8" fmla="*/ 112 w 284"/>
                  <a:gd name="T9" fmla="*/ 54 h 527"/>
                  <a:gd name="T10" fmla="*/ 112 w 284"/>
                  <a:gd name="T11" fmla="*/ 463 h 527"/>
                  <a:gd name="T12" fmla="*/ 31 w 284"/>
                  <a:gd name="T13" fmla="*/ 502 h 527"/>
                  <a:gd name="T14" fmla="*/ 5 w 284"/>
                  <a:gd name="T15" fmla="*/ 502 h 527"/>
                  <a:gd name="T16" fmla="*/ 5 w 284"/>
                  <a:gd name="T17" fmla="*/ 526 h 527"/>
                  <a:gd name="T18" fmla="*/ 144 w 284"/>
                  <a:gd name="T19" fmla="*/ 525 h 527"/>
                  <a:gd name="T20" fmla="*/ 283 w 284"/>
                  <a:gd name="T21" fmla="*/ 526 h 527"/>
                  <a:gd name="T22" fmla="*/ 283 w 284"/>
                  <a:gd name="T23" fmla="*/ 502 h 527"/>
                  <a:gd name="T24" fmla="*/ 256 w 284"/>
                  <a:gd name="T25" fmla="*/ 502 h 527"/>
                  <a:gd name="T26" fmla="*/ 176 w 284"/>
                  <a:gd name="T27" fmla="*/ 463 h 527"/>
                  <a:gd name="T28" fmla="*/ 176 w 284"/>
                  <a:gd name="T29" fmla="*/ 2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4" h="527">
                    <a:moveTo>
                      <a:pt x="176" y="20"/>
                    </a:moveTo>
                    <a:cubicBezTo>
                      <a:pt x="176" y="2"/>
                      <a:pt x="176" y="0"/>
                      <a:pt x="156" y="0"/>
                    </a:cubicBezTo>
                    <a:cubicBezTo>
                      <a:pt x="103" y="50"/>
                      <a:pt x="27" y="50"/>
                      <a:pt x="0" y="50"/>
                    </a:cubicBezTo>
                    <a:cubicBezTo>
                      <a:pt x="0" y="58"/>
                      <a:pt x="0" y="66"/>
                      <a:pt x="0" y="74"/>
                    </a:cubicBezTo>
                    <a:cubicBezTo>
                      <a:pt x="17" y="74"/>
                      <a:pt x="68" y="74"/>
                      <a:pt x="112" y="54"/>
                    </a:cubicBezTo>
                    <a:cubicBezTo>
                      <a:pt x="112" y="191"/>
                      <a:pt x="112" y="327"/>
                      <a:pt x="112" y="463"/>
                    </a:cubicBezTo>
                    <a:cubicBezTo>
                      <a:pt x="112" y="492"/>
                      <a:pt x="110" y="502"/>
                      <a:pt x="31" y="502"/>
                    </a:cubicBezTo>
                    <a:cubicBezTo>
                      <a:pt x="23" y="502"/>
                      <a:pt x="14" y="502"/>
                      <a:pt x="5" y="502"/>
                    </a:cubicBezTo>
                    <a:cubicBezTo>
                      <a:pt x="5" y="510"/>
                      <a:pt x="5" y="518"/>
                      <a:pt x="5" y="526"/>
                    </a:cubicBezTo>
                    <a:cubicBezTo>
                      <a:pt x="34" y="525"/>
                      <a:pt x="110" y="525"/>
                      <a:pt x="144" y="525"/>
                    </a:cubicBezTo>
                    <a:cubicBezTo>
                      <a:pt x="177" y="525"/>
                      <a:pt x="250" y="525"/>
                      <a:pt x="283" y="526"/>
                    </a:cubicBezTo>
                    <a:cubicBezTo>
                      <a:pt x="283" y="518"/>
                      <a:pt x="283" y="510"/>
                      <a:pt x="283" y="502"/>
                    </a:cubicBezTo>
                    <a:cubicBezTo>
                      <a:pt x="273" y="502"/>
                      <a:pt x="264" y="502"/>
                      <a:pt x="256" y="502"/>
                    </a:cubicBezTo>
                    <a:cubicBezTo>
                      <a:pt x="177" y="502"/>
                      <a:pt x="176" y="492"/>
                      <a:pt x="176" y="463"/>
                    </a:cubicBezTo>
                    <a:cubicBezTo>
                      <a:pt x="176" y="315"/>
                      <a:pt x="176" y="168"/>
                      <a:pt x="176" y="2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67" name="Freeform 191"/>
              <p:cNvSpPr>
                <a:spLocks noChangeArrowheads="1"/>
              </p:cNvSpPr>
              <p:nvPr/>
            </p:nvSpPr>
            <p:spPr bwMode="auto">
              <a:xfrm>
                <a:off x="1745" y="5227"/>
                <a:ext cx="794" cy="6"/>
              </a:xfrm>
              <a:custGeom>
                <a:avLst/>
                <a:gdLst>
                  <a:gd name="T0" fmla="*/ 0 w 3504"/>
                  <a:gd name="T1" fmla="*/ 0 h 32"/>
                  <a:gd name="T2" fmla="*/ 3503 w 3504"/>
                  <a:gd name="T3" fmla="*/ 0 h 32"/>
                  <a:gd name="T4" fmla="*/ 3503 w 3504"/>
                  <a:gd name="T5" fmla="*/ 31 h 32"/>
                  <a:gd name="T6" fmla="*/ 0 w 3504"/>
                  <a:gd name="T7" fmla="*/ 31 h 32"/>
                  <a:gd name="T8" fmla="*/ 0 w 350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4" h="32">
                    <a:moveTo>
                      <a:pt x="0" y="0"/>
                    </a:moveTo>
                    <a:cubicBezTo>
                      <a:pt x="1168" y="0"/>
                      <a:pt x="2336" y="0"/>
                      <a:pt x="3503" y="0"/>
                    </a:cubicBezTo>
                    <a:cubicBezTo>
                      <a:pt x="3503" y="10"/>
                      <a:pt x="3503" y="21"/>
                      <a:pt x="3503" y="31"/>
                    </a:cubicBezTo>
                    <a:cubicBezTo>
                      <a:pt x="2336" y="31"/>
                      <a:pt x="1168" y="31"/>
                      <a:pt x="0" y="31"/>
                    </a:cubicBezTo>
                    <a:cubicBezTo>
                      <a:pt x="0" y="21"/>
                      <a:pt x="0" y="10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68" name="Freeform 192"/>
              <p:cNvSpPr>
                <a:spLocks noChangeArrowheads="1"/>
              </p:cNvSpPr>
              <p:nvPr/>
            </p:nvSpPr>
            <p:spPr bwMode="auto">
              <a:xfrm>
                <a:off x="1762" y="5278"/>
                <a:ext cx="63" cy="119"/>
              </a:xfrm>
              <a:custGeom>
                <a:avLst/>
                <a:gdLst>
                  <a:gd name="T0" fmla="*/ 176 w 284"/>
                  <a:gd name="T1" fmla="*/ 23 h 527"/>
                  <a:gd name="T2" fmla="*/ 156 w 284"/>
                  <a:gd name="T3" fmla="*/ 0 h 527"/>
                  <a:gd name="T4" fmla="*/ 0 w 284"/>
                  <a:gd name="T5" fmla="*/ 51 h 527"/>
                  <a:gd name="T6" fmla="*/ 0 w 284"/>
                  <a:gd name="T7" fmla="*/ 76 h 527"/>
                  <a:gd name="T8" fmla="*/ 112 w 284"/>
                  <a:gd name="T9" fmla="*/ 56 h 527"/>
                  <a:gd name="T10" fmla="*/ 112 w 284"/>
                  <a:gd name="T11" fmla="*/ 463 h 527"/>
                  <a:gd name="T12" fmla="*/ 31 w 284"/>
                  <a:gd name="T13" fmla="*/ 502 h 527"/>
                  <a:gd name="T14" fmla="*/ 5 w 284"/>
                  <a:gd name="T15" fmla="*/ 502 h 527"/>
                  <a:gd name="T16" fmla="*/ 5 w 284"/>
                  <a:gd name="T17" fmla="*/ 526 h 527"/>
                  <a:gd name="T18" fmla="*/ 144 w 284"/>
                  <a:gd name="T19" fmla="*/ 525 h 527"/>
                  <a:gd name="T20" fmla="*/ 283 w 284"/>
                  <a:gd name="T21" fmla="*/ 526 h 527"/>
                  <a:gd name="T22" fmla="*/ 283 w 284"/>
                  <a:gd name="T23" fmla="*/ 502 h 527"/>
                  <a:gd name="T24" fmla="*/ 256 w 284"/>
                  <a:gd name="T25" fmla="*/ 502 h 527"/>
                  <a:gd name="T26" fmla="*/ 176 w 284"/>
                  <a:gd name="T27" fmla="*/ 463 h 527"/>
                  <a:gd name="T28" fmla="*/ 176 w 284"/>
                  <a:gd name="T29" fmla="*/ 23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4" h="527">
                    <a:moveTo>
                      <a:pt x="176" y="23"/>
                    </a:moveTo>
                    <a:cubicBezTo>
                      <a:pt x="176" y="2"/>
                      <a:pt x="176" y="0"/>
                      <a:pt x="156" y="0"/>
                    </a:cubicBezTo>
                    <a:cubicBezTo>
                      <a:pt x="103" y="51"/>
                      <a:pt x="27" y="51"/>
                      <a:pt x="0" y="51"/>
                    </a:cubicBezTo>
                    <a:cubicBezTo>
                      <a:pt x="0" y="60"/>
                      <a:pt x="0" y="68"/>
                      <a:pt x="0" y="76"/>
                    </a:cubicBezTo>
                    <a:cubicBezTo>
                      <a:pt x="17" y="76"/>
                      <a:pt x="68" y="76"/>
                      <a:pt x="112" y="56"/>
                    </a:cubicBezTo>
                    <a:cubicBezTo>
                      <a:pt x="112" y="192"/>
                      <a:pt x="112" y="327"/>
                      <a:pt x="112" y="463"/>
                    </a:cubicBezTo>
                    <a:cubicBezTo>
                      <a:pt x="112" y="492"/>
                      <a:pt x="110" y="502"/>
                      <a:pt x="31" y="502"/>
                    </a:cubicBezTo>
                    <a:cubicBezTo>
                      <a:pt x="23" y="502"/>
                      <a:pt x="14" y="502"/>
                      <a:pt x="5" y="502"/>
                    </a:cubicBezTo>
                    <a:cubicBezTo>
                      <a:pt x="5" y="510"/>
                      <a:pt x="5" y="518"/>
                      <a:pt x="5" y="526"/>
                    </a:cubicBezTo>
                    <a:cubicBezTo>
                      <a:pt x="34" y="525"/>
                      <a:pt x="110" y="525"/>
                      <a:pt x="144" y="525"/>
                    </a:cubicBezTo>
                    <a:cubicBezTo>
                      <a:pt x="177" y="525"/>
                      <a:pt x="253" y="525"/>
                      <a:pt x="283" y="526"/>
                    </a:cubicBezTo>
                    <a:cubicBezTo>
                      <a:pt x="283" y="518"/>
                      <a:pt x="283" y="510"/>
                      <a:pt x="283" y="502"/>
                    </a:cubicBezTo>
                    <a:cubicBezTo>
                      <a:pt x="273" y="502"/>
                      <a:pt x="264" y="502"/>
                      <a:pt x="256" y="502"/>
                    </a:cubicBezTo>
                    <a:cubicBezTo>
                      <a:pt x="177" y="502"/>
                      <a:pt x="176" y="492"/>
                      <a:pt x="176" y="463"/>
                    </a:cubicBezTo>
                    <a:cubicBezTo>
                      <a:pt x="176" y="316"/>
                      <a:pt x="176" y="170"/>
                      <a:pt x="176" y="2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69" name="Freeform 193"/>
              <p:cNvSpPr>
                <a:spLocks noChangeArrowheads="1"/>
              </p:cNvSpPr>
              <p:nvPr/>
            </p:nvSpPr>
            <p:spPr bwMode="auto">
              <a:xfrm>
                <a:off x="1853" y="5264"/>
                <a:ext cx="74" cy="178"/>
              </a:xfrm>
              <a:custGeom>
                <a:avLst/>
                <a:gdLst>
                  <a:gd name="T0" fmla="*/ 329 w 332"/>
                  <a:gd name="T1" fmla="*/ 29 h 790"/>
                  <a:gd name="T2" fmla="*/ 331 w 332"/>
                  <a:gd name="T3" fmla="*/ 16 h 790"/>
                  <a:gd name="T4" fmla="*/ 314 w 332"/>
                  <a:gd name="T5" fmla="*/ 0 h 790"/>
                  <a:gd name="T6" fmla="*/ 299 w 332"/>
                  <a:gd name="T7" fmla="*/ 6 h 790"/>
                  <a:gd name="T8" fmla="*/ 5 w 332"/>
                  <a:gd name="T9" fmla="*/ 760 h 790"/>
                  <a:gd name="T10" fmla="*/ 0 w 332"/>
                  <a:gd name="T11" fmla="*/ 774 h 790"/>
                  <a:gd name="T12" fmla="*/ 17 w 332"/>
                  <a:gd name="T13" fmla="*/ 789 h 790"/>
                  <a:gd name="T14" fmla="*/ 37 w 332"/>
                  <a:gd name="T15" fmla="*/ 772 h 790"/>
                  <a:gd name="T16" fmla="*/ 329 w 332"/>
                  <a:gd name="T17" fmla="*/ 29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2" h="790">
                    <a:moveTo>
                      <a:pt x="329" y="29"/>
                    </a:moveTo>
                    <a:cubicBezTo>
                      <a:pt x="331" y="20"/>
                      <a:pt x="331" y="20"/>
                      <a:pt x="331" y="16"/>
                    </a:cubicBezTo>
                    <a:cubicBezTo>
                      <a:pt x="331" y="6"/>
                      <a:pt x="324" y="0"/>
                      <a:pt x="314" y="0"/>
                    </a:cubicBezTo>
                    <a:cubicBezTo>
                      <a:pt x="310" y="0"/>
                      <a:pt x="304" y="2"/>
                      <a:pt x="299" y="6"/>
                    </a:cubicBezTo>
                    <a:cubicBezTo>
                      <a:pt x="201" y="258"/>
                      <a:pt x="104" y="509"/>
                      <a:pt x="5" y="760"/>
                    </a:cubicBezTo>
                    <a:cubicBezTo>
                      <a:pt x="0" y="769"/>
                      <a:pt x="2" y="769"/>
                      <a:pt x="0" y="774"/>
                    </a:cubicBezTo>
                    <a:cubicBezTo>
                      <a:pt x="0" y="783"/>
                      <a:pt x="7" y="789"/>
                      <a:pt x="17" y="789"/>
                    </a:cubicBezTo>
                    <a:cubicBezTo>
                      <a:pt x="27" y="789"/>
                      <a:pt x="30" y="785"/>
                      <a:pt x="37" y="772"/>
                    </a:cubicBezTo>
                    <a:cubicBezTo>
                      <a:pt x="134" y="525"/>
                      <a:pt x="231" y="277"/>
                      <a:pt x="329" y="2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70" name="Freeform 194"/>
              <p:cNvSpPr>
                <a:spLocks noChangeArrowheads="1"/>
              </p:cNvSpPr>
              <p:nvPr/>
            </p:nvSpPr>
            <p:spPr bwMode="auto">
              <a:xfrm>
                <a:off x="1947" y="5319"/>
                <a:ext cx="88" cy="80"/>
              </a:xfrm>
              <a:custGeom>
                <a:avLst/>
                <a:gdLst>
                  <a:gd name="T0" fmla="*/ 285 w 393"/>
                  <a:gd name="T1" fmla="*/ 50 h 359"/>
                  <a:gd name="T2" fmla="*/ 207 w 393"/>
                  <a:gd name="T3" fmla="*/ 0 h 359"/>
                  <a:gd name="T4" fmla="*/ 0 w 393"/>
                  <a:gd name="T5" fmla="*/ 232 h 359"/>
                  <a:gd name="T6" fmla="*/ 115 w 393"/>
                  <a:gd name="T7" fmla="*/ 358 h 359"/>
                  <a:gd name="T8" fmla="*/ 226 w 393"/>
                  <a:gd name="T9" fmla="*/ 299 h 359"/>
                  <a:gd name="T10" fmla="*/ 304 w 393"/>
                  <a:gd name="T11" fmla="*/ 358 h 359"/>
                  <a:gd name="T12" fmla="*/ 368 w 393"/>
                  <a:gd name="T13" fmla="*/ 315 h 359"/>
                  <a:gd name="T14" fmla="*/ 392 w 393"/>
                  <a:gd name="T15" fmla="*/ 237 h 359"/>
                  <a:gd name="T16" fmla="*/ 383 w 393"/>
                  <a:gd name="T17" fmla="*/ 229 h 359"/>
                  <a:gd name="T18" fmla="*/ 371 w 393"/>
                  <a:gd name="T19" fmla="*/ 243 h 359"/>
                  <a:gd name="T20" fmla="*/ 304 w 393"/>
                  <a:gd name="T21" fmla="*/ 340 h 359"/>
                  <a:gd name="T22" fmla="*/ 280 w 393"/>
                  <a:gd name="T23" fmla="*/ 303 h 359"/>
                  <a:gd name="T24" fmla="*/ 290 w 393"/>
                  <a:gd name="T25" fmla="*/ 245 h 359"/>
                  <a:gd name="T26" fmla="*/ 310 w 393"/>
                  <a:gd name="T27" fmla="*/ 175 h 359"/>
                  <a:gd name="T28" fmla="*/ 341 w 393"/>
                  <a:gd name="T29" fmla="*/ 63 h 359"/>
                  <a:gd name="T30" fmla="*/ 346 w 393"/>
                  <a:gd name="T31" fmla="*/ 39 h 359"/>
                  <a:gd name="T32" fmla="*/ 322 w 393"/>
                  <a:gd name="T33" fmla="*/ 16 h 359"/>
                  <a:gd name="T34" fmla="*/ 285 w 393"/>
                  <a:gd name="T35" fmla="*/ 50 h 359"/>
                  <a:gd name="T36" fmla="*/ 229 w 393"/>
                  <a:gd name="T37" fmla="*/ 254 h 359"/>
                  <a:gd name="T38" fmla="*/ 212 w 393"/>
                  <a:gd name="T39" fmla="*/ 283 h 359"/>
                  <a:gd name="T40" fmla="*/ 117 w 393"/>
                  <a:gd name="T41" fmla="*/ 340 h 359"/>
                  <a:gd name="T42" fmla="*/ 61 w 393"/>
                  <a:gd name="T43" fmla="*/ 266 h 359"/>
                  <a:gd name="T44" fmla="*/ 110 w 393"/>
                  <a:gd name="T45" fmla="*/ 93 h 359"/>
                  <a:gd name="T46" fmla="*/ 207 w 393"/>
                  <a:gd name="T47" fmla="*/ 18 h 359"/>
                  <a:gd name="T48" fmla="*/ 275 w 393"/>
                  <a:gd name="T49" fmla="*/ 88 h 359"/>
                  <a:gd name="T50" fmla="*/ 273 w 393"/>
                  <a:gd name="T51" fmla="*/ 101 h 359"/>
                  <a:gd name="T52" fmla="*/ 229 w 393"/>
                  <a:gd name="T53" fmla="*/ 25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3" h="359">
                    <a:moveTo>
                      <a:pt x="285" y="50"/>
                    </a:moveTo>
                    <a:cubicBezTo>
                      <a:pt x="270" y="23"/>
                      <a:pt x="246" y="0"/>
                      <a:pt x="207" y="0"/>
                    </a:cubicBezTo>
                    <a:cubicBezTo>
                      <a:pt x="107" y="0"/>
                      <a:pt x="0" y="117"/>
                      <a:pt x="0" y="232"/>
                    </a:cubicBezTo>
                    <a:cubicBezTo>
                      <a:pt x="0" y="306"/>
                      <a:pt x="49" y="358"/>
                      <a:pt x="115" y="358"/>
                    </a:cubicBezTo>
                    <a:cubicBezTo>
                      <a:pt x="131" y="358"/>
                      <a:pt x="176" y="356"/>
                      <a:pt x="226" y="299"/>
                    </a:cubicBezTo>
                    <a:cubicBezTo>
                      <a:pt x="231" y="331"/>
                      <a:pt x="263" y="358"/>
                      <a:pt x="304" y="358"/>
                    </a:cubicBezTo>
                    <a:cubicBezTo>
                      <a:pt x="334" y="358"/>
                      <a:pt x="353" y="340"/>
                      <a:pt x="368" y="315"/>
                    </a:cubicBezTo>
                    <a:cubicBezTo>
                      <a:pt x="383" y="286"/>
                      <a:pt x="392" y="238"/>
                      <a:pt x="392" y="237"/>
                    </a:cubicBezTo>
                    <a:cubicBezTo>
                      <a:pt x="392" y="229"/>
                      <a:pt x="384" y="229"/>
                      <a:pt x="383" y="229"/>
                    </a:cubicBezTo>
                    <a:cubicBezTo>
                      <a:pt x="372" y="229"/>
                      <a:pt x="372" y="232"/>
                      <a:pt x="371" y="243"/>
                    </a:cubicBezTo>
                    <a:cubicBezTo>
                      <a:pt x="356" y="295"/>
                      <a:pt x="341" y="340"/>
                      <a:pt x="304" y="340"/>
                    </a:cubicBezTo>
                    <a:cubicBezTo>
                      <a:pt x="283" y="340"/>
                      <a:pt x="280" y="319"/>
                      <a:pt x="280" y="303"/>
                    </a:cubicBezTo>
                    <a:cubicBezTo>
                      <a:pt x="280" y="286"/>
                      <a:pt x="280" y="282"/>
                      <a:pt x="290" y="245"/>
                    </a:cubicBezTo>
                    <a:cubicBezTo>
                      <a:pt x="299" y="212"/>
                      <a:pt x="302" y="204"/>
                      <a:pt x="310" y="175"/>
                    </a:cubicBezTo>
                    <a:cubicBezTo>
                      <a:pt x="320" y="138"/>
                      <a:pt x="331" y="101"/>
                      <a:pt x="341" y="63"/>
                    </a:cubicBezTo>
                    <a:cubicBezTo>
                      <a:pt x="346" y="43"/>
                      <a:pt x="346" y="40"/>
                      <a:pt x="346" y="39"/>
                    </a:cubicBezTo>
                    <a:cubicBezTo>
                      <a:pt x="346" y="25"/>
                      <a:pt x="336" y="16"/>
                      <a:pt x="322" y="16"/>
                    </a:cubicBezTo>
                    <a:cubicBezTo>
                      <a:pt x="302" y="16"/>
                      <a:pt x="287" y="34"/>
                      <a:pt x="285" y="50"/>
                    </a:cubicBezTo>
                    <a:close/>
                    <a:moveTo>
                      <a:pt x="229" y="254"/>
                    </a:moveTo>
                    <a:cubicBezTo>
                      <a:pt x="226" y="270"/>
                      <a:pt x="226" y="270"/>
                      <a:pt x="212" y="283"/>
                    </a:cubicBezTo>
                    <a:cubicBezTo>
                      <a:pt x="176" y="328"/>
                      <a:pt x="141" y="340"/>
                      <a:pt x="117" y="340"/>
                    </a:cubicBezTo>
                    <a:cubicBezTo>
                      <a:pt x="73" y="340"/>
                      <a:pt x="61" y="297"/>
                      <a:pt x="61" y="266"/>
                    </a:cubicBezTo>
                    <a:cubicBezTo>
                      <a:pt x="61" y="227"/>
                      <a:pt x="88" y="130"/>
                      <a:pt x="110" y="93"/>
                    </a:cubicBezTo>
                    <a:cubicBezTo>
                      <a:pt x="134" y="47"/>
                      <a:pt x="173" y="18"/>
                      <a:pt x="207" y="18"/>
                    </a:cubicBezTo>
                    <a:cubicBezTo>
                      <a:pt x="263" y="18"/>
                      <a:pt x="275" y="83"/>
                      <a:pt x="275" y="88"/>
                    </a:cubicBezTo>
                    <a:cubicBezTo>
                      <a:pt x="275" y="93"/>
                      <a:pt x="273" y="97"/>
                      <a:pt x="273" y="101"/>
                    </a:cubicBezTo>
                    <a:cubicBezTo>
                      <a:pt x="258" y="152"/>
                      <a:pt x="244" y="204"/>
                      <a:pt x="229" y="2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71" name="Freeform 195"/>
              <p:cNvSpPr>
                <a:spLocks noChangeArrowheads="1"/>
              </p:cNvSpPr>
              <p:nvPr/>
            </p:nvSpPr>
            <p:spPr bwMode="auto">
              <a:xfrm>
                <a:off x="2049" y="5341"/>
                <a:ext cx="62" cy="85"/>
              </a:xfrm>
              <a:custGeom>
                <a:avLst/>
                <a:gdLst>
                  <a:gd name="T0" fmla="*/ 277 w 278"/>
                  <a:gd name="T1" fmla="*/ 189 h 379"/>
                  <a:gd name="T2" fmla="*/ 241 w 278"/>
                  <a:gd name="T3" fmla="*/ 47 h 379"/>
                  <a:gd name="T4" fmla="*/ 139 w 278"/>
                  <a:gd name="T5" fmla="*/ 0 h 379"/>
                  <a:gd name="T6" fmla="*/ 0 w 278"/>
                  <a:gd name="T7" fmla="*/ 189 h 379"/>
                  <a:gd name="T8" fmla="*/ 139 w 278"/>
                  <a:gd name="T9" fmla="*/ 378 h 379"/>
                  <a:gd name="T10" fmla="*/ 277 w 278"/>
                  <a:gd name="T11" fmla="*/ 189 h 379"/>
                  <a:gd name="T12" fmla="*/ 139 w 278"/>
                  <a:gd name="T13" fmla="*/ 362 h 379"/>
                  <a:gd name="T14" fmla="*/ 63 w 278"/>
                  <a:gd name="T15" fmla="*/ 302 h 379"/>
                  <a:gd name="T16" fmla="*/ 54 w 278"/>
                  <a:gd name="T17" fmla="*/ 182 h 379"/>
                  <a:gd name="T18" fmla="*/ 63 w 278"/>
                  <a:gd name="T19" fmla="*/ 70 h 379"/>
                  <a:gd name="T20" fmla="*/ 139 w 278"/>
                  <a:gd name="T21" fmla="*/ 16 h 379"/>
                  <a:gd name="T22" fmla="*/ 212 w 278"/>
                  <a:gd name="T23" fmla="*/ 65 h 379"/>
                  <a:gd name="T24" fmla="*/ 222 w 278"/>
                  <a:gd name="T25" fmla="*/ 182 h 379"/>
                  <a:gd name="T26" fmla="*/ 214 w 278"/>
                  <a:gd name="T27" fmla="*/ 299 h 379"/>
                  <a:gd name="T28" fmla="*/ 139 w 278"/>
                  <a:gd name="T29" fmla="*/ 36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8" h="379">
                    <a:moveTo>
                      <a:pt x="277" y="189"/>
                    </a:moveTo>
                    <a:cubicBezTo>
                      <a:pt x="277" y="128"/>
                      <a:pt x="270" y="85"/>
                      <a:pt x="241" y="47"/>
                    </a:cubicBezTo>
                    <a:cubicBezTo>
                      <a:pt x="224" y="23"/>
                      <a:pt x="185" y="0"/>
                      <a:pt x="139" y="0"/>
                    </a:cubicBezTo>
                    <a:cubicBezTo>
                      <a:pt x="0" y="0"/>
                      <a:pt x="0" y="150"/>
                      <a:pt x="0" y="189"/>
                    </a:cubicBezTo>
                    <a:cubicBezTo>
                      <a:pt x="0" y="229"/>
                      <a:pt x="0" y="378"/>
                      <a:pt x="139" y="378"/>
                    </a:cubicBezTo>
                    <a:cubicBezTo>
                      <a:pt x="277" y="378"/>
                      <a:pt x="277" y="229"/>
                      <a:pt x="277" y="189"/>
                    </a:cubicBezTo>
                    <a:close/>
                    <a:moveTo>
                      <a:pt x="139" y="362"/>
                    </a:moveTo>
                    <a:cubicBezTo>
                      <a:pt x="110" y="362"/>
                      <a:pt x="73" y="347"/>
                      <a:pt x="63" y="302"/>
                    </a:cubicBezTo>
                    <a:cubicBezTo>
                      <a:pt x="54" y="270"/>
                      <a:pt x="54" y="223"/>
                      <a:pt x="54" y="182"/>
                    </a:cubicBezTo>
                    <a:cubicBezTo>
                      <a:pt x="54" y="142"/>
                      <a:pt x="54" y="101"/>
                      <a:pt x="63" y="70"/>
                    </a:cubicBezTo>
                    <a:cubicBezTo>
                      <a:pt x="76" y="27"/>
                      <a:pt x="115" y="16"/>
                      <a:pt x="139" y="16"/>
                    </a:cubicBezTo>
                    <a:cubicBezTo>
                      <a:pt x="170" y="16"/>
                      <a:pt x="202" y="34"/>
                      <a:pt x="212" y="65"/>
                    </a:cubicBezTo>
                    <a:cubicBezTo>
                      <a:pt x="222" y="94"/>
                      <a:pt x="222" y="135"/>
                      <a:pt x="222" y="182"/>
                    </a:cubicBezTo>
                    <a:cubicBezTo>
                      <a:pt x="222" y="223"/>
                      <a:pt x="222" y="266"/>
                      <a:pt x="214" y="299"/>
                    </a:cubicBezTo>
                    <a:cubicBezTo>
                      <a:pt x="202" y="351"/>
                      <a:pt x="164" y="362"/>
                      <a:pt x="139" y="3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72" name="Freeform 196"/>
              <p:cNvSpPr>
                <a:spLocks noChangeArrowheads="1"/>
              </p:cNvSpPr>
              <p:nvPr/>
            </p:nvSpPr>
            <p:spPr bwMode="auto">
              <a:xfrm>
                <a:off x="2188" y="5349"/>
                <a:ext cx="117" cy="6"/>
              </a:xfrm>
              <a:custGeom>
                <a:avLst/>
                <a:gdLst>
                  <a:gd name="T0" fmla="*/ 491 w 522"/>
                  <a:gd name="T1" fmla="*/ 31 h 32"/>
                  <a:gd name="T2" fmla="*/ 521 w 522"/>
                  <a:gd name="T3" fmla="*/ 16 h 32"/>
                  <a:gd name="T4" fmla="*/ 491 w 522"/>
                  <a:gd name="T5" fmla="*/ 0 h 32"/>
                  <a:gd name="T6" fmla="*/ 30 w 522"/>
                  <a:gd name="T7" fmla="*/ 0 h 32"/>
                  <a:gd name="T8" fmla="*/ 0 w 522"/>
                  <a:gd name="T9" fmla="*/ 16 h 32"/>
                  <a:gd name="T10" fmla="*/ 30 w 522"/>
                  <a:gd name="T11" fmla="*/ 31 h 32"/>
                  <a:gd name="T12" fmla="*/ 491 w 52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2" h="32">
                    <a:moveTo>
                      <a:pt x="491" y="31"/>
                    </a:moveTo>
                    <a:cubicBezTo>
                      <a:pt x="506" y="31"/>
                      <a:pt x="521" y="31"/>
                      <a:pt x="521" y="16"/>
                    </a:cubicBezTo>
                    <a:cubicBezTo>
                      <a:pt x="521" y="0"/>
                      <a:pt x="506" y="0"/>
                      <a:pt x="491" y="0"/>
                    </a:cubicBezTo>
                    <a:cubicBezTo>
                      <a:pt x="337" y="0"/>
                      <a:pt x="184" y="0"/>
                      <a:pt x="30" y="0"/>
                    </a:cubicBezTo>
                    <a:cubicBezTo>
                      <a:pt x="15" y="0"/>
                      <a:pt x="0" y="0"/>
                      <a:pt x="0" y="16"/>
                    </a:cubicBezTo>
                    <a:cubicBezTo>
                      <a:pt x="0" y="31"/>
                      <a:pt x="15" y="31"/>
                      <a:pt x="30" y="31"/>
                    </a:cubicBezTo>
                    <a:cubicBezTo>
                      <a:pt x="184" y="31"/>
                      <a:pt x="337" y="31"/>
                      <a:pt x="491" y="3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73" name="Freeform 197"/>
              <p:cNvSpPr>
                <a:spLocks noChangeArrowheads="1"/>
              </p:cNvSpPr>
              <p:nvPr/>
            </p:nvSpPr>
            <p:spPr bwMode="auto">
              <a:xfrm>
                <a:off x="2371" y="5279"/>
                <a:ext cx="50" cy="120"/>
              </a:xfrm>
              <a:custGeom>
                <a:avLst/>
                <a:gdLst>
                  <a:gd name="T0" fmla="*/ 219 w 227"/>
                  <a:gd name="T1" fmla="*/ 29 h 532"/>
                  <a:gd name="T2" fmla="*/ 188 w 227"/>
                  <a:gd name="T3" fmla="*/ 0 h 532"/>
                  <a:gd name="T4" fmla="*/ 141 w 227"/>
                  <a:gd name="T5" fmla="*/ 43 h 532"/>
                  <a:gd name="T6" fmla="*/ 173 w 227"/>
                  <a:gd name="T7" fmla="*/ 70 h 532"/>
                  <a:gd name="T8" fmla="*/ 219 w 227"/>
                  <a:gd name="T9" fmla="*/ 29 h 532"/>
                  <a:gd name="T10" fmla="*/ 153 w 227"/>
                  <a:gd name="T11" fmla="*/ 326 h 532"/>
                  <a:gd name="T12" fmla="*/ 173 w 227"/>
                  <a:gd name="T13" fmla="*/ 279 h 532"/>
                  <a:gd name="T14" fmla="*/ 183 w 227"/>
                  <a:gd name="T15" fmla="*/ 238 h 532"/>
                  <a:gd name="T16" fmla="*/ 115 w 227"/>
                  <a:gd name="T17" fmla="*/ 173 h 532"/>
                  <a:gd name="T18" fmla="*/ 0 w 227"/>
                  <a:gd name="T19" fmla="*/ 295 h 532"/>
                  <a:gd name="T20" fmla="*/ 10 w 227"/>
                  <a:gd name="T21" fmla="*/ 303 h 532"/>
                  <a:gd name="T22" fmla="*/ 24 w 227"/>
                  <a:gd name="T23" fmla="*/ 288 h 532"/>
                  <a:gd name="T24" fmla="*/ 110 w 227"/>
                  <a:gd name="T25" fmla="*/ 192 h 532"/>
                  <a:gd name="T26" fmla="*/ 131 w 227"/>
                  <a:gd name="T27" fmla="*/ 216 h 532"/>
                  <a:gd name="T28" fmla="*/ 122 w 227"/>
                  <a:gd name="T29" fmla="*/ 257 h 532"/>
                  <a:gd name="T30" fmla="*/ 63 w 227"/>
                  <a:gd name="T31" fmla="*/ 403 h 532"/>
                  <a:gd name="T32" fmla="*/ 43 w 227"/>
                  <a:gd name="T33" fmla="*/ 466 h 532"/>
                  <a:gd name="T34" fmla="*/ 115 w 227"/>
                  <a:gd name="T35" fmla="*/ 531 h 532"/>
                  <a:gd name="T36" fmla="*/ 226 w 227"/>
                  <a:gd name="T37" fmla="*/ 410 h 532"/>
                  <a:gd name="T38" fmla="*/ 217 w 227"/>
                  <a:gd name="T39" fmla="*/ 403 h 532"/>
                  <a:gd name="T40" fmla="*/ 202 w 227"/>
                  <a:gd name="T41" fmla="*/ 416 h 532"/>
                  <a:gd name="T42" fmla="*/ 117 w 227"/>
                  <a:gd name="T43" fmla="*/ 513 h 532"/>
                  <a:gd name="T44" fmla="*/ 95 w 227"/>
                  <a:gd name="T45" fmla="*/ 488 h 532"/>
                  <a:gd name="T46" fmla="*/ 119 w 227"/>
                  <a:gd name="T47" fmla="*/ 410 h 532"/>
                  <a:gd name="T48" fmla="*/ 153 w 227"/>
                  <a:gd name="T49" fmla="*/ 326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7" h="532">
                    <a:moveTo>
                      <a:pt x="219" y="29"/>
                    </a:moveTo>
                    <a:cubicBezTo>
                      <a:pt x="219" y="14"/>
                      <a:pt x="207" y="0"/>
                      <a:pt x="188" y="0"/>
                    </a:cubicBezTo>
                    <a:cubicBezTo>
                      <a:pt x="164" y="0"/>
                      <a:pt x="141" y="20"/>
                      <a:pt x="141" y="43"/>
                    </a:cubicBezTo>
                    <a:cubicBezTo>
                      <a:pt x="141" y="56"/>
                      <a:pt x="153" y="70"/>
                      <a:pt x="173" y="70"/>
                    </a:cubicBezTo>
                    <a:cubicBezTo>
                      <a:pt x="192" y="70"/>
                      <a:pt x="219" y="51"/>
                      <a:pt x="219" y="29"/>
                    </a:cubicBezTo>
                    <a:close/>
                    <a:moveTo>
                      <a:pt x="153" y="326"/>
                    </a:moveTo>
                    <a:cubicBezTo>
                      <a:pt x="164" y="303"/>
                      <a:pt x="164" y="302"/>
                      <a:pt x="173" y="279"/>
                    </a:cubicBezTo>
                    <a:cubicBezTo>
                      <a:pt x="180" y="263"/>
                      <a:pt x="183" y="252"/>
                      <a:pt x="183" y="238"/>
                    </a:cubicBezTo>
                    <a:cubicBezTo>
                      <a:pt x="183" y="203"/>
                      <a:pt x="156" y="173"/>
                      <a:pt x="115" y="173"/>
                    </a:cubicBezTo>
                    <a:cubicBezTo>
                      <a:pt x="34" y="173"/>
                      <a:pt x="0" y="288"/>
                      <a:pt x="0" y="295"/>
                    </a:cubicBezTo>
                    <a:cubicBezTo>
                      <a:pt x="0" y="303"/>
                      <a:pt x="6" y="301"/>
                      <a:pt x="10" y="303"/>
                    </a:cubicBezTo>
                    <a:cubicBezTo>
                      <a:pt x="19" y="303"/>
                      <a:pt x="19" y="302"/>
                      <a:pt x="24" y="288"/>
                    </a:cubicBezTo>
                    <a:cubicBezTo>
                      <a:pt x="46" y="214"/>
                      <a:pt x="83" y="192"/>
                      <a:pt x="110" y="192"/>
                    </a:cubicBezTo>
                    <a:cubicBezTo>
                      <a:pt x="117" y="192"/>
                      <a:pt x="131" y="192"/>
                      <a:pt x="131" y="216"/>
                    </a:cubicBezTo>
                    <a:cubicBezTo>
                      <a:pt x="131" y="232"/>
                      <a:pt x="127" y="249"/>
                      <a:pt x="122" y="257"/>
                    </a:cubicBezTo>
                    <a:cubicBezTo>
                      <a:pt x="117" y="277"/>
                      <a:pt x="78" y="369"/>
                      <a:pt x="63" y="403"/>
                    </a:cubicBezTo>
                    <a:cubicBezTo>
                      <a:pt x="56" y="423"/>
                      <a:pt x="43" y="450"/>
                      <a:pt x="43" y="466"/>
                    </a:cubicBezTo>
                    <a:cubicBezTo>
                      <a:pt x="43" y="504"/>
                      <a:pt x="73" y="531"/>
                      <a:pt x="115" y="531"/>
                    </a:cubicBezTo>
                    <a:cubicBezTo>
                      <a:pt x="195" y="531"/>
                      <a:pt x="226" y="416"/>
                      <a:pt x="226" y="410"/>
                    </a:cubicBezTo>
                    <a:cubicBezTo>
                      <a:pt x="226" y="403"/>
                      <a:pt x="219" y="403"/>
                      <a:pt x="217" y="403"/>
                    </a:cubicBezTo>
                    <a:cubicBezTo>
                      <a:pt x="207" y="403"/>
                      <a:pt x="207" y="405"/>
                      <a:pt x="202" y="416"/>
                    </a:cubicBezTo>
                    <a:cubicBezTo>
                      <a:pt x="188" y="466"/>
                      <a:pt x="161" y="513"/>
                      <a:pt x="117" y="513"/>
                    </a:cubicBezTo>
                    <a:cubicBezTo>
                      <a:pt x="103" y="513"/>
                      <a:pt x="95" y="506"/>
                      <a:pt x="95" y="488"/>
                    </a:cubicBezTo>
                    <a:cubicBezTo>
                      <a:pt x="95" y="468"/>
                      <a:pt x="100" y="457"/>
                      <a:pt x="119" y="410"/>
                    </a:cubicBezTo>
                    <a:cubicBezTo>
                      <a:pt x="130" y="381"/>
                      <a:pt x="142" y="354"/>
                      <a:pt x="153" y="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374" name="Freeform 198"/>
              <p:cNvSpPr>
                <a:spLocks noChangeArrowheads="1"/>
              </p:cNvSpPr>
              <p:nvPr/>
            </p:nvSpPr>
            <p:spPr bwMode="auto">
              <a:xfrm>
                <a:off x="2443" y="5274"/>
                <a:ext cx="88" cy="125"/>
              </a:xfrm>
              <a:custGeom>
                <a:avLst/>
                <a:gdLst>
                  <a:gd name="T0" fmla="*/ 200 w 391"/>
                  <a:gd name="T1" fmla="*/ 6 h 557"/>
                  <a:gd name="T2" fmla="*/ 188 w 391"/>
                  <a:gd name="T3" fmla="*/ 0 h 557"/>
                  <a:gd name="T4" fmla="*/ 83 w 391"/>
                  <a:gd name="T5" fmla="*/ 6 h 557"/>
                  <a:gd name="T6" fmla="*/ 68 w 391"/>
                  <a:gd name="T7" fmla="*/ 23 h 557"/>
                  <a:gd name="T8" fmla="*/ 88 w 391"/>
                  <a:gd name="T9" fmla="*/ 31 h 557"/>
                  <a:gd name="T10" fmla="*/ 131 w 391"/>
                  <a:gd name="T11" fmla="*/ 45 h 557"/>
                  <a:gd name="T12" fmla="*/ 129 w 391"/>
                  <a:gd name="T13" fmla="*/ 60 h 557"/>
                  <a:gd name="T14" fmla="*/ 5 w 391"/>
                  <a:gd name="T15" fmla="*/ 517 h 557"/>
                  <a:gd name="T16" fmla="*/ 0 w 391"/>
                  <a:gd name="T17" fmla="*/ 533 h 557"/>
                  <a:gd name="T18" fmla="*/ 27 w 391"/>
                  <a:gd name="T19" fmla="*/ 556 h 557"/>
                  <a:gd name="T20" fmla="*/ 54 w 391"/>
                  <a:gd name="T21" fmla="*/ 540 h 557"/>
                  <a:gd name="T22" fmla="*/ 103 w 391"/>
                  <a:gd name="T23" fmla="*/ 367 h 557"/>
                  <a:gd name="T24" fmla="*/ 202 w 391"/>
                  <a:gd name="T25" fmla="*/ 435 h 557"/>
                  <a:gd name="T26" fmla="*/ 200 w 391"/>
                  <a:gd name="T27" fmla="*/ 450 h 557"/>
                  <a:gd name="T28" fmla="*/ 195 w 391"/>
                  <a:gd name="T29" fmla="*/ 477 h 557"/>
                  <a:gd name="T30" fmla="*/ 275 w 391"/>
                  <a:gd name="T31" fmla="*/ 556 h 557"/>
                  <a:gd name="T32" fmla="*/ 344 w 391"/>
                  <a:gd name="T33" fmla="*/ 513 h 557"/>
                  <a:gd name="T34" fmla="*/ 372 w 391"/>
                  <a:gd name="T35" fmla="*/ 435 h 557"/>
                  <a:gd name="T36" fmla="*/ 363 w 391"/>
                  <a:gd name="T37" fmla="*/ 427 h 557"/>
                  <a:gd name="T38" fmla="*/ 351 w 391"/>
                  <a:gd name="T39" fmla="*/ 441 h 557"/>
                  <a:gd name="T40" fmla="*/ 275 w 391"/>
                  <a:gd name="T41" fmla="*/ 538 h 557"/>
                  <a:gd name="T42" fmla="*/ 249 w 391"/>
                  <a:gd name="T43" fmla="*/ 502 h 557"/>
                  <a:gd name="T44" fmla="*/ 256 w 391"/>
                  <a:gd name="T45" fmla="*/ 457 h 557"/>
                  <a:gd name="T46" fmla="*/ 258 w 391"/>
                  <a:gd name="T47" fmla="*/ 432 h 557"/>
                  <a:gd name="T48" fmla="*/ 131 w 391"/>
                  <a:gd name="T49" fmla="*/ 348 h 557"/>
                  <a:gd name="T50" fmla="*/ 207 w 391"/>
                  <a:gd name="T51" fmla="*/ 290 h 557"/>
                  <a:gd name="T52" fmla="*/ 329 w 391"/>
                  <a:gd name="T53" fmla="*/ 216 h 557"/>
                  <a:gd name="T54" fmla="*/ 336 w 391"/>
                  <a:gd name="T55" fmla="*/ 216 h 557"/>
                  <a:gd name="T56" fmla="*/ 353 w 391"/>
                  <a:gd name="T57" fmla="*/ 223 h 557"/>
                  <a:gd name="T58" fmla="*/ 358 w 391"/>
                  <a:gd name="T59" fmla="*/ 225 h 557"/>
                  <a:gd name="T60" fmla="*/ 310 w 391"/>
                  <a:gd name="T61" fmla="*/ 268 h 557"/>
                  <a:gd name="T62" fmla="*/ 341 w 391"/>
                  <a:gd name="T63" fmla="*/ 297 h 557"/>
                  <a:gd name="T64" fmla="*/ 390 w 391"/>
                  <a:gd name="T65" fmla="*/ 248 h 557"/>
                  <a:gd name="T66" fmla="*/ 331 w 391"/>
                  <a:gd name="T67" fmla="*/ 198 h 557"/>
                  <a:gd name="T68" fmla="*/ 204 w 391"/>
                  <a:gd name="T69" fmla="*/ 268 h 557"/>
                  <a:gd name="T70" fmla="*/ 110 w 391"/>
                  <a:gd name="T71" fmla="*/ 342 h 557"/>
                  <a:gd name="T72" fmla="*/ 200 w 391"/>
                  <a:gd name="T73" fmla="*/ 6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1" h="557">
                    <a:moveTo>
                      <a:pt x="200" y="6"/>
                    </a:moveTo>
                    <a:cubicBezTo>
                      <a:pt x="196" y="5"/>
                      <a:pt x="200" y="0"/>
                      <a:pt x="188" y="0"/>
                    </a:cubicBezTo>
                    <a:cubicBezTo>
                      <a:pt x="168" y="0"/>
                      <a:pt x="107" y="5"/>
                      <a:pt x="83" y="6"/>
                    </a:cubicBezTo>
                    <a:cubicBezTo>
                      <a:pt x="78" y="6"/>
                      <a:pt x="68" y="9"/>
                      <a:pt x="68" y="23"/>
                    </a:cubicBezTo>
                    <a:cubicBezTo>
                      <a:pt x="68" y="31"/>
                      <a:pt x="76" y="31"/>
                      <a:pt x="88" y="31"/>
                    </a:cubicBezTo>
                    <a:cubicBezTo>
                      <a:pt x="129" y="31"/>
                      <a:pt x="131" y="39"/>
                      <a:pt x="131" y="45"/>
                    </a:cubicBezTo>
                    <a:cubicBezTo>
                      <a:pt x="130" y="50"/>
                      <a:pt x="130" y="56"/>
                      <a:pt x="129" y="60"/>
                    </a:cubicBezTo>
                    <a:cubicBezTo>
                      <a:pt x="88" y="213"/>
                      <a:pt x="46" y="365"/>
                      <a:pt x="5" y="517"/>
                    </a:cubicBezTo>
                    <a:cubicBezTo>
                      <a:pt x="0" y="526"/>
                      <a:pt x="0" y="529"/>
                      <a:pt x="0" y="533"/>
                    </a:cubicBezTo>
                    <a:cubicBezTo>
                      <a:pt x="0" y="551"/>
                      <a:pt x="17" y="556"/>
                      <a:pt x="27" y="556"/>
                    </a:cubicBezTo>
                    <a:cubicBezTo>
                      <a:pt x="37" y="556"/>
                      <a:pt x="49" y="549"/>
                      <a:pt x="54" y="540"/>
                    </a:cubicBezTo>
                    <a:cubicBezTo>
                      <a:pt x="58" y="533"/>
                      <a:pt x="97" y="387"/>
                      <a:pt x="103" y="367"/>
                    </a:cubicBezTo>
                    <a:cubicBezTo>
                      <a:pt x="131" y="369"/>
                      <a:pt x="202" y="381"/>
                      <a:pt x="202" y="435"/>
                    </a:cubicBezTo>
                    <a:cubicBezTo>
                      <a:pt x="202" y="439"/>
                      <a:pt x="202" y="443"/>
                      <a:pt x="200" y="450"/>
                    </a:cubicBezTo>
                    <a:cubicBezTo>
                      <a:pt x="197" y="459"/>
                      <a:pt x="195" y="468"/>
                      <a:pt x="195" y="477"/>
                    </a:cubicBezTo>
                    <a:cubicBezTo>
                      <a:pt x="195" y="525"/>
                      <a:pt x="231" y="556"/>
                      <a:pt x="275" y="556"/>
                    </a:cubicBezTo>
                    <a:cubicBezTo>
                      <a:pt x="299" y="556"/>
                      <a:pt x="324" y="542"/>
                      <a:pt x="344" y="513"/>
                    </a:cubicBezTo>
                    <a:cubicBezTo>
                      <a:pt x="363" y="480"/>
                      <a:pt x="372" y="436"/>
                      <a:pt x="372" y="435"/>
                    </a:cubicBezTo>
                    <a:cubicBezTo>
                      <a:pt x="372" y="427"/>
                      <a:pt x="365" y="427"/>
                      <a:pt x="363" y="427"/>
                    </a:cubicBezTo>
                    <a:cubicBezTo>
                      <a:pt x="353" y="427"/>
                      <a:pt x="353" y="430"/>
                      <a:pt x="351" y="441"/>
                    </a:cubicBezTo>
                    <a:cubicBezTo>
                      <a:pt x="334" y="497"/>
                      <a:pt x="314" y="538"/>
                      <a:pt x="275" y="538"/>
                    </a:cubicBezTo>
                    <a:cubicBezTo>
                      <a:pt x="261" y="538"/>
                      <a:pt x="249" y="529"/>
                      <a:pt x="249" y="502"/>
                    </a:cubicBezTo>
                    <a:cubicBezTo>
                      <a:pt x="249" y="488"/>
                      <a:pt x="253" y="470"/>
                      <a:pt x="256" y="457"/>
                    </a:cubicBezTo>
                    <a:cubicBezTo>
                      <a:pt x="258" y="443"/>
                      <a:pt x="258" y="441"/>
                      <a:pt x="258" y="432"/>
                    </a:cubicBezTo>
                    <a:cubicBezTo>
                      <a:pt x="258" y="381"/>
                      <a:pt x="204" y="358"/>
                      <a:pt x="131" y="348"/>
                    </a:cubicBezTo>
                    <a:cubicBezTo>
                      <a:pt x="158" y="336"/>
                      <a:pt x="188" y="311"/>
                      <a:pt x="207" y="290"/>
                    </a:cubicBezTo>
                    <a:cubicBezTo>
                      <a:pt x="249" y="249"/>
                      <a:pt x="287" y="216"/>
                      <a:pt x="329" y="216"/>
                    </a:cubicBezTo>
                    <a:cubicBezTo>
                      <a:pt x="334" y="216"/>
                      <a:pt x="334" y="216"/>
                      <a:pt x="336" y="216"/>
                    </a:cubicBezTo>
                    <a:cubicBezTo>
                      <a:pt x="346" y="218"/>
                      <a:pt x="348" y="218"/>
                      <a:pt x="353" y="223"/>
                    </a:cubicBezTo>
                    <a:cubicBezTo>
                      <a:pt x="356" y="223"/>
                      <a:pt x="356" y="225"/>
                      <a:pt x="358" y="225"/>
                    </a:cubicBezTo>
                    <a:cubicBezTo>
                      <a:pt x="317" y="227"/>
                      <a:pt x="310" y="259"/>
                      <a:pt x="310" y="268"/>
                    </a:cubicBezTo>
                    <a:cubicBezTo>
                      <a:pt x="310" y="282"/>
                      <a:pt x="319" y="297"/>
                      <a:pt x="341" y="297"/>
                    </a:cubicBezTo>
                    <a:cubicBezTo>
                      <a:pt x="363" y="297"/>
                      <a:pt x="390" y="279"/>
                      <a:pt x="390" y="248"/>
                    </a:cubicBezTo>
                    <a:cubicBezTo>
                      <a:pt x="390" y="225"/>
                      <a:pt x="368" y="198"/>
                      <a:pt x="331" y="198"/>
                    </a:cubicBezTo>
                    <a:cubicBezTo>
                      <a:pt x="307" y="198"/>
                      <a:pt x="268" y="204"/>
                      <a:pt x="204" y="268"/>
                    </a:cubicBezTo>
                    <a:cubicBezTo>
                      <a:pt x="176" y="297"/>
                      <a:pt x="144" y="328"/>
                      <a:pt x="110" y="342"/>
                    </a:cubicBezTo>
                    <a:cubicBezTo>
                      <a:pt x="140" y="230"/>
                      <a:pt x="170" y="118"/>
                      <a:pt x="200" y="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50375" name="Text Box 199"/>
          <p:cNvSpPr txBox="1">
            <a:spLocks noChangeArrowheads="1"/>
          </p:cNvSpPr>
          <p:nvPr/>
        </p:nvSpPr>
        <p:spPr bwMode="auto">
          <a:xfrm>
            <a:off x="4176713" y="8418513"/>
            <a:ext cx="4776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4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(High-energy phys. convention)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We are sorry, but we use a Gaussian Source !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Calculating HBT radius in dynamical models is not easy</a:t>
            </a:r>
            <a:br>
              <a:rPr lang="en-US" altLang="ja-JP" sz="2600"/>
            </a:br>
            <a:r>
              <a:rPr lang="en-US" altLang="ja-JP" sz="2000" i="1">
                <a:solidFill>
                  <a:srgbClr val="0000FF"/>
                </a:solidFill>
              </a:rPr>
              <a:t>M.A.Lisa, S.Pratt, R.Soltz, U.Wiedemann, Ann.Rev.Nucl.Part.Sci.55(‘05)357 [nucl-ex/0505014]; S. Pratt, PRL102(‘09)232301 [0811.3363].</a:t>
            </a:r>
            <a:r>
              <a:rPr lang="en-US" altLang="ja-JP" sz="2600"/>
              <a:t>   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>
                <a:ea typeface="ＭＳ Ｐゴシック" panose="020B0600070205080204" pitchFamily="50" charset="-128"/>
              </a:rPr>
              <a:t>and a Gaussian source seems to work</a:t>
            </a:r>
            <a:br>
              <a:rPr lang="en-US" altLang="ja-JP" sz="2600">
                <a:ea typeface="ＭＳ Ｐゴシック" panose="020B0600070205080204" pitchFamily="50" charset="-128"/>
              </a:rPr>
            </a:br>
            <a:r>
              <a:rPr lang="en-US" altLang="ja-JP" sz="2600">
                <a:ea typeface="ＭＳ Ｐゴシック" panose="020B0600070205080204" pitchFamily="50" charset="-128"/>
              </a:rPr>
              <a:t>at the current precision of hh interaction studies.</a:t>
            </a:r>
            <a:br>
              <a:rPr lang="en-US" altLang="ja-JP" sz="2600">
                <a:ea typeface="ＭＳ Ｐゴシック" panose="020B0600070205080204" pitchFamily="50" charset="-128"/>
              </a:rPr>
            </a:br>
            <a:r>
              <a:rPr lang="en-US" altLang="ja-JP" sz="2000" i="1">
                <a:solidFill>
                  <a:srgbClr val="0000FF"/>
                </a:solidFill>
              </a:rPr>
              <a:t>S. Acharya+[ALICE], PLB811(‘20)135849.</a:t>
            </a:r>
            <a:r>
              <a:rPr lang="en-US" altLang="ja-JP" sz="2600"/>
              <a:t>   </a:t>
            </a:r>
          </a:p>
          <a:p>
            <a:pPr marL="863600" lvl="1" indent="-287338">
              <a:buSzPct val="56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>
                <a:ea typeface="ＭＳ Ｐゴシック" panose="020B0600070205080204" pitchFamily="50" charset="-128"/>
              </a:rPr>
              <a:t>primary (universal ?)+ decay of short-lived resonances</a:t>
            </a:r>
            <a:br>
              <a:rPr lang="en-US" altLang="ja-JP" sz="2600">
                <a:ea typeface="ＭＳ Ｐゴシック" panose="020B0600070205080204" pitchFamily="50" charset="-128"/>
              </a:rPr>
            </a:br>
            <a:r>
              <a:rPr lang="en-US" altLang="ja-JP" sz="2600">
                <a:ea typeface="ＭＳ Ｐゴシック" panose="020B0600070205080204" pitchFamily="50" charset="-128"/>
              </a:rPr>
              <a:t>~ eff. Gaussian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Flow and source geometry</a:t>
            </a:r>
            <a:br>
              <a:rPr lang="en-US" altLang="ja-JP" sz="2400"/>
            </a:br>
            <a:r>
              <a:rPr lang="en-US" altLang="ja-JP" sz="2400"/>
              <a:t>effects are seen in CF,</a:t>
            </a:r>
            <a:br>
              <a:rPr lang="en-US" altLang="ja-JP" sz="2400"/>
            </a:br>
            <a:r>
              <a:rPr lang="en-US" altLang="ja-JP" sz="2400"/>
              <a:t>but the uncertainty of</a:t>
            </a:r>
            <a:br>
              <a:rPr lang="en-US" altLang="ja-JP" sz="2400"/>
            </a:br>
            <a:r>
              <a:rPr lang="en-US" altLang="ja-JP" sz="2400"/>
              <a:t>hh int. is the largest.  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8116888"/>
            <a:ext cx="6575425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476625"/>
            <a:ext cx="5330825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Toward dynamical source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Calculating HBT radius in dynamical models is not easy </a:t>
            </a:r>
            <a:br>
              <a:rPr lang="en-US" altLang="ja-JP" sz="2600"/>
            </a:br>
            <a:r>
              <a:rPr lang="en-US" altLang="ja-JP" sz="2600"/>
              <a:t>(HBT puzzle).</a:t>
            </a:r>
            <a:br>
              <a:rPr lang="en-US" altLang="ja-JP" sz="2600"/>
            </a:br>
            <a:r>
              <a:rPr lang="en-US" altLang="ja-JP" sz="2000" i="1">
                <a:solidFill>
                  <a:srgbClr val="0000FF"/>
                </a:solidFill>
              </a:rPr>
              <a:t>M.A.Lisa, S.Pratt, R.Soltz, U.Wiedemann, Ann.Rev.Nucl.Part.Sci.55(‘05)357 [nucl-ex/0505014]; </a:t>
            </a:r>
            <a:br>
              <a:rPr lang="en-US" altLang="ja-JP" sz="2000" i="1">
                <a:solidFill>
                  <a:srgbClr val="0000FF"/>
                </a:solidFill>
              </a:rPr>
            </a:br>
            <a:r>
              <a:rPr lang="en-US" altLang="ja-JP" sz="2000" i="1">
                <a:solidFill>
                  <a:srgbClr val="0000FF"/>
                </a:solidFill>
              </a:rPr>
              <a:t/>
            </a:r>
            <a:br>
              <a:rPr lang="en-US" altLang="ja-JP" sz="2000" i="1">
                <a:solidFill>
                  <a:srgbClr val="0000FF"/>
                </a:solidFill>
              </a:rPr>
            </a:br>
            <a:r>
              <a:rPr lang="en-US" altLang="ja-JP" sz="2000" i="1">
                <a:solidFill>
                  <a:srgbClr val="0000FF"/>
                </a:solidFill>
              </a:rPr>
              <a:t/>
            </a:r>
            <a:br>
              <a:rPr lang="en-US" altLang="ja-JP" sz="2000" i="1">
                <a:solidFill>
                  <a:srgbClr val="0000FF"/>
                </a:solidFill>
              </a:rPr>
            </a:br>
            <a:r>
              <a:rPr lang="en-US" altLang="ja-JP" sz="2000" i="1">
                <a:solidFill>
                  <a:srgbClr val="0000FF"/>
                </a:solidFill>
              </a:rPr>
              <a:t/>
            </a:r>
            <a:br>
              <a:rPr lang="en-US" altLang="ja-JP" sz="2000" i="1">
                <a:solidFill>
                  <a:srgbClr val="0000FF"/>
                </a:solidFill>
              </a:rPr>
            </a:br>
            <a:r>
              <a:rPr lang="en-US" altLang="ja-JP" sz="2000" i="1">
                <a:solidFill>
                  <a:srgbClr val="0000FF"/>
                </a:solidFill>
              </a:rPr>
              <a:t/>
            </a:r>
            <a:br>
              <a:rPr lang="en-US" altLang="ja-JP" sz="2000" i="1">
                <a:solidFill>
                  <a:srgbClr val="0000FF"/>
                </a:solidFill>
              </a:rPr>
            </a:br>
            <a:r>
              <a:rPr lang="en-US" altLang="ja-JP" sz="2000" i="1">
                <a:solidFill>
                  <a:srgbClr val="0000FF"/>
                </a:solidFill>
              </a:rPr>
              <a:t/>
            </a:r>
            <a:br>
              <a:rPr lang="en-US" altLang="ja-JP" sz="2000" i="1">
                <a:solidFill>
                  <a:srgbClr val="0000FF"/>
                </a:solidFill>
              </a:rPr>
            </a:br>
            <a:endParaRPr lang="en-US" altLang="ja-JP" sz="2000" i="1">
              <a:solidFill>
                <a:srgbClr val="0000FF"/>
              </a:solidFill>
            </a:endParaRP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But carefully constructed hydrodynamic model may answer.</a:t>
            </a:r>
            <a:br>
              <a:rPr lang="en-US" altLang="ja-JP" sz="2600"/>
            </a:br>
            <a:r>
              <a:rPr lang="en-US" altLang="ja-JP" sz="2000" i="1">
                <a:solidFill>
                  <a:srgbClr val="0000FF"/>
                </a:solidFill>
              </a:rPr>
              <a:t>S. Pratt, PRL102(‘09)232301 [0811.3363].  </a:t>
            </a:r>
            <a:br>
              <a:rPr lang="en-US" altLang="ja-JP" sz="2000" i="1">
                <a:solidFill>
                  <a:srgbClr val="0000FF"/>
                </a:solidFill>
              </a:rPr>
            </a:br>
            <a:r>
              <a:rPr lang="en-US" altLang="ja-JP" sz="2000" i="1">
                <a:solidFill>
                  <a:srgbClr val="0000FF"/>
                </a:solidFill>
              </a:rPr>
              <a:t/>
            </a:r>
            <a:br>
              <a:rPr lang="en-US" altLang="ja-JP" sz="2000" i="1">
                <a:solidFill>
                  <a:srgbClr val="0000FF"/>
                </a:solidFill>
              </a:rPr>
            </a:br>
            <a:r>
              <a:rPr lang="en-US" altLang="ja-JP" sz="2000" i="1">
                <a:solidFill>
                  <a:srgbClr val="0000FF"/>
                </a:solidFill>
              </a:rPr>
              <a:t/>
            </a:r>
            <a:br>
              <a:rPr lang="en-US" altLang="ja-JP" sz="2000" i="1">
                <a:solidFill>
                  <a:srgbClr val="0000FF"/>
                </a:solidFill>
              </a:rPr>
            </a:br>
            <a:r>
              <a:rPr lang="en-US" altLang="ja-JP" sz="2000" i="1">
                <a:solidFill>
                  <a:srgbClr val="0000FF"/>
                </a:solidFill>
              </a:rPr>
              <a:t/>
            </a:r>
            <a:br>
              <a:rPr lang="en-US" altLang="ja-JP" sz="2000" i="1">
                <a:solidFill>
                  <a:srgbClr val="0000FF"/>
                </a:solidFill>
              </a:rPr>
            </a:br>
            <a:r>
              <a:rPr lang="en-US" altLang="ja-JP" sz="2000" i="1">
                <a:solidFill>
                  <a:srgbClr val="0000FF"/>
                </a:solidFill>
              </a:rPr>
              <a:t/>
            </a:r>
            <a:br>
              <a:rPr lang="en-US" altLang="ja-JP" sz="2000" i="1">
                <a:solidFill>
                  <a:srgbClr val="0000FF"/>
                </a:solidFill>
              </a:rPr>
            </a:br>
            <a:r>
              <a:rPr lang="en-US" altLang="ja-JP" sz="2000" i="1">
                <a:solidFill>
                  <a:srgbClr val="0000FF"/>
                </a:solidFill>
              </a:rPr>
              <a:t/>
            </a:r>
            <a:br>
              <a:rPr lang="en-US" altLang="ja-JP" sz="2000" i="1">
                <a:solidFill>
                  <a:srgbClr val="0000FF"/>
                </a:solidFill>
              </a:rPr>
            </a:br>
            <a:endParaRPr lang="en-US" altLang="ja-JP" sz="2000" i="1">
              <a:solidFill>
                <a:srgbClr val="0000FF"/>
              </a:solidFill>
            </a:endParaRP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How about afterburner effects ?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7883525"/>
            <a:ext cx="6575425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24038"/>
            <a:ext cx="710723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540250"/>
            <a:ext cx="7956550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/>
              <a:t>Wave function around threshold (S-wave, attraction)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Low energy w.f. and phase shift</a:t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r>
              <a:rPr lang="en-US" altLang="ja-JP" sz="2600"/>
              <a:t/>
            </a:r>
            <a:br>
              <a:rPr lang="en-US" altLang="ja-JP" sz="2600"/>
            </a:br>
            <a:endParaRPr lang="en-US" altLang="ja-JP" sz="2600"/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Wave function grows rapidly at small r with attraction.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With a bound state (a</a:t>
            </a:r>
            <a:r>
              <a:rPr lang="en-US" altLang="ja-JP" sz="2400" baseline="-33000"/>
              <a:t>0</a:t>
            </a:r>
            <a:r>
              <a:rPr lang="en-US" altLang="ja-JP" sz="2400"/>
              <a:t>&gt;0),  a node appears around r=a</a:t>
            </a:r>
            <a:r>
              <a:rPr lang="en-US" altLang="ja-JP" sz="2400" baseline="-33000"/>
              <a:t>0</a:t>
            </a:r>
            <a:r>
              <a:rPr lang="en-US" altLang="ja-JP" sz="2400"/>
              <a:t>  </a:t>
            </a:r>
            <a:br>
              <a:rPr lang="en-US" altLang="ja-JP" sz="2400"/>
            </a:br>
            <a:r>
              <a:rPr lang="en-US" altLang="ja-JP" sz="2400"/>
              <a:t>→ Suppressed |w.f.|</a:t>
            </a:r>
            <a:r>
              <a:rPr lang="en-US" altLang="ja-JP" sz="2400" baseline="33000"/>
              <a:t>2</a:t>
            </a:r>
            <a:r>
              <a:rPr lang="en-US" altLang="ja-JP" sz="2400"/>
              <a:t> on average</a:t>
            </a:r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327025" y="3851275"/>
            <a:ext cx="2803525" cy="3289300"/>
            <a:chOff x="206" y="2426"/>
            <a:chExt cx="1766" cy="2072"/>
          </a:xfrm>
        </p:grpSpPr>
        <p:sp>
          <p:nvSpPr>
            <p:cNvPr id="53252" name="Line 4"/>
            <p:cNvSpPr>
              <a:spLocks noChangeShapeType="1"/>
            </p:cNvSpPr>
            <p:nvPr/>
          </p:nvSpPr>
          <p:spPr bwMode="auto">
            <a:xfrm>
              <a:off x="206" y="3467"/>
              <a:ext cx="1630" cy="0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 flipV="1">
              <a:off x="206" y="2425"/>
              <a:ext cx="0" cy="1885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54" name="Freeform 6"/>
            <p:cNvSpPr>
              <a:spLocks noChangeArrowheads="1"/>
            </p:cNvSpPr>
            <p:nvPr/>
          </p:nvSpPr>
          <p:spPr bwMode="auto">
            <a:xfrm>
              <a:off x="206" y="3467"/>
              <a:ext cx="506" cy="264"/>
            </a:xfrm>
            <a:custGeom>
              <a:avLst/>
              <a:gdLst>
                <a:gd name="T0" fmla="*/ 2233 w 2234"/>
                <a:gd name="T1" fmla="*/ 0 h 1170"/>
                <a:gd name="T2" fmla="*/ 1202 w 2234"/>
                <a:gd name="T3" fmla="*/ 733 h 1170"/>
                <a:gd name="T4" fmla="*/ 0 w 2234"/>
                <a:gd name="T5" fmla="*/ 116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" h="1170">
                  <a:moveTo>
                    <a:pt x="2233" y="0"/>
                  </a:moveTo>
                  <a:cubicBezTo>
                    <a:pt x="1560" y="145"/>
                    <a:pt x="1554" y="490"/>
                    <a:pt x="1202" y="733"/>
                  </a:cubicBezTo>
                  <a:cubicBezTo>
                    <a:pt x="941" y="912"/>
                    <a:pt x="574" y="1169"/>
                    <a:pt x="0" y="1168"/>
                  </a:cubicBezTo>
                </a:path>
              </a:pathLst>
            </a:custGeom>
            <a:noFill/>
            <a:ln w="36000" cap="flat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55" name="Freeform 7"/>
            <p:cNvSpPr>
              <a:spLocks noChangeArrowheads="1"/>
            </p:cNvSpPr>
            <p:nvPr/>
          </p:nvSpPr>
          <p:spPr bwMode="auto">
            <a:xfrm>
              <a:off x="206" y="2637"/>
              <a:ext cx="1340" cy="829"/>
            </a:xfrm>
            <a:custGeom>
              <a:avLst/>
              <a:gdLst>
                <a:gd name="T0" fmla="*/ 0 w 5913"/>
                <a:gd name="T1" fmla="*/ 3657 h 3658"/>
                <a:gd name="T2" fmla="*/ 5912 w 5913"/>
                <a:gd name="T3" fmla="*/ 1 h 3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13" h="3658">
                  <a:moveTo>
                    <a:pt x="0" y="3657"/>
                  </a:moveTo>
                  <a:cubicBezTo>
                    <a:pt x="1425" y="2645"/>
                    <a:pt x="3671" y="0"/>
                    <a:pt x="5912" y="1"/>
                  </a:cubicBezTo>
                </a:path>
              </a:pathLst>
            </a:custGeom>
            <a:noFill/>
            <a:ln w="36000" cap="flat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56" name="Freeform 8"/>
            <p:cNvSpPr>
              <a:spLocks noChangeArrowheads="1"/>
            </p:cNvSpPr>
            <p:nvPr/>
          </p:nvSpPr>
          <p:spPr bwMode="auto">
            <a:xfrm>
              <a:off x="206" y="2638"/>
              <a:ext cx="946" cy="829"/>
            </a:xfrm>
            <a:custGeom>
              <a:avLst/>
              <a:gdLst>
                <a:gd name="T0" fmla="*/ 0 w 4176"/>
                <a:gd name="T1" fmla="*/ 3657 h 3658"/>
                <a:gd name="T2" fmla="*/ 1372 w 4176"/>
                <a:gd name="T3" fmla="*/ 1033 h 3658"/>
                <a:gd name="T4" fmla="*/ 4175 w 4176"/>
                <a:gd name="T5" fmla="*/ 0 h 3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6" h="3658">
                  <a:moveTo>
                    <a:pt x="0" y="3657"/>
                  </a:moveTo>
                  <a:cubicBezTo>
                    <a:pt x="216" y="2214"/>
                    <a:pt x="930" y="1320"/>
                    <a:pt x="1372" y="1033"/>
                  </a:cubicBezTo>
                  <a:cubicBezTo>
                    <a:pt x="1815" y="745"/>
                    <a:pt x="2016" y="563"/>
                    <a:pt x="4175" y="0"/>
                  </a:cubicBezTo>
                </a:path>
              </a:pathLst>
            </a:custGeom>
            <a:noFill/>
            <a:ln w="36000" cap="flat">
              <a:solidFill>
                <a:srgbClr val="FF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57" name="Text Box 9"/>
            <p:cNvSpPr txBox="1">
              <a:spLocks noChangeArrowheads="1"/>
            </p:cNvSpPr>
            <p:nvPr/>
          </p:nvSpPr>
          <p:spPr bwMode="auto">
            <a:xfrm>
              <a:off x="1881" y="3371"/>
              <a:ext cx="92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53258" name="Text Box 10"/>
            <p:cNvSpPr txBox="1">
              <a:spLocks noChangeArrowheads="1"/>
            </p:cNvSpPr>
            <p:nvPr/>
          </p:nvSpPr>
          <p:spPr bwMode="auto">
            <a:xfrm>
              <a:off x="544" y="3983"/>
              <a:ext cx="15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53259" name="Text Box 11"/>
            <p:cNvSpPr txBox="1">
              <a:spLocks noChangeArrowheads="1"/>
            </p:cNvSpPr>
            <p:nvPr/>
          </p:nvSpPr>
          <p:spPr bwMode="auto">
            <a:xfrm>
              <a:off x="1256" y="2763"/>
              <a:ext cx="53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23114" rIns="0" bIns="0"/>
            <a:lstStyle>
              <a:lvl1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sin qr</a:t>
              </a:r>
            </a:p>
          </p:txBody>
        </p:sp>
        <p:sp>
          <p:nvSpPr>
            <p:cNvPr id="53260" name="Text Box 12"/>
            <p:cNvSpPr txBox="1">
              <a:spLocks noChangeArrowheads="1"/>
            </p:cNvSpPr>
            <p:nvPr/>
          </p:nvSpPr>
          <p:spPr bwMode="auto">
            <a:xfrm>
              <a:off x="485" y="2483"/>
              <a:ext cx="23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r χ</a:t>
              </a:r>
            </a:p>
          </p:txBody>
        </p:sp>
        <p:sp>
          <p:nvSpPr>
            <p:cNvPr id="53261" name="Text Box 13"/>
            <p:cNvSpPr txBox="1">
              <a:spLocks noChangeArrowheads="1"/>
            </p:cNvSpPr>
            <p:nvPr/>
          </p:nvSpPr>
          <p:spPr bwMode="auto">
            <a:xfrm>
              <a:off x="1014" y="3623"/>
              <a:ext cx="60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No b.s.</a:t>
              </a:r>
            </a:p>
          </p:txBody>
        </p:sp>
        <p:sp>
          <p:nvSpPr>
            <p:cNvPr id="53262" name="Text Box 14"/>
            <p:cNvSpPr txBox="1">
              <a:spLocks noChangeArrowheads="1"/>
            </p:cNvSpPr>
            <p:nvPr/>
          </p:nvSpPr>
          <p:spPr bwMode="auto">
            <a:xfrm>
              <a:off x="837" y="4213"/>
              <a:ext cx="880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23114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a</a:t>
              </a:r>
              <a:r>
                <a:rPr lang="en-US" altLang="ja-JP" sz="2600" b="0" baseline="-33000"/>
                <a:t>0</a:t>
              </a:r>
              <a:r>
                <a:rPr lang="en-US" altLang="ja-JP" sz="2600" b="0"/>
                <a:t> &lt; 0 &lt; R</a:t>
              </a:r>
            </a:p>
          </p:txBody>
        </p:sp>
        <p:grpSp>
          <p:nvGrpSpPr>
            <p:cNvPr id="53263" name="Group 15"/>
            <p:cNvGrpSpPr>
              <a:grpSpLocks/>
            </p:cNvGrpSpPr>
            <p:nvPr/>
          </p:nvGrpSpPr>
          <p:grpSpPr bwMode="auto">
            <a:xfrm>
              <a:off x="227" y="2993"/>
              <a:ext cx="902" cy="248"/>
              <a:chOff x="227" y="2993"/>
              <a:chExt cx="902" cy="248"/>
            </a:xfrm>
          </p:grpSpPr>
          <p:sp>
            <p:nvSpPr>
              <p:cNvPr id="53264" name="Line 16"/>
              <p:cNvSpPr>
                <a:spLocks noChangeShapeType="1"/>
              </p:cNvSpPr>
              <p:nvPr/>
            </p:nvSpPr>
            <p:spPr bwMode="auto">
              <a:xfrm>
                <a:off x="227" y="3243"/>
                <a:ext cx="902" cy="0"/>
              </a:xfrm>
              <a:prstGeom prst="line">
                <a:avLst/>
              </a:prstGeom>
              <a:noFill/>
              <a:ln w="38160" cap="flat">
                <a:solidFill>
                  <a:srgbClr val="00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265" name="Text Box 17"/>
              <p:cNvSpPr txBox="1">
                <a:spLocks noChangeArrowheads="1"/>
              </p:cNvSpPr>
              <p:nvPr/>
            </p:nvSpPr>
            <p:spPr bwMode="auto">
              <a:xfrm>
                <a:off x="608" y="2993"/>
                <a:ext cx="150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23114" rIns="0" bIns="0"/>
              <a:lstStyle/>
              <a:p>
                <a:r>
                  <a:rPr lang="en-US" altLang="ja-JP" sz="2600" b="0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</p:grpSp>
      <p:grpSp>
        <p:nvGrpSpPr>
          <p:cNvPr id="53266" name="Group 18"/>
          <p:cNvGrpSpPr>
            <a:grpSpLocks/>
          </p:cNvGrpSpPr>
          <p:nvPr/>
        </p:nvGrpSpPr>
        <p:grpSpPr bwMode="auto">
          <a:xfrm>
            <a:off x="3567113" y="3787775"/>
            <a:ext cx="2803525" cy="3338513"/>
            <a:chOff x="2247" y="2386"/>
            <a:chExt cx="1766" cy="2103"/>
          </a:xfrm>
        </p:grpSpPr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2247" y="3472"/>
              <a:ext cx="1630" cy="0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68" name="Line 20"/>
            <p:cNvSpPr>
              <a:spLocks noChangeShapeType="1"/>
            </p:cNvSpPr>
            <p:nvPr/>
          </p:nvSpPr>
          <p:spPr bwMode="auto">
            <a:xfrm flipV="1">
              <a:off x="2247" y="2430"/>
              <a:ext cx="0" cy="1885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69" name="Freeform 21"/>
            <p:cNvSpPr>
              <a:spLocks noChangeArrowheads="1"/>
            </p:cNvSpPr>
            <p:nvPr/>
          </p:nvSpPr>
          <p:spPr bwMode="auto">
            <a:xfrm>
              <a:off x="2247" y="3472"/>
              <a:ext cx="505" cy="500"/>
            </a:xfrm>
            <a:custGeom>
              <a:avLst/>
              <a:gdLst>
                <a:gd name="T0" fmla="*/ 2232 w 2233"/>
                <a:gd name="T1" fmla="*/ 0 h 2209"/>
                <a:gd name="T2" fmla="*/ 1201 w 2233"/>
                <a:gd name="T3" fmla="*/ 1384 h 2209"/>
                <a:gd name="T4" fmla="*/ 0 w 2233"/>
                <a:gd name="T5" fmla="*/ 2206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" h="2209">
                  <a:moveTo>
                    <a:pt x="2232" y="0"/>
                  </a:moveTo>
                  <a:cubicBezTo>
                    <a:pt x="1560" y="275"/>
                    <a:pt x="1553" y="925"/>
                    <a:pt x="1201" y="1384"/>
                  </a:cubicBezTo>
                  <a:cubicBezTo>
                    <a:pt x="939" y="1722"/>
                    <a:pt x="573" y="2208"/>
                    <a:pt x="0" y="2206"/>
                  </a:cubicBezTo>
                </a:path>
              </a:pathLst>
            </a:custGeom>
            <a:noFill/>
            <a:ln w="36000" cap="flat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70" name="Freeform 22"/>
            <p:cNvSpPr>
              <a:spLocks noChangeArrowheads="1"/>
            </p:cNvSpPr>
            <p:nvPr/>
          </p:nvSpPr>
          <p:spPr bwMode="auto">
            <a:xfrm>
              <a:off x="2247" y="2643"/>
              <a:ext cx="1340" cy="829"/>
            </a:xfrm>
            <a:custGeom>
              <a:avLst/>
              <a:gdLst>
                <a:gd name="T0" fmla="*/ 0 w 5913"/>
                <a:gd name="T1" fmla="*/ 3657 h 3658"/>
                <a:gd name="T2" fmla="*/ 5912 w 5913"/>
                <a:gd name="T3" fmla="*/ 1 h 3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13" h="3658">
                  <a:moveTo>
                    <a:pt x="0" y="3657"/>
                  </a:moveTo>
                  <a:cubicBezTo>
                    <a:pt x="1425" y="2645"/>
                    <a:pt x="3671" y="0"/>
                    <a:pt x="5912" y="1"/>
                  </a:cubicBezTo>
                </a:path>
              </a:pathLst>
            </a:custGeom>
            <a:noFill/>
            <a:ln w="36000" cap="flat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71" name="Freeform 23"/>
            <p:cNvSpPr>
              <a:spLocks noChangeArrowheads="1"/>
            </p:cNvSpPr>
            <p:nvPr/>
          </p:nvSpPr>
          <p:spPr bwMode="auto">
            <a:xfrm>
              <a:off x="2247" y="2643"/>
              <a:ext cx="1653" cy="1030"/>
            </a:xfrm>
            <a:custGeom>
              <a:avLst/>
              <a:gdLst>
                <a:gd name="T0" fmla="*/ 0 w 7293"/>
                <a:gd name="T1" fmla="*/ 3656 h 4546"/>
                <a:gd name="T2" fmla="*/ 1893 w 7293"/>
                <a:gd name="T3" fmla="*/ 0 h 4546"/>
                <a:gd name="T4" fmla="*/ 7292 w 7293"/>
                <a:gd name="T5" fmla="*/ 4545 h 4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93" h="4546">
                  <a:moveTo>
                    <a:pt x="0" y="3656"/>
                  </a:moveTo>
                  <a:cubicBezTo>
                    <a:pt x="413" y="1570"/>
                    <a:pt x="486" y="0"/>
                    <a:pt x="1893" y="0"/>
                  </a:cubicBezTo>
                  <a:cubicBezTo>
                    <a:pt x="5785" y="0"/>
                    <a:pt x="4693" y="2545"/>
                    <a:pt x="7292" y="4545"/>
                  </a:cubicBezTo>
                </a:path>
              </a:pathLst>
            </a:custGeom>
            <a:noFill/>
            <a:ln w="36000" cap="flat">
              <a:solidFill>
                <a:srgbClr val="FF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72" name="Text Box 24"/>
            <p:cNvSpPr txBox="1">
              <a:spLocks noChangeArrowheads="1"/>
            </p:cNvSpPr>
            <p:nvPr/>
          </p:nvSpPr>
          <p:spPr bwMode="auto">
            <a:xfrm>
              <a:off x="3921" y="3377"/>
              <a:ext cx="92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53273" name="Text Box 25"/>
            <p:cNvSpPr txBox="1">
              <a:spLocks noChangeArrowheads="1"/>
            </p:cNvSpPr>
            <p:nvPr/>
          </p:nvSpPr>
          <p:spPr bwMode="auto">
            <a:xfrm>
              <a:off x="2584" y="3988"/>
              <a:ext cx="15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53274" name="Text Box 26"/>
            <p:cNvSpPr txBox="1">
              <a:spLocks noChangeArrowheads="1"/>
            </p:cNvSpPr>
            <p:nvPr/>
          </p:nvSpPr>
          <p:spPr bwMode="auto">
            <a:xfrm>
              <a:off x="3317" y="2738"/>
              <a:ext cx="51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sin qr</a:t>
              </a:r>
            </a:p>
          </p:txBody>
        </p:sp>
        <p:sp>
          <p:nvSpPr>
            <p:cNvPr id="53275" name="Text Box 27"/>
            <p:cNvSpPr txBox="1">
              <a:spLocks noChangeArrowheads="1"/>
            </p:cNvSpPr>
            <p:nvPr/>
          </p:nvSpPr>
          <p:spPr bwMode="auto">
            <a:xfrm>
              <a:off x="2357" y="2386"/>
              <a:ext cx="23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r χ</a:t>
              </a:r>
            </a:p>
          </p:txBody>
        </p:sp>
        <p:sp>
          <p:nvSpPr>
            <p:cNvPr id="53276" name="Text Box 28"/>
            <p:cNvSpPr txBox="1">
              <a:spLocks noChangeArrowheads="1"/>
            </p:cNvSpPr>
            <p:nvPr/>
          </p:nvSpPr>
          <p:spPr bwMode="auto">
            <a:xfrm>
              <a:off x="3549" y="3553"/>
              <a:ext cx="1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a</a:t>
              </a:r>
              <a:r>
                <a:rPr lang="en-US" altLang="ja-JP" sz="2600" b="0" baseline="-33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3277" name="Line 29"/>
            <p:cNvSpPr>
              <a:spLocks noChangeShapeType="1"/>
            </p:cNvSpPr>
            <p:nvPr/>
          </p:nvSpPr>
          <p:spPr bwMode="auto">
            <a:xfrm>
              <a:off x="2270" y="3553"/>
              <a:ext cx="360" cy="0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78" name="Text Box 30"/>
            <p:cNvSpPr txBox="1">
              <a:spLocks noChangeArrowheads="1"/>
            </p:cNvSpPr>
            <p:nvPr/>
          </p:nvSpPr>
          <p:spPr bwMode="auto">
            <a:xfrm>
              <a:off x="2661" y="3632"/>
              <a:ext cx="792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loose b.s.</a:t>
              </a:r>
            </a:p>
          </p:txBody>
        </p:sp>
        <p:sp>
          <p:nvSpPr>
            <p:cNvPr id="53279" name="Text Box 31"/>
            <p:cNvSpPr txBox="1">
              <a:spLocks noChangeArrowheads="1"/>
            </p:cNvSpPr>
            <p:nvPr/>
          </p:nvSpPr>
          <p:spPr bwMode="auto">
            <a:xfrm>
              <a:off x="2955" y="4205"/>
              <a:ext cx="65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a</a:t>
              </a:r>
              <a:r>
                <a:rPr lang="en-US" altLang="ja-JP" sz="2600" b="0" baseline="-33000"/>
                <a:t>0</a:t>
              </a:r>
              <a:r>
                <a:rPr lang="en-US" altLang="ja-JP" sz="2600" b="0"/>
                <a:t> &gt; R</a:t>
              </a:r>
            </a:p>
          </p:txBody>
        </p:sp>
        <p:grpSp>
          <p:nvGrpSpPr>
            <p:cNvPr id="53280" name="Group 32"/>
            <p:cNvGrpSpPr>
              <a:grpSpLocks/>
            </p:cNvGrpSpPr>
            <p:nvPr/>
          </p:nvGrpSpPr>
          <p:grpSpPr bwMode="auto">
            <a:xfrm>
              <a:off x="2250" y="2857"/>
              <a:ext cx="902" cy="248"/>
              <a:chOff x="2250" y="2857"/>
              <a:chExt cx="902" cy="248"/>
            </a:xfrm>
          </p:grpSpPr>
          <p:sp>
            <p:nvSpPr>
              <p:cNvPr id="53281" name="Line 33"/>
              <p:cNvSpPr>
                <a:spLocks noChangeShapeType="1"/>
              </p:cNvSpPr>
              <p:nvPr/>
            </p:nvSpPr>
            <p:spPr bwMode="auto">
              <a:xfrm>
                <a:off x="2250" y="3107"/>
                <a:ext cx="902" cy="0"/>
              </a:xfrm>
              <a:prstGeom prst="line">
                <a:avLst/>
              </a:prstGeom>
              <a:noFill/>
              <a:ln w="38160" cap="flat">
                <a:solidFill>
                  <a:srgbClr val="00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282" name="Text Box 34"/>
              <p:cNvSpPr txBox="1">
                <a:spLocks noChangeArrowheads="1"/>
              </p:cNvSpPr>
              <p:nvPr/>
            </p:nvSpPr>
            <p:spPr bwMode="auto">
              <a:xfrm>
                <a:off x="2631" y="2857"/>
                <a:ext cx="150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23114" rIns="0" bIns="0"/>
              <a:lstStyle/>
              <a:p>
                <a:r>
                  <a:rPr lang="en-US" altLang="ja-JP" sz="2600" b="0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</p:grpSp>
      <p:grpSp>
        <p:nvGrpSpPr>
          <p:cNvPr id="53283" name="Group 35"/>
          <p:cNvGrpSpPr>
            <a:grpSpLocks/>
          </p:cNvGrpSpPr>
          <p:nvPr/>
        </p:nvGrpSpPr>
        <p:grpSpPr bwMode="auto">
          <a:xfrm>
            <a:off x="6846888" y="3810000"/>
            <a:ext cx="2803525" cy="3228975"/>
            <a:chOff x="4313" y="2400"/>
            <a:chExt cx="1766" cy="2034"/>
          </a:xfrm>
        </p:grpSpPr>
        <p:sp>
          <p:nvSpPr>
            <p:cNvPr id="53284" name="Line 36"/>
            <p:cNvSpPr>
              <a:spLocks noChangeShapeType="1"/>
            </p:cNvSpPr>
            <p:nvPr/>
          </p:nvSpPr>
          <p:spPr bwMode="auto">
            <a:xfrm>
              <a:off x="4313" y="3486"/>
              <a:ext cx="1630" cy="0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85" name="Line 37"/>
            <p:cNvSpPr>
              <a:spLocks noChangeShapeType="1"/>
            </p:cNvSpPr>
            <p:nvPr/>
          </p:nvSpPr>
          <p:spPr bwMode="auto">
            <a:xfrm flipV="1">
              <a:off x="4313" y="2444"/>
              <a:ext cx="0" cy="1885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86" name="Freeform 38"/>
            <p:cNvSpPr>
              <a:spLocks noChangeArrowheads="1"/>
            </p:cNvSpPr>
            <p:nvPr/>
          </p:nvSpPr>
          <p:spPr bwMode="auto">
            <a:xfrm>
              <a:off x="4313" y="3486"/>
              <a:ext cx="506" cy="822"/>
            </a:xfrm>
            <a:custGeom>
              <a:avLst/>
              <a:gdLst>
                <a:gd name="T0" fmla="*/ 2233 w 2234"/>
                <a:gd name="T1" fmla="*/ 0 h 3628"/>
                <a:gd name="T2" fmla="*/ 1201 w 2234"/>
                <a:gd name="T3" fmla="*/ 2273 h 3628"/>
                <a:gd name="T4" fmla="*/ 0 w 2234"/>
                <a:gd name="T5" fmla="*/ 3625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" h="3628">
                  <a:moveTo>
                    <a:pt x="2233" y="0"/>
                  </a:moveTo>
                  <a:cubicBezTo>
                    <a:pt x="1560" y="451"/>
                    <a:pt x="1553" y="1519"/>
                    <a:pt x="1201" y="2273"/>
                  </a:cubicBezTo>
                  <a:cubicBezTo>
                    <a:pt x="940" y="2828"/>
                    <a:pt x="573" y="3627"/>
                    <a:pt x="0" y="3625"/>
                  </a:cubicBezTo>
                </a:path>
              </a:pathLst>
            </a:custGeom>
            <a:noFill/>
            <a:ln w="36000" cap="flat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87" name="Freeform 39"/>
            <p:cNvSpPr>
              <a:spLocks noChangeArrowheads="1"/>
            </p:cNvSpPr>
            <p:nvPr/>
          </p:nvSpPr>
          <p:spPr bwMode="auto">
            <a:xfrm>
              <a:off x="4313" y="2657"/>
              <a:ext cx="1340" cy="829"/>
            </a:xfrm>
            <a:custGeom>
              <a:avLst/>
              <a:gdLst>
                <a:gd name="T0" fmla="*/ 0 w 5913"/>
                <a:gd name="T1" fmla="*/ 3657 h 3658"/>
                <a:gd name="T2" fmla="*/ 5912 w 5913"/>
                <a:gd name="T3" fmla="*/ 1 h 3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13" h="3658">
                  <a:moveTo>
                    <a:pt x="0" y="3657"/>
                  </a:moveTo>
                  <a:cubicBezTo>
                    <a:pt x="1425" y="2646"/>
                    <a:pt x="3671" y="0"/>
                    <a:pt x="5912" y="1"/>
                  </a:cubicBezTo>
                </a:path>
              </a:pathLst>
            </a:custGeom>
            <a:noFill/>
            <a:ln w="36000" cap="flat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88" name="Freeform 40"/>
            <p:cNvSpPr>
              <a:spLocks noChangeArrowheads="1"/>
            </p:cNvSpPr>
            <p:nvPr/>
          </p:nvSpPr>
          <p:spPr bwMode="auto">
            <a:xfrm>
              <a:off x="4313" y="3220"/>
              <a:ext cx="1446" cy="748"/>
            </a:xfrm>
            <a:custGeom>
              <a:avLst/>
              <a:gdLst>
                <a:gd name="T0" fmla="*/ 0 w 6381"/>
                <a:gd name="T1" fmla="*/ 1174 h 3301"/>
                <a:gd name="T2" fmla="*/ 966 w 6381"/>
                <a:gd name="T3" fmla="*/ 25 h 3301"/>
                <a:gd name="T4" fmla="*/ 6380 w 6381"/>
                <a:gd name="T5" fmla="*/ 3300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81" h="3301">
                  <a:moveTo>
                    <a:pt x="0" y="1174"/>
                  </a:moveTo>
                  <a:cubicBezTo>
                    <a:pt x="0" y="1174"/>
                    <a:pt x="263" y="33"/>
                    <a:pt x="966" y="25"/>
                  </a:cubicBezTo>
                  <a:cubicBezTo>
                    <a:pt x="1328" y="0"/>
                    <a:pt x="4180" y="2699"/>
                    <a:pt x="6380" y="3300"/>
                  </a:cubicBezTo>
                </a:path>
              </a:pathLst>
            </a:custGeom>
            <a:noFill/>
            <a:ln w="36000" cap="flat">
              <a:solidFill>
                <a:srgbClr val="FF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89" name="Text Box 41"/>
            <p:cNvSpPr txBox="1">
              <a:spLocks noChangeArrowheads="1"/>
            </p:cNvSpPr>
            <p:nvPr/>
          </p:nvSpPr>
          <p:spPr bwMode="auto">
            <a:xfrm>
              <a:off x="5987" y="3391"/>
              <a:ext cx="92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53290" name="Text Box 42"/>
            <p:cNvSpPr txBox="1">
              <a:spLocks noChangeArrowheads="1"/>
            </p:cNvSpPr>
            <p:nvPr/>
          </p:nvSpPr>
          <p:spPr bwMode="auto">
            <a:xfrm>
              <a:off x="4475" y="4195"/>
              <a:ext cx="15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53291" name="Text Box 43"/>
            <p:cNvSpPr txBox="1">
              <a:spLocks noChangeArrowheads="1"/>
            </p:cNvSpPr>
            <p:nvPr/>
          </p:nvSpPr>
          <p:spPr bwMode="auto">
            <a:xfrm>
              <a:off x="5288" y="2753"/>
              <a:ext cx="51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sin qr</a:t>
              </a:r>
            </a:p>
          </p:txBody>
        </p:sp>
        <p:sp>
          <p:nvSpPr>
            <p:cNvPr id="53292" name="Text Box 44"/>
            <p:cNvSpPr txBox="1">
              <a:spLocks noChangeArrowheads="1"/>
            </p:cNvSpPr>
            <p:nvPr/>
          </p:nvSpPr>
          <p:spPr bwMode="auto">
            <a:xfrm>
              <a:off x="4423" y="2400"/>
              <a:ext cx="23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r χ</a:t>
              </a:r>
            </a:p>
          </p:txBody>
        </p:sp>
        <p:sp>
          <p:nvSpPr>
            <p:cNvPr id="53293" name="Text Box 45"/>
            <p:cNvSpPr txBox="1">
              <a:spLocks noChangeArrowheads="1"/>
            </p:cNvSpPr>
            <p:nvPr/>
          </p:nvSpPr>
          <p:spPr bwMode="auto">
            <a:xfrm>
              <a:off x="4914" y="3593"/>
              <a:ext cx="1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/>
            <a:p>
              <a:r>
                <a:rPr lang="en-US" altLang="ja-JP" sz="2600" b="0">
                  <a:solidFill>
                    <a:srgbClr val="000000"/>
                  </a:solidFill>
                </a:rPr>
                <a:t>a</a:t>
              </a:r>
              <a:r>
                <a:rPr lang="en-US" altLang="ja-JP" sz="2600" b="0" baseline="-33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3294" name="Line 46"/>
            <p:cNvSpPr>
              <a:spLocks noChangeShapeType="1"/>
            </p:cNvSpPr>
            <p:nvPr/>
          </p:nvSpPr>
          <p:spPr bwMode="auto">
            <a:xfrm>
              <a:off x="4313" y="3935"/>
              <a:ext cx="284" cy="0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95" name="Text Box 47"/>
            <p:cNvSpPr txBox="1">
              <a:spLocks noChangeArrowheads="1"/>
            </p:cNvSpPr>
            <p:nvPr/>
          </p:nvSpPr>
          <p:spPr bwMode="auto">
            <a:xfrm>
              <a:off x="4651" y="3911"/>
              <a:ext cx="76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deep b.s.</a:t>
              </a:r>
            </a:p>
          </p:txBody>
        </p:sp>
        <p:sp>
          <p:nvSpPr>
            <p:cNvPr id="53296" name="Text Box 48"/>
            <p:cNvSpPr txBox="1">
              <a:spLocks noChangeArrowheads="1"/>
            </p:cNvSpPr>
            <p:nvPr/>
          </p:nvSpPr>
          <p:spPr bwMode="auto">
            <a:xfrm>
              <a:off x="5034" y="4150"/>
              <a:ext cx="8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0 &lt; a</a:t>
              </a:r>
              <a:r>
                <a:rPr lang="en-US" altLang="ja-JP" sz="2600" b="0" baseline="-33000"/>
                <a:t>0</a:t>
              </a:r>
              <a:r>
                <a:rPr lang="en-US" altLang="ja-JP" sz="2600" b="0"/>
                <a:t> &lt; R</a:t>
              </a:r>
            </a:p>
          </p:txBody>
        </p:sp>
        <p:grpSp>
          <p:nvGrpSpPr>
            <p:cNvPr id="53297" name="Group 49"/>
            <p:cNvGrpSpPr>
              <a:grpSpLocks/>
            </p:cNvGrpSpPr>
            <p:nvPr/>
          </p:nvGrpSpPr>
          <p:grpSpPr bwMode="auto">
            <a:xfrm>
              <a:off x="4313" y="2789"/>
              <a:ext cx="902" cy="248"/>
              <a:chOff x="4313" y="2789"/>
              <a:chExt cx="902" cy="248"/>
            </a:xfrm>
          </p:grpSpPr>
          <p:sp>
            <p:nvSpPr>
              <p:cNvPr id="53298" name="Line 50"/>
              <p:cNvSpPr>
                <a:spLocks noChangeShapeType="1"/>
              </p:cNvSpPr>
              <p:nvPr/>
            </p:nvSpPr>
            <p:spPr bwMode="auto">
              <a:xfrm>
                <a:off x="4313" y="3039"/>
                <a:ext cx="902" cy="0"/>
              </a:xfrm>
              <a:prstGeom prst="line">
                <a:avLst/>
              </a:prstGeom>
              <a:noFill/>
              <a:ln w="38160" cap="flat">
                <a:solidFill>
                  <a:srgbClr val="00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299" name="Text Box 51"/>
              <p:cNvSpPr txBox="1">
                <a:spLocks noChangeArrowheads="1"/>
              </p:cNvSpPr>
              <p:nvPr/>
            </p:nvSpPr>
            <p:spPr bwMode="auto">
              <a:xfrm>
                <a:off x="4694" y="2789"/>
                <a:ext cx="150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000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23114" rIns="0" bIns="0"/>
              <a:lstStyle/>
              <a:p>
                <a:r>
                  <a:rPr lang="en-US" altLang="ja-JP" sz="2600" b="0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  <p:sp>
          <p:nvSpPr>
            <p:cNvPr id="53300" name="Freeform 52"/>
            <p:cNvSpPr>
              <a:spLocks noChangeArrowheads="1"/>
            </p:cNvSpPr>
            <p:nvPr/>
          </p:nvSpPr>
          <p:spPr bwMode="auto">
            <a:xfrm>
              <a:off x="4313" y="3197"/>
              <a:ext cx="1491" cy="288"/>
            </a:xfrm>
            <a:custGeom>
              <a:avLst/>
              <a:gdLst>
                <a:gd name="T0" fmla="*/ 0 w 6580"/>
                <a:gd name="T1" fmla="*/ 1273 h 1274"/>
                <a:gd name="T2" fmla="*/ 1380 w 6580"/>
                <a:gd name="T3" fmla="*/ 0 h 1274"/>
                <a:gd name="T4" fmla="*/ 6579 w 6580"/>
                <a:gd name="T5" fmla="*/ 100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80" h="1274">
                  <a:moveTo>
                    <a:pt x="0" y="1273"/>
                  </a:moveTo>
                  <a:cubicBezTo>
                    <a:pt x="780" y="125"/>
                    <a:pt x="1380" y="0"/>
                    <a:pt x="1380" y="0"/>
                  </a:cubicBezTo>
                  <a:cubicBezTo>
                    <a:pt x="1380" y="0"/>
                    <a:pt x="4380" y="799"/>
                    <a:pt x="6579" y="1000"/>
                  </a:cubicBezTo>
                </a:path>
              </a:pathLst>
            </a:custGeom>
            <a:noFill/>
            <a:ln w="36000" cap="flat">
              <a:solidFill>
                <a:srgbClr val="FF1493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301" name="Text Box 53"/>
            <p:cNvSpPr txBox="1">
              <a:spLocks noChangeArrowheads="1"/>
            </p:cNvSpPr>
            <p:nvPr/>
          </p:nvSpPr>
          <p:spPr bwMode="auto">
            <a:xfrm>
              <a:off x="5505" y="3148"/>
              <a:ext cx="5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>
                  <a:solidFill>
                    <a:srgbClr val="FF1493"/>
                  </a:solidFill>
                </a:rPr>
                <a:t>b.s.w.f</a:t>
              </a:r>
            </a:p>
          </p:txBody>
        </p:sp>
      </p:grpSp>
      <p:grpSp>
        <p:nvGrpSpPr>
          <p:cNvPr id="53302" name="Group 54"/>
          <p:cNvGrpSpPr>
            <a:grpSpLocks/>
          </p:cNvGrpSpPr>
          <p:nvPr/>
        </p:nvGrpSpPr>
        <p:grpSpPr bwMode="auto">
          <a:xfrm>
            <a:off x="522288" y="1360488"/>
            <a:ext cx="6440487" cy="1116012"/>
            <a:chOff x="329" y="857"/>
            <a:chExt cx="4057" cy="703"/>
          </a:xfrm>
        </p:grpSpPr>
        <p:sp>
          <p:nvSpPr>
            <p:cNvPr id="53303" name="Freeform 55"/>
            <p:cNvSpPr>
              <a:spLocks noChangeArrowheads="1"/>
            </p:cNvSpPr>
            <p:nvPr/>
          </p:nvSpPr>
          <p:spPr bwMode="auto">
            <a:xfrm>
              <a:off x="329" y="857"/>
              <a:ext cx="4057" cy="701"/>
            </a:xfrm>
            <a:custGeom>
              <a:avLst/>
              <a:gdLst>
                <a:gd name="T0" fmla="*/ 8947 w 17895"/>
                <a:gd name="T1" fmla="*/ 3094 h 3095"/>
                <a:gd name="T2" fmla="*/ 0 w 17895"/>
                <a:gd name="T3" fmla="*/ 3094 h 3095"/>
                <a:gd name="T4" fmla="*/ 0 w 17895"/>
                <a:gd name="T5" fmla="*/ 0 h 3095"/>
                <a:gd name="T6" fmla="*/ 17894 w 17895"/>
                <a:gd name="T7" fmla="*/ 0 h 3095"/>
                <a:gd name="T8" fmla="*/ 17894 w 17895"/>
                <a:gd name="T9" fmla="*/ 3094 h 3095"/>
                <a:gd name="T10" fmla="*/ 8947 w 17895"/>
                <a:gd name="T11" fmla="*/ 3094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95" h="3095">
                  <a:moveTo>
                    <a:pt x="8947" y="3094"/>
                  </a:moveTo>
                  <a:lnTo>
                    <a:pt x="0" y="3094"/>
                  </a:lnTo>
                  <a:lnTo>
                    <a:pt x="0" y="0"/>
                  </a:lnTo>
                  <a:lnTo>
                    <a:pt x="17894" y="0"/>
                  </a:lnTo>
                  <a:lnTo>
                    <a:pt x="17894" y="3094"/>
                  </a:lnTo>
                  <a:lnTo>
                    <a:pt x="8947" y="309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04" name="Freeform 56"/>
            <p:cNvSpPr>
              <a:spLocks noChangeArrowheads="1"/>
            </p:cNvSpPr>
            <p:nvPr/>
          </p:nvSpPr>
          <p:spPr bwMode="auto">
            <a:xfrm>
              <a:off x="335" y="916"/>
              <a:ext cx="98" cy="86"/>
            </a:xfrm>
            <a:custGeom>
              <a:avLst/>
              <a:gdLst>
                <a:gd name="T0" fmla="*/ 273 w 437"/>
                <a:gd name="T1" fmla="*/ 326 h 385"/>
                <a:gd name="T2" fmla="*/ 348 w 437"/>
                <a:gd name="T3" fmla="*/ 384 h 385"/>
                <a:gd name="T4" fmla="*/ 411 w 437"/>
                <a:gd name="T5" fmla="*/ 338 h 385"/>
                <a:gd name="T6" fmla="*/ 436 w 437"/>
                <a:gd name="T7" fmla="*/ 253 h 385"/>
                <a:gd name="T8" fmla="*/ 426 w 437"/>
                <a:gd name="T9" fmla="*/ 246 h 385"/>
                <a:gd name="T10" fmla="*/ 413 w 437"/>
                <a:gd name="T11" fmla="*/ 261 h 385"/>
                <a:gd name="T12" fmla="*/ 349 w 437"/>
                <a:gd name="T13" fmla="*/ 365 h 385"/>
                <a:gd name="T14" fmla="*/ 324 w 437"/>
                <a:gd name="T15" fmla="*/ 326 h 385"/>
                <a:gd name="T16" fmla="*/ 340 w 437"/>
                <a:gd name="T17" fmla="*/ 238 h 385"/>
                <a:gd name="T18" fmla="*/ 365 w 437"/>
                <a:gd name="T19" fmla="*/ 146 h 385"/>
                <a:gd name="T20" fmla="*/ 378 w 437"/>
                <a:gd name="T21" fmla="*/ 88 h 385"/>
                <a:gd name="T22" fmla="*/ 392 w 437"/>
                <a:gd name="T23" fmla="*/ 33 h 385"/>
                <a:gd name="T24" fmla="*/ 367 w 437"/>
                <a:gd name="T25" fmla="*/ 10 h 385"/>
                <a:gd name="T26" fmla="*/ 334 w 437"/>
                <a:gd name="T27" fmla="*/ 38 h 385"/>
                <a:gd name="T28" fmla="*/ 271 w 437"/>
                <a:gd name="T29" fmla="*/ 294 h 385"/>
                <a:gd name="T30" fmla="*/ 173 w 437"/>
                <a:gd name="T31" fmla="*/ 365 h 385"/>
                <a:gd name="T32" fmla="*/ 121 w 437"/>
                <a:gd name="T33" fmla="*/ 296 h 385"/>
                <a:gd name="T34" fmla="*/ 167 w 437"/>
                <a:gd name="T35" fmla="*/ 123 h 385"/>
                <a:gd name="T36" fmla="*/ 180 w 437"/>
                <a:gd name="T37" fmla="*/ 69 h 385"/>
                <a:gd name="T38" fmla="*/ 111 w 437"/>
                <a:gd name="T39" fmla="*/ 0 h 385"/>
                <a:gd name="T40" fmla="*/ 0 w 437"/>
                <a:gd name="T41" fmla="*/ 131 h 385"/>
                <a:gd name="T42" fmla="*/ 10 w 437"/>
                <a:gd name="T43" fmla="*/ 138 h 385"/>
                <a:gd name="T44" fmla="*/ 23 w 437"/>
                <a:gd name="T45" fmla="*/ 123 h 385"/>
                <a:gd name="T46" fmla="*/ 109 w 437"/>
                <a:gd name="T47" fmla="*/ 19 h 385"/>
                <a:gd name="T48" fmla="*/ 131 w 437"/>
                <a:gd name="T49" fmla="*/ 46 h 385"/>
                <a:gd name="T50" fmla="*/ 115 w 437"/>
                <a:gd name="T51" fmla="*/ 104 h 385"/>
                <a:gd name="T52" fmla="*/ 67 w 437"/>
                <a:gd name="T53" fmla="*/ 282 h 385"/>
                <a:gd name="T54" fmla="*/ 171 w 437"/>
                <a:gd name="T55" fmla="*/ 384 h 385"/>
                <a:gd name="T56" fmla="*/ 273 w 437"/>
                <a:gd name="T57" fmla="*/ 3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385">
                  <a:moveTo>
                    <a:pt x="273" y="326"/>
                  </a:moveTo>
                  <a:cubicBezTo>
                    <a:pt x="282" y="363"/>
                    <a:pt x="311" y="384"/>
                    <a:pt x="348" y="384"/>
                  </a:cubicBezTo>
                  <a:cubicBezTo>
                    <a:pt x="376" y="384"/>
                    <a:pt x="397" y="365"/>
                    <a:pt x="411" y="338"/>
                  </a:cubicBezTo>
                  <a:cubicBezTo>
                    <a:pt x="424" y="307"/>
                    <a:pt x="436" y="255"/>
                    <a:pt x="436" y="253"/>
                  </a:cubicBezTo>
                  <a:cubicBezTo>
                    <a:pt x="436" y="246"/>
                    <a:pt x="428" y="246"/>
                    <a:pt x="426" y="246"/>
                  </a:cubicBezTo>
                  <a:cubicBezTo>
                    <a:pt x="417" y="246"/>
                    <a:pt x="417" y="248"/>
                    <a:pt x="413" y="261"/>
                  </a:cubicBezTo>
                  <a:cubicBezTo>
                    <a:pt x="401" y="307"/>
                    <a:pt x="386" y="365"/>
                    <a:pt x="349" y="365"/>
                  </a:cubicBezTo>
                  <a:cubicBezTo>
                    <a:pt x="332" y="365"/>
                    <a:pt x="324" y="355"/>
                    <a:pt x="324" y="326"/>
                  </a:cubicBezTo>
                  <a:cubicBezTo>
                    <a:pt x="324" y="307"/>
                    <a:pt x="334" y="269"/>
                    <a:pt x="340" y="238"/>
                  </a:cubicBezTo>
                  <a:lnTo>
                    <a:pt x="365" y="146"/>
                  </a:lnTo>
                  <a:cubicBezTo>
                    <a:pt x="367" y="134"/>
                    <a:pt x="376" y="102"/>
                    <a:pt x="378" y="88"/>
                  </a:cubicBezTo>
                  <a:cubicBezTo>
                    <a:pt x="382" y="69"/>
                    <a:pt x="392" y="36"/>
                    <a:pt x="392" y="33"/>
                  </a:cubicBezTo>
                  <a:cubicBezTo>
                    <a:pt x="392" y="17"/>
                    <a:pt x="380" y="10"/>
                    <a:pt x="367" y="10"/>
                  </a:cubicBezTo>
                  <a:cubicBezTo>
                    <a:pt x="363" y="10"/>
                    <a:pt x="340" y="10"/>
                    <a:pt x="334" y="38"/>
                  </a:cubicBezTo>
                  <a:cubicBezTo>
                    <a:pt x="317" y="102"/>
                    <a:pt x="280" y="250"/>
                    <a:pt x="271" y="294"/>
                  </a:cubicBezTo>
                  <a:cubicBezTo>
                    <a:pt x="269" y="298"/>
                    <a:pt x="236" y="365"/>
                    <a:pt x="173" y="365"/>
                  </a:cubicBezTo>
                  <a:cubicBezTo>
                    <a:pt x="131" y="365"/>
                    <a:pt x="121" y="326"/>
                    <a:pt x="121" y="296"/>
                  </a:cubicBezTo>
                  <a:cubicBezTo>
                    <a:pt x="121" y="248"/>
                    <a:pt x="144" y="180"/>
                    <a:pt x="167" y="123"/>
                  </a:cubicBezTo>
                  <a:cubicBezTo>
                    <a:pt x="177" y="98"/>
                    <a:pt x="180" y="86"/>
                    <a:pt x="180" y="69"/>
                  </a:cubicBezTo>
                  <a:cubicBezTo>
                    <a:pt x="180" y="31"/>
                    <a:pt x="154" y="0"/>
                    <a:pt x="111" y="0"/>
                  </a:cubicBezTo>
                  <a:cubicBezTo>
                    <a:pt x="31" y="0"/>
                    <a:pt x="0" y="123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3" y="123"/>
                  </a:cubicBezTo>
                  <a:cubicBezTo>
                    <a:pt x="44" y="50"/>
                    <a:pt x="77" y="19"/>
                    <a:pt x="109" y="19"/>
                  </a:cubicBezTo>
                  <a:cubicBezTo>
                    <a:pt x="117" y="19"/>
                    <a:pt x="131" y="19"/>
                    <a:pt x="131" y="46"/>
                  </a:cubicBezTo>
                  <a:cubicBezTo>
                    <a:pt x="131" y="67"/>
                    <a:pt x="121" y="92"/>
                    <a:pt x="115" y="104"/>
                  </a:cubicBezTo>
                  <a:cubicBezTo>
                    <a:pt x="84" y="188"/>
                    <a:pt x="67" y="240"/>
                    <a:pt x="67" y="282"/>
                  </a:cubicBezTo>
                  <a:cubicBezTo>
                    <a:pt x="67" y="363"/>
                    <a:pt x="125" y="384"/>
                    <a:pt x="171" y="384"/>
                  </a:cubicBezTo>
                  <a:cubicBezTo>
                    <a:pt x="227" y="384"/>
                    <a:pt x="257" y="346"/>
                    <a:pt x="273" y="3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05" name="Freeform 57"/>
            <p:cNvSpPr>
              <a:spLocks noChangeArrowheads="1"/>
            </p:cNvSpPr>
            <p:nvPr/>
          </p:nvSpPr>
          <p:spPr bwMode="auto">
            <a:xfrm>
              <a:off x="458" y="857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06" name="Freeform 58"/>
            <p:cNvSpPr>
              <a:spLocks noChangeArrowheads="1"/>
            </p:cNvSpPr>
            <p:nvPr/>
          </p:nvSpPr>
          <p:spPr bwMode="auto">
            <a:xfrm>
              <a:off x="519" y="916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300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300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07" name="Freeform 59"/>
            <p:cNvSpPr>
              <a:spLocks noChangeArrowheads="1"/>
            </p:cNvSpPr>
            <p:nvPr/>
          </p:nvSpPr>
          <p:spPr bwMode="auto">
            <a:xfrm>
              <a:off x="616" y="857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08" name="Freeform 60"/>
            <p:cNvSpPr>
              <a:spLocks noChangeArrowheads="1"/>
            </p:cNvSpPr>
            <p:nvPr/>
          </p:nvSpPr>
          <p:spPr bwMode="auto">
            <a:xfrm>
              <a:off x="743" y="930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09" name="Freeform 61"/>
            <p:cNvSpPr>
              <a:spLocks noChangeArrowheads="1"/>
            </p:cNvSpPr>
            <p:nvPr/>
          </p:nvSpPr>
          <p:spPr bwMode="auto">
            <a:xfrm>
              <a:off x="942" y="916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88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2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88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10" name="Freeform 62"/>
            <p:cNvSpPr>
              <a:spLocks noChangeArrowheads="1"/>
            </p:cNvSpPr>
            <p:nvPr/>
          </p:nvSpPr>
          <p:spPr bwMode="auto">
            <a:xfrm>
              <a:off x="1032" y="916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300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300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11" name="Freeform 63"/>
            <p:cNvSpPr>
              <a:spLocks noChangeArrowheads="1"/>
            </p:cNvSpPr>
            <p:nvPr/>
          </p:nvSpPr>
          <p:spPr bwMode="auto">
            <a:xfrm>
              <a:off x="1124" y="916"/>
              <a:ext cx="107" cy="123"/>
            </a:xfrm>
            <a:custGeom>
              <a:avLst/>
              <a:gdLst>
                <a:gd name="T0" fmla="*/ 468 w 477"/>
                <a:gd name="T1" fmla="*/ 33 h 548"/>
                <a:gd name="T2" fmla="*/ 476 w 477"/>
                <a:gd name="T3" fmla="*/ 19 h 548"/>
                <a:gd name="T4" fmla="*/ 467 w 477"/>
                <a:gd name="T5" fmla="*/ 10 h 548"/>
                <a:gd name="T6" fmla="*/ 453 w 477"/>
                <a:gd name="T7" fmla="*/ 19 h 548"/>
                <a:gd name="T8" fmla="*/ 259 w 477"/>
                <a:gd name="T9" fmla="*/ 236 h 548"/>
                <a:gd name="T10" fmla="*/ 200 w 477"/>
                <a:gd name="T11" fmla="*/ 61 h 548"/>
                <a:gd name="T12" fmla="*/ 96 w 477"/>
                <a:gd name="T13" fmla="*/ 0 h 548"/>
                <a:gd name="T14" fmla="*/ 25 w 477"/>
                <a:gd name="T15" fmla="*/ 56 h 548"/>
                <a:gd name="T16" fmla="*/ 36 w 477"/>
                <a:gd name="T17" fmla="*/ 65 h 548"/>
                <a:gd name="T18" fmla="*/ 46 w 477"/>
                <a:gd name="T19" fmla="*/ 56 h 548"/>
                <a:gd name="T20" fmla="*/ 92 w 477"/>
                <a:gd name="T21" fmla="*/ 19 h 548"/>
                <a:gd name="T22" fmla="*/ 157 w 477"/>
                <a:gd name="T23" fmla="*/ 121 h 548"/>
                <a:gd name="T24" fmla="*/ 211 w 477"/>
                <a:gd name="T25" fmla="*/ 288 h 548"/>
                <a:gd name="T26" fmla="*/ 204 w 477"/>
                <a:gd name="T27" fmla="*/ 298 h 548"/>
                <a:gd name="T28" fmla="*/ 10 w 477"/>
                <a:gd name="T29" fmla="*/ 514 h 548"/>
                <a:gd name="T30" fmla="*/ 0 w 477"/>
                <a:gd name="T31" fmla="*/ 528 h 548"/>
                <a:gd name="T32" fmla="*/ 10 w 477"/>
                <a:gd name="T33" fmla="*/ 538 h 548"/>
                <a:gd name="T34" fmla="*/ 23 w 477"/>
                <a:gd name="T35" fmla="*/ 530 h 548"/>
                <a:gd name="T36" fmla="*/ 217 w 477"/>
                <a:gd name="T37" fmla="*/ 311 h 548"/>
                <a:gd name="T38" fmla="*/ 275 w 477"/>
                <a:gd name="T39" fmla="*/ 480 h 548"/>
                <a:gd name="T40" fmla="*/ 380 w 477"/>
                <a:gd name="T41" fmla="*/ 547 h 548"/>
                <a:gd name="T42" fmla="*/ 453 w 477"/>
                <a:gd name="T43" fmla="*/ 493 h 548"/>
                <a:gd name="T44" fmla="*/ 442 w 477"/>
                <a:gd name="T45" fmla="*/ 484 h 548"/>
                <a:gd name="T46" fmla="*/ 430 w 477"/>
                <a:gd name="T47" fmla="*/ 495 h 548"/>
                <a:gd name="T48" fmla="*/ 386 w 477"/>
                <a:gd name="T49" fmla="*/ 530 h 548"/>
                <a:gd name="T50" fmla="*/ 267 w 477"/>
                <a:gd name="T51" fmla="*/ 259 h 548"/>
                <a:gd name="T52" fmla="*/ 468 w 477"/>
                <a:gd name="T53" fmla="*/ 3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7" h="548">
                  <a:moveTo>
                    <a:pt x="468" y="33"/>
                  </a:moveTo>
                  <a:cubicBezTo>
                    <a:pt x="476" y="23"/>
                    <a:pt x="476" y="21"/>
                    <a:pt x="476" y="19"/>
                  </a:cubicBezTo>
                  <a:cubicBezTo>
                    <a:pt x="476" y="13"/>
                    <a:pt x="474" y="10"/>
                    <a:pt x="467" y="10"/>
                  </a:cubicBezTo>
                  <a:cubicBezTo>
                    <a:pt x="461" y="10"/>
                    <a:pt x="459" y="13"/>
                    <a:pt x="453" y="19"/>
                  </a:cubicBezTo>
                  <a:lnTo>
                    <a:pt x="259" y="236"/>
                  </a:lnTo>
                  <a:cubicBezTo>
                    <a:pt x="225" y="129"/>
                    <a:pt x="219" y="108"/>
                    <a:pt x="200" y="61"/>
                  </a:cubicBezTo>
                  <a:cubicBezTo>
                    <a:pt x="190" y="42"/>
                    <a:pt x="171" y="0"/>
                    <a:pt x="96" y="0"/>
                  </a:cubicBezTo>
                  <a:cubicBezTo>
                    <a:pt x="48" y="0"/>
                    <a:pt x="25" y="44"/>
                    <a:pt x="25" y="56"/>
                  </a:cubicBezTo>
                  <a:cubicBezTo>
                    <a:pt x="25" y="58"/>
                    <a:pt x="25" y="65"/>
                    <a:pt x="36" y="65"/>
                  </a:cubicBezTo>
                  <a:cubicBezTo>
                    <a:pt x="42" y="65"/>
                    <a:pt x="44" y="60"/>
                    <a:pt x="46" y="56"/>
                  </a:cubicBezTo>
                  <a:cubicBezTo>
                    <a:pt x="60" y="21"/>
                    <a:pt x="86" y="19"/>
                    <a:pt x="92" y="19"/>
                  </a:cubicBezTo>
                  <a:cubicBezTo>
                    <a:pt x="117" y="19"/>
                    <a:pt x="142" y="83"/>
                    <a:pt x="157" y="121"/>
                  </a:cubicBezTo>
                  <a:cubicBezTo>
                    <a:pt x="184" y="186"/>
                    <a:pt x="211" y="286"/>
                    <a:pt x="211" y="288"/>
                  </a:cubicBezTo>
                  <a:cubicBezTo>
                    <a:pt x="211" y="288"/>
                    <a:pt x="211" y="290"/>
                    <a:pt x="204" y="298"/>
                  </a:cubicBezTo>
                  <a:lnTo>
                    <a:pt x="10" y="514"/>
                  </a:lnTo>
                  <a:cubicBezTo>
                    <a:pt x="0" y="524"/>
                    <a:pt x="0" y="526"/>
                    <a:pt x="0" y="528"/>
                  </a:cubicBezTo>
                  <a:cubicBezTo>
                    <a:pt x="0" y="534"/>
                    <a:pt x="6" y="538"/>
                    <a:pt x="10" y="538"/>
                  </a:cubicBezTo>
                  <a:cubicBezTo>
                    <a:pt x="15" y="538"/>
                    <a:pt x="21" y="532"/>
                    <a:pt x="23" y="530"/>
                  </a:cubicBezTo>
                  <a:lnTo>
                    <a:pt x="217" y="311"/>
                  </a:lnTo>
                  <a:cubicBezTo>
                    <a:pt x="246" y="399"/>
                    <a:pt x="255" y="432"/>
                    <a:pt x="275" y="480"/>
                  </a:cubicBezTo>
                  <a:cubicBezTo>
                    <a:pt x="286" y="505"/>
                    <a:pt x="305" y="547"/>
                    <a:pt x="380" y="547"/>
                  </a:cubicBezTo>
                  <a:cubicBezTo>
                    <a:pt x="430" y="547"/>
                    <a:pt x="453" y="503"/>
                    <a:pt x="453" y="493"/>
                  </a:cubicBezTo>
                  <a:cubicBezTo>
                    <a:pt x="453" y="488"/>
                    <a:pt x="451" y="484"/>
                    <a:pt x="442" y="484"/>
                  </a:cubicBezTo>
                  <a:cubicBezTo>
                    <a:pt x="434" y="484"/>
                    <a:pt x="432" y="488"/>
                    <a:pt x="430" y="495"/>
                  </a:cubicBezTo>
                  <a:cubicBezTo>
                    <a:pt x="422" y="514"/>
                    <a:pt x="401" y="530"/>
                    <a:pt x="386" y="530"/>
                  </a:cubicBezTo>
                  <a:cubicBezTo>
                    <a:pt x="342" y="530"/>
                    <a:pt x="284" y="324"/>
                    <a:pt x="267" y="259"/>
                  </a:cubicBezTo>
                  <a:lnTo>
                    <a:pt x="468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12" name="Freeform 64"/>
            <p:cNvSpPr>
              <a:spLocks noChangeArrowheads="1"/>
            </p:cNvSpPr>
            <p:nvPr/>
          </p:nvSpPr>
          <p:spPr bwMode="auto">
            <a:xfrm>
              <a:off x="1246" y="970"/>
              <a:ext cx="60" cy="84"/>
            </a:xfrm>
            <a:custGeom>
              <a:avLst/>
              <a:gdLst>
                <a:gd name="T0" fmla="*/ 267 w 268"/>
                <a:gd name="T1" fmla="*/ 17 h 377"/>
                <a:gd name="T2" fmla="*/ 267 w 268"/>
                <a:gd name="T3" fmla="*/ 8 h 377"/>
                <a:gd name="T4" fmla="*/ 259 w 268"/>
                <a:gd name="T5" fmla="*/ 0 h 377"/>
                <a:gd name="T6" fmla="*/ 217 w 268"/>
                <a:gd name="T7" fmla="*/ 38 h 377"/>
                <a:gd name="T8" fmla="*/ 154 w 268"/>
                <a:gd name="T9" fmla="*/ 0 h 377"/>
                <a:gd name="T10" fmla="*/ 0 w 268"/>
                <a:gd name="T11" fmla="*/ 169 h 377"/>
                <a:gd name="T12" fmla="*/ 90 w 268"/>
                <a:gd name="T13" fmla="*/ 267 h 377"/>
                <a:gd name="T14" fmla="*/ 165 w 268"/>
                <a:gd name="T15" fmla="*/ 234 h 377"/>
                <a:gd name="T16" fmla="*/ 144 w 268"/>
                <a:gd name="T17" fmla="*/ 323 h 377"/>
                <a:gd name="T18" fmla="*/ 98 w 268"/>
                <a:gd name="T19" fmla="*/ 355 h 377"/>
                <a:gd name="T20" fmla="*/ 83 w 268"/>
                <a:gd name="T21" fmla="*/ 369 h 377"/>
                <a:gd name="T22" fmla="*/ 90 w 268"/>
                <a:gd name="T23" fmla="*/ 376 h 377"/>
                <a:gd name="T24" fmla="*/ 154 w 268"/>
                <a:gd name="T25" fmla="*/ 374 h 377"/>
                <a:gd name="T26" fmla="*/ 217 w 268"/>
                <a:gd name="T27" fmla="*/ 376 h 377"/>
                <a:gd name="T28" fmla="*/ 228 w 268"/>
                <a:gd name="T29" fmla="*/ 363 h 377"/>
                <a:gd name="T30" fmla="*/ 213 w 268"/>
                <a:gd name="T31" fmla="*/ 355 h 377"/>
                <a:gd name="T32" fmla="*/ 184 w 268"/>
                <a:gd name="T33" fmla="*/ 347 h 377"/>
                <a:gd name="T34" fmla="*/ 186 w 268"/>
                <a:gd name="T35" fmla="*/ 336 h 377"/>
                <a:gd name="T36" fmla="*/ 267 w 268"/>
                <a:gd name="T37" fmla="*/ 17 h 377"/>
                <a:gd name="T38" fmla="*/ 177 w 268"/>
                <a:gd name="T39" fmla="*/ 186 h 377"/>
                <a:gd name="T40" fmla="*/ 165 w 268"/>
                <a:gd name="T41" fmla="*/ 207 h 377"/>
                <a:gd name="T42" fmla="*/ 92 w 268"/>
                <a:gd name="T43" fmla="*/ 251 h 377"/>
                <a:gd name="T44" fmla="*/ 48 w 268"/>
                <a:gd name="T45" fmla="*/ 194 h 377"/>
                <a:gd name="T46" fmla="*/ 79 w 268"/>
                <a:gd name="T47" fmla="*/ 73 h 377"/>
                <a:gd name="T48" fmla="*/ 154 w 268"/>
                <a:gd name="T49" fmla="*/ 17 h 377"/>
                <a:gd name="T50" fmla="*/ 205 w 268"/>
                <a:gd name="T51" fmla="*/ 69 h 377"/>
                <a:gd name="T52" fmla="*/ 205 w 268"/>
                <a:gd name="T53" fmla="*/ 77 h 377"/>
                <a:gd name="T54" fmla="*/ 177 w 268"/>
                <a:gd name="T55" fmla="*/ 18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377">
                  <a:moveTo>
                    <a:pt x="267" y="17"/>
                  </a:moveTo>
                  <a:cubicBezTo>
                    <a:pt x="267" y="15"/>
                    <a:pt x="267" y="12"/>
                    <a:pt x="267" y="8"/>
                  </a:cubicBezTo>
                  <a:cubicBezTo>
                    <a:pt x="267" y="4"/>
                    <a:pt x="265" y="0"/>
                    <a:pt x="259" y="0"/>
                  </a:cubicBezTo>
                  <a:cubicBezTo>
                    <a:pt x="253" y="0"/>
                    <a:pt x="228" y="21"/>
                    <a:pt x="217" y="38"/>
                  </a:cubicBezTo>
                  <a:cubicBezTo>
                    <a:pt x="211" y="27"/>
                    <a:pt x="192" y="0"/>
                    <a:pt x="154" y="0"/>
                  </a:cubicBezTo>
                  <a:cubicBezTo>
                    <a:pt x="77" y="0"/>
                    <a:pt x="0" y="84"/>
                    <a:pt x="0" y="169"/>
                  </a:cubicBezTo>
                  <a:cubicBezTo>
                    <a:pt x="0" y="227"/>
                    <a:pt x="38" y="267"/>
                    <a:pt x="90" y="267"/>
                  </a:cubicBezTo>
                  <a:cubicBezTo>
                    <a:pt x="123" y="267"/>
                    <a:pt x="152" y="246"/>
                    <a:pt x="165" y="234"/>
                  </a:cubicBezTo>
                  <a:cubicBezTo>
                    <a:pt x="165" y="236"/>
                    <a:pt x="146" y="311"/>
                    <a:pt x="144" y="323"/>
                  </a:cubicBezTo>
                  <a:cubicBezTo>
                    <a:pt x="134" y="355"/>
                    <a:pt x="134" y="355"/>
                    <a:pt x="98" y="355"/>
                  </a:cubicBezTo>
                  <a:cubicBezTo>
                    <a:pt x="90" y="355"/>
                    <a:pt x="83" y="355"/>
                    <a:pt x="83" y="369"/>
                  </a:cubicBezTo>
                  <a:cubicBezTo>
                    <a:pt x="83" y="372"/>
                    <a:pt x="84" y="376"/>
                    <a:pt x="90" y="376"/>
                  </a:cubicBezTo>
                  <a:cubicBezTo>
                    <a:pt x="111" y="376"/>
                    <a:pt x="132" y="374"/>
                    <a:pt x="154" y="374"/>
                  </a:cubicBezTo>
                  <a:cubicBezTo>
                    <a:pt x="173" y="374"/>
                    <a:pt x="198" y="376"/>
                    <a:pt x="217" y="376"/>
                  </a:cubicBezTo>
                  <a:cubicBezTo>
                    <a:pt x="223" y="376"/>
                    <a:pt x="228" y="374"/>
                    <a:pt x="228" y="363"/>
                  </a:cubicBezTo>
                  <a:cubicBezTo>
                    <a:pt x="228" y="355"/>
                    <a:pt x="221" y="355"/>
                    <a:pt x="213" y="355"/>
                  </a:cubicBezTo>
                  <a:cubicBezTo>
                    <a:pt x="200" y="355"/>
                    <a:pt x="184" y="355"/>
                    <a:pt x="184" y="347"/>
                  </a:cubicBezTo>
                  <a:cubicBezTo>
                    <a:pt x="184" y="347"/>
                    <a:pt x="184" y="346"/>
                    <a:pt x="186" y="336"/>
                  </a:cubicBezTo>
                  <a:lnTo>
                    <a:pt x="267" y="17"/>
                  </a:lnTo>
                  <a:close/>
                  <a:moveTo>
                    <a:pt x="177" y="186"/>
                  </a:moveTo>
                  <a:cubicBezTo>
                    <a:pt x="173" y="198"/>
                    <a:pt x="173" y="198"/>
                    <a:pt x="165" y="207"/>
                  </a:cubicBezTo>
                  <a:cubicBezTo>
                    <a:pt x="142" y="234"/>
                    <a:pt x="115" y="251"/>
                    <a:pt x="92" y="251"/>
                  </a:cubicBezTo>
                  <a:cubicBezTo>
                    <a:pt x="69" y="251"/>
                    <a:pt x="48" y="236"/>
                    <a:pt x="48" y="194"/>
                  </a:cubicBezTo>
                  <a:cubicBezTo>
                    <a:pt x="48" y="161"/>
                    <a:pt x="65" y="96"/>
                    <a:pt x="79" y="73"/>
                  </a:cubicBezTo>
                  <a:cubicBezTo>
                    <a:pt x="106" y="25"/>
                    <a:pt x="136" y="17"/>
                    <a:pt x="154" y="17"/>
                  </a:cubicBezTo>
                  <a:cubicBezTo>
                    <a:pt x="196" y="17"/>
                    <a:pt x="205" y="61"/>
                    <a:pt x="205" y="69"/>
                  </a:cubicBezTo>
                  <a:cubicBezTo>
                    <a:pt x="205" y="71"/>
                    <a:pt x="205" y="75"/>
                    <a:pt x="205" y="77"/>
                  </a:cubicBezTo>
                  <a:lnTo>
                    <a:pt x="177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13" name="Freeform 65"/>
            <p:cNvSpPr>
              <a:spLocks noChangeArrowheads="1"/>
            </p:cNvSpPr>
            <p:nvPr/>
          </p:nvSpPr>
          <p:spPr bwMode="auto">
            <a:xfrm>
              <a:off x="1341" y="857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14" name="Freeform 66"/>
            <p:cNvSpPr>
              <a:spLocks noChangeArrowheads="1"/>
            </p:cNvSpPr>
            <p:nvPr/>
          </p:nvSpPr>
          <p:spPr bwMode="auto">
            <a:xfrm>
              <a:off x="1402" y="916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300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300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15" name="Freeform 67"/>
            <p:cNvSpPr>
              <a:spLocks noChangeArrowheads="1"/>
            </p:cNvSpPr>
            <p:nvPr/>
          </p:nvSpPr>
          <p:spPr bwMode="auto">
            <a:xfrm>
              <a:off x="1499" y="857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16" name="Freeform 68"/>
            <p:cNvSpPr>
              <a:spLocks noChangeArrowheads="1"/>
            </p:cNvSpPr>
            <p:nvPr/>
          </p:nvSpPr>
          <p:spPr bwMode="auto">
            <a:xfrm>
              <a:off x="1627" y="903"/>
              <a:ext cx="170" cy="99"/>
            </a:xfrm>
            <a:custGeom>
              <a:avLst/>
              <a:gdLst>
                <a:gd name="T0" fmla="*/ 659 w 752"/>
                <a:gd name="T1" fmla="*/ 238 h 443"/>
                <a:gd name="T2" fmla="*/ 584 w 752"/>
                <a:gd name="T3" fmla="*/ 319 h 443"/>
                <a:gd name="T4" fmla="*/ 538 w 752"/>
                <a:gd name="T5" fmla="*/ 432 h 443"/>
                <a:gd name="T6" fmla="*/ 555 w 752"/>
                <a:gd name="T7" fmla="*/ 442 h 443"/>
                <a:gd name="T8" fmla="*/ 574 w 752"/>
                <a:gd name="T9" fmla="*/ 426 h 443"/>
                <a:gd name="T10" fmla="*/ 739 w 752"/>
                <a:gd name="T11" fmla="*/ 232 h 443"/>
                <a:gd name="T12" fmla="*/ 751 w 752"/>
                <a:gd name="T13" fmla="*/ 221 h 443"/>
                <a:gd name="T14" fmla="*/ 745 w 752"/>
                <a:gd name="T15" fmla="*/ 211 h 443"/>
                <a:gd name="T16" fmla="*/ 572 w 752"/>
                <a:gd name="T17" fmla="*/ 13 h 443"/>
                <a:gd name="T18" fmla="*/ 555 w 752"/>
                <a:gd name="T19" fmla="*/ 0 h 443"/>
                <a:gd name="T20" fmla="*/ 538 w 752"/>
                <a:gd name="T21" fmla="*/ 10 h 443"/>
                <a:gd name="T22" fmla="*/ 582 w 752"/>
                <a:gd name="T23" fmla="*/ 123 h 443"/>
                <a:gd name="T24" fmla="*/ 659 w 752"/>
                <a:gd name="T25" fmla="*/ 203 h 443"/>
                <a:gd name="T26" fmla="*/ 31 w 752"/>
                <a:gd name="T27" fmla="*/ 203 h 443"/>
                <a:gd name="T28" fmla="*/ 0 w 752"/>
                <a:gd name="T29" fmla="*/ 221 h 443"/>
                <a:gd name="T30" fmla="*/ 31 w 752"/>
                <a:gd name="T31" fmla="*/ 238 h 443"/>
                <a:gd name="T32" fmla="*/ 659 w 752"/>
                <a:gd name="T33" fmla="*/ 238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2" h="443">
                  <a:moveTo>
                    <a:pt x="659" y="238"/>
                  </a:moveTo>
                  <a:cubicBezTo>
                    <a:pt x="612" y="275"/>
                    <a:pt x="589" y="309"/>
                    <a:pt x="584" y="319"/>
                  </a:cubicBezTo>
                  <a:cubicBezTo>
                    <a:pt x="545" y="378"/>
                    <a:pt x="538" y="432"/>
                    <a:pt x="538" y="432"/>
                  </a:cubicBezTo>
                  <a:cubicBezTo>
                    <a:pt x="538" y="442"/>
                    <a:pt x="547" y="442"/>
                    <a:pt x="555" y="442"/>
                  </a:cubicBezTo>
                  <a:cubicBezTo>
                    <a:pt x="568" y="442"/>
                    <a:pt x="570" y="440"/>
                    <a:pt x="574" y="426"/>
                  </a:cubicBezTo>
                  <a:cubicBezTo>
                    <a:pt x="593" y="342"/>
                    <a:pt x="643" y="271"/>
                    <a:pt x="739" y="232"/>
                  </a:cubicBezTo>
                  <a:cubicBezTo>
                    <a:pt x="749" y="228"/>
                    <a:pt x="751" y="227"/>
                    <a:pt x="751" y="221"/>
                  </a:cubicBezTo>
                  <a:cubicBezTo>
                    <a:pt x="751" y="215"/>
                    <a:pt x="745" y="213"/>
                    <a:pt x="745" y="211"/>
                  </a:cubicBezTo>
                  <a:cubicBezTo>
                    <a:pt x="707" y="198"/>
                    <a:pt x="605" y="155"/>
                    <a:pt x="572" y="13"/>
                  </a:cubicBezTo>
                  <a:cubicBezTo>
                    <a:pt x="570" y="2"/>
                    <a:pt x="568" y="0"/>
                    <a:pt x="555" y="0"/>
                  </a:cubicBezTo>
                  <a:cubicBezTo>
                    <a:pt x="547" y="0"/>
                    <a:pt x="538" y="0"/>
                    <a:pt x="538" y="10"/>
                  </a:cubicBezTo>
                  <a:cubicBezTo>
                    <a:pt x="538" y="12"/>
                    <a:pt x="545" y="65"/>
                    <a:pt x="582" y="123"/>
                  </a:cubicBezTo>
                  <a:cubicBezTo>
                    <a:pt x="597" y="148"/>
                    <a:pt x="622" y="177"/>
                    <a:pt x="659" y="203"/>
                  </a:cubicBezTo>
                  <a:lnTo>
                    <a:pt x="31" y="203"/>
                  </a:lnTo>
                  <a:cubicBezTo>
                    <a:pt x="15" y="203"/>
                    <a:pt x="0" y="203"/>
                    <a:pt x="0" y="221"/>
                  </a:cubicBezTo>
                  <a:cubicBezTo>
                    <a:pt x="0" y="238"/>
                    <a:pt x="15" y="238"/>
                    <a:pt x="31" y="238"/>
                  </a:cubicBezTo>
                  <a:lnTo>
                    <a:pt x="659" y="2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17" name="Freeform 69"/>
            <p:cNvSpPr>
              <a:spLocks noChangeArrowheads="1"/>
            </p:cNvSpPr>
            <p:nvPr/>
          </p:nvSpPr>
          <p:spPr bwMode="auto">
            <a:xfrm>
              <a:off x="1867" y="915"/>
              <a:ext cx="62" cy="88"/>
            </a:xfrm>
            <a:custGeom>
              <a:avLst/>
              <a:gdLst>
                <a:gd name="T0" fmla="*/ 148 w 279"/>
                <a:gd name="T1" fmla="*/ 215 h 391"/>
                <a:gd name="T2" fmla="*/ 236 w 279"/>
                <a:gd name="T3" fmla="*/ 294 h 391"/>
                <a:gd name="T4" fmla="*/ 140 w 279"/>
                <a:gd name="T5" fmla="*/ 370 h 391"/>
                <a:gd name="T6" fmla="*/ 23 w 279"/>
                <a:gd name="T7" fmla="*/ 250 h 391"/>
                <a:gd name="T8" fmla="*/ 12 w 279"/>
                <a:gd name="T9" fmla="*/ 236 h 391"/>
                <a:gd name="T10" fmla="*/ 0 w 279"/>
                <a:gd name="T11" fmla="*/ 257 h 391"/>
                <a:gd name="T12" fmla="*/ 0 w 279"/>
                <a:gd name="T13" fmla="*/ 369 h 391"/>
                <a:gd name="T14" fmla="*/ 10 w 279"/>
                <a:gd name="T15" fmla="*/ 390 h 391"/>
                <a:gd name="T16" fmla="*/ 31 w 279"/>
                <a:gd name="T17" fmla="*/ 372 h 391"/>
                <a:gd name="T18" fmla="*/ 48 w 279"/>
                <a:gd name="T19" fmla="*/ 353 h 391"/>
                <a:gd name="T20" fmla="*/ 140 w 279"/>
                <a:gd name="T21" fmla="*/ 390 h 391"/>
                <a:gd name="T22" fmla="*/ 278 w 279"/>
                <a:gd name="T23" fmla="*/ 271 h 391"/>
                <a:gd name="T24" fmla="*/ 242 w 279"/>
                <a:gd name="T25" fmla="*/ 190 h 391"/>
                <a:gd name="T26" fmla="*/ 146 w 279"/>
                <a:gd name="T27" fmla="*/ 150 h 391"/>
                <a:gd name="T28" fmla="*/ 40 w 279"/>
                <a:gd name="T29" fmla="*/ 81 h 391"/>
                <a:gd name="T30" fmla="*/ 136 w 279"/>
                <a:gd name="T31" fmla="*/ 15 h 391"/>
                <a:gd name="T32" fmla="*/ 236 w 279"/>
                <a:gd name="T33" fmla="*/ 119 h 391"/>
                <a:gd name="T34" fmla="*/ 246 w 279"/>
                <a:gd name="T35" fmla="*/ 127 h 391"/>
                <a:gd name="T36" fmla="*/ 257 w 279"/>
                <a:gd name="T37" fmla="*/ 106 h 391"/>
                <a:gd name="T38" fmla="*/ 257 w 279"/>
                <a:gd name="T39" fmla="*/ 21 h 391"/>
                <a:gd name="T40" fmla="*/ 248 w 279"/>
                <a:gd name="T41" fmla="*/ 0 h 391"/>
                <a:gd name="T42" fmla="*/ 230 w 279"/>
                <a:gd name="T43" fmla="*/ 10 h 391"/>
                <a:gd name="T44" fmla="*/ 215 w 279"/>
                <a:gd name="T45" fmla="*/ 23 h 391"/>
                <a:gd name="T46" fmla="*/ 136 w 279"/>
                <a:gd name="T47" fmla="*/ 0 h 391"/>
                <a:gd name="T48" fmla="*/ 0 w 279"/>
                <a:gd name="T49" fmla="*/ 104 h 391"/>
                <a:gd name="T50" fmla="*/ 36 w 279"/>
                <a:gd name="T51" fmla="*/ 177 h 391"/>
                <a:gd name="T52" fmla="*/ 148 w 279"/>
                <a:gd name="T53" fmla="*/ 2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391">
                  <a:moveTo>
                    <a:pt x="148" y="215"/>
                  </a:moveTo>
                  <a:cubicBezTo>
                    <a:pt x="167" y="219"/>
                    <a:pt x="236" y="232"/>
                    <a:pt x="236" y="294"/>
                  </a:cubicBezTo>
                  <a:cubicBezTo>
                    <a:pt x="236" y="336"/>
                    <a:pt x="207" y="370"/>
                    <a:pt x="140" y="370"/>
                  </a:cubicBezTo>
                  <a:cubicBezTo>
                    <a:pt x="69" y="370"/>
                    <a:pt x="38" y="323"/>
                    <a:pt x="23" y="250"/>
                  </a:cubicBezTo>
                  <a:cubicBezTo>
                    <a:pt x="21" y="240"/>
                    <a:pt x="19" y="236"/>
                    <a:pt x="12" y="236"/>
                  </a:cubicBezTo>
                  <a:cubicBezTo>
                    <a:pt x="0" y="236"/>
                    <a:pt x="0" y="242"/>
                    <a:pt x="0" y="257"/>
                  </a:cubicBezTo>
                  <a:lnTo>
                    <a:pt x="0" y="369"/>
                  </a:lnTo>
                  <a:cubicBezTo>
                    <a:pt x="0" y="384"/>
                    <a:pt x="0" y="390"/>
                    <a:pt x="10" y="390"/>
                  </a:cubicBezTo>
                  <a:cubicBezTo>
                    <a:pt x="13" y="390"/>
                    <a:pt x="15" y="388"/>
                    <a:pt x="31" y="372"/>
                  </a:cubicBezTo>
                  <a:cubicBezTo>
                    <a:pt x="33" y="370"/>
                    <a:pt x="33" y="369"/>
                    <a:pt x="48" y="353"/>
                  </a:cubicBezTo>
                  <a:cubicBezTo>
                    <a:pt x="84" y="388"/>
                    <a:pt x="123" y="390"/>
                    <a:pt x="140" y="390"/>
                  </a:cubicBezTo>
                  <a:cubicBezTo>
                    <a:pt x="238" y="390"/>
                    <a:pt x="278" y="332"/>
                    <a:pt x="278" y="271"/>
                  </a:cubicBezTo>
                  <a:cubicBezTo>
                    <a:pt x="278" y="227"/>
                    <a:pt x="252" y="202"/>
                    <a:pt x="242" y="190"/>
                  </a:cubicBezTo>
                  <a:cubicBezTo>
                    <a:pt x="213" y="163"/>
                    <a:pt x="180" y="157"/>
                    <a:pt x="146" y="150"/>
                  </a:cubicBezTo>
                  <a:cubicBezTo>
                    <a:pt x="98" y="140"/>
                    <a:pt x="40" y="131"/>
                    <a:pt x="40" y="81"/>
                  </a:cubicBezTo>
                  <a:cubicBezTo>
                    <a:pt x="40" y="50"/>
                    <a:pt x="63" y="15"/>
                    <a:pt x="136" y="15"/>
                  </a:cubicBezTo>
                  <a:cubicBezTo>
                    <a:pt x="228" y="15"/>
                    <a:pt x="234" y="92"/>
                    <a:pt x="236" y="119"/>
                  </a:cubicBezTo>
                  <a:cubicBezTo>
                    <a:pt x="236" y="127"/>
                    <a:pt x="244" y="127"/>
                    <a:pt x="246" y="127"/>
                  </a:cubicBezTo>
                  <a:cubicBezTo>
                    <a:pt x="257" y="127"/>
                    <a:pt x="257" y="123"/>
                    <a:pt x="257" y="106"/>
                  </a:cubicBezTo>
                  <a:lnTo>
                    <a:pt x="257" y="21"/>
                  </a:lnTo>
                  <a:cubicBezTo>
                    <a:pt x="257" y="6"/>
                    <a:pt x="257" y="0"/>
                    <a:pt x="248" y="0"/>
                  </a:cubicBezTo>
                  <a:cubicBezTo>
                    <a:pt x="244" y="0"/>
                    <a:pt x="242" y="0"/>
                    <a:pt x="230" y="10"/>
                  </a:cubicBezTo>
                  <a:cubicBezTo>
                    <a:pt x="228" y="13"/>
                    <a:pt x="219" y="21"/>
                    <a:pt x="215" y="23"/>
                  </a:cubicBezTo>
                  <a:cubicBezTo>
                    <a:pt x="184" y="0"/>
                    <a:pt x="148" y="0"/>
                    <a:pt x="136" y="0"/>
                  </a:cubicBezTo>
                  <a:cubicBezTo>
                    <a:pt x="33" y="0"/>
                    <a:pt x="0" y="58"/>
                    <a:pt x="0" y="104"/>
                  </a:cubicBezTo>
                  <a:cubicBezTo>
                    <a:pt x="0" y="134"/>
                    <a:pt x="13" y="157"/>
                    <a:pt x="36" y="177"/>
                  </a:cubicBezTo>
                  <a:cubicBezTo>
                    <a:pt x="63" y="198"/>
                    <a:pt x="88" y="203"/>
                    <a:pt x="148" y="21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18" name="Freeform 70"/>
            <p:cNvSpPr>
              <a:spLocks noChangeArrowheads="1"/>
            </p:cNvSpPr>
            <p:nvPr/>
          </p:nvSpPr>
          <p:spPr bwMode="auto">
            <a:xfrm>
              <a:off x="1942" y="873"/>
              <a:ext cx="40" cy="128"/>
            </a:xfrm>
            <a:custGeom>
              <a:avLst/>
              <a:gdLst>
                <a:gd name="T0" fmla="*/ 123 w 183"/>
                <a:gd name="T1" fmla="*/ 192 h 567"/>
                <a:gd name="T2" fmla="*/ 4 w 183"/>
                <a:gd name="T3" fmla="*/ 202 h 567"/>
                <a:gd name="T4" fmla="*/ 4 w 183"/>
                <a:gd name="T5" fmla="*/ 228 h 567"/>
                <a:gd name="T6" fmla="*/ 67 w 183"/>
                <a:gd name="T7" fmla="*/ 275 h 567"/>
                <a:gd name="T8" fmla="*/ 67 w 183"/>
                <a:gd name="T9" fmla="*/ 501 h 567"/>
                <a:gd name="T10" fmla="*/ 0 w 183"/>
                <a:gd name="T11" fmla="*/ 539 h 567"/>
                <a:gd name="T12" fmla="*/ 0 w 183"/>
                <a:gd name="T13" fmla="*/ 566 h 567"/>
                <a:gd name="T14" fmla="*/ 94 w 183"/>
                <a:gd name="T15" fmla="*/ 564 h 567"/>
                <a:gd name="T16" fmla="*/ 182 w 183"/>
                <a:gd name="T17" fmla="*/ 566 h 567"/>
                <a:gd name="T18" fmla="*/ 182 w 183"/>
                <a:gd name="T19" fmla="*/ 539 h 567"/>
                <a:gd name="T20" fmla="*/ 123 w 183"/>
                <a:gd name="T21" fmla="*/ 503 h 567"/>
                <a:gd name="T22" fmla="*/ 123 w 183"/>
                <a:gd name="T23" fmla="*/ 192 h 567"/>
                <a:gd name="T24" fmla="*/ 127 w 183"/>
                <a:gd name="T25" fmla="*/ 44 h 567"/>
                <a:gd name="T26" fmla="*/ 81 w 183"/>
                <a:gd name="T27" fmla="*/ 0 h 567"/>
                <a:gd name="T28" fmla="*/ 36 w 183"/>
                <a:gd name="T29" fmla="*/ 44 h 567"/>
                <a:gd name="T30" fmla="*/ 81 w 183"/>
                <a:gd name="T31" fmla="*/ 90 h 567"/>
                <a:gd name="T32" fmla="*/ 127 w 183"/>
                <a:gd name="T33" fmla="*/ 44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567">
                  <a:moveTo>
                    <a:pt x="123" y="192"/>
                  </a:moveTo>
                  <a:lnTo>
                    <a:pt x="4" y="202"/>
                  </a:lnTo>
                  <a:lnTo>
                    <a:pt x="4" y="228"/>
                  </a:lnTo>
                  <a:cubicBezTo>
                    <a:pt x="60" y="228"/>
                    <a:pt x="67" y="232"/>
                    <a:pt x="67" y="275"/>
                  </a:cubicBezTo>
                  <a:lnTo>
                    <a:pt x="67" y="501"/>
                  </a:lnTo>
                  <a:cubicBezTo>
                    <a:pt x="67" y="539"/>
                    <a:pt x="58" y="539"/>
                    <a:pt x="0" y="539"/>
                  </a:cubicBezTo>
                  <a:lnTo>
                    <a:pt x="0" y="566"/>
                  </a:lnTo>
                  <a:cubicBezTo>
                    <a:pt x="27" y="564"/>
                    <a:pt x="73" y="564"/>
                    <a:pt x="94" y="564"/>
                  </a:cubicBezTo>
                  <a:cubicBezTo>
                    <a:pt x="123" y="564"/>
                    <a:pt x="154" y="564"/>
                    <a:pt x="182" y="566"/>
                  </a:cubicBezTo>
                  <a:lnTo>
                    <a:pt x="182" y="539"/>
                  </a:lnTo>
                  <a:cubicBezTo>
                    <a:pt x="127" y="539"/>
                    <a:pt x="123" y="536"/>
                    <a:pt x="123" y="503"/>
                  </a:cubicBezTo>
                  <a:lnTo>
                    <a:pt x="123" y="192"/>
                  </a:lnTo>
                  <a:close/>
                  <a:moveTo>
                    <a:pt x="127" y="44"/>
                  </a:moveTo>
                  <a:cubicBezTo>
                    <a:pt x="127" y="17"/>
                    <a:pt x="106" y="0"/>
                    <a:pt x="81" y="0"/>
                  </a:cubicBezTo>
                  <a:cubicBezTo>
                    <a:pt x="54" y="0"/>
                    <a:pt x="36" y="23"/>
                    <a:pt x="36" y="44"/>
                  </a:cubicBezTo>
                  <a:cubicBezTo>
                    <a:pt x="36" y="67"/>
                    <a:pt x="54" y="90"/>
                    <a:pt x="81" y="90"/>
                  </a:cubicBezTo>
                  <a:cubicBezTo>
                    <a:pt x="106" y="90"/>
                    <a:pt x="127" y="71"/>
                    <a:pt x="127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19" name="Freeform 71"/>
            <p:cNvSpPr>
              <a:spLocks noChangeArrowheads="1"/>
            </p:cNvSpPr>
            <p:nvPr/>
          </p:nvSpPr>
          <p:spPr bwMode="auto">
            <a:xfrm>
              <a:off x="1995" y="916"/>
              <a:ext cx="96" cy="84"/>
            </a:xfrm>
            <a:custGeom>
              <a:avLst/>
              <a:gdLst>
                <a:gd name="T0" fmla="*/ 65 w 427"/>
                <a:gd name="T1" fmla="*/ 83 h 375"/>
                <a:gd name="T2" fmla="*/ 65 w 427"/>
                <a:gd name="T3" fmla="*/ 311 h 375"/>
                <a:gd name="T4" fmla="*/ 0 w 427"/>
                <a:gd name="T5" fmla="*/ 347 h 375"/>
                <a:gd name="T6" fmla="*/ 0 w 427"/>
                <a:gd name="T7" fmla="*/ 374 h 375"/>
                <a:gd name="T8" fmla="*/ 96 w 427"/>
                <a:gd name="T9" fmla="*/ 372 h 375"/>
                <a:gd name="T10" fmla="*/ 190 w 427"/>
                <a:gd name="T11" fmla="*/ 374 h 375"/>
                <a:gd name="T12" fmla="*/ 190 w 427"/>
                <a:gd name="T13" fmla="*/ 347 h 375"/>
                <a:gd name="T14" fmla="*/ 125 w 427"/>
                <a:gd name="T15" fmla="*/ 311 h 375"/>
                <a:gd name="T16" fmla="*/ 125 w 427"/>
                <a:gd name="T17" fmla="*/ 154 h 375"/>
                <a:gd name="T18" fmla="*/ 238 w 427"/>
                <a:gd name="T19" fmla="*/ 19 h 375"/>
                <a:gd name="T20" fmla="*/ 301 w 427"/>
                <a:gd name="T21" fmla="*/ 113 h 375"/>
                <a:gd name="T22" fmla="*/ 301 w 427"/>
                <a:gd name="T23" fmla="*/ 311 h 375"/>
                <a:gd name="T24" fmla="*/ 236 w 427"/>
                <a:gd name="T25" fmla="*/ 347 h 375"/>
                <a:gd name="T26" fmla="*/ 236 w 427"/>
                <a:gd name="T27" fmla="*/ 374 h 375"/>
                <a:gd name="T28" fmla="*/ 332 w 427"/>
                <a:gd name="T29" fmla="*/ 372 h 375"/>
                <a:gd name="T30" fmla="*/ 426 w 427"/>
                <a:gd name="T31" fmla="*/ 374 h 375"/>
                <a:gd name="T32" fmla="*/ 426 w 427"/>
                <a:gd name="T33" fmla="*/ 347 h 375"/>
                <a:gd name="T34" fmla="*/ 361 w 427"/>
                <a:gd name="T35" fmla="*/ 323 h 375"/>
                <a:gd name="T36" fmla="*/ 361 w 427"/>
                <a:gd name="T37" fmla="*/ 161 h 375"/>
                <a:gd name="T38" fmla="*/ 334 w 427"/>
                <a:gd name="T39" fmla="*/ 31 h 375"/>
                <a:gd name="T40" fmla="*/ 246 w 427"/>
                <a:gd name="T41" fmla="*/ 0 h 375"/>
                <a:gd name="T42" fmla="*/ 119 w 427"/>
                <a:gd name="T43" fmla="*/ 88 h 375"/>
                <a:gd name="T44" fmla="*/ 119 w 427"/>
                <a:gd name="T45" fmla="*/ 0 h 375"/>
                <a:gd name="T46" fmla="*/ 0 w 427"/>
                <a:gd name="T47" fmla="*/ 10 h 375"/>
                <a:gd name="T48" fmla="*/ 0 w 427"/>
                <a:gd name="T49" fmla="*/ 36 h 375"/>
                <a:gd name="T50" fmla="*/ 65 w 427"/>
                <a:gd name="T51" fmla="*/ 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375">
                  <a:moveTo>
                    <a:pt x="65" y="83"/>
                  </a:moveTo>
                  <a:lnTo>
                    <a:pt x="65" y="311"/>
                  </a:lnTo>
                  <a:cubicBezTo>
                    <a:pt x="65" y="347"/>
                    <a:pt x="58" y="347"/>
                    <a:pt x="0" y="347"/>
                  </a:cubicBezTo>
                  <a:lnTo>
                    <a:pt x="0" y="374"/>
                  </a:lnTo>
                  <a:cubicBezTo>
                    <a:pt x="29" y="374"/>
                    <a:pt x="73" y="372"/>
                    <a:pt x="96" y="372"/>
                  </a:cubicBezTo>
                  <a:cubicBezTo>
                    <a:pt x="117" y="372"/>
                    <a:pt x="161" y="374"/>
                    <a:pt x="190" y="374"/>
                  </a:cubicBezTo>
                  <a:lnTo>
                    <a:pt x="190" y="347"/>
                  </a:lnTo>
                  <a:cubicBezTo>
                    <a:pt x="134" y="347"/>
                    <a:pt x="125" y="347"/>
                    <a:pt x="125" y="311"/>
                  </a:cubicBezTo>
                  <a:lnTo>
                    <a:pt x="125" y="154"/>
                  </a:lnTo>
                  <a:cubicBezTo>
                    <a:pt x="125" y="65"/>
                    <a:pt x="184" y="19"/>
                    <a:pt x="238" y="19"/>
                  </a:cubicBezTo>
                  <a:cubicBezTo>
                    <a:pt x="292" y="19"/>
                    <a:pt x="301" y="65"/>
                    <a:pt x="301" y="113"/>
                  </a:cubicBezTo>
                  <a:lnTo>
                    <a:pt x="301" y="311"/>
                  </a:lnTo>
                  <a:cubicBezTo>
                    <a:pt x="301" y="347"/>
                    <a:pt x="292" y="347"/>
                    <a:pt x="236" y="347"/>
                  </a:cubicBezTo>
                  <a:lnTo>
                    <a:pt x="236" y="374"/>
                  </a:lnTo>
                  <a:cubicBezTo>
                    <a:pt x="265" y="374"/>
                    <a:pt x="309" y="372"/>
                    <a:pt x="332" y="372"/>
                  </a:cubicBezTo>
                  <a:cubicBezTo>
                    <a:pt x="353" y="372"/>
                    <a:pt x="397" y="374"/>
                    <a:pt x="426" y="374"/>
                  </a:cubicBezTo>
                  <a:lnTo>
                    <a:pt x="426" y="347"/>
                  </a:lnTo>
                  <a:cubicBezTo>
                    <a:pt x="382" y="347"/>
                    <a:pt x="361" y="347"/>
                    <a:pt x="361" y="323"/>
                  </a:cubicBezTo>
                  <a:lnTo>
                    <a:pt x="361" y="161"/>
                  </a:lnTo>
                  <a:cubicBezTo>
                    <a:pt x="361" y="88"/>
                    <a:pt x="361" y="61"/>
                    <a:pt x="334" y="31"/>
                  </a:cubicBezTo>
                  <a:cubicBezTo>
                    <a:pt x="323" y="17"/>
                    <a:pt x="294" y="0"/>
                    <a:pt x="246" y="0"/>
                  </a:cubicBezTo>
                  <a:cubicBezTo>
                    <a:pt x="182" y="0"/>
                    <a:pt x="144" y="36"/>
                    <a:pt x="119" y="88"/>
                  </a:cubicBezTo>
                  <a:lnTo>
                    <a:pt x="119" y="0"/>
                  </a:lnTo>
                  <a:lnTo>
                    <a:pt x="0" y="10"/>
                  </a:lnTo>
                  <a:lnTo>
                    <a:pt x="0" y="36"/>
                  </a:lnTo>
                  <a:cubicBezTo>
                    <a:pt x="60" y="36"/>
                    <a:pt x="65" y="42"/>
                    <a:pt x="65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20" name="Freeform 72"/>
            <p:cNvSpPr>
              <a:spLocks noChangeArrowheads="1"/>
            </p:cNvSpPr>
            <p:nvPr/>
          </p:nvSpPr>
          <p:spPr bwMode="auto">
            <a:xfrm>
              <a:off x="2114" y="857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21" name="Freeform 73"/>
            <p:cNvSpPr>
              <a:spLocks noChangeArrowheads="1"/>
            </p:cNvSpPr>
            <p:nvPr/>
          </p:nvSpPr>
          <p:spPr bwMode="auto">
            <a:xfrm>
              <a:off x="2177" y="916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90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2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90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22" name="Freeform 74"/>
            <p:cNvSpPr>
              <a:spLocks noChangeArrowheads="1"/>
            </p:cNvSpPr>
            <p:nvPr/>
          </p:nvSpPr>
          <p:spPr bwMode="auto">
            <a:xfrm>
              <a:off x="2267" y="916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298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298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23" name="Freeform 75"/>
            <p:cNvSpPr>
              <a:spLocks noChangeArrowheads="1"/>
            </p:cNvSpPr>
            <p:nvPr/>
          </p:nvSpPr>
          <p:spPr bwMode="auto">
            <a:xfrm>
              <a:off x="2407" y="889"/>
              <a:ext cx="127" cy="127"/>
            </a:xfrm>
            <a:custGeom>
              <a:avLst/>
              <a:gdLst>
                <a:gd name="T0" fmla="*/ 300 w 564"/>
                <a:gd name="T1" fmla="*/ 299 h 565"/>
                <a:gd name="T2" fmla="*/ 536 w 564"/>
                <a:gd name="T3" fmla="*/ 299 h 565"/>
                <a:gd name="T4" fmla="*/ 563 w 564"/>
                <a:gd name="T5" fmla="*/ 282 h 565"/>
                <a:gd name="T6" fmla="*/ 536 w 564"/>
                <a:gd name="T7" fmla="*/ 265 h 565"/>
                <a:gd name="T8" fmla="*/ 300 w 564"/>
                <a:gd name="T9" fmla="*/ 265 h 565"/>
                <a:gd name="T10" fmla="*/ 300 w 564"/>
                <a:gd name="T11" fmla="*/ 29 h 565"/>
                <a:gd name="T12" fmla="*/ 282 w 564"/>
                <a:gd name="T13" fmla="*/ 0 h 565"/>
                <a:gd name="T14" fmla="*/ 265 w 564"/>
                <a:gd name="T15" fmla="*/ 29 h 565"/>
                <a:gd name="T16" fmla="*/ 265 w 564"/>
                <a:gd name="T17" fmla="*/ 265 h 565"/>
                <a:gd name="T18" fmla="*/ 29 w 564"/>
                <a:gd name="T19" fmla="*/ 265 h 565"/>
                <a:gd name="T20" fmla="*/ 0 w 564"/>
                <a:gd name="T21" fmla="*/ 282 h 565"/>
                <a:gd name="T22" fmla="*/ 29 w 564"/>
                <a:gd name="T23" fmla="*/ 299 h 565"/>
                <a:gd name="T24" fmla="*/ 265 w 564"/>
                <a:gd name="T25" fmla="*/ 299 h 565"/>
                <a:gd name="T26" fmla="*/ 265 w 564"/>
                <a:gd name="T27" fmla="*/ 536 h 565"/>
                <a:gd name="T28" fmla="*/ 282 w 564"/>
                <a:gd name="T29" fmla="*/ 564 h 565"/>
                <a:gd name="T30" fmla="*/ 300 w 564"/>
                <a:gd name="T31" fmla="*/ 536 h 565"/>
                <a:gd name="T32" fmla="*/ 300 w 564"/>
                <a:gd name="T33" fmla="*/ 29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565">
                  <a:moveTo>
                    <a:pt x="300" y="299"/>
                  </a:moveTo>
                  <a:lnTo>
                    <a:pt x="536" y="299"/>
                  </a:lnTo>
                  <a:cubicBezTo>
                    <a:pt x="547" y="299"/>
                    <a:pt x="563" y="299"/>
                    <a:pt x="563" y="282"/>
                  </a:cubicBezTo>
                  <a:cubicBezTo>
                    <a:pt x="563" y="265"/>
                    <a:pt x="547" y="265"/>
                    <a:pt x="536" y="265"/>
                  </a:cubicBezTo>
                  <a:lnTo>
                    <a:pt x="300" y="265"/>
                  </a:lnTo>
                  <a:lnTo>
                    <a:pt x="300" y="29"/>
                  </a:lnTo>
                  <a:cubicBezTo>
                    <a:pt x="300" y="15"/>
                    <a:pt x="300" y="0"/>
                    <a:pt x="282" y="0"/>
                  </a:cubicBezTo>
                  <a:cubicBezTo>
                    <a:pt x="265" y="0"/>
                    <a:pt x="265" y="15"/>
                    <a:pt x="265" y="29"/>
                  </a:cubicBezTo>
                  <a:lnTo>
                    <a:pt x="265" y="265"/>
                  </a:lnTo>
                  <a:lnTo>
                    <a:pt x="29" y="265"/>
                  </a:lnTo>
                  <a:cubicBezTo>
                    <a:pt x="15" y="265"/>
                    <a:pt x="0" y="265"/>
                    <a:pt x="0" y="282"/>
                  </a:cubicBezTo>
                  <a:cubicBezTo>
                    <a:pt x="0" y="299"/>
                    <a:pt x="15" y="299"/>
                    <a:pt x="29" y="299"/>
                  </a:cubicBezTo>
                  <a:lnTo>
                    <a:pt x="265" y="299"/>
                  </a:lnTo>
                  <a:lnTo>
                    <a:pt x="265" y="536"/>
                  </a:lnTo>
                  <a:cubicBezTo>
                    <a:pt x="265" y="547"/>
                    <a:pt x="265" y="564"/>
                    <a:pt x="282" y="564"/>
                  </a:cubicBezTo>
                  <a:cubicBezTo>
                    <a:pt x="300" y="564"/>
                    <a:pt x="300" y="547"/>
                    <a:pt x="300" y="536"/>
                  </a:cubicBezTo>
                  <a:lnTo>
                    <a:pt x="300" y="2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24" name="Freeform 76"/>
            <p:cNvSpPr>
              <a:spLocks noChangeArrowheads="1"/>
            </p:cNvSpPr>
            <p:nvPr/>
          </p:nvSpPr>
          <p:spPr bwMode="auto">
            <a:xfrm>
              <a:off x="2595" y="865"/>
              <a:ext cx="78" cy="138"/>
            </a:xfrm>
            <a:custGeom>
              <a:avLst/>
              <a:gdLst>
                <a:gd name="T0" fmla="*/ 188 w 349"/>
                <a:gd name="T1" fmla="*/ 232 h 613"/>
                <a:gd name="T2" fmla="*/ 0 w 349"/>
                <a:gd name="T3" fmla="*/ 470 h 613"/>
                <a:gd name="T4" fmla="*/ 134 w 349"/>
                <a:gd name="T5" fmla="*/ 612 h 613"/>
                <a:gd name="T6" fmla="*/ 303 w 349"/>
                <a:gd name="T7" fmla="*/ 363 h 613"/>
                <a:gd name="T8" fmla="*/ 240 w 349"/>
                <a:gd name="T9" fmla="*/ 205 h 613"/>
                <a:gd name="T10" fmla="*/ 159 w 349"/>
                <a:gd name="T11" fmla="*/ 65 h 613"/>
                <a:gd name="T12" fmla="*/ 207 w 349"/>
                <a:gd name="T13" fmla="*/ 27 h 613"/>
                <a:gd name="T14" fmla="*/ 267 w 349"/>
                <a:gd name="T15" fmla="*/ 50 h 613"/>
                <a:gd name="T16" fmla="*/ 313 w 349"/>
                <a:gd name="T17" fmla="*/ 71 h 613"/>
                <a:gd name="T18" fmla="*/ 348 w 349"/>
                <a:gd name="T19" fmla="*/ 36 h 613"/>
                <a:gd name="T20" fmla="*/ 303 w 349"/>
                <a:gd name="T21" fmla="*/ 10 h 613"/>
                <a:gd name="T22" fmla="*/ 234 w 349"/>
                <a:gd name="T23" fmla="*/ 0 h 613"/>
                <a:gd name="T24" fmla="*/ 138 w 349"/>
                <a:gd name="T25" fmla="*/ 86 h 613"/>
                <a:gd name="T26" fmla="*/ 188 w 349"/>
                <a:gd name="T27" fmla="*/ 232 h 613"/>
                <a:gd name="T28" fmla="*/ 198 w 349"/>
                <a:gd name="T29" fmla="*/ 250 h 613"/>
                <a:gd name="T30" fmla="*/ 246 w 349"/>
                <a:gd name="T31" fmla="*/ 395 h 613"/>
                <a:gd name="T32" fmla="*/ 134 w 349"/>
                <a:gd name="T33" fmla="*/ 593 h 613"/>
                <a:gd name="T34" fmla="*/ 52 w 349"/>
                <a:gd name="T35" fmla="*/ 493 h 613"/>
                <a:gd name="T36" fmla="*/ 198 w 349"/>
                <a:gd name="T37" fmla="*/ 25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9" h="613">
                  <a:moveTo>
                    <a:pt x="188" y="232"/>
                  </a:moveTo>
                  <a:cubicBezTo>
                    <a:pt x="83" y="257"/>
                    <a:pt x="0" y="367"/>
                    <a:pt x="0" y="470"/>
                  </a:cubicBezTo>
                  <a:cubicBezTo>
                    <a:pt x="0" y="551"/>
                    <a:pt x="54" y="612"/>
                    <a:pt x="134" y="612"/>
                  </a:cubicBezTo>
                  <a:cubicBezTo>
                    <a:pt x="232" y="612"/>
                    <a:pt x="303" y="478"/>
                    <a:pt x="303" y="363"/>
                  </a:cubicBezTo>
                  <a:cubicBezTo>
                    <a:pt x="303" y="286"/>
                    <a:pt x="269" y="242"/>
                    <a:pt x="240" y="205"/>
                  </a:cubicBezTo>
                  <a:cubicBezTo>
                    <a:pt x="211" y="167"/>
                    <a:pt x="159" y="104"/>
                    <a:pt x="159" y="65"/>
                  </a:cubicBezTo>
                  <a:cubicBezTo>
                    <a:pt x="159" y="48"/>
                    <a:pt x="177" y="27"/>
                    <a:pt x="207" y="27"/>
                  </a:cubicBezTo>
                  <a:cubicBezTo>
                    <a:pt x="232" y="27"/>
                    <a:pt x="250" y="38"/>
                    <a:pt x="267" y="50"/>
                  </a:cubicBezTo>
                  <a:cubicBezTo>
                    <a:pt x="284" y="60"/>
                    <a:pt x="301" y="71"/>
                    <a:pt x="313" y="71"/>
                  </a:cubicBezTo>
                  <a:cubicBezTo>
                    <a:pt x="334" y="71"/>
                    <a:pt x="348" y="50"/>
                    <a:pt x="348" y="36"/>
                  </a:cubicBezTo>
                  <a:cubicBezTo>
                    <a:pt x="348" y="19"/>
                    <a:pt x="334" y="15"/>
                    <a:pt x="303" y="10"/>
                  </a:cubicBezTo>
                  <a:cubicBezTo>
                    <a:pt x="259" y="0"/>
                    <a:pt x="248" y="0"/>
                    <a:pt x="234" y="0"/>
                  </a:cubicBezTo>
                  <a:cubicBezTo>
                    <a:pt x="167" y="0"/>
                    <a:pt x="138" y="36"/>
                    <a:pt x="138" y="86"/>
                  </a:cubicBezTo>
                  <a:cubicBezTo>
                    <a:pt x="138" y="132"/>
                    <a:pt x="161" y="180"/>
                    <a:pt x="188" y="232"/>
                  </a:cubicBezTo>
                  <a:close/>
                  <a:moveTo>
                    <a:pt x="198" y="250"/>
                  </a:moveTo>
                  <a:cubicBezTo>
                    <a:pt x="219" y="290"/>
                    <a:pt x="246" y="336"/>
                    <a:pt x="246" y="395"/>
                  </a:cubicBezTo>
                  <a:cubicBezTo>
                    <a:pt x="246" y="451"/>
                    <a:pt x="213" y="593"/>
                    <a:pt x="134" y="593"/>
                  </a:cubicBezTo>
                  <a:cubicBezTo>
                    <a:pt x="86" y="593"/>
                    <a:pt x="52" y="557"/>
                    <a:pt x="52" y="493"/>
                  </a:cubicBezTo>
                  <a:cubicBezTo>
                    <a:pt x="52" y="440"/>
                    <a:pt x="84" y="280"/>
                    <a:pt x="198" y="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25" name="Freeform 77"/>
            <p:cNvSpPr>
              <a:spLocks noChangeArrowheads="1"/>
            </p:cNvSpPr>
            <p:nvPr/>
          </p:nvSpPr>
          <p:spPr bwMode="auto">
            <a:xfrm>
              <a:off x="2698" y="857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26" name="Freeform 78"/>
            <p:cNvSpPr>
              <a:spLocks noChangeArrowheads="1"/>
            </p:cNvSpPr>
            <p:nvPr/>
          </p:nvSpPr>
          <p:spPr bwMode="auto">
            <a:xfrm>
              <a:off x="2762" y="916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90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71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2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2" y="538"/>
                    <a:pt x="161" y="536"/>
                    <a:pt x="190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71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27" name="Freeform 79"/>
            <p:cNvSpPr>
              <a:spLocks noChangeArrowheads="1"/>
            </p:cNvSpPr>
            <p:nvPr/>
          </p:nvSpPr>
          <p:spPr bwMode="auto">
            <a:xfrm>
              <a:off x="2857" y="857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28" name="Freeform 80"/>
            <p:cNvSpPr>
              <a:spLocks noChangeArrowheads="1"/>
            </p:cNvSpPr>
            <p:nvPr/>
          </p:nvSpPr>
          <p:spPr bwMode="auto">
            <a:xfrm>
              <a:off x="2931" y="857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29" name="Freeform 81"/>
            <p:cNvSpPr>
              <a:spLocks noChangeArrowheads="1"/>
            </p:cNvSpPr>
            <p:nvPr/>
          </p:nvSpPr>
          <p:spPr bwMode="auto">
            <a:xfrm>
              <a:off x="3058" y="930"/>
              <a:ext cx="127" cy="45"/>
            </a:xfrm>
            <a:custGeom>
              <a:avLst/>
              <a:gdLst>
                <a:gd name="T0" fmla="*/ 564 w 565"/>
                <a:gd name="T1" fmla="*/ 29 h 201"/>
                <a:gd name="T2" fmla="*/ 553 w 565"/>
                <a:gd name="T3" fmla="*/ 0 h 201"/>
                <a:gd name="T4" fmla="*/ 541 w 565"/>
                <a:gd name="T5" fmla="*/ 23 h 201"/>
                <a:gd name="T6" fmla="*/ 422 w 565"/>
                <a:gd name="T7" fmla="*/ 152 h 201"/>
                <a:gd name="T8" fmla="*/ 286 w 565"/>
                <a:gd name="T9" fmla="*/ 79 h 201"/>
                <a:gd name="T10" fmla="*/ 142 w 565"/>
                <a:gd name="T11" fmla="*/ 0 h 201"/>
                <a:gd name="T12" fmla="*/ 0 w 565"/>
                <a:gd name="T13" fmla="*/ 171 h 201"/>
                <a:gd name="T14" fmla="*/ 12 w 565"/>
                <a:gd name="T15" fmla="*/ 198 h 201"/>
                <a:gd name="T16" fmla="*/ 23 w 565"/>
                <a:gd name="T17" fmla="*/ 179 h 201"/>
                <a:gd name="T18" fmla="*/ 142 w 565"/>
                <a:gd name="T19" fmla="*/ 48 h 201"/>
                <a:gd name="T20" fmla="*/ 278 w 565"/>
                <a:gd name="T21" fmla="*/ 121 h 201"/>
                <a:gd name="T22" fmla="*/ 422 w 565"/>
                <a:gd name="T23" fmla="*/ 200 h 201"/>
                <a:gd name="T24" fmla="*/ 564 w 565"/>
                <a:gd name="T25" fmla="*/ 2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5" h="201">
                  <a:moveTo>
                    <a:pt x="564" y="29"/>
                  </a:moveTo>
                  <a:cubicBezTo>
                    <a:pt x="564" y="10"/>
                    <a:pt x="559" y="0"/>
                    <a:pt x="553" y="0"/>
                  </a:cubicBezTo>
                  <a:cubicBezTo>
                    <a:pt x="549" y="0"/>
                    <a:pt x="541" y="8"/>
                    <a:pt x="541" y="23"/>
                  </a:cubicBezTo>
                  <a:cubicBezTo>
                    <a:pt x="538" y="106"/>
                    <a:pt x="482" y="152"/>
                    <a:pt x="422" y="152"/>
                  </a:cubicBezTo>
                  <a:cubicBezTo>
                    <a:pt x="369" y="152"/>
                    <a:pt x="328" y="115"/>
                    <a:pt x="286" y="79"/>
                  </a:cubicBezTo>
                  <a:cubicBezTo>
                    <a:pt x="244" y="38"/>
                    <a:pt x="200" y="0"/>
                    <a:pt x="142" y="0"/>
                  </a:cubicBezTo>
                  <a:cubicBezTo>
                    <a:pt x="50" y="0"/>
                    <a:pt x="0" y="94"/>
                    <a:pt x="0" y="171"/>
                  </a:cubicBezTo>
                  <a:cubicBezTo>
                    <a:pt x="0" y="198"/>
                    <a:pt x="12" y="198"/>
                    <a:pt x="12" y="198"/>
                  </a:cubicBezTo>
                  <a:cubicBezTo>
                    <a:pt x="21" y="198"/>
                    <a:pt x="23" y="180"/>
                    <a:pt x="23" y="179"/>
                  </a:cubicBezTo>
                  <a:cubicBezTo>
                    <a:pt x="27" y="84"/>
                    <a:pt x="90" y="48"/>
                    <a:pt x="142" y="48"/>
                  </a:cubicBezTo>
                  <a:cubicBezTo>
                    <a:pt x="196" y="48"/>
                    <a:pt x="236" y="84"/>
                    <a:pt x="278" y="121"/>
                  </a:cubicBezTo>
                  <a:cubicBezTo>
                    <a:pt x="321" y="159"/>
                    <a:pt x="365" y="200"/>
                    <a:pt x="422" y="200"/>
                  </a:cubicBezTo>
                  <a:cubicBezTo>
                    <a:pt x="515" y="200"/>
                    <a:pt x="564" y="106"/>
                    <a:pt x="564" y="2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30" name="Freeform 82"/>
            <p:cNvSpPr>
              <a:spLocks noChangeArrowheads="1"/>
            </p:cNvSpPr>
            <p:nvPr/>
          </p:nvSpPr>
          <p:spPr bwMode="auto">
            <a:xfrm>
              <a:off x="3256" y="915"/>
              <a:ext cx="62" cy="88"/>
            </a:xfrm>
            <a:custGeom>
              <a:avLst/>
              <a:gdLst>
                <a:gd name="T0" fmla="*/ 148 w 279"/>
                <a:gd name="T1" fmla="*/ 215 h 391"/>
                <a:gd name="T2" fmla="*/ 236 w 279"/>
                <a:gd name="T3" fmla="*/ 294 h 391"/>
                <a:gd name="T4" fmla="*/ 140 w 279"/>
                <a:gd name="T5" fmla="*/ 370 h 391"/>
                <a:gd name="T6" fmla="*/ 23 w 279"/>
                <a:gd name="T7" fmla="*/ 250 h 391"/>
                <a:gd name="T8" fmla="*/ 12 w 279"/>
                <a:gd name="T9" fmla="*/ 236 h 391"/>
                <a:gd name="T10" fmla="*/ 0 w 279"/>
                <a:gd name="T11" fmla="*/ 257 h 391"/>
                <a:gd name="T12" fmla="*/ 0 w 279"/>
                <a:gd name="T13" fmla="*/ 369 h 391"/>
                <a:gd name="T14" fmla="*/ 10 w 279"/>
                <a:gd name="T15" fmla="*/ 390 h 391"/>
                <a:gd name="T16" fmla="*/ 31 w 279"/>
                <a:gd name="T17" fmla="*/ 372 h 391"/>
                <a:gd name="T18" fmla="*/ 48 w 279"/>
                <a:gd name="T19" fmla="*/ 353 h 391"/>
                <a:gd name="T20" fmla="*/ 140 w 279"/>
                <a:gd name="T21" fmla="*/ 390 h 391"/>
                <a:gd name="T22" fmla="*/ 278 w 279"/>
                <a:gd name="T23" fmla="*/ 271 h 391"/>
                <a:gd name="T24" fmla="*/ 242 w 279"/>
                <a:gd name="T25" fmla="*/ 190 h 391"/>
                <a:gd name="T26" fmla="*/ 146 w 279"/>
                <a:gd name="T27" fmla="*/ 150 h 391"/>
                <a:gd name="T28" fmla="*/ 40 w 279"/>
                <a:gd name="T29" fmla="*/ 81 h 391"/>
                <a:gd name="T30" fmla="*/ 136 w 279"/>
                <a:gd name="T31" fmla="*/ 15 h 391"/>
                <a:gd name="T32" fmla="*/ 236 w 279"/>
                <a:gd name="T33" fmla="*/ 119 h 391"/>
                <a:gd name="T34" fmla="*/ 246 w 279"/>
                <a:gd name="T35" fmla="*/ 127 h 391"/>
                <a:gd name="T36" fmla="*/ 257 w 279"/>
                <a:gd name="T37" fmla="*/ 106 h 391"/>
                <a:gd name="T38" fmla="*/ 257 w 279"/>
                <a:gd name="T39" fmla="*/ 21 h 391"/>
                <a:gd name="T40" fmla="*/ 248 w 279"/>
                <a:gd name="T41" fmla="*/ 0 h 391"/>
                <a:gd name="T42" fmla="*/ 230 w 279"/>
                <a:gd name="T43" fmla="*/ 10 h 391"/>
                <a:gd name="T44" fmla="*/ 215 w 279"/>
                <a:gd name="T45" fmla="*/ 23 h 391"/>
                <a:gd name="T46" fmla="*/ 136 w 279"/>
                <a:gd name="T47" fmla="*/ 0 h 391"/>
                <a:gd name="T48" fmla="*/ 0 w 279"/>
                <a:gd name="T49" fmla="*/ 104 h 391"/>
                <a:gd name="T50" fmla="*/ 36 w 279"/>
                <a:gd name="T51" fmla="*/ 177 h 391"/>
                <a:gd name="T52" fmla="*/ 148 w 279"/>
                <a:gd name="T53" fmla="*/ 2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391">
                  <a:moveTo>
                    <a:pt x="148" y="215"/>
                  </a:moveTo>
                  <a:cubicBezTo>
                    <a:pt x="167" y="219"/>
                    <a:pt x="236" y="232"/>
                    <a:pt x="236" y="294"/>
                  </a:cubicBezTo>
                  <a:cubicBezTo>
                    <a:pt x="236" y="336"/>
                    <a:pt x="207" y="370"/>
                    <a:pt x="140" y="370"/>
                  </a:cubicBezTo>
                  <a:cubicBezTo>
                    <a:pt x="69" y="370"/>
                    <a:pt x="38" y="323"/>
                    <a:pt x="23" y="250"/>
                  </a:cubicBezTo>
                  <a:cubicBezTo>
                    <a:pt x="21" y="240"/>
                    <a:pt x="19" y="236"/>
                    <a:pt x="12" y="236"/>
                  </a:cubicBezTo>
                  <a:cubicBezTo>
                    <a:pt x="0" y="236"/>
                    <a:pt x="0" y="242"/>
                    <a:pt x="0" y="257"/>
                  </a:cubicBezTo>
                  <a:lnTo>
                    <a:pt x="0" y="369"/>
                  </a:lnTo>
                  <a:cubicBezTo>
                    <a:pt x="0" y="384"/>
                    <a:pt x="0" y="390"/>
                    <a:pt x="10" y="390"/>
                  </a:cubicBezTo>
                  <a:cubicBezTo>
                    <a:pt x="13" y="390"/>
                    <a:pt x="15" y="388"/>
                    <a:pt x="31" y="372"/>
                  </a:cubicBezTo>
                  <a:cubicBezTo>
                    <a:pt x="33" y="370"/>
                    <a:pt x="33" y="369"/>
                    <a:pt x="48" y="353"/>
                  </a:cubicBezTo>
                  <a:cubicBezTo>
                    <a:pt x="84" y="388"/>
                    <a:pt x="123" y="390"/>
                    <a:pt x="140" y="390"/>
                  </a:cubicBezTo>
                  <a:cubicBezTo>
                    <a:pt x="238" y="390"/>
                    <a:pt x="278" y="332"/>
                    <a:pt x="278" y="271"/>
                  </a:cubicBezTo>
                  <a:cubicBezTo>
                    <a:pt x="278" y="227"/>
                    <a:pt x="252" y="202"/>
                    <a:pt x="242" y="190"/>
                  </a:cubicBezTo>
                  <a:cubicBezTo>
                    <a:pt x="213" y="163"/>
                    <a:pt x="180" y="157"/>
                    <a:pt x="146" y="150"/>
                  </a:cubicBezTo>
                  <a:cubicBezTo>
                    <a:pt x="98" y="140"/>
                    <a:pt x="40" y="131"/>
                    <a:pt x="40" y="81"/>
                  </a:cubicBezTo>
                  <a:cubicBezTo>
                    <a:pt x="40" y="50"/>
                    <a:pt x="63" y="15"/>
                    <a:pt x="136" y="15"/>
                  </a:cubicBezTo>
                  <a:cubicBezTo>
                    <a:pt x="228" y="15"/>
                    <a:pt x="234" y="92"/>
                    <a:pt x="236" y="119"/>
                  </a:cubicBezTo>
                  <a:cubicBezTo>
                    <a:pt x="236" y="127"/>
                    <a:pt x="244" y="127"/>
                    <a:pt x="246" y="127"/>
                  </a:cubicBezTo>
                  <a:cubicBezTo>
                    <a:pt x="257" y="127"/>
                    <a:pt x="257" y="123"/>
                    <a:pt x="257" y="106"/>
                  </a:cubicBezTo>
                  <a:lnTo>
                    <a:pt x="257" y="21"/>
                  </a:lnTo>
                  <a:cubicBezTo>
                    <a:pt x="257" y="6"/>
                    <a:pt x="257" y="0"/>
                    <a:pt x="248" y="0"/>
                  </a:cubicBezTo>
                  <a:cubicBezTo>
                    <a:pt x="244" y="0"/>
                    <a:pt x="242" y="0"/>
                    <a:pt x="230" y="10"/>
                  </a:cubicBezTo>
                  <a:cubicBezTo>
                    <a:pt x="228" y="13"/>
                    <a:pt x="219" y="21"/>
                    <a:pt x="215" y="23"/>
                  </a:cubicBezTo>
                  <a:cubicBezTo>
                    <a:pt x="184" y="0"/>
                    <a:pt x="148" y="0"/>
                    <a:pt x="136" y="0"/>
                  </a:cubicBezTo>
                  <a:cubicBezTo>
                    <a:pt x="33" y="0"/>
                    <a:pt x="0" y="58"/>
                    <a:pt x="0" y="104"/>
                  </a:cubicBezTo>
                  <a:cubicBezTo>
                    <a:pt x="0" y="134"/>
                    <a:pt x="13" y="157"/>
                    <a:pt x="36" y="177"/>
                  </a:cubicBezTo>
                  <a:cubicBezTo>
                    <a:pt x="63" y="198"/>
                    <a:pt x="88" y="203"/>
                    <a:pt x="148" y="21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31" name="Freeform 83"/>
            <p:cNvSpPr>
              <a:spLocks noChangeArrowheads="1"/>
            </p:cNvSpPr>
            <p:nvPr/>
          </p:nvSpPr>
          <p:spPr bwMode="auto">
            <a:xfrm>
              <a:off x="3332" y="873"/>
              <a:ext cx="40" cy="128"/>
            </a:xfrm>
            <a:custGeom>
              <a:avLst/>
              <a:gdLst>
                <a:gd name="T0" fmla="*/ 123 w 183"/>
                <a:gd name="T1" fmla="*/ 192 h 567"/>
                <a:gd name="T2" fmla="*/ 4 w 183"/>
                <a:gd name="T3" fmla="*/ 202 h 567"/>
                <a:gd name="T4" fmla="*/ 4 w 183"/>
                <a:gd name="T5" fmla="*/ 228 h 567"/>
                <a:gd name="T6" fmla="*/ 67 w 183"/>
                <a:gd name="T7" fmla="*/ 275 h 567"/>
                <a:gd name="T8" fmla="*/ 67 w 183"/>
                <a:gd name="T9" fmla="*/ 501 h 567"/>
                <a:gd name="T10" fmla="*/ 0 w 183"/>
                <a:gd name="T11" fmla="*/ 539 h 567"/>
                <a:gd name="T12" fmla="*/ 0 w 183"/>
                <a:gd name="T13" fmla="*/ 566 h 567"/>
                <a:gd name="T14" fmla="*/ 94 w 183"/>
                <a:gd name="T15" fmla="*/ 564 h 567"/>
                <a:gd name="T16" fmla="*/ 182 w 183"/>
                <a:gd name="T17" fmla="*/ 566 h 567"/>
                <a:gd name="T18" fmla="*/ 182 w 183"/>
                <a:gd name="T19" fmla="*/ 539 h 567"/>
                <a:gd name="T20" fmla="*/ 123 w 183"/>
                <a:gd name="T21" fmla="*/ 503 h 567"/>
                <a:gd name="T22" fmla="*/ 123 w 183"/>
                <a:gd name="T23" fmla="*/ 192 h 567"/>
                <a:gd name="T24" fmla="*/ 127 w 183"/>
                <a:gd name="T25" fmla="*/ 44 h 567"/>
                <a:gd name="T26" fmla="*/ 81 w 183"/>
                <a:gd name="T27" fmla="*/ 0 h 567"/>
                <a:gd name="T28" fmla="*/ 36 w 183"/>
                <a:gd name="T29" fmla="*/ 44 h 567"/>
                <a:gd name="T30" fmla="*/ 81 w 183"/>
                <a:gd name="T31" fmla="*/ 90 h 567"/>
                <a:gd name="T32" fmla="*/ 127 w 183"/>
                <a:gd name="T33" fmla="*/ 44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567">
                  <a:moveTo>
                    <a:pt x="123" y="192"/>
                  </a:moveTo>
                  <a:lnTo>
                    <a:pt x="4" y="202"/>
                  </a:lnTo>
                  <a:lnTo>
                    <a:pt x="4" y="228"/>
                  </a:lnTo>
                  <a:cubicBezTo>
                    <a:pt x="60" y="228"/>
                    <a:pt x="67" y="232"/>
                    <a:pt x="67" y="275"/>
                  </a:cubicBezTo>
                  <a:lnTo>
                    <a:pt x="67" y="501"/>
                  </a:lnTo>
                  <a:cubicBezTo>
                    <a:pt x="67" y="539"/>
                    <a:pt x="58" y="539"/>
                    <a:pt x="0" y="539"/>
                  </a:cubicBezTo>
                  <a:lnTo>
                    <a:pt x="0" y="566"/>
                  </a:lnTo>
                  <a:cubicBezTo>
                    <a:pt x="27" y="564"/>
                    <a:pt x="73" y="564"/>
                    <a:pt x="94" y="564"/>
                  </a:cubicBezTo>
                  <a:cubicBezTo>
                    <a:pt x="123" y="564"/>
                    <a:pt x="154" y="564"/>
                    <a:pt x="182" y="566"/>
                  </a:cubicBezTo>
                  <a:lnTo>
                    <a:pt x="182" y="539"/>
                  </a:lnTo>
                  <a:cubicBezTo>
                    <a:pt x="127" y="539"/>
                    <a:pt x="123" y="536"/>
                    <a:pt x="123" y="503"/>
                  </a:cubicBezTo>
                  <a:lnTo>
                    <a:pt x="123" y="192"/>
                  </a:lnTo>
                  <a:close/>
                  <a:moveTo>
                    <a:pt x="127" y="44"/>
                  </a:moveTo>
                  <a:cubicBezTo>
                    <a:pt x="127" y="17"/>
                    <a:pt x="106" y="0"/>
                    <a:pt x="81" y="0"/>
                  </a:cubicBezTo>
                  <a:cubicBezTo>
                    <a:pt x="54" y="0"/>
                    <a:pt x="36" y="23"/>
                    <a:pt x="36" y="44"/>
                  </a:cubicBezTo>
                  <a:cubicBezTo>
                    <a:pt x="36" y="67"/>
                    <a:pt x="54" y="90"/>
                    <a:pt x="81" y="90"/>
                  </a:cubicBezTo>
                  <a:cubicBezTo>
                    <a:pt x="106" y="90"/>
                    <a:pt x="127" y="71"/>
                    <a:pt x="127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32" name="Freeform 84"/>
            <p:cNvSpPr>
              <a:spLocks noChangeArrowheads="1"/>
            </p:cNvSpPr>
            <p:nvPr/>
          </p:nvSpPr>
          <p:spPr bwMode="auto">
            <a:xfrm>
              <a:off x="3385" y="916"/>
              <a:ext cx="96" cy="84"/>
            </a:xfrm>
            <a:custGeom>
              <a:avLst/>
              <a:gdLst>
                <a:gd name="T0" fmla="*/ 65 w 427"/>
                <a:gd name="T1" fmla="*/ 83 h 375"/>
                <a:gd name="T2" fmla="*/ 65 w 427"/>
                <a:gd name="T3" fmla="*/ 311 h 375"/>
                <a:gd name="T4" fmla="*/ 0 w 427"/>
                <a:gd name="T5" fmla="*/ 347 h 375"/>
                <a:gd name="T6" fmla="*/ 0 w 427"/>
                <a:gd name="T7" fmla="*/ 374 h 375"/>
                <a:gd name="T8" fmla="*/ 96 w 427"/>
                <a:gd name="T9" fmla="*/ 372 h 375"/>
                <a:gd name="T10" fmla="*/ 190 w 427"/>
                <a:gd name="T11" fmla="*/ 374 h 375"/>
                <a:gd name="T12" fmla="*/ 190 w 427"/>
                <a:gd name="T13" fmla="*/ 347 h 375"/>
                <a:gd name="T14" fmla="*/ 125 w 427"/>
                <a:gd name="T15" fmla="*/ 311 h 375"/>
                <a:gd name="T16" fmla="*/ 125 w 427"/>
                <a:gd name="T17" fmla="*/ 154 h 375"/>
                <a:gd name="T18" fmla="*/ 238 w 427"/>
                <a:gd name="T19" fmla="*/ 19 h 375"/>
                <a:gd name="T20" fmla="*/ 301 w 427"/>
                <a:gd name="T21" fmla="*/ 113 h 375"/>
                <a:gd name="T22" fmla="*/ 301 w 427"/>
                <a:gd name="T23" fmla="*/ 311 h 375"/>
                <a:gd name="T24" fmla="*/ 236 w 427"/>
                <a:gd name="T25" fmla="*/ 347 h 375"/>
                <a:gd name="T26" fmla="*/ 236 w 427"/>
                <a:gd name="T27" fmla="*/ 374 h 375"/>
                <a:gd name="T28" fmla="*/ 332 w 427"/>
                <a:gd name="T29" fmla="*/ 372 h 375"/>
                <a:gd name="T30" fmla="*/ 426 w 427"/>
                <a:gd name="T31" fmla="*/ 374 h 375"/>
                <a:gd name="T32" fmla="*/ 426 w 427"/>
                <a:gd name="T33" fmla="*/ 347 h 375"/>
                <a:gd name="T34" fmla="*/ 361 w 427"/>
                <a:gd name="T35" fmla="*/ 323 h 375"/>
                <a:gd name="T36" fmla="*/ 361 w 427"/>
                <a:gd name="T37" fmla="*/ 161 h 375"/>
                <a:gd name="T38" fmla="*/ 334 w 427"/>
                <a:gd name="T39" fmla="*/ 31 h 375"/>
                <a:gd name="T40" fmla="*/ 246 w 427"/>
                <a:gd name="T41" fmla="*/ 0 h 375"/>
                <a:gd name="T42" fmla="*/ 119 w 427"/>
                <a:gd name="T43" fmla="*/ 88 h 375"/>
                <a:gd name="T44" fmla="*/ 119 w 427"/>
                <a:gd name="T45" fmla="*/ 0 h 375"/>
                <a:gd name="T46" fmla="*/ 0 w 427"/>
                <a:gd name="T47" fmla="*/ 10 h 375"/>
                <a:gd name="T48" fmla="*/ 0 w 427"/>
                <a:gd name="T49" fmla="*/ 36 h 375"/>
                <a:gd name="T50" fmla="*/ 65 w 427"/>
                <a:gd name="T51" fmla="*/ 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375">
                  <a:moveTo>
                    <a:pt x="65" y="83"/>
                  </a:moveTo>
                  <a:lnTo>
                    <a:pt x="65" y="311"/>
                  </a:lnTo>
                  <a:cubicBezTo>
                    <a:pt x="65" y="347"/>
                    <a:pt x="58" y="347"/>
                    <a:pt x="0" y="347"/>
                  </a:cubicBezTo>
                  <a:lnTo>
                    <a:pt x="0" y="374"/>
                  </a:lnTo>
                  <a:cubicBezTo>
                    <a:pt x="29" y="374"/>
                    <a:pt x="73" y="372"/>
                    <a:pt x="96" y="372"/>
                  </a:cubicBezTo>
                  <a:cubicBezTo>
                    <a:pt x="117" y="372"/>
                    <a:pt x="161" y="374"/>
                    <a:pt x="190" y="374"/>
                  </a:cubicBezTo>
                  <a:lnTo>
                    <a:pt x="190" y="347"/>
                  </a:lnTo>
                  <a:cubicBezTo>
                    <a:pt x="134" y="347"/>
                    <a:pt x="125" y="347"/>
                    <a:pt x="125" y="311"/>
                  </a:cubicBezTo>
                  <a:lnTo>
                    <a:pt x="125" y="154"/>
                  </a:lnTo>
                  <a:cubicBezTo>
                    <a:pt x="125" y="65"/>
                    <a:pt x="184" y="19"/>
                    <a:pt x="238" y="19"/>
                  </a:cubicBezTo>
                  <a:cubicBezTo>
                    <a:pt x="292" y="19"/>
                    <a:pt x="301" y="65"/>
                    <a:pt x="301" y="113"/>
                  </a:cubicBezTo>
                  <a:lnTo>
                    <a:pt x="301" y="311"/>
                  </a:lnTo>
                  <a:cubicBezTo>
                    <a:pt x="301" y="347"/>
                    <a:pt x="292" y="347"/>
                    <a:pt x="236" y="347"/>
                  </a:cubicBezTo>
                  <a:lnTo>
                    <a:pt x="236" y="374"/>
                  </a:lnTo>
                  <a:cubicBezTo>
                    <a:pt x="265" y="374"/>
                    <a:pt x="309" y="372"/>
                    <a:pt x="332" y="372"/>
                  </a:cubicBezTo>
                  <a:cubicBezTo>
                    <a:pt x="353" y="372"/>
                    <a:pt x="397" y="374"/>
                    <a:pt x="426" y="374"/>
                  </a:cubicBezTo>
                  <a:lnTo>
                    <a:pt x="426" y="347"/>
                  </a:lnTo>
                  <a:cubicBezTo>
                    <a:pt x="382" y="347"/>
                    <a:pt x="361" y="347"/>
                    <a:pt x="361" y="323"/>
                  </a:cubicBezTo>
                  <a:lnTo>
                    <a:pt x="361" y="161"/>
                  </a:lnTo>
                  <a:cubicBezTo>
                    <a:pt x="361" y="88"/>
                    <a:pt x="361" y="61"/>
                    <a:pt x="334" y="31"/>
                  </a:cubicBezTo>
                  <a:cubicBezTo>
                    <a:pt x="323" y="17"/>
                    <a:pt x="294" y="0"/>
                    <a:pt x="246" y="0"/>
                  </a:cubicBezTo>
                  <a:cubicBezTo>
                    <a:pt x="182" y="0"/>
                    <a:pt x="144" y="36"/>
                    <a:pt x="119" y="88"/>
                  </a:cubicBezTo>
                  <a:lnTo>
                    <a:pt x="119" y="0"/>
                  </a:lnTo>
                  <a:lnTo>
                    <a:pt x="0" y="10"/>
                  </a:lnTo>
                  <a:lnTo>
                    <a:pt x="0" y="36"/>
                  </a:lnTo>
                  <a:cubicBezTo>
                    <a:pt x="60" y="36"/>
                    <a:pt x="65" y="42"/>
                    <a:pt x="65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33" name="Freeform 85"/>
            <p:cNvSpPr>
              <a:spLocks noChangeArrowheads="1"/>
            </p:cNvSpPr>
            <p:nvPr/>
          </p:nvSpPr>
          <p:spPr bwMode="auto">
            <a:xfrm>
              <a:off x="3504" y="857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34" name="Freeform 86"/>
            <p:cNvSpPr>
              <a:spLocks noChangeArrowheads="1"/>
            </p:cNvSpPr>
            <p:nvPr/>
          </p:nvSpPr>
          <p:spPr bwMode="auto">
            <a:xfrm>
              <a:off x="3567" y="916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88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2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88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2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35" name="Freeform 87"/>
            <p:cNvSpPr>
              <a:spLocks noChangeArrowheads="1"/>
            </p:cNvSpPr>
            <p:nvPr/>
          </p:nvSpPr>
          <p:spPr bwMode="auto">
            <a:xfrm>
              <a:off x="3670" y="857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36" name="Freeform 88"/>
            <p:cNvSpPr>
              <a:spLocks noChangeArrowheads="1"/>
            </p:cNvSpPr>
            <p:nvPr/>
          </p:nvSpPr>
          <p:spPr bwMode="auto">
            <a:xfrm>
              <a:off x="3731" y="916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300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300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37" name="Freeform 89"/>
            <p:cNvSpPr>
              <a:spLocks noChangeArrowheads="1"/>
            </p:cNvSpPr>
            <p:nvPr/>
          </p:nvSpPr>
          <p:spPr bwMode="auto">
            <a:xfrm>
              <a:off x="3876" y="949"/>
              <a:ext cx="116" cy="7"/>
            </a:xfrm>
            <a:custGeom>
              <a:avLst/>
              <a:gdLst>
                <a:gd name="T0" fmla="*/ 488 w 517"/>
                <a:gd name="T1" fmla="*/ 36 h 37"/>
                <a:gd name="T2" fmla="*/ 516 w 517"/>
                <a:gd name="T3" fmla="*/ 17 h 37"/>
                <a:gd name="T4" fmla="*/ 488 w 517"/>
                <a:gd name="T5" fmla="*/ 0 h 37"/>
                <a:gd name="T6" fmla="*/ 29 w 517"/>
                <a:gd name="T7" fmla="*/ 0 h 37"/>
                <a:gd name="T8" fmla="*/ 0 w 517"/>
                <a:gd name="T9" fmla="*/ 17 h 37"/>
                <a:gd name="T10" fmla="*/ 29 w 517"/>
                <a:gd name="T11" fmla="*/ 36 h 37"/>
                <a:gd name="T12" fmla="*/ 488 w 517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7" h="37">
                  <a:moveTo>
                    <a:pt x="488" y="36"/>
                  </a:moveTo>
                  <a:cubicBezTo>
                    <a:pt x="501" y="36"/>
                    <a:pt x="516" y="36"/>
                    <a:pt x="516" y="17"/>
                  </a:cubicBezTo>
                  <a:cubicBezTo>
                    <a:pt x="516" y="0"/>
                    <a:pt x="501" y="0"/>
                    <a:pt x="488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6"/>
                    <a:pt x="15" y="36"/>
                    <a:pt x="29" y="36"/>
                  </a:cubicBezTo>
                  <a:lnTo>
                    <a:pt x="488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38" name="Freeform 90"/>
            <p:cNvSpPr>
              <a:spLocks noChangeArrowheads="1"/>
            </p:cNvSpPr>
            <p:nvPr/>
          </p:nvSpPr>
          <p:spPr bwMode="auto">
            <a:xfrm>
              <a:off x="4059" y="916"/>
              <a:ext cx="87" cy="86"/>
            </a:xfrm>
            <a:custGeom>
              <a:avLst/>
              <a:gdLst>
                <a:gd name="T0" fmla="*/ 282 w 389"/>
                <a:gd name="T1" fmla="*/ 54 h 385"/>
                <a:gd name="T2" fmla="*/ 204 w 389"/>
                <a:gd name="T3" fmla="*/ 0 h 385"/>
                <a:gd name="T4" fmla="*/ 0 w 389"/>
                <a:gd name="T5" fmla="*/ 248 h 385"/>
                <a:gd name="T6" fmla="*/ 113 w 389"/>
                <a:gd name="T7" fmla="*/ 384 h 385"/>
                <a:gd name="T8" fmla="*/ 223 w 389"/>
                <a:gd name="T9" fmla="*/ 321 h 385"/>
                <a:gd name="T10" fmla="*/ 300 w 389"/>
                <a:gd name="T11" fmla="*/ 384 h 385"/>
                <a:gd name="T12" fmla="*/ 363 w 389"/>
                <a:gd name="T13" fmla="*/ 338 h 385"/>
                <a:gd name="T14" fmla="*/ 388 w 389"/>
                <a:gd name="T15" fmla="*/ 253 h 385"/>
                <a:gd name="T16" fmla="*/ 378 w 389"/>
                <a:gd name="T17" fmla="*/ 246 h 385"/>
                <a:gd name="T18" fmla="*/ 367 w 389"/>
                <a:gd name="T19" fmla="*/ 261 h 385"/>
                <a:gd name="T20" fmla="*/ 301 w 389"/>
                <a:gd name="T21" fmla="*/ 365 h 385"/>
                <a:gd name="T22" fmla="*/ 276 w 389"/>
                <a:gd name="T23" fmla="*/ 326 h 385"/>
                <a:gd name="T24" fmla="*/ 288 w 389"/>
                <a:gd name="T25" fmla="*/ 263 h 385"/>
                <a:gd name="T26" fmla="*/ 305 w 389"/>
                <a:gd name="T27" fmla="*/ 188 h 385"/>
                <a:gd name="T28" fmla="*/ 336 w 389"/>
                <a:gd name="T29" fmla="*/ 69 h 385"/>
                <a:gd name="T30" fmla="*/ 342 w 389"/>
                <a:gd name="T31" fmla="*/ 40 h 385"/>
                <a:gd name="T32" fmla="*/ 319 w 389"/>
                <a:gd name="T33" fmla="*/ 17 h 385"/>
                <a:gd name="T34" fmla="*/ 282 w 389"/>
                <a:gd name="T35" fmla="*/ 54 h 385"/>
                <a:gd name="T36" fmla="*/ 227 w 389"/>
                <a:gd name="T37" fmla="*/ 275 h 385"/>
                <a:gd name="T38" fmla="*/ 211 w 389"/>
                <a:gd name="T39" fmla="*/ 305 h 385"/>
                <a:gd name="T40" fmla="*/ 115 w 389"/>
                <a:gd name="T41" fmla="*/ 365 h 385"/>
                <a:gd name="T42" fmla="*/ 60 w 389"/>
                <a:gd name="T43" fmla="*/ 286 h 385"/>
                <a:gd name="T44" fmla="*/ 108 w 389"/>
                <a:gd name="T45" fmla="*/ 100 h 385"/>
                <a:gd name="T46" fmla="*/ 205 w 389"/>
                <a:gd name="T47" fmla="*/ 19 h 385"/>
                <a:gd name="T48" fmla="*/ 273 w 389"/>
                <a:gd name="T49" fmla="*/ 94 h 385"/>
                <a:gd name="T50" fmla="*/ 269 w 389"/>
                <a:gd name="T51" fmla="*/ 108 h 385"/>
                <a:gd name="T52" fmla="*/ 227 w 389"/>
                <a:gd name="T53" fmla="*/ 27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9" h="385">
                  <a:moveTo>
                    <a:pt x="282" y="54"/>
                  </a:moveTo>
                  <a:cubicBezTo>
                    <a:pt x="267" y="23"/>
                    <a:pt x="242" y="0"/>
                    <a:pt x="204" y="0"/>
                  </a:cubicBezTo>
                  <a:cubicBezTo>
                    <a:pt x="106" y="0"/>
                    <a:pt x="0" y="125"/>
                    <a:pt x="0" y="248"/>
                  </a:cubicBezTo>
                  <a:cubicBezTo>
                    <a:pt x="0" y="328"/>
                    <a:pt x="46" y="384"/>
                    <a:pt x="113" y="384"/>
                  </a:cubicBezTo>
                  <a:cubicBezTo>
                    <a:pt x="131" y="384"/>
                    <a:pt x="173" y="380"/>
                    <a:pt x="223" y="321"/>
                  </a:cubicBezTo>
                  <a:cubicBezTo>
                    <a:pt x="230" y="355"/>
                    <a:pt x="259" y="384"/>
                    <a:pt x="300" y="384"/>
                  </a:cubicBezTo>
                  <a:cubicBezTo>
                    <a:pt x="330" y="384"/>
                    <a:pt x="349" y="365"/>
                    <a:pt x="363" y="338"/>
                  </a:cubicBezTo>
                  <a:cubicBezTo>
                    <a:pt x="376" y="307"/>
                    <a:pt x="388" y="255"/>
                    <a:pt x="388" y="253"/>
                  </a:cubicBezTo>
                  <a:cubicBezTo>
                    <a:pt x="388" y="246"/>
                    <a:pt x="380" y="246"/>
                    <a:pt x="378" y="246"/>
                  </a:cubicBezTo>
                  <a:cubicBezTo>
                    <a:pt x="371" y="246"/>
                    <a:pt x="369" y="248"/>
                    <a:pt x="367" y="261"/>
                  </a:cubicBezTo>
                  <a:cubicBezTo>
                    <a:pt x="351" y="315"/>
                    <a:pt x="336" y="365"/>
                    <a:pt x="301" y="365"/>
                  </a:cubicBezTo>
                  <a:cubicBezTo>
                    <a:pt x="278" y="365"/>
                    <a:pt x="276" y="344"/>
                    <a:pt x="276" y="326"/>
                  </a:cubicBezTo>
                  <a:cubicBezTo>
                    <a:pt x="276" y="307"/>
                    <a:pt x="278" y="301"/>
                    <a:pt x="288" y="263"/>
                  </a:cubicBezTo>
                  <a:cubicBezTo>
                    <a:pt x="298" y="228"/>
                    <a:pt x="298" y="219"/>
                    <a:pt x="305" y="188"/>
                  </a:cubicBezTo>
                  <a:lnTo>
                    <a:pt x="336" y="69"/>
                  </a:lnTo>
                  <a:cubicBezTo>
                    <a:pt x="342" y="44"/>
                    <a:pt x="342" y="44"/>
                    <a:pt x="342" y="40"/>
                  </a:cubicBezTo>
                  <a:cubicBezTo>
                    <a:pt x="342" y="25"/>
                    <a:pt x="332" y="17"/>
                    <a:pt x="319" y="17"/>
                  </a:cubicBezTo>
                  <a:cubicBezTo>
                    <a:pt x="298" y="17"/>
                    <a:pt x="284" y="36"/>
                    <a:pt x="282" y="54"/>
                  </a:cubicBezTo>
                  <a:close/>
                  <a:moveTo>
                    <a:pt x="227" y="275"/>
                  </a:moveTo>
                  <a:cubicBezTo>
                    <a:pt x="223" y="290"/>
                    <a:pt x="223" y="290"/>
                    <a:pt x="211" y="305"/>
                  </a:cubicBezTo>
                  <a:cubicBezTo>
                    <a:pt x="173" y="351"/>
                    <a:pt x="138" y="365"/>
                    <a:pt x="115" y="365"/>
                  </a:cubicBezTo>
                  <a:cubicBezTo>
                    <a:pt x="73" y="365"/>
                    <a:pt x="60" y="319"/>
                    <a:pt x="60" y="286"/>
                  </a:cubicBezTo>
                  <a:cubicBezTo>
                    <a:pt x="60" y="244"/>
                    <a:pt x="86" y="138"/>
                    <a:pt x="108" y="100"/>
                  </a:cubicBezTo>
                  <a:cubicBezTo>
                    <a:pt x="132" y="50"/>
                    <a:pt x="171" y="19"/>
                    <a:pt x="205" y="19"/>
                  </a:cubicBezTo>
                  <a:cubicBezTo>
                    <a:pt x="261" y="19"/>
                    <a:pt x="273" y="88"/>
                    <a:pt x="273" y="94"/>
                  </a:cubicBezTo>
                  <a:cubicBezTo>
                    <a:pt x="273" y="98"/>
                    <a:pt x="271" y="104"/>
                    <a:pt x="269" y="108"/>
                  </a:cubicBezTo>
                  <a:lnTo>
                    <a:pt x="227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39" name="Freeform 91"/>
            <p:cNvSpPr>
              <a:spLocks noChangeArrowheads="1"/>
            </p:cNvSpPr>
            <p:nvPr/>
          </p:nvSpPr>
          <p:spPr bwMode="auto">
            <a:xfrm>
              <a:off x="4159" y="940"/>
              <a:ext cx="62" cy="91"/>
            </a:xfrm>
            <a:custGeom>
              <a:avLst/>
              <a:gdLst>
                <a:gd name="T0" fmla="*/ 276 w 277"/>
                <a:gd name="T1" fmla="*/ 205 h 406"/>
                <a:gd name="T2" fmla="*/ 240 w 277"/>
                <a:gd name="T3" fmla="*/ 52 h 406"/>
                <a:gd name="T4" fmla="*/ 138 w 277"/>
                <a:gd name="T5" fmla="*/ 0 h 406"/>
                <a:gd name="T6" fmla="*/ 0 w 277"/>
                <a:gd name="T7" fmla="*/ 205 h 406"/>
                <a:gd name="T8" fmla="*/ 138 w 277"/>
                <a:gd name="T9" fmla="*/ 405 h 406"/>
                <a:gd name="T10" fmla="*/ 276 w 277"/>
                <a:gd name="T11" fmla="*/ 205 h 406"/>
                <a:gd name="T12" fmla="*/ 138 w 277"/>
                <a:gd name="T13" fmla="*/ 390 h 406"/>
                <a:gd name="T14" fmla="*/ 63 w 277"/>
                <a:gd name="T15" fmla="*/ 324 h 406"/>
                <a:gd name="T16" fmla="*/ 54 w 277"/>
                <a:gd name="T17" fmla="*/ 198 h 406"/>
                <a:gd name="T18" fmla="*/ 63 w 277"/>
                <a:gd name="T19" fmla="*/ 77 h 406"/>
                <a:gd name="T20" fmla="*/ 138 w 277"/>
                <a:gd name="T21" fmla="*/ 17 h 406"/>
                <a:gd name="T22" fmla="*/ 211 w 277"/>
                <a:gd name="T23" fmla="*/ 71 h 406"/>
                <a:gd name="T24" fmla="*/ 223 w 277"/>
                <a:gd name="T25" fmla="*/ 198 h 406"/>
                <a:gd name="T26" fmla="*/ 215 w 277"/>
                <a:gd name="T27" fmla="*/ 323 h 406"/>
                <a:gd name="T28" fmla="*/ 138 w 277"/>
                <a:gd name="T29" fmla="*/ 39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406">
                  <a:moveTo>
                    <a:pt x="276" y="205"/>
                  </a:moveTo>
                  <a:cubicBezTo>
                    <a:pt x="276" y="140"/>
                    <a:pt x="269" y="92"/>
                    <a:pt x="240" y="52"/>
                  </a:cubicBezTo>
                  <a:cubicBezTo>
                    <a:pt x="223" y="23"/>
                    <a:pt x="186" y="0"/>
                    <a:pt x="138" y="0"/>
                  </a:cubicBezTo>
                  <a:cubicBezTo>
                    <a:pt x="0" y="0"/>
                    <a:pt x="0" y="161"/>
                    <a:pt x="0" y="205"/>
                  </a:cubicBezTo>
                  <a:cubicBezTo>
                    <a:pt x="0" y="248"/>
                    <a:pt x="0" y="405"/>
                    <a:pt x="138" y="405"/>
                  </a:cubicBezTo>
                  <a:cubicBezTo>
                    <a:pt x="276" y="405"/>
                    <a:pt x="276" y="248"/>
                    <a:pt x="276" y="205"/>
                  </a:cubicBezTo>
                  <a:close/>
                  <a:moveTo>
                    <a:pt x="138" y="390"/>
                  </a:moveTo>
                  <a:cubicBezTo>
                    <a:pt x="111" y="390"/>
                    <a:pt x="75" y="372"/>
                    <a:pt x="63" y="324"/>
                  </a:cubicBezTo>
                  <a:cubicBezTo>
                    <a:pt x="54" y="290"/>
                    <a:pt x="54" y="240"/>
                    <a:pt x="54" y="198"/>
                  </a:cubicBezTo>
                  <a:cubicBezTo>
                    <a:pt x="54" y="154"/>
                    <a:pt x="54" y="109"/>
                    <a:pt x="63" y="77"/>
                  </a:cubicBezTo>
                  <a:cubicBezTo>
                    <a:pt x="75" y="29"/>
                    <a:pt x="113" y="17"/>
                    <a:pt x="138" y="17"/>
                  </a:cubicBezTo>
                  <a:cubicBezTo>
                    <a:pt x="171" y="17"/>
                    <a:pt x="202" y="36"/>
                    <a:pt x="211" y="71"/>
                  </a:cubicBezTo>
                  <a:cubicBezTo>
                    <a:pt x="221" y="102"/>
                    <a:pt x="223" y="146"/>
                    <a:pt x="223" y="198"/>
                  </a:cubicBezTo>
                  <a:cubicBezTo>
                    <a:pt x="223" y="240"/>
                    <a:pt x="223" y="284"/>
                    <a:pt x="215" y="323"/>
                  </a:cubicBezTo>
                  <a:cubicBezTo>
                    <a:pt x="202" y="376"/>
                    <a:pt x="161" y="390"/>
                    <a:pt x="138" y="3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40" name="Freeform 92"/>
            <p:cNvSpPr>
              <a:spLocks noChangeArrowheads="1"/>
            </p:cNvSpPr>
            <p:nvPr/>
          </p:nvSpPr>
          <p:spPr bwMode="auto">
            <a:xfrm>
              <a:off x="4249" y="857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41" name="Freeform 93"/>
            <p:cNvSpPr>
              <a:spLocks noChangeArrowheads="1"/>
            </p:cNvSpPr>
            <p:nvPr/>
          </p:nvSpPr>
          <p:spPr bwMode="auto">
            <a:xfrm>
              <a:off x="4323" y="857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42" name="Freeform 94"/>
            <p:cNvSpPr>
              <a:spLocks noChangeArrowheads="1"/>
            </p:cNvSpPr>
            <p:nvPr/>
          </p:nvSpPr>
          <p:spPr bwMode="auto">
            <a:xfrm>
              <a:off x="337" y="1314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88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4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88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4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43" name="Freeform 95"/>
            <p:cNvSpPr>
              <a:spLocks noChangeArrowheads="1"/>
            </p:cNvSpPr>
            <p:nvPr/>
          </p:nvSpPr>
          <p:spPr bwMode="auto">
            <a:xfrm>
              <a:off x="460" y="1313"/>
              <a:ext cx="72" cy="88"/>
            </a:xfrm>
            <a:custGeom>
              <a:avLst/>
              <a:gdLst>
                <a:gd name="T0" fmla="*/ 71 w 324"/>
                <a:gd name="T1" fmla="*/ 196 h 391"/>
                <a:gd name="T2" fmla="*/ 184 w 324"/>
                <a:gd name="T3" fmla="*/ 21 h 391"/>
                <a:gd name="T4" fmla="*/ 276 w 324"/>
                <a:gd name="T5" fmla="*/ 52 h 391"/>
                <a:gd name="T6" fmla="*/ 236 w 324"/>
                <a:gd name="T7" fmla="*/ 92 h 391"/>
                <a:gd name="T8" fmla="*/ 275 w 324"/>
                <a:gd name="T9" fmla="*/ 131 h 391"/>
                <a:gd name="T10" fmla="*/ 315 w 324"/>
                <a:gd name="T11" fmla="*/ 90 h 391"/>
                <a:gd name="T12" fmla="*/ 184 w 324"/>
                <a:gd name="T13" fmla="*/ 0 h 391"/>
                <a:gd name="T14" fmla="*/ 0 w 324"/>
                <a:gd name="T15" fmla="*/ 196 h 391"/>
                <a:gd name="T16" fmla="*/ 182 w 324"/>
                <a:gd name="T17" fmla="*/ 390 h 391"/>
                <a:gd name="T18" fmla="*/ 323 w 324"/>
                <a:gd name="T19" fmla="*/ 278 h 391"/>
                <a:gd name="T20" fmla="*/ 313 w 324"/>
                <a:gd name="T21" fmla="*/ 271 h 391"/>
                <a:gd name="T22" fmla="*/ 301 w 324"/>
                <a:gd name="T23" fmla="*/ 278 h 391"/>
                <a:gd name="T24" fmla="*/ 190 w 324"/>
                <a:gd name="T25" fmla="*/ 369 h 391"/>
                <a:gd name="T26" fmla="*/ 71 w 324"/>
                <a:gd name="T27" fmla="*/ 1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391">
                  <a:moveTo>
                    <a:pt x="71" y="196"/>
                  </a:moveTo>
                  <a:cubicBezTo>
                    <a:pt x="71" y="58"/>
                    <a:pt x="140" y="21"/>
                    <a:pt x="184" y="21"/>
                  </a:cubicBezTo>
                  <a:cubicBezTo>
                    <a:pt x="192" y="21"/>
                    <a:pt x="246" y="21"/>
                    <a:pt x="276" y="52"/>
                  </a:cubicBezTo>
                  <a:cubicBezTo>
                    <a:pt x="242" y="56"/>
                    <a:pt x="236" y="81"/>
                    <a:pt x="236" y="92"/>
                  </a:cubicBezTo>
                  <a:cubicBezTo>
                    <a:pt x="236" y="113"/>
                    <a:pt x="252" y="131"/>
                    <a:pt x="275" y="131"/>
                  </a:cubicBezTo>
                  <a:cubicBezTo>
                    <a:pt x="298" y="131"/>
                    <a:pt x="315" y="115"/>
                    <a:pt x="315" y="90"/>
                  </a:cubicBezTo>
                  <a:cubicBezTo>
                    <a:pt x="315" y="33"/>
                    <a:pt x="250" y="0"/>
                    <a:pt x="184" y="0"/>
                  </a:cubicBezTo>
                  <a:cubicBezTo>
                    <a:pt x="79" y="0"/>
                    <a:pt x="0" y="92"/>
                    <a:pt x="0" y="196"/>
                  </a:cubicBezTo>
                  <a:cubicBezTo>
                    <a:pt x="0" y="305"/>
                    <a:pt x="84" y="390"/>
                    <a:pt x="182" y="390"/>
                  </a:cubicBezTo>
                  <a:cubicBezTo>
                    <a:pt x="296" y="390"/>
                    <a:pt x="323" y="288"/>
                    <a:pt x="323" y="278"/>
                  </a:cubicBezTo>
                  <a:cubicBezTo>
                    <a:pt x="323" y="271"/>
                    <a:pt x="315" y="271"/>
                    <a:pt x="313" y="271"/>
                  </a:cubicBezTo>
                  <a:cubicBezTo>
                    <a:pt x="305" y="271"/>
                    <a:pt x="303" y="275"/>
                    <a:pt x="301" y="278"/>
                  </a:cubicBezTo>
                  <a:cubicBezTo>
                    <a:pt x="276" y="357"/>
                    <a:pt x="221" y="369"/>
                    <a:pt x="190" y="369"/>
                  </a:cubicBezTo>
                  <a:cubicBezTo>
                    <a:pt x="146" y="369"/>
                    <a:pt x="71" y="332"/>
                    <a:pt x="71" y="1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44" name="Freeform 96"/>
            <p:cNvSpPr>
              <a:spLocks noChangeArrowheads="1"/>
            </p:cNvSpPr>
            <p:nvPr/>
          </p:nvSpPr>
          <p:spPr bwMode="auto">
            <a:xfrm>
              <a:off x="544" y="1313"/>
              <a:ext cx="84" cy="88"/>
            </a:xfrm>
            <a:custGeom>
              <a:avLst/>
              <a:gdLst>
                <a:gd name="T0" fmla="*/ 376 w 377"/>
                <a:gd name="T1" fmla="*/ 198 h 391"/>
                <a:gd name="T2" fmla="*/ 188 w 377"/>
                <a:gd name="T3" fmla="*/ 0 h 391"/>
                <a:gd name="T4" fmla="*/ 0 w 377"/>
                <a:gd name="T5" fmla="*/ 198 h 391"/>
                <a:gd name="T6" fmla="*/ 188 w 377"/>
                <a:gd name="T7" fmla="*/ 390 h 391"/>
                <a:gd name="T8" fmla="*/ 376 w 377"/>
                <a:gd name="T9" fmla="*/ 198 h 391"/>
                <a:gd name="T10" fmla="*/ 188 w 377"/>
                <a:gd name="T11" fmla="*/ 369 h 391"/>
                <a:gd name="T12" fmla="*/ 92 w 377"/>
                <a:gd name="T13" fmla="*/ 311 h 391"/>
                <a:gd name="T14" fmla="*/ 71 w 377"/>
                <a:gd name="T15" fmla="*/ 192 h 391"/>
                <a:gd name="T16" fmla="*/ 90 w 377"/>
                <a:gd name="T17" fmla="*/ 75 h 391"/>
                <a:gd name="T18" fmla="*/ 188 w 377"/>
                <a:gd name="T19" fmla="*/ 19 h 391"/>
                <a:gd name="T20" fmla="*/ 284 w 377"/>
                <a:gd name="T21" fmla="*/ 73 h 391"/>
                <a:gd name="T22" fmla="*/ 305 w 377"/>
                <a:gd name="T23" fmla="*/ 192 h 391"/>
                <a:gd name="T24" fmla="*/ 286 w 377"/>
                <a:gd name="T25" fmla="*/ 305 h 391"/>
                <a:gd name="T26" fmla="*/ 188 w 377"/>
                <a:gd name="T27" fmla="*/ 36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391">
                  <a:moveTo>
                    <a:pt x="376" y="198"/>
                  </a:moveTo>
                  <a:cubicBezTo>
                    <a:pt x="376" y="90"/>
                    <a:pt x="290" y="0"/>
                    <a:pt x="188" y="0"/>
                  </a:cubicBezTo>
                  <a:cubicBezTo>
                    <a:pt x="83" y="0"/>
                    <a:pt x="0" y="92"/>
                    <a:pt x="0" y="198"/>
                  </a:cubicBezTo>
                  <a:cubicBezTo>
                    <a:pt x="0" y="307"/>
                    <a:pt x="88" y="390"/>
                    <a:pt x="188" y="390"/>
                  </a:cubicBezTo>
                  <a:cubicBezTo>
                    <a:pt x="290" y="390"/>
                    <a:pt x="376" y="305"/>
                    <a:pt x="376" y="198"/>
                  </a:cubicBezTo>
                  <a:close/>
                  <a:moveTo>
                    <a:pt x="188" y="369"/>
                  </a:moveTo>
                  <a:cubicBezTo>
                    <a:pt x="152" y="369"/>
                    <a:pt x="115" y="349"/>
                    <a:pt x="92" y="311"/>
                  </a:cubicBezTo>
                  <a:cubicBezTo>
                    <a:pt x="71" y="275"/>
                    <a:pt x="71" y="223"/>
                    <a:pt x="71" y="192"/>
                  </a:cubicBezTo>
                  <a:cubicBezTo>
                    <a:pt x="71" y="159"/>
                    <a:pt x="71" y="113"/>
                    <a:pt x="90" y="75"/>
                  </a:cubicBezTo>
                  <a:cubicBezTo>
                    <a:pt x="113" y="36"/>
                    <a:pt x="154" y="19"/>
                    <a:pt x="188" y="19"/>
                  </a:cubicBezTo>
                  <a:cubicBezTo>
                    <a:pt x="225" y="19"/>
                    <a:pt x="261" y="36"/>
                    <a:pt x="284" y="73"/>
                  </a:cubicBezTo>
                  <a:cubicBezTo>
                    <a:pt x="305" y="109"/>
                    <a:pt x="305" y="159"/>
                    <a:pt x="305" y="192"/>
                  </a:cubicBezTo>
                  <a:cubicBezTo>
                    <a:pt x="305" y="223"/>
                    <a:pt x="305" y="269"/>
                    <a:pt x="286" y="305"/>
                  </a:cubicBezTo>
                  <a:cubicBezTo>
                    <a:pt x="269" y="344"/>
                    <a:pt x="230" y="369"/>
                    <a:pt x="188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45" name="Freeform 97"/>
            <p:cNvSpPr>
              <a:spLocks noChangeArrowheads="1"/>
            </p:cNvSpPr>
            <p:nvPr/>
          </p:nvSpPr>
          <p:spPr bwMode="auto">
            <a:xfrm>
              <a:off x="638" y="1281"/>
              <a:ext cx="59" cy="119"/>
            </a:xfrm>
            <a:custGeom>
              <a:avLst/>
              <a:gdLst>
                <a:gd name="T0" fmla="*/ 131 w 266"/>
                <a:gd name="T1" fmla="*/ 182 h 531"/>
                <a:gd name="T2" fmla="*/ 252 w 266"/>
                <a:gd name="T3" fmla="*/ 182 h 531"/>
                <a:gd name="T4" fmla="*/ 252 w 266"/>
                <a:gd name="T5" fmla="*/ 155 h 531"/>
                <a:gd name="T6" fmla="*/ 131 w 266"/>
                <a:gd name="T7" fmla="*/ 155 h 531"/>
                <a:gd name="T8" fmla="*/ 131 w 266"/>
                <a:gd name="T9" fmla="*/ 0 h 531"/>
                <a:gd name="T10" fmla="*/ 109 w 266"/>
                <a:gd name="T11" fmla="*/ 0 h 531"/>
                <a:gd name="T12" fmla="*/ 0 w 266"/>
                <a:gd name="T13" fmla="*/ 163 h 531"/>
                <a:gd name="T14" fmla="*/ 0 w 266"/>
                <a:gd name="T15" fmla="*/ 182 h 531"/>
                <a:gd name="T16" fmla="*/ 73 w 266"/>
                <a:gd name="T17" fmla="*/ 182 h 531"/>
                <a:gd name="T18" fmla="*/ 73 w 266"/>
                <a:gd name="T19" fmla="*/ 415 h 531"/>
                <a:gd name="T20" fmla="*/ 182 w 266"/>
                <a:gd name="T21" fmla="*/ 530 h 531"/>
                <a:gd name="T22" fmla="*/ 265 w 266"/>
                <a:gd name="T23" fmla="*/ 415 h 531"/>
                <a:gd name="T24" fmla="*/ 265 w 266"/>
                <a:gd name="T25" fmla="*/ 367 h 531"/>
                <a:gd name="T26" fmla="*/ 244 w 266"/>
                <a:gd name="T27" fmla="*/ 367 h 531"/>
                <a:gd name="T28" fmla="*/ 244 w 266"/>
                <a:gd name="T29" fmla="*/ 415 h 531"/>
                <a:gd name="T30" fmla="*/ 188 w 266"/>
                <a:gd name="T31" fmla="*/ 509 h 531"/>
                <a:gd name="T32" fmla="*/ 131 w 266"/>
                <a:gd name="T33" fmla="*/ 417 h 531"/>
                <a:gd name="T34" fmla="*/ 131 w 266"/>
                <a:gd name="T35" fmla="*/ 18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6" h="531">
                  <a:moveTo>
                    <a:pt x="131" y="182"/>
                  </a:moveTo>
                  <a:lnTo>
                    <a:pt x="252" y="182"/>
                  </a:lnTo>
                  <a:lnTo>
                    <a:pt x="252" y="155"/>
                  </a:lnTo>
                  <a:lnTo>
                    <a:pt x="131" y="155"/>
                  </a:lnTo>
                  <a:lnTo>
                    <a:pt x="131" y="0"/>
                  </a:lnTo>
                  <a:lnTo>
                    <a:pt x="109" y="0"/>
                  </a:lnTo>
                  <a:cubicBezTo>
                    <a:pt x="109" y="69"/>
                    <a:pt x="83" y="159"/>
                    <a:pt x="0" y="163"/>
                  </a:cubicBezTo>
                  <a:lnTo>
                    <a:pt x="0" y="182"/>
                  </a:lnTo>
                  <a:lnTo>
                    <a:pt x="73" y="182"/>
                  </a:lnTo>
                  <a:lnTo>
                    <a:pt x="73" y="415"/>
                  </a:lnTo>
                  <a:cubicBezTo>
                    <a:pt x="73" y="520"/>
                    <a:pt x="152" y="530"/>
                    <a:pt x="182" y="530"/>
                  </a:cubicBezTo>
                  <a:cubicBezTo>
                    <a:pt x="242" y="530"/>
                    <a:pt x="265" y="470"/>
                    <a:pt x="265" y="415"/>
                  </a:cubicBezTo>
                  <a:lnTo>
                    <a:pt x="265" y="367"/>
                  </a:lnTo>
                  <a:lnTo>
                    <a:pt x="244" y="367"/>
                  </a:lnTo>
                  <a:lnTo>
                    <a:pt x="244" y="415"/>
                  </a:lnTo>
                  <a:cubicBezTo>
                    <a:pt x="244" y="476"/>
                    <a:pt x="219" y="509"/>
                    <a:pt x="188" y="509"/>
                  </a:cubicBezTo>
                  <a:cubicBezTo>
                    <a:pt x="131" y="509"/>
                    <a:pt x="131" y="432"/>
                    <a:pt x="131" y="417"/>
                  </a:cubicBezTo>
                  <a:lnTo>
                    <a:pt x="131" y="1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46" name="Freeform 98"/>
            <p:cNvSpPr>
              <a:spLocks noChangeArrowheads="1"/>
            </p:cNvSpPr>
            <p:nvPr/>
          </p:nvSpPr>
          <p:spPr bwMode="auto">
            <a:xfrm>
              <a:off x="749" y="1262"/>
              <a:ext cx="78" cy="138"/>
            </a:xfrm>
            <a:custGeom>
              <a:avLst/>
              <a:gdLst>
                <a:gd name="T0" fmla="*/ 188 w 349"/>
                <a:gd name="T1" fmla="*/ 232 h 613"/>
                <a:gd name="T2" fmla="*/ 0 w 349"/>
                <a:gd name="T3" fmla="*/ 470 h 613"/>
                <a:gd name="T4" fmla="*/ 134 w 349"/>
                <a:gd name="T5" fmla="*/ 612 h 613"/>
                <a:gd name="T6" fmla="*/ 303 w 349"/>
                <a:gd name="T7" fmla="*/ 363 h 613"/>
                <a:gd name="T8" fmla="*/ 240 w 349"/>
                <a:gd name="T9" fmla="*/ 205 h 613"/>
                <a:gd name="T10" fmla="*/ 159 w 349"/>
                <a:gd name="T11" fmla="*/ 65 h 613"/>
                <a:gd name="T12" fmla="*/ 207 w 349"/>
                <a:gd name="T13" fmla="*/ 27 h 613"/>
                <a:gd name="T14" fmla="*/ 267 w 349"/>
                <a:gd name="T15" fmla="*/ 50 h 613"/>
                <a:gd name="T16" fmla="*/ 313 w 349"/>
                <a:gd name="T17" fmla="*/ 71 h 613"/>
                <a:gd name="T18" fmla="*/ 348 w 349"/>
                <a:gd name="T19" fmla="*/ 36 h 613"/>
                <a:gd name="T20" fmla="*/ 303 w 349"/>
                <a:gd name="T21" fmla="*/ 10 h 613"/>
                <a:gd name="T22" fmla="*/ 234 w 349"/>
                <a:gd name="T23" fmla="*/ 0 h 613"/>
                <a:gd name="T24" fmla="*/ 138 w 349"/>
                <a:gd name="T25" fmla="*/ 86 h 613"/>
                <a:gd name="T26" fmla="*/ 188 w 349"/>
                <a:gd name="T27" fmla="*/ 232 h 613"/>
                <a:gd name="T28" fmla="*/ 198 w 349"/>
                <a:gd name="T29" fmla="*/ 250 h 613"/>
                <a:gd name="T30" fmla="*/ 246 w 349"/>
                <a:gd name="T31" fmla="*/ 395 h 613"/>
                <a:gd name="T32" fmla="*/ 134 w 349"/>
                <a:gd name="T33" fmla="*/ 593 h 613"/>
                <a:gd name="T34" fmla="*/ 52 w 349"/>
                <a:gd name="T35" fmla="*/ 493 h 613"/>
                <a:gd name="T36" fmla="*/ 198 w 349"/>
                <a:gd name="T37" fmla="*/ 25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9" h="613">
                  <a:moveTo>
                    <a:pt x="188" y="232"/>
                  </a:moveTo>
                  <a:cubicBezTo>
                    <a:pt x="83" y="257"/>
                    <a:pt x="0" y="367"/>
                    <a:pt x="0" y="470"/>
                  </a:cubicBezTo>
                  <a:cubicBezTo>
                    <a:pt x="0" y="551"/>
                    <a:pt x="54" y="612"/>
                    <a:pt x="134" y="612"/>
                  </a:cubicBezTo>
                  <a:cubicBezTo>
                    <a:pt x="232" y="612"/>
                    <a:pt x="303" y="478"/>
                    <a:pt x="303" y="363"/>
                  </a:cubicBezTo>
                  <a:cubicBezTo>
                    <a:pt x="303" y="286"/>
                    <a:pt x="269" y="242"/>
                    <a:pt x="240" y="205"/>
                  </a:cubicBezTo>
                  <a:cubicBezTo>
                    <a:pt x="211" y="167"/>
                    <a:pt x="159" y="104"/>
                    <a:pt x="159" y="65"/>
                  </a:cubicBezTo>
                  <a:cubicBezTo>
                    <a:pt x="159" y="48"/>
                    <a:pt x="177" y="27"/>
                    <a:pt x="207" y="27"/>
                  </a:cubicBezTo>
                  <a:cubicBezTo>
                    <a:pt x="232" y="27"/>
                    <a:pt x="250" y="38"/>
                    <a:pt x="267" y="50"/>
                  </a:cubicBezTo>
                  <a:cubicBezTo>
                    <a:pt x="284" y="60"/>
                    <a:pt x="301" y="71"/>
                    <a:pt x="313" y="71"/>
                  </a:cubicBezTo>
                  <a:cubicBezTo>
                    <a:pt x="334" y="71"/>
                    <a:pt x="348" y="50"/>
                    <a:pt x="348" y="36"/>
                  </a:cubicBezTo>
                  <a:cubicBezTo>
                    <a:pt x="348" y="19"/>
                    <a:pt x="334" y="15"/>
                    <a:pt x="303" y="10"/>
                  </a:cubicBezTo>
                  <a:cubicBezTo>
                    <a:pt x="259" y="0"/>
                    <a:pt x="248" y="0"/>
                    <a:pt x="234" y="0"/>
                  </a:cubicBezTo>
                  <a:cubicBezTo>
                    <a:pt x="167" y="0"/>
                    <a:pt x="138" y="36"/>
                    <a:pt x="138" y="86"/>
                  </a:cubicBezTo>
                  <a:cubicBezTo>
                    <a:pt x="138" y="132"/>
                    <a:pt x="161" y="180"/>
                    <a:pt x="188" y="232"/>
                  </a:cubicBezTo>
                  <a:close/>
                  <a:moveTo>
                    <a:pt x="198" y="250"/>
                  </a:moveTo>
                  <a:cubicBezTo>
                    <a:pt x="219" y="290"/>
                    <a:pt x="246" y="336"/>
                    <a:pt x="246" y="395"/>
                  </a:cubicBezTo>
                  <a:cubicBezTo>
                    <a:pt x="246" y="451"/>
                    <a:pt x="213" y="593"/>
                    <a:pt x="134" y="593"/>
                  </a:cubicBezTo>
                  <a:cubicBezTo>
                    <a:pt x="86" y="593"/>
                    <a:pt x="52" y="557"/>
                    <a:pt x="52" y="493"/>
                  </a:cubicBezTo>
                  <a:cubicBezTo>
                    <a:pt x="52" y="440"/>
                    <a:pt x="84" y="280"/>
                    <a:pt x="198" y="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47" name="Freeform 99"/>
            <p:cNvSpPr>
              <a:spLocks noChangeArrowheads="1"/>
            </p:cNvSpPr>
            <p:nvPr/>
          </p:nvSpPr>
          <p:spPr bwMode="auto">
            <a:xfrm>
              <a:off x="897" y="1328"/>
              <a:ext cx="127" cy="45"/>
            </a:xfrm>
            <a:custGeom>
              <a:avLst/>
              <a:gdLst>
                <a:gd name="T0" fmla="*/ 534 w 564"/>
                <a:gd name="T1" fmla="*/ 35 h 201"/>
                <a:gd name="T2" fmla="*/ 563 w 564"/>
                <a:gd name="T3" fmla="*/ 17 h 201"/>
                <a:gd name="T4" fmla="*/ 536 w 564"/>
                <a:gd name="T5" fmla="*/ 0 h 201"/>
                <a:gd name="T6" fmla="*/ 29 w 564"/>
                <a:gd name="T7" fmla="*/ 0 h 201"/>
                <a:gd name="T8" fmla="*/ 0 w 564"/>
                <a:gd name="T9" fmla="*/ 17 h 201"/>
                <a:gd name="T10" fmla="*/ 29 w 564"/>
                <a:gd name="T11" fmla="*/ 35 h 201"/>
                <a:gd name="T12" fmla="*/ 534 w 564"/>
                <a:gd name="T13" fmla="*/ 35 h 201"/>
                <a:gd name="T14" fmla="*/ 536 w 564"/>
                <a:gd name="T15" fmla="*/ 200 h 201"/>
                <a:gd name="T16" fmla="*/ 563 w 564"/>
                <a:gd name="T17" fmla="*/ 182 h 201"/>
                <a:gd name="T18" fmla="*/ 534 w 564"/>
                <a:gd name="T19" fmla="*/ 165 h 201"/>
                <a:gd name="T20" fmla="*/ 29 w 564"/>
                <a:gd name="T21" fmla="*/ 165 h 201"/>
                <a:gd name="T22" fmla="*/ 0 w 564"/>
                <a:gd name="T23" fmla="*/ 182 h 201"/>
                <a:gd name="T24" fmla="*/ 29 w 564"/>
                <a:gd name="T25" fmla="*/ 200 h 201"/>
                <a:gd name="T26" fmla="*/ 536 w 564"/>
                <a:gd name="T2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201">
                  <a:moveTo>
                    <a:pt x="534" y="35"/>
                  </a:moveTo>
                  <a:cubicBezTo>
                    <a:pt x="547" y="35"/>
                    <a:pt x="563" y="35"/>
                    <a:pt x="563" y="17"/>
                  </a:cubicBezTo>
                  <a:cubicBezTo>
                    <a:pt x="563" y="0"/>
                    <a:pt x="547" y="0"/>
                    <a:pt x="536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5"/>
                    <a:pt x="15" y="35"/>
                    <a:pt x="29" y="35"/>
                  </a:cubicBezTo>
                  <a:lnTo>
                    <a:pt x="534" y="35"/>
                  </a:lnTo>
                  <a:close/>
                  <a:moveTo>
                    <a:pt x="536" y="200"/>
                  </a:moveTo>
                  <a:cubicBezTo>
                    <a:pt x="547" y="200"/>
                    <a:pt x="563" y="200"/>
                    <a:pt x="563" y="182"/>
                  </a:cubicBezTo>
                  <a:cubicBezTo>
                    <a:pt x="563" y="165"/>
                    <a:pt x="547" y="165"/>
                    <a:pt x="534" y="165"/>
                  </a:cubicBezTo>
                  <a:lnTo>
                    <a:pt x="29" y="165"/>
                  </a:lnTo>
                  <a:cubicBezTo>
                    <a:pt x="15" y="165"/>
                    <a:pt x="0" y="165"/>
                    <a:pt x="0" y="182"/>
                  </a:cubicBezTo>
                  <a:cubicBezTo>
                    <a:pt x="0" y="200"/>
                    <a:pt x="15" y="200"/>
                    <a:pt x="29" y="200"/>
                  </a:cubicBezTo>
                  <a:lnTo>
                    <a:pt x="536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48" name="Freeform 100"/>
            <p:cNvSpPr>
              <a:spLocks noChangeArrowheads="1"/>
            </p:cNvSpPr>
            <p:nvPr/>
          </p:nvSpPr>
          <p:spPr bwMode="auto">
            <a:xfrm>
              <a:off x="1104" y="1347"/>
              <a:ext cx="116" cy="7"/>
            </a:xfrm>
            <a:custGeom>
              <a:avLst/>
              <a:gdLst>
                <a:gd name="T0" fmla="*/ 488 w 517"/>
                <a:gd name="T1" fmla="*/ 36 h 37"/>
                <a:gd name="T2" fmla="*/ 516 w 517"/>
                <a:gd name="T3" fmla="*/ 17 h 37"/>
                <a:gd name="T4" fmla="*/ 488 w 517"/>
                <a:gd name="T5" fmla="*/ 0 h 37"/>
                <a:gd name="T6" fmla="*/ 29 w 517"/>
                <a:gd name="T7" fmla="*/ 0 h 37"/>
                <a:gd name="T8" fmla="*/ 0 w 517"/>
                <a:gd name="T9" fmla="*/ 17 h 37"/>
                <a:gd name="T10" fmla="*/ 29 w 517"/>
                <a:gd name="T11" fmla="*/ 36 h 37"/>
                <a:gd name="T12" fmla="*/ 488 w 517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7" h="37">
                  <a:moveTo>
                    <a:pt x="488" y="36"/>
                  </a:moveTo>
                  <a:cubicBezTo>
                    <a:pt x="501" y="36"/>
                    <a:pt x="516" y="36"/>
                    <a:pt x="516" y="17"/>
                  </a:cubicBezTo>
                  <a:cubicBezTo>
                    <a:pt x="516" y="0"/>
                    <a:pt x="501" y="0"/>
                    <a:pt x="488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6"/>
                    <a:pt x="15" y="36"/>
                    <a:pt x="29" y="36"/>
                  </a:cubicBezTo>
                  <a:lnTo>
                    <a:pt x="488" y="3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49" name="Freeform 101"/>
            <p:cNvSpPr>
              <a:spLocks noChangeArrowheads="1"/>
            </p:cNvSpPr>
            <p:nvPr/>
          </p:nvSpPr>
          <p:spPr bwMode="auto">
            <a:xfrm>
              <a:off x="1322" y="1142"/>
              <a:ext cx="63" cy="127"/>
            </a:xfrm>
            <a:custGeom>
              <a:avLst/>
              <a:gdLst>
                <a:gd name="T0" fmla="*/ 175 w 281"/>
                <a:gd name="T1" fmla="*/ 21 h 565"/>
                <a:gd name="T2" fmla="*/ 154 w 281"/>
                <a:gd name="T3" fmla="*/ 0 h 565"/>
                <a:gd name="T4" fmla="*/ 0 w 281"/>
                <a:gd name="T5" fmla="*/ 54 h 565"/>
                <a:gd name="T6" fmla="*/ 0 w 281"/>
                <a:gd name="T7" fmla="*/ 81 h 565"/>
                <a:gd name="T8" fmla="*/ 111 w 281"/>
                <a:gd name="T9" fmla="*/ 58 h 565"/>
                <a:gd name="T10" fmla="*/ 111 w 281"/>
                <a:gd name="T11" fmla="*/ 497 h 565"/>
                <a:gd name="T12" fmla="*/ 33 w 281"/>
                <a:gd name="T13" fmla="*/ 538 h 565"/>
                <a:gd name="T14" fmla="*/ 6 w 281"/>
                <a:gd name="T15" fmla="*/ 538 h 565"/>
                <a:gd name="T16" fmla="*/ 6 w 281"/>
                <a:gd name="T17" fmla="*/ 564 h 565"/>
                <a:gd name="T18" fmla="*/ 142 w 281"/>
                <a:gd name="T19" fmla="*/ 561 h 565"/>
                <a:gd name="T20" fmla="*/ 280 w 281"/>
                <a:gd name="T21" fmla="*/ 564 h 565"/>
                <a:gd name="T22" fmla="*/ 280 w 281"/>
                <a:gd name="T23" fmla="*/ 538 h 565"/>
                <a:gd name="T24" fmla="*/ 253 w 281"/>
                <a:gd name="T25" fmla="*/ 538 h 565"/>
                <a:gd name="T26" fmla="*/ 175 w 281"/>
                <a:gd name="T27" fmla="*/ 497 h 565"/>
                <a:gd name="T28" fmla="*/ 175 w 281"/>
                <a:gd name="T29" fmla="*/ 2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565">
                  <a:moveTo>
                    <a:pt x="175" y="21"/>
                  </a:moveTo>
                  <a:cubicBezTo>
                    <a:pt x="175" y="2"/>
                    <a:pt x="175" y="0"/>
                    <a:pt x="154" y="0"/>
                  </a:cubicBezTo>
                  <a:cubicBezTo>
                    <a:pt x="102" y="54"/>
                    <a:pt x="27" y="54"/>
                    <a:pt x="0" y="54"/>
                  </a:cubicBezTo>
                  <a:lnTo>
                    <a:pt x="0" y="81"/>
                  </a:lnTo>
                  <a:cubicBezTo>
                    <a:pt x="17" y="81"/>
                    <a:pt x="67" y="81"/>
                    <a:pt x="111" y="58"/>
                  </a:cubicBezTo>
                  <a:lnTo>
                    <a:pt x="111" y="497"/>
                  </a:lnTo>
                  <a:cubicBezTo>
                    <a:pt x="111" y="528"/>
                    <a:pt x="109" y="538"/>
                    <a:pt x="33" y="538"/>
                  </a:cubicBezTo>
                  <a:lnTo>
                    <a:pt x="6" y="538"/>
                  </a:lnTo>
                  <a:lnTo>
                    <a:pt x="6" y="564"/>
                  </a:lnTo>
                  <a:cubicBezTo>
                    <a:pt x="35" y="561"/>
                    <a:pt x="109" y="561"/>
                    <a:pt x="142" y="561"/>
                  </a:cubicBezTo>
                  <a:cubicBezTo>
                    <a:pt x="177" y="561"/>
                    <a:pt x="250" y="561"/>
                    <a:pt x="280" y="564"/>
                  </a:cubicBezTo>
                  <a:lnTo>
                    <a:pt x="280" y="538"/>
                  </a:lnTo>
                  <a:lnTo>
                    <a:pt x="253" y="538"/>
                  </a:lnTo>
                  <a:cubicBezTo>
                    <a:pt x="177" y="538"/>
                    <a:pt x="175" y="528"/>
                    <a:pt x="175" y="497"/>
                  </a:cubicBezTo>
                  <a:lnTo>
                    <a:pt x="175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50" name="Freeform 102"/>
            <p:cNvSpPr>
              <a:spLocks noChangeArrowheads="1"/>
            </p:cNvSpPr>
            <p:nvPr/>
          </p:nvSpPr>
          <p:spPr bwMode="auto">
            <a:xfrm>
              <a:off x="1259" y="1347"/>
              <a:ext cx="187" cy="7"/>
            </a:xfrm>
            <a:custGeom>
              <a:avLst/>
              <a:gdLst>
                <a:gd name="T0" fmla="*/ 413 w 827"/>
                <a:gd name="T1" fmla="*/ 36 h 37"/>
                <a:gd name="T2" fmla="*/ 0 w 827"/>
                <a:gd name="T3" fmla="*/ 36 h 37"/>
                <a:gd name="T4" fmla="*/ 0 w 827"/>
                <a:gd name="T5" fmla="*/ 0 h 37"/>
                <a:gd name="T6" fmla="*/ 826 w 827"/>
                <a:gd name="T7" fmla="*/ 0 h 37"/>
                <a:gd name="T8" fmla="*/ 826 w 827"/>
                <a:gd name="T9" fmla="*/ 36 h 37"/>
                <a:gd name="T10" fmla="*/ 413 w 827"/>
                <a:gd name="T1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37">
                  <a:moveTo>
                    <a:pt x="413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826" y="0"/>
                  </a:lnTo>
                  <a:lnTo>
                    <a:pt x="826" y="36"/>
                  </a:lnTo>
                  <a:lnTo>
                    <a:pt x="413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51" name="Freeform 103"/>
            <p:cNvSpPr>
              <a:spLocks noChangeArrowheads="1"/>
            </p:cNvSpPr>
            <p:nvPr/>
          </p:nvSpPr>
          <p:spPr bwMode="auto">
            <a:xfrm>
              <a:off x="1267" y="1445"/>
              <a:ext cx="87" cy="86"/>
            </a:xfrm>
            <a:custGeom>
              <a:avLst/>
              <a:gdLst>
                <a:gd name="T0" fmla="*/ 282 w 389"/>
                <a:gd name="T1" fmla="*/ 54 h 385"/>
                <a:gd name="T2" fmla="*/ 204 w 389"/>
                <a:gd name="T3" fmla="*/ 0 h 385"/>
                <a:gd name="T4" fmla="*/ 0 w 389"/>
                <a:gd name="T5" fmla="*/ 248 h 385"/>
                <a:gd name="T6" fmla="*/ 113 w 389"/>
                <a:gd name="T7" fmla="*/ 384 h 385"/>
                <a:gd name="T8" fmla="*/ 223 w 389"/>
                <a:gd name="T9" fmla="*/ 321 h 385"/>
                <a:gd name="T10" fmla="*/ 300 w 389"/>
                <a:gd name="T11" fmla="*/ 384 h 385"/>
                <a:gd name="T12" fmla="*/ 363 w 389"/>
                <a:gd name="T13" fmla="*/ 338 h 385"/>
                <a:gd name="T14" fmla="*/ 388 w 389"/>
                <a:gd name="T15" fmla="*/ 253 h 385"/>
                <a:gd name="T16" fmla="*/ 378 w 389"/>
                <a:gd name="T17" fmla="*/ 246 h 385"/>
                <a:gd name="T18" fmla="*/ 367 w 389"/>
                <a:gd name="T19" fmla="*/ 261 h 385"/>
                <a:gd name="T20" fmla="*/ 301 w 389"/>
                <a:gd name="T21" fmla="*/ 365 h 385"/>
                <a:gd name="T22" fmla="*/ 276 w 389"/>
                <a:gd name="T23" fmla="*/ 326 h 385"/>
                <a:gd name="T24" fmla="*/ 288 w 389"/>
                <a:gd name="T25" fmla="*/ 263 h 385"/>
                <a:gd name="T26" fmla="*/ 305 w 389"/>
                <a:gd name="T27" fmla="*/ 188 h 385"/>
                <a:gd name="T28" fmla="*/ 336 w 389"/>
                <a:gd name="T29" fmla="*/ 69 h 385"/>
                <a:gd name="T30" fmla="*/ 342 w 389"/>
                <a:gd name="T31" fmla="*/ 40 h 385"/>
                <a:gd name="T32" fmla="*/ 319 w 389"/>
                <a:gd name="T33" fmla="*/ 17 h 385"/>
                <a:gd name="T34" fmla="*/ 282 w 389"/>
                <a:gd name="T35" fmla="*/ 54 h 385"/>
                <a:gd name="T36" fmla="*/ 227 w 389"/>
                <a:gd name="T37" fmla="*/ 275 h 385"/>
                <a:gd name="T38" fmla="*/ 209 w 389"/>
                <a:gd name="T39" fmla="*/ 305 h 385"/>
                <a:gd name="T40" fmla="*/ 115 w 389"/>
                <a:gd name="T41" fmla="*/ 365 h 385"/>
                <a:gd name="T42" fmla="*/ 60 w 389"/>
                <a:gd name="T43" fmla="*/ 286 h 385"/>
                <a:gd name="T44" fmla="*/ 108 w 389"/>
                <a:gd name="T45" fmla="*/ 100 h 385"/>
                <a:gd name="T46" fmla="*/ 205 w 389"/>
                <a:gd name="T47" fmla="*/ 19 h 385"/>
                <a:gd name="T48" fmla="*/ 273 w 389"/>
                <a:gd name="T49" fmla="*/ 94 h 385"/>
                <a:gd name="T50" fmla="*/ 269 w 389"/>
                <a:gd name="T51" fmla="*/ 108 h 385"/>
                <a:gd name="T52" fmla="*/ 227 w 389"/>
                <a:gd name="T53" fmla="*/ 27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9" h="385">
                  <a:moveTo>
                    <a:pt x="282" y="54"/>
                  </a:moveTo>
                  <a:cubicBezTo>
                    <a:pt x="267" y="23"/>
                    <a:pt x="242" y="0"/>
                    <a:pt x="204" y="0"/>
                  </a:cubicBezTo>
                  <a:cubicBezTo>
                    <a:pt x="106" y="0"/>
                    <a:pt x="0" y="125"/>
                    <a:pt x="0" y="248"/>
                  </a:cubicBezTo>
                  <a:cubicBezTo>
                    <a:pt x="0" y="328"/>
                    <a:pt x="46" y="384"/>
                    <a:pt x="113" y="384"/>
                  </a:cubicBezTo>
                  <a:cubicBezTo>
                    <a:pt x="131" y="384"/>
                    <a:pt x="173" y="380"/>
                    <a:pt x="223" y="321"/>
                  </a:cubicBezTo>
                  <a:cubicBezTo>
                    <a:pt x="230" y="355"/>
                    <a:pt x="259" y="384"/>
                    <a:pt x="300" y="384"/>
                  </a:cubicBezTo>
                  <a:cubicBezTo>
                    <a:pt x="330" y="384"/>
                    <a:pt x="349" y="365"/>
                    <a:pt x="363" y="338"/>
                  </a:cubicBezTo>
                  <a:cubicBezTo>
                    <a:pt x="376" y="307"/>
                    <a:pt x="388" y="255"/>
                    <a:pt x="388" y="253"/>
                  </a:cubicBezTo>
                  <a:cubicBezTo>
                    <a:pt x="388" y="246"/>
                    <a:pt x="380" y="246"/>
                    <a:pt x="378" y="246"/>
                  </a:cubicBezTo>
                  <a:cubicBezTo>
                    <a:pt x="369" y="246"/>
                    <a:pt x="369" y="248"/>
                    <a:pt x="367" y="261"/>
                  </a:cubicBezTo>
                  <a:cubicBezTo>
                    <a:pt x="351" y="315"/>
                    <a:pt x="336" y="365"/>
                    <a:pt x="301" y="365"/>
                  </a:cubicBezTo>
                  <a:cubicBezTo>
                    <a:pt x="278" y="365"/>
                    <a:pt x="276" y="344"/>
                    <a:pt x="276" y="326"/>
                  </a:cubicBezTo>
                  <a:cubicBezTo>
                    <a:pt x="276" y="307"/>
                    <a:pt x="278" y="301"/>
                    <a:pt x="288" y="263"/>
                  </a:cubicBezTo>
                  <a:cubicBezTo>
                    <a:pt x="296" y="228"/>
                    <a:pt x="298" y="219"/>
                    <a:pt x="305" y="188"/>
                  </a:cubicBezTo>
                  <a:lnTo>
                    <a:pt x="336" y="69"/>
                  </a:lnTo>
                  <a:cubicBezTo>
                    <a:pt x="342" y="44"/>
                    <a:pt x="342" y="44"/>
                    <a:pt x="342" y="40"/>
                  </a:cubicBezTo>
                  <a:cubicBezTo>
                    <a:pt x="342" y="25"/>
                    <a:pt x="332" y="17"/>
                    <a:pt x="319" y="17"/>
                  </a:cubicBezTo>
                  <a:cubicBezTo>
                    <a:pt x="298" y="17"/>
                    <a:pt x="284" y="36"/>
                    <a:pt x="282" y="54"/>
                  </a:cubicBezTo>
                  <a:close/>
                  <a:moveTo>
                    <a:pt x="227" y="275"/>
                  </a:moveTo>
                  <a:cubicBezTo>
                    <a:pt x="223" y="290"/>
                    <a:pt x="223" y="290"/>
                    <a:pt x="209" y="305"/>
                  </a:cubicBezTo>
                  <a:cubicBezTo>
                    <a:pt x="173" y="351"/>
                    <a:pt x="138" y="365"/>
                    <a:pt x="115" y="365"/>
                  </a:cubicBezTo>
                  <a:cubicBezTo>
                    <a:pt x="71" y="365"/>
                    <a:pt x="60" y="319"/>
                    <a:pt x="60" y="286"/>
                  </a:cubicBezTo>
                  <a:cubicBezTo>
                    <a:pt x="60" y="244"/>
                    <a:pt x="86" y="138"/>
                    <a:pt x="108" y="100"/>
                  </a:cubicBezTo>
                  <a:cubicBezTo>
                    <a:pt x="132" y="50"/>
                    <a:pt x="171" y="19"/>
                    <a:pt x="205" y="19"/>
                  </a:cubicBezTo>
                  <a:cubicBezTo>
                    <a:pt x="261" y="19"/>
                    <a:pt x="273" y="88"/>
                    <a:pt x="273" y="94"/>
                  </a:cubicBezTo>
                  <a:cubicBezTo>
                    <a:pt x="273" y="98"/>
                    <a:pt x="271" y="104"/>
                    <a:pt x="269" y="108"/>
                  </a:cubicBezTo>
                  <a:lnTo>
                    <a:pt x="227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52" name="Freeform 104"/>
            <p:cNvSpPr>
              <a:spLocks noChangeArrowheads="1"/>
            </p:cNvSpPr>
            <p:nvPr/>
          </p:nvSpPr>
          <p:spPr bwMode="auto">
            <a:xfrm>
              <a:off x="1367" y="1470"/>
              <a:ext cx="62" cy="91"/>
            </a:xfrm>
            <a:custGeom>
              <a:avLst/>
              <a:gdLst>
                <a:gd name="T0" fmla="*/ 276 w 277"/>
                <a:gd name="T1" fmla="*/ 205 h 406"/>
                <a:gd name="T2" fmla="*/ 240 w 277"/>
                <a:gd name="T3" fmla="*/ 52 h 406"/>
                <a:gd name="T4" fmla="*/ 138 w 277"/>
                <a:gd name="T5" fmla="*/ 0 h 406"/>
                <a:gd name="T6" fmla="*/ 0 w 277"/>
                <a:gd name="T7" fmla="*/ 205 h 406"/>
                <a:gd name="T8" fmla="*/ 138 w 277"/>
                <a:gd name="T9" fmla="*/ 405 h 406"/>
                <a:gd name="T10" fmla="*/ 276 w 277"/>
                <a:gd name="T11" fmla="*/ 205 h 406"/>
                <a:gd name="T12" fmla="*/ 138 w 277"/>
                <a:gd name="T13" fmla="*/ 390 h 406"/>
                <a:gd name="T14" fmla="*/ 63 w 277"/>
                <a:gd name="T15" fmla="*/ 324 h 406"/>
                <a:gd name="T16" fmla="*/ 54 w 277"/>
                <a:gd name="T17" fmla="*/ 198 h 406"/>
                <a:gd name="T18" fmla="*/ 63 w 277"/>
                <a:gd name="T19" fmla="*/ 77 h 406"/>
                <a:gd name="T20" fmla="*/ 138 w 277"/>
                <a:gd name="T21" fmla="*/ 17 h 406"/>
                <a:gd name="T22" fmla="*/ 211 w 277"/>
                <a:gd name="T23" fmla="*/ 71 h 406"/>
                <a:gd name="T24" fmla="*/ 221 w 277"/>
                <a:gd name="T25" fmla="*/ 198 h 406"/>
                <a:gd name="T26" fmla="*/ 213 w 277"/>
                <a:gd name="T27" fmla="*/ 323 h 406"/>
                <a:gd name="T28" fmla="*/ 138 w 277"/>
                <a:gd name="T29" fmla="*/ 39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406">
                  <a:moveTo>
                    <a:pt x="276" y="205"/>
                  </a:moveTo>
                  <a:cubicBezTo>
                    <a:pt x="276" y="140"/>
                    <a:pt x="269" y="92"/>
                    <a:pt x="240" y="52"/>
                  </a:cubicBezTo>
                  <a:cubicBezTo>
                    <a:pt x="223" y="23"/>
                    <a:pt x="186" y="0"/>
                    <a:pt x="138" y="0"/>
                  </a:cubicBezTo>
                  <a:cubicBezTo>
                    <a:pt x="0" y="0"/>
                    <a:pt x="0" y="161"/>
                    <a:pt x="0" y="205"/>
                  </a:cubicBezTo>
                  <a:cubicBezTo>
                    <a:pt x="0" y="248"/>
                    <a:pt x="0" y="405"/>
                    <a:pt x="138" y="405"/>
                  </a:cubicBezTo>
                  <a:cubicBezTo>
                    <a:pt x="276" y="405"/>
                    <a:pt x="276" y="248"/>
                    <a:pt x="276" y="205"/>
                  </a:cubicBezTo>
                  <a:close/>
                  <a:moveTo>
                    <a:pt x="138" y="390"/>
                  </a:moveTo>
                  <a:cubicBezTo>
                    <a:pt x="111" y="390"/>
                    <a:pt x="75" y="372"/>
                    <a:pt x="63" y="324"/>
                  </a:cubicBezTo>
                  <a:cubicBezTo>
                    <a:pt x="54" y="290"/>
                    <a:pt x="54" y="240"/>
                    <a:pt x="54" y="198"/>
                  </a:cubicBezTo>
                  <a:cubicBezTo>
                    <a:pt x="54" y="154"/>
                    <a:pt x="54" y="109"/>
                    <a:pt x="63" y="77"/>
                  </a:cubicBezTo>
                  <a:cubicBezTo>
                    <a:pt x="75" y="29"/>
                    <a:pt x="113" y="17"/>
                    <a:pt x="138" y="17"/>
                  </a:cubicBezTo>
                  <a:cubicBezTo>
                    <a:pt x="171" y="17"/>
                    <a:pt x="202" y="36"/>
                    <a:pt x="211" y="71"/>
                  </a:cubicBezTo>
                  <a:cubicBezTo>
                    <a:pt x="221" y="102"/>
                    <a:pt x="221" y="146"/>
                    <a:pt x="221" y="198"/>
                  </a:cubicBezTo>
                  <a:cubicBezTo>
                    <a:pt x="221" y="240"/>
                    <a:pt x="221" y="284"/>
                    <a:pt x="213" y="323"/>
                  </a:cubicBezTo>
                  <a:cubicBezTo>
                    <a:pt x="202" y="376"/>
                    <a:pt x="161" y="390"/>
                    <a:pt x="138" y="3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53" name="Freeform 105"/>
            <p:cNvSpPr>
              <a:spLocks noChangeArrowheads="1"/>
            </p:cNvSpPr>
            <p:nvPr/>
          </p:nvSpPr>
          <p:spPr bwMode="auto">
            <a:xfrm>
              <a:off x="1523" y="1287"/>
              <a:ext cx="127" cy="127"/>
            </a:xfrm>
            <a:custGeom>
              <a:avLst/>
              <a:gdLst>
                <a:gd name="T0" fmla="*/ 300 w 564"/>
                <a:gd name="T1" fmla="*/ 299 h 565"/>
                <a:gd name="T2" fmla="*/ 536 w 564"/>
                <a:gd name="T3" fmla="*/ 299 h 565"/>
                <a:gd name="T4" fmla="*/ 563 w 564"/>
                <a:gd name="T5" fmla="*/ 282 h 565"/>
                <a:gd name="T6" fmla="*/ 536 w 564"/>
                <a:gd name="T7" fmla="*/ 265 h 565"/>
                <a:gd name="T8" fmla="*/ 300 w 564"/>
                <a:gd name="T9" fmla="*/ 265 h 565"/>
                <a:gd name="T10" fmla="*/ 300 w 564"/>
                <a:gd name="T11" fmla="*/ 29 h 565"/>
                <a:gd name="T12" fmla="*/ 282 w 564"/>
                <a:gd name="T13" fmla="*/ 0 h 565"/>
                <a:gd name="T14" fmla="*/ 265 w 564"/>
                <a:gd name="T15" fmla="*/ 29 h 565"/>
                <a:gd name="T16" fmla="*/ 265 w 564"/>
                <a:gd name="T17" fmla="*/ 265 h 565"/>
                <a:gd name="T18" fmla="*/ 29 w 564"/>
                <a:gd name="T19" fmla="*/ 265 h 565"/>
                <a:gd name="T20" fmla="*/ 0 w 564"/>
                <a:gd name="T21" fmla="*/ 282 h 565"/>
                <a:gd name="T22" fmla="*/ 29 w 564"/>
                <a:gd name="T23" fmla="*/ 299 h 565"/>
                <a:gd name="T24" fmla="*/ 265 w 564"/>
                <a:gd name="T25" fmla="*/ 299 h 565"/>
                <a:gd name="T26" fmla="*/ 265 w 564"/>
                <a:gd name="T27" fmla="*/ 536 h 565"/>
                <a:gd name="T28" fmla="*/ 282 w 564"/>
                <a:gd name="T29" fmla="*/ 564 h 565"/>
                <a:gd name="T30" fmla="*/ 300 w 564"/>
                <a:gd name="T31" fmla="*/ 536 h 565"/>
                <a:gd name="T32" fmla="*/ 300 w 564"/>
                <a:gd name="T33" fmla="*/ 29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565">
                  <a:moveTo>
                    <a:pt x="300" y="299"/>
                  </a:moveTo>
                  <a:lnTo>
                    <a:pt x="536" y="299"/>
                  </a:lnTo>
                  <a:cubicBezTo>
                    <a:pt x="547" y="299"/>
                    <a:pt x="563" y="299"/>
                    <a:pt x="563" y="282"/>
                  </a:cubicBezTo>
                  <a:cubicBezTo>
                    <a:pt x="563" y="265"/>
                    <a:pt x="547" y="265"/>
                    <a:pt x="536" y="265"/>
                  </a:cubicBezTo>
                  <a:lnTo>
                    <a:pt x="300" y="265"/>
                  </a:lnTo>
                  <a:lnTo>
                    <a:pt x="300" y="29"/>
                  </a:lnTo>
                  <a:cubicBezTo>
                    <a:pt x="300" y="15"/>
                    <a:pt x="300" y="0"/>
                    <a:pt x="282" y="0"/>
                  </a:cubicBezTo>
                  <a:cubicBezTo>
                    <a:pt x="265" y="0"/>
                    <a:pt x="265" y="15"/>
                    <a:pt x="265" y="29"/>
                  </a:cubicBezTo>
                  <a:lnTo>
                    <a:pt x="265" y="265"/>
                  </a:lnTo>
                  <a:lnTo>
                    <a:pt x="29" y="265"/>
                  </a:lnTo>
                  <a:cubicBezTo>
                    <a:pt x="15" y="265"/>
                    <a:pt x="0" y="265"/>
                    <a:pt x="0" y="282"/>
                  </a:cubicBezTo>
                  <a:cubicBezTo>
                    <a:pt x="0" y="299"/>
                    <a:pt x="15" y="299"/>
                    <a:pt x="29" y="299"/>
                  </a:cubicBezTo>
                  <a:lnTo>
                    <a:pt x="265" y="299"/>
                  </a:lnTo>
                  <a:lnTo>
                    <a:pt x="265" y="536"/>
                  </a:lnTo>
                  <a:cubicBezTo>
                    <a:pt x="265" y="547"/>
                    <a:pt x="265" y="564"/>
                    <a:pt x="282" y="564"/>
                  </a:cubicBezTo>
                  <a:cubicBezTo>
                    <a:pt x="300" y="564"/>
                    <a:pt x="300" y="547"/>
                    <a:pt x="300" y="536"/>
                  </a:cubicBezTo>
                  <a:lnTo>
                    <a:pt x="300" y="2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54" name="Freeform 106"/>
            <p:cNvSpPr>
              <a:spLocks noChangeArrowheads="1"/>
            </p:cNvSpPr>
            <p:nvPr/>
          </p:nvSpPr>
          <p:spPr bwMode="auto">
            <a:xfrm>
              <a:off x="1743" y="1142"/>
              <a:ext cx="63" cy="127"/>
            </a:xfrm>
            <a:custGeom>
              <a:avLst/>
              <a:gdLst>
                <a:gd name="T0" fmla="*/ 175 w 281"/>
                <a:gd name="T1" fmla="*/ 21 h 565"/>
                <a:gd name="T2" fmla="*/ 154 w 281"/>
                <a:gd name="T3" fmla="*/ 0 h 565"/>
                <a:gd name="T4" fmla="*/ 0 w 281"/>
                <a:gd name="T5" fmla="*/ 54 h 565"/>
                <a:gd name="T6" fmla="*/ 0 w 281"/>
                <a:gd name="T7" fmla="*/ 81 h 565"/>
                <a:gd name="T8" fmla="*/ 111 w 281"/>
                <a:gd name="T9" fmla="*/ 58 h 565"/>
                <a:gd name="T10" fmla="*/ 111 w 281"/>
                <a:gd name="T11" fmla="*/ 497 h 565"/>
                <a:gd name="T12" fmla="*/ 33 w 281"/>
                <a:gd name="T13" fmla="*/ 538 h 565"/>
                <a:gd name="T14" fmla="*/ 6 w 281"/>
                <a:gd name="T15" fmla="*/ 538 h 565"/>
                <a:gd name="T16" fmla="*/ 6 w 281"/>
                <a:gd name="T17" fmla="*/ 564 h 565"/>
                <a:gd name="T18" fmla="*/ 142 w 281"/>
                <a:gd name="T19" fmla="*/ 561 h 565"/>
                <a:gd name="T20" fmla="*/ 280 w 281"/>
                <a:gd name="T21" fmla="*/ 564 h 565"/>
                <a:gd name="T22" fmla="*/ 280 w 281"/>
                <a:gd name="T23" fmla="*/ 538 h 565"/>
                <a:gd name="T24" fmla="*/ 253 w 281"/>
                <a:gd name="T25" fmla="*/ 538 h 565"/>
                <a:gd name="T26" fmla="*/ 175 w 281"/>
                <a:gd name="T27" fmla="*/ 497 h 565"/>
                <a:gd name="T28" fmla="*/ 175 w 281"/>
                <a:gd name="T29" fmla="*/ 2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565">
                  <a:moveTo>
                    <a:pt x="175" y="21"/>
                  </a:moveTo>
                  <a:cubicBezTo>
                    <a:pt x="175" y="2"/>
                    <a:pt x="175" y="0"/>
                    <a:pt x="154" y="0"/>
                  </a:cubicBezTo>
                  <a:cubicBezTo>
                    <a:pt x="102" y="54"/>
                    <a:pt x="27" y="54"/>
                    <a:pt x="0" y="54"/>
                  </a:cubicBezTo>
                  <a:lnTo>
                    <a:pt x="0" y="81"/>
                  </a:lnTo>
                  <a:cubicBezTo>
                    <a:pt x="17" y="81"/>
                    <a:pt x="67" y="81"/>
                    <a:pt x="111" y="58"/>
                  </a:cubicBezTo>
                  <a:lnTo>
                    <a:pt x="111" y="497"/>
                  </a:lnTo>
                  <a:cubicBezTo>
                    <a:pt x="111" y="528"/>
                    <a:pt x="109" y="538"/>
                    <a:pt x="33" y="538"/>
                  </a:cubicBezTo>
                  <a:lnTo>
                    <a:pt x="6" y="538"/>
                  </a:lnTo>
                  <a:lnTo>
                    <a:pt x="6" y="564"/>
                  </a:lnTo>
                  <a:cubicBezTo>
                    <a:pt x="35" y="561"/>
                    <a:pt x="109" y="561"/>
                    <a:pt x="142" y="561"/>
                  </a:cubicBezTo>
                  <a:cubicBezTo>
                    <a:pt x="177" y="561"/>
                    <a:pt x="250" y="561"/>
                    <a:pt x="280" y="564"/>
                  </a:cubicBezTo>
                  <a:lnTo>
                    <a:pt x="280" y="538"/>
                  </a:lnTo>
                  <a:lnTo>
                    <a:pt x="253" y="538"/>
                  </a:lnTo>
                  <a:cubicBezTo>
                    <a:pt x="177" y="538"/>
                    <a:pt x="175" y="528"/>
                    <a:pt x="175" y="497"/>
                  </a:cubicBezTo>
                  <a:lnTo>
                    <a:pt x="175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55" name="Freeform 107"/>
            <p:cNvSpPr>
              <a:spLocks noChangeArrowheads="1"/>
            </p:cNvSpPr>
            <p:nvPr/>
          </p:nvSpPr>
          <p:spPr bwMode="auto">
            <a:xfrm>
              <a:off x="1726" y="1347"/>
              <a:ext cx="95" cy="7"/>
            </a:xfrm>
            <a:custGeom>
              <a:avLst/>
              <a:gdLst>
                <a:gd name="T0" fmla="*/ 211 w 425"/>
                <a:gd name="T1" fmla="*/ 36 h 37"/>
                <a:gd name="T2" fmla="*/ 0 w 425"/>
                <a:gd name="T3" fmla="*/ 36 h 37"/>
                <a:gd name="T4" fmla="*/ 0 w 425"/>
                <a:gd name="T5" fmla="*/ 0 h 37"/>
                <a:gd name="T6" fmla="*/ 424 w 425"/>
                <a:gd name="T7" fmla="*/ 0 h 37"/>
                <a:gd name="T8" fmla="*/ 424 w 425"/>
                <a:gd name="T9" fmla="*/ 36 h 37"/>
                <a:gd name="T10" fmla="*/ 211 w 425"/>
                <a:gd name="T1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37">
                  <a:moveTo>
                    <a:pt x="21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424" y="0"/>
                  </a:lnTo>
                  <a:lnTo>
                    <a:pt x="424" y="36"/>
                  </a:lnTo>
                  <a:lnTo>
                    <a:pt x="211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56" name="Freeform 108"/>
            <p:cNvSpPr>
              <a:spLocks noChangeArrowheads="1"/>
            </p:cNvSpPr>
            <p:nvPr/>
          </p:nvSpPr>
          <p:spPr bwMode="auto">
            <a:xfrm>
              <a:off x="1736" y="1402"/>
              <a:ext cx="76" cy="127"/>
            </a:xfrm>
            <a:custGeom>
              <a:avLst/>
              <a:gdLst>
                <a:gd name="T0" fmla="*/ 65 w 339"/>
                <a:gd name="T1" fmla="*/ 499 h 565"/>
                <a:gd name="T2" fmla="*/ 156 w 339"/>
                <a:gd name="T3" fmla="*/ 411 h 565"/>
                <a:gd name="T4" fmla="*/ 338 w 339"/>
                <a:gd name="T5" fmla="*/ 165 h 565"/>
                <a:gd name="T6" fmla="*/ 159 w 339"/>
                <a:gd name="T7" fmla="*/ 0 h 565"/>
                <a:gd name="T8" fmla="*/ 0 w 339"/>
                <a:gd name="T9" fmla="*/ 154 h 565"/>
                <a:gd name="T10" fmla="*/ 44 w 339"/>
                <a:gd name="T11" fmla="*/ 200 h 565"/>
                <a:gd name="T12" fmla="*/ 88 w 339"/>
                <a:gd name="T13" fmla="*/ 155 h 565"/>
                <a:gd name="T14" fmla="*/ 44 w 339"/>
                <a:gd name="T15" fmla="*/ 111 h 565"/>
                <a:gd name="T16" fmla="*/ 33 w 339"/>
                <a:gd name="T17" fmla="*/ 113 h 565"/>
                <a:gd name="T18" fmla="*/ 148 w 339"/>
                <a:gd name="T19" fmla="*/ 27 h 565"/>
                <a:gd name="T20" fmla="*/ 261 w 339"/>
                <a:gd name="T21" fmla="*/ 165 h 565"/>
                <a:gd name="T22" fmla="*/ 173 w 339"/>
                <a:gd name="T23" fmla="*/ 351 h 565"/>
                <a:gd name="T24" fmla="*/ 10 w 339"/>
                <a:gd name="T25" fmla="*/ 532 h 565"/>
                <a:gd name="T26" fmla="*/ 0 w 339"/>
                <a:gd name="T27" fmla="*/ 564 h 565"/>
                <a:gd name="T28" fmla="*/ 315 w 339"/>
                <a:gd name="T29" fmla="*/ 564 h 565"/>
                <a:gd name="T30" fmla="*/ 338 w 339"/>
                <a:gd name="T31" fmla="*/ 417 h 565"/>
                <a:gd name="T32" fmla="*/ 317 w 339"/>
                <a:gd name="T33" fmla="*/ 417 h 565"/>
                <a:gd name="T34" fmla="*/ 300 w 339"/>
                <a:gd name="T35" fmla="*/ 491 h 565"/>
                <a:gd name="T36" fmla="*/ 219 w 339"/>
                <a:gd name="T37" fmla="*/ 499 h 565"/>
                <a:gd name="T38" fmla="*/ 65 w 339"/>
                <a:gd name="T39" fmla="*/ 49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9" h="565">
                  <a:moveTo>
                    <a:pt x="65" y="499"/>
                  </a:moveTo>
                  <a:lnTo>
                    <a:pt x="156" y="411"/>
                  </a:lnTo>
                  <a:cubicBezTo>
                    <a:pt x="288" y="294"/>
                    <a:pt x="338" y="250"/>
                    <a:pt x="338" y="165"/>
                  </a:cubicBezTo>
                  <a:cubicBezTo>
                    <a:pt x="338" y="67"/>
                    <a:pt x="263" y="0"/>
                    <a:pt x="159" y="0"/>
                  </a:cubicBezTo>
                  <a:cubicBezTo>
                    <a:pt x="63" y="0"/>
                    <a:pt x="0" y="79"/>
                    <a:pt x="0" y="154"/>
                  </a:cubicBezTo>
                  <a:cubicBezTo>
                    <a:pt x="0" y="200"/>
                    <a:pt x="42" y="200"/>
                    <a:pt x="44" y="200"/>
                  </a:cubicBezTo>
                  <a:cubicBezTo>
                    <a:pt x="60" y="200"/>
                    <a:pt x="88" y="190"/>
                    <a:pt x="88" y="155"/>
                  </a:cubicBezTo>
                  <a:cubicBezTo>
                    <a:pt x="88" y="134"/>
                    <a:pt x="73" y="111"/>
                    <a:pt x="44" y="111"/>
                  </a:cubicBezTo>
                  <a:cubicBezTo>
                    <a:pt x="36" y="111"/>
                    <a:pt x="36" y="111"/>
                    <a:pt x="33" y="113"/>
                  </a:cubicBezTo>
                  <a:cubicBezTo>
                    <a:pt x="52" y="58"/>
                    <a:pt x="98" y="27"/>
                    <a:pt x="148" y="27"/>
                  </a:cubicBezTo>
                  <a:cubicBezTo>
                    <a:pt x="225" y="27"/>
                    <a:pt x="261" y="94"/>
                    <a:pt x="261" y="165"/>
                  </a:cubicBezTo>
                  <a:cubicBezTo>
                    <a:pt x="261" y="232"/>
                    <a:pt x="219" y="299"/>
                    <a:pt x="173" y="351"/>
                  </a:cubicBezTo>
                  <a:lnTo>
                    <a:pt x="10" y="532"/>
                  </a:lnTo>
                  <a:cubicBezTo>
                    <a:pt x="0" y="541"/>
                    <a:pt x="0" y="543"/>
                    <a:pt x="0" y="564"/>
                  </a:cubicBezTo>
                  <a:lnTo>
                    <a:pt x="315" y="564"/>
                  </a:lnTo>
                  <a:lnTo>
                    <a:pt x="338" y="417"/>
                  </a:lnTo>
                  <a:lnTo>
                    <a:pt x="317" y="417"/>
                  </a:lnTo>
                  <a:cubicBezTo>
                    <a:pt x="313" y="442"/>
                    <a:pt x="307" y="480"/>
                    <a:pt x="300" y="491"/>
                  </a:cubicBezTo>
                  <a:cubicBezTo>
                    <a:pt x="292" y="499"/>
                    <a:pt x="236" y="499"/>
                    <a:pt x="219" y="499"/>
                  </a:cubicBezTo>
                  <a:lnTo>
                    <a:pt x="65" y="4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57" name="Freeform 109"/>
            <p:cNvSpPr>
              <a:spLocks noChangeArrowheads="1"/>
            </p:cNvSpPr>
            <p:nvPr/>
          </p:nvSpPr>
          <p:spPr bwMode="auto">
            <a:xfrm>
              <a:off x="1850" y="1314"/>
              <a:ext cx="78" cy="86"/>
            </a:xfrm>
            <a:custGeom>
              <a:avLst/>
              <a:gdLst>
                <a:gd name="T0" fmla="*/ 50 w 347"/>
                <a:gd name="T1" fmla="*/ 324 h 385"/>
                <a:gd name="T2" fmla="*/ 42 w 347"/>
                <a:gd name="T3" fmla="*/ 361 h 385"/>
                <a:gd name="T4" fmla="*/ 67 w 347"/>
                <a:gd name="T5" fmla="*/ 384 h 385"/>
                <a:gd name="T6" fmla="*/ 98 w 347"/>
                <a:gd name="T7" fmla="*/ 361 h 385"/>
                <a:gd name="T8" fmla="*/ 132 w 347"/>
                <a:gd name="T9" fmla="*/ 227 h 385"/>
                <a:gd name="T10" fmla="*/ 159 w 347"/>
                <a:gd name="T11" fmla="*/ 115 h 385"/>
                <a:gd name="T12" fmla="*/ 207 w 347"/>
                <a:gd name="T13" fmla="*/ 46 h 385"/>
                <a:gd name="T14" fmla="*/ 275 w 347"/>
                <a:gd name="T15" fmla="*/ 19 h 385"/>
                <a:gd name="T16" fmla="*/ 311 w 347"/>
                <a:gd name="T17" fmla="*/ 29 h 385"/>
                <a:gd name="T18" fmla="*/ 267 w 347"/>
                <a:gd name="T19" fmla="*/ 75 h 385"/>
                <a:gd name="T20" fmla="*/ 300 w 347"/>
                <a:gd name="T21" fmla="*/ 106 h 385"/>
                <a:gd name="T22" fmla="*/ 346 w 347"/>
                <a:gd name="T23" fmla="*/ 56 h 385"/>
                <a:gd name="T24" fmla="*/ 275 w 347"/>
                <a:gd name="T25" fmla="*/ 0 h 385"/>
                <a:gd name="T26" fmla="*/ 167 w 347"/>
                <a:gd name="T27" fmla="*/ 65 h 385"/>
                <a:gd name="T28" fmla="*/ 88 w 347"/>
                <a:gd name="T29" fmla="*/ 0 h 385"/>
                <a:gd name="T30" fmla="*/ 27 w 347"/>
                <a:gd name="T31" fmla="*/ 48 h 385"/>
                <a:gd name="T32" fmla="*/ 0 w 347"/>
                <a:gd name="T33" fmla="*/ 131 h 385"/>
                <a:gd name="T34" fmla="*/ 10 w 347"/>
                <a:gd name="T35" fmla="*/ 138 h 385"/>
                <a:gd name="T36" fmla="*/ 25 w 347"/>
                <a:gd name="T37" fmla="*/ 119 h 385"/>
                <a:gd name="T38" fmla="*/ 86 w 347"/>
                <a:gd name="T39" fmla="*/ 19 h 385"/>
                <a:gd name="T40" fmla="*/ 113 w 347"/>
                <a:gd name="T41" fmla="*/ 58 h 385"/>
                <a:gd name="T42" fmla="*/ 100 w 347"/>
                <a:gd name="T43" fmla="*/ 129 h 385"/>
                <a:gd name="T44" fmla="*/ 50 w 347"/>
                <a:gd name="T45" fmla="*/ 3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385">
                  <a:moveTo>
                    <a:pt x="50" y="324"/>
                  </a:moveTo>
                  <a:cubicBezTo>
                    <a:pt x="48" y="338"/>
                    <a:pt x="42" y="357"/>
                    <a:pt x="42" y="361"/>
                  </a:cubicBezTo>
                  <a:cubicBezTo>
                    <a:pt x="42" y="376"/>
                    <a:pt x="54" y="384"/>
                    <a:pt x="67" y="384"/>
                  </a:cubicBezTo>
                  <a:cubicBezTo>
                    <a:pt x="77" y="384"/>
                    <a:pt x="92" y="376"/>
                    <a:pt x="98" y="361"/>
                  </a:cubicBezTo>
                  <a:cubicBezTo>
                    <a:pt x="100" y="357"/>
                    <a:pt x="129" y="242"/>
                    <a:pt x="132" y="227"/>
                  </a:cubicBezTo>
                  <a:cubicBezTo>
                    <a:pt x="138" y="198"/>
                    <a:pt x="154" y="138"/>
                    <a:pt x="159" y="115"/>
                  </a:cubicBezTo>
                  <a:cubicBezTo>
                    <a:pt x="163" y="106"/>
                    <a:pt x="186" y="65"/>
                    <a:pt x="207" y="46"/>
                  </a:cubicBezTo>
                  <a:cubicBezTo>
                    <a:pt x="213" y="40"/>
                    <a:pt x="238" y="19"/>
                    <a:pt x="275" y="19"/>
                  </a:cubicBezTo>
                  <a:cubicBezTo>
                    <a:pt x="298" y="19"/>
                    <a:pt x="309" y="29"/>
                    <a:pt x="311" y="29"/>
                  </a:cubicBezTo>
                  <a:cubicBezTo>
                    <a:pt x="284" y="33"/>
                    <a:pt x="267" y="54"/>
                    <a:pt x="267" y="75"/>
                  </a:cubicBezTo>
                  <a:cubicBezTo>
                    <a:pt x="267" y="88"/>
                    <a:pt x="276" y="106"/>
                    <a:pt x="300" y="106"/>
                  </a:cubicBezTo>
                  <a:cubicBezTo>
                    <a:pt x="321" y="106"/>
                    <a:pt x="346" y="86"/>
                    <a:pt x="346" y="56"/>
                  </a:cubicBezTo>
                  <a:cubicBezTo>
                    <a:pt x="346" y="25"/>
                    <a:pt x="319" y="0"/>
                    <a:pt x="275" y="0"/>
                  </a:cubicBezTo>
                  <a:cubicBezTo>
                    <a:pt x="219" y="0"/>
                    <a:pt x="182" y="42"/>
                    <a:pt x="167" y="65"/>
                  </a:cubicBezTo>
                  <a:cubicBezTo>
                    <a:pt x="159" y="27"/>
                    <a:pt x="129" y="0"/>
                    <a:pt x="88" y="0"/>
                  </a:cubicBezTo>
                  <a:cubicBezTo>
                    <a:pt x="50" y="0"/>
                    <a:pt x="35" y="33"/>
                    <a:pt x="27" y="48"/>
                  </a:cubicBezTo>
                  <a:cubicBezTo>
                    <a:pt x="12" y="77"/>
                    <a:pt x="0" y="129"/>
                    <a:pt x="0" y="131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5" y="119"/>
                  </a:cubicBezTo>
                  <a:cubicBezTo>
                    <a:pt x="38" y="60"/>
                    <a:pt x="56" y="19"/>
                    <a:pt x="86" y="19"/>
                  </a:cubicBezTo>
                  <a:cubicBezTo>
                    <a:pt x="102" y="19"/>
                    <a:pt x="113" y="25"/>
                    <a:pt x="113" y="58"/>
                  </a:cubicBezTo>
                  <a:cubicBezTo>
                    <a:pt x="113" y="75"/>
                    <a:pt x="109" y="84"/>
                    <a:pt x="100" y="129"/>
                  </a:cubicBezTo>
                  <a:lnTo>
                    <a:pt x="50" y="3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58" name="Freeform 110"/>
            <p:cNvSpPr>
              <a:spLocks noChangeArrowheads="1"/>
            </p:cNvSpPr>
            <p:nvPr/>
          </p:nvSpPr>
          <p:spPr bwMode="auto">
            <a:xfrm>
              <a:off x="1936" y="1367"/>
              <a:ext cx="57" cy="61"/>
            </a:xfrm>
            <a:custGeom>
              <a:avLst/>
              <a:gdLst>
                <a:gd name="T0" fmla="*/ 238 w 256"/>
                <a:gd name="T1" fmla="*/ 131 h 272"/>
                <a:gd name="T2" fmla="*/ 255 w 256"/>
                <a:gd name="T3" fmla="*/ 117 h 272"/>
                <a:gd name="T4" fmla="*/ 138 w 256"/>
                <a:gd name="T5" fmla="*/ 0 h 272"/>
                <a:gd name="T6" fmla="*/ 0 w 256"/>
                <a:gd name="T7" fmla="*/ 134 h 272"/>
                <a:gd name="T8" fmla="*/ 146 w 256"/>
                <a:gd name="T9" fmla="*/ 271 h 272"/>
                <a:gd name="T10" fmla="*/ 255 w 256"/>
                <a:gd name="T11" fmla="*/ 194 h 272"/>
                <a:gd name="T12" fmla="*/ 246 w 256"/>
                <a:gd name="T13" fmla="*/ 186 h 272"/>
                <a:gd name="T14" fmla="*/ 234 w 256"/>
                <a:gd name="T15" fmla="*/ 196 h 272"/>
                <a:gd name="T16" fmla="*/ 150 w 256"/>
                <a:gd name="T17" fmla="*/ 251 h 272"/>
                <a:gd name="T18" fmla="*/ 77 w 256"/>
                <a:gd name="T19" fmla="*/ 217 h 272"/>
                <a:gd name="T20" fmla="*/ 54 w 256"/>
                <a:gd name="T21" fmla="*/ 131 h 272"/>
                <a:gd name="T22" fmla="*/ 238 w 256"/>
                <a:gd name="T23" fmla="*/ 131 h 272"/>
                <a:gd name="T24" fmla="*/ 54 w 256"/>
                <a:gd name="T25" fmla="*/ 113 h 272"/>
                <a:gd name="T26" fmla="*/ 138 w 256"/>
                <a:gd name="T27" fmla="*/ 17 h 272"/>
                <a:gd name="T28" fmla="*/ 213 w 256"/>
                <a:gd name="T29" fmla="*/ 113 h 272"/>
                <a:gd name="T30" fmla="*/ 54 w 256"/>
                <a:gd name="T31" fmla="*/ 11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272">
                  <a:moveTo>
                    <a:pt x="238" y="131"/>
                  </a:moveTo>
                  <a:cubicBezTo>
                    <a:pt x="252" y="131"/>
                    <a:pt x="255" y="131"/>
                    <a:pt x="255" y="117"/>
                  </a:cubicBezTo>
                  <a:cubicBezTo>
                    <a:pt x="255" y="63"/>
                    <a:pt x="227" y="0"/>
                    <a:pt x="138" y="0"/>
                  </a:cubicBezTo>
                  <a:cubicBezTo>
                    <a:pt x="60" y="0"/>
                    <a:pt x="0" y="61"/>
                    <a:pt x="0" y="134"/>
                  </a:cubicBezTo>
                  <a:cubicBezTo>
                    <a:pt x="0" y="211"/>
                    <a:pt x="65" y="271"/>
                    <a:pt x="146" y="271"/>
                  </a:cubicBezTo>
                  <a:cubicBezTo>
                    <a:pt x="225" y="271"/>
                    <a:pt x="255" y="207"/>
                    <a:pt x="255" y="194"/>
                  </a:cubicBezTo>
                  <a:cubicBezTo>
                    <a:pt x="255" y="192"/>
                    <a:pt x="253" y="186"/>
                    <a:pt x="246" y="186"/>
                  </a:cubicBezTo>
                  <a:cubicBezTo>
                    <a:pt x="238" y="186"/>
                    <a:pt x="236" y="190"/>
                    <a:pt x="234" y="196"/>
                  </a:cubicBezTo>
                  <a:cubicBezTo>
                    <a:pt x="215" y="244"/>
                    <a:pt x="171" y="251"/>
                    <a:pt x="150" y="251"/>
                  </a:cubicBezTo>
                  <a:cubicBezTo>
                    <a:pt x="121" y="251"/>
                    <a:pt x="94" y="240"/>
                    <a:pt x="77" y="217"/>
                  </a:cubicBezTo>
                  <a:cubicBezTo>
                    <a:pt x="54" y="190"/>
                    <a:pt x="54" y="154"/>
                    <a:pt x="54" y="131"/>
                  </a:cubicBezTo>
                  <a:lnTo>
                    <a:pt x="238" y="131"/>
                  </a:lnTo>
                  <a:close/>
                  <a:moveTo>
                    <a:pt x="54" y="113"/>
                  </a:moveTo>
                  <a:cubicBezTo>
                    <a:pt x="61" y="31"/>
                    <a:pt x="115" y="17"/>
                    <a:pt x="138" y="17"/>
                  </a:cubicBezTo>
                  <a:cubicBezTo>
                    <a:pt x="211" y="17"/>
                    <a:pt x="213" y="100"/>
                    <a:pt x="213" y="113"/>
                  </a:cubicBezTo>
                  <a:lnTo>
                    <a:pt x="54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59" name="Freeform 111"/>
            <p:cNvSpPr>
              <a:spLocks noChangeArrowheads="1"/>
            </p:cNvSpPr>
            <p:nvPr/>
          </p:nvSpPr>
          <p:spPr bwMode="auto">
            <a:xfrm>
              <a:off x="2004" y="1333"/>
              <a:ext cx="90" cy="94"/>
            </a:xfrm>
            <a:custGeom>
              <a:avLst/>
              <a:gdLst>
                <a:gd name="T0" fmla="*/ 288 w 402"/>
                <a:gd name="T1" fmla="*/ 182 h 419"/>
                <a:gd name="T2" fmla="*/ 361 w 402"/>
                <a:gd name="T3" fmla="*/ 182 h 419"/>
                <a:gd name="T4" fmla="*/ 361 w 402"/>
                <a:gd name="T5" fmla="*/ 161 h 419"/>
                <a:gd name="T6" fmla="*/ 284 w 402"/>
                <a:gd name="T7" fmla="*/ 161 h 419"/>
                <a:gd name="T8" fmla="*/ 284 w 402"/>
                <a:gd name="T9" fmla="*/ 96 h 419"/>
                <a:gd name="T10" fmla="*/ 344 w 402"/>
                <a:gd name="T11" fmla="*/ 17 h 419"/>
                <a:gd name="T12" fmla="*/ 361 w 402"/>
                <a:gd name="T13" fmla="*/ 19 h 419"/>
                <a:gd name="T14" fmla="*/ 348 w 402"/>
                <a:gd name="T15" fmla="*/ 44 h 419"/>
                <a:gd name="T16" fmla="*/ 374 w 402"/>
                <a:gd name="T17" fmla="*/ 71 h 419"/>
                <a:gd name="T18" fmla="*/ 401 w 402"/>
                <a:gd name="T19" fmla="*/ 44 h 419"/>
                <a:gd name="T20" fmla="*/ 344 w 402"/>
                <a:gd name="T21" fmla="*/ 0 h 419"/>
                <a:gd name="T22" fmla="*/ 275 w 402"/>
                <a:gd name="T23" fmla="*/ 25 h 419"/>
                <a:gd name="T24" fmla="*/ 198 w 402"/>
                <a:gd name="T25" fmla="*/ 0 h 419"/>
                <a:gd name="T26" fmla="*/ 52 w 402"/>
                <a:gd name="T27" fmla="*/ 96 h 419"/>
                <a:gd name="T28" fmla="*/ 52 w 402"/>
                <a:gd name="T29" fmla="*/ 161 h 419"/>
                <a:gd name="T30" fmla="*/ 0 w 402"/>
                <a:gd name="T31" fmla="*/ 161 h 419"/>
                <a:gd name="T32" fmla="*/ 0 w 402"/>
                <a:gd name="T33" fmla="*/ 182 h 419"/>
                <a:gd name="T34" fmla="*/ 52 w 402"/>
                <a:gd name="T35" fmla="*/ 182 h 419"/>
                <a:gd name="T36" fmla="*/ 52 w 402"/>
                <a:gd name="T37" fmla="*/ 370 h 419"/>
                <a:gd name="T38" fmla="*/ 6 w 402"/>
                <a:gd name="T39" fmla="*/ 395 h 419"/>
                <a:gd name="T40" fmla="*/ 6 w 402"/>
                <a:gd name="T41" fmla="*/ 418 h 419"/>
                <a:gd name="T42" fmla="*/ 73 w 402"/>
                <a:gd name="T43" fmla="*/ 415 h 419"/>
                <a:gd name="T44" fmla="*/ 140 w 402"/>
                <a:gd name="T45" fmla="*/ 418 h 419"/>
                <a:gd name="T46" fmla="*/ 140 w 402"/>
                <a:gd name="T47" fmla="*/ 395 h 419"/>
                <a:gd name="T48" fmla="*/ 96 w 402"/>
                <a:gd name="T49" fmla="*/ 370 h 419"/>
                <a:gd name="T50" fmla="*/ 96 w 402"/>
                <a:gd name="T51" fmla="*/ 182 h 419"/>
                <a:gd name="T52" fmla="*/ 242 w 402"/>
                <a:gd name="T53" fmla="*/ 182 h 419"/>
                <a:gd name="T54" fmla="*/ 242 w 402"/>
                <a:gd name="T55" fmla="*/ 370 h 419"/>
                <a:gd name="T56" fmla="*/ 198 w 402"/>
                <a:gd name="T57" fmla="*/ 395 h 419"/>
                <a:gd name="T58" fmla="*/ 198 w 402"/>
                <a:gd name="T59" fmla="*/ 418 h 419"/>
                <a:gd name="T60" fmla="*/ 265 w 402"/>
                <a:gd name="T61" fmla="*/ 415 h 419"/>
                <a:gd name="T62" fmla="*/ 344 w 402"/>
                <a:gd name="T63" fmla="*/ 418 h 419"/>
                <a:gd name="T64" fmla="*/ 344 w 402"/>
                <a:gd name="T65" fmla="*/ 395 h 419"/>
                <a:gd name="T66" fmla="*/ 330 w 402"/>
                <a:gd name="T67" fmla="*/ 395 h 419"/>
                <a:gd name="T68" fmla="*/ 288 w 402"/>
                <a:gd name="T69" fmla="*/ 369 h 419"/>
                <a:gd name="T70" fmla="*/ 288 w 402"/>
                <a:gd name="T71" fmla="*/ 182 h 419"/>
                <a:gd name="T72" fmla="*/ 94 w 402"/>
                <a:gd name="T73" fmla="*/ 161 h 419"/>
                <a:gd name="T74" fmla="*/ 94 w 402"/>
                <a:gd name="T75" fmla="*/ 98 h 419"/>
                <a:gd name="T76" fmla="*/ 196 w 402"/>
                <a:gd name="T77" fmla="*/ 17 h 419"/>
                <a:gd name="T78" fmla="*/ 246 w 402"/>
                <a:gd name="T79" fmla="*/ 27 h 419"/>
                <a:gd name="T80" fmla="*/ 228 w 402"/>
                <a:gd name="T81" fmla="*/ 52 h 419"/>
                <a:gd name="T82" fmla="*/ 244 w 402"/>
                <a:gd name="T83" fmla="*/ 77 h 419"/>
                <a:gd name="T84" fmla="*/ 242 w 402"/>
                <a:gd name="T85" fmla="*/ 96 h 419"/>
                <a:gd name="T86" fmla="*/ 242 w 402"/>
                <a:gd name="T87" fmla="*/ 161 h 419"/>
                <a:gd name="T88" fmla="*/ 94 w 402"/>
                <a:gd name="T89" fmla="*/ 16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2" h="419">
                  <a:moveTo>
                    <a:pt x="288" y="182"/>
                  </a:moveTo>
                  <a:lnTo>
                    <a:pt x="361" y="182"/>
                  </a:lnTo>
                  <a:lnTo>
                    <a:pt x="361" y="161"/>
                  </a:lnTo>
                  <a:lnTo>
                    <a:pt x="284" y="161"/>
                  </a:lnTo>
                  <a:lnTo>
                    <a:pt x="284" y="96"/>
                  </a:lnTo>
                  <a:cubicBezTo>
                    <a:pt x="284" y="42"/>
                    <a:pt x="317" y="17"/>
                    <a:pt x="344" y="17"/>
                  </a:cubicBezTo>
                  <a:cubicBezTo>
                    <a:pt x="348" y="17"/>
                    <a:pt x="353" y="17"/>
                    <a:pt x="361" y="19"/>
                  </a:cubicBezTo>
                  <a:cubicBezTo>
                    <a:pt x="351" y="25"/>
                    <a:pt x="348" y="35"/>
                    <a:pt x="348" y="44"/>
                  </a:cubicBezTo>
                  <a:cubicBezTo>
                    <a:pt x="348" y="60"/>
                    <a:pt x="359" y="71"/>
                    <a:pt x="374" y="71"/>
                  </a:cubicBezTo>
                  <a:cubicBezTo>
                    <a:pt x="390" y="71"/>
                    <a:pt x="401" y="60"/>
                    <a:pt x="401" y="44"/>
                  </a:cubicBezTo>
                  <a:cubicBezTo>
                    <a:pt x="401" y="17"/>
                    <a:pt x="376" y="0"/>
                    <a:pt x="344" y="0"/>
                  </a:cubicBezTo>
                  <a:cubicBezTo>
                    <a:pt x="323" y="0"/>
                    <a:pt x="296" y="6"/>
                    <a:pt x="275" y="25"/>
                  </a:cubicBezTo>
                  <a:cubicBezTo>
                    <a:pt x="255" y="4"/>
                    <a:pt x="221" y="0"/>
                    <a:pt x="198" y="0"/>
                  </a:cubicBezTo>
                  <a:cubicBezTo>
                    <a:pt x="132" y="0"/>
                    <a:pt x="52" y="29"/>
                    <a:pt x="52" y="96"/>
                  </a:cubicBezTo>
                  <a:lnTo>
                    <a:pt x="52" y="161"/>
                  </a:lnTo>
                  <a:lnTo>
                    <a:pt x="0" y="161"/>
                  </a:lnTo>
                  <a:lnTo>
                    <a:pt x="0" y="182"/>
                  </a:lnTo>
                  <a:lnTo>
                    <a:pt x="52" y="182"/>
                  </a:lnTo>
                  <a:lnTo>
                    <a:pt x="52" y="370"/>
                  </a:lnTo>
                  <a:cubicBezTo>
                    <a:pt x="52" y="395"/>
                    <a:pt x="44" y="395"/>
                    <a:pt x="6" y="395"/>
                  </a:cubicBezTo>
                  <a:lnTo>
                    <a:pt x="6" y="418"/>
                  </a:lnTo>
                  <a:cubicBezTo>
                    <a:pt x="8" y="418"/>
                    <a:pt x="50" y="415"/>
                    <a:pt x="73" y="415"/>
                  </a:cubicBezTo>
                  <a:cubicBezTo>
                    <a:pt x="96" y="415"/>
                    <a:pt x="117" y="417"/>
                    <a:pt x="140" y="418"/>
                  </a:cubicBezTo>
                  <a:lnTo>
                    <a:pt x="140" y="395"/>
                  </a:lnTo>
                  <a:cubicBezTo>
                    <a:pt x="102" y="395"/>
                    <a:pt x="96" y="395"/>
                    <a:pt x="96" y="370"/>
                  </a:cubicBezTo>
                  <a:lnTo>
                    <a:pt x="96" y="182"/>
                  </a:lnTo>
                  <a:lnTo>
                    <a:pt x="242" y="182"/>
                  </a:lnTo>
                  <a:lnTo>
                    <a:pt x="242" y="370"/>
                  </a:lnTo>
                  <a:cubicBezTo>
                    <a:pt x="242" y="395"/>
                    <a:pt x="236" y="395"/>
                    <a:pt x="198" y="395"/>
                  </a:cubicBezTo>
                  <a:lnTo>
                    <a:pt x="198" y="418"/>
                  </a:lnTo>
                  <a:cubicBezTo>
                    <a:pt x="202" y="418"/>
                    <a:pt x="242" y="415"/>
                    <a:pt x="265" y="415"/>
                  </a:cubicBezTo>
                  <a:cubicBezTo>
                    <a:pt x="292" y="415"/>
                    <a:pt x="317" y="417"/>
                    <a:pt x="344" y="418"/>
                  </a:cubicBezTo>
                  <a:lnTo>
                    <a:pt x="344" y="395"/>
                  </a:lnTo>
                  <a:lnTo>
                    <a:pt x="330" y="395"/>
                  </a:lnTo>
                  <a:cubicBezTo>
                    <a:pt x="288" y="395"/>
                    <a:pt x="288" y="390"/>
                    <a:pt x="288" y="369"/>
                  </a:cubicBezTo>
                  <a:lnTo>
                    <a:pt x="288" y="182"/>
                  </a:lnTo>
                  <a:close/>
                  <a:moveTo>
                    <a:pt x="94" y="161"/>
                  </a:moveTo>
                  <a:lnTo>
                    <a:pt x="94" y="98"/>
                  </a:lnTo>
                  <a:cubicBezTo>
                    <a:pt x="94" y="40"/>
                    <a:pt x="152" y="17"/>
                    <a:pt x="196" y="17"/>
                  </a:cubicBezTo>
                  <a:cubicBezTo>
                    <a:pt x="200" y="17"/>
                    <a:pt x="227" y="17"/>
                    <a:pt x="246" y="27"/>
                  </a:cubicBezTo>
                  <a:cubicBezTo>
                    <a:pt x="240" y="29"/>
                    <a:pt x="228" y="36"/>
                    <a:pt x="228" y="52"/>
                  </a:cubicBezTo>
                  <a:cubicBezTo>
                    <a:pt x="228" y="60"/>
                    <a:pt x="232" y="69"/>
                    <a:pt x="244" y="77"/>
                  </a:cubicBezTo>
                  <a:cubicBezTo>
                    <a:pt x="242" y="83"/>
                    <a:pt x="242" y="90"/>
                    <a:pt x="242" y="96"/>
                  </a:cubicBezTo>
                  <a:lnTo>
                    <a:pt x="242" y="161"/>
                  </a:lnTo>
                  <a:lnTo>
                    <a:pt x="94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60" name="Freeform 112"/>
            <p:cNvSpPr>
              <a:spLocks noChangeArrowheads="1"/>
            </p:cNvSpPr>
            <p:nvPr/>
          </p:nvSpPr>
          <p:spPr bwMode="auto">
            <a:xfrm>
              <a:off x="2118" y="1314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90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4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90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4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61" name="Freeform 113"/>
            <p:cNvSpPr>
              <a:spLocks noChangeArrowheads="1"/>
            </p:cNvSpPr>
            <p:nvPr/>
          </p:nvSpPr>
          <p:spPr bwMode="auto">
            <a:xfrm>
              <a:off x="2211" y="1231"/>
              <a:ext cx="59" cy="89"/>
            </a:xfrm>
            <a:custGeom>
              <a:avLst/>
              <a:gdLst>
                <a:gd name="T0" fmla="*/ 263 w 264"/>
                <a:gd name="T1" fmla="*/ 286 h 395"/>
                <a:gd name="T2" fmla="*/ 242 w 264"/>
                <a:gd name="T3" fmla="*/ 286 h 395"/>
                <a:gd name="T4" fmla="*/ 227 w 264"/>
                <a:gd name="T5" fmla="*/ 340 h 395"/>
                <a:gd name="T6" fmla="*/ 169 w 264"/>
                <a:gd name="T7" fmla="*/ 344 h 395"/>
                <a:gd name="T8" fmla="*/ 60 w 264"/>
                <a:gd name="T9" fmla="*/ 344 h 395"/>
                <a:gd name="T10" fmla="*/ 179 w 264"/>
                <a:gd name="T11" fmla="*/ 244 h 395"/>
                <a:gd name="T12" fmla="*/ 263 w 264"/>
                <a:gd name="T13" fmla="*/ 115 h 395"/>
                <a:gd name="T14" fmla="*/ 123 w 264"/>
                <a:gd name="T15" fmla="*/ 0 h 395"/>
                <a:gd name="T16" fmla="*/ 0 w 264"/>
                <a:gd name="T17" fmla="*/ 106 h 395"/>
                <a:gd name="T18" fmla="*/ 31 w 264"/>
                <a:gd name="T19" fmla="*/ 140 h 395"/>
                <a:gd name="T20" fmla="*/ 63 w 264"/>
                <a:gd name="T21" fmla="*/ 108 h 395"/>
                <a:gd name="T22" fmla="*/ 29 w 264"/>
                <a:gd name="T23" fmla="*/ 77 h 395"/>
                <a:gd name="T24" fmla="*/ 115 w 264"/>
                <a:gd name="T25" fmla="*/ 21 h 395"/>
                <a:gd name="T26" fmla="*/ 205 w 264"/>
                <a:gd name="T27" fmla="*/ 115 h 395"/>
                <a:gd name="T28" fmla="*/ 150 w 264"/>
                <a:gd name="T29" fmla="*/ 230 h 395"/>
                <a:gd name="T30" fmla="*/ 6 w 264"/>
                <a:gd name="T31" fmla="*/ 370 h 395"/>
                <a:gd name="T32" fmla="*/ 0 w 264"/>
                <a:gd name="T33" fmla="*/ 394 h 395"/>
                <a:gd name="T34" fmla="*/ 246 w 264"/>
                <a:gd name="T35" fmla="*/ 394 h 395"/>
                <a:gd name="T36" fmla="*/ 263 w 264"/>
                <a:gd name="T37" fmla="*/ 28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395">
                  <a:moveTo>
                    <a:pt x="263" y="286"/>
                  </a:moveTo>
                  <a:lnTo>
                    <a:pt x="242" y="286"/>
                  </a:lnTo>
                  <a:cubicBezTo>
                    <a:pt x="240" y="299"/>
                    <a:pt x="234" y="334"/>
                    <a:pt x="227" y="340"/>
                  </a:cubicBezTo>
                  <a:cubicBezTo>
                    <a:pt x="223" y="344"/>
                    <a:pt x="177" y="344"/>
                    <a:pt x="169" y="344"/>
                  </a:cubicBezTo>
                  <a:lnTo>
                    <a:pt x="60" y="344"/>
                  </a:lnTo>
                  <a:cubicBezTo>
                    <a:pt x="121" y="288"/>
                    <a:pt x="142" y="273"/>
                    <a:pt x="179" y="244"/>
                  </a:cubicBezTo>
                  <a:cubicBezTo>
                    <a:pt x="223" y="209"/>
                    <a:pt x="263" y="173"/>
                    <a:pt x="263" y="115"/>
                  </a:cubicBezTo>
                  <a:cubicBezTo>
                    <a:pt x="263" y="44"/>
                    <a:pt x="200" y="0"/>
                    <a:pt x="123" y="0"/>
                  </a:cubicBezTo>
                  <a:cubicBezTo>
                    <a:pt x="50" y="0"/>
                    <a:pt x="0" y="52"/>
                    <a:pt x="0" y="106"/>
                  </a:cubicBezTo>
                  <a:cubicBezTo>
                    <a:pt x="0" y="136"/>
                    <a:pt x="25" y="140"/>
                    <a:pt x="31" y="140"/>
                  </a:cubicBezTo>
                  <a:cubicBezTo>
                    <a:pt x="46" y="140"/>
                    <a:pt x="63" y="129"/>
                    <a:pt x="63" y="108"/>
                  </a:cubicBezTo>
                  <a:cubicBezTo>
                    <a:pt x="63" y="98"/>
                    <a:pt x="60" y="77"/>
                    <a:pt x="29" y="77"/>
                  </a:cubicBezTo>
                  <a:cubicBezTo>
                    <a:pt x="46" y="35"/>
                    <a:pt x="86" y="21"/>
                    <a:pt x="115" y="21"/>
                  </a:cubicBezTo>
                  <a:cubicBezTo>
                    <a:pt x="175" y="21"/>
                    <a:pt x="205" y="67"/>
                    <a:pt x="205" y="115"/>
                  </a:cubicBezTo>
                  <a:cubicBezTo>
                    <a:pt x="205" y="167"/>
                    <a:pt x="169" y="207"/>
                    <a:pt x="150" y="230"/>
                  </a:cubicBezTo>
                  <a:lnTo>
                    <a:pt x="6" y="370"/>
                  </a:lnTo>
                  <a:cubicBezTo>
                    <a:pt x="0" y="376"/>
                    <a:pt x="0" y="378"/>
                    <a:pt x="0" y="394"/>
                  </a:cubicBezTo>
                  <a:lnTo>
                    <a:pt x="246" y="394"/>
                  </a:lnTo>
                  <a:lnTo>
                    <a:pt x="263" y="2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62" name="Freeform 114"/>
            <p:cNvSpPr>
              <a:spLocks noChangeArrowheads="1"/>
            </p:cNvSpPr>
            <p:nvPr/>
          </p:nvSpPr>
          <p:spPr bwMode="auto">
            <a:xfrm>
              <a:off x="2341" y="1287"/>
              <a:ext cx="127" cy="127"/>
            </a:xfrm>
            <a:custGeom>
              <a:avLst/>
              <a:gdLst>
                <a:gd name="T0" fmla="*/ 300 w 564"/>
                <a:gd name="T1" fmla="*/ 299 h 565"/>
                <a:gd name="T2" fmla="*/ 536 w 564"/>
                <a:gd name="T3" fmla="*/ 299 h 565"/>
                <a:gd name="T4" fmla="*/ 563 w 564"/>
                <a:gd name="T5" fmla="*/ 282 h 565"/>
                <a:gd name="T6" fmla="*/ 536 w 564"/>
                <a:gd name="T7" fmla="*/ 265 h 565"/>
                <a:gd name="T8" fmla="*/ 300 w 564"/>
                <a:gd name="T9" fmla="*/ 265 h 565"/>
                <a:gd name="T10" fmla="*/ 300 w 564"/>
                <a:gd name="T11" fmla="*/ 29 h 565"/>
                <a:gd name="T12" fmla="*/ 282 w 564"/>
                <a:gd name="T13" fmla="*/ 0 h 565"/>
                <a:gd name="T14" fmla="*/ 265 w 564"/>
                <a:gd name="T15" fmla="*/ 29 h 565"/>
                <a:gd name="T16" fmla="*/ 265 w 564"/>
                <a:gd name="T17" fmla="*/ 265 h 565"/>
                <a:gd name="T18" fmla="*/ 29 w 564"/>
                <a:gd name="T19" fmla="*/ 265 h 565"/>
                <a:gd name="T20" fmla="*/ 0 w 564"/>
                <a:gd name="T21" fmla="*/ 282 h 565"/>
                <a:gd name="T22" fmla="*/ 29 w 564"/>
                <a:gd name="T23" fmla="*/ 299 h 565"/>
                <a:gd name="T24" fmla="*/ 265 w 564"/>
                <a:gd name="T25" fmla="*/ 299 h 565"/>
                <a:gd name="T26" fmla="*/ 265 w 564"/>
                <a:gd name="T27" fmla="*/ 536 h 565"/>
                <a:gd name="T28" fmla="*/ 282 w 564"/>
                <a:gd name="T29" fmla="*/ 564 h 565"/>
                <a:gd name="T30" fmla="*/ 300 w 564"/>
                <a:gd name="T31" fmla="*/ 536 h 565"/>
                <a:gd name="T32" fmla="*/ 300 w 564"/>
                <a:gd name="T33" fmla="*/ 29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565">
                  <a:moveTo>
                    <a:pt x="300" y="299"/>
                  </a:moveTo>
                  <a:lnTo>
                    <a:pt x="536" y="299"/>
                  </a:lnTo>
                  <a:cubicBezTo>
                    <a:pt x="547" y="299"/>
                    <a:pt x="563" y="299"/>
                    <a:pt x="563" y="282"/>
                  </a:cubicBezTo>
                  <a:cubicBezTo>
                    <a:pt x="563" y="265"/>
                    <a:pt x="547" y="265"/>
                    <a:pt x="536" y="265"/>
                  </a:cubicBezTo>
                  <a:lnTo>
                    <a:pt x="300" y="265"/>
                  </a:lnTo>
                  <a:lnTo>
                    <a:pt x="300" y="29"/>
                  </a:lnTo>
                  <a:cubicBezTo>
                    <a:pt x="300" y="15"/>
                    <a:pt x="300" y="0"/>
                    <a:pt x="282" y="0"/>
                  </a:cubicBezTo>
                  <a:cubicBezTo>
                    <a:pt x="265" y="0"/>
                    <a:pt x="265" y="15"/>
                    <a:pt x="265" y="29"/>
                  </a:cubicBezTo>
                  <a:lnTo>
                    <a:pt x="265" y="265"/>
                  </a:lnTo>
                  <a:lnTo>
                    <a:pt x="29" y="265"/>
                  </a:lnTo>
                  <a:cubicBezTo>
                    <a:pt x="15" y="265"/>
                    <a:pt x="0" y="265"/>
                    <a:pt x="0" y="282"/>
                  </a:cubicBezTo>
                  <a:cubicBezTo>
                    <a:pt x="0" y="299"/>
                    <a:pt x="15" y="299"/>
                    <a:pt x="29" y="299"/>
                  </a:cubicBezTo>
                  <a:lnTo>
                    <a:pt x="265" y="299"/>
                  </a:lnTo>
                  <a:lnTo>
                    <a:pt x="265" y="536"/>
                  </a:lnTo>
                  <a:cubicBezTo>
                    <a:pt x="265" y="547"/>
                    <a:pt x="265" y="564"/>
                    <a:pt x="282" y="564"/>
                  </a:cubicBezTo>
                  <a:cubicBezTo>
                    <a:pt x="300" y="564"/>
                    <a:pt x="300" y="547"/>
                    <a:pt x="300" y="536"/>
                  </a:cubicBezTo>
                  <a:lnTo>
                    <a:pt x="300" y="2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63" name="Freeform 115"/>
            <p:cNvSpPr>
              <a:spLocks noChangeArrowheads="1"/>
            </p:cNvSpPr>
            <p:nvPr/>
          </p:nvSpPr>
          <p:spPr bwMode="auto">
            <a:xfrm>
              <a:off x="2533" y="1264"/>
              <a:ext cx="137" cy="138"/>
            </a:xfrm>
            <a:custGeom>
              <a:avLst/>
              <a:gdLst>
                <a:gd name="T0" fmla="*/ 609 w 610"/>
                <a:gd name="T1" fmla="*/ 188 h 615"/>
                <a:gd name="T2" fmla="*/ 459 w 610"/>
                <a:gd name="T3" fmla="*/ 0 h 615"/>
                <a:gd name="T4" fmla="*/ 290 w 610"/>
                <a:gd name="T5" fmla="*/ 77 h 615"/>
                <a:gd name="T6" fmla="*/ 198 w 610"/>
                <a:gd name="T7" fmla="*/ 221 h 615"/>
                <a:gd name="T8" fmla="*/ 205 w 610"/>
                <a:gd name="T9" fmla="*/ 227 h 615"/>
                <a:gd name="T10" fmla="*/ 248 w 610"/>
                <a:gd name="T11" fmla="*/ 209 h 615"/>
                <a:gd name="T12" fmla="*/ 273 w 610"/>
                <a:gd name="T13" fmla="*/ 177 h 615"/>
                <a:gd name="T14" fmla="*/ 332 w 610"/>
                <a:gd name="T15" fmla="*/ 83 h 615"/>
                <a:gd name="T16" fmla="*/ 403 w 610"/>
                <a:gd name="T17" fmla="*/ 46 h 615"/>
                <a:gd name="T18" fmla="*/ 538 w 610"/>
                <a:gd name="T19" fmla="*/ 225 h 615"/>
                <a:gd name="T20" fmla="*/ 257 w 610"/>
                <a:gd name="T21" fmla="*/ 568 h 615"/>
                <a:gd name="T22" fmla="*/ 71 w 610"/>
                <a:gd name="T23" fmla="*/ 351 h 615"/>
                <a:gd name="T24" fmla="*/ 255 w 610"/>
                <a:gd name="T25" fmla="*/ 36 h 615"/>
                <a:gd name="T26" fmla="*/ 288 w 610"/>
                <a:gd name="T27" fmla="*/ 6 h 615"/>
                <a:gd name="T28" fmla="*/ 280 w 610"/>
                <a:gd name="T29" fmla="*/ 0 h 615"/>
                <a:gd name="T30" fmla="*/ 0 w 610"/>
                <a:gd name="T31" fmla="*/ 388 h 615"/>
                <a:gd name="T32" fmla="*/ 202 w 610"/>
                <a:gd name="T33" fmla="*/ 614 h 615"/>
                <a:gd name="T34" fmla="*/ 609 w 610"/>
                <a:gd name="T35" fmla="*/ 188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0" h="615">
                  <a:moveTo>
                    <a:pt x="609" y="188"/>
                  </a:moveTo>
                  <a:cubicBezTo>
                    <a:pt x="609" y="81"/>
                    <a:pt x="563" y="0"/>
                    <a:pt x="459" y="0"/>
                  </a:cubicBezTo>
                  <a:cubicBezTo>
                    <a:pt x="371" y="0"/>
                    <a:pt x="296" y="71"/>
                    <a:pt x="290" y="77"/>
                  </a:cubicBezTo>
                  <a:cubicBezTo>
                    <a:pt x="223" y="142"/>
                    <a:pt x="198" y="219"/>
                    <a:pt x="198" y="221"/>
                  </a:cubicBezTo>
                  <a:cubicBezTo>
                    <a:pt x="198" y="227"/>
                    <a:pt x="202" y="227"/>
                    <a:pt x="205" y="227"/>
                  </a:cubicBezTo>
                  <a:cubicBezTo>
                    <a:pt x="221" y="227"/>
                    <a:pt x="236" y="219"/>
                    <a:pt x="248" y="209"/>
                  </a:cubicBezTo>
                  <a:cubicBezTo>
                    <a:pt x="263" y="198"/>
                    <a:pt x="263" y="196"/>
                    <a:pt x="273" y="177"/>
                  </a:cubicBezTo>
                  <a:cubicBezTo>
                    <a:pt x="280" y="159"/>
                    <a:pt x="300" y="117"/>
                    <a:pt x="332" y="83"/>
                  </a:cubicBezTo>
                  <a:cubicBezTo>
                    <a:pt x="351" y="60"/>
                    <a:pt x="369" y="46"/>
                    <a:pt x="403" y="46"/>
                  </a:cubicBezTo>
                  <a:cubicBezTo>
                    <a:pt x="486" y="46"/>
                    <a:pt x="538" y="113"/>
                    <a:pt x="538" y="225"/>
                  </a:cubicBezTo>
                  <a:cubicBezTo>
                    <a:pt x="538" y="397"/>
                    <a:pt x="415" y="568"/>
                    <a:pt x="257" y="568"/>
                  </a:cubicBezTo>
                  <a:cubicBezTo>
                    <a:pt x="138" y="568"/>
                    <a:pt x="71" y="472"/>
                    <a:pt x="71" y="351"/>
                  </a:cubicBezTo>
                  <a:cubicBezTo>
                    <a:pt x="71" y="236"/>
                    <a:pt x="131" y="109"/>
                    <a:pt x="255" y="36"/>
                  </a:cubicBezTo>
                  <a:cubicBezTo>
                    <a:pt x="263" y="33"/>
                    <a:pt x="288" y="17"/>
                    <a:pt x="288" y="6"/>
                  </a:cubicBezTo>
                  <a:cubicBezTo>
                    <a:pt x="288" y="0"/>
                    <a:pt x="282" y="0"/>
                    <a:pt x="280" y="0"/>
                  </a:cubicBezTo>
                  <a:cubicBezTo>
                    <a:pt x="250" y="0"/>
                    <a:pt x="0" y="134"/>
                    <a:pt x="0" y="388"/>
                  </a:cubicBezTo>
                  <a:cubicBezTo>
                    <a:pt x="0" y="507"/>
                    <a:pt x="61" y="614"/>
                    <a:pt x="202" y="614"/>
                  </a:cubicBezTo>
                  <a:cubicBezTo>
                    <a:pt x="367" y="614"/>
                    <a:pt x="609" y="449"/>
                    <a:pt x="609" y="1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64" name="Freeform 116"/>
            <p:cNvSpPr>
              <a:spLocks noChangeArrowheads="1"/>
            </p:cNvSpPr>
            <p:nvPr/>
          </p:nvSpPr>
          <p:spPr bwMode="auto">
            <a:xfrm>
              <a:off x="2698" y="1255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65" name="Freeform 117"/>
            <p:cNvSpPr>
              <a:spLocks noChangeArrowheads="1"/>
            </p:cNvSpPr>
            <p:nvPr/>
          </p:nvSpPr>
          <p:spPr bwMode="auto">
            <a:xfrm>
              <a:off x="2762" y="1314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90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4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90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4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66" name="Freeform 118"/>
            <p:cNvSpPr>
              <a:spLocks noChangeArrowheads="1"/>
            </p:cNvSpPr>
            <p:nvPr/>
          </p:nvSpPr>
          <p:spPr bwMode="auto">
            <a:xfrm>
              <a:off x="2851" y="1229"/>
              <a:ext cx="65" cy="90"/>
            </a:xfrm>
            <a:custGeom>
              <a:avLst/>
              <a:gdLst>
                <a:gd name="T0" fmla="*/ 292 w 293"/>
                <a:gd name="T1" fmla="*/ 303 h 400"/>
                <a:gd name="T2" fmla="*/ 292 w 293"/>
                <a:gd name="T3" fmla="*/ 280 h 400"/>
                <a:gd name="T4" fmla="*/ 225 w 293"/>
                <a:gd name="T5" fmla="*/ 280 h 400"/>
                <a:gd name="T6" fmla="*/ 225 w 293"/>
                <a:gd name="T7" fmla="*/ 17 h 400"/>
                <a:gd name="T8" fmla="*/ 211 w 293"/>
                <a:gd name="T9" fmla="*/ 0 h 400"/>
                <a:gd name="T10" fmla="*/ 196 w 293"/>
                <a:gd name="T11" fmla="*/ 8 h 400"/>
                <a:gd name="T12" fmla="*/ 0 w 293"/>
                <a:gd name="T13" fmla="*/ 280 h 400"/>
                <a:gd name="T14" fmla="*/ 0 w 293"/>
                <a:gd name="T15" fmla="*/ 303 h 400"/>
                <a:gd name="T16" fmla="*/ 175 w 293"/>
                <a:gd name="T17" fmla="*/ 303 h 400"/>
                <a:gd name="T18" fmla="*/ 175 w 293"/>
                <a:gd name="T19" fmla="*/ 351 h 400"/>
                <a:gd name="T20" fmla="*/ 127 w 293"/>
                <a:gd name="T21" fmla="*/ 378 h 400"/>
                <a:gd name="T22" fmla="*/ 111 w 293"/>
                <a:gd name="T23" fmla="*/ 378 h 400"/>
                <a:gd name="T24" fmla="*/ 111 w 293"/>
                <a:gd name="T25" fmla="*/ 399 h 400"/>
                <a:gd name="T26" fmla="*/ 200 w 293"/>
                <a:gd name="T27" fmla="*/ 397 h 400"/>
                <a:gd name="T28" fmla="*/ 290 w 293"/>
                <a:gd name="T29" fmla="*/ 399 h 400"/>
                <a:gd name="T30" fmla="*/ 290 w 293"/>
                <a:gd name="T31" fmla="*/ 378 h 400"/>
                <a:gd name="T32" fmla="*/ 273 w 293"/>
                <a:gd name="T33" fmla="*/ 378 h 400"/>
                <a:gd name="T34" fmla="*/ 225 w 293"/>
                <a:gd name="T35" fmla="*/ 351 h 400"/>
                <a:gd name="T36" fmla="*/ 225 w 293"/>
                <a:gd name="T37" fmla="*/ 303 h 400"/>
                <a:gd name="T38" fmla="*/ 292 w 293"/>
                <a:gd name="T39" fmla="*/ 303 h 400"/>
                <a:gd name="T40" fmla="*/ 179 w 293"/>
                <a:gd name="T41" fmla="*/ 63 h 400"/>
                <a:gd name="T42" fmla="*/ 179 w 293"/>
                <a:gd name="T43" fmla="*/ 280 h 400"/>
                <a:gd name="T44" fmla="*/ 21 w 293"/>
                <a:gd name="T45" fmla="*/ 280 h 400"/>
                <a:gd name="T46" fmla="*/ 179 w 293"/>
                <a:gd name="T47" fmla="*/ 6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3" h="400">
                  <a:moveTo>
                    <a:pt x="292" y="303"/>
                  </a:moveTo>
                  <a:lnTo>
                    <a:pt x="292" y="280"/>
                  </a:lnTo>
                  <a:lnTo>
                    <a:pt x="225" y="280"/>
                  </a:lnTo>
                  <a:lnTo>
                    <a:pt x="225" y="17"/>
                  </a:lnTo>
                  <a:cubicBezTo>
                    <a:pt x="225" y="4"/>
                    <a:pt x="225" y="0"/>
                    <a:pt x="211" y="0"/>
                  </a:cubicBezTo>
                  <a:cubicBezTo>
                    <a:pt x="205" y="0"/>
                    <a:pt x="204" y="0"/>
                    <a:pt x="196" y="8"/>
                  </a:cubicBezTo>
                  <a:lnTo>
                    <a:pt x="0" y="280"/>
                  </a:lnTo>
                  <a:lnTo>
                    <a:pt x="0" y="303"/>
                  </a:lnTo>
                  <a:lnTo>
                    <a:pt x="175" y="303"/>
                  </a:lnTo>
                  <a:lnTo>
                    <a:pt x="175" y="351"/>
                  </a:lnTo>
                  <a:cubicBezTo>
                    <a:pt x="175" y="370"/>
                    <a:pt x="175" y="378"/>
                    <a:pt x="127" y="378"/>
                  </a:cubicBezTo>
                  <a:lnTo>
                    <a:pt x="111" y="378"/>
                  </a:lnTo>
                  <a:lnTo>
                    <a:pt x="111" y="399"/>
                  </a:lnTo>
                  <a:cubicBezTo>
                    <a:pt x="140" y="399"/>
                    <a:pt x="179" y="397"/>
                    <a:pt x="200" y="397"/>
                  </a:cubicBezTo>
                  <a:cubicBezTo>
                    <a:pt x="221" y="397"/>
                    <a:pt x="259" y="399"/>
                    <a:pt x="290" y="399"/>
                  </a:cubicBezTo>
                  <a:lnTo>
                    <a:pt x="290" y="378"/>
                  </a:lnTo>
                  <a:lnTo>
                    <a:pt x="273" y="378"/>
                  </a:lnTo>
                  <a:cubicBezTo>
                    <a:pt x="225" y="378"/>
                    <a:pt x="225" y="370"/>
                    <a:pt x="225" y="351"/>
                  </a:cubicBezTo>
                  <a:lnTo>
                    <a:pt x="225" y="303"/>
                  </a:lnTo>
                  <a:lnTo>
                    <a:pt x="292" y="303"/>
                  </a:lnTo>
                  <a:close/>
                  <a:moveTo>
                    <a:pt x="179" y="63"/>
                  </a:moveTo>
                  <a:lnTo>
                    <a:pt x="179" y="280"/>
                  </a:lnTo>
                  <a:lnTo>
                    <a:pt x="21" y="280"/>
                  </a:lnTo>
                  <a:lnTo>
                    <a:pt x="17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67" name="Freeform 119"/>
            <p:cNvSpPr>
              <a:spLocks noChangeArrowheads="1"/>
            </p:cNvSpPr>
            <p:nvPr/>
          </p:nvSpPr>
          <p:spPr bwMode="auto">
            <a:xfrm>
              <a:off x="2943" y="1255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68" name="Freeform 120"/>
            <p:cNvSpPr>
              <a:spLocks noChangeArrowheads="1"/>
            </p:cNvSpPr>
            <p:nvPr/>
          </p:nvSpPr>
          <p:spPr bwMode="auto">
            <a:xfrm>
              <a:off x="3089" y="1255"/>
              <a:ext cx="44" cy="191"/>
            </a:xfrm>
            <a:custGeom>
              <a:avLst/>
              <a:gdLst>
                <a:gd name="T0" fmla="*/ 198 w 199"/>
                <a:gd name="T1" fmla="*/ 837 h 846"/>
                <a:gd name="T2" fmla="*/ 182 w 199"/>
                <a:gd name="T3" fmla="*/ 818 h 846"/>
                <a:gd name="T4" fmla="*/ 50 w 199"/>
                <a:gd name="T5" fmla="*/ 422 h 846"/>
                <a:gd name="T6" fmla="*/ 186 w 199"/>
                <a:gd name="T7" fmla="*/ 23 h 846"/>
                <a:gd name="T8" fmla="*/ 198 w 199"/>
                <a:gd name="T9" fmla="*/ 8 h 846"/>
                <a:gd name="T10" fmla="*/ 188 w 199"/>
                <a:gd name="T11" fmla="*/ 0 h 846"/>
                <a:gd name="T12" fmla="*/ 54 w 199"/>
                <a:gd name="T13" fmla="*/ 165 h 846"/>
                <a:gd name="T14" fmla="*/ 0 w 199"/>
                <a:gd name="T15" fmla="*/ 422 h 846"/>
                <a:gd name="T16" fmla="*/ 56 w 199"/>
                <a:gd name="T17" fmla="*/ 687 h 846"/>
                <a:gd name="T18" fmla="*/ 188 w 199"/>
                <a:gd name="T19" fmla="*/ 845 h 846"/>
                <a:gd name="T20" fmla="*/ 198 w 199"/>
                <a:gd name="T21" fmla="*/ 83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837"/>
                  </a:moveTo>
                  <a:cubicBezTo>
                    <a:pt x="198" y="835"/>
                    <a:pt x="198" y="833"/>
                    <a:pt x="182" y="818"/>
                  </a:cubicBezTo>
                  <a:cubicBezTo>
                    <a:pt x="77" y="712"/>
                    <a:pt x="50" y="553"/>
                    <a:pt x="50" y="422"/>
                  </a:cubicBezTo>
                  <a:cubicBezTo>
                    <a:pt x="50" y="276"/>
                    <a:pt x="83" y="129"/>
                    <a:pt x="186" y="23"/>
                  </a:cubicBezTo>
                  <a:cubicBezTo>
                    <a:pt x="198" y="13"/>
                    <a:pt x="198" y="12"/>
                    <a:pt x="198" y="8"/>
                  </a:cubicBezTo>
                  <a:cubicBezTo>
                    <a:pt x="198" y="2"/>
                    <a:pt x="194" y="0"/>
                    <a:pt x="188" y="0"/>
                  </a:cubicBezTo>
                  <a:cubicBezTo>
                    <a:pt x="180" y="0"/>
                    <a:pt x="104" y="58"/>
                    <a:pt x="54" y="165"/>
                  </a:cubicBezTo>
                  <a:cubicBezTo>
                    <a:pt x="10" y="257"/>
                    <a:pt x="0" y="351"/>
                    <a:pt x="0" y="422"/>
                  </a:cubicBezTo>
                  <a:cubicBezTo>
                    <a:pt x="0" y="490"/>
                    <a:pt x="10" y="591"/>
                    <a:pt x="56" y="687"/>
                  </a:cubicBezTo>
                  <a:cubicBezTo>
                    <a:pt x="108" y="791"/>
                    <a:pt x="180" y="845"/>
                    <a:pt x="188" y="845"/>
                  </a:cubicBezTo>
                  <a:cubicBezTo>
                    <a:pt x="194" y="845"/>
                    <a:pt x="198" y="843"/>
                    <a:pt x="198" y="8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69" name="Freeform 121"/>
            <p:cNvSpPr>
              <a:spLocks noChangeArrowheads="1"/>
            </p:cNvSpPr>
            <p:nvPr/>
          </p:nvSpPr>
          <p:spPr bwMode="auto">
            <a:xfrm>
              <a:off x="3153" y="1262"/>
              <a:ext cx="78" cy="138"/>
            </a:xfrm>
            <a:custGeom>
              <a:avLst/>
              <a:gdLst>
                <a:gd name="T0" fmla="*/ 188 w 349"/>
                <a:gd name="T1" fmla="*/ 232 h 613"/>
                <a:gd name="T2" fmla="*/ 0 w 349"/>
                <a:gd name="T3" fmla="*/ 470 h 613"/>
                <a:gd name="T4" fmla="*/ 134 w 349"/>
                <a:gd name="T5" fmla="*/ 612 h 613"/>
                <a:gd name="T6" fmla="*/ 303 w 349"/>
                <a:gd name="T7" fmla="*/ 363 h 613"/>
                <a:gd name="T8" fmla="*/ 240 w 349"/>
                <a:gd name="T9" fmla="*/ 205 h 613"/>
                <a:gd name="T10" fmla="*/ 159 w 349"/>
                <a:gd name="T11" fmla="*/ 65 h 613"/>
                <a:gd name="T12" fmla="*/ 207 w 349"/>
                <a:gd name="T13" fmla="*/ 27 h 613"/>
                <a:gd name="T14" fmla="*/ 267 w 349"/>
                <a:gd name="T15" fmla="*/ 50 h 613"/>
                <a:gd name="T16" fmla="*/ 313 w 349"/>
                <a:gd name="T17" fmla="*/ 71 h 613"/>
                <a:gd name="T18" fmla="*/ 348 w 349"/>
                <a:gd name="T19" fmla="*/ 36 h 613"/>
                <a:gd name="T20" fmla="*/ 303 w 349"/>
                <a:gd name="T21" fmla="*/ 10 h 613"/>
                <a:gd name="T22" fmla="*/ 234 w 349"/>
                <a:gd name="T23" fmla="*/ 0 h 613"/>
                <a:gd name="T24" fmla="*/ 138 w 349"/>
                <a:gd name="T25" fmla="*/ 86 h 613"/>
                <a:gd name="T26" fmla="*/ 188 w 349"/>
                <a:gd name="T27" fmla="*/ 232 h 613"/>
                <a:gd name="T28" fmla="*/ 198 w 349"/>
                <a:gd name="T29" fmla="*/ 250 h 613"/>
                <a:gd name="T30" fmla="*/ 246 w 349"/>
                <a:gd name="T31" fmla="*/ 395 h 613"/>
                <a:gd name="T32" fmla="*/ 134 w 349"/>
                <a:gd name="T33" fmla="*/ 593 h 613"/>
                <a:gd name="T34" fmla="*/ 52 w 349"/>
                <a:gd name="T35" fmla="*/ 493 h 613"/>
                <a:gd name="T36" fmla="*/ 198 w 349"/>
                <a:gd name="T37" fmla="*/ 25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9" h="613">
                  <a:moveTo>
                    <a:pt x="188" y="232"/>
                  </a:moveTo>
                  <a:cubicBezTo>
                    <a:pt x="83" y="257"/>
                    <a:pt x="0" y="367"/>
                    <a:pt x="0" y="470"/>
                  </a:cubicBezTo>
                  <a:cubicBezTo>
                    <a:pt x="0" y="551"/>
                    <a:pt x="54" y="612"/>
                    <a:pt x="134" y="612"/>
                  </a:cubicBezTo>
                  <a:cubicBezTo>
                    <a:pt x="232" y="612"/>
                    <a:pt x="303" y="478"/>
                    <a:pt x="303" y="363"/>
                  </a:cubicBezTo>
                  <a:cubicBezTo>
                    <a:pt x="303" y="286"/>
                    <a:pt x="269" y="242"/>
                    <a:pt x="240" y="205"/>
                  </a:cubicBezTo>
                  <a:cubicBezTo>
                    <a:pt x="211" y="167"/>
                    <a:pt x="159" y="104"/>
                    <a:pt x="159" y="65"/>
                  </a:cubicBezTo>
                  <a:cubicBezTo>
                    <a:pt x="159" y="48"/>
                    <a:pt x="177" y="27"/>
                    <a:pt x="207" y="27"/>
                  </a:cubicBezTo>
                  <a:cubicBezTo>
                    <a:pt x="232" y="27"/>
                    <a:pt x="250" y="38"/>
                    <a:pt x="267" y="50"/>
                  </a:cubicBezTo>
                  <a:cubicBezTo>
                    <a:pt x="284" y="60"/>
                    <a:pt x="301" y="71"/>
                    <a:pt x="313" y="71"/>
                  </a:cubicBezTo>
                  <a:cubicBezTo>
                    <a:pt x="334" y="71"/>
                    <a:pt x="348" y="50"/>
                    <a:pt x="348" y="36"/>
                  </a:cubicBezTo>
                  <a:cubicBezTo>
                    <a:pt x="348" y="19"/>
                    <a:pt x="334" y="15"/>
                    <a:pt x="303" y="10"/>
                  </a:cubicBezTo>
                  <a:cubicBezTo>
                    <a:pt x="259" y="0"/>
                    <a:pt x="248" y="0"/>
                    <a:pt x="234" y="0"/>
                  </a:cubicBezTo>
                  <a:cubicBezTo>
                    <a:pt x="167" y="0"/>
                    <a:pt x="138" y="36"/>
                    <a:pt x="138" y="86"/>
                  </a:cubicBezTo>
                  <a:cubicBezTo>
                    <a:pt x="138" y="132"/>
                    <a:pt x="161" y="180"/>
                    <a:pt x="188" y="232"/>
                  </a:cubicBezTo>
                  <a:close/>
                  <a:moveTo>
                    <a:pt x="198" y="250"/>
                  </a:moveTo>
                  <a:cubicBezTo>
                    <a:pt x="219" y="290"/>
                    <a:pt x="246" y="336"/>
                    <a:pt x="246" y="395"/>
                  </a:cubicBezTo>
                  <a:cubicBezTo>
                    <a:pt x="246" y="451"/>
                    <a:pt x="213" y="593"/>
                    <a:pt x="134" y="593"/>
                  </a:cubicBezTo>
                  <a:cubicBezTo>
                    <a:pt x="86" y="593"/>
                    <a:pt x="52" y="557"/>
                    <a:pt x="52" y="493"/>
                  </a:cubicBezTo>
                  <a:cubicBezTo>
                    <a:pt x="52" y="440"/>
                    <a:pt x="84" y="280"/>
                    <a:pt x="198" y="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70" name="Freeform 122"/>
            <p:cNvSpPr>
              <a:spLocks noChangeArrowheads="1"/>
            </p:cNvSpPr>
            <p:nvPr/>
          </p:nvSpPr>
          <p:spPr bwMode="auto">
            <a:xfrm>
              <a:off x="3300" y="1328"/>
              <a:ext cx="127" cy="45"/>
            </a:xfrm>
            <a:custGeom>
              <a:avLst/>
              <a:gdLst>
                <a:gd name="T0" fmla="*/ 564 w 565"/>
                <a:gd name="T1" fmla="*/ 29 h 201"/>
                <a:gd name="T2" fmla="*/ 553 w 565"/>
                <a:gd name="T3" fmla="*/ 0 h 201"/>
                <a:gd name="T4" fmla="*/ 541 w 565"/>
                <a:gd name="T5" fmla="*/ 23 h 201"/>
                <a:gd name="T6" fmla="*/ 422 w 565"/>
                <a:gd name="T7" fmla="*/ 152 h 201"/>
                <a:gd name="T8" fmla="*/ 286 w 565"/>
                <a:gd name="T9" fmla="*/ 79 h 201"/>
                <a:gd name="T10" fmla="*/ 142 w 565"/>
                <a:gd name="T11" fmla="*/ 0 h 201"/>
                <a:gd name="T12" fmla="*/ 0 w 565"/>
                <a:gd name="T13" fmla="*/ 171 h 201"/>
                <a:gd name="T14" fmla="*/ 12 w 565"/>
                <a:gd name="T15" fmla="*/ 198 h 201"/>
                <a:gd name="T16" fmla="*/ 23 w 565"/>
                <a:gd name="T17" fmla="*/ 179 h 201"/>
                <a:gd name="T18" fmla="*/ 142 w 565"/>
                <a:gd name="T19" fmla="*/ 48 h 201"/>
                <a:gd name="T20" fmla="*/ 278 w 565"/>
                <a:gd name="T21" fmla="*/ 121 h 201"/>
                <a:gd name="T22" fmla="*/ 422 w 565"/>
                <a:gd name="T23" fmla="*/ 200 h 201"/>
                <a:gd name="T24" fmla="*/ 564 w 565"/>
                <a:gd name="T25" fmla="*/ 2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5" h="201">
                  <a:moveTo>
                    <a:pt x="564" y="29"/>
                  </a:moveTo>
                  <a:cubicBezTo>
                    <a:pt x="564" y="10"/>
                    <a:pt x="559" y="0"/>
                    <a:pt x="553" y="0"/>
                  </a:cubicBezTo>
                  <a:cubicBezTo>
                    <a:pt x="549" y="0"/>
                    <a:pt x="541" y="8"/>
                    <a:pt x="541" y="23"/>
                  </a:cubicBezTo>
                  <a:cubicBezTo>
                    <a:pt x="538" y="106"/>
                    <a:pt x="482" y="152"/>
                    <a:pt x="422" y="152"/>
                  </a:cubicBezTo>
                  <a:cubicBezTo>
                    <a:pt x="369" y="152"/>
                    <a:pt x="328" y="115"/>
                    <a:pt x="286" y="79"/>
                  </a:cubicBezTo>
                  <a:cubicBezTo>
                    <a:pt x="244" y="38"/>
                    <a:pt x="200" y="0"/>
                    <a:pt x="142" y="0"/>
                  </a:cubicBezTo>
                  <a:cubicBezTo>
                    <a:pt x="50" y="0"/>
                    <a:pt x="0" y="94"/>
                    <a:pt x="0" y="171"/>
                  </a:cubicBezTo>
                  <a:cubicBezTo>
                    <a:pt x="0" y="198"/>
                    <a:pt x="12" y="198"/>
                    <a:pt x="12" y="198"/>
                  </a:cubicBezTo>
                  <a:cubicBezTo>
                    <a:pt x="21" y="198"/>
                    <a:pt x="23" y="180"/>
                    <a:pt x="23" y="179"/>
                  </a:cubicBezTo>
                  <a:cubicBezTo>
                    <a:pt x="27" y="84"/>
                    <a:pt x="90" y="48"/>
                    <a:pt x="142" y="48"/>
                  </a:cubicBezTo>
                  <a:cubicBezTo>
                    <a:pt x="196" y="48"/>
                    <a:pt x="236" y="84"/>
                    <a:pt x="278" y="121"/>
                  </a:cubicBezTo>
                  <a:cubicBezTo>
                    <a:pt x="321" y="159"/>
                    <a:pt x="365" y="200"/>
                    <a:pt x="422" y="200"/>
                  </a:cubicBezTo>
                  <a:cubicBezTo>
                    <a:pt x="515" y="200"/>
                    <a:pt x="564" y="106"/>
                    <a:pt x="564" y="2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71" name="Freeform 123"/>
            <p:cNvSpPr>
              <a:spLocks noChangeArrowheads="1"/>
            </p:cNvSpPr>
            <p:nvPr/>
          </p:nvSpPr>
          <p:spPr bwMode="auto">
            <a:xfrm>
              <a:off x="3508" y="1347"/>
              <a:ext cx="116" cy="7"/>
            </a:xfrm>
            <a:custGeom>
              <a:avLst/>
              <a:gdLst>
                <a:gd name="T0" fmla="*/ 488 w 517"/>
                <a:gd name="T1" fmla="*/ 36 h 37"/>
                <a:gd name="T2" fmla="*/ 516 w 517"/>
                <a:gd name="T3" fmla="*/ 17 h 37"/>
                <a:gd name="T4" fmla="*/ 488 w 517"/>
                <a:gd name="T5" fmla="*/ 0 h 37"/>
                <a:gd name="T6" fmla="*/ 29 w 517"/>
                <a:gd name="T7" fmla="*/ 0 h 37"/>
                <a:gd name="T8" fmla="*/ 0 w 517"/>
                <a:gd name="T9" fmla="*/ 17 h 37"/>
                <a:gd name="T10" fmla="*/ 29 w 517"/>
                <a:gd name="T11" fmla="*/ 36 h 37"/>
                <a:gd name="T12" fmla="*/ 488 w 517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7" h="37">
                  <a:moveTo>
                    <a:pt x="488" y="36"/>
                  </a:moveTo>
                  <a:cubicBezTo>
                    <a:pt x="501" y="36"/>
                    <a:pt x="516" y="36"/>
                    <a:pt x="516" y="17"/>
                  </a:cubicBezTo>
                  <a:cubicBezTo>
                    <a:pt x="516" y="0"/>
                    <a:pt x="501" y="0"/>
                    <a:pt x="488" y="0"/>
                  </a:cubicBezTo>
                  <a:lnTo>
                    <a:pt x="29" y="0"/>
                  </a:lnTo>
                  <a:cubicBezTo>
                    <a:pt x="15" y="0"/>
                    <a:pt x="0" y="0"/>
                    <a:pt x="0" y="17"/>
                  </a:cubicBezTo>
                  <a:cubicBezTo>
                    <a:pt x="0" y="36"/>
                    <a:pt x="15" y="36"/>
                    <a:pt x="29" y="36"/>
                  </a:cubicBezTo>
                  <a:lnTo>
                    <a:pt x="488" y="3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72" name="Freeform 124"/>
            <p:cNvSpPr>
              <a:spLocks noChangeArrowheads="1"/>
            </p:cNvSpPr>
            <p:nvPr/>
          </p:nvSpPr>
          <p:spPr bwMode="auto">
            <a:xfrm>
              <a:off x="3648" y="1314"/>
              <a:ext cx="87" cy="86"/>
            </a:xfrm>
            <a:custGeom>
              <a:avLst/>
              <a:gdLst>
                <a:gd name="T0" fmla="*/ 282 w 389"/>
                <a:gd name="T1" fmla="*/ 54 h 385"/>
                <a:gd name="T2" fmla="*/ 204 w 389"/>
                <a:gd name="T3" fmla="*/ 0 h 385"/>
                <a:gd name="T4" fmla="*/ 0 w 389"/>
                <a:gd name="T5" fmla="*/ 248 h 385"/>
                <a:gd name="T6" fmla="*/ 113 w 389"/>
                <a:gd name="T7" fmla="*/ 384 h 385"/>
                <a:gd name="T8" fmla="*/ 223 w 389"/>
                <a:gd name="T9" fmla="*/ 321 h 385"/>
                <a:gd name="T10" fmla="*/ 300 w 389"/>
                <a:gd name="T11" fmla="*/ 384 h 385"/>
                <a:gd name="T12" fmla="*/ 363 w 389"/>
                <a:gd name="T13" fmla="*/ 338 h 385"/>
                <a:gd name="T14" fmla="*/ 388 w 389"/>
                <a:gd name="T15" fmla="*/ 253 h 385"/>
                <a:gd name="T16" fmla="*/ 378 w 389"/>
                <a:gd name="T17" fmla="*/ 246 h 385"/>
                <a:gd name="T18" fmla="*/ 367 w 389"/>
                <a:gd name="T19" fmla="*/ 261 h 385"/>
                <a:gd name="T20" fmla="*/ 301 w 389"/>
                <a:gd name="T21" fmla="*/ 365 h 385"/>
                <a:gd name="T22" fmla="*/ 276 w 389"/>
                <a:gd name="T23" fmla="*/ 326 h 385"/>
                <a:gd name="T24" fmla="*/ 288 w 389"/>
                <a:gd name="T25" fmla="*/ 263 h 385"/>
                <a:gd name="T26" fmla="*/ 305 w 389"/>
                <a:gd name="T27" fmla="*/ 188 h 385"/>
                <a:gd name="T28" fmla="*/ 336 w 389"/>
                <a:gd name="T29" fmla="*/ 69 h 385"/>
                <a:gd name="T30" fmla="*/ 342 w 389"/>
                <a:gd name="T31" fmla="*/ 40 h 385"/>
                <a:gd name="T32" fmla="*/ 319 w 389"/>
                <a:gd name="T33" fmla="*/ 17 h 385"/>
                <a:gd name="T34" fmla="*/ 282 w 389"/>
                <a:gd name="T35" fmla="*/ 54 h 385"/>
                <a:gd name="T36" fmla="*/ 227 w 389"/>
                <a:gd name="T37" fmla="*/ 275 h 385"/>
                <a:gd name="T38" fmla="*/ 211 w 389"/>
                <a:gd name="T39" fmla="*/ 305 h 385"/>
                <a:gd name="T40" fmla="*/ 115 w 389"/>
                <a:gd name="T41" fmla="*/ 365 h 385"/>
                <a:gd name="T42" fmla="*/ 60 w 389"/>
                <a:gd name="T43" fmla="*/ 286 h 385"/>
                <a:gd name="T44" fmla="*/ 108 w 389"/>
                <a:gd name="T45" fmla="*/ 100 h 385"/>
                <a:gd name="T46" fmla="*/ 205 w 389"/>
                <a:gd name="T47" fmla="*/ 19 h 385"/>
                <a:gd name="T48" fmla="*/ 273 w 389"/>
                <a:gd name="T49" fmla="*/ 94 h 385"/>
                <a:gd name="T50" fmla="*/ 269 w 389"/>
                <a:gd name="T51" fmla="*/ 108 h 385"/>
                <a:gd name="T52" fmla="*/ 227 w 389"/>
                <a:gd name="T53" fmla="*/ 27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9" h="385">
                  <a:moveTo>
                    <a:pt x="282" y="54"/>
                  </a:moveTo>
                  <a:cubicBezTo>
                    <a:pt x="267" y="23"/>
                    <a:pt x="242" y="0"/>
                    <a:pt x="204" y="0"/>
                  </a:cubicBezTo>
                  <a:cubicBezTo>
                    <a:pt x="106" y="0"/>
                    <a:pt x="0" y="125"/>
                    <a:pt x="0" y="248"/>
                  </a:cubicBezTo>
                  <a:cubicBezTo>
                    <a:pt x="0" y="328"/>
                    <a:pt x="46" y="384"/>
                    <a:pt x="113" y="384"/>
                  </a:cubicBezTo>
                  <a:cubicBezTo>
                    <a:pt x="131" y="384"/>
                    <a:pt x="173" y="380"/>
                    <a:pt x="223" y="321"/>
                  </a:cubicBezTo>
                  <a:cubicBezTo>
                    <a:pt x="230" y="355"/>
                    <a:pt x="259" y="384"/>
                    <a:pt x="300" y="384"/>
                  </a:cubicBezTo>
                  <a:cubicBezTo>
                    <a:pt x="330" y="384"/>
                    <a:pt x="349" y="365"/>
                    <a:pt x="363" y="338"/>
                  </a:cubicBezTo>
                  <a:cubicBezTo>
                    <a:pt x="376" y="307"/>
                    <a:pt x="388" y="255"/>
                    <a:pt x="388" y="253"/>
                  </a:cubicBezTo>
                  <a:cubicBezTo>
                    <a:pt x="388" y="246"/>
                    <a:pt x="380" y="246"/>
                    <a:pt x="378" y="246"/>
                  </a:cubicBezTo>
                  <a:cubicBezTo>
                    <a:pt x="371" y="246"/>
                    <a:pt x="369" y="248"/>
                    <a:pt x="367" y="261"/>
                  </a:cubicBezTo>
                  <a:cubicBezTo>
                    <a:pt x="351" y="315"/>
                    <a:pt x="336" y="365"/>
                    <a:pt x="301" y="365"/>
                  </a:cubicBezTo>
                  <a:cubicBezTo>
                    <a:pt x="278" y="365"/>
                    <a:pt x="276" y="344"/>
                    <a:pt x="276" y="326"/>
                  </a:cubicBezTo>
                  <a:cubicBezTo>
                    <a:pt x="276" y="307"/>
                    <a:pt x="278" y="301"/>
                    <a:pt x="288" y="263"/>
                  </a:cubicBezTo>
                  <a:cubicBezTo>
                    <a:pt x="298" y="228"/>
                    <a:pt x="298" y="219"/>
                    <a:pt x="305" y="188"/>
                  </a:cubicBezTo>
                  <a:lnTo>
                    <a:pt x="336" y="69"/>
                  </a:lnTo>
                  <a:cubicBezTo>
                    <a:pt x="342" y="44"/>
                    <a:pt x="342" y="44"/>
                    <a:pt x="342" y="40"/>
                  </a:cubicBezTo>
                  <a:cubicBezTo>
                    <a:pt x="342" y="25"/>
                    <a:pt x="332" y="17"/>
                    <a:pt x="319" y="17"/>
                  </a:cubicBezTo>
                  <a:cubicBezTo>
                    <a:pt x="298" y="17"/>
                    <a:pt x="284" y="36"/>
                    <a:pt x="282" y="54"/>
                  </a:cubicBezTo>
                  <a:close/>
                  <a:moveTo>
                    <a:pt x="227" y="275"/>
                  </a:moveTo>
                  <a:cubicBezTo>
                    <a:pt x="223" y="290"/>
                    <a:pt x="223" y="290"/>
                    <a:pt x="211" y="305"/>
                  </a:cubicBezTo>
                  <a:cubicBezTo>
                    <a:pt x="173" y="351"/>
                    <a:pt x="138" y="365"/>
                    <a:pt x="115" y="365"/>
                  </a:cubicBezTo>
                  <a:cubicBezTo>
                    <a:pt x="73" y="365"/>
                    <a:pt x="60" y="319"/>
                    <a:pt x="60" y="286"/>
                  </a:cubicBezTo>
                  <a:cubicBezTo>
                    <a:pt x="60" y="244"/>
                    <a:pt x="86" y="138"/>
                    <a:pt x="108" y="100"/>
                  </a:cubicBezTo>
                  <a:cubicBezTo>
                    <a:pt x="132" y="50"/>
                    <a:pt x="171" y="19"/>
                    <a:pt x="205" y="19"/>
                  </a:cubicBezTo>
                  <a:cubicBezTo>
                    <a:pt x="261" y="19"/>
                    <a:pt x="273" y="88"/>
                    <a:pt x="273" y="94"/>
                  </a:cubicBezTo>
                  <a:cubicBezTo>
                    <a:pt x="273" y="98"/>
                    <a:pt x="271" y="104"/>
                    <a:pt x="269" y="108"/>
                  </a:cubicBezTo>
                  <a:lnTo>
                    <a:pt x="227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73" name="Freeform 125"/>
            <p:cNvSpPr>
              <a:spLocks noChangeArrowheads="1"/>
            </p:cNvSpPr>
            <p:nvPr/>
          </p:nvSpPr>
          <p:spPr bwMode="auto">
            <a:xfrm>
              <a:off x="3749" y="1338"/>
              <a:ext cx="62" cy="91"/>
            </a:xfrm>
            <a:custGeom>
              <a:avLst/>
              <a:gdLst>
                <a:gd name="T0" fmla="*/ 276 w 277"/>
                <a:gd name="T1" fmla="*/ 205 h 406"/>
                <a:gd name="T2" fmla="*/ 240 w 277"/>
                <a:gd name="T3" fmla="*/ 52 h 406"/>
                <a:gd name="T4" fmla="*/ 138 w 277"/>
                <a:gd name="T5" fmla="*/ 0 h 406"/>
                <a:gd name="T6" fmla="*/ 0 w 277"/>
                <a:gd name="T7" fmla="*/ 205 h 406"/>
                <a:gd name="T8" fmla="*/ 138 w 277"/>
                <a:gd name="T9" fmla="*/ 405 h 406"/>
                <a:gd name="T10" fmla="*/ 276 w 277"/>
                <a:gd name="T11" fmla="*/ 205 h 406"/>
                <a:gd name="T12" fmla="*/ 138 w 277"/>
                <a:gd name="T13" fmla="*/ 390 h 406"/>
                <a:gd name="T14" fmla="*/ 63 w 277"/>
                <a:gd name="T15" fmla="*/ 324 h 406"/>
                <a:gd name="T16" fmla="*/ 54 w 277"/>
                <a:gd name="T17" fmla="*/ 198 h 406"/>
                <a:gd name="T18" fmla="*/ 63 w 277"/>
                <a:gd name="T19" fmla="*/ 77 h 406"/>
                <a:gd name="T20" fmla="*/ 138 w 277"/>
                <a:gd name="T21" fmla="*/ 17 h 406"/>
                <a:gd name="T22" fmla="*/ 211 w 277"/>
                <a:gd name="T23" fmla="*/ 71 h 406"/>
                <a:gd name="T24" fmla="*/ 223 w 277"/>
                <a:gd name="T25" fmla="*/ 198 h 406"/>
                <a:gd name="T26" fmla="*/ 215 w 277"/>
                <a:gd name="T27" fmla="*/ 323 h 406"/>
                <a:gd name="T28" fmla="*/ 138 w 277"/>
                <a:gd name="T29" fmla="*/ 39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406">
                  <a:moveTo>
                    <a:pt x="276" y="205"/>
                  </a:moveTo>
                  <a:cubicBezTo>
                    <a:pt x="276" y="140"/>
                    <a:pt x="269" y="92"/>
                    <a:pt x="240" y="52"/>
                  </a:cubicBezTo>
                  <a:cubicBezTo>
                    <a:pt x="223" y="23"/>
                    <a:pt x="186" y="0"/>
                    <a:pt x="138" y="0"/>
                  </a:cubicBezTo>
                  <a:cubicBezTo>
                    <a:pt x="0" y="0"/>
                    <a:pt x="0" y="161"/>
                    <a:pt x="0" y="205"/>
                  </a:cubicBezTo>
                  <a:cubicBezTo>
                    <a:pt x="0" y="248"/>
                    <a:pt x="0" y="405"/>
                    <a:pt x="138" y="405"/>
                  </a:cubicBezTo>
                  <a:cubicBezTo>
                    <a:pt x="276" y="405"/>
                    <a:pt x="276" y="248"/>
                    <a:pt x="276" y="205"/>
                  </a:cubicBezTo>
                  <a:close/>
                  <a:moveTo>
                    <a:pt x="138" y="390"/>
                  </a:moveTo>
                  <a:cubicBezTo>
                    <a:pt x="111" y="390"/>
                    <a:pt x="75" y="372"/>
                    <a:pt x="63" y="324"/>
                  </a:cubicBezTo>
                  <a:cubicBezTo>
                    <a:pt x="54" y="290"/>
                    <a:pt x="54" y="240"/>
                    <a:pt x="54" y="198"/>
                  </a:cubicBezTo>
                  <a:cubicBezTo>
                    <a:pt x="54" y="154"/>
                    <a:pt x="54" y="109"/>
                    <a:pt x="63" y="77"/>
                  </a:cubicBezTo>
                  <a:cubicBezTo>
                    <a:pt x="75" y="29"/>
                    <a:pt x="113" y="17"/>
                    <a:pt x="138" y="17"/>
                  </a:cubicBezTo>
                  <a:cubicBezTo>
                    <a:pt x="171" y="17"/>
                    <a:pt x="202" y="36"/>
                    <a:pt x="211" y="71"/>
                  </a:cubicBezTo>
                  <a:cubicBezTo>
                    <a:pt x="221" y="102"/>
                    <a:pt x="223" y="146"/>
                    <a:pt x="223" y="198"/>
                  </a:cubicBezTo>
                  <a:cubicBezTo>
                    <a:pt x="223" y="240"/>
                    <a:pt x="223" y="284"/>
                    <a:pt x="215" y="323"/>
                  </a:cubicBezTo>
                  <a:cubicBezTo>
                    <a:pt x="202" y="376"/>
                    <a:pt x="161" y="390"/>
                    <a:pt x="138" y="3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74" name="Freeform 126"/>
            <p:cNvSpPr>
              <a:spLocks noChangeArrowheads="1"/>
            </p:cNvSpPr>
            <p:nvPr/>
          </p:nvSpPr>
          <p:spPr bwMode="auto">
            <a:xfrm>
              <a:off x="3835" y="1314"/>
              <a:ext cx="78" cy="121"/>
            </a:xfrm>
            <a:custGeom>
              <a:avLst/>
              <a:gdLst>
                <a:gd name="T0" fmla="*/ 349 w 350"/>
                <a:gd name="T1" fmla="*/ 10 h 539"/>
                <a:gd name="T2" fmla="*/ 342 w 350"/>
                <a:gd name="T3" fmla="*/ 0 h 539"/>
                <a:gd name="T4" fmla="*/ 284 w 350"/>
                <a:gd name="T5" fmla="*/ 60 h 539"/>
                <a:gd name="T6" fmla="*/ 204 w 350"/>
                <a:gd name="T7" fmla="*/ 0 h 539"/>
                <a:gd name="T8" fmla="*/ 0 w 350"/>
                <a:gd name="T9" fmla="*/ 248 h 539"/>
                <a:gd name="T10" fmla="*/ 111 w 350"/>
                <a:gd name="T11" fmla="*/ 384 h 539"/>
                <a:gd name="T12" fmla="*/ 211 w 350"/>
                <a:gd name="T13" fmla="*/ 332 h 539"/>
                <a:gd name="T14" fmla="*/ 175 w 350"/>
                <a:gd name="T15" fmla="*/ 484 h 539"/>
                <a:gd name="T16" fmla="*/ 113 w 350"/>
                <a:gd name="T17" fmla="*/ 513 h 539"/>
                <a:gd name="T18" fmla="*/ 94 w 350"/>
                <a:gd name="T19" fmla="*/ 530 h 539"/>
                <a:gd name="T20" fmla="*/ 104 w 350"/>
                <a:gd name="T21" fmla="*/ 538 h 539"/>
                <a:gd name="T22" fmla="*/ 188 w 350"/>
                <a:gd name="T23" fmla="*/ 536 h 539"/>
                <a:gd name="T24" fmla="*/ 276 w 350"/>
                <a:gd name="T25" fmla="*/ 538 h 539"/>
                <a:gd name="T26" fmla="*/ 292 w 350"/>
                <a:gd name="T27" fmla="*/ 522 h 539"/>
                <a:gd name="T28" fmla="*/ 269 w 350"/>
                <a:gd name="T29" fmla="*/ 513 h 539"/>
                <a:gd name="T30" fmla="*/ 228 w 350"/>
                <a:gd name="T31" fmla="*/ 499 h 539"/>
                <a:gd name="T32" fmla="*/ 232 w 350"/>
                <a:gd name="T33" fmla="*/ 480 h 539"/>
                <a:gd name="T34" fmla="*/ 349 w 350"/>
                <a:gd name="T35" fmla="*/ 10 h 539"/>
                <a:gd name="T36" fmla="*/ 115 w 350"/>
                <a:gd name="T37" fmla="*/ 365 h 539"/>
                <a:gd name="T38" fmla="*/ 60 w 350"/>
                <a:gd name="T39" fmla="*/ 286 h 539"/>
                <a:gd name="T40" fmla="*/ 100 w 350"/>
                <a:gd name="T41" fmla="*/ 117 h 539"/>
                <a:gd name="T42" fmla="*/ 204 w 350"/>
                <a:gd name="T43" fmla="*/ 19 h 539"/>
                <a:gd name="T44" fmla="*/ 271 w 350"/>
                <a:gd name="T45" fmla="*/ 94 h 539"/>
                <a:gd name="T46" fmla="*/ 223 w 350"/>
                <a:gd name="T47" fmla="*/ 286 h 539"/>
                <a:gd name="T48" fmla="*/ 115 w 350"/>
                <a:gd name="T49" fmla="*/ 36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539">
                  <a:moveTo>
                    <a:pt x="349" y="10"/>
                  </a:moveTo>
                  <a:cubicBezTo>
                    <a:pt x="349" y="6"/>
                    <a:pt x="348" y="0"/>
                    <a:pt x="342" y="0"/>
                  </a:cubicBezTo>
                  <a:cubicBezTo>
                    <a:pt x="332" y="0"/>
                    <a:pt x="298" y="35"/>
                    <a:pt x="284" y="60"/>
                  </a:cubicBezTo>
                  <a:cubicBezTo>
                    <a:pt x="265" y="13"/>
                    <a:pt x="232" y="0"/>
                    <a:pt x="204" y="0"/>
                  </a:cubicBezTo>
                  <a:cubicBezTo>
                    <a:pt x="104" y="0"/>
                    <a:pt x="0" y="125"/>
                    <a:pt x="0" y="248"/>
                  </a:cubicBezTo>
                  <a:cubicBezTo>
                    <a:pt x="0" y="330"/>
                    <a:pt x="50" y="384"/>
                    <a:pt x="111" y="384"/>
                  </a:cubicBezTo>
                  <a:cubicBezTo>
                    <a:pt x="148" y="384"/>
                    <a:pt x="182" y="363"/>
                    <a:pt x="211" y="332"/>
                  </a:cubicBezTo>
                  <a:cubicBezTo>
                    <a:pt x="204" y="363"/>
                    <a:pt x="177" y="476"/>
                    <a:pt x="175" y="484"/>
                  </a:cubicBezTo>
                  <a:cubicBezTo>
                    <a:pt x="167" y="509"/>
                    <a:pt x="159" y="511"/>
                    <a:pt x="113" y="513"/>
                  </a:cubicBezTo>
                  <a:cubicBezTo>
                    <a:pt x="102" y="513"/>
                    <a:pt x="94" y="513"/>
                    <a:pt x="94" y="530"/>
                  </a:cubicBezTo>
                  <a:cubicBezTo>
                    <a:pt x="94" y="530"/>
                    <a:pt x="94" y="538"/>
                    <a:pt x="104" y="538"/>
                  </a:cubicBezTo>
                  <a:cubicBezTo>
                    <a:pt x="131" y="538"/>
                    <a:pt x="161" y="536"/>
                    <a:pt x="188" y="536"/>
                  </a:cubicBezTo>
                  <a:cubicBezTo>
                    <a:pt x="219" y="536"/>
                    <a:pt x="248" y="538"/>
                    <a:pt x="276" y="538"/>
                  </a:cubicBezTo>
                  <a:cubicBezTo>
                    <a:pt x="280" y="538"/>
                    <a:pt x="292" y="538"/>
                    <a:pt x="292" y="522"/>
                  </a:cubicBezTo>
                  <a:cubicBezTo>
                    <a:pt x="292" y="513"/>
                    <a:pt x="284" y="513"/>
                    <a:pt x="269" y="513"/>
                  </a:cubicBezTo>
                  <a:cubicBezTo>
                    <a:pt x="228" y="513"/>
                    <a:pt x="228" y="507"/>
                    <a:pt x="228" y="499"/>
                  </a:cubicBezTo>
                  <a:cubicBezTo>
                    <a:pt x="228" y="493"/>
                    <a:pt x="230" y="488"/>
                    <a:pt x="232" y="480"/>
                  </a:cubicBezTo>
                  <a:lnTo>
                    <a:pt x="349" y="10"/>
                  </a:lnTo>
                  <a:close/>
                  <a:moveTo>
                    <a:pt x="115" y="365"/>
                  </a:moveTo>
                  <a:cubicBezTo>
                    <a:pt x="63" y="365"/>
                    <a:pt x="60" y="299"/>
                    <a:pt x="60" y="286"/>
                  </a:cubicBezTo>
                  <a:cubicBezTo>
                    <a:pt x="60" y="244"/>
                    <a:pt x="84" y="152"/>
                    <a:pt x="100" y="117"/>
                  </a:cubicBezTo>
                  <a:cubicBezTo>
                    <a:pt x="125" y="54"/>
                    <a:pt x="169" y="19"/>
                    <a:pt x="204" y="19"/>
                  </a:cubicBezTo>
                  <a:cubicBezTo>
                    <a:pt x="259" y="19"/>
                    <a:pt x="271" y="86"/>
                    <a:pt x="271" y="94"/>
                  </a:cubicBezTo>
                  <a:cubicBezTo>
                    <a:pt x="271" y="98"/>
                    <a:pt x="225" y="284"/>
                    <a:pt x="223" y="286"/>
                  </a:cubicBezTo>
                  <a:cubicBezTo>
                    <a:pt x="209" y="311"/>
                    <a:pt x="161" y="365"/>
                    <a:pt x="115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375" name="Freeform 127"/>
            <p:cNvSpPr>
              <a:spLocks noChangeArrowheads="1"/>
            </p:cNvSpPr>
            <p:nvPr/>
          </p:nvSpPr>
          <p:spPr bwMode="auto">
            <a:xfrm>
              <a:off x="3931" y="1255"/>
              <a:ext cx="44" cy="191"/>
            </a:xfrm>
            <a:custGeom>
              <a:avLst/>
              <a:gdLst>
                <a:gd name="T0" fmla="*/ 198 w 199"/>
                <a:gd name="T1" fmla="*/ 422 h 846"/>
                <a:gd name="T2" fmla="*/ 142 w 199"/>
                <a:gd name="T3" fmla="*/ 159 h 846"/>
                <a:gd name="T4" fmla="*/ 8 w 199"/>
                <a:gd name="T5" fmla="*/ 0 h 846"/>
                <a:gd name="T6" fmla="*/ 0 w 199"/>
                <a:gd name="T7" fmla="*/ 8 h 846"/>
                <a:gd name="T8" fmla="*/ 15 w 199"/>
                <a:gd name="T9" fmla="*/ 29 h 846"/>
                <a:gd name="T10" fmla="*/ 148 w 199"/>
                <a:gd name="T11" fmla="*/ 422 h 846"/>
                <a:gd name="T12" fmla="*/ 12 w 199"/>
                <a:gd name="T13" fmla="*/ 822 h 846"/>
                <a:gd name="T14" fmla="*/ 0 w 199"/>
                <a:gd name="T15" fmla="*/ 837 h 846"/>
                <a:gd name="T16" fmla="*/ 8 w 199"/>
                <a:gd name="T17" fmla="*/ 845 h 846"/>
                <a:gd name="T18" fmla="*/ 144 w 199"/>
                <a:gd name="T19" fmla="*/ 680 h 846"/>
                <a:gd name="T20" fmla="*/ 198 w 199"/>
                <a:gd name="T21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846">
                  <a:moveTo>
                    <a:pt x="198" y="422"/>
                  </a:moveTo>
                  <a:cubicBezTo>
                    <a:pt x="198" y="357"/>
                    <a:pt x="188" y="255"/>
                    <a:pt x="142" y="159"/>
                  </a:cubicBezTo>
                  <a:cubicBezTo>
                    <a:pt x="90" y="56"/>
                    <a:pt x="17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0" y="13"/>
                    <a:pt x="15" y="29"/>
                  </a:cubicBezTo>
                  <a:cubicBezTo>
                    <a:pt x="100" y="111"/>
                    <a:pt x="148" y="246"/>
                    <a:pt x="148" y="422"/>
                  </a:cubicBezTo>
                  <a:cubicBezTo>
                    <a:pt x="148" y="566"/>
                    <a:pt x="117" y="716"/>
                    <a:pt x="12" y="822"/>
                  </a:cubicBezTo>
                  <a:cubicBezTo>
                    <a:pt x="0" y="833"/>
                    <a:pt x="0" y="835"/>
                    <a:pt x="0" y="837"/>
                  </a:cubicBezTo>
                  <a:cubicBezTo>
                    <a:pt x="0" y="843"/>
                    <a:pt x="4" y="845"/>
                    <a:pt x="8" y="845"/>
                  </a:cubicBezTo>
                  <a:cubicBezTo>
                    <a:pt x="17" y="845"/>
                    <a:pt x="94" y="787"/>
                    <a:pt x="144" y="680"/>
                  </a:cubicBezTo>
                  <a:cubicBezTo>
                    <a:pt x="188" y="587"/>
                    <a:pt x="198" y="493"/>
                    <a:pt x="198" y="4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3376" name="Text Box 128"/>
          <p:cNvSpPr txBox="1">
            <a:spLocks noChangeArrowheads="1"/>
          </p:cNvSpPr>
          <p:nvPr/>
        </p:nvSpPr>
        <p:spPr bwMode="auto">
          <a:xfrm>
            <a:off x="7091363" y="720725"/>
            <a:ext cx="2887662" cy="1104900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180000" tIns="96892" rIns="180000" bIns="72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b="0" i="1">
                <a:solidFill>
                  <a:srgbClr val="0000FF"/>
                </a:solidFill>
              </a:rPr>
              <a:t>a</a:t>
            </a:r>
            <a:r>
              <a:rPr lang="en-US" altLang="ja-JP" sz="2800" b="0" i="1" baseline="-33000">
                <a:solidFill>
                  <a:srgbClr val="0000FF"/>
                </a:solidFill>
              </a:rPr>
              <a:t>0 </a:t>
            </a:r>
            <a:r>
              <a:rPr lang="en-US" altLang="ja-JP" sz="2800" b="0" i="1">
                <a:solidFill>
                  <a:srgbClr val="0000FF"/>
                </a:solidFill>
              </a:rPr>
              <a:t> =scatt. length</a:t>
            </a:r>
          </a:p>
          <a:p>
            <a:r>
              <a:rPr lang="en-US" altLang="ja-JP" sz="2800" b="0" i="1">
                <a:solidFill>
                  <a:srgbClr val="0000FF"/>
                </a:solidFill>
              </a:rPr>
              <a:t>r</a:t>
            </a:r>
            <a:r>
              <a:rPr lang="en-US" altLang="ja-JP" sz="2800" b="0" i="1" baseline="-33000">
                <a:solidFill>
                  <a:srgbClr val="0000FF"/>
                </a:solidFill>
              </a:rPr>
              <a:t>eff </a:t>
            </a:r>
            <a:r>
              <a:rPr lang="en-US" altLang="ja-JP" sz="2800" b="0" i="1">
                <a:solidFill>
                  <a:srgbClr val="0000FF"/>
                </a:solidFill>
              </a:rPr>
              <a:t>=eff. range</a:t>
            </a:r>
          </a:p>
        </p:txBody>
      </p:sp>
      <p:sp>
        <p:nvSpPr>
          <p:cNvPr id="53377" name="Text Box 129"/>
          <p:cNvSpPr txBox="1">
            <a:spLocks noChangeArrowheads="1"/>
          </p:cNvSpPr>
          <p:nvPr/>
        </p:nvSpPr>
        <p:spPr bwMode="auto">
          <a:xfrm>
            <a:off x="7269163" y="2052638"/>
            <a:ext cx="2557462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>
                <a:solidFill>
                  <a:srgbClr val="FF0000"/>
                </a:solidFill>
              </a:rPr>
              <a:t>Nucl. and Atomic Phys.</a:t>
            </a:r>
          </a:p>
          <a:p>
            <a:r>
              <a:rPr lang="en-US" altLang="ja-JP" sz="2000" b="0">
                <a:solidFill>
                  <a:srgbClr val="FF0000"/>
                </a:solidFill>
              </a:rPr>
              <a:t>convention</a:t>
            </a:r>
          </a:p>
        </p:txBody>
      </p:sp>
      <p:sp>
        <p:nvSpPr>
          <p:cNvPr id="53378" name="Freeform 130"/>
          <p:cNvSpPr>
            <a:spLocks/>
          </p:cNvSpPr>
          <p:nvPr/>
        </p:nvSpPr>
        <p:spPr bwMode="auto">
          <a:xfrm>
            <a:off x="5688013" y="2224088"/>
            <a:ext cx="1368425" cy="323850"/>
          </a:xfrm>
          <a:custGeom>
            <a:avLst/>
            <a:gdLst>
              <a:gd name="T0" fmla="*/ 3800 w 3801"/>
              <a:gd name="T1" fmla="*/ 824 h 899"/>
              <a:gd name="T2" fmla="*/ 0 w 3801"/>
              <a:gd name="T3" fmla="*/ 898 h 899"/>
              <a:gd name="T4" fmla="*/ 0 w 3801"/>
              <a:gd name="T5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01" h="899">
                <a:moveTo>
                  <a:pt x="3800" y="824"/>
                </a:moveTo>
                <a:cubicBezTo>
                  <a:pt x="3800" y="824"/>
                  <a:pt x="1266" y="874"/>
                  <a:pt x="0" y="898"/>
                </a:cubicBezTo>
                <a:cubicBezTo>
                  <a:pt x="0" y="598"/>
                  <a:pt x="0" y="0"/>
                  <a:pt x="0" y="0"/>
                </a:cubicBezTo>
              </a:path>
            </a:pathLst>
          </a:cu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Interaction Dependence of C(q)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Repulsive interaction → C(q) is suppressed.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Attractive interaction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Wave function grows rapidly at small r with attraction.</a:t>
            </a:r>
            <a:br>
              <a:rPr lang="en-US" altLang="ja-JP" sz="2400"/>
            </a:br>
            <a:r>
              <a:rPr lang="en-US" altLang="ja-JP" sz="2400"/>
              <a:t>→ C(q) is enhanced for small source.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Without a bound state (a</a:t>
            </a:r>
            <a:r>
              <a:rPr lang="en-US" altLang="ja-JP" sz="2400" baseline="-33000"/>
              <a:t>0</a:t>
            </a:r>
            <a:r>
              <a:rPr lang="en-US" altLang="ja-JP" sz="2400"/>
              <a:t> &lt; 0)</a:t>
            </a:r>
            <a:br>
              <a:rPr lang="en-US" altLang="ja-JP" sz="2400"/>
            </a:br>
            <a:r>
              <a:rPr lang="en-US" altLang="ja-JP" sz="2400"/>
              <a:t>→ C(q) &gt; 1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With a bound state (a</a:t>
            </a:r>
            <a:r>
              <a:rPr lang="en-US" altLang="ja-JP" sz="2400" baseline="-33000"/>
              <a:t>0</a:t>
            </a:r>
            <a:r>
              <a:rPr lang="en-US" altLang="ja-JP" sz="2400"/>
              <a:t> &gt;0)</a:t>
            </a:r>
            <a:br>
              <a:rPr lang="en-US" altLang="ja-JP" sz="2400"/>
            </a:br>
            <a:r>
              <a:rPr lang="en-US" altLang="ja-JP" sz="2400"/>
              <a:t>→ Region with C(q) &lt; 1 appears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895600"/>
            <a:ext cx="4535487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413750" y="6696075"/>
            <a:ext cx="13779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Morita+(‘20)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8115300" y="4673600"/>
            <a:ext cx="1389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4" rIns="0" bIns="0"/>
          <a:lstStyle>
            <a:lvl1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LL model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49225" y="4464050"/>
            <a:ext cx="5035550" cy="2649538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180000" tIns="168892" rIns="180000" bIns="144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b="0" i="1">
                <a:solidFill>
                  <a:srgbClr val="0000FF"/>
                </a:solidFill>
              </a:rPr>
              <a:t>Why is C(q) suppressed</a:t>
            </a:r>
          </a:p>
          <a:p>
            <a:r>
              <a:rPr lang="en-US" altLang="ja-JP" sz="2800" b="0" i="1">
                <a:solidFill>
                  <a:srgbClr val="0000FF"/>
                </a:solidFill>
              </a:rPr>
              <a:t>when there is a bound state ?</a:t>
            </a:r>
          </a:p>
          <a:p>
            <a:r>
              <a:rPr lang="en-US" altLang="ja-JP" sz="2800" b="0" i="1">
                <a:solidFill>
                  <a:srgbClr val="0000FF"/>
                </a:solidFill>
              </a:rPr>
              <a:t>Do we really see</a:t>
            </a:r>
          </a:p>
          <a:p>
            <a:r>
              <a:rPr lang="en-US" altLang="ja-JP" sz="2800" b="0" i="1">
                <a:solidFill>
                  <a:srgbClr val="0000FF"/>
                </a:solidFill>
              </a:rPr>
              <a:t>enhanced C(q) for small R</a:t>
            </a:r>
          </a:p>
          <a:p>
            <a:r>
              <a:rPr lang="en-US" altLang="ja-JP" sz="2800" b="0" i="1">
                <a:solidFill>
                  <a:srgbClr val="0000FF"/>
                </a:solidFill>
              </a:rPr>
              <a:t>and suppressed C(q) for large R</a:t>
            </a:r>
          </a:p>
          <a:p>
            <a:r>
              <a:rPr lang="en-US" altLang="ja-JP" sz="2800" b="0" i="1">
                <a:solidFill>
                  <a:srgbClr val="0000FF"/>
                </a:solidFill>
              </a:rPr>
              <a:t>when there is a bound state ?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6767513" y="3384550"/>
            <a:ext cx="1587" cy="1008063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6480175" y="4679950"/>
            <a:ext cx="1588" cy="1223963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… and it works</a:t>
            </a:r>
          </a:p>
        </p:txBody>
      </p:sp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6911975" y="1546225"/>
            <a:ext cx="2924175" cy="4283075"/>
            <a:chOff x="4354" y="974"/>
            <a:chExt cx="1842" cy="2698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" y="974"/>
              <a:ext cx="1660" cy="2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4609" y="3496"/>
              <a:ext cx="158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ALICE (2104.04427)</a:t>
              </a:r>
            </a:p>
          </p:txBody>
        </p:sp>
      </p:grp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79388" y="1476375"/>
            <a:ext cx="3167062" cy="4405313"/>
            <a:chOff x="113" y="930"/>
            <a:chExt cx="1995" cy="2775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930"/>
              <a:ext cx="1995" cy="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301" y="3351"/>
              <a:ext cx="1534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Wang, Pratt (‘99, PRL,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nucl-th/9907019)</a:t>
              </a:r>
            </a:p>
          </p:txBody>
        </p:sp>
      </p:grp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3419475" y="1836738"/>
            <a:ext cx="3390900" cy="3525837"/>
            <a:chOff x="2154" y="1157"/>
            <a:chExt cx="2136" cy="2221"/>
          </a:xfrm>
        </p:grpSpPr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2607" y="3020"/>
              <a:ext cx="1314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STAR(‘06)</a:t>
              </a:r>
              <a:br>
                <a:rPr lang="en-US" altLang="ja-JP" sz="2000" b="0" i="1">
                  <a:solidFill>
                    <a:srgbClr val="0000FF"/>
                  </a:solidFill>
                </a:rPr>
              </a:br>
              <a:r>
                <a:rPr lang="en-US" altLang="ja-JP" sz="2000" b="0" i="1">
                  <a:solidFill>
                    <a:srgbClr val="0000FF"/>
                  </a:solidFill>
                </a:rPr>
                <a:t>(nucl-ex/0511003)</a:t>
              </a:r>
            </a:p>
          </p:txBody>
        </p:sp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157"/>
              <a:ext cx="2136" cy="1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223963" y="930275"/>
            <a:ext cx="1470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Prediction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3240088" y="1008063"/>
            <a:ext cx="360362" cy="287337"/>
          </a:xfrm>
          <a:prstGeom prst="rightArrow">
            <a:avLst>
              <a:gd name="adj1" fmla="val 50000"/>
              <a:gd name="adj2" fmla="val 31354"/>
            </a:avLst>
          </a:prstGeom>
          <a:noFill/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543550" y="1008063"/>
            <a:ext cx="2074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Measurements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799952" y="6189111"/>
            <a:ext cx="6596063" cy="698501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180000" tIns="165336" rIns="180000" bIns="144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i="1" dirty="0" smtClean="0">
                <a:solidFill>
                  <a:srgbClr val="0000FF"/>
                </a:solidFill>
              </a:rPr>
              <a:t>Extracted </a:t>
            </a:r>
            <a:r>
              <a:rPr lang="en-US" altLang="ja-JP" i="1" dirty="0">
                <a:solidFill>
                  <a:srgbClr val="0000FF"/>
                </a:solidFill>
              </a:rPr>
              <a:t>scattering parameters </a:t>
            </a:r>
            <a:r>
              <a:rPr lang="en-US" altLang="ja-JP" i="1" dirty="0" smtClean="0">
                <a:solidFill>
                  <a:srgbClr val="0000FF"/>
                </a:solidFill>
              </a:rPr>
              <a:t>~ Known values</a:t>
            </a:r>
            <a:endParaRPr lang="en-US" altLang="ja-JP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Discriminating Coupled-Channel Effects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600"/>
              <a:t>Source size dependence again !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Unmeasured coupled-channel wave functions disappear soon.</a:t>
            </a:r>
            <a:br>
              <a:rPr lang="en-US" altLang="ja-JP" sz="2400"/>
            </a:br>
            <a:r>
              <a:rPr lang="en-US" altLang="ja-JP" sz="2400"/>
              <a:t>→	CFs with large source is dominated</a:t>
            </a:r>
            <a:br>
              <a:rPr lang="en-US" altLang="ja-JP" sz="2400"/>
            </a:br>
            <a:r>
              <a:rPr lang="en-US" altLang="ja-JP" sz="2400"/>
              <a:t>	by the measured channel wave function !</a:t>
            </a:r>
          </a:p>
          <a:p>
            <a:pPr marL="863600" lvl="1" indent="-287338">
              <a:buSzPct val="61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/>
              <a:t>Scattering parameters from CFs with large source</a:t>
            </a:r>
            <a:br>
              <a:rPr lang="en-US" altLang="ja-JP" sz="2400"/>
            </a:br>
            <a:r>
              <a:rPr lang="en-US" altLang="ja-JP" sz="2400"/>
              <a:t>Coupled-channel effects from CFs with small source.</a:t>
            </a:r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3724275" y="3014663"/>
            <a:ext cx="6116638" cy="3860800"/>
            <a:chOff x="2346" y="1899"/>
            <a:chExt cx="3853" cy="2432"/>
          </a:xfrm>
        </p:grpSpPr>
        <p:pic>
          <p:nvPicPr>
            <p:cNvPr id="553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0"/>
            <a:stretch>
              <a:fillRect/>
            </a:stretch>
          </p:blipFill>
          <p:spPr bwMode="auto">
            <a:xfrm>
              <a:off x="2346" y="1899"/>
              <a:ext cx="3853" cy="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795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01" name="Text Box 5"/>
            <p:cNvSpPr txBox="1">
              <a:spLocks noChangeArrowheads="1"/>
            </p:cNvSpPr>
            <p:nvPr/>
          </p:nvSpPr>
          <p:spPr bwMode="auto">
            <a:xfrm>
              <a:off x="3478" y="2908"/>
              <a:ext cx="66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R=1 fm</a:t>
              </a:r>
            </a:p>
          </p:txBody>
        </p:sp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5260" y="3504"/>
              <a:ext cx="66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R=5 fm</a:t>
              </a:r>
            </a:p>
          </p:txBody>
        </p:sp>
      </p:grp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016625" y="6835775"/>
            <a:ext cx="3648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w.f. Kamiya+,arXiv:1911.01041</a:t>
            </a:r>
            <a:r>
              <a:rPr lang="en-US" altLang="ja-JP" sz="2000" b="0" i="1">
                <a:solidFill>
                  <a:srgbClr val="CE181E"/>
                </a:solidFill>
              </a:rPr>
              <a:t>v1</a:t>
            </a:r>
            <a:r>
              <a:rPr lang="en-US" altLang="ja-JP" sz="2000" b="0" i="1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Examples of Enhanced C(q) from small source</a:t>
            </a:r>
          </a:p>
        </p:txBody>
      </p:sp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3492500" y="3816350"/>
            <a:ext cx="3427413" cy="3292475"/>
            <a:chOff x="2200" y="2404"/>
            <a:chExt cx="2159" cy="2074"/>
          </a:xfrm>
        </p:grpSpPr>
        <p:pic>
          <p:nvPicPr>
            <p:cNvPr id="563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404"/>
              <a:ext cx="2159" cy="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324" name="Text Box 4"/>
            <p:cNvSpPr txBox="1">
              <a:spLocks noChangeArrowheads="1"/>
            </p:cNvSpPr>
            <p:nvPr/>
          </p:nvSpPr>
          <p:spPr bwMode="auto">
            <a:xfrm>
              <a:off x="2517" y="3946"/>
              <a:ext cx="1586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S. Acharya+[ALICE],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2005.11495 [nucl-ex]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(pp 13 TeV)</a:t>
              </a:r>
            </a:p>
          </p:txBody>
        </p:sp>
      </p:grpSp>
      <p:grpSp>
        <p:nvGrpSpPr>
          <p:cNvPr id="56325" name="Group 5"/>
          <p:cNvGrpSpPr>
            <a:grpSpLocks/>
          </p:cNvGrpSpPr>
          <p:nvPr/>
        </p:nvGrpSpPr>
        <p:grpSpPr bwMode="auto">
          <a:xfrm>
            <a:off x="3762375" y="1204913"/>
            <a:ext cx="5595938" cy="2573337"/>
            <a:chOff x="2370" y="759"/>
            <a:chExt cx="3525" cy="1621"/>
          </a:xfrm>
        </p:grpSpPr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4309" y="1451"/>
              <a:ext cx="1586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S. Acharya+[ALICE],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PRL124(‘20)092301 </a:t>
              </a:r>
            </a:p>
          </p:txBody>
        </p:sp>
        <p:pic>
          <p:nvPicPr>
            <p:cNvPr id="563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" y="759"/>
              <a:ext cx="1847" cy="1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2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" y="790"/>
              <a:ext cx="1496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6329" name="Group 9"/>
            <p:cNvGrpSpPr>
              <a:grpSpLocks/>
            </p:cNvGrpSpPr>
            <p:nvPr/>
          </p:nvGrpSpPr>
          <p:grpSpPr bwMode="auto">
            <a:xfrm>
              <a:off x="4343" y="1809"/>
              <a:ext cx="464" cy="231"/>
              <a:chOff x="4343" y="1809"/>
              <a:chExt cx="464" cy="231"/>
            </a:xfrm>
          </p:grpSpPr>
          <p:sp>
            <p:nvSpPr>
              <p:cNvPr id="56330" name="Freeform 10"/>
              <p:cNvSpPr>
                <a:spLocks noChangeArrowheads="1"/>
              </p:cNvSpPr>
              <p:nvPr/>
            </p:nvSpPr>
            <p:spPr bwMode="auto">
              <a:xfrm>
                <a:off x="4350" y="1809"/>
                <a:ext cx="457" cy="232"/>
              </a:xfrm>
              <a:custGeom>
                <a:avLst/>
                <a:gdLst>
                  <a:gd name="T0" fmla="*/ 1010 w 2020"/>
                  <a:gd name="T1" fmla="*/ 1025 h 1026"/>
                  <a:gd name="T2" fmla="*/ 0 w 2020"/>
                  <a:gd name="T3" fmla="*/ 1025 h 1026"/>
                  <a:gd name="T4" fmla="*/ 0 w 2020"/>
                  <a:gd name="T5" fmla="*/ 0 h 1026"/>
                  <a:gd name="T6" fmla="*/ 2019 w 2020"/>
                  <a:gd name="T7" fmla="*/ 0 h 1026"/>
                  <a:gd name="T8" fmla="*/ 2019 w 2020"/>
                  <a:gd name="T9" fmla="*/ 1025 h 1026"/>
                  <a:gd name="T10" fmla="*/ 1010 w 2020"/>
                  <a:gd name="T11" fmla="*/ 1025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0" h="1026">
                    <a:moveTo>
                      <a:pt x="1010" y="1025"/>
                    </a:moveTo>
                    <a:lnTo>
                      <a:pt x="0" y="1025"/>
                    </a:lnTo>
                    <a:lnTo>
                      <a:pt x="0" y="0"/>
                    </a:lnTo>
                    <a:lnTo>
                      <a:pt x="2019" y="0"/>
                    </a:lnTo>
                    <a:lnTo>
                      <a:pt x="2019" y="1025"/>
                    </a:lnTo>
                    <a:lnTo>
                      <a:pt x="1010" y="102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6331" name="Freeform 11"/>
              <p:cNvSpPr>
                <a:spLocks noChangeArrowheads="1"/>
              </p:cNvSpPr>
              <p:nvPr/>
            </p:nvSpPr>
            <p:spPr bwMode="auto">
              <a:xfrm>
                <a:off x="4343" y="1899"/>
                <a:ext cx="116" cy="141"/>
              </a:xfrm>
              <a:custGeom>
                <a:avLst/>
                <a:gdLst>
                  <a:gd name="T0" fmla="*/ 76 w 516"/>
                  <a:gd name="T1" fmla="*/ 557 h 628"/>
                  <a:gd name="T2" fmla="*/ 22 w 516"/>
                  <a:gd name="T3" fmla="*/ 598 h 628"/>
                  <a:gd name="T4" fmla="*/ 0 w 516"/>
                  <a:gd name="T5" fmla="*/ 615 h 628"/>
                  <a:gd name="T6" fmla="*/ 13 w 516"/>
                  <a:gd name="T7" fmla="*/ 627 h 628"/>
                  <a:gd name="T8" fmla="*/ 96 w 516"/>
                  <a:gd name="T9" fmla="*/ 624 h 628"/>
                  <a:gd name="T10" fmla="*/ 193 w 516"/>
                  <a:gd name="T11" fmla="*/ 627 h 628"/>
                  <a:gd name="T12" fmla="*/ 211 w 516"/>
                  <a:gd name="T13" fmla="*/ 609 h 628"/>
                  <a:gd name="T14" fmla="*/ 188 w 516"/>
                  <a:gd name="T15" fmla="*/ 598 h 628"/>
                  <a:gd name="T16" fmla="*/ 139 w 516"/>
                  <a:gd name="T17" fmla="*/ 582 h 628"/>
                  <a:gd name="T18" fmla="*/ 186 w 516"/>
                  <a:gd name="T19" fmla="*/ 385 h 628"/>
                  <a:gd name="T20" fmla="*/ 278 w 516"/>
                  <a:gd name="T21" fmla="*/ 448 h 628"/>
                  <a:gd name="T22" fmla="*/ 515 w 516"/>
                  <a:gd name="T23" fmla="*/ 159 h 628"/>
                  <a:gd name="T24" fmla="*/ 385 w 516"/>
                  <a:gd name="T25" fmla="*/ 0 h 628"/>
                  <a:gd name="T26" fmla="*/ 255 w 516"/>
                  <a:gd name="T27" fmla="*/ 74 h 628"/>
                  <a:gd name="T28" fmla="*/ 166 w 516"/>
                  <a:gd name="T29" fmla="*/ 0 h 628"/>
                  <a:gd name="T30" fmla="*/ 92 w 516"/>
                  <a:gd name="T31" fmla="*/ 56 h 628"/>
                  <a:gd name="T32" fmla="*/ 63 w 516"/>
                  <a:gd name="T33" fmla="*/ 152 h 628"/>
                  <a:gd name="T34" fmla="*/ 74 w 516"/>
                  <a:gd name="T35" fmla="*/ 161 h 628"/>
                  <a:gd name="T36" fmla="*/ 92 w 516"/>
                  <a:gd name="T37" fmla="*/ 139 h 628"/>
                  <a:gd name="T38" fmla="*/ 164 w 516"/>
                  <a:gd name="T39" fmla="*/ 22 h 628"/>
                  <a:gd name="T40" fmla="*/ 193 w 516"/>
                  <a:gd name="T41" fmla="*/ 67 h 628"/>
                  <a:gd name="T42" fmla="*/ 186 w 516"/>
                  <a:gd name="T43" fmla="*/ 116 h 628"/>
                  <a:gd name="T44" fmla="*/ 76 w 516"/>
                  <a:gd name="T45" fmla="*/ 557 h 628"/>
                  <a:gd name="T46" fmla="*/ 251 w 516"/>
                  <a:gd name="T47" fmla="*/ 128 h 628"/>
                  <a:gd name="T48" fmla="*/ 302 w 516"/>
                  <a:gd name="T49" fmla="*/ 58 h 628"/>
                  <a:gd name="T50" fmla="*/ 381 w 516"/>
                  <a:gd name="T51" fmla="*/ 22 h 628"/>
                  <a:gd name="T52" fmla="*/ 446 w 516"/>
                  <a:gd name="T53" fmla="*/ 114 h 628"/>
                  <a:gd name="T54" fmla="*/ 394 w 516"/>
                  <a:gd name="T55" fmla="*/ 325 h 628"/>
                  <a:gd name="T56" fmla="*/ 278 w 516"/>
                  <a:gd name="T57" fmla="*/ 425 h 628"/>
                  <a:gd name="T58" fmla="*/ 199 w 516"/>
                  <a:gd name="T59" fmla="*/ 338 h 628"/>
                  <a:gd name="T60" fmla="*/ 202 w 516"/>
                  <a:gd name="T61" fmla="*/ 322 h 628"/>
                  <a:gd name="T62" fmla="*/ 251 w 516"/>
                  <a:gd name="T63" fmla="*/ 1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6" h="628">
                    <a:moveTo>
                      <a:pt x="76" y="557"/>
                    </a:moveTo>
                    <a:cubicBezTo>
                      <a:pt x="67" y="591"/>
                      <a:pt x="67" y="598"/>
                      <a:pt x="22" y="598"/>
                    </a:cubicBezTo>
                    <a:cubicBezTo>
                      <a:pt x="11" y="598"/>
                      <a:pt x="0" y="598"/>
                      <a:pt x="0" y="615"/>
                    </a:cubicBezTo>
                    <a:cubicBezTo>
                      <a:pt x="0" y="624"/>
                      <a:pt x="4" y="627"/>
                      <a:pt x="13" y="627"/>
                    </a:cubicBezTo>
                    <a:cubicBezTo>
                      <a:pt x="40" y="627"/>
                      <a:pt x="67" y="624"/>
                      <a:pt x="96" y="624"/>
                    </a:cubicBezTo>
                    <a:cubicBezTo>
                      <a:pt x="128" y="624"/>
                      <a:pt x="161" y="627"/>
                      <a:pt x="193" y="627"/>
                    </a:cubicBezTo>
                    <a:cubicBezTo>
                      <a:pt x="199" y="627"/>
                      <a:pt x="211" y="627"/>
                      <a:pt x="211" y="609"/>
                    </a:cubicBezTo>
                    <a:cubicBezTo>
                      <a:pt x="211" y="598"/>
                      <a:pt x="202" y="598"/>
                      <a:pt x="188" y="598"/>
                    </a:cubicBezTo>
                    <a:cubicBezTo>
                      <a:pt x="139" y="598"/>
                      <a:pt x="139" y="591"/>
                      <a:pt x="139" y="582"/>
                    </a:cubicBezTo>
                    <a:cubicBezTo>
                      <a:pt x="139" y="568"/>
                      <a:pt x="179" y="410"/>
                      <a:pt x="186" y="385"/>
                    </a:cubicBezTo>
                    <a:cubicBezTo>
                      <a:pt x="199" y="412"/>
                      <a:pt x="226" y="448"/>
                      <a:pt x="278" y="448"/>
                    </a:cubicBezTo>
                    <a:cubicBezTo>
                      <a:pt x="392" y="448"/>
                      <a:pt x="515" y="302"/>
                      <a:pt x="515" y="159"/>
                    </a:cubicBezTo>
                    <a:cubicBezTo>
                      <a:pt x="515" y="65"/>
                      <a:pt x="459" y="0"/>
                      <a:pt x="385" y="0"/>
                    </a:cubicBezTo>
                    <a:cubicBezTo>
                      <a:pt x="336" y="0"/>
                      <a:pt x="287" y="36"/>
                      <a:pt x="255" y="74"/>
                    </a:cubicBezTo>
                    <a:cubicBezTo>
                      <a:pt x="244" y="20"/>
                      <a:pt x="202" y="0"/>
                      <a:pt x="166" y="0"/>
                    </a:cubicBezTo>
                    <a:cubicBezTo>
                      <a:pt x="121" y="0"/>
                      <a:pt x="101" y="38"/>
                      <a:pt x="92" y="56"/>
                    </a:cubicBezTo>
                    <a:cubicBezTo>
                      <a:pt x="76" y="90"/>
                      <a:pt x="63" y="150"/>
                      <a:pt x="63" y="152"/>
                    </a:cubicBezTo>
                    <a:cubicBezTo>
                      <a:pt x="63" y="161"/>
                      <a:pt x="72" y="161"/>
                      <a:pt x="74" y="161"/>
                    </a:cubicBezTo>
                    <a:cubicBezTo>
                      <a:pt x="85" y="161"/>
                      <a:pt x="85" y="161"/>
                      <a:pt x="92" y="139"/>
                    </a:cubicBezTo>
                    <a:cubicBezTo>
                      <a:pt x="108" y="69"/>
                      <a:pt x="128" y="22"/>
                      <a:pt x="164" y="22"/>
                    </a:cubicBezTo>
                    <a:cubicBezTo>
                      <a:pt x="179" y="22"/>
                      <a:pt x="193" y="29"/>
                      <a:pt x="193" y="67"/>
                    </a:cubicBezTo>
                    <a:cubicBezTo>
                      <a:pt x="193" y="90"/>
                      <a:pt x="190" y="101"/>
                      <a:pt x="186" y="116"/>
                    </a:cubicBezTo>
                    <a:lnTo>
                      <a:pt x="76" y="557"/>
                    </a:lnTo>
                    <a:close/>
                    <a:moveTo>
                      <a:pt x="251" y="128"/>
                    </a:moveTo>
                    <a:cubicBezTo>
                      <a:pt x="258" y="101"/>
                      <a:pt x="285" y="74"/>
                      <a:pt x="302" y="58"/>
                    </a:cubicBezTo>
                    <a:cubicBezTo>
                      <a:pt x="336" y="29"/>
                      <a:pt x="365" y="22"/>
                      <a:pt x="381" y="22"/>
                    </a:cubicBezTo>
                    <a:cubicBezTo>
                      <a:pt x="421" y="22"/>
                      <a:pt x="446" y="56"/>
                      <a:pt x="446" y="114"/>
                    </a:cubicBezTo>
                    <a:cubicBezTo>
                      <a:pt x="446" y="172"/>
                      <a:pt x="412" y="286"/>
                      <a:pt x="394" y="325"/>
                    </a:cubicBezTo>
                    <a:cubicBezTo>
                      <a:pt x="361" y="392"/>
                      <a:pt x="314" y="425"/>
                      <a:pt x="278" y="425"/>
                    </a:cubicBezTo>
                    <a:cubicBezTo>
                      <a:pt x="211" y="425"/>
                      <a:pt x="199" y="342"/>
                      <a:pt x="199" y="338"/>
                    </a:cubicBezTo>
                    <a:cubicBezTo>
                      <a:pt x="199" y="336"/>
                      <a:pt x="199" y="333"/>
                      <a:pt x="202" y="322"/>
                    </a:cubicBezTo>
                    <a:lnTo>
                      <a:pt x="251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6332" name="Freeform 12"/>
              <p:cNvSpPr>
                <a:spLocks noChangeArrowheads="1"/>
              </p:cNvSpPr>
              <p:nvPr/>
            </p:nvSpPr>
            <p:spPr bwMode="auto">
              <a:xfrm>
                <a:off x="4471" y="1845"/>
                <a:ext cx="190" cy="152"/>
              </a:xfrm>
              <a:custGeom>
                <a:avLst/>
                <a:gdLst>
                  <a:gd name="T0" fmla="*/ 464 w 841"/>
                  <a:gd name="T1" fmla="*/ 275 h 675"/>
                  <a:gd name="T2" fmla="*/ 459 w 841"/>
                  <a:gd name="T3" fmla="*/ 262 h 675"/>
                  <a:gd name="T4" fmla="*/ 488 w 841"/>
                  <a:gd name="T5" fmla="*/ 239 h 675"/>
                  <a:gd name="T6" fmla="*/ 661 w 841"/>
                  <a:gd name="T7" fmla="*/ 105 h 675"/>
                  <a:gd name="T8" fmla="*/ 822 w 841"/>
                  <a:gd name="T9" fmla="*/ 31 h 675"/>
                  <a:gd name="T10" fmla="*/ 840 w 841"/>
                  <a:gd name="T11" fmla="*/ 11 h 675"/>
                  <a:gd name="T12" fmla="*/ 829 w 841"/>
                  <a:gd name="T13" fmla="*/ 0 h 675"/>
                  <a:gd name="T14" fmla="*/ 760 w 841"/>
                  <a:gd name="T15" fmla="*/ 2 h 675"/>
                  <a:gd name="T16" fmla="*/ 650 w 841"/>
                  <a:gd name="T17" fmla="*/ 0 h 675"/>
                  <a:gd name="T18" fmla="*/ 630 w 841"/>
                  <a:gd name="T19" fmla="*/ 20 h 675"/>
                  <a:gd name="T20" fmla="*/ 643 w 841"/>
                  <a:gd name="T21" fmla="*/ 31 h 675"/>
                  <a:gd name="T22" fmla="*/ 672 w 841"/>
                  <a:gd name="T23" fmla="*/ 51 h 675"/>
                  <a:gd name="T24" fmla="*/ 639 w 841"/>
                  <a:gd name="T25" fmla="*/ 96 h 675"/>
                  <a:gd name="T26" fmla="*/ 253 w 841"/>
                  <a:gd name="T27" fmla="*/ 392 h 675"/>
                  <a:gd name="T28" fmla="*/ 332 w 841"/>
                  <a:gd name="T29" fmla="*/ 76 h 675"/>
                  <a:gd name="T30" fmla="*/ 414 w 841"/>
                  <a:gd name="T31" fmla="*/ 31 h 675"/>
                  <a:gd name="T32" fmla="*/ 448 w 841"/>
                  <a:gd name="T33" fmla="*/ 11 h 675"/>
                  <a:gd name="T34" fmla="*/ 435 w 841"/>
                  <a:gd name="T35" fmla="*/ 0 h 675"/>
                  <a:gd name="T36" fmla="*/ 307 w 841"/>
                  <a:gd name="T37" fmla="*/ 2 h 675"/>
                  <a:gd name="T38" fmla="*/ 181 w 841"/>
                  <a:gd name="T39" fmla="*/ 0 h 675"/>
                  <a:gd name="T40" fmla="*/ 161 w 841"/>
                  <a:gd name="T41" fmla="*/ 18 h 675"/>
                  <a:gd name="T42" fmla="*/ 190 w 841"/>
                  <a:gd name="T43" fmla="*/ 31 h 675"/>
                  <a:gd name="T44" fmla="*/ 233 w 841"/>
                  <a:gd name="T45" fmla="*/ 34 h 675"/>
                  <a:gd name="T46" fmla="*/ 253 w 841"/>
                  <a:gd name="T47" fmla="*/ 49 h 675"/>
                  <a:gd name="T48" fmla="*/ 249 w 841"/>
                  <a:gd name="T49" fmla="*/ 67 h 675"/>
                  <a:gd name="T50" fmla="*/ 117 w 841"/>
                  <a:gd name="T51" fmla="*/ 598 h 675"/>
                  <a:gd name="T52" fmla="*/ 27 w 841"/>
                  <a:gd name="T53" fmla="*/ 642 h 675"/>
                  <a:gd name="T54" fmla="*/ 0 w 841"/>
                  <a:gd name="T55" fmla="*/ 662 h 675"/>
                  <a:gd name="T56" fmla="*/ 16 w 841"/>
                  <a:gd name="T57" fmla="*/ 674 h 675"/>
                  <a:gd name="T58" fmla="*/ 141 w 841"/>
                  <a:gd name="T59" fmla="*/ 671 h 675"/>
                  <a:gd name="T60" fmla="*/ 204 w 841"/>
                  <a:gd name="T61" fmla="*/ 671 h 675"/>
                  <a:gd name="T62" fmla="*/ 267 w 841"/>
                  <a:gd name="T63" fmla="*/ 674 h 675"/>
                  <a:gd name="T64" fmla="*/ 287 w 841"/>
                  <a:gd name="T65" fmla="*/ 653 h 675"/>
                  <a:gd name="T66" fmla="*/ 260 w 841"/>
                  <a:gd name="T67" fmla="*/ 642 h 675"/>
                  <a:gd name="T68" fmla="*/ 195 w 841"/>
                  <a:gd name="T69" fmla="*/ 624 h 675"/>
                  <a:gd name="T70" fmla="*/ 204 w 841"/>
                  <a:gd name="T71" fmla="*/ 582 h 675"/>
                  <a:gd name="T72" fmla="*/ 244 w 841"/>
                  <a:gd name="T73" fmla="*/ 427 h 675"/>
                  <a:gd name="T74" fmla="*/ 390 w 841"/>
                  <a:gd name="T75" fmla="*/ 313 h 675"/>
                  <a:gd name="T76" fmla="*/ 506 w 841"/>
                  <a:gd name="T77" fmla="*/ 577 h 675"/>
                  <a:gd name="T78" fmla="*/ 518 w 841"/>
                  <a:gd name="T79" fmla="*/ 613 h 675"/>
                  <a:gd name="T80" fmla="*/ 466 w 841"/>
                  <a:gd name="T81" fmla="*/ 642 h 675"/>
                  <a:gd name="T82" fmla="*/ 444 w 841"/>
                  <a:gd name="T83" fmla="*/ 662 h 675"/>
                  <a:gd name="T84" fmla="*/ 457 w 841"/>
                  <a:gd name="T85" fmla="*/ 674 h 675"/>
                  <a:gd name="T86" fmla="*/ 578 w 841"/>
                  <a:gd name="T87" fmla="*/ 671 h 675"/>
                  <a:gd name="T88" fmla="*/ 674 w 841"/>
                  <a:gd name="T89" fmla="*/ 674 h 675"/>
                  <a:gd name="T90" fmla="*/ 692 w 841"/>
                  <a:gd name="T91" fmla="*/ 653 h 675"/>
                  <a:gd name="T92" fmla="*/ 672 w 841"/>
                  <a:gd name="T93" fmla="*/ 642 h 675"/>
                  <a:gd name="T94" fmla="*/ 605 w 841"/>
                  <a:gd name="T95" fmla="*/ 600 h 675"/>
                  <a:gd name="T96" fmla="*/ 464 w 841"/>
                  <a:gd name="T97" fmla="*/ 275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1" h="675">
                    <a:moveTo>
                      <a:pt x="464" y="275"/>
                    </a:moveTo>
                    <a:cubicBezTo>
                      <a:pt x="464" y="273"/>
                      <a:pt x="459" y="264"/>
                      <a:pt x="459" y="262"/>
                    </a:cubicBezTo>
                    <a:cubicBezTo>
                      <a:pt x="459" y="260"/>
                      <a:pt x="477" y="246"/>
                      <a:pt x="488" y="239"/>
                    </a:cubicBezTo>
                    <a:lnTo>
                      <a:pt x="661" y="105"/>
                    </a:lnTo>
                    <a:cubicBezTo>
                      <a:pt x="755" y="38"/>
                      <a:pt x="793" y="34"/>
                      <a:pt x="822" y="31"/>
                    </a:cubicBezTo>
                    <a:cubicBezTo>
                      <a:pt x="829" y="29"/>
                      <a:pt x="840" y="29"/>
                      <a:pt x="840" y="11"/>
                    </a:cubicBezTo>
                    <a:cubicBezTo>
                      <a:pt x="840" y="7"/>
                      <a:pt x="838" y="0"/>
                      <a:pt x="829" y="0"/>
                    </a:cubicBezTo>
                    <a:cubicBezTo>
                      <a:pt x="807" y="0"/>
                      <a:pt x="782" y="2"/>
                      <a:pt x="760" y="2"/>
                    </a:cubicBezTo>
                    <a:cubicBezTo>
                      <a:pt x="724" y="2"/>
                      <a:pt x="686" y="0"/>
                      <a:pt x="650" y="0"/>
                    </a:cubicBezTo>
                    <a:cubicBezTo>
                      <a:pt x="643" y="0"/>
                      <a:pt x="630" y="0"/>
                      <a:pt x="630" y="20"/>
                    </a:cubicBezTo>
                    <a:cubicBezTo>
                      <a:pt x="630" y="27"/>
                      <a:pt x="636" y="29"/>
                      <a:pt x="643" y="31"/>
                    </a:cubicBezTo>
                    <a:cubicBezTo>
                      <a:pt x="663" y="34"/>
                      <a:pt x="672" y="38"/>
                      <a:pt x="672" y="51"/>
                    </a:cubicBezTo>
                    <a:cubicBezTo>
                      <a:pt x="672" y="69"/>
                      <a:pt x="643" y="92"/>
                      <a:pt x="639" y="96"/>
                    </a:cubicBezTo>
                    <a:lnTo>
                      <a:pt x="253" y="392"/>
                    </a:lnTo>
                    <a:lnTo>
                      <a:pt x="332" y="76"/>
                    </a:lnTo>
                    <a:cubicBezTo>
                      <a:pt x="341" y="40"/>
                      <a:pt x="343" y="31"/>
                      <a:pt x="414" y="31"/>
                    </a:cubicBezTo>
                    <a:cubicBezTo>
                      <a:pt x="439" y="31"/>
                      <a:pt x="448" y="31"/>
                      <a:pt x="448" y="11"/>
                    </a:cubicBezTo>
                    <a:cubicBezTo>
                      <a:pt x="448" y="2"/>
                      <a:pt x="439" y="0"/>
                      <a:pt x="435" y="0"/>
                    </a:cubicBezTo>
                    <a:cubicBezTo>
                      <a:pt x="406" y="0"/>
                      <a:pt x="336" y="2"/>
                      <a:pt x="307" y="2"/>
                    </a:cubicBezTo>
                    <a:cubicBezTo>
                      <a:pt x="280" y="2"/>
                      <a:pt x="208" y="0"/>
                      <a:pt x="181" y="0"/>
                    </a:cubicBezTo>
                    <a:cubicBezTo>
                      <a:pt x="175" y="0"/>
                      <a:pt x="161" y="0"/>
                      <a:pt x="161" y="18"/>
                    </a:cubicBezTo>
                    <a:cubicBezTo>
                      <a:pt x="161" y="31"/>
                      <a:pt x="170" y="31"/>
                      <a:pt x="190" y="31"/>
                    </a:cubicBezTo>
                    <a:cubicBezTo>
                      <a:pt x="202" y="31"/>
                      <a:pt x="220" y="31"/>
                      <a:pt x="233" y="34"/>
                    </a:cubicBezTo>
                    <a:cubicBezTo>
                      <a:pt x="249" y="34"/>
                      <a:pt x="253" y="38"/>
                      <a:pt x="253" y="49"/>
                    </a:cubicBezTo>
                    <a:cubicBezTo>
                      <a:pt x="253" y="51"/>
                      <a:pt x="253" y="56"/>
                      <a:pt x="249" y="67"/>
                    </a:cubicBezTo>
                    <a:lnTo>
                      <a:pt x="117" y="598"/>
                    </a:lnTo>
                    <a:cubicBezTo>
                      <a:pt x="108" y="636"/>
                      <a:pt x="105" y="642"/>
                      <a:pt x="27" y="642"/>
                    </a:cubicBezTo>
                    <a:cubicBezTo>
                      <a:pt x="11" y="642"/>
                      <a:pt x="0" y="642"/>
                      <a:pt x="0" y="662"/>
                    </a:cubicBezTo>
                    <a:cubicBezTo>
                      <a:pt x="0" y="674"/>
                      <a:pt x="11" y="674"/>
                      <a:pt x="16" y="674"/>
                    </a:cubicBezTo>
                    <a:cubicBezTo>
                      <a:pt x="43" y="674"/>
                      <a:pt x="112" y="671"/>
                      <a:pt x="141" y="671"/>
                    </a:cubicBezTo>
                    <a:cubicBezTo>
                      <a:pt x="161" y="671"/>
                      <a:pt x="181" y="671"/>
                      <a:pt x="204" y="671"/>
                    </a:cubicBezTo>
                    <a:cubicBezTo>
                      <a:pt x="224" y="671"/>
                      <a:pt x="246" y="674"/>
                      <a:pt x="267" y="674"/>
                    </a:cubicBezTo>
                    <a:cubicBezTo>
                      <a:pt x="273" y="674"/>
                      <a:pt x="287" y="674"/>
                      <a:pt x="287" y="653"/>
                    </a:cubicBezTo>
                    <a:cubicBezTo>
                      <a:pt x="287" y="642"/>
                      <a:pt x="278" y="642"/>
                      <a:pt x="260" y="642"/>
                    </a:cubicBezTo>
                    <a:cubicBezTo>
                      <a:pt x="224" y="642"/>
                      <a:pt x="195" y="642"/>
                      <a:pt x="195" y="624"/>
                    </a:cubicBezTo>
                    <a:cubicBezTo>
                      <a:pt x="195" y="618"/>
                      <a:pt x="202" y="598"/>
                      <a:pt x="204" y="582"/>
                    </a:cubicBezTo>
                    <a:cubicBezTo>
                      <a:pt x="217" y="530"/>
                      <a:pt x="231" y="479"/>
                      <a:pt x="244" y="427"/>
                    </a:cubicBezTo>
                    <a:lnTo>
                      <a:pt x="390" y="313"/>
                    </a:lnTo>
                    <a:lnTo>
                      <a:pt x="506" y="577"/>
                    </a:lnTo>
                    <a:cubicBezTo>
                      <a:pt x="518" y="604"/>
                      <a:pt x="518" y="606"/>
                      <a:pt x="518" y="613"/>
                    </a:cubicBezTo>
                    <a:cubicBezTo>
                      <a:pt x="518" y="642"/>
                      <a:pt x="475" y="642"/>
                      <a:pt x="466" y="642"/>
                    </a:cubicBezTo>
                    <a:cubicBezTo>
                      <a:pt x="455" y="642"/>
                      <a:pt x="444" y="642"/>
                      <a:pt x="444" y="662"/>
                    </a:cubicBezTo>
                    <a:cubicBezTo>
                      <a:pt x="444" y="674"/>
                      <a:pt x="457" y="674"/>
                      <a:pt x="457" y="674"/>
                    </a:cubicBezTo>
                    <a:cubicBezTo>
                      <a:pt x="497" y="674"/>
                      <a:pt x="540" y="671"/>
                      <a:pt x="578" y="671"/>
                    </a:cubicBezTo>
                    <a:cubicBezTo>
                      <a:pt x="600" y="671"/>
                      <a:pt x="654" y="674"/>
                      <a:pt x="674" y="674"/>
                    </a:cubicBezTo>
                    <a:cubicBezTo>
                      <a:pt x="681" y="674"/>
                      <a:pt x="692" y="674"/>
                      <a:pt x="692" y="653"/>
                    </a:cubicBezTo>
                    <a:cubicBezTo>
                      <a:pt x="692" y="642"/>
                      <a:pt x="681" y="642"/>
                      <a:pt x="672" y="642"/>
                    </a:cubicBezTo>
                    <a:cubicBezTo>
                      <a:pt x="632" y="642"/>
                      <a:pt x="621" y="633"/>
                      <a:pt x="605" y="600"/>
                    </a:cubicBezTo>
                    <a:lnTo>
                      <a:pt x="464" y="2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6333" name="Freeform 13"/>
              <p:cNvSpPr>
                <a:spLocks noChangeArrowheads="1"/>
              </p:cNvSpPr>
              <p:nvPr/>
            </p:nvSpPr>
            <p:spPr bwMode="auto">
              <a:xfrm>
                <a:off x="4685" y="1862"/>
                <a:ext cx="105" cy="7"/>
              </a:xfrm>
              <a:custGeom>
                <a:avLst/>
                <a:gdLst>
                  <a:gd name="T0" fmla="*/ 441 w 469"/>
                  <a:gd name="T1" fmla="*/ 36 h 37"/>
                  <a:gd name="T2" fmla="*/ 468 w 469"/>
                  <a:gd name="T3" fmla="*/ 18 h 37"/>
                  <a:gd name="T4" fmla="*/ 441 w 469"/>
                  <a:gd name="T5" fmla="*/ 0 h 37"/>
                  <a:gd name="T6" fmla="*/ 27 w 469"/>
                  <a:gd name="T7" fmla="*/ 0 h 37"/>
                  <a:gd name="T8" fmla="*/ 0 w 469"/>
                  <a:gd name="T9" fmla="*/ 18 h 37"/>
                  <a:gd name="T10" fmla="*/ 27 w 469"/>
                  <a:gd name="T11" fmla="*/ 36 h 37"/>
                  <a:gd name="T12" fmla="*/ 441 w 469"/>
                  <a:gd name="T1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9" h="37">
                    <a:moveTo>
                      <a:pt x="441" y="36"/>
                    </a:moveTo>
                    <a:cubicBezTo>
                      <a:pt x="450" y="36"/>
                      <a:pt x="468" y="36"/>
                      <a:pt x="468" y="18"/>
                    </a:cubicBezTo>
                    <a:cubicBezTo>
                      <a:pt x="468" y="0"/>
                      <a:pt x="453" y="0"/>
                      <a:pt x="441" y="0"/>
                    </a:cubicBezTo>
                    <a:lnTo>
                      <a:pt x="27" y="0"/>
                    </a:lnTo>
                    <a:cubicBezTo>
                      <a:pt x="16" y="0"/>
                      <a:pt x="0" y="0"/>
                      <a:pt x="0" y="18"/>
                    </a:cubicBezTo>
                    <a:cubicBezTo>
                      <a:pt x="0" y="36"/>
                      <a:pt x="16" y="36"/>
                      <a:pt x="27" y="36"/>
                    </a:cubicBezTo>
                    <a:lnTo>
                      <a:pt x="441" y="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56334" name="Group 14"/>
          <p:cNvGrpSpPr>
            <a:grpSpLocks/>
          </p:cNvGrpSpPr>
          <p:nvPr/>
        </p:nvGrpSpPr>
        <p:grpSpPr bwMode="auto">
          <a:xfrm>
            <a:off x="179388" y="936625"/>
            <a:ext cx="3454400" cy="3343275"/>
            <a:chOff x="113" y="590"/>
            <a:chExt cx="2176" cy="2106"/>
          </a:xfrm>
        </p:grpSpPr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522" y="2341"/>
              <a:ext cx="1586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S. Acharya+[ALICE],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PRL123(‘19)112002.</a:t>
              </a:r>
            </a:p>
          </p:txBody>
        </p:sp>
        <p:pic>
          <p:nvPicPr>
            <p:cNvPr id="56336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590"/>
              <a:ext cx="2176" cy="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6337" name="Group 17"/>
            <p:cNvGrpSpPr>
              <a:grpSpLocks/>
            </p:cNvGrpSpPr>
            <p:nvPr/>
          </p:nvGrpSpPr>
          <p:grpSpPr bwMode="auto">
            <a:xfrm>
              <a:off x="1543" y="1491"/>
              <a:ext cx="407" cy="231"/>
              <a:chOff x="1543" y="1491"/>
              <a:chExt cx="407" cy="231"/>
            </a:xfrm>
          </p:grpSpPr>
          <p:sp>
            <p:nvSpPr>
              <p:cNvPr id="56338" name="Freeform 18"/>
              <p:cNvSpPr>
                <a:spLocks noChangeArrowheads="1"/>
              </p:cNvSpPr>
              <p:nvPr/>
            </p:nvSpPr>
            <p:spPr bwMode="auto">
              <a:xfrm>
                <a:off x="1550" y="1491"/>
                <a:ext cx="400" cy="232"/>
              </a:xfrm>
              <a:custGeom>
                <a:avLst/>
                <a:gdLst>
                  <a:gd name="T0" fmla="*/ 884 w 1768"/>
                  <a:gd name="T1" fmla="*/ 1025 h 1026"/>
                  <a:gd name="T2" fmla="*/ 0 w 1768"/>
                  <a:gd name="T3" fmla="*/ 1025 h 1026"/>
                  <a:gd name="T4" fmla="*/ 0 w 1768"/>
                  <a:gd name="T5" fmla="*/ 0 h 1026"/>
                  <a:gd name="T6" fmla="*/ 1767 w 1768"/>
                  <a:gd name="T7" fmla="*/ 0 h 1026"/>
                  <a:gd name="T8" fmla="*/ 1767 w 1768"/>
                  <a:gd name="T9" fmla="*/ 1025 h 1026"/>
                  <a:gd name="T10" fmla="*/ 884 w 1768"/>
                  <a:gd name="T11" fmla="*/ 1025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8" h="1026">
                    <a:moveTo>
                      <a:pt x="884" y="1025"/>
                    </a:moveTo>
                    <a:lnTo>
                      <a:pt x="0" y="1025"/>
                    </a:lnTo>
                    <a:lnTo>
                      <a:pt x="0" y="0"/>
                    </a:lnTo>
                    <a:lnTo>
                      <a:pt x="1767" y="0"/>
                    </a:lnTo>
                    <a:lnTo>
                      <a:pt x="1767" y="1025"/>
                    </a:lnTo>
                    <a:lnTo>
                      <a:pt x="884" y="102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6339" name="Freeform 19"/>
              <p:cNvSpPr>
                <a:spLocks noChangeArrowheads="1"/>
              </p:cNvSpPr>
              <p:nvPr/>
            </p:nvSpPr>
            <p:spPr bwMode="auto">
              <a:xfrm>
                <a:off x="1543" y="1581"/>
                <a:ext cx="116" cy="141"/>
              </a:xfrm>
              <a:custGeom>
                <a:avLst/>
                <a:gdLst>
                  <a:gd name="T0" fmla="*/ 76 w 516"/>
                  <a:gd name="T1" fmla="*/ 557 h 628"/>
                  <a:gd name="T2" fmla="*/ 22 w 516"/>
                  <a:gd name="T3" fmla="*/ 598 h 628"/>
                  <a:gd name="T4" fmla="*/ 0 w 516"/>
                  <a:gd name="T5" fmla="*/ 615 h 628"/>
                  <a:gd name="T6" fmla="*/ 13 w 516"/>
                  <a:gd name="T7" fmla="*/ 627 h 628"/>
                  <a:gd name="T8" fmla="*/ 96 w 516"/>
                  <a:gd name="T9" fmla="*/ 624 h 628"/>
                  <a:gd name="T10" fmla="*/ 193 w 516"/>
                  <a:gd name="T11" fmla="*/ 627 h 628"/>
                  <a:gd name="T12" fmla="*/ 210 w 516"/>
                  <a:gd name="T13" fmla="*/ 609 h 628"/>
                  <a:gd name="T14" fmla="*/ 188 w 516"/>
                  <a:gd name="T15" fmla="*/ 598 h 628"/>
                  <a:gd name="T16" fmla="*/ 139 w 516"/>
                  <a:gd name="T17" fmla="*/ 582 h 628"/>
                  <a:gd name="T18" fmla="*/ 186 w 516"/>
                  <a:gd name="T19" fmla="*/ 385 h 628"/>
                  <a:gd name="T20" fmla="*/ 278 w 516"/>
                  <a:gd name="T21" fmla="*/ 448 h 628"/>
                  <a:gd name="T22" fmla="*/ 515 w 516"/>
                  <a:gd name="T23" fmla="*/ 159 h 628"/>
                  <a:gd name="T24" fmla="*/ 385 w 516"/>
                  <a:gd name="T25" fmla="*/ 0 h 628"/>
                  <a:gd name="T26" fmla="*/ 255 w 516"/>
                  <a:gd name="T27" fmla="*/ 74 h 628"/>
                  <a:gd name="T28" fmla="*/ 166 w 516"/>
                  <a:gd name="T29" fmla="*/ 0 h 628"/>
                  <a:gd name="T30" fmla="*/ 92 w 516"/>
                  <a:gd name="T31" fmla="*/ 56 h 628"/>
                  <a:gd name="T32" fmla="*/ 63 w 516"/>
                  <a:gd name="T33" fmla="*/ 152 h 628"/>
                  <a:gd name="T34" fmla="*/ 74 w 516"/>
                  <a:gd name="T35" fmla="*/ 161 h 628"/>
                  <a:gd name="T36" fmla="*/ 92 w 516"/>
                  <a:gd name="T37" fmla="*/ 139 h 628"/>
                  <a:gd name="T38" fmla="*/ 163 w 516"/>
                  <a:gd name="T39" fmla="*/ 22 h 628"/>
                  <a:gd name="T40" fmla="*/ 193 w 516"/>
                  <a:gd name="T41" fmla="*/ 67 h 628"/>
                  <a:gd name="T42" fmla="*/ 186 w 516"/>
                  <a:gd name="T43" fmla="*/ 116 h 628"/>
                  <a:gd name="T44" fmla="*/ 76 w 516"/>
                  <a:gd name="T45" fmla="*/ 557 h 628"/>
                  <a:gd name="T46" fmla="*/ 251 w 516"/>
                  <a:gd name="T47" fmla="*/ 128 h 628"/>
                  <a:gd name="T48" fmla="*/ 302 w 516"/>
                  <a:gd name="T49" fmla="*/ 58 h 628"/>
                  <a:gd name="T50" fmla="*/ 381 w 516"/>
                  <a:gd name="T51" fmla="*/ 22 h 628"/>
                  <a:gd name="T52" fmla="*/ 446 w 516"/>
                  <a:gd name="T53" fmla="*/ 114 h 628"/>
                  <a:gd name="T54" fmla="*/ 394 w 516"/>
                  <a:gd name="T55" fmla="*/ 325 h 628"/>
                  <a:gd name="T56" fmla="*/ 278 w 516"/>
                  <a:gd name="T57" fmla="*/ 425 h 628"/>
                  <a:gd name="T58" fmla="*/ 199 w 516"/>
                  <a:gd name="T59" fmla="*/ 338 h 628"/>
                  <a:gd name="T60" fmla="*/ 202 w 516"/>
                  <a:gd name="T61" fmla="*/ 322 h 628"/>
                  <a:gd name="T62" fmla="*/ 251 w 516"/>
                  <a:gd name="T63" fmla="*/ 1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6" h="628">
                    <a:moveTo>
                      <a:pt x="76" y="557"/>
                    </a:moveTo>
                    <a:cubicBezTo>
                      <a:pt x="67" y="591"/>
                      <a:pt x="67" y="598"/>
                      <a:pt x="22" y="598"/>
                    </a:cubicBezTo>
                    <a:cubicBezTo>
                      <a:pt x="11" y="598"/>
                      <a:pt x="0" y="598"/>
                      <a:pt x="0" y="615"/>
                    </a:cubicBezTo>
                    <a:cubicBezTo>
                      <a:pt x="0" y="624"/>
                      <a:pt x="4" y="627"/>
                      <a:pt x="13" y="627"/>
                    </a:cubicBezTo>
                    <a:cubicBezTo>
                      <a:pt x="40" y="627"/>
                      <a:pt x="67" y="624"/>
                      <a:pt x="96" y="624"/>
                    </a:cubicBezTo>
                    <a:cubicBezTo>
                      <a:pt x="128" y="624"/>
                      <a:pt x="161" y="627"/>
                      <a:pt x="193" y="627"/>
                    </a:cubicBezTo>
                    <a:cubicBezTo>
                      <a:pt x="199" y="627"/>
                      <a:pt x="210" y="627"/>
                      <a:pt x="210" y="609"/>
                    </a:cubicBezTo>
                    <a:cubicBezTo>
                      <a:pt x="210" y="598"/>
                      <a:pt x="202" y="598"/>
                      <a:pt x="188" y="598"/>
                    </a:cubicBezTo>
                    <a:cubicBezTo>
                      <a:pt x="139" y="598"/>
                      <a:pt x="139" y="591"/>
                      <a:pt x="139" y="582"/>
                    </a:cubicBezTo>
                    <a:cubicBezTo>
                      <a:pt x="139" y="568"/>
                      <a:pt x="179" y="410"/>
                      <a:pt x="186" y="385"/>
                    </a:cubicBezTo>
                    <a:cubicBezTo>
                      <a:pt x="199" y="412"/>
                      <a:pt x="226" y="448"/>
                      <a:pt x="278" y="448"/>
                    </a:cubicBezTo>
                    <a:cubicBezTo>
                      <a:pt x="392" y="448"/>
                      <a:pt x="515" y="302"/>
                      <a:pt x="515" y="159"/>
                    </a:cubicBezTo>
                    <a:cubicBezTo>
                      <a:pt x="515" y="65"/>
                      <a:pt x="459" y="0"/>
                      <a:pt x="385" y="0"/>
                    </a:cubicBezTo>
                    <a:cubicBezTo>
                      <a:pt x="336" y="0"/>
                      <a:pt x="287" y="36"/>
                      <a:pt x="255" y="74"/>
                    </a:cubicBezTo>
                    <a:cubicBezTo>
                      <a:pt x="244" y="20"/>
                      <a:pt x="202" y="0"/>
                      <a:pt x="166" y="0"/>
                    </a:cubicBezTo>
                    <a:cubicBezTo>
                      <a:pt x="121" y="0"/>
                      <a:pt x="101" y="38"/>
                      <a:pt x="92" y="56"/>
                    </a:cubicBezTo>
                    <a:cubicBezTo>
                      <a:pt x="76" y="90"/>
                      <a:pt x="63" y="150"/>
                      <a:pt x="63" y="152"/>
                    </a:cubicBezTo>
                    <a:cubicBezTo>
                      <a:pt x="63" y="161"/>
                      <a:pt x="72" y="161"/>
                      <a:pt x="74" y="161"/>
                    </a:cubicBezTo>
                    <a:cubicBezTo>
                      <a:pt x="85" y="161"/>
                      <a:pt x="85" y="161"/>
                      <a:pt x="92" y="139"/>
                    </a:cubicBezTo>
                    <a:cubicBezTo>
                      <a:pt x="107" y="69"/>
                      <a:pt x="128" y="22"/>
                      <a:pt x="163" y="22"/>
                    </a:cubicBezTo>
                    <a:cubicBezTo>
                      <a:pt x="179" y="22"/>
                      <a:pt x="193" y="29"/>
                      <a:pt x="193" y="67"/>
                    </a:cubicBezTo>
                    <a:cubicBezTo>
                      <a:pt x="193" y="90"/>
                      <a:pt x="190" y="101"/>
                      <a:pt x="186" y="116"/>
                    </a:cubicBezTo>
                    <a:lnTo>
                      <a:pt x="76" y="557"/>
                    </a:lnTo>
                    <a:close/>
                    <a:moveTo>
                      <a:pt x="251" y="128"/>
                    </a:moveTo>
                    <a:cubicBezTo>
                      <a:pt x="257" y="101"/>
                      <a:pt x="284" y="74"/>
                      <a:pt x="302" y="58"/>
                    </a:cubicBezTo>
                    <a:cubicBezTo>
                      <a:pt x="336" y="29"/>
                      <a:pt x="365" y="22"/>
                      <a:pt x="381" y="22"/>
                    </a:cubicBezTo>
                    <a:cubicBezTo>
                      <a:pt x="421" y="22"/>
                      <a:pt x="446" y="56"/>
                      <a:pt x="446" y="114"/>
                    </a:cubicBezTo>
                    <a:cubicBezTo>
                      <a:pt x="446" y="172"/>
                      <a:pt x="412" y="286"/>
                      <a:pt x="394" y="325"/>
                    </a:cubicBezTo>
                    <a:cubicBezTo>
                      <a:pt x="360" y="392"/>
                      <a:pt x="313" y="425"/>
                      <a:pt x="278" y="425"/>
                    </a:cubicBezTo>
                    <a:cubicBezTo>
                      <a:pt x="210" y="425"/>
                      <a:pt x="199" y="342"/>
                      <a:pt x="199" y="338"/>
                    </a:cubicBezTo>
                    <a:cubicBezTo>
                      <a:pt x="199" y="336"/>
                      <a:pt x="199" y="333"/>
                      <a:pt x="202" y="322"/>
                    </a:cubicBezTo>
                    <a:lnTo>
                      <a:pt x="251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6340" name="Freeform 20"/>
              <p:cNvSpPr>
                <a:spLocks noChangeArrowheads="1"/>
              </p:cNvSpPr>
              <p:nvPr/>
            </p:nvSpPr>
            <p:spPr bwMode="auto">
              <a:xfrm>
                <a:off x="1671" y="1529"/>
                <a:ext cx="130" cy="150"/>
              </a:xfrm>
              <a:custGeom>
                <a:avLst/>
                <a:gdLst>
                  <a:gd name="T0" fmla="*/ 562 w 576"/>
                  <a:gd name="T1" fmla="*/ 0 h 668"/>
                  <a:gd name="T2" fmla="*/ 13 w 576"/>
                  <a:gd name="T3" fmla="*/ 0 h 668"/>
                  <a:gd name="T4" fmla="*/ 4 w 576"/>
                  <a:gd name="T5" fmla="*/ 154 h 668"/>
                  <a:gd name="T6" fmla="*/ 29 w 576"/>
                  <a:gd name="T7" fmla="*/ 154 h 668"/>
                  <a:gd name="T8" fmla="*/ 43 w 576"/>
                  <a:gd name="T9" fmla="*/ 76 h 668"/>
                  <a:gd name="T10" fmla="*/ 116 w 576"/>
                  <a:gd name="T11" fmla="*/ 69 h 668"/>
                  <a:gd name="T12" fmla="*/ 459 w 576"/>
                  <a:gd name="T13" fmla="*/ 69 h 668"/>
                  <a:gd name="T14" fmla="*/ 533 w 576"/>
                  <a:gd name="T15" fmla="*/ 76 h 668"/>
                  <a:gd name="T16" fmla="*/ 544 w 576"/>
                  <a:gd name="T17" fmla="*/ 154 h 668"/>
                  <a:gd name="T18" fmla="*/ 569 w 576"/>
                  <a:gd name="T19" fmla="*/ 154 h 668"/>
                  <a:gd name="T20" fmla="*/ 562 w 576"/>
                  <a:gd name="T21" fmla="*/ 0 h 668"/>
                  <a:gd name="T22" fmla="*/ 9 w 576"/>
                  <a:gd name="T23" fmla="*/ 667 h 668"/>
                  <a:gd name="T24" fmla="*/ 566 w 576"/>
                  <a:gd name="T25" fmla="*/ 667 h 668"/>
                  <a:gd name="T26" fmla="*/ 575 w 576"/>
                  <a:gd name="T27" fmla="*/ 504 h 668"/>
                  <a:gd name="T28" fmla="*/ 551 w 576"/>
                  <a:gd name="T29" fmla="*/ 504 h 668"/>
                  <a:gd name="T30" fmla="*/ 537 w 576"/>
                  <a:gd name="T31" fmla="*/ 589 h 668"/>
                  <a:gd name="T32" fmla="*/ 459 w 576"/>
                  <a:gd name="T33" fmla="*/ 600 h 668"/>
                  <a:gd name="T34" fmla="*/ 116 w 576"/>
                  <a:gd name="T35" fmla="*/ 600 h 668"/>
                  <a:gd name="T36" fmla="*/ 36 w 576"/>
                  <a:gd name="T37" fmla="*/ 589 h 668"/>
                  <a:gd name="T38" fmla="*/ 25 w 576"/>
                  <a:gd name="T39" fmla="*/ 504 h 668"/>
                  <a:gd name="T40" fmla="*/ 0 w 576"/>
                  <a:gd name="T41" fmla="*/ 504 h 668"/>
                  <a:gd name="T42" fmla="*/ 9 w 576"/>
                  <a:gd name="T43" fmla="*/ 667 h 668"/>
                  <a:gd name="T44" fmla="*/ 479 w 576"/>
                  <a:gd name="T45" fmla="*/ 235 h 668"/>
                  <a:gd name="T46" fmla="*/ 455 w 576"/>
                  <a:gd name="T47" fmla="*/ 235 h 668"/>
                  <a:gd name="T48" fmla="*/ 455 w 576"/>
                  <a:gd name="T49" fmla="*/ 286 h 668"/>
                  <a:gd name="T50" fmla="*/ 121 w 576"/>
                  <a:gd name="T51" fmla="*/ 286 h 668"/>
                  <a:gd name="T52" fmla="*/ 121 w 576"/>
                  <a:gd name="T53" fmla="*/ 235 h 668"/>
                  <a:gd name="T54" fmla="*/ 96 w 576"/>
                  <a:gd name="T55" fmla="*/ 235 h 668"/>
                  <a:gd name="T56" fmla="*/ 96 w 576"/>
                  <a:gd name="T57" fmla="*/ 405 h 668"/>
                  <a:gd name="T58" fmla="*/ 121 w 576"/>
                  <a:gd name="T59" fmla="*/ 405 h 668"/>
                  <a:gd name="T60" fmla="*/ 121 w 576"/>
                  <a:gd name="T61" fmla="*/ 356 h 668"/>
                  <a:gd name="T62" fmla="*/ 455 w 576"/>
                  <a:gd name="T63" fmla="*/ 356 h 668"/>
                  <a:gd name="T64" fmla="*/ 455 w 576"/>
                  <a:gd name="T65" fmla="*/ 405 h 668"/>
                  <a:gd name="T66" fmla="*/ 479 w 576"/>
                  <a:gd name="T67" fmla="*/ 405 h 668"/>
                  <a:gd name="T68" fmla="*/ 479 w 576"/>
                  <a:gd name="T69" fmla="*/ 235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6" h="668">
                    <a:moveTo>
                      <a:pt x="562" y="0"/>
                    </a:moveTo>
                    <a:lnTo>
                      <a:pt x="13" y="0"/>
                    </a:lnTo>
                    <a:lnTo>
                      <a:pt x="4" y="154"/>
                    </a:lnTo>
                    <a:lnTo>
                      <a:pt x="29" y="154"/>
                    </a:lnTo>
                    <a:cubicBezTo>
                      <a:pt x="31" y="114"/>
                      <a:pt x="34" y="87"/>
                      <a:pt x="43" y="76"/>
                    </a:cubicBezTo>
                    <a:cubicBezTo>
                      <a:pt x="47" y="69"/>
                      <a:pt x="107" y="69"/>
                      <a:pt x="116" y="69"/>
                    </a:cubicBezTo>
                    <a:lnTo>
                      <a:pt x="459" y="69"/>
                    </a:lnTo>
                    <a:cubicBezTo>
                      <a:pt x="468" y="69"/>
                      <a:pt x="528" y="69"/>
                      <a:pt x="533" y="76"/>
                    </a:cubicBezTo>
                    <a:cubicBezTo>
                      <a:pt x="540" y="87"/>
                      <a:pt x="544" y="114"/>
                      <a:pt x="544" y="154"/>
                    </a:cubicBezTo>
                    <a:lnTo>
                      <a:pt x="569" y="154"/>
                    </a:lnTo>
                    <a:lnTo>
                      <a:pt x="562" y="0"/>
                    </a:lnTo>
                    <a:close/>
                    <a:moveTo>
                      <a:pt x="9" y="667"/>
                    </a:moveTo>
                    <a:lnTo>
                      <a:pt x="566" y="667"/>
                    </a:lnTo>
                    <a:lnTo>
                      <a:pt x="575" y="504"/>
                    </a:lnTo>
                    <a:lnTo>
                      <a:pt x="551" y="504"/>
                    </a:lnTo>
                    <a:cubicBezTo>
                      <a:pt x="546" y="548"/>
                      <a:pt x="546" y="575"/>
                      <a:pt x="537" y="589"/>
                    </a:cubicBezTo>
                    <a:cubicBezTo>
                      <a:pt x="533" y="600"/>
                      <a:pt x="481" y="600"/>
                      <a:pt x="459" y="600"/>
                    </a:cubicBezTo>
                    <a:lnTo>
                      <a:pt x="116" y="600"/>
                    </a:lnTo>
                    <a:cubicBezTo>
                      <a:pt x="99" y="600"/>
                      <a:pt x="43" y="600"/>
                      <a:pt x="36" y="589"/>
                    </a:cubicBezTo>
                    <a:cubicBezTo>
                      <a:pt x="29" y="575"/>
                      <a:pt x="27" y="546"/>
                      <a:pt x="25" y="504"/>
                    </a:cubicBezTo>
                    <a:lnTo>
                      <a:pt x="0" y="504"/>
                    </a:lnTo>
                    <a:lnTo>
                      <a:pt x="9" y="667"/>
                    </a:lnTo>
                    <a:close/>
                    <a:moveTo>
                      <a:pt x="479" y="235"/>
                    </a:moveTo>
                    <a:lnTo>
                      <a:pt x="455" y="235"/>
                    </a:lnTo>
                    <a:lnTo>
                      <a:pt x="455" y="286"/>
                    </a:lnTo>
                    <a:lnTo>
                      <a:pt x="121" y="286"/>
                    </a:lnTo>
                    <a:lnTo>
                      <a:pt x="121" y="235"/>
                    </a:lnTo>
                    <a:lnTo>
                      <a:pt x="96" y="235"/>
                    </a:lnTo>
                    <a:lnTo>
                      <a:pt x="96" y="405"/>
                    </a:lnTo>
                    <a:lnTo>
                      <a:pt x="121" y="405"/>
                    </a:lnTo>
                    <a:lnTo>
                      <a:pt x="121" y="356"/>
                    </a:lnTo>
                    <a:lnTo>
                      <a:pt x="455" y="356"/>
                    </a:lnTo>
                    <a:lnTo>
                      <a:pt x="455" y="405"/>
                    </a:lnTo>
                    <a:lnTo>
                      <a:pt x="479" y="405"/>
                    </a:lnTo>
                    <a:lnTo>
                      <a:pt x="479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6341" name="Freeform 21"/>
              <p:cNvSpPr>
                <a:spLocks noChangeArrowheads="1"/>
              </p:cNvSpPr>
              <p:nvPr/>
            </p:nvSpPr>
            <p:spPr bwMode="auto">
              <a:xfrm>
                <a:off x="1827" y="1545"/>
                <a:ext cx="105" cy="7"/>
              </a:xfrm>
              <a:custGeom>
                <a:avLst/>
                <a:gdLst>
                  <a:gd name="T0" fmla="*/ 441 w 469"/>
                  <a:gd name="T1" fmla="*/ 36 h 37"/>
                  <a:gd name="T2" fmla="*/ 468 w 469"/>
                  <a:gd name="T3" fmla="*/ 18 h 37"/>
                  <a:gd name="T4" fmla="*/ 441 w 469"/>
                  <a:gd name="T5" fmla="*/ 0 h 37"/>
                  <a:gd name="T6" fmla="*/ 27 w 469"/>
                  <a:gd name="T7" fmla="*/ 0 h 37"/>
                  <a:gd name="T8" fmla="*/ 0 w 469"/>
                  <a:gd name="T9" fmla="*/ 18 h 37"/>
                  <a:gd name="T10" fmla="*/ 27 w 469"/>
                  <a:gd name="T11" fmla="*/ 36 h 37"/>
                  <a:gd name="T12" fmla="*/ 441 w 469"/>
                  <a:gd name="T1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9" h="37">
                    <a:moveTo>
                      <a:pt x="441" y="36"/>
                    </a:moveTo>
                    <a:cubicBezTo>
                      <a:pt x="450" y="36"/>
                      <a:pt x="468" y="36"/>
                      <a:pt x="468" y="18"/>
                    </a:cubicBezTo>
                    <a:cubicBezTo>
                      <a:pt x="468" y="0"/>
                      <a:pt x="452" y="0"/>
                      <a:pt x="441" y="0"/>
                    </a:cubicBezTo>
                    <a:lnTo>
                      <a:pt x="27" y="0"/>
                    </a:lnTo>
                    <a:cubicBezTo>
                      <a:pt x="16" y="0"/>
                      <a:pt x="0" y="0"/>
                      <a:pt x="0" y="18"/>
                    </a:cubicBezTo>
                    <a:cubicBezTo>
                      <a:pt x="0" y="36"/>
                      <a:pt x="16" y="36"/>
                      <a:pt x="27" y="36"/>
                    </a:cubicBezTo>
                    <a:lnTo>
                      <a:pt x="441" y="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56342" name="Group 22"/>
          <p:cNvGrpSpPr>
            <a:grpSpLocks/>
          </p:cNvGrpSpPr>
          <p:nvPr/>
        </p:nvGrpSpPr>
        <p:grpSpPr bwMode="auto">
          <a:xfrm>
            <a:off x="252413" y="4319588"/>
            <a:ext cx="3168650" cy="2414587"/>
            <a:chOff x="159" y="2721"/>
            <a:chExt cx="1996" cy="1521"/>
          </a:xfrm>
        </p:grpSpPr>
        <p:pic>
          <p:nvPicPr>
            <p:cNvPr id="56343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721"/>
              <a:ext cx="1996" cy="1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344" name="Text Box 24"/>
            <p:cNvSpPr txBox="1">
              <a:spLocks noChangeArrowheads="1"/>
            </p:cNvSpPr>
            <p:nvPr/>
          </p:nvSpPr>
          <p:spPr bwMode="auto">
            <a:xfrm>
              <a:off x="477" y="4062"/>
              <a:ext cx="140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ALICE, 2105.05578</a:t>
              </a:r>
            </a:p>
          </p:txBody>
        </p:sp>
        <p:grpSp>
          <p:nvGrpSpPr>
            <p:cNvPr id="56345" name="Group 25"/>
            <p:cNvGrpSpPr>
              <a:grpSpLocks/>
            </p:cNvGrpSpPr>
            <p:nvPr/>
          </p:nvGrpSpPr>
          <p:grpSpPr bwMode="auto">
            <a:xfrm>
              <a:off x="1721" y="2973"/>
              <a:ext cx="252" cy="200"/>
              <a:chOff x="1721" y="2973"/>
              <a:chExt cx="252" cy="200"/>
            </a:xfrm>
          </p:grpSpPr>
          <p:sp>
            <p:nvSpPr>
              <p:cNvPr id="56346" name="Freeform 26"/>
              <p:cNvSpPr>
                <a:spLocks noChangeArrowheads="1"/>
              </p:cNvSpPr>
              <p:nvPr/>
            </p:nvSpPr>
            <p:spPr bwMode="auto">
              <a:xfrm>
                <a:off x="1728" y="2973"/>
                <a:ext cx="245" cy="199"/>
              </a:xfrm>
              <a:custGeom>
                <a:avLst/>
                <a:gdLst>
                  <a:gd name="T0" fmla="*/ 541 w 1084"/>
                  <a:gd name="T1" fmla="*/ 879 h 880"/>
                  <a:gd name="T2" fmla="*/ 0 w 1084"/>
                  <a:gd name="T3" fmla="*/ 879 h 880"/>
                  <a:gd name="T4" fmla="*/ 0 w 1084"/>
                  <a:gd name="T5" fmla="*/ 0 h 880"/>
                  <a:gd name="T6" fmla="*/ 1083 w 1084"/>
                  <a:gd name="T7" fmla="*/ 0 h 880"/>
                  <a:gd name="T8" fmla="*/ 1083 w 1084"/>
                  <a:gd name="T9" fmla="*/ 879 h 880"/>
                  <a:gd name="T10" fmla="*/ 541 w 1084"/>
                  <a:gd name="T11" fmla="*/ 879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4" h="880">
                    <a:moveTo>
                      <a:pt x="541" y="879"/>
                    </a:moveTo>
                    <a:lnTo>
                      <a:pt x="0" y="879"/>
                    </a:lnTo>
                    <a:lnTo>
                      <a:pt x="0" y="0"/>
                    </a:lnTo>
                    <a:lnTo>
                      <a:pt x="1083" y="0"/>
                    </a:lnTo>
                    <a:lnTo>
                      <a:pt x="1083" y="879"/>
                    </a:lnTo>
                    <a:lnTo>
                      <a:pt x="541" y="87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6347" name="Freeform 27"/>
              <p:cNvSpPr>
                <a:spLocks noChangeArrowheads="1"/>
              </p:cNvSpPr>
              <p:nvPr/>
            </p:nvSpPr>
            <p:spPr bwMode="auto">
              <a:xfrm>
                <a:off x="1721" y="3030"/>
                <a:ext cx="116" cy="142"/>
              </a:xfrm>
              <a:custGeom>
                <a:avLst/>
                <a:gdLst>
                  <a:gd name="T0" fmla="*/ 76 w 515"/>
                  <a:gd name="T1" fmla="*/ 558 h 629"/>
                  <a:gd name="T2" fmla="*/ 22 w 515"/>
                  <a:gd name="T3" fmla="*/ 599 h 629"/>
                  <a:gd name="T4" fmla="*/ 0 w 515"/>
                  <a:gd name="T5" fmla="*/ 617 h 629"/>
                  <a:gd name="T6" fmla="*/ 13 w 515"/>
                  <a:gd name="T7" fmla="*/ 628 h 629"/>
                  <a:gd name="T8" fmla="*/ 96 w 515"/>
                  <a:gd name="T9" fmla="*/ 626 h 629"/>
                  <a:gd name="T10" fmla="*/ 192 w 515"/>
                  <a:gd name="T11" fmla="*/ 628 h 629"/>
                  <a:gd name="T12" fmla="*/ 210 w 515"/>
                  <a:gd name="T13" fmla="*/ 610 h 629"/>
                  <a:gd name="T14" fmla="*/ 188 w 515"/>
                  <a:gd name="T15" fmla="*/ 599 h 629"/>
                  <a:gd name="T16" fmla="*/ 139 w 515"/>
                  <a:gd name="T17" fmla="*/ 583 h 629"/>
                  <a:gd name="T18" fmla="*/ 186 w 515"/>
                  <a:gd name="T19" fmla="*/ 386 h 629"/>
                  <a:gd name="T20" fmla="*/ 277 w 515"/>
                  <a:gd name="T21" fmla="*/ 448 h 629"/>
                  <a:gd name="T22" fmla="*/ 514 w 515"/>
                  <a:gd name="T23" fmla="*/ 159 h 629"/>
                  <a:gd name="T24" fmla="*/ 385 w 515"/>
                  <a:gd name="T25" fmla="*/ 0 h 629"/>
                  <a:gd name="T26" fmla="*/ 255 w 515"/>
                  <a:gd name="T27" fmla="*/ 74 h 629"/>
                  <a:gd name="T28" fmla="*/ 166 w 515"/>
                  <a:gd name="T29" fmla="*/ 0 h 629"/>
                  <a:gd name="T30" fmla="*/ 92 w 515"/>
                  <a:gd name="T31" fmla="*/ 56 h 629"/>
                  <a:gd name="T32" fmla="*/ 63 w 515"/>
                  <a:gd name="T33" fmla="*/ 152 h 629"/>
                  <a:gd name="T34" fmla="*/ 74 w 515"/>
                  <a:gd name="T35" fmla="*/ 161 h 629"/>
                  <a:gd name="T36" fmla="*/ 92 w 515"/>
                  <a:gd name="T37" fmla="*/ 139 h 629"/>
                  <a:gd name="T38" fmla="*/ 163 w 515"/>
                  <a:gd name="T39" fmla="*/ 22 h 629"/>
                  <a:gd name="T40" fmla="*/ 192 w 515"/>
                  <a:gd name="T41" fmla="*/ 67 h 629"/>
                  <a:gd name="T42" fmla="*/ 186 w 515"/>
                  <a:gd name="T43" fmla="*/ 117 h 629"/>
                  <a:gd name="T44" fmla="*/ 76 w 515"/>
                  <a:gd name="T45" fmla="*/ 558 h 629"/>
                  <a:gd name="T46" fmla="*/ 251 w 515"/>
                  <a:gd name="T47" fmla="*/ 128 h 629"/>
                  <a:gd name="T48" fmla="*/ 302 w 515"/>
                  <a:gd name="T49" fmla="*/ 58 h 629"/>
                  <a:gd name="T50" fmla="*/ 380 w 515"/>
                  <a:gd name="T51" fmla="*/ 22 h 629"/>
                  <a:gd name="T52" fmla="*/ 445 w 515"/>
                  <a:gd name="T53" fmla="*/ 114 h 629"/>
                  <a:gd name="T54" fmla="*/ 394 w 515"/>
                  <a:gd name="T55" fmla="*/ 325 h 629"/>
                  <a:gd name="T56" fmla="*/ 277 w 515"/>
                  <a:gd name="T57" fmla="*/ 426 h 629"/>
                  <a:gd name="T58" fmla="*/ 199 w 515"/>
                  <a:gd name="T59" fmla="*/ 339 h 629"/>
                  <a:gd name="T60" fmla="*/ 201 w 515"/>
                  <a:gd name="T61" fmla="*/ 323 h 629"/>
                  <a:gd name="T62" fmla="*/ 251 w 515"/>
                  <a:gd name="T63" fmla="*/ 128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5" h="629">
                    <a:moveTo>
                      <a:pt x="76" y="558"/>
                    </a:moveTo>
                    <a:cubicBezTo>
                      <a:pt x="67" y="592"/>
                      <a:pt x="67" y="599"/>
                      <a:pt x="22" y="599"/>
                    </a:cubicBezTo>
                    <a:cubicBezTo>
                      <a:pt x="11" y="599"/>
                      <a:pt x="0" y="599"/>
                      <a:pt x="0" y="617"/>
                    </a:cubicBezTo>
                    <a:cubicBezTo>
                      <a:pt x="0" y="626"/>
                      <a:pt x="4" y="628"/>
                      <a:pt x="13" y="628"/>
                    </a:cubicBezTo>
                    <a:cubicBezTo>
                      <a:pt x="40" y="628"/>
                      <a:pt x="67" y="626"/>
                      <a:pt x="96" y="626"/>
                    </a:cubicBezTo>
                    <a:cubicBezTo>
                      <a:pt x="128" y="626"/>
                      <a:pt x="161" y="628"/>
                      <a:pt x="192" y="628"/>
                    </a:cubicBezTo>
                    <a:cubicBezTo>
                      <a:pt x="199" y="628"/>
                      <a:pt x="210" y="628"/>
                      <a:pt x="210" y="610"/>
                    </a:cubicBezTo>
                    <a:cubicBezTo>
                      <a:pt x="210" y="599"/>
                      <a:pt x="201" y="599"/>
                      <a:pt x="188" y="599"/>
                    </a:cubicBezTo>
                    <a:cubicBezTo>
                      <a:pt x="139" y="599"/>
                      <a:pt x="139" y="592"/>
                      <a:pt x="139" y="583"/>
                    </a:cubicBezTo>
                    <a:cubicBezTo>
                      <a:pt x="139" y="570"/>
                      <a:pt x="179" y="410"/>
                      <a:pt x="186" y="386"/>
                    </a:cubicBezTo>
                    <a:cubicBezTo>
                      <a:pt x="199" y="413"/>
                      <a:pt x="226" y="448"/>
                      <a:pt x="277" y="448"/>
                    </a:cubicBezTo>
                    <a:cubicBezTo>
                      <a:pt x="391" y="448"/>
                      <a:pt x="514" y="303"/>
                      <a:pt x="514" y="159"/>
                    </a:cubicBezTo>
                    <a:cubicBezTo>
                      <a:pt x="514" y="65"/>
                      <a:pt x="459" y="0"/>
                      <a:pt x="385" y="0"/>
                    </a:cubicBezTo>
                    <a:cubicBezTo>
                      <a:pt x="336" y="0"/>
                      <a:pt x="286" y="36"/>
                      <a:pt x="255" y="74"/>
                    </a:cubicBezTo>
                    <a:cubicBezTo>
                      <a:pt x="244" y="20"/>
                      <a:pt x="201" y="0"/>
                      <a:pt x="166" y="0"/>
                    </a:cubicBezTo>
                    <a:cubicBezTo>
                      <a:pt x="121" y="0"/>
                      <a:pt x="101" y="38"/>
                      <a:pt x="92" y="56"/>
                    </a:cubicBezTo>
                    <a:cubicBezTo>
                      <a:pt x="76" y="90"/>
                      <a:pt x="63" y="150"/>
                      <a:pt x="63" y="152"/>
                    </a:cubicBezTo>
                    <a:cubicBezTo>
                      <a:pt x="63" y="161"/>
                      <a:pt x="72" y="161"/>
                      <a:pt x="74" y="161"/>
                    </a:cubicBezTo>
                    <a:cubicBezTo>
                      <a:pt x="85" y="161"/>
                      <a:pt x="85" y="161"/>
                      <a:pt x="92" y="139"/>
                    </a:cubicBezTo>
                    <a:cubicBezTo>
                      <a:pt x="107" y="70"/>
                      <a:pt x="128" y="22"/>
                      <a:pt x="163" y="22"/>
                    </a:cubicBezTo>
                    <a:cubicBezTo>
                      <a:pt x="179" y="22"/>
                      <a:pt x="192" y="29"/>
                      <a:pt x="192" y="67"/>
                    </a:cubicBezTo>
                    <a:cubicBezTo>
                      <a:pt x="192" y="90"/>
                      <a:pt x="190" y="101"/>
                      <a:pt x="186" y="117"/>
                    </a:cubicBezTo>
                    <a:lnTo>
                      <a:pt x="76" y="558"/>
                    </a:lnTo>
                    <a:close/>
                    <a:moveTo>
                      <a:pt x="251" y="128"/>
                    </a:moveTo>
                    <a:cubicBezTo>
                      <a:pt x="257" y="101"/>
                      <a:pt x="284" y="74"/>
                      <a:pt x="302" y="58"/>
                    </a:cubicBezTo>
                    <a:cubicBezTo>
                      <a:pt x="336" y="29"/>
                      <a:pt x="365" y="22"/>
                      <a:pt x="380" y="22"/>
                    </a:cubicBezTo>
                    <a:cubicBezTo>
                      <a:pt x="421" y="22"/>
                      <a:pt x="445" y="56"/>
                      <a:pt x="445" y="114"/>
                    </a:cubicBezTo>
                    <a:cubicBezTo>
                      <a:pt x="445" y="173"/>
                      <a:pt x="412" y="287"/>
                      <a:pt x="394" y="325"/>
                    </a:cubicBezTo>
                    <a:cubicBezTo>
                      <a:pt x="360" y="392"/>
                      <a:pt x="313" y="426"/>
                      <a:pt x="277" y="426"/>
                    </a:cubicBezTo>
                    <a:cubicBezTo>
                      <a:pt x="210" y="426"/>
                      <a:pt x="199" y="343"/>
                      <a:pt x="199" y="339"/>
                    </a:cubicBezTo>
                    <a:cubicBezTo>
                      <a:pt x="199" y="336"/>
                      <a:pt x="199" y="334"/>
                      <a:pt x="201" y="323"/>
                    </a:cubicBezTo>
                    <a:lnTo>
                      <a:pt x="251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6348" name="Freeform 28"/>
              <p:cNvSpPr>
                <a:spLocks noChangeArrowheads="1"/>
              </p:cNvSpPr>
              <p:nvPr/>
            </p:nvSpPr>
            <p:spPr bwMode="auto">
              <a:xfrm>
                <a:off x="1852" y="2973"/>
                <a:ext cx="116" cy="201"/>
              </a:xfrm>
              <a:custGeom>
                <a:avLst/>
                <a:gdLst>
                  <a:gd name="T0" fmla="*/ 383 w 518"/>
                  <a:gd name="T1" fmla="*/ 25 h 889"/>
                  <a:gd name="T2" fmla="*/ 387 w 518"/>
                  <a:gd name="T3" fmla="*/ 9 h 889"/>
                  <a:gd name="T4" fmla="*/ 374 w 518"/>
                  <a:gd name="T5" fmla="*/ 0 h 889"/>
                  <a:gd name="T6" fmla="*/ 360 w 518"/>
                  <a:gd name="T7" fmla="*/ 20 h 889"/>
                  <a:gd name="T8" fmla="*/ 302 w 518"/>
                  <a:gd name="T9" fmla="*/ 249 h 889"/>
                  <a:gd name="T10" fmla="*/ 0 w 518"/>
                  <a:gd name="T11" fmla="*/ 518 h 889"/>
                  <a:gd name="T12" fmla="*/ 190 w 518"/>
                  <a:gd name="T13" fmla="*/ 697 h 889"/>
                  <a:gd name="T14" fmla="*/ 168 w 518"/>
                  <a:gd name="T15" fmla="*/ 789 h 889"/>
                  <a:gd name="T16" fmla="*/ 145 w 518"/>
                  <a:gd name="T17" fmla="*/ 877 h 889"/>
                  <a:gd name="T18" fmla="*/ 157 w 518"/>
                  <a:gd name="T19" fmla="*/ 888 h 889"/>
                  <a:gd name="T20" fmla="*/ 168 w 518"/>
                  <a:gd name="T21" fmla="*/ 884 h 889"/>
                  <a:gd name="T22" fmla="*/ 177 w 518"/>
                  <a:gd name="T23" fmla="*/ 845 h 889"/>
                  <a:gd name="T24" fmla="*/ 215 w 518"/>
                  <a:gd name="T25" fmla="*/ 697 h 889"/>
                  <a:gd name="T26" fmla="*/ 517 w 518"/>
                  <a:gd name="T27" fmla="*/ 426 h 889"/>
                  <a:gd name="T28" fmla="*/ 327 w 518"/>
                  <a:gd name="T29" fmla="*/ 249 h 889"/>
                  <a:gd name="T30" fmla="*/ 383 w 518"/>
                  <a:gd name="T31" fmla="*/ 25 h 889"/>
                  <a:gd name="T32" fmla="*/ 195 w 518"/>
                  <a:gd name="T33" fmla="*/ 675 h 889"/>
                  <a:gd name="T34" fmla="*/ 65 w 518"/>
                  <a:gd name="T35" fmla="*/ 538 h 889"/>
                  <a:gd name="T36" fmla="*/ 295 w 518"/>
                  <a:gd name="T37" fmla="*/ 269 h 889"/>
                  <a:gd name="T38" fmla="*/ 195 w 518"/>
                  <a:gd name="T39" fmla="*/ 675 h 889"/>
                  <a:gd name="T40" fmla="*/ 322 w 518"/>
                  <a:gd name="T41" fmla="*/ 269 h 889"/>
                  <a:gd name="T42" fmla="*/ 454 w 518"/>
                  <a:gd name="T43" fmla="*/ 406 h 889"/>
                  <a:gd name="T44" fmla="*/ 219 w 518"/>
                  <a:gd name="T45" fmla="*/ 675 h 889"/>
                  <a:gd name="T46" fmla="*/ 322 w 518"/>
                  <a:gd name="T47" fmla="*/ 26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8" h="889">
                    <a:moveTo>
                      <a:pt x="383" y="25"/>
                    </a:moveTo>
                    <a:cubicBezTo>
                      <a:pt x="383" y="22"/>
                      <a:pt x="387" y="11"/>
                      <a:pt x="387" y="9"/>
                    </a:cubicBezTo>
                    <a:cubicBezTo>
                      <a:pt x="387" y="9"/>
                      <a:pt x="387" y="0"/>
                      <a:pt x="374" y="0"/>
                    </a:cubicBezTo>
                    <a:cubicBezTo>
                      <a:pt x="365" y="0"/>
                      <a:pt x="362" y="2"/>
                      <a:pt x="360" y="20"/>
                    </a:cubicBezTo>
                    <a:lnTo>
                      <a:pt x="302" y="249"/>
                    </a:lnTo>
                    <a:cubicBezTo>
                      <a:pt x="145" y="253"/>
                      <a:pt x="0" y="383"/>
                      <a:pt x="0" y="518"/>
                    </a:cubicBezTo>
                    <a:cubicBezTo>
                      <a:pt x="0" y="612"/>
                      <a:pt x="69" y="691"/>
                      <a:pt x="190" y="697"/>
                    </a:cubicBezTo>
                    <a:cubicBezTo>
                      <a:pt x="181" y="729"/>
                      <a:pt x="174" y="760"/>
                      <a:pt x="168" y="789"/>
                    </a:cubicBezTo>
                    <a:cubicBezTo>
                      <a:pt x="154" y="836"/>
                      <a:pt x="145" y="875"/>
                      <a:pt x="145" y="877"/>
                    </a:cubicBezTo>
                    <a:cubicBezTo>
                      <a:pt x="145" y="888"/>
                      <a:pt x="152" y="888"/>
                      <a:pt x="157" y="888"/>
                    </a:cubicBezTo>
                    <a:cubicBezTo>
                      <a:pt x="161" y="888"/>
                      <a:pt x="163" y="888"/>
                      <a:pt x="168" y="884"/>
                    </a:cubicBezTo>
                    <a:cubicBezTo>
                      <a:pt x="168" y="881"/>
                      <a:pt x="174" y="859"/>
                      <a:pt x="177" y="845"/>
                    </a:cubicBezTo>
                    <a:lnTo>
                      <a:pt x="215" y="697"/>
                    </a:lnTo>
                    <a:cubicBezTo>
                      <a:pt x="374" y="693"/>
                      <a:pt x="517" y="558"/>
                      <a:pt x="517" y="426"/>
                    </a:cubicBezTo>
                    <a:cubicBezTo>
                      <a:pt x="517" y="348"/>
                      <a:pt x="465" y="258"/>
                      <a:pt x="327" y="249"/>
                    </a:cubicBezTo>
                    <a:lnTo>
                      <a:pt x="383" y="25"/>
                    </a:lnTo>
                    <a:close/>
                    <a:moveTo>
                      <a:pt x="195" y="675"/>
                    </a:moveTo>
                    <a:cubicBezTo>
                      <a:pt x="134" y="673"/>
                      <a:pt x="65" y="639"/>
                      <a:pt x="65" y="538"/>
                    </a:cubicBezTo>
                    <a:cubicBezTo>
                      <a:pt x="65" y="422"/>
                      <a:pt x="150" y="283"/>
                      <a:pt x="295" y="269"/>
                    </a:cubicBezTo>
                    <a:lnTo>
                      <a:pt x="195" y="675"/>
                    </a:lnTo>
                    <a:close/>
                    <a:moveTo>
                      <a:pt x="322" y="269"/>
                    </a:moveTo>
                    <a:cubicBezTo>
                      <a:pt x="396" y="274"/>
                      <a:pt x="454" y="318"/>
                      <a:pt x="454" y="406"/>
                    </a:cubicBezTo>
                    <a:cubicBezTo>
                      <a:pt x="454" y="522"/>
                      <a:pt x="369" y="664"/>
                      <a:pt x="219" y="675"/>
                    </a:cubicBezTo>
                    <a:lnTo>
                      <a:pt x="322" y="2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56349" name="Group 29"/>
          <p:cNvGrpSpPr>
            <a:grpSpLocks/>
          </p:cNvGrpSpPr>
          <p:nvPr/>
        </p:nvGrpSpPr>
        <p:grpSpPr bwMode="auto">
          <a:xfrm>
            <a:off x="6946900" y="3779838"/>
            <a:ext cx="2930525" cy="3370262"/>
            <a:chOff x="4376" y="2381"/>
            <a:chExt cx="1846" cy="2123"/>
          </a:xfrm>
        </p:grpSpPr>
        <p:pic>
          <p:nvPicPr>
            <p:cNvPr id="56350" name="Picture 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2381"/>
              <a:ext cx="1846" cy="1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351" name="Text Box 31"/>
            <p:cNvSpPr txBox="1">
              <a:spLocks noChangeArrowheads="1"/>
            </p:cNvSpPr>
            <p:nvPr/>
          </p:nvSpPr>
          <p:spPr bwMode="auto">
            <a:xfrm>
              <a:off x="4717" y="4150"/>
              <a:ext cx="1474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Acharya+[ALICE] (2201.05352)</a:t>
              </a:r>
            </a:p>
          </p:txBody>
        </p:sp>
        <p:grpSp>
          <p:nvGrpSpPr>
            <p:cNvPr id="56352" name="Group 32"/>
            <p:cNvGrpSpPr>
              <a:grpSpLocks/>
            </p:cNvGrpSpPr>
            <p:nvPr/>
          </p:nvGrpSpPr>
          <p:grpSpPr bwMode="auto">
            <a:xfrm>
              <a:off x="5669" y="2721"/>
              <a:ext cx="450" cy="231"/>
              <a:chOff x="5669" y="2721"/>
              <a:chExt cx="450" cy="231"/>
            </a:xfrm>
          </p:grpSpPr>
          <p:sp>
            <p:nvSpPr>
              <p:cNvPr id="56353" name="Freeform 33"/>
              <p:cNvSpPr>
                <a:spLocks noChangeArrowheads="1"/>
              </p:cNvSpPr>
              <p:nvPr/>
            </p:nvSpPr>
            <p:spPr bwMode="auto">
              <a:xfrm>
                <a:off x="5676" y="2721"/>
                <a:ext cx="443" cy="232"/>
              </a:xfrm>
              <a:custGeom>
                <a:avLst/>
                <a:gdLst>
                  <a:gd name="T0" fmla="*/ 977 w 1958"/>
                  <a:gd name="T1" fmla="*/ 1025 h 1026"/>
                  <a:gd name="T2" fmla="*/ 0 w 1958"/>
                  <a:gd name="T3" fmla="*/ 1025 h 1026"/>
                  <a:gd name="T4" fmla="*/ 0 w 1958"/>
                  <a:gd name="T5" fmla="*/ 0 h 1026"/>
                  <a:gd name="T6" fmla="*/ 1957 w 1958"/>
                  <a:gd name="T7" fmla="*/ 0 h 1026"/>
                  <a:gd name="T8" fmla="*/ 1957 w 1958"/>
                  <a:gd name="T9" fmla="*/ 1025 h 1026"/>
                  <a:gd name="T10" fmla="*/ 977 w 1958"/>
                  <a:gd name="T11" fmla="*/ 1025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8" h="1026">
                    <a:moveTo>
                      <a:pt x="977" y="1025"/>
                    </a:moveTo>
                    <a:lnTo>
                      <a:pt x="0" y="1025"/>
                    </a:lnTo>
                    <a:lnTo>
                      <a:pt x="0" y="0"/>
                    </a:lnTo>
                    <a:lnTo>
                      <a:pt x="1957" y="0"/>
                    </a:lnTo>
                    <a:lnTo>
                      <a:pt x="1957" y="1025"/>
                    </a:lnTo>
                    <a:lnTo>
                      <a:pt x="977" y="102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6354" name="Freeform 34"/>
              <p:cNvSpPr>
                <a:spLocks noChangeArrowheads="1"/>
              </p:cNvSpPr>
              <p:nvPr/>
            </p:nvSpPr>
            <p:spPr bwMode="auto">
              <a:xfrm>
                <a:off x="5669" y="2812"/>
                <a:ext cx="116" cy="141"/>
              </a:xfrm>
              <a:custGeom>
                <a:avLst/>
                <a:gdLst>
                  <a:gd name="T0" fmla="*/ 76 w 516"/>
                  <a:gd name="T1" fmla="*/ 557 h 628"/>
                  <a:gd name="T2" fmla="*/ 22 w 516"/>
                  <a:gd name="T3" fmla="*/ 598 h 628"/>
                  <a:gd name="T4" fmla="*/ 0 w 516"/>
                  <a:gd name="T5" fmla="*/ 615 h 628"/>
                  <a:gd name="T6" fmla="*/ 13 w 516"/>
                  <a:gd name="T7" fmla="*/ 627 h 628"/>
                  <a:gd name="T8" fmla="*/ 96 w 516"/>
                  <a:gd name="T9" fmla="*/ 624 h 628"/>
                  <a:gd name="T10" fmla="*/ 193 w 516"/>
                  <a:gd name="T11" fmla="*/ 627 h 628"/>
                  <a:gd name="T12" fmla="*/ 211 w 516"/>
                  <a:gd name="T13" fmla="*/ 609 h 628"/>
                  <a:gd name="T14" fmla="*/ 188 w 516"/>
                  <a:gd name="T15" fmla="*/ 598 h 628"/>
                  <a:gd name="T16" fmla="*/ 139 w 516"/>
                  <a:gd name="T17" fmla="*/ 582 h 628"/>
                  <a:gd name="T18" fmla="*/ 186 w 516"/>
                  <a:gd name="T19" fmla="*/ 385 h 628"/>
                  <a:gd name="T20" fmla="*/ 278 w 516"/>
                  <a:gd name="T21" fmla="*/ 448 h 628"/>
                  <a:gd name="T22" fmla="*/ 515 w 516"/>
                  <a:gd name="T23" fmla="*/ 159 h 628"/>
                  <a:gd name="T24" fmla="*/ 385 w 516"/>
                  <a:gd name="T25" fmla="*/ 0 h 628"/>
                  <a:gd name="T26" fmla="*/ 256 w 516"/>
                  <a:gd name="T27" fmla="*/ 74 h 628"/>
                  <a:gd name="T28" fmla="*/ 166 w 516"/>
                  <a:gd name="T29" fmla="*/ 0 h 628"/>
                  <a:gd name="T30" fmla="*/ 92 w 516"/>
                  <a:gd name="T31" fmla="*/ 56 h 628"/>
                  <a:gd name="T32" fmla="*/ 63 w 516"/>
                  <a:gd name="T33" fmla="*/ 152 h 628"/>
                  <a:gd name="T34" fmla="*/ 74 w 516"/>
                  <a:gd name="T35" fmla="*/ 161 h 628"/>
                  <a:gd name="T36" fmla="*/ 92 w 516"/>
                  <a:gd name="T37" fmla="*/ 139 h 628"/>
                  <a:gd name="T38" fmla="*/ 164 w 516"/>
                  <a:gd name="T39" fmla="*/ 22 h 628"/>
                  <a:gd name="T40" fmla="*/ 193 w 516"/>
                  <a:gd name="T41" fmla="*/ 67 h 628"/>
                  <a:gd name="T42" fmla="*/ 186 w 516"/>
                  <a:gd name="T43" fmla="*/ 116 h 628"/>
                  <a:gd name="T44" fmla="*/ 76 w 516"/>
                  <a:gd name="T45" fmla="*/ 557 h 628"/>
                  <a:gd name="T46" fmla="*/ 251 w 516"/>
                  <a:gd name="T47" fmla="*/ 128 h 628"/>
                  <a:gd name="T48" fmla="*/ 303 w 516"/>
                  <a:gd name="T49" fmla="*/ 58 h 628"/>
                  <a:gd name="T50" fmla="*/ 381 w 516"/>
                  <a:gd name="T51" fmla="*/ 22 h 628"/>
                  <a:gd name="T52" fmla="*/ 446 w 516"/>
                  <a:gd name="T53" fmla="*/ 114 h 628"/>
                  <a:gd name="T54" fmla="*/ 394 w 516"/>
                  <a:gd name="T55" fmla="*/ 325 h 628"/>
                  <a:gd name="T56" fmla="*/ 278 w 516"/>
                  <a:gd name="T57" fmla="*/ 425 h 628"/>
                  <a:gd name="T58" fmla="*/ 199 w 516"/>
                  <a:gd name="T59" fmla="*/ 338 h 628"/>
                  <a:gd name="T60" fmla="*/ 202 w 516"/>
                  <a:gd name="T61" fmla="*/ 322 h 628"/>
                  <a:gd name="T62" fmla="*/ 251 w 516"/>
                  <a:gd name="T63" fmla="*/ 1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6" h="628">
                    <a:moveTo>
                      <a:pt x="76" y="557"/>
                    </a:moveTo>
                    <a:cubicBezTo>
                      <a:pt x="67" y="591"/>
                      <a:pt x="67" y="598"/>
                      <a:pt x="22" y="598"/>
                    </a:cubicBezTo>
                    <a:cubicBezTo>
                      <a:pt x="11" y="598"/>
                      <a:pt x="0" y="598"/>
                      <a:pt x="0" y="615"/>
                    </a:cubicBezTo>
                    <a:cubicBezTo>
                      <a:pt x="0" y="624"/>
                      <a:pt x="4" y="627"/>
                      <a:pt x="13" y="627"/>
                    </a:cubicBezTo>
                    <a:cubicBezTo>
                      <a:pt x="40" y="627"/>
                      <a:pt x="67" y="624"/>
                      <a:pt x="96" y="624"/>
                    </a:cubicBezTo>
                    <a:cubicBezTo>
                      <a:pt x="128" y="624"/>
                      <a:pt x="161" y="627"/>
                      <a:pt x="193" y="627"/>
                    </a:cubicBezTo>
                    <a:cubicBezTo>
                      <a:pt x="199" y="627"/>
                      <a:pt x="211" y="627"/>
                      <a:pt x="211" y="609"/>
                    </a:cubicBezTo>
                    <a:cubicBezTo>
                      <a:pt x="211" y="598"/>
                      <a:pt x="202" y="598"/>
                      <a:pt x="188" y="598"/>
                    </a:cubicBezTo>
                    <a:cubicBezTo>
                      <a:pt x="139" y="598"/>
                      <a:pt x="139" y="591"/>
                      <a:pt x="139" y="582"/>
                    </a:cubicBezTo>
                    <a:cubicBezTo>
                      <a:pt x="139" y="568"/>
                      <a:pt x="179" y="410"/>
                      <a:pt x="186" y="385"/>
                    </a:cubicBezTo>
                    <a:cubicBezTo>
                      <a:pt x="199" y="412"/>
                      <a:pt x="226" y="448"/>
                      <a:pt x="278" y="448"/>
                    </a:cubicBezTo>
                    <a:cubicBezTo>
                      <a:pt x="392" y="448"/>
                      <a:pt x="515" y="302"/>
                      <a:pt x="515" y="159"/>
                    </a:cubicBezTo>
                    <a:cubicBezTo>
                      <a:pt x="515" y="65"/>
                      <a:pt x="459" y="0"/>
                      <a:pt x="385" y="0"/>
                    </a:cubicBezTo>
                    <a:cubicBezTo>
                      <a:pt x="336" y="0"/>
                      <a:pt x="287" y="36"/>
                      <a:pt x="256" y="74"/>
                    </a:cubicBezTo>
                    <a:cubicBezTo>
                      <a:pt x="244" y="20"/>
                      <a:pt x="202" y="0"/>
                      <a:pt x="166" y="0"/>
                    </a:cubicBezTo>
                    <a:cubicBezTo>
                      <a:pt x="121" y="0"/>
                      <a:pt x="101" y="38"/>
                      <a:pt x="92" y="56"/>
                    </a:cubicBezTo>
                    <a:cubicBezTo>
                      <a:pt x="76" y="90"/>
                      <a:pt x="63" y="150"/>
                      <a:pt x="63" y="152"/>
                    </a:cubicBezTo>
                    <a:cubicBezTo>
                      <a:pt x="63" y="161"/>
                      <a:pt x="72" y="161"/>
                      <a:pt x="74" y="161"/>
                    </a:cubicBezTo>
                    <a:cubicBezTo>
                      <a:pt x="85" y="161"/>
                      <a:pt x="85" y="161"/>
                      <a:pt x="92" y="139"/>
                    </a:cubicBezTo>
                    <a:cubicBezTo>
                      <a:pt x="108" y="69"/>
                      <a:pt x="128" y="22"/>
                      <a:pt x="164" y="22"/>
                    </a:cubicBezTo>
                    <a:cubicBezTo>
                      <a:pt x="179" y="22"/>
                      <a:pt x="193" y="29"/>
                      <a:pt x="193" y="67"/>
                    </a:cubicBezTo>
                    <a:cubicBezTo>
                      <a:pt x="193" y="90"/>
                      <a:pt x="191" y="101"/>
                      <a:pt x="186" y="116"/>
                    </a:cubicBezTo>
                    <a:lnTo>
                      <a:pt x="76" y="557"/>
                    </a:lnTo>
                    <a:close/>
                    <a:moveTo>
                      <a:pt x="251" y="128"/>
                    </a:moveTo>
                    <a:cubicBezTo>
                      <a:pt x="258" y="101"/>
                      <a:pt x="285" y="74"/>
                      <a:pt x="303" y="58"/>
                    </a:cubicBezTo>
                    <a:cubicBezTo>
                      <a:pt x="336" y="29"/>
                      <a:pt x="365" y="22"/>
                      <a:pt x="381" y="22"/>
                    </a:cubicBezTo>
                    <a:cubicBezTo>
                      <a:pt x="421" y="22"/>
                      <a:pt x="446" y="56"/>
                      <a:pt x="446" y="114"/>
                    </a:cubicBezTo>
                    <a:cubicBezTo>
                      <a:pt x="446" y="172"/>
                      <a:pt x="412" y="286"/>
                      <a:pt x="394" y="325"/>
                    </a:cubicBezTo>
                    <a:cubicBezTo>
                      <a:pt x="361" y="392"/>
                      <a:pt x="314" y="425"/>
                      <a:pt x="278" y="425"/>
                    </a:cubicBezTo>
                    <a:cubicBezTo>
                      <a:pt x="211" y="425"/>
                      <a:pt x="199" y="342"/>
                      <a:pt x="199" y="338"/>
                    </a:cubicBezTo>
                    <a:cubicBezTo>
                      <a:pt x="199" y="336"/>
                      <a:pt x="199" y="333"/>
                      <a:pt x="202" y="322"/>
                    </a:cubicBezTo>
                    <a:lnTo>
                      <a:pt x="251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6355" name="Freeform 35"/>
              <p:cNvSpPr>
                <a:spLocks noChangeArrowheads="1"/>
              </p:cNvSpPr>
              <p:nvPr/>
            </p:nvSpPr>
            <p:spPr bwMode="auto">
              <a:xfrm>
                <a:off x="5798" y="2758"/>
                <a:ext cx="170" cy="152"/>
              </a:xfrm>
              <a:custGeom>
                <a:avLst/>
                <a:gdLst>
                  <a:gd name="T0" fmla="*/ 117 w 756"/>
                  <a:gd name="T1" fmla="*/ 598 h 675"/>
                  <a:gd name="T2" fmla="*/ 27 w 756"/>
                  <a:gd name="T3" fmla="*/ 642 h 675"/>
                  <a:gd name="T4" fmla="*/ 0 w 756"/>
                  <a:gd name="T5" fmla="*/ 662 h 675"/>
                  <a:gd name="T6" fmla="*/ 27 w 756"/>
                  <a:gd name="T7" fmla="*/ 674 h 675"/>
                  <a:gd name="T8" fmla="*/ 354 w 756"/>
                  <a:gd name="T9" fmla="*/ 674 h 675"/>
                  <a:gd name="T10" fmla="*/ 755 w 756"/>
                  <a:gd name="T11" fmla="*/ 251 h 675"/>
                  <a:gd name="T12" fmla="*/ 522 w 756"/>
                  <a:gd name="T13" fmla="*/ 0 h 675"/>
                  <a:gd name="T14" fmla="*/ 191 w 756"/>
                  <a:gd name="T15" fmla="*/ 0 h 675"/>
                  <a:gd name="T16" fmla="*/ 161 w 756"/>
                  <a:gd name="T17" fmla="*/ 18 h 675"/>
                  <a:gd name="T18" fmla="*/ 191 w 756"/>
                  <a:gd name="T19" fmla="*/ 31 h 675"/>
                  <a:gd name="T20" fmla="*/ 233 w 756"/>
                  <a:gd name="T21" fmla="*/ 34 h 675"/>
                  <a:gd name="T22" fmla="*/ 253 w 756"/>
                  <a:gd name="T23" fmla="*/ 49 h 675"/>
                  <a:gd name="T24" fmla="*/ 249 w 756"/>
                  <a:gd name="T25" fmla="*/ 67 h 675"/>
                  <a:gd name="T26" fmla="*/ 117 w 756"/>
                  <a:gd name="T27" fmla="*/ 598 h 675"/>
                  <a:gd name="T28" fmla="*/ 332 w 756"/>
                  <a:gd name="T29" fmla="*/ 67 h 675"/>
                  <a:gd name="T30" fmla="*/ 383 w 756"/>
                  <a:gd name="T31" fmla="*/ 31 h 675"/>
                  <a:gd name="T32" fmla="*/ 491 w 756"/>
                  <a:gd name="T33" fmla="*/ 31 h 675"/>
                  <a:gd name="T34" fmla="*/ 668 w 756"/>
                  <a:gd name="T35" fmla="*/ 213 h 675"/>
                  <a:gd name="T36" fmla="*/ 565 w 756"/>
                  <a:gd name="T37" fmla="*/ 533 h 675"/>
                  <a:gd name="T38" fmla="*/ 336 w 756"/>
                  <a:gd name="T39" fmla="*/ 642 h 675"/>
                  <a:gd name="T40" fmla="*/ 224 w 756"/>
                  <a:gd name="T41" fmla="*/ 642 h 675"/>
                  <a:gd name="T42" fmla="*/ 204 w 756"/>
                  <a:gd name="T43" fmla="*/ 642 h 675"/>
                  <a:gd name="T44" fmla="*/ 191 w 756"/>
                  <a:gd name="T45" fmla="*/ 633 h 675"/>
                  <a:gd name="T46" fmla="*/ 195 w 756"/>
                  <a:gd name="T47" fmla="*/ 609 h 675"/>
                  <a:gd name="T48" fmla="*/ 332 w 756"/>
                  <a:gd name="T49" fmla="*/ 67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6" h="675">
                    <a:moveTo>
                      <a:pt x="117" y="598"/>
                    </a:moveTo>
                    <a:cubicBezTo>
                      <a:pt x="108" y="636"/>
                      <a:pt x="105" y="642"/>
                      <a:pt x="27" y="642"/>
                    </a:cubicBezTo>
                    <a:cubicBezTo>
                      <a:pt x="11" y="642"/>
                      <a:pt x="0" y="642"/>
                      <a:pt x="0" y="662"/>
                    </a:cubicBezTo>
                    <a:cubicBezTo>
                      <a:pt x="0" y="674"/>
                      <a:pt x="9" y="674"/>
                      <a:pt x="27" y="674"/>
                    </a:cubicBezTo>
                    <a:lnTo>
                      <a:pt x="354" y="674"/>
                    </a:lnTo>
                    <a:cubicBezTo>
                      <a:pt x="560" y="674"/>
                      <a:pt x="755" y="466"/>
                      <a:pt x="755" y="251"/>
                    </a:cubicBezTo>
                    <a:cubicBezTo>
                      <a:pt x="755" y="110"/>
                      <a:pt x="670" y="0"/>
                      <a:pt x="522" y="0"/>
                    </a:cubicBezTo>
                    <a:lnTo>
                      <a:pt x="191" y="0"/>
                    </a:lnTo>
                    <a:cubicBezTo>
                      <a:pt x="173" y="0"/>
                      <a:pt x="161" y="0"/>
                      <a:pt x="161" y="18"/>
                    </a:cubicBezTo>
                    <a:cubicBezTo>
                      <a:pt x="161" y="31"/>
                      <a:pt x="170" y="31"/>
                      <a:pt x="191" y="31"/>
                    </a:cubicBezTo>
                    <a:cubicBezTo>
                      <a:pt x="202" y="31"/>
                      <a:pt x="220" y="31"/>
                      <a:pt x="233" y="34"/>
                    </a:cubicBezTo>
                    <a:cubicBezTo>
                      <a:pt x="249" y="34"/>
                      <a:pt x="253" y="38"/>
                      <a:pt x="253" y="49"/>
                    </a:cubicBezTo>
                    <a:cubicBezTo>
                      <a:pt x="253" y="51"/>
                      <a:pt x="253" y="56"/>
                      <a:pt x="249" y="67"/>
                    </a:cubicBezTo>
                    <a:lnTo>
                      <a:pt x="117" y="598"/>
                    </a:lnTo>
                    <a:close/>
                    <a:moveTo>
                      <a:pt x="332" y="67"/>
                    </a:moveTo>
                    <a:cubicBezTo>
                      <a:pt x="341" y="34"/>
                      <a:pt x="341" y="31"/>
                      <a:pt x="383" y="31"/>
                    </a:cubicBezTo>
                    <a:lnTo>
                      <a:pt x="491" y="31"/>
                    </a:lnTo>
                    <a:cubicBezTo>
                      <a:pt x="587" y="31"/>
                      <a:pt x="668" y="83"/>
                      <a:pt x="668" y="213"/>
                    </a:cubicBezTo>
                    <a:cubicBezTo>
                      <a:pt x="668" y="262"/>
                      <a:pt x="648" y="423"/>
                      <a:pt x="565" y="533"/>
                    </a:cubicBezTo>
                    <a:cubicBezTo>
                      <a:pt x="536" y="568"/>
                      <a:pt x="457" y="642"/>
                      <a:pt x="336" y="642"/>
                    </a:cubicBezTo>
                    <a:lnTo>
                      <a:pt x="224" y="642"/>
                    </a:lnTo>
                    <a:cubicBezTo>
                      <a:pt x="211" y="642"/>
                      <a:pt x="208" y="642"/>
                      <a:pt x="204" y="642"/>
                    </a:cubicBezTo>
                    <a:cubicBezTo>
                      <a:pt x="193" y="642"/>
                      <a:pt x="191" y="640"/>
                      <a:pt x="191" y="633"/>
                    </a:cubicBezTo>
                    <a:cubicBezTo>
                      <a:pt x="191" y="629"/>
                      <a:pt x="191" y="627"/>
                      <a:pt x="195" y="609"/>
                    </a:cubicBezTo>
                    <a:lnTo>
                      <a:pt x="332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6356" name="Freeform 36"/>
              <p:cNvSpPr>
                <a:spLocks noChangeArrowheads="1"/>
              </p:cNvSpPr>
              <p:nvPr/>
            </p:nvSpPr>
            <p:spPr bwMode="auto">
              <a:xfrm>
                <a:off x="5997" y="2775"/>
                <a:ext cx="105" cy="7"/>
              </a:xfrm>
              <a:custGeom>
                <a:avLst/>
                <a:gdLst>
                  <a:gd name="T0" fmla="*/ 442 w 469"/>
                  <a:gd name="T1" fmla="*/ 36 h 37"/>
                  <a:gd name="T2" fmla="*/ 468 w 469"/>
                  <a:gd name="T3" fmla="*/ 18 h 37"/>
                  <a:gd name="T4" fmla="*/ 442 w 469"/>
                  <a:gd name="T5" fmla="*/ 0 h 37"/>
                  <a:gd name="T6" fmla="*/ 27 w 469"/>
                  <a:gd name="T7" fmla="*/ 0 h 37"/>
                  <a:gd name="T8" fmla="*/ 0 w 469"/>
                  <a:gd name="T9" fmla="*/ 18 h 37"/>
                  <a:gd name="T10" fmla="*/ 27 w 469"/>
                  <a:gd name="T11" fmla="*/ 36 h 37"/>
                  <a:gd name="T12" fmla="*/ 442 w 469"/>
                  <a:gd name="T1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9" h="37">
                    <a:moveTo>
                      <a:pt x="442" y="36"/>
                    </a:moveTo>
                    <a:cubicBezTo>
                      <a:pt x="450" y="36"/>
                      <a:pt x="468" y="36"/>
                      <a:pt x="468" y="18"/>
                    </a:cubicBezTo>
                    <a:cubicBezTo>
                      <a:pt x="468" y="0"/>
                      <a:pt x="453" y="0"/>
                      <a:pt x="442" y="0"/>
                    </a:cubicBezTo>
                    <a:lnTo>
                      <a:pt x="27" y="0"/>
                    </a:lnTo>
                    <a:cubicBezTo>
                      <a:pt x="16" y="0"/>
                      <a:pt x="0" y="0"/>
                      <a:pt x="0" y="18"/>
                    </a:cubicBezTo>
                    <a:cubicBezTo>
                      <a:pt x="0" y="36"/>
                      <a:pt x="16" y="36"/>
                      <a:pt x="27" y="36"/>
                    </a:cubicBezTo>
                    <a:lnTo>
                      <a:pt x="442" y="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5184775" y="714375"/>
            <a:ext cx="467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High-Multiplicity events from pp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/>
              <a:t>Theoretical femtoscopic study of hh int. (examples)</a:t>
            </a:r>
          </a:p>
        </p:txBody>
      </p:sp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3086100" y="3527425"/>
            <a:ext cx="2671763" cy="3543300"/>
            <a:chOff x="1944" y="2222"/>
            <a:chExt cx="1683" cy="2232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2222"/>
              <a:ext cx="1533" cy="1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48" name="Text Box 4"/>
            <p:cNvSpPr txBox="1">
              <a:spLocks noChangeArrowheads="1"/>
            </p:cNvSpPr>
            <p:nvPr/>
          </p:nvSpPr>
          <p:spPr bwMode="auto">
            <a:xfrm>
              <a:off x="2053" y="3745"/>
              <a:ext cx="1574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Morita, Gongyo et al.,(1908.05414),</a:t>
              </a:r>
              <a:br>
                <a:rPr lang="en-US" altLang="ja-JP" sz="2000" b="0" i="1">
                  <a:solidFill>
                    <a:srgbClr val="0000FF"/>
                  </a:solidFill>
                </a:rPr>
              </a:br>
              <a:r>
                <a:rPr lang="en-US" altLang="ja-JP" sz="2000" b="0" i="1">
                  <a:solidFill>
                    <a:srgbClr val="0000FF"/>
                  </a:solidFill>
                </a:rPr>
                <a:t>Morita, AO, Etminan, Hatsuda (1605.06765)</a:t>
              </a:r>
            </a:p>
          </p:txBody>
        </p:sp>
        <p:grpSp>
          <p:nvGrpSpPr>
            <p:cNvPr id="57349" name="Group 5"/>
            <p:cNvGrpSpPr>
              <a:grpSpLocks/>
            </p:cNvGrpSpPr>
            <p:nvPr/>
          </p:nvGrpSpPr>
          <p:grpSpPr bwMode="auto">
            <a:xfrm>
              <a:off x="2427" y="2631"/>
              <a:ext cx="280" cy="201"/>
              <a:chOff x="2427" y="2631"/>
              <a:chExt cx="280" cy="201"/>
            </a:xfrm>
          </p:grpSpPr>
          <p:sp>
            <p:nvSpPr>
              <p:cNvPr id="57350" name="Freeform 6"/>
              <p:cNvSpPr>
                <a:spLocks noChangeArrowheads="1"/>
              </p:cNvSpPr>
              <p:nvPr/>
            </p:nvSpPr>
            <p:spPr bwMode="auto">
              <a:xfrm>
                <a:off x="2434" y="2636"/>
                <a:ext cx="273" cy="196"/>
              </a:xfrm>
              <a:custGeom>
                <a:avLst/>
                <a:gdLst>
                  <a:gd name="T0" fmla="*/ 604 w 1208"/>
                  <a:gd name="T1" fmla="*/ 868 h 869"/>
                  <a:gd name="T2" fmla="*/ 0 w 1208"/>
                  <a:gd name="T3" fmla="*/ 868 h 869"/>
                  <a:gd name="T4" fmla="*/ 0 w 1208"/>
                  <a:gd name="T5" fmla="*/ 0 h 869"/>
                  <a:gd name="T6" fmla="*/ 1207 w 1208"/>
                  <a:gd name="T7" fmla="*/ 0 h 869"/>
                  <a:gd name="T8" fmla="*/ 1207 w 1208"/>
                  <a:gd name="T9" fmla="*/ 868 h 869"/>
                  <a:gd name="T10" fmla="*/ 604 w 1208"/>
                  <a:gd name="T11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8" h="869">
                    <a:moveTo>
                      <a:pt x="604" y="868"/>
                    </a:moveTo>
                    <a:lnTo>
                      <a:pt x="0" y="868"/>
                    </a:lnTo>
                    <a:lnTo>
                      <a:pt x="0" y="0"/>
                    </a:lnTo>
                    <a:lnTo>
                      <a:pt x="1207" y="0"/>
                    </a:lnTo>
                    <a:lnTo>
                      <a:pt x="1207" y="868"/>
                    </a:lnTo>
                    <a:lnTo>
                      <a:pt x="604" y="86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7351" name="Freeform 7"/>
              <p:cNvSpPr>
                <a:spLocks noChangeArrowheads="1"/>
              </p:cNvSpPr>
              <p:nvPr/>
            </p:nvSpPr>
            <p:spPr bwMode="auto">
              <a:xfrm>
                <a:off x="2427" y="2690"/>
                <a:ext cx="116" cy="142"/>
              </a:xfrm>
              <a:custGeom>
                <a:avLst/>
                <a:gdLst>
                  <a:gd name="T0" fmla="*/ 76 w 516"/>
                  <a:gd name="T1" fmla="*/ 558 h 629"/>
                  <a:gd name="T2" fmla="*/ 22 w 516"/>
                  <a:gd name="T3" fmla="*/ 599 h 629"/>
                  <a:gd name="T4" fmla="*/ 0 w 516"/>
                  <a:gd name="T5" fmla="*/ 616 h 629"/>
                  <a:gd name="T6" fmla="*/ 13 w 516"/>
                  <a:gd name="T7" fmla="*/ 628 h 629"/>
                  <a:gd name="T8" fmla="*/ 96 w 516"/>
                  <a:gd name="T9" fmla="*/ 625 h 629"/>
                  <a:gd name="T10" fmla="*/ 193 w 516"/>
                  <a:gd name="T11" fmla="*/ 628 h 629"/>
                  <a:gd name="T12" fmla="*/ 210 w 516"/>
                  <a:gd name="T13" fmla="*/ 610 h 629"/>
                  <a:gd name="T14" fmla="*/ 188 w 516"/>
                  <a:gd name="T15" fmla="*/ 599 h 629"/>
                  <a:gd name="T16" fmla="*/ 139 w 516"/>
                  <a:gd name="T17" fmla="*/ 583 h 629"/>
                  <a:gd name="T18" fmla="*/ 186 w 516"/>
                  <a:gd name="T19" fmla="*/ 386 h 629"/>
                  <a:gd name="T20" fmla="*/ 278 w 516"/>
                  <a:gd name="T21" fmla="*/ 448 h 629"/>
                  <a:gd name="T22" fmla="*/ 515 w 516"/>
                  <a:gd name="T23" fmla="*/ 159 h 629"/>
                  <a:gd name="T24" fmla="*/ 385 w 516"/>
                  <a:gd name="T25" fmla="*/ 0 h 629"/>
                  <a:gd name="T26" fmla="*/ 255 w 516"/>
                  <a:gd name="T27" fmla="*/ 74 h 629"/>
                  <a:gd name="T28" fmla="*/ 166 w 516"/>
                  <a:gd name="T29" fmla="*/ 0 h 629"/>
                  <a:gd name="T30" fmla="*/ 92 w 516"/>
                  <a:gd name="T31" fmla="*/ 56 h 629"/>
                  <a:gd name="T32" fmla="*/ 63 w 516"/>
                  <a:gd name="T33" fmla="*/ 152 h 629"/>
                  <a:gd name="T34" fmla="*/ 74 w 516"/>
                  <a:gd name="T35" fmla="*/ 161 h 629"/>
                  <a:gd name="T36" fmla="*/ 92 w 516"/>
                  <a:gd name="T37" fmla="*/ 139 h 629"/>
                  <a:gd name="T38" fmla="*/ 163 w 516"/>
                  <a:gd name="T39" fmla="*/ 22 h 629"/>
                  <a:gd name="T40" fmla="*/ 193 w 516"/>
                  <a:gd name="T41" fmla="*/ 67 h 629"/>
                  <a:gd name="T42" fmla="*/ 186 w 516"/>
                  <a:gd name="T43" fmla="*/ 117 h 629"/>
                  <a:gd name="T44" fmla="*/ 76 w 516"/>
                  <a:gd name="T45" fmla="*/ 558 h 629"/>
                  <a:gd name="T46" fmla="*/ 251 w 516"/>
                  <a:gd name="T47" fmla="*/ 128 h 629"/>
                  <a:gd name="T48" fmla="*/ 302 w 516"/>
                  <a:gd name="T49" fmla="*/ 58 h 629"/>
                  <a:gd name="T50" fmla="*/ 381 w 516"/>
                  <a:gd name="T51" fmla="*/ 22 h 629"/>
                  <a:gd name="T52" fmla="*/ 446 w 516"/>
                  <a:gd name="T53" fmla="*/ 114 h 629"/>
                  <a:gd name="T54" fmla="*/ 394 w 516"/>
                  <a:gd name="T55" fmla="*/ 325 h 629"/>
                  <a:gd name="T56" fmla="*/ 278 w 516"/>
                  <a:gd name="T57" fmla="*/ 426 h 629"/>
                  <a:gd name="T58" fmla="*/ 199 w 516"/>
                  <a:gd name="T59" fmla="*/ 339 h 629"/>
                  <a:gd name="T60" fmla="*/ 201 w 516"/>
                  <a:gd name="T61" fmla="*/ 323 h 629"/>
                  <a:gd name="T62" fmla="*/ 251 w 516"/>
                  <a:gd name="T63" fmla="*/ 128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6" h="629">
                    <a:moveTo>
                      <a:pt x="76" y="558"/>
                    </a:moveTo>
                    <a:cubicBezTo>
                      <a:pt x="67" y="592"/>
                      <a:pt x="67" y="599"/>
                      <a:pt x="22" y="599"/>
                    </a:cubicBezTo>
                    <a:cubicBezTo>
                      <a:pt x="11" y="599"/>
                      <a:pt x="0" y="599"/>
                      <a:pt x="0" y="616"/>
                    </a:cubicBezTo>
                    <a:cubicBezTo>
                      <a:pt x="0" y="625"/>
                      <a:pt x="4" y="628"/>
                      <a:pt x="13" y="628"/>
                    </a:cubicBezTo>
                    <a:cubicBezTo>
                      <a:pt x="40" y="628"/>
                      <a:pt x="67" y="625"/>
                      <a:pt x="96" y="625"/>
                    </a:cubicBezTo>
                    <a:cubicBezTo>
                      <a:pt x="128" y="625"/>
                      <a:pt x="161" y="628"/>
                      <a:pt x="193" y="628"/>
                    </a:cubicBezTo>
                    <a:cubicBezTo>
                      <a:pt x="199" y="628"/>
                      <a:pt x="210" y="628"/>
                      <a:pt x="210" y="610"/>
                    </a:cubicBezTo>
                    <a:cubicBezTo>
                      <a:pt x="210" y="599"/>
                      <a:pt x="201" y="599"/>
                      <a:pt x="188" y="599"/>
                    </a:cubicBezTo>
                    <a:cubicBezTo>
                      <a:pt x="139" y="599"/>
                      <a:pt x="139" y="592"/>
                      <a:pt x="139" y="583"/>
                    </a:cubicBezTo>
                    <a:cubicBezTo>
                      <a:pt x="139" y="569"/>
                      <a:pt x="179" y="410"/>
                      <a:pt x="186" y="386"/>
                    </a:cubicBezTo>
                    <a:cubicBezTo>
                      <a:pt x="199" y="412"/>
                      <a:pt x="226" y="448"/>
                      <a:pt x="278" y="448"/>
                    </a:cubicBezTo>
                    <a:cubicBezTo>
                      <a:pt x="392" y="448"/>
                      <a:pt x="515" y="303"/>
                      <a:pt x="515" y="159"/>
                    </a:cubicBezTo>
                    <a:cubicBezTo>
                      <a:pt x="515" y="65"/>
                      <a:pt x="459" y="0"/>
                      <a:pt x="385" y="0"/>
                    </a:cubicBezTo>
                    <a:cubicBezTo>
                      <a:pt x="336" y="0"/>
                      <a:pt x="287" y="36"/>
                      <a:pt x="255" y="74"/>
                    </a:cubicBezTo>
                    <a:cubicBezTo>
                      <a:pt x="244" y="20"/>
                      <a:pt x="201" y="0"/>
                      <a:pt x="166" y="0"/>
                    </a:cubicBezTo>
                    <a:cubicBezTo>
                      <a:pt x="121" y="0"/>
                      <a:pt x="101" y="38"/>
                      <a:pt x="92" y="56"/>
                    </a:cubicBezTo>
                    <a:cubicBezTo>
                      <a:pt x="76" y="90"/>
                      <a:pt x="63" y="150"/>
                      <a:pt x="63" y="152"/>
                    </a:cubicBezTo>
                    <a:cubicBezTo>
                      <a:pt x="63" y="161"/>
                      <a:pt x="72" y="161"/>
                      <a:pt x="74" y="161"/>
                    </a:cubicBezTo>
                    <a:cubicBezTo>
                      <a:pt x="85" y="161"/>
                      <a:pt x="85" y="161"/>
                      <a:pt x="92" y="139"/>
                    </a:cubicBezTo>
                    <a:cubicBezTo>
                      <a:pt x="107" y="69"/>
                      <a:pt x="128" y="22"/>
                      <a:pt x="163" y="22"/>
                    </a:cubicBezTo>
                    <a:cubicBezTo>
                      <a:pt x="179" y="22"/>
                      <a:pt x="193" y="29"/>
                      <a:pt x="193" y="67"/>
                    </a:cubicBezTo>
                    <a:cubicBezTo>
                      <a:pt x="193" y="90"/>
                      <a:pt x="190" y="101"/>
                      <a:pt x="186" y="117"/>
                    </a:cubicBezTo>
                    <a:lnTo>
                      <a:pt x="76" y="558"/>
                    </a:lnTo>
                    <a:close/>
                    <a:moveTo>
                      <a:pt x="251" y="128"/>
                    </a:moveTo>
                    <a:cubicBezTo>
                      <a:pt x="257" y="101"/>
                      <a:pt x="284" y="74"/>
                      <a:pt x="302" y="58"/>
                    </a:cubicBezTo>
                    <a:cubicBezTo>
                      <a:pt x="336" y="29"/>
                      <a:pt x="365" y="22"/>
                      <a:pt x="381" y="22"/>
                    </a:cubicBezTo>
                    <a:cubicBezTo>
                      <a:pt x="421" y="22"/>
                      <a:pt x="446" y="56"/>
                      <a:pt x="446" y="114"/>
                    </a:cubicBezTo>
                    <a:cubicBezTo>
                      <a:pt x="446" y="173"/>
                      <a:pt x="412" y="287"/>
                      <a:pt x="394" y="325"/>
                    </a:cubicBezTo>
                    <a:cubicBezTo>
                      <a:pt x="360" y="392"/>
                      <a:pt x="313" y="426"/>
                      <a:pt x="278" y="426"/>
                    </a:cubicBezTo>
                    <a:cubicBezTo>
                      <a:pt x="210" y="426"/>
                      <a:pt x="199" y="343"/>
                      <a:pt x="199" y="339"/>
                    </a:cubicBezTo>
                    <a:cubicBezTo>
                      <a:pt x="199" y="336"/>
                      <a:pt x="199" y="334"/>
                      <a:pt x="201" y="323"/>
                    </a:cubicBezTo>
                    <a:lnTo>
                      <a:pt x="251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7352" name="Freeform 8"/>
              <p:cNvSpPr>
                <a:spLocks noChangeArrowheads="1"/>
              </p:cNvSpPr>
              <p:nvPr/>
            </p:nvSpPr>
            <p:spPr bwMode="auto">
              <a:xfrm>
                <a:off x="2556" y="2631"/>
                <a:ext cx="141" cy="157"/>
              </a:xfrm>
              <a:custGeom>
                <a:avLst/>
                <a:gdLst>
                  <a:gd name="T0" fmla="*/ 625 w 626"/>
                  <a:gd name="T1" fmla="*/ 536 h 698"/>
                  <a:gd name="T2" fmla="*/ 600 w 626"/>
                  <a:gd name="T3" fmla="*/ 536 h 698"/>
                  <a:gd name="T4" fmla="*/ 582 w 626"/>
                  <a:gd name="T5" fmla="*/ 608 h 698"/>
                  <a:gd name="T6" fmla="*/ 517 w 626"/>
                  <a:gd name="T7" fmla="*/ 632 h 698"/>
                  <a:gd name="T8" fmla="*/ 439 w 626"/>
                  <a:gd name="T9" fmla="*/ 632 h 698"/>
                  <a:gd name="T10" fmla="*/ 526 w 626"/>
                  <a:gd name="T11" fmla="*/ 464 h 698"/>
                  <a:gd name="T12" fmla="*/ 613 w 626"/>
                  <a:gd name="T13" fmla="*/ 249 h 698"/>
                  <a:gd name="T14" fmla="*/ 313 w 626"/>
                  <a:gd name="T15" fmla="*/ 0 h 698"/>
                  <a:gd name="T16" fmla="*/ 11 w 626"/>
                  <a:gd name="T17" fmla="*/ 249 h 698"/>
                  <a:gd name="T18" fmla="*/ 99 w 626"/>
                  <a:gd name="T19" fmla="*/ 464 h 698"/>
                  <a:gd name="T20" fmla="*/ 186 w 626"/>
                  <a:gd name="T21" fmla="*/ 632 h 698"/>
                  <a:gd name="T22" fmla="*/ 107 w 626"/>
                  <a:gd name="T23" fmla="*/ 632 h 698"/>
                  <a:gd name="T24" fmla="*/ 43 w 626"/>
                  <a:gd name="T25" fmla="*/ 610 h 698"/>
                  <a:gd name="T26" fmla="*/ 25 w 626"/>
                  <a:gd name="T27" fmla="*/ 536 h 698"/>
                  <a:gd name="T28" fmla="*/ 0 w 626"/>
                  <a:gd name="T29" fmla="*/ 536 h 698"/>
                  <a:gd name="T30" fmla="*/ 34 w 626"/>
                  <a:gd name="T31" fmla="*/ 697 h 698"/>
                  <a:gd name="T32" fmla="*/ 190 w 626"/>
                  <a:gd name="T33" fmla="*/ 697 h 698"/>
                  <a:gd name="T34" fmla="*/ 215 w 626"/>
                  <a:gd name="T35" fmla="*/ 675 h 698"/>
                  <a:gd name="T36" fmla="*/ 161 w 626"/>
                  <a:gd name="T37" fmla="*/ 457 h 698"/>
                  <a:gd name="T38" fmla="*/ 114 w 626"/>
                  <a:gd name="T39" fmla="*/ 247 h 698"/>
                  <a:gd name="T40" fmla="*/ 311 w 626"/>
                  <a:gd name="T41" fmla="*/ 22 h 698"/>
                  <a:gd name="T42" fmla="*/ 510 w 626"/>
                  <a:gd name="T43" fmla="*/ 247 h 698"/>
                  <a:gd name="T44" fmla="*/ 457 w 626"/>
                  <a:gd name="T45" fmla="*/ 478 h 698"/>
                  <a:gd name="T46" fmla="*/ 410 w 626"/>
                  <a:gd name="T47" fmla="*/ 675 h 698"/>
                  <a:gd name="T48" fmla="*/ 434 w 626"/>
                  <a:gd name="T49" fmla="*/ 697 h 698"/>
                  <a:gd name="T50" fmla="*/ 593 w 626"/>
                  <a:gd name="T51" fmla="*/ 697 h 698"/>
                  <a:gd name="T52" fmla="*/ 625 w 626"/>
                  <a:gd name="T53" fmla="*/ 536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6" h="698">
                    <a:moveTo>
                      <a:pt x="625" y="536"/>
                    </a:moveTo>
                    <a:lnTo>
                      <a:pt x="600" y="536"/>
                    </a:lnTo>
                    <a:cubicBezTo>
                      <a:pt x="595" y="563"/>
                      <a:pt x="591" y="585"/>
                      <a:pt x="582" y="608"/>
                    </a:cubicBezTo>
                    <a:cubicBezTo>
                      <a:pt x="578" y="625"/>
                      <a:pt x="575" y="632"/>
                      <a:pt x="517" y="632"/>
                    </a:cubicBezTo>
                    <a:lnTo>
                      <a:pt x="439" y="632"/>
                    </a:lnTo>
                    <a:cubicBezTo>
                      <a:pt x="450" y="576"/>
                      <a:pt x="481" y="529"/>
                      <a:pt x="526" y="464"/>
                    </a:cubicBezTo>
                    <a:cubicBezTo>
                      <a:pt x="573" y="395"/>
                      <a:pt x="613" y="325"/>
                      <a:pt x="613" y="249"/>
                    </a:cubicBezTo>
                    <a:cubicBezTo>
                      <a:pt x="613" y="110"/>
                      <a:pt x="479" y="0"/>
                      <a:pt x="313" y="0"/>
                    </a:cubicBezTo>
                    <a:cubicBezTo>
                      <a:pt x="143" y="0"/>
                      <a:pt x="11" y="112"/>
                      <a:pt x="11" y="249"/>
                    </a:cubicBezTo>
                    <a:cubicBezTo>
                      <a:pt x="11" y="325"/>
                      <a:pt x="51" y="395"/>
                      <a:pt x="99" y="464"/>
                    </a:cubicBezTo>
                    <a:cubicBezTo>
                      <a:pt x="141" y="529"/>
                      <a:pt x="175" y="576"/>
                      <a:pt x="186" y="632"/>
                    </a:cubicBezTo>
                    <a:lnTo>
                      <a:pt x="107" y="632"/>
                    </a:lnTo>
                    <a:cubicBezTo>
                      <a:pt x="49" y="632"/>
                      <a:pt x="47" y="625"/>
                      <a:pt x="43" y="610"/>
                    </a:cubicBezTo>
                    <a:cubicBezTo>
                      <a:pt x="34" y="587"/>
                      <a:pt x="29" y="560"/>
                      <a:pt x="25" y="536"/>
                    </a:cubicBezTo>
                    <a:lnTo>
                      <a:pt x="0" y="536"/>
                    </a:lnTo>
                    <a:lnTo>
                      <a:pt x="34" y="697"/>
                    </a:lnTo>
                    <a:lnTo>
                      <a:pt x="190" y="697"/>
                    </a:lnTo>
                    <a:cubicBezTo>
                      <a:pt x="213" y="697"/>
                      <a:pt x="215" y="697"/>
                      <a:pt x="215" y="675"/>
                    </a:cubicBezTo>
                    <a:cubicBezTo>
                      <a:pt x="215" y="608"/>
                      <a:pt x="184" y="520"/>
                      <a:pt x="161" y="457"/>
                    </a:cubicBezTo>
                    <a:cubicBezTo>
                      <a:pt x="141" y="399"/>
                      <a:pt x="114" y="321"/>
                      <a:pt x="114" y="247"/>
                    </a:cubicBezTo>
                    <a:cubicBezTo>
                      <a:pt x="114" y="90"/>
                      <a:pt x="222" y="22"/>
                      <a:pt x="311" y="22"/>
                    </a:cubicBezTo>
                    <a:cubicBezTo>
                      <a:pt x="407" y="22"/>
                      <a:pt x="510" y="92"/>
                      <a:pt x="510" y="247"/>
                    </a:cubicBezTo>
                    <a:cubicBezTo>
                      <a:pt x="510" y="321"/>
                      <a:pt x="484" y="397"/>
                      <a:pt x="457" y="478"/>
                    </a:cubicBezTo>
                    <a:cubicBezTo>
                      <a:pt x="441" y="518"/>
                      <a:pt x="410" y="608"/>
                      <a:pt x="410" y="675"/>
                    </a:cubicBezTo>
                    <a:cubicBezTo>
                      <a:pt x="410" y="697"/>
                      <a:pt x="412" y="697"/>
                      <a:pt x="434" y="697"/>
                    </a:cubicBezTo>
                    <a:lnTo>
                      <a:pt x="593" y="697"/>
                    </a:lnTo>
                    <a:lnTo>
                      <a:pt x="625" y="5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7353" name="Text Box 9"/>
            <p:cNvSpPr txBox="1">
              <a:spLocks noChangeArrowheads="1"/>
            </p:cNvSpPr>
            <p:nvPr/>
          </p:nvSpPr>
          <p:spPr bwMode="auto">
            <a:xfrm>
              <a:off x="2731" y="2893"/>
              <a:ext cx="68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/>
                <a:t>(lattice)</a:t>
              </a:r>
            </a:p>
          </p:txBody>
        </p:sp>
      </p:grp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176713"/>
            <a:ext cx="2762250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328613" y="6289675"/>
            <a:ext cx="2840037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Haidenbauer(1808.05049),</a:t>
            </a:r>
          </a:p>
          <a:p>
            <a:r>
              <a:rPr lang="en-US" altLang="ja-JP" sz="2000" b="0" i="1">
                <a:solidFill>
                  <a:srgbClr val="0000FF"/>
                </a:solidFill>
              </a:rPr>
              <a:t>Morita+(1408.6682)</a:t>
            </a:r>
          </a:p>
        </p:txBody>
      </p: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1150938" y="4349750"/>
            <a:ext cx="490537" cy="254000"/>
            <a:chOff x="725" y="2740"/>
            <a:chExt cx="309" cy="160"/>
          </a:xfrm>
        </p:grpSpPr>
        <p:sp>
          <p:nvSpPr>
            <p:cNvPr id="57357" name="Freeform 13"/>
            <p:cNvSpPr>
              <a:spLocks noChangeArrowheads="1"/>
            </p:cNvSpPr>
            <p:nvPr/>
          </p:nvSpPr>
          <p:spPr bwMode="auto">
            <a:xfrm>
              <a:off x="725" y="2747"/>
              <a:ext cx="310" cy="152"/>
            </a:xfrm>
            <a:custGeom>
              <a:avLst/>
              <a:gdLst>
                <a:gd name="T0" fmla="*/ 686 w 1370"/>
                <a:gd name="T1" fmla="*/ 674 h 675"/>
                <a:gd name="T2" fmla="*/ 0 w 1370"/>
                <a:gd name="T3" fmla="*/ 674 h 675"/>
                <a:gd name="T4" fmla="*/ 0 w 1370"/>
                <a:gd name="T5" fmla="*/ 0 h 675"/>
                <a:gd name="T6" fmla="*/ 1369 w 1370"/>
                <a:gd name="T7" fmla="*/ 0 h 675"/>
                <a:gd name="T8" fmla="*/ 1369 w 1370"/>
                <a:gd name="T9" fmla="*/ 674 h 675"/>
                <a:gd name="T10" fmla="*/ 686 w 1370"/>
                <a:gd name="T11" fmla="*/ 674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0" h="675">
                  <a:moveTo>
                    <a:pt x="686" y="674"/>
                  </a:moveTo>
                  <a:lnTo>
                    <a:pt x="0" y="674"/>
                  </a:lnTo>
                  <a:lnTo>
                    <a:pt x="0" y="0"/>
                  </a:lnTo>
                  <a:lnTo>
                    <a:pt x="1369" y="0"/>
                  </a:lnTo>
                  <a:lnTo>
                    <a:pt x="1369" y="674"/>
                  </a:lnTo>
                  <a:lnTo>
                    <a:pt x="686" y="6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58" name="Freeform 14"/>
            <p:cNvSpPr>
              <a:spLocks noChangeArrowheads="1"/>
            </p:cNvSpPr>
            <p:nvPr/>
          </p:nvSpPr>
          <p:spPr bwMode="auto">
            <a:xfrm>
              <a:off x="732" y="2740"/>
              <a:ext cx="140" cy="160"/>
            </a:xfrm>
            <a:custGeom>
              <a:avLst/>
              <a:gdLst>
                <a:gd name="T0" fmla="*/ 334 w 622"/>
                <a:gd name="T1" fmla="*/ 20 h 709"/>
                <a:gd name="T2" fmla="*/ 311 w 622"/>
                <a:gd name="T3" fmla="*/ 0 h 709"/>
                <a:gd name="T4" fmla="*/ 289 w 622"/>
                <a:gd name="T5" fmla="*/ 20 h 709"/>
                <a:gd name="T6" fmla="*/ 99 w 622"/>
                <a:gd name="T7" fmla="*/ 607 h 709"/>
                <a:gd name="T8" fmla="*/ 0 w 622"/>
                <a:gd name="T9" fmla="*/ 677 h 709"/>
                <a:gd name="T10" fmla="*/ 0 w 622"/>
                <a:gd name="T11" fmla="*/ 708 h 709"/>
                <a:gd name="T12" fmla="*/ 92 w 622"/>
                <a:gd name="T13" fmla="*/ 704 h 709"/>
                <a:gd name="T14" fmla="*/ 204 w 622"/>
                <a:gd name="T15" fmla="*/ 708 h 709"/>
                <a:gd name="T16" fmla="*/ 204 w 622"/>
                <a:gd name="T17" fmla="*/ 677 h 709"/>
                <a:gd name="T18" fmla="*/ 128 w 622"/>
                <a:gd name="T19" fmla="*/ 625 h 709"/>
                <a:gd name="T20" fmla="*/ 132 w 622"/>
                <a:gd name="T21" fmla="*/ 603 h 709"/>
                <a:gd name="T22" fmla="*/ 280 w 622"/>
                <a:gd name="T23" fmla="*/ 143 h 709"/>
                <a:gd name="T24" fmla="*/ 437 w 622"/>
                <a:gd name="T25" fmla="*/ 630 h 709"/>
                <a:gd name="T26" fmla="*/ 441 w 622"/>
                <a:gd name="T27" fmla="*/ 648 h 709"/>
                <a:gd name="T28" fmla="*/ 358 w 622"/>
                <a:gd name="T29" fmla="*/ 677 h 709"/>
                <a:gd name="T30" fmla="*/ 358 w 622"/>
                <a:gd name="T31" fmla="*/ 708 h 709"/>
                <a:gd name="T32" fmla="*/ 500 w 622"/>
                <a:gd name="T33" fmla="*/ 704 h 709"/>
                <a:gd name="T34" fmla="*/ 621 w 622"/>
                <a:gd name="T35" fmla="*/ 708 h 709"/>
                <a:gd name="T36" fmla="*/ 621 w 622"/>
                <a:gd name="T37" fmla="*/ 677 h 709"/>
                <a:gd name="T38" fmla="*/ 531 w 622"/>
                <a:gd name="T39" fmla="*/ 634 h 709"/>
                <a:gd name="T40" fmla="*/ 334 w 622"/>
                <a:gd name="T41" fmla="*/ 2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2" h="709">
                  <a:moveTo>
                    <a:pt x="334" y="20"/>
                  </a:moveTo>
                  <a:cubicBezTo>
                    <a:pt x="327" y="2"/>
                    <a:pt x="323" y="0"/>
                    <a:pt x="311" y="0"/>
                  </a:cubicBezTo>
                  <a:cubicBezTo>
                    <a:pt x="296" y="0"/>
                    <a:pt x="294" y="4"/>
                    <a:pt x="289" y="20"/>
                  </a:cubicBezTo>
                  <a:lnTo>
                    <a:pt x="99" y="607"/>
                  </a:lnTo>
                  <a:cubicBezTo>
                    <a:pt x="90" y="639"/>
                    <a:pt x="69" y="677"/>
                    <a:pt x="0" y="677"/>
                  </a:cubicBezTo>
                  <a:lnTo>
                    <a:pt x="0" y="708"/>
                  </a:lnTo>
                  <a:cubicBezTo>
                    <a:pt x="34" y="706"/>
                    <a:pt x="83" y="704"/>
                    <a:pt x="92" y="704"/>
                  </a:cubicBezTo>
                  <a:cubicBezTo>
                    <a:pt x="121" y="704"/>
                    <a:pt x="173" y="706"/>
                    <a:pt x="204" y="708"/>
                  </a:cubicBezTo>
                  <a:lnTo>
                    <a:pt x="204" y="677"/>
                  </a:lnTo>
                  <a:cubicBezTo>
                    <a:pt x="150" y="674"/>
                    <a:pt x="128" y="650"/>
                    <a:pt x="128" y="625"/>
                  </a:cubicBezTo>
                  <a:cubicBezTo>
                    <a:pt x="128" y="621"/>
                    <a:pt x="128" y="616"/>
                    <a:pt x="132" y="603"/>
                  </a:cubicBezTo>
                  <a:lnTo>
                    <a:pt x="280" y="143"/>
                  </a:lnTo>
                  <a:lnTo>
                    <a:pt x="437" y="630"/>
                  </a:lnTo>
                  <a:cubicBezTo>
                    <a:pt x="441" y="643"/>
                    <a:pt x="441" y="645"/>
                    <a:pt x="441" y="648"/>
                  </a:cubicBezTo>
                  <a:cubicBezTo>
                    <a:pt x="441" y="677"/>
                    <a:pt x="383" y="677"/>
                    <a:pt x="358" y="677"/>
                  </a:cubicBezTo>
                  <a:lnTo>
                    <a:pt x="358" y="708"/>
                  </a:lnTo>
                  <a:cubicBezTo>
                    <a:pt x="392" y="704"/>
                    <a:pt x="462" y="704"/>
                    <a:pt x="500" y="704"/>
                  </a:cubicBezTo>
                  <a:cubicBezTo>
                    <a:pt x="538" y="704"/>
                    <a:pt x="583" y="706"/>
                    <a:pt x="621" y="708"/>
                  </a:cubicBezTo>
                  <a:lnTo>
                    <a:pt x="621" y="677"/>
                  </a:lnTo>
                  <a:cubicBezTo>
                    <a:pt x="547" y="677"/>
                    <a:pt x="544" y="670"/>
                    <a:pt x="531" y="634"/>
                  </a:cubicBezTo>
                  <a:lnTo>
                    <a:pt x="334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59" name="Freeform 15"/>
            <p:cNvSpPr>
              <a:spLocks noChangeArrowheads="1"/>
            </p:cNvSpPr>
            <p:nvPr/>
          </p:nvSpPr>
          <p:spPr bwMode="auto">
            <a:xfrm>
              <a:off x="887" y="2740"/>
              <a:ext cx="140" cy="160"/>
            </a:xfrm>
            <a:custGeom>
              <a:avLst/>
              <a:gdLst>
                <a:gd name="T0" fmla="*/ 334 w 622"/>
                <a:gd name="T1" fmla="*/ 20 h 709"/>
                <a:gd name="T2" fmla="*/ 311 w 622"/>
                <a:gd name="T3" fmla="*/ 0 h 709"/>
                <a:gd name="T4" fmla="*/ 289 w 622"/>
                <a:gd name="T5" fmla="*/ 20 h 709"/>
                <a:gd name="T6" fmla="*/ 99 w 622"/>
                <a:gd name="T7" fmla="*/ 607 h 709"/>
                <a:gd name="T8" fmla="*/ 0 w 622"/>
                <a:gd name="T9" fmla="*/ 677 h 709"/>
                <a:gd name="T10" fmla="*/ 0 w 622"/>
                <a:gd name="T11" fmla="*/ 708 h 709"/>
                <a:gd name="T12" fmla="*/ 92 w 622"/>
                <a:gd name="T13" fmla="*/ 704 h 709"/>
                <a:gd name="T14" fmla="*/ 204 w 622"/>
                <a:gd name="T15" fmla="*/ 708 h 709"/>
                <a:gd name="T16" fmla="*/ 204 w 622"/>
                <a:gd name="T17" fmla="*/ 677 h 709"/>
                <a:gd name="T18" fmla="*/ 128 w 622"/>
                <a:gd name="T19" fmla="*/ 625 h 709"/>
                <a:gd name="T20" fmla="*/ 132 w 622"/>
                <a:gd name="T21" fmla="*/ 603 h 709"/>
                <a:gd name="T22" fmla="*/ 280 w 622"/>
                <a:gd name="T23" fmla="*/ 143 h 709"/>
                <a:gd name="T24" fmla="*/ 437 w 622"/>
                <a:gd name="T25" fmla="*/ 630 h 709"/>
                <a:gd name="T26" fmla="*/ 441 w 622"/>
                <a:gd name="T27" fmla="*/ 648 h 709"/>
                <a:gd name="T28" fmla="*/ 358 w 622"/>
                <a:gd name="T29" fmla="*/ 677 h 709"/>
                <a:gd name="T30" fmla="*/ 358 w 622"/>
                <a:gd name="T31" fmla="*/ 708 h 709"/>
                <a:gd name="T32" fmla="*/ 500 w 622"/>
                <a:gd name="T33" fmla="*/ 704 h 709"/>
                <a:gd name="T34" fmla="*/ 621 w 622"/>
                <a:gd name="T35" fmla="*/ 708 h 709"/>
                <a:gd name="T36" fmla="*/ 621 w 622"/>
                <a:gd name="T37" fmla="*/ 677 h 709"/>
                <a:gd name="T38" fmla="*/ 531 w 622"/>
                <a:gd name="T39" fmla="*/ 634 h 709"/>
                <a:gd name="T40" fmla="*/ 334 w 622"/>
                <a:gd name="T41" fmla="*/ 2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2" h="709">
                  <a:moveTo>
                    <a:pt x="334" y="20"/>
                  </a:moveTo>
                  <a:cubicBezTo>
                    <a:pt x="327" y="2"/>
                    <a:pt x="323" y="0"/>
                    <a:pt x="311" y="0"/>
                  </a:cubicBezTo>
                  <a:cubicBezTo>
                    <a:pt x="296" y="0"/>
                    <a:pt x="294" y="4"/>
                    <a:pt x="289" y="20"/>
                  </a:cubicBezTo>
                  <a:lnTo>
                    <a:pt x="99" y="607"/>
                  </a:lnTo>
                  <a:cubicBezTo>
                    <a:pt x="90" y="639"/>
                    <a:pt x="69" y="677"/>
                    <a:pt x="0" y="677"/>
                  </a:cubicBezTo>
                  <a:lnTo>
                    <a:pt x="0" y="708"/>
                  </a:lnTo>
                  <a:cubicBezTo>
                    <a:pt x="34" y="706"/>
                    <a:pt x="83" y="704"/>
                    <a:pt x="92" y="704"/>
                  </a:cubicBezTo>
                  <a:cubicBezTo>
                    <a:pt x="121" y="704"/>
                    <a:pt x="173" y="706"/>
                    <a:pt x="204" y="708"/>
                  </a:cubicBezTo>
                  <a:lnTo>
                    <a:pt x="204" y="677"/>
                  </a:lnTo>
                  <a:cubicBezTo>
                    <a:pt x="150" y="674"/>
                    <a:pt x="128" y="650"/>
                    <a:pt x="128" y="625"/>
                  </a:cubicBezTo>
                  <a:cubicBezTo>
                    <a:pt x="128" y="621"/>
                    <a:pt x="128" y="616"/>
                    <a:pt x="132" y="603"/>
                  </a:cubicBezTo>
                  <a:lnTo>
                    <a:pt x="280" y="143"/>
                  </a:lnTo>
                  <a:lnTo>
                    <a:pt x="437" y="630"/>
                  </a:lnTo>
                  <a:cubicBezTo>
                    <a:pt x="441" y="643"/>
                    <a:pt x="441" y="645"/>
                    <a:pt x="441" y="648"/>
                  </a:cubicBezTo>
                  <a:cubicBezTo>
                    <a:pt x="441" y="677"/>
                    <a:pt x="383" y="677"/>
                    <a:pt x="358" y="677"/>
                  </a:cubicBezTo>
                  <a:lnTo>
                    <a:pt x="358" y="708"/>
                  </a:lnTo>
                  <a:cubicBezTo>
                    <a:pt x="392" y="704"/>
                    <a:pt x="462" y="704"/>
                    <a:pt x="500" y="704"/>
                  </a:cubicBezTo>
                  <a:cubicBezTo>
                    <a:pt x="538" y="704"/>
                    <a:pt x="583" y="706"/>
                    <a:pt x="621" y="708"/>
                  </a:cubicBezTo>
                  <a:lnTo>
                    <a:pt x="621" y="677"/>
                  </a:lnTo>
                  <a:cubicBezTo>
                    <a:pt x="547" y="677"/>
                    <a:pt x="544" y="670"/>
                    <a:pt x="531" y="634"/>
                  </a:cubicBezTo>
                  <a:lnTo>
                    <a:pt x="334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1128713" y="5578475"/>
            <a:ext cx="177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3114" rIns="0" bIns="0"/>
          <a:lstStyle>
            <a:lvl1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(chiral EFT)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5710238" y="5805488"/>
            <a:ext cx="4370387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Mr</a:t>
            </a:r>
            <a:r>
              <a:rPr lang="en-US" altLang="ja-JP" sz="2000" b="0" i="1">
                <a:solidFill>
                  <a:srgbClr val="0000FF"/>
                </a:solidFill>
                <a:cs typeface="Times New Roman" panose="02020603050405020304" pitchFamily="18" charset="0"/>
              </a:rPr>
              <a:t>ó</a:t>
            </a:r>
            <a:r>
              <a:rPr lang="en-US" altLang="ja-JP" sz="2000" b="0" i="1">
                <a:solidFill>
                  <a:srgbClr val="0000FF"/>
                </a:solidFill>
              </a:rPr>
              <a:t>wczy</a:t>
            </a:r>
            <a:r>
              <a:rPr lang="en-US" altLang="ja-JP" sz="2000" b="0" i="1">
                <a:solidFill>
                  <a:srgbClr val="0000FF"/>
                </a:solidFill>
                <a:cs typeface="Times New Roman" panose="02020603050405020304" pitchFamily="18" charset="0"/>
              </a:rPr>
              <a:t>ń</a:t>
            </a:r>
            <a:r>
              <a:rPr lang="en-US" altLang="ja-JP" sz="2000" b="0" i="1">
                <a:solidFill>
                  <a:srgbClr val="0000FF"/>
                </a:solidFill>
              </a:rPr>
              <a:t>ski, Sł</a:t>
            </a:r>
            <a:r>
              <a:rPr lang="en-US" altLang="ja-JP" sz="2000" b="0" i="1">
                <a:solidFill>
                  <a:srgbClr val="0000FF"/>
                </a:solidFill>
                <a:cs typeface="Times New Roman" panose="02020603050405020304" pitchFamily="18" charset="0"/>
              </a:rPr>
              <a:t>ó</a:t>
            </a:r>
            <a:r>
              <a:rPr lang="en-US" altLang="ja-JP" sz="2000" b="0" i="1">
                <a:solidFill>
                  <a:srgbClr val="0000FF"/>
                </a:solidFill>
              </a:rPr>
              <a:t>n (1904.08320, K</a:t>
            </a:r>
            <a:r>
              <a:rPr lang="en-US" altLang="ja-JP" sz="2000" b="0" i="1" baseline="33000">
                <a:solidFill>
                  <a:srgbClr val="0000FF"/>
                </a:solidFill>
              </a:rPr>
              <a:t>–</a:t>
            </a:r>
            <a:r>
              <a:rPr lang="en-US" altLang="ja-JP" sz="2000" b="0" i="1">
                <a:solidFill>
                  <a:srgbClr val="0000FF"/>
                </a:solidFill>
              </a:rPr>
              <a:t>d),  Haidenbauer (2005.05012, Λd), </a:t>
            </a:r>
            <a:br>
              <a:rPr lang="en-US" altLang="ja-JP" sz="2000" b="0" i="1">
                <a:solidFill>
                  <a:srgbClr val="0000FF"/>
                </a:solidFill>
              </a:rPr>
            </a:br>
            <a:r>
              <a:rPr lang="en-US" altLang="ja-JP" sz="2000" b="0" i="1">
                <a:solidFill>
                  <a:srgbClr val="0000FF"/>
                </a:solidFill>
              </a:rPr>
              <a:t>Etminan, Firoozabadi (1908.11484, Ωd), K.Ogata+ (Ξ</a:t>
            </a:r>
            <a:r>
              <a:rPr lang="en-US" altLang="ja-JP" sz="2000" b="0" i="1" baseline="33000">
                <a:solidFill>
                  <a:srgbClr val="0000FF"/>
                </a:solidFill>
              </a:rPr>
              <a:t>–</a:t>
            </a:r>
            <a:r>
              <a:rPr lang="en-US" altLang="ja-JP" sz="2000" b="0" i="1">
                <a:solidFill>
                  <a:srgbClr val="0000FF"/>
                </a:solidFill>
              </a:rPr>
              <a:t> d,2103.00100)</a:t>
            </a:r>
          </a:p>
        </p:txBody>
      </p:sp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649663"/>
            <a:ext cx="2944813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363" name="Group 19"/>
          <p:cNvGrpSpPr>
            <a:grpSpLocks/>
          </p:cNvGrpSpPr>
          <p:nvPr/>
        </p:nvGrpSpPr>
        <p:grpSpPr bwMode="auto">
          <a:xfrm>
            <a:off x="6632575" y="4152900"/>
            <a:ext cx="2559050" cy="249238"/>
            <a:chOff x="4178" y="2616"/>
            <a:chExt cx="1612" cy="157"/>
          </a:xfrm>
        </p:grpSpPr>
        <p:sp>
          <p:nvSpPr>
            <p:cNvPr id="57364" name="Freeform 20"/>
            <p:cNvSpPr>
              <a:spLocks noChangeArrowheads="1"/>
            </p:cNvSpPr>
            <p:nvPr/>
          </p:nvSpPr>
          <p:spPr bwMode="auto">
            <a:xfrm>
              <a:off x="4178" y="2616"/>
              <a:ext cx="1613" cy="155"/>
            </a:xfrm>
            <a:custGeom>
              <a:avLst/>
              <a:gdLst>
                <a:gd name="T0" fmla="*/ 3558 w 7116"/>
                <a:gd name="T1" fmla="*/ 686 h 687"/>
                <a:gd name="T2" fmla="*/ 0 w 7116"/>
                <a:gd name="T3" fmla="*/ 686 h 687"/>
                <a:gd name="T4" fmla="*/ 0 w 7116"/>
                <a:gd name="T5" fmla="*/ 0 h 687"/>
                <a:gd name="T6" fmla="*/ 7115 w 7116"/>
                <a:gd name="T7" fmla="*/ 0 h 687"/>
                <a:gd name="T8" fmla="*/ 7115 w 7116"/>
                <a:gd name="T9" fmla="*/ 686 h 687"/>
                <a:gd name="T10" fmla="*/ 3558 w 7116"/>
                <a:gd name="T11" fmla="*/ 686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16" h="687">
                  <a:moveTo>
                    <a:pt x="3558" y="686"/>
                  </a:moveTo>
                  <a:lnTo>
                    <a:pt x="0" y="686"/>
                  </a:lnTo>
                  <a:lnTo>
                    <a:pt x="0" y="0"/>
                  </a:lnTo>
                  <a:lnTo>
                    <a:pt x="7115" y="0"/>
                  </a:lnTo>
                  <a:lnTo>
                    <a:pt x="7115" y="686"/>
                  </a:lnTo>
                  <a:lnTo>
                    <a:pt x="3558" y="6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65" name="Freeform 21"/>
            <p:cNvSpPr>
              <a:spLocks noChangeArrowheads="1"/>
            </p:cNvSpPr>
            <p:nvPr/>
          </p:nvSpPr>
          <p:spPr bwMode="auto">
            <a:xfrm>
              <a:off x="4185" y="2616"/>
              <a:ext cx="112" cy="155"/>
            </a:xfrm>
            <a:custGeom>
              <a:avLst/>
              <a:gdLst>
                <a:gd name="T0" fmla="*/ 76 w 498"/>
                <a:gd name="T1" fmla="*/ 610 h 687"/>
                <a:gd name="T2" fmla="*/ 0 w 498"/>
                <a:gd name="T3" fmla="*/ 654 h 687"/>
                <a:gd name="T4" fmla="*/ 0 w 498"/>
                <a:gd name="T5" fmla="*/ 686 h 687"/>
                <a:gd name="T6" fmla="*/ 112 w 498"/>
                <a:gd name="T7" fmla="*/ 684 h 687"/>
                <a:gd name="T8" fmla="*/ 222 w 498"/>
                <a:gd name="T9" fmla="*/ 686 h 687"/>
                <a:gd name="T10" fmla="*/ 222 w 498"/>
                <a:gd name="T11" fmla="*/ 654 h 687"/>
                <a:gd name="T12" fmla="*/ 146 w 498"/>
                <a:gd name="T13" fmla="*/ 610 h 687"/>
                <a:gd name="T14" fmla="*/ 146 w 498"/>
                <a:gd name="T15" fmla="*/ 428 h 687"/>
                <a:gd name="T16" fmla="*/ 278 w 498"/>
                <a:gd name="T17" fmla="*/ 271 h 687"/>
                <a:gd name="T18" fmla="*/ 352 w 498"/>
                <a:gd name="T19" fmla="*/ 381 h 687"/>
                <a:gd name="T20" fmla="*/ 352 w 498"/>
                <a:gd name="T21" fmla="*/ 610 h 687"/>
                <a:gd name="T22" fmla="*/ 276 w 498"/>
                <a:gd name="T23" fmla="*/ 654 h 687"/>
                <a:gd name="T24" fmla="*/ 276 w 498"/>
                <a:gd name="T25" fmla="*/ 686 h 687"/>
                <a:gd name="T26" fmla="*/ 388 w 498"/>
                <a:gd name="T27" fmla="*/ 684 h 687"/>
                <a:gd name="T28" fmla="*/ 497 w 498"/>
                <a:gd name="T29" fmla="*/ 686 h 687"/>
                <a:gd name="T30" fmla="*/ 497 w 498"/>
                <a:gd name="T31" fmla="*/ 654 h 687"/>
                <a:gd name="T32" fmla="*/ 421 w 498"/>
                <a:gd name="T33" fmla="*/ 625 h 687"/>
                <a:gd name="T34" fmla="*/ 421 w 498"/>
                <a:gd name="T35" fmla="*/ 437 h 687"/>
                <a:gd name="T36" fmla="*/ 390 w 498"/>
                <a:gd name="T37" fmla="*/ 285 h 687"/>
                <a:gd name="T38" fmla="*/ 287 w 498"/>
                <a:gd name="T39" fmla="*/ 249 h 687"/>
                <a:gd name="T40" fmla="*/ 143 w 498"/>
                <a:gd name="T41" fmla="*/ 345 h 687"/>
                <a:gd name="T42" fmla="*/ 143 w 498"/>
                <a:gd name="T43" fmla="*/ 0 h 687"/>
                <a:gd name="T44" fmla="*/ 0 w 498"/>
                <a:gd name="T45" fmla="*/ 11 h 687"/>
                <a:gd name="T46" fmla="*/ 0 w 498"/>
                <a:gd name="T47" fmla="*/ 43 h 687"/>
                <a:gd name="T48" fmla="*/ 76 w 498"/>
                <a:gd name="T49" fmla="*/ 96 h 687"/>
                <a:gd name="T50" fmla="*/ 76 w 498"/>
                <a:gd name="T51" fmla="*/ 61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8" h="687">
                  <a:moveTo>
                    <a:pt x="76" y="610"/>
                  </a:moveTo>
                  <a:cubicBezTo>
                    <a:pt x="76" y="654"/>
                    <a:pt x="67" y="654"/>
                    <a:pt x="0" y="654"/>
                  </a:cubicBezTo>
                  <a:lnTo>
                    <a:pt x="0" y="686"/>
                  </a:lnTo>
                  <a:cubicBezTo>
                    <a:pt x="34" y="684"/>
                    <a:pt x="85" y="684"/>
                    <a:pt x="112" y="684"/>
                  </a:cubicBezTo>
                  <a:cubicBezTo>
                    <a:pt x="137" y="684"/>
                    <a:pt x="188" y="684"/>
                    <a:pt x="222" y="686"/>
                  </a:cubicBezTo>
                  <a:lnTo>
                    <a:pt x="222" y="654"/>
                  </a:lnTo>
                  <a:cubicBezTo>
                    <a:pt x="157" y="654"/>
                    <a:pt x="146" y="654"/>
                    <a:pt x="146" y="610"/>
                  </a:cubicBezTo>
                  <a:lnTo>
                    <a:pt x="146" y="428"/>
                  </a:lnTo>
                  <a:cubicBezTo>
                    <a:pt x="146" y="325"/>
                    <a:pt x="215" y="271"/>
                    <a:pt x="278" y="271"/>
                  </a:cubicBezTo>
                  <a:cubicBezTo>
                    <a:pt x="341" y="271"/>
                    <a:pt x="352" y="325"/>
                    <a:pt x="352" y="381"/>
                  </a:cubicBezTo>
                  <a:lnTo>
                    <a:pt x="352" y="610"/>
                  </a:lnTo>
                  <a:cubicBezTo>
                    <a:pt x="352" y="654"/>
                    <a:pt x="341" y="654"/>
                    <a:pt x="276" y="654"/>
                  </a:cubicBezTo>
                  <a:lnTo>
                    <a:pt x="276" y="686"/>
                  </a:lnTo>
                  <a:cubicBezTo>
                    <a:pt x="309" y="684"/>
                    <a:pt x="361" y="684"/>
                    <a:pt x="388" y="684"/>
                  </a:cubicBezTo>
                  <a:cubicBezTo>
                    <a:pt x="412" y="684"/>
                    <a:pt x="464" y="684"/>
                    <a:pt x="497" y="686"/>
                  </a:cubicBezTo>
                  <a:lnTo>
                    <a:pt x="497" y="654"/>
                  </a:lnTo>
                  <a:cubicBezTo>
                    <a:pt x="446" y="654"/>
                    <a:pt x="421" y="654"/>
                    <a:pt x="421" y="625"/>
                  </a:cubicBezTo>
                  <a:lnTo>
                    <a:pt x="421" y="437"/>
                  </a:lnTo>
                  <a:cubicBezTo>
                    <a:pt x="421" y="352"/>
                    <a:pt x="421" y="320"/>
                    <a:pt x="390" y="285"/>
                  </a:cubicBezTo>
                  <a:cubicBezTo>
                    <a:pt x="376" y="269"/>
                    <a:pt x="343" y="249"/>
                    <a:pt x="287" y="249"/>
                  </a:cubicBezTo>
                  <a:cubicBezTo>
                    <a:pt x="202" y="249"/>
                    <a:pt x="159" y="309"/>
                    <a:pt x="143" y="345"/>
                  </a:cubicBezTo>
                  <a:lnTo>
                    <a:pt x="143" y="0"/>
                  </a:lnTo>
                  <a:lnTo>
                    <a:pt x="0" y="11"/>
                  </a:lnTo>
                  <a:lnTo>
                    <a:pt x="0" y="43"/>
                  </a:lnTo>
                  <a:cubicBezTo>
                    <a:pt x="69" y="43"/>
                    <a:pt x="76" y="49"/>
                    <a:pt x="76" y="96"/>
                  </a:cubicBezTo>
                  <a:lnTo>
                    <a:pt x="76" y="6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66" name="Freeform 22"/>
            <p:cNvSpPr>
              <a:spLocks noChangeArrowheads="1"/>
            </p:cNvSpPr>
            <p:nvPr/>
          </p:nvSpPr>
          <p:spPr bwMode="auto">
            <a:xfrm>
              <a:off x="4311" y="2671"/>
              <a:ext cx="100" cy="102"/>
            </a:xfrm>
            <a:custGeom>
              <a:avLst/>
              <a:gdLst>
                <a:gd name="T0" fmla="*/ 287 w 447"/>
                <a:gd name="T1" fmla="*/ 368 h 456"/>
                <a:gd name="T2" fmla="*/ 365 w 447"/>
                <a:gd name="T3" fmla="*/ 448 h 456"/>
                <a:gd name="T4" fmla="*/ 446 w 447"/>
                <a:gd name="T5" fmla="*/ 354 h 456"/>
                <a:gd name="T6" fmla="*/ 446 w 447"/>
                <a:gd name="T7" fmla="*/ 300 h 456"/>
                <a:gd name="T8" fmla="*/ 421 w 447"/>
                <a:gd name="T9" fmla="*/ 300 h 456"/>
                <a:gd name="T10" fmla="*/ 421 w 447"/>
                <a:gd name="T11" fmla="*/ 354 h 456"/>
                <a:gd name="T12" fmla="*/ 385 w 447"/>
                <a:gd name="T13" fmla="*/ 419 h 456"/>
                <a:gd name="T14" fmla="*/ 349 w 447"/>
                <a:gd name="T15" fmla="*/ 370 h 456"/>
                <a:gd name="T16" fmla="*/ 349 w 447"/>
                <a:gd name="T17" fmla="*/ 170 h 456"/>
                <a:gd name="T18" fmla="*/ 314 w 447"/>
                <a:gd name="T19" fmla="*/ 54 h 456"/>
                <a:gd name="T20" fmla="*/ 177 w 447"/>
                <a:gd name="T21" fmla="*/ 0 h 456"/>
                <a:gd name="T22" fmla="*/ 29 w 447"/>
                <a:gd name="T23" fmla="*/ 112 h 456"/>
                <a:gd name="T24" fmla="*/ 74 w 447"/>
                <a:gd name="T25" fmla="*/ 159 h 456"/>
                <a:gd name="T26" fmla="*/ 119 w 447"/>
                <a:gd name="T27" fmla="*/ 112 h 456"/>
                <a:gd name="T28" fmla="*/ 69 w 447"/>
                <a:gd name="T29" fmla="*/ 67 h 456"/>
                <a:gd name="T30" fmla="*/ 177 w 447"/>
                <a:gd name="T31" fmla="*/ 22 h 456"/>
                <a:gd name="T32" fmla="*/ 280 w 447"/>
                <a:gd name="T33" fmla="*/ 148 h 456"/>
                <a:gd name="T34" fmla="*/ 280 w 447"/>
                <a:gd name="T35" fmla="*/ 186 h 456"/>
                <a:gd name="T36" fmla="*/ 99 w 447"/>
                <a:gd name="T37" fmla="*/ 220 h 456"/>
                <a:gd name="T38" fmla="*/ 0 w 447"/>
                <a:gd name="T39" fmla="*/ 350 h 456"/>
                <a:gd name="T40" fmla="*/ 159 w 447"/>
                <a:gd name="T41" fmla="*/ 455 h 456"/>
                <a:gd name="T42" fmla="*/ 287 w 447"/>
                <a:gd name="T43" fmla="*/ 368 h 456"/>
                <a:gd name="T44" fmla="*/ 280 w 447"/>
                <a:gd name="T45" fmla="*/ 206 h 456"/>
                <a:gd name="T46" fmla="*/ 280 w 447"/>
                <a:gd name="T47" fmla="*/ 305 h 456"/>
                <a:gd name="T48" fmla="*/ 166 w 447"/>
                <a:gd name="T49" fmla="*/ 433 h 456"/>
                <a:gd name="T50" fmla="*/ 76 w 447"/>
                <a:gd name="T51" fmla="*/ 347 h 456"/>
                <a:gd name="T52" fmla="*/ 280 w 447"/>
                <a:gd name="T53" fmla="*/ 20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7" h="456">
                  <a:moveTo>
                    <a:pt x="287" y="368"/>
                  </a:moveTo>
                  <a:cubicBezTo>
                    <a:pt x="291" y="408"/>
                    <a:pt x="318" y="448"/>
                    <a:pt x="365" y="448"/>
                  </a:cubicBezTo>
                  <a:cubicBezTo>
                    <a:pt x="385" y="448"/>
                    <a:pt x="446" y="435"/>
                    <a:pt x="446" y="354"/>
                  </a:cubicBezTo>
                  <a:lnTo>
                    <a:pt x="446" y="300"/>
                  </a:lnTo>
                  <a:lnTo>
                    <a:pt x="421" y="300"/>
                  </a:lnTo>
                  <a:lnTo>
                    <a:pt x="421" y="354"/>
                  </a:lnTo>
                  <a:cubicBezTo>
                    <a:pt x="421" y="412"/>
                    <a:pt x="397" y="419"/>
                    <a:pt x="385" y="419"/>
                  </a:cubicBezTo>
                  <a:cubicBezTo>
                    <a:pt x="354" y="419"/>
                    <a:pt x="349" y="374"/>
                    <a:pt x="349" y="370"/>
                  </a:cubicBezTo>
                  <a:lnTo>
                    <a:pt x="349" y="170"/>
                  </a:lnTo>
                  <a:cubicBezTo>
                    <a:pt x="349" y="130"/>
                    <a:pt x="349" y="92"/>
                    <a:pt x="314" y="54"/>
                  </a:cubicBezTo>
                  <a:cubicBezTo>
                    <a:pt x="276" y="16"/>
                    <a:pt x="226" y="0"/>
                    <a:pt x="177" y="0"/>
                  </a:cubicBezTo>
                  <a:cubicBezTo>
                    <a:pt x="96" y="0"/>
                    <a:pt x="29" y="47"/>
                    <a:pt x="29" y="112"/>
                  </a:cubicBezTo>
                  <a:cubicBezTo>
                    <a:pt x="29" y="141"/>
                    <a:pt x="49" y="159"/>
                    <a:pt x="74" y="159"/>
                  </a:cubicBezTo>
                  <a:cubicBezTo>
                    <a:pt x="101" y="159"/>
                    <a:pt x="119" y="139"/>
                    <a:pt x="119" y="112"/>
                  </a:cubicBezTo>
                  <a:cubicBezTo>
                    <a:pt x="119" y="101"/>
                    <a:pt x="114" y="67"/>
                    <a:pt x="69" y="67"/>
                  </a:cubicBezTo>
                  <a:cubicBezTo>
                    <a:pt x="96" y="34"/>
                    <a:pt x="143" y="22"/>
                    <a:pt x="177" y="22"/>
                  </a:cubicBezTo>
                  <a:cubicBezTo>
                    <a:pt x="224" y="22"/>
                    <a:pt x="280" y="61"/>
                    <a:pt x="280" y="148"/>
                  </a:cubicBezTo>
                  <a:lnTo>
                    <a:pt x="280" y="186"/>
                  </a:lnTo>
                  <a:cubicBezTo>
                    <a:pt x="231" y="188"/>
                    <a:pt x="161" y="190"/>
                    <a:pt x="99" y="220"/>
                  </a:cubicBezTo>
                  <a:cubicBezTo>
                    <a:pt x="25" y="253"/>
                    <a:pt x="0" y="305"/>
                    <a:pt x="0" y="350"/>
                  </a:cubicBezTo>
                  <a:cubicBezTo>
                    <a:pt x="0" y="430"/>
                    <a:pt x="96" y="455"/>
                    <a:pt x="159" y="455"/>
                  </a:cubicBezTo>
                  <a:cubicBezTo>
                    <a:pt x="224" y="455"/>
                    <a:pt x="269" y="415"/>
                    <a:pt x="287" y="368"/>
                  </a:cubicBezTo>
                  <a:close/>
                  <a:moveTo>
                    <a:pt x="280" y="206"/>
                  </a:moveTo>
                  <a:lnTo>
                    <a:pt x="280" y="305"/>
                  </a:lnTo>
                  <a:cubicBezTo>
                    <a:pt x="280" y="399"/>
                    <a:pt x="211" y="433"/>
                    <a:pt x="166" y="433"/>
                  </a:cubicBezTo>
                  <a:cubicBezTo>
                    <a:pt x="116" y="433"/>
                    <a:pt x="76" y="397"/>
                    <a:pt x="76" y="347"/>
                  </a:cubicBezTo>
                  <a:cubicBezTo>
                    <a:pt x="76" y="294"/>
                    <a:pt x="119" y="211"/>
                    <a:pt x="280" y="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67" name="Freeform 23"/>
            <p:cNvSpPr>
              <a:spLocks noChangeArrowheads="1"/>
            </p:cNvSpPr>
            <p:nvPr/>
          </p:nvSpPr>
          <p:spPr bwMode="auto">
            <a:xfrm>
              <a:off x="4421" y="2616"/>
              <a:ext cx="110" cy="157"/>
            </a:xfrm>
            <a:custGeom>
              <a:avLst/>
              <a:gdLst>
                <a:gd name="T0" fmla="*/ 343 w 489"/>
                <a:gd name="T1" fmla="*/ 632 h 698"/>
                <a:gd name="T2" fmla="*/ 343 w 489"/>
                <a:gd name="T3" fmla="*/ 697 h 698"/>
                <a:gd name="T4" fmla="*/ 488 w 489"/>
                <a:gd name="T5" fmla="*/ 686 h 698"/>
                <a:gd name="T6" fmla="*/ 488 w 489"/>
                <a:gd name="T7" fmla="*/ 654 h 698"/>
                <a:gd name="T8" fmla="*/ 410 w 489"/>
                <a:gd name="T9" fmla="*/ 601 h 698"/>
                <a:gd name="T10" fmla="*/ 410 w 489"/>
                <a:gd name="T11" fmla="*/ 0 h 698"/>
                <a:gd name="T12" fmla="*/ 269 w 489"/>
                <a:gd name="T13" fmla="*/ 11 h 698"/>
                <a:gd name="T14" fmla="*/ 269 w 489"/>
                <a:gd name="T15" fmla="*/ 43 h 698"/>
                <a:gd name="T16" fmla="*/ 345 w 489"/>
                <a:gd name="T17" fmla="*/ 96 h 698"/>
                <a:gd name="T18" fmla="*/ 345 w 489"/>
                <a:gd name="T19" fmla="*/ 309 h 698"/>
                <a:gd name="T20" fmla="*/ 220 w 489"/>
                <a:gd name="T21" fmla="*/ 249 h 698"/>
                <a:gd name="T22" fmla="*/ 0 w 489"/>
                <a:gd name="T23" fmla="*/ 473 h 698"/>
                <a:gd name="T24" fmla="*/ 211 w 489"/>
                <a:gd name="T25" fmla="*/ 697 h 698"/>
                <a:gd name="T26" fmla="*/ 343 w 489"/>
                <a:gd name="T27" fmla="*/ 632 h 698"/>
                <a:gd name="T28" fmla="*/ 343 w 489"/>
                <a:gd name="T29" fmla="*/ 368 h 698"/>
                <a:gd name="T30" fmla="*/ 343 w 489"/>
                <a:gd name="T31" fmla="*/ 569 h 698"/>
                <a:gd name="T32" fmla="*/ 332 w 489"/>
                <a:gd name="T33" fmla="*/ 605 h 698"/>
                <a:gd name="T34" fmla="*/ 215 w 489"/>
                <a:gd name="T35" fmla="*/ 675 h 698"/>
                <a:gd name="T36" fmla="*/ 110 w 489"/>
                <a:gd name="T37" fmla="*/ 612 h 698"/>
                <a:gd name="T38" fmla="*/ 83 w 489"/>
                <a:gd name="T39" fmla="*/ 475 h 698"/>
                <a:gd name="T40" fmla="*/ 112 w 489"/>
                <a:gd name="T41" fmla="*/ 334 h 698"/>
                <a:gd name="T42" fmla="*/ 224 w 489"/>
                <a:gd name="T43" fmla="*/ 271 h 698"/>
                <a:gd name="T44" fmla="*/ 332 w 489"/>
                <a:gd name="T45" fmla="*/ 329 h 698"/>
                <a:gd name="T46" fmla="*/ 343 w 489"/>
                <a:gd name="T47" fmla="*/ 36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9" h="698">
                  <a:moveTo>
                    <a:pt x="343" y="632"/>
                  </a:moveTo>
                  <a:lnTo>
                    <a:pt x="343" y="697"/>
                  </a:lnTo>
                  <a:lnTo>
                    <a:pt x="488" y="686"/>
                  </a:lnTo>
                  <a:lnTo>
                    <a:pt x="488" y="654"/>
                  </a:lnTo>
                  <a:cubicBezTo>
                    <a:pt x="419" y="654"/>
                    <a:pt x="410" y="648"/>
                    <a:pt x="410" y="601"/>
                  </a:cubicBezTo>
                  <a:lnTo>
                    <a:pt x="410" y="0"/>
                  </a:lnTo>
                  <a:lnTo>
                    <a:pt x="269" y="11"/>
                  </a:lnTo>
                  <a:lnTo>
                    <a:pt x="269" y="43"/>
                  </a:lnTo>
                  <a:cubicBezTo>
                    <a:pt x="338" y="43"/>
                    <a:pt x="345" y="49"/>
                    <a:pt x="345" y="96"/>
                  </a:cubicBezTo>
                  <a:lnTo>
                    <a:pt x="345" y="309"/>
                  </a:lnTo>
                  <a:cubicBezTo>
                    <a:pt x="316" y="276"/>
                    <a:pt x="273" y="249"/>
                    <a:pt x="220" y="249"/>
                  </a:cubicBezTo>
                  <a:cubicBezTo>
                    <a:pt x="103" y="249"/>
                    <a:pt x="0" y="345"/>
                    <a:pt x="0" y="473"/>
                  </a:cubicBezTo>
                  <a:cubicBezTo>
                    <a:pt x="0" y="598"/>
                    <a:pt x="96" y="697"/>
                    <a:pt x="211" y="697"/>
                  </a:cubicBezTo>
                  <a:cubicBezTo>
                    <a:pt x="273" y="697"/>
                    <a:pt x="318" y="663"/>
                    <a:pt x="343" y="632"/>
                  </a:cubicBezTo>
                  <a:close/>
                  <a:moveTo>
                    <a:pt x="343" y="368"/>
                  </a:moveTo>
                  <a:lnTo>
                    <a:pt x="343" y="569"/>
                  </a:lnTo>
                  <a:cubicBezTo>
                    <a:pt x="343" y="587"/>
                    <a:pt x="343" y="589"/>
                    <a:pt x="332" y="605"/>
                  </a:cubicBezTo>
                  <a:cubicBezTo>
                    <a:pt x="302" y="652"/>
                    <a:pt x="258" y="675"/>
                    <a:pt x="215" y="675"/>
                  </a:cubicBezTo>
                  <a:cubicBezTo>
                    <a:pt x="170" y="675"/>
                    <a:pt x="134" y="650"/>
                    <a:pt x="110" y="612"/>
                  </a:cubicBezTo>
                  <a:cubicBezTo>
                    <a:pt x="85" y="571"/>
                    <a:pt x="83" y="515"/>
                    <a:pt x="83" y="475"/>
                  </a:cubicBezTo>
                  <a:cubicBezTo>
                    <a:pt x="83" y="437"/>
                    <a:pt x="85" y="379"/>
                    <a:pt x="112" y="334"/>
                  </a:cubicBezTo>
                  <a:cubicBezTo>
                    <a:pt x="134" y="303"/>
                    <a:pt x="170" y="271"/>
                    <a:pt x="224" y="271"/>
                  </a:cubicBezTo>
                  <a:cubicBezTo>
                    <a:pt x="260" y="271"/>
                    <a:pt x="300" y="285"/>
                    <a:pt x="332" y="329"/>
                  </a:cubicBezTo>
                  <a:cubicBezTo>
                    <a:pt x="343" y="347"/>
                    <a:pt x="343" y="350"/>
                    <a:pt x="343" y="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68" name="Freeform 24"/>
            <p:cNvSpPr>
              <a:spLocks noChangeArrowheads="1"/>
            </p:cNvSpPr>
            <p:nvPr/>
          </p:nvSpPr>
          <p:spPr bwMode="auto">
            <a:xfrm>
              <a:off x="4543" y="2673"/>
              <a:ext cx="75" cy="98"/>
            </a:xfrm>
            <a:custGeom>
              <a:avLst/>
              <a:gdLst>
                <a:gd name="T0" fmla="*/ 137 w 335"/>
                <a:gd name="T1" fmla="*/ 110 h 438"/>
                <a:gd name="T2" fmla="*/ 137 w 335"/>
                <a:gd name="T3" fmla="*/ 0 h 438"/>
                <a:gd name="T4" fmla="*/ 0 w 335"/>
                <a:gd name="T5" fmla="*/ 11 h 438"/>
                <a:gd name="T6" fmla="*/ 0 w 335"/>
                <a:gd name="T7" fmla="*/ 43 h 438"/>
                <a:gd name="T8" fmla="*/ 76 w 335"/>
                <a:gd name="T9" fmla="*/ 96 h 438"/>
                <a:gd name="T10" fmla="*/ 76 w 335"/>
                <a:gd name="T11" fmla="*/ 363 h 438"/>
                <a:gd name="T12" fmla="*/ 0 w 335"/>
                <a:gd name="T13" fmla="*/ 406 h 438"/>
                <a:gd name="T14" fmla="*/ 0 w 335"/>
                <a:gd name="T15" fmla="*/ 437 h 438"/>
                <a:gd name="T16" fmla="*/ 112 w 335"/>
                <a:gd name="T17" fmla="*/ 435 h 438"/>
                <a:gd name="T18" fmla="*/ 240 w 335"/>
                <a:gd name="T19" fmla="*/ 437 h 438"/>
                <a:gd name="T20" fmla="*/ 240 w 335"/>
                <a:gd name="T21" fmla="*/ 406 h 438"/>
                <a:gd name="T22" fmla="*/ 217 w 335"/>
                <a:gd name="T23" fmla="*/ 406 h 438"/>
                <a:gd name="T24" fmla="*/ 143 w 335"/>
                <a:gd name="T25" fmla="*/ 361 h 438"/>
                <a:gd name="T26" fmla="*/ 143 w 335"/>
                <a:gd name="T27" fmla="*/ 208 h 438"/>
                <a:gd name="T28" fmla="*/ 260 w 335"/>
                <a:gd name="T29" fmla="*/ 22 h 438"/>
                <a:gd name="T30" fmla="*/ 271 w 335"/>
                <a:gd name="T31" fmla="*/ 22 h 438"/>
                <a:gd name="T32" fmla="*/ 249 w 335"/>
                <a:gd name="T33" fmla="*/ 61 h 438"/>
                <a:gd name="T34" fmla="*/ 291 w 335"/>
                <a:gd name="T35" fmla="*/ 103 h 438"/>
                <a:gd name="T36" fmla="*/ 334 w 335"/>
                <a:gd name="T37" fmla="*/ 61 h 438"/>
                <a:gd name="T38" fmla="*/ 260 w 335"/>
                <a:gd name="T39" fmla="*/ 0 h 438"/>
                <a:gd name="T40" fmla="*/ 137 w 335"/>
                <a:gd name="T41" fmla="*/ 11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5" h="438">
                  <a:moveTo>
                    <a:pt x="137" y="110"/>
                  </a:moveTo>
                  <a:lnTo>
                    <a:pt x="137" y="0"/>
                  </a:lnTo>
                  <a:lnTo>
                    <a:pt x="0" y="11"/>
                  </a:lnTo>
                  <a:lnTo>
                    <a:pt x="0" y="43"/>
                  </a:lnTo>
                  <a:cubicBezTo>
                    <a:pt x="69" y="43"/>
                    <a:pt x="76" y="49"/>
                    <a:pt x="76" y="96"/>
                  </a:cubicBezTo>
                  <a:lnTo>
                    <a:pt x="76" y="363"/>
                  </a:lnTo>
                  <a:cubicBezTo>
                    <a:pt x="76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8" y="437"/>
                    <a:pt x="85" y="435"/>
                    <a:pt x="112" y="435"/>
                  </a:cubicBezTo>
                  <a:cubicBezTo>
                    <a:pt x="152" y="435"/>
                    <a:pt x="199" y="435"/>
                    <a:pt x="240" y="437"/>
                  </a:cubicBezTo>
                  <a:lnTo>
                    <a:pt x="240" y="406"/>
                  </a:lnTo>
                  <a:lnTo>
                    <a:pt x="217" y="406"/>
                  </a:lnTo>
                  <a:cubicBezTo>
                    <a:pt x="146" y="406"/>
                    <a:pt x="143" y="397"/>
                    <a:pt x="143" y="361"/>
                  </a:cubicBezTo>
                  <a:lnTo>
                    <a:pt x="143" y="208"/>
                  </a:lnTo>
                  <a:cubicBezTo>
                    <a:pt x="143" y="110"/>
                    <a:pt x="184" y="22"/>
                    <a:pt x="260" y="22"/>
                  </a:cubicBezTo>
                  <a:cubicBezTo>
                    <a:pt x="267" y="22"/>
                    <a:pt x="269" y="22"/>
                    <a:pt x="271" y="22"/>
                  </a:cubicBezTo>
                  <a:cubicBezTo>
                    <a:pt x="267" y="25"/>
                    <a:pt x="249" y="36"/>
                    <a:pt x="249" y="61"/>
                  </a:cubicBezTo>
                  <a:cubicBezTo>
                    <a:pt x="249" y="90"/>
                    <a:pt x="269" y="103"/>
                    <a:pt x="291" y="103"/>
                  </a:cubicBezTo>
                  <a:cubicBezTo>
                    <a:pt x="309" y="103"/>
                    <a:pt x="334" y="92"/>
                    <a:pt x="334" y="61"/>
                  </a:cubicBezTo>
                  <a:cubicBezTo>
                    <a:pt x="334" y="29"/>
                    <a:pt x="302" y="0"/>
                    <a:pt x="260" y="0"/>
                  </a:cubicBezTo>
                  <a:cubicBezTo>
                    <a:pt x="188" y="0"/>
                    <a:pt x="152" y="67"/>
                    <a:pt x="137" y="11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69" name="Freeform 25"/>
            <p:cNvSpPr>
              <a:spLocks noChangeArrowheads="1"/>
            </p:cNvSpPr>
            <p:nvPr/>
          </p:nvSpPr>
          <p:spPr bwMode="auto">
            <a:xfrm>
              <a:off x="4631" y="2671"/>
              <a:ext cx="99" cy="102"/>
            </a:xfrm>
            <a:custGeom>
              <a:avLst/>
              <a:gdLst>
                <a:gd name="T0" fmla="*/ 439 w 440"/>
                <a:gd name="T1" fmla="*/ 231 h 456"/>
                <a:gd name="T2" fmla="*/ 220 w 440"/>
                <a:gd name="T3" fmla="*/ 0 h 456"/>
                <a:gd name="T4" fmla="*/ 0 w 440"/>
                <a:gd name="T5" fmla="*/ 231 h 456"/>
                <a:gd name="T6" fmla="*/ 220 w 440"/>
                <a:gd name="T7" fmla="*/ 455 h 456"/>
                <a:gd name="T8" fmla="*/ 439 w 440"/>
                <a:gd name="T9" fmla="*/ 231 h 456"/>
                <a:gd name="T10" fmla="*/ 220 w 440"/>
                <a:gd name="T11" fmla="*/ 430 h 456"/>
                <a:gd name="T12" fmla="*/ 108 w 440"/>
                <a:gd name="T13" fmla="*/ 363 h 456"/>
                <a:gd name="T14" fmla="*/ 83 w 440"/>
                <a:gd name="T15" fmla="*/ 224 h 456"/>
                <a:gd name="T16" fmla="*/ 105 w 440"/>
                <a:gd name="T17" fmla="*/ 87 h 456"/>
                <a:gd name="T18" fmla="*/ 220 w 440"/>
                <a:gd name="T19" fmla="*/ 22 h 456"/>
                <a:gd name="T20" fmla="*/ 329 w 440"/>
                <a:gd name="T21" fmla="*/ 85 h 456"/>
                <a:gd name="T22" fmla="*/ 356 w 440"/>
                <a:gd name="T23" fmla="*/ 224 h 456"/>
                <a:gd name="T24" fmla="*/ 334 w 440"/>
                <a:gd name="T25" fmla="*/ 356 h 456"/>
                <a:gd name="T26" fmla="*/ 220 w 440"/>
                <a:gd name="T27" fmla="*/ 43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0" h="456">
                  <a:moveTo>
                    <a:pt x="439" y="231"/>
                  </a:moveTo>
                  <a:cubicBezTo>
                    <a:pt x="439" y="105"/>
                    <a:pt x="338" y="0"/>
                    <a:pt x="220" y="0"/>
                  </a:cubicBezTo>
                  <a:cubicBezTo>
                    <a:pt x="96" y="0"/>
                    <a:pt x="0" y="108"/>
                    <a:pt x="0" y="231"/>
                  </a:cubicBezTo>
                  <a:cubicBezTo>
                    <a:pt x="0" y="359"/>
                    <a:pt x="103" y="455"/>
                    <a:pt x="220" y="455"/>
                  </a:cubicBezTo>
                  <a:cubicBezTo>
                    <a:pt x="338" y="455"/>
                    <a:pt x="439" y="356"/>
                    <a:pt x="439" y="231"/>
                  </a:cubicBezTo>
                  <a:close/>
                  <a:moveTo>
                    <a:pt x="220" y="430"/>
                  </a:moveTo>
                  <a:cubicBezTo>
                    <a:pt x="177" y="430"/>
                    <a:pt x="134" y="408"/>
                    <a:pt x="108" y="363"/>
                  </a:cubicBezTo>
                  <a:cubicBezTo>
                    <a:pt x="83" y="320"/>
                    <a:pt x="83" y="260"/>
                    <a:pt x="83" y="224"/>
                  </a:cubicBezTo>
                  <a:cubicBezTo>
                    <a:pt x="83" y="186"/>
                    <a:pt x="83" y="132"/>
                    <a:pt x="105" y="87"/>
                  </a:cubicBezTo>
                  <a:cubicBezTo>
                    <a:pt x="132" y="43"/>
                    <a:pt x="179" y="22"/>
                    <a:pt x="220" y="22"/>
                  </a:cubicBezTo>
                  <a:cubicBezTo>
                    <a:pt x="262" y="22"/>
                    <a:pt x="305" y="43"/>
                    <a:pt x="329" y="85"/>
                  </a:cubicBezTo>
                  <a:cubicBezTo>
                    <a:pt x="356" y="128"/>
                    <a:pt x="356" y="186"/>
                    <a:pt x="356" y="224"/>
                  </a:cubicBezTo>
                  <a:cubicBezTo>
                    <a:pt x="356" y="260"/>
                    <a:pt x="356" y="314"/>
                    <a:pt x="334" y="356"/>
                  </a:cubicBezTo>
                  <a:cubicBezTo>
                    <a:pt x="314" y="401"/>
                    <a:pt x="269" y="430"/>
                    <a:pt x="220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70" name="Freeform 26"/>
            <p:cNvSpPr>
              <a:spLocks noChangeArrowheads="1"/>
            </p:cNvSpPr>
            <p:nvPr/>
          </p:nvSpPr>
          <p:spPr bwMode="auto">
            <a:xfrm>
              <a:off x="4744" y="2673"/>
              <a:ext cx="112" cy="98"/>
            </a:xfrm>
            <a:custGeom>
              <a:avLst/>
              <a:gdLst>
                <a:gd name="T0" fmla="*/ 76 w 498"/>
                <a:gd name="T1" fmla="*/ 96 h 438"/>
                <a:gd name="T2" fmla="*/ 76 w 498"/>
                <a:gd name="T3" fmla="*/ 363 h 438"/>
                <a:gd name="T4" fmla="*/ 0 w 498"/>
                <a:gd name="T5" fmla="*/ 406 h 438"/>
                <a:gd name="T6" fmla="*/ 0 w 498"/>
                <a:gd name="T7" fmla="*/ 437 h 438"/>
                <a:gd name="T8" fmla="*/ 112 w 498"/>
                <a:gd name="T9" fmla="*/ 435 h 438"/>
                <a:gd name="T10" fmla="*/ 222 w 498"/>
                <a:gd name="T11" fmla="*/ 437 h 438"/>
                <a:gd name="T12" fmla="*/ 222 w 498"/>
                <a:gd name="T13" fmla="*/ 406 h 438"/>
                <a:gd name="T14" fmla="*/ 146 w 498"/>
                <a:gd name="T15" fmla="*/ 363 h 438"/>
                <a:gd name="T16" fmla="*/ 146 w 498"/>
                <a:gd name="T17" fmla="*/ 179 h 438"/>
                <a:gd name="T18" fmla="*/ 278 w 498"/>
                <a:gd name="T19" fmla="*/ 22 h 438"/>
                <a:gd name="T20" fmla="*/ 352 w 498"/>
                <a:gd name="T21" fmla="*/ 132 h 438"/>
                <a:gd name="T22" fmla="*/ 352 w 498"/>
                <a:gd name="T23" fmla="*/ 363 h 438"/>
                <a:gd name="T24" fmla="*/ 276 w 498"/>
                <a:gd name="T25" fmla="*/ 406 h 438"/>
                <a:gd name="T26" fmla="*/ 276 w 498"/>
                <a:gd name="T27" fmla="*/ 437 h 438"/>
                <a:gd name="T28" fmla="*/ 388 w 498"/>
                <a:gd name="T29" fmla="*/ 435 h 438"/>
                <a:gd name="T30" fmla="*/ 497 w 498"/>
                <a:gd name="T31" fmla="*/ 437 h 438"/>
                <a:gd name="T32" fmla="*/ 497 w 498"/>
                <a:gd name="T33" fmla="*/ 406 h 438"/>
                <a:gd name="T34" fmla="*/ 421 w 498"/>
                <a:gd name="T35" fmla="*/ 377 h 438"/>
                <a:gd name="T36" fmla="*/ 421 w 498"/>
                <a:gd name="T37" fmla="*/ 188 h 438"/>
                <a:gd name="T38" fmla="*/ 390 w 498"/>
                <a:gd name="T39" fmla="*/ 36 h 438"/>
                <a:gd name="T40" fmla="*/ 287 w 498"/>
                <a:gd name="T41" fmla="*/ 0 h 438"/>
                <a:gd name="T42" fmla="*/ 139 w 498"/>
                <a:gd name="T43" fmla="*/ 103 h 438"/>
                <a:gd name="T44" fmla="*/ 139 w 498"/>
                <a:gd name="T45" fmla="*/ 0 h 438"/>
                <a:gd name="T46" fmla="*/ 0 w 498"/>
                <a:gd name="T47" fmla="*/ 11 h 438"/>
                <a:gd name="T48" fmla="*/ 0 w 498"/>
                <a:gd name="T49" fmla="*/ 43 h 438"/>
                <a:gd name="T50" fmla="*/ 76 w 498"/>
                <a:gd name="T51" fmla="*/ 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8" h="438">
                  <a:moveTo>
                    <a:pt x="76" y="96"/>
                  </a:moveTo>
                  <a:lnTo>
                    <a:pt x="76" y="363"/>
                  </a:lnTo>
                  <a:cubicBezTo>
                    <a:pt x="76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5" y="435"/>
                    <a:pt x="112" y="435"/>
                  </a:cubicBezTo>
                  <a:cubicBezTo>
                    <a:pt x="137" y="435"/>
                    <a:pt x="188" y="437"/>
                    <a:pt x="222" y="437"/>
                  </a:cubicBezTo>
                  <a:lnTo>
                    <a:pt x="222" y="406"/>
                  </a:lnTo>
                  <a:cubicBezTo>
                    <a:pt x="157" y="406"/>
                    <a:pt x="146" y="406"/>
                    <a:pt x="146" y="363"/>
                  </a:cubicBezTo>
                  <a:lnTo>
                    <a:pt x="146" y="179"/>
                  </a:lnTo>
                  <a:cubicBezTo>
                    <a:pt x="146" y="76"/>
                    <a:pt x="215" y="22"/>
                    <a:pt x="278" y="22"/>
                  </a:cubicBezTo>
                  <a:cubicBezTo>
                    <a:pt x="341" y="22"/>
                    <a:pt x="352" y="76"/>
                    <a:pt x="352" y="132"/>
                  </a:cubicBezTo>
                  <a:lnTo>
                    <a:pt x="352" y="363"/>
                  </a:lnTo>
                  <a:cubicBezTo>
                    <a:pt x="352" y="406"/>
                    <a:pt x="341" y="406"/>
                    <a:pt x="276" y="406"/>
                  </a:cubicBezTo>
                  <a:lnTo>
                    <a:pt x="276" y="437"/>
                  </a:lnTo>
                  <a:cubicBezTo>
                    <a:pt x="309" y="437"/>
                    <a:pt x="361" y="435"/>
                    <a:pt x="388" y="435"/>
                  </a:cubicBezTo>
                  <a:cubicBezTo>
                    <a:pt x="412" y="435"/>
                    <a:pt x="464" y="437"/>
                    <a:pt x="497" y="437"/>
                  </a:cubicBezTo>
                  <a:lnTo>
                    <a:pt x="497" y="406"/>
                  </a:lnTo>
                  <a:cubicBezTo>
                    <a:pt x="446" y="406"/>
                    <a:pt x="421" y="406"/>
                    <a:pt x="421" y="377"/>
                  </a:cubicBezTo>
                  <a:lnTo>
                    <a:pt x="421" y="188"/>
                  </a:lnTo>
                  <a:cubicBezTo>
                    <a:pt x="421" y="103"/>
                    <a:pt x="421" y="72"/>
                    <a:pt x="390" y="36"/>
                  </a:cubicBezTo>
                  <a:cubicBezTo>
                    <a:pt x="376" y="20"/>
                    <a:pt x="343" y="0"/>
                    <a:pt x="287" y="0"/>
                  </a:cubicBezTo>
                  <a:cubicBezTo>
                    <a:pt x="213" y="0"/>
                    <a:pt x="168" y="43"/>
                    <a:pt x="139" y="103"/>
                  </a:cubicBezTo>
                  <a:lnTo>
                    <a:pt x="139" y="0"/>
                  </a:lnTo>
                  <a:lnTo>
                    <a:pt x="0" y="11"/>
                  </a:lnTo>
                  <a:lnTo>
                    <a:pt x="0" y="43"/>
                  </a:lnTo>
                  <a:cubicBezTo>
                    <a:pt x="69" y="43"/>
                    <a:pt x="76" y="49"/>
                    <a:pt x="76" y="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71" name="Freeform 27"/>
            <p:cNvSpPr>
              <a:spLocks noChangeArrowheads="1"/>
            </p:cNvSpPr>
            <p:nvPr/>
          </p:nvSpPr>
          <p:spPr bwMode="auto">
            <a:xfrm>
              <a:off x="4862" y="2717"/>
              <a:ext cx="59" cy="12"/>
            </a:xfrm>
            <a:custGeom>
              <a:avLst/>
              <a:gdLst>
                <a:gd name="T0" fmla="*/ 262 w 263"/>
                <a:gd name="T1" fmla="*/ 58 h 59"/>
                <a:gd name="T2" fmla="*/ 262 w 263"/>
                <a:gd name="T3" fmla="*/ 0 h 59"/>
                <a:gd name="T4" fmla="*/ 0 w 263"/>
                <a:gd name="T5" fmla="*/ 0 h 59"/>
                <a:gd name="T6" fmla="*/ 0 w 263"/>
                <a:gd name="T7" fmla="*/ 58 h 59"/>
                <a:gd name="T8" fmla="*/ 262 w 263"/>
                <a:gd name="T9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59">
                  <a:moveTo>
                    <a:pt x="262" y="58"/>
                  </a:moveTo>
                  <a:lnTo>
                    <a:pt x="262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262" y="5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72" name="Freeform 28"/>
            <p:cNvSpPr>
              <a:spLocks noChangeArrowheads="1"/>
            </p:cNvSpPr>
            <p:nvPr/>
          </p:nvSpPr>
          <p:spPr bwMode="auto">
            <a:xfrm>
              <a:off x="4942" y="2616"/>
              <a:ext cx="110" cy="157"/>
            </a:xfrm>
            <a:custGeom>
              <a:avLst/>
              <a:gdLst>
                <a:gd name="T0" fmla="*/ 343 w 489"/>
                <a:gd name="T1" fmla="*/ 632 h 698"/>
                <a:gd name="T2" fmla="*/ 343 w 489"/>
                <a:gd name="T3" fmla="*/ 697 h 698"/>
                <a:gd name="T4" fmla="*/ 488 w 489"/>
                <a:gd name="T5" fmla="*/ 686 h 698"/>
                <a:gd name="T6" fmla="*/ 488 w 489"/>
                <a:gd name="T7" fmla="*/ 654 h 698"/>
                <a:gd name="T8" fmla="*/ 410 w 489"/>
                <a:gd name="T9" fmla="*/ 601 h 698"/>
                <a:gd name="T10" fmla="*/ 410 w 489"/>
                <a:gd name="T11" fmla="*/ 0 h 698"/>
                <a:gd name="T12" fmla="*/ 269 w 489"/>
                <a:gd name="T13" fmla="*/ 11 h 698"/>
                <a:gd name="T14" fmla="*/ 269 w 489"/>
                <a:gd name="T15" fmla="*/ 43 h 698"/>
                <a:gd name="T16" fmla="*/ 345 w 489"/>
                <a:gd name="T17" fmla="*/ 96 h 698"/>
                <a:gd name="T18" fmla="*/ 345 w 489"/>
                <a:gd name="T19" fmla="*/ 309 h 698"/>
                <a:gd name="T20" fmla="*/ 220 w 489"/>
                <a:gd name="T21" fmla="*/ 249 h 698"/>
                <a:gd name="T22" fmla="*/ 0 w 489"/>
                <a:gd name="T23" fmla="*/ 473 h 698"/>
                <a:gd name="T24" fmla="*/ 211 w 489"/>
                <a:gd name="T25" fmla="*/ 697 h 698"/>
                <a:gd name="T26" fmla="*/ 343 w 489"/>
                <a:gd name="T27" fmla="*/ 632 h 698"/>
                <a:gd name="T28" fmla="*/ 343 w 489"/>
                <a:gd name="T29" fmla="*/ 368 h 698"/>
                <a:gd name="T30" fmla="*/ 343 w 489"/>
                <a:gd name="T31" fmla="*/ 569 h 698"/>
                <a:gd name="T32" fmla="*/ 332 w 489"/>
                <a:gd name="T33" fmla="*/ 605 h 698"/>
                <a:gd name="T34" fmla="*/ 215 w 489"/>
                <a:gd name="T35" fmla="*/ 675 h 698"/>
                <a:gd name="T36" fmla="*/ 110 w 489"/>
                <a:gd name="T37" fmla="*/ 612 h 698"/>
                <a:gd name="T38" fmla="*/ 83 w 489"/>
                <a:gd name="T39" fmla="*/ 475 h 698"/>
                <a:gd name="T40" fmla="*/ 112 w 489"/>
                <a:gd name="T41" fmla="*/ 334 h 698"/>
                <a:gd name="T42" fmla="*/ 224 w 489"/>
                <a:gd name="T43" fmla="*/ 271 h 698"/>
                <a:gd name="T44" fmla="*/ 332 w 489"/>
                <a:gd name="T45" fmla="*/ 329 h 698"/>
                <a:gd name="T46" fmla="*/ 343 w 489"/>
                <a:gd name="T47" fmla="*/ 36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9" h="698">
                  <a:moveTo>
                    <a:pt x="343" y="632"/>
                  </a:moveTo>
                  <a:lnTo>
                    <a:pt x="343" y="697"/>
                  </a:lnTo>
                  <a:lnTo>
                    <a:pt x="488" y="686"/>
                  </a:lnTo>
                  <a:lnTo>
                    <a:pt x="488" y="654"/>
                  </a:lnTo>
                  <a:cubicBezTo>
                    <a:pt x="419" y="654"/>
                    <a:pt x="410" y="648"/>
                    <a:pt x="410" y="601"/>
                  </a:cubicBezTo>
                  <a:lnTo>
                    <a:pt x="410" y="0"/>
                  </a:lnTo>
                  <a:lnTo>
                    <a:pt x="269" y="11"/>
                  </a:lnTo>
                  <a:lnTo>
                    <a:pt x="269" y="43"/>
                  </a:lnTo>
                  <a:cubicBezTo>
                    <a:pt x="336" y="43"/>
                    <a:pt x="345" y="49"/>
                    <a:pt x="345" y="96"/>
                  </a:cubicBezTo>
                  <a:lnTo>
                    <a:pt x="345" y="309"/>
                  </a:lnTo>
                  <a:cubicBezTo>
                    <a:pt x="316" y="276"/>
                    <a:pt x="273" y="249"/>
                    <a:pt x="220" y="249"/>
                  </a:cubicBezTo>
                  <a:cubicBezTo>
                    <a:pt x="103" y="249"/>
                    <a:pt x="0" y="345"/>
                    <a:pt x="0" y="473"/>
                  </a:cubicBezTo>
                  <a:cubicBezTo>
                    <a:pt x="0" y="598"/>
                    <a:pt x="96" y="697"/>
                    <a:pt x="211" y="697"/>
                  </a:cubicBezTo>
                  <a:cubicBezTo>
                    <a:pt x="273" y="697"/>
                    <a:pt x="318" y="663"/>
                    <a:pt x="343" y="632"/>
                  </a:cubicBezTo>
                  <a:close/>
                  <a:moveTo>
                    <a:pt x="343" y="368"/>
                  </a:moveTo>
                  <a:lnTo>
                    <a:pt x="343" y="569"/>
                  </a:lnTo>
                  <a:cubicBezTo>
                    <a:pt x="343" y="587"/>
                    <a:pt x="343" y="589"/>
                    <a:pt x="332" y="605"/>
                  </a:cubicBezTo>
                  <a:cubicBezTo>
                    <a:pt x="302" y="652"/>
                    <a:pt x="258" y="675"/>
                    <a:pt x="215" y="675"/>
                  </a:cubicBezTo>
                  <a:cubicBezTo>
                    <a:pt x="170" y="675"/>
                    <a:pt x="134" y="650"/>
                    <a:pt x="110" y="612"/>
                  </a:cubicBezTo>
                  <a:cubicBezTo>
                    <a:pt x="85" y="571"/>
                    <a:pt x="83" y="515"/>
                    <a:pt x="83" y="475"/>
                  </a:cubicBezTo>
                  <a:cubicBezTo>
                    <a:pt x="83" y="437"/>
                    <a:pt x="85" y="379"/>
                    <a:pt x="112" y="334"/>
                  </a:cubicBezTo>
                  <a:cubicBezTo>
                    <a:pt x="134" y="303"/>
                    <a:pt x="170" y="271"/>
                    <a:pt x="224" y="271"/>
                  </a:cubicBezTo>
                  <a:cubicBezTo>
                    <a:pt x="260" y="271"/>
                    <a:pt x="300" y="285"/>
                    <a:pt x="332" y="329"/>
                  </a:cubicBezTo>
                  <a:cubicBezTo>
                    <a:pt x="343" y="347"/>
                    <a:pt x="343" y="350"/>
                    <a:pt x="343" y="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73" name="Freeform 29"/>
            <p:cNvSpPr>
              <a:spLocks noChangeArrowheads="1"/>
            </p:cNvSpPr>
            <p:nvPr/>
          </p:nvSpPr>
          <p:spPr bwMode="auto">
            <a:xfrm>
              <a:off x="5064" y="2671"/>
              <a:ext cx="86" cy="102"/>
            </a:xfrm>
            <a:custGeom>
              <a:avLst/>
              <a:gdLst>
                <a:gd name="T0" fmla="*/ 83 w 384"/>
                <a:gd name="T1" fmla="*/ 195 h 456"/>
                <a:gd name="T2" fmla="*/ 206 w 384"/>
                <a:gd name="T3" fmla="*/ 22 h 456"/>
                <a:gd name="T4" fmla="*/ 318 w 384"/>
                <a:gd name="T5" fmla="*/ 195 h 456"/>
                <a:gd name="T6" fmla="*/ 83 w 384"/>
                <a:gd name="T7" fmla="*/ 195 h 456"/>
                <a:gd name="T8" fmla="*/ 83 w 384"/>
                <a:gd name="T9" fmla="*/ 215 h 456"/>
                <a:gd name="T10" fmla="*/ 358 w 384"/>
                <a:gd name="T11" fmla="*/ 215 h 456"/>
                <a:gd name="T12" fmla="*/ 383 w 384"/>
                <a:gd name="T13" fmla="*/ 195 h 456"/>
                <a:gd name="T14" fmla="*/ 206 w 384"/>
                <a:gd name="T15" fmla="*/ 0 h 456"/>
                <a:gd name="T16" fmla="*/ 0 w 384"/>
                <a:gd name="T17" fmla="*/ 226 h 456"/>
                <a:gd name="T18" fmla="*/ 217 w 384"/>
                <a:gd name="T19" fmla="*/ 455 h 456"/>
                <a:gd name="T20" fmla="*/ 383 w 384"/>
                <a:gd name="T21" fmla="*/ 325 h 456"/>
                <a:gd name="T22" fmla="*/ 370 w 384"/>
                <a:gd name="T23" fmla="*/ 314 h 456"/>
                <a:gd name="T24" fmla="*/ 358 w 384"/>
                <a:gd name="T25" fmla="*/ 327 h 456"/>
                <a:gd name="T26" fmla="*/ 224 w 384"/>
                <a:gd name="T27" fmla="*/ 430 h 456"/>
                <a:gd name="T28" fmla="*/ 112 w 384"/>
                <a:gd name="T29" fmla="*/ 363 h 456"/>
                <a:gd name="T30" fmla="*/ 83 w 384"/>
                <a:gd name="T31" fmla="*/ 21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4" h="456">
                  <a:moveTo>
                    <a:pt x="83" y="195"/>
                  </a:moveTo>
                  <a:cubicBezTo>
                    <a:pt x="90" y="47"/>
                    <a:pt x="172" y="22"/>
                    <a:pt x="206" y="22"/>
                  </a:cubicBezTo>
                  <a:cubicBezTo>
                    <a:pt x="307" y="22"/>
                    <a:pt x="318" y="155"/>
                    <a:pt x="318" y="195"/>
                  </a:cubicBezTo>
                  <a:lnTo>
                    <a:pt x="83" y="195"/>
                  </a:lnTo>
                  <a:close/>
                  <a:moveTo>
                    <a:pt x="83" y="215"/>
                  </a:moveTo>
                  <a:lnTo>
                    <a:pt x="358" y="215"/>
                  </a:lnTo>
                  <a:cubicBezTo>
                    <a:pt x="381" y="215"/>
                    <a:pt x="383" y="215"/>
                    <a:pt x="383" y="195"/>
                  </a:cubicBezTo>
                  <a:cubicBezTo>
                    <a:pt x="383" y="96"/>
                    <a:pt x="329" y="0"/>
                    <a:pt x="206" y="0"/>
                  </a:cubicBezTo>
                  <a:cubicBezTo>
                    <a:pt x="92" y="0"/>
                    <a:pt x="0" y="101"/>
                    <a:pt x="0" y="226"/>
                  </a:cubicBezTo>
                  <a:cubicBezTo>
                    <a:pt x="0" y="359"/>
                    <a:pt x="103" y="455"/>
                    <a:pt x="217" y="455"/>
                  </a:cubicBezTo>
                  <a:cubicBezTo>
                    <a:pt x="338" y="455"/>
                    <a:pt x="383" y="345"/>
                    <a:pt x="383" y="325"/>
                  </a:cubicBezTo>
                  <a:cubicBezTo>
                    <a:pt x="383" y="316"/>
                    <a:pt x="374" y="314"/>
                    <a:pt x="370" y="314"/>
                  </a:cubicBezTo>
                  <a:cubicBezTo>
                    <a:pt x="361" y="314"/>
                    <a:pt x="358" y="320"/>
                    <a:pt x="358" y="327"/>
                  </a:cubicBezTo>
                  <a:cubicBezTo>
                    <a:pt x="323" y="430"/>
                    <a:pt x="233" y="430"/>
                    <a:pt x="224" y="430"/>
                  </a:cubicBezTo>
                  <a:cubicBezTo>
                    <a:pt x="175" y="430"/>
                    <a:pt x="134" y="399"/>
                    <a:pt x="112" y="363"/>
                  </a:cubicBezTo>
                  <a:cubicBezTo>
                    <a:pt x="83" y="316"/>
                    <a:pt x="83" y="251"/>
                    <a:pt x="83" y="2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74" name="Freeform 30"/>
            <p:cNvSpPr>
              <a:spLocks noChangeArrowheads="1"/>
            </p:cNvSpPr>
            <p:nvPr/>
          </p:nvSpPr>
          <p:spPr bwMode="auto">
            <a:xfrm>
              <a:off x="5165" y="2673"/>
              <a:ext cx="112" cy="101"/>
            </a:xfrm>
            <a:custGeom>
              <a:avLst/>
              <a:gdLst>
                <a:gd name="T0" fmla="*/ 354 w 498"/>
                <a:gd name="T1" fmla="*/ 359 h 449"/>
                <a:gd name="T2" fmla="*/ 354 w 498"/>
                <a:gd name="T3" fmla="*/ 448 h 449"/>
                <a:gd name="T4" fmla="*/ 497 w 498"/>
                <a:gd name="T5" fmla="*/ 437 h 449"/>
                <a:gd name="T6" fmla="*/ 497 w 498"/>
                <a:gd name="T7" fmla="*/ 406 h 449"/>
                <a:gd name="T8" fmla="*/ 421 w 498"/>
                <a:gd name="T9" fmla="*/ 352 h 449"/>
                <a:gd name="T10" fmla="*/ 421 w 498"/>
                <a:gd name="T11" fmla="*/ 0 h 449"/>
                <a:gd name="T12" fmla="*/ 276 w 498"/>
                <a:gd name="T13" fmla="*/ 11 h 449"/>
                <a:gd name="T14" fmla="*/ 276 w 498"/>
                <a:gd name="T15" fmla="*/ 43 h 449"/>
                <a:gd name="T16" fmla="*/ 352 w 498"/>
                <a:gd name="T17" fmla="*/ 96 h 449"/>
                <a:gd name="T18" fmla="*/ 352 w 498"/>
                <a:gd name="T19" fmla="*/ 273 h 449"/>
                <a:gd name="T20" fmla="*/ 233 w 498"/>
                <a:gd name="T21" fmla="*/ 426 h 449"/>
                <a:gd name="T22" fmla="*/ 146 w 498"/>
                <a:gd name="T23" fmla="*/ 329 h 449"/>
                <a:gd name="T24" fmla="*/ 146 w 498"/>
                <a:gd name="T25" fmla="*/ 0 h 449"/>
                <a:gd name="T26" fmla="*/ 0 w 498"/>
                <a:gd name="T27" fmla="*/ 11 h 449"/>
                <a:gd name="T28" fmla="*/ 0 w 498"/>
                <a:gd name="T29" fmla="*/ 43 h 449"/>
                <a:gd name="T30" fmla="*/ 76 w 498"/>
                <a:gd name="T31" fmla="*/ 132 h 449"/>
                <a:gd name="T32" fmla="*/ 76 w 498"/>
                <a:gd name="T33" fmla="*/ 280 h 449"/>
                <a:gd name="T34" fmla="*/ 226 w 498"/>
                <a:gd name="T35" fmla="*/ 448 h 449"/>
                <a:gd name="T36" fmla="*/ 354 w 498"/>
                <a:gd name="T37" fmla="*/ 35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8" h="449">
                  <a:moveTo>
                    <a:pt x="354" y="359"/>
                  </a:moveTo>
                  <a:lnTo>
                    <a:pt x="354" y="448"/>
                  </a:lnTo>
                  <a:lnTo>
                    <a:pt x="497" y="437"/>
                  </a:lnTo>
                  <a:lnTo>
                    <a:pt x="497" y="406"/>
                  </a:lnTo>
                  <a:cubicBezTo>
                    <a:pt x="428" y="406"/>
                    <a:pt x="421" y="399"/>
                    <a:pt x="421" y="352"/>
                  </a:cubicBezTo>
                  <a:lnTo>
                    <a:pt x="421" y="0"/>
                  </a:lnTo>
                  <a:lnTo>
                    <a:pt x="276" y="11"/>
                  </a:lnTo>
                  <a:lnTo>
                    <a:pt x="276" y="43"/>
                  </a:lnTo>
                  <a:cubicBezTo>
                    <a:pt x="345" y="43"/>
                    <a:pt x="352" y="49"/>
                    <a:pt x="352" y="96"/>
                  </a:cubicBezTo>
                  <a:lnTo>
                    <a:pt x="352" y="273"/>
                  </a:lnTo>
                  <a:cubicBezTo>
                    <a:pt x="352" y="359"/>
                    <a:pt x="305" y="426"/>
                    <a:pt x="233" y="426"/>
                  </a:cubicBezTo>
                  <a:cubicBezTo>
                    <a:pt x="150" y="426"/>
                    <a:pt x="146" y="381"/>
                    <a:pt x="146" y="329"/>
                  </a:cubicBezTo>
                  <a:lnTo>
                    <a:pt x="146" y="0"/>
                  </a:lnTo>
                  <a:lnTo>
                    <a:pt x="0" y="11"/>
                  </a:lnTo>
                  <a:lnTo>
                    <a:pt x="0" y="43"/>
                  </a:lnTo>
                  <a:cubicBezTo>
                    <a:pt x="76" y="43"/>
                    <a:pt x="76" y="45"/>
                    <a:pt x="76" y="132"/>
                  </a:cubicBezTo>
                  <a:lnTo>
                    <a:pt x="76" y="280"/>
                  </a:lnTo>
                  <a:cubicBezTo>
                    <a:pt x="76" y="359"/>
                    <a:pt x="76" y="448"/>
                    <a:pt x="226" y="448"/>
                  </a:cubicBezTo>
                  <a:cubicBezTo>
                    <a:pt x="282" y="448"/>
                    <a:pt x="327" y="421"/>
                    <a:pt x="354" y="35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75" name="Freeform 31"/>
            <p:cNvSpPr>
              <a:spLocks noChangeArrowheads="1"/>
            </p:cNvSpPr>
            <p:nvPr/>
          </p:nvSpPr>
          <p:spPr bwMode="auto">
            <a:xfrm>
              <a:off x="5286" y="2634"/>
              <a:ext cx="69" cy="140"/>
            </a:xfrm>
            <a:custGeom>
              <a:avLst/>
              <a:gdLst>
                <a:gd name="T0" fmla="*/ 152 w 310"/>
                <a:gd name="T1" fmla="*/ 213 h 620"/>
                <a:gd name="T2" fmla="*/ 293 w 310"/>
                <a:gd name="T3" fmla="*/ 213 h 620"/>
                <a:gd name="T4" fmla="*/ 293 w 310"/>
                <a:gd name="T5" fmla="*/ 182 h 620"/>
                <a:gd name="T6" fmla="*/ 152 w 310"/>
                <a:gd name="T7" fmla="*/ 182 h 620"/>
                <a:gd name="T8" fmla="*/ 152 w 310"/>
                <a:gd name="T9" fmla="*/ 0 h 620"/>
                <a:gd name="T10" fmla="*/ 128 w 310"/>
                <a:gd name="T11" fmla="*/ 0 h 620"/>
                <a:gd name="T12" fmla="*/ 0 w 310"/>
                <a:gd name="T13" fmla="*/ 190 h 620"/>
                <a:gd name="T14" fmla="*/ 0 w 310"/>
                <a:gd name="T15" fmla="*/ 213 h 620"/>
                <a:gd name="T16" fmla="*/ 85 w 310"/>
                <a:gd name="T17" fmla="*/ 213 h 620"/>
                <a:gd name="T18" fmla="*/ 85 w 310"/>
                <a:gd name="T19" fmla="*/ 484 h 620"/>
                <a:gd name="T20" fmla="*/ 213 w 310"/>
                <a:gd name="T21" fmla="*/ 619 h 620"/>
                <a:gd name="T22" fmla="*/ 309 w 310"/>
                <a:gd name="T23" fmla="*/ 484 h 620"/>
                <a:gd name="T24" fmla="*/ 309 w 310"/>
                <a:gd name="T25" fmla="*/ 428 h 620"/>
                <a:gd name="T26" fmla="*/ 285 w 310"/>
                <a:gd name="T27" fmla="*/ 428 h 620"/>
                <a:gd name="T28" fmla="*/ 285 w 310"/>
                <a:gd name="T29" fmla="*/ 484 h 620"/>
                <a:gd name="T30" fmla="*/ 220 w 310"/>
                <a:gd name="T31" fmla="*/ 594 h 620"/>
                <a:gd name="T32" fmla="*/ 152 w 310"/>
                <a:gd name="T33" fmla="*/ 486 h 620"/>
                <a:gd name="T34" fmla="*/ 152 w 310"/>
                <a:gd name="T35" fmla="*/ 213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0" h="620">
                  <a:moveTo>
                    <a:pt x="152" y="213"/>
                  </a:moveTo>
                  <a:lnTo>
                    <a:pt x="293" y="213"/>
                  </a:lnTo>
                  <a:lnTo>
                    <a:pt x="293" y="182"/>
                  </a:lnTo>
                  <a:lnTo>
                    <a:pt x="152" y="182"/>
                  </a:lnTo>
                  <a:lnTo>
                    <a:pt x="152" y="0"/>
                  </a:lnTo>
                  <a:lnTo>
                    <a:pt x="128" y="0"/>
                  </a:lnTo>
                  <a:cubicBezTo>
                    <a:pt x="128" y="81"/>
                    <a:pt x="96" y="186"/>
                    <a:pt x="0" y="190"/>
                  </a:cubicBezTo>
                  <a:lnTo>
                    <a:pt x="0" y="213"/>
                  </a:lnTo>
                  <a:lnTo>
                    <a:pt x="85" y="213"/>
                  </a:lnTo>
                  <a:lnTo>
                    <a:pt x="85" y="484"/>
                  </a:lnTo>
                  <a:cubicBezTo>
                    <a:pt x="85" y="607"/>
                    <a:pt x="177" y="619"/>
                    <a:pt x="213" y="619"/>
                  </a:cubicBezTo>
                  <a:cubicBezTo>
                    <a:pt x="282" y="619"/>
                    <a:pt x="309" y="549"/>
                    <a:pt x="309" y="484"/>
                  </a:cubicBezTo>
                  <a:lnTo>
                    <a:pt x="309" y="428"/>
                  </a:lnTo>
                  <a:lnTo>
                    <a:pt x="285" y="428"/>
                  </a:lnTo>
                  <a:lnTo>
                    <a:pt x="285" y="484"/>
                  </a:lnTo>
                  <a:cubicBezTo>
                    <a:pt x="285" y="556"/>
                    <a:pt x="255" y="594"/>
                    <a:pt x="220" y="594"/>
                  </a:cubicBezTo>
                  <a:cubicBezTo>
                    <a:pt x="152" y="594"/>
                    <a:pt x="152" y="504"/>
                    <a:pt x="152" y="486"/>
                  </a:cubicBezTo>
                  <a:lnTo>
                    <a:pt x="152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76" name="Freeform 32"/>
            <p:cNvSpPr>
              <a:spLocks noChangeArrowheads="1"/>
            </p:cNvSpPr>
            <p:nvPr/>
          </p:nvSpPr>
          <p:spPr bwMode="auto">
            <a:xfrm>
              <a:off x="5375" y="2671"/>
              <a:ext cx="86" cy="102"/>
            </a:xfrm>
            <a:custGeom>
              <a:avLst/>
              <a:gdLst>
                <a:gd name="T0" fmla="*/ 83 w 384"/>
                <a:gd name="T1" fmla="*/ 195 h 456"/>
                <a:gd name="T2" fmla="*/ 206 w 384"/>
                <a:gd name="T3" fmla="*/ 22 h 456"/>
                <a:gd name="T4" fmla="*/ 318 w 384"/>
                <a:gd name="T5" fmla="*/ 195 h 456"/>
                <a:gd name="T6" fmla="*/ 83 w 384"/>
                <a:gd name="T7" fmla="*/ 195 h 456"/>
                <a:gd name="T8" fmla="*/ 83 w 384"/>
                <a:gd name="T9" fmla="*/ 215 h 456"/>
                <a:gd name="T10" fmla="*/ 358 w 384"/>
                <a:gd name="T11" fmla="*/ 215 h 456"/>
                <a:gd name="T12" fmla="*/ 383 w 384"/>
                <a:gd name="T13" fmla="*/ 195 h 456"/>
                <a:gd name="T14" fmla="*/ 206 w 384"/>
                <a:gd name="T15" fmla="*/ 0 h 456"/>
                <a:gd name="T16" fmla="*/ 0 w 384"/>
                <a:gd name="T17" fmla="*/ 226 h 456"/>
                <a:gd name="T18" fmla="*/ 217 w 384"/>
                <a:gd name="T19" fmla="*/ 455 h 456"/>
                <a:gd name="T20" fmla="*/ 383 w 384"/>
                <a:gd name="T21" fmla="*/ 325 h 456"/>
                <a:gd name="T22" fmla="*/ 370 w 384"/>
                <a:gd name="T23" fmla="*/ 314 h 456"/>
                <a:gd name="T24" fmla="*/ 358 w 384"/>
                <a:gd name="T25" fmla="*/ 327 h 456"/>
                <a:gd name="T26" fmla="*/ 224 w 384"/>
                <a:gd name="T27" fmla="*/ 430 h 456"/>
                <a:gd name="T28" fmla="*/ 112 w 384"/>
                <a:gd name="T29" fmla="*/ 363 h 456"/>
                <a:gd name="T30" fmla="*/ 83 w 384"/>
                <a:gd name="T31" fmla="*/ 21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4" h="456">
                  <a:moveTo>
                    <a:pt x="83" y="195"/>
                  </a:moveTo>
                  <a:cubicBezTo>
                    <a:pt x="90" y="47"/>
                    <a:pt x="172" y="22"/>
                    <a:pt x="206" y="22"/>
                  </a:cubicBezTo>
                  <a:cubicBezTo>
                    <a:pt x="307" y="22"/>
                    <a:pt x="318" y="155"/>
                    <a:pt x="318" y="195"/>
                  </a:cubicBezTo>
                  <a:lnTo>
                    <a:pt x="83" y="195"/>
                  </a:lnTo>
                  <a:close/>
                  <a:moveTo>
                    <a:pt x="83" y="215"/>
                  </a:moveTo>
                  <a:lnTo>
                    <a:pt x="358" y="215"/>
                  </a:lnTo>
                  <a:cubicBezTo>
                    <a:pt x="381" y="215"/>
                    <a:pt x="383" y="215"/>
                    <a:pt x="383" y="195"/>
                  </a:cubicBezTo>
                  <a:cubicBezTo>
                    <a:pt x="383" y="96"/>
                    <a:pt x="329" y="0"/>
                    <a:pt x="206" y="0"/>
                  </a:cubicBezTo>
                  <a:cubicBezTo>
                    <a:pt x="92" y="0"/>
                    <a:pt x="0" y="101"/>
                    <a:pt x="0" y="226"/>
                  </a:cubicBezTo>
                  <a:cubicBezTo>
                    <a:pt x="0" y="359"/>
                    <a:pt x="103" y="455"/>
                    <a:pt x="217" y="455"/>
                  </a:cubicBezTo>
                  <a:cubicBezTo>
                    <a:pt x="338" y="455"/>
                    <a:pt x="383" y="345"/>
                    <a:pt x="383" y="325"/>
                  </a:cubicBezTo>
                  <a:cubicBezTo>
                    <a:pt x="383" y="316"/>
                    <a:pt x="374" y="314"/>
                    <a:pt x="370" y="314"/>
                  </a:cubicBezTo>
                  <a:cubicBezTo>
                    <a:pt x="361" y="314"/>
                    <a:pt x="358" y="320"/>
                    <a:pt x="358" y="327"/>
                  </a:cubicBezTo>
                  <a:cubicBezTo>
                    <a:pt x="323" y="430"/>
                    <a:pt x="233" y="430"/>
                    <a:pt x="224" y="430"/>
                  </a:cubicBezTo>
                  <a:cubicBezTo>
                    <a:pt x="175" y="430"/>
                    <a:pt x="134" y="399"/>
                    <a:pt x="112" y="363"/>
                  </a:cubicBezTo>
                  <a:cubicBezTo>
                    <a:pt x="83" y="316"/>
                    <a:pt x="83" y="251"/>
                    <a:pt x="83" y="2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77" name="Freeform 33"/>
            <p:cNvSpPr>
              <a:spLocks noChangeArrowheads="1"/>
            </p:cNvSpPr>
            <p:nvPr/>
          </p:nvSpPr>
          <p:spPr bwMode="auto">
            <a:xfrm>
              <a:off x="5474" y="2673"/>
              <a:ext cx="75" cy="98"/>
            </a:xfrm>
            <a:custGeom>
              <a:avLst/>
              <a:gdLst>
                <a:gd name="T0" fmla="*/ 137 w 335"/>
                <a:gd name="T1" fmla="*/ 110 h 438"/>
                <a:gd name="T2" fmla="*/ 137 w 335"/>
                <a:gd name="T3" fmla="*/ 0 h 438"/>
                <a:gd name="T4" fmla="*/ 0 w 335"/>
                <a:gd name="T5" fmla="*/ 11 h 438"/>
                <a:gd name="T6" fmla="*/ 0 w 335"/>
                <a:gd name="T7" fmla="*/ 43 h 438"/>
                <a:gd name="T8" fmla="*/ 76 w 335"/>
                <a:gd name="T9" fmla="*/ 96 h 438"/>
                <a:gd name="T10" fmla="*/ 76 w 335"/>
                <a:gd name="T11" fmla="*/ 363 h 438"/>
                <a:gd name="T12" fmla="*/ 0 w 335"/>
                <a:gd name="T13" fmla="*/ 406 h 438"/>
                <a:gd name="T14" fmla="*/ 0 w 335"/>
                <a:gd name="T15" fmla="*/ 437 h 438"/>
                <a:gd name="T16" fmla="*/ 112 w 335"/>
                <a:gd name="T17" fmla="*/ 435 h 438"/>
                <a:gd name="T18" fmla="*/ 240 w 335"/>
                <a:gd name="T19" fmla="*/ 437 h 438"/>
                <a:gd name="T20" fmla="*/ 240 w 335"/>
                <a:gd name="T21" fmla="*/ 406 h 438"/>
                <a:gd name="T22" fmla="*/ 217 w 335"/>
                <a:gd name="T23" fmla="*/ 406 h 438"/>
                <a:gd name="T24" fmla="*/ 143 w 335"/>
                <a:gd name="T25" fmla="*/ 361 h 438"/>
                <a:gd name="T26" fmla="*/ 143 w 335"/>
                <a:gd name="T27" fmla="*/ 208 h 438"/>
                <a:gd name="T28" fmla="*/ 260 w 335"/>
                <a:gd name="T29" fmla="*/ 22 h 438"/>
                <a:gd name="T30" fmla="*/ 271 w 335"/>
                <a:gd name="T31" fmla="*/ 22 h 438"/>
                <a:gd name="T32" fmla="*/ 249 w 335"/>
                <a:gd name="T33" fmla="*/ 61 h 438"/>
                <a:gd name="T34" fmla="*/ 291 w 335"/>
                <a:gd name="T35" fmla="*/ 103 h 438"/>
                <a:gd name="T36" fmla="*/ 334 w 335"/>
                <a:gd name="T37" fmla="*/ 61 h 438"/>
                <a:gd name="T38" fmla="*/ 260 w 335"/>
                <a:gd name="T39" fmla="*/ 0 h 438"/>
                <a:gd name="T40" fmla="*/ 137 w 335"/>
                <a:gd name="T41" fmla="*/ 11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5" h="438">
                  <a:moveTo>
                    <a:pt x="137" y="110"/>
                  </a:moveTo>
                  <a:lnTo>
                    <a:pt x="137" y="0"/>
                  </a:lnTo>
                  <a:lnTo>
                    <a:pt x="0" y="11"/>
                  </a:lnTo>
                  <a:lnTo>
                    <a:pt x="0" y="43"/>
                  </a:lnTo>
                  <a:cubicBezTo>
                    <a:pt x="69" y="43"/>
                    <a:pt x="76" y="49"/>
                    <a:pt x="76" y="96"/>
                  </a:cubicBezTo>
                  <a:lnTo>
                    <a:pt x="76" y="363"/>
                  </a:lnTo>
                  <a:cubicBezTo>
                    <a:pt x="76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8" y="437"/>
                    <a:pt x="85" y="435"/>
                    <a:pt x="112" y="435"/>
                  </a:cubicBezTo>
                  <a:cubicBezTo>
                    <a:pt x="152" y="435"/>
                    <a:pt x="199" y="435"/>
                    <a:pt x="240" y="437"/>
                  </a:cubicBezTo>
                  <a:lnTo>
                    <a:pt x="240" y="406"/>
                  </a:lnTo>
                  <a:lnTo>
                    <a:pt x="217" y="406"/>
                  </a:lnTo>
                  <a:cubicBezTo>
                    <a:pt x="146" y="406"/>
                    <a:pt x="143" y="397"/>
                    <a:pt x="143" y="361"/>
                  </a:cubicBezTo>
                  <a:lnTo>
                    <a:pt x="143" y="208"/>
                  </a:lnTo>
                  <a:cubicBezTo>
                    <a:pt x="143" y="110"/>
                    <a:pt x="184" y="22"/>
                    <a:pt x="260" y="22"/>
                  </a:cubicBezTo>
                  <a:cubicBezTo>
                    <a:pt x="267" y="22"/>
                    <a:pt x="269" y="22"/>
                    <a:pt x="271" y="22"/>
                  </a:cubicBezTo>
                  <a:cubicBezTo>
                    <a:pt x="267" y="25"/>
                    <a:pt x="249" y="36"/>
                    <a:pt x="249" y="61"/>
                  </a:cubicBezTo>
                  <a:cubicBezTo>
                    <a:pt x="249" y="90"/>
                    <a:pt x="269" y="103"/>
                    <a:pt x="291" y="103"/>
                  </a:cubicBezTo>
                  <a:cubicBezTo>
                    <a:pt x="309" y="103"/>
                    <a:pt x="334" y="92"/>
                    <a:pt x="334" y="61"/>
                  </a:cubicBezTo>
                  <a:cubicBezTo>
                    <a:pt x="334" y="29"/>
                    <a:pt x="302" y="0"/>
                    <a:pt x="260" y="0"/>
                  </a:cubicBezTo>
                  <a:cubicBezTo>
                    <a:pt x="188" y="0"/>
                    <a:pt x="152" y="67"/>
                    <a:pt x="137" y="11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78" name="Freeform 34"/>
            <p:cNvSpPr>
              <a:spLocks noChangeArrowheads="1"/>
            </p:cNvSpPr>
            <p:nvPr/>
          </p:nvSpPr>
          <p:spPr bwMode="auto">
            <a:xfrm>
              <a:off x="5561" y="2671"/>
              <a:ext cx="99" cy="102"/>
            </a:xfrm>
            <a:custGeom>
              <a:avLst/>
              <a:gdLst>
                <a:gd name="T0" fmla="*/ 439 w 440"/>
                <a:gd name="T1" fmla="*/ 231 h 456"/>
                <a:gd name="T2" fmla="*/ 220 w 440"/>
                <a:gd name="T3" fmla="*/ 0 h 456"/>
                <a:gd name="T4" fmla="*/ 0 w 440"/>
                <a:gd name="T5" fmla="*/ 231 h 456"/>
                <a:gd name="T6" fmla="*/ 220 w 440"/>
                <a:gd name="T7" fmla="*/ 455 h 456"/>
                <a:gd name="T8" fmla="*/ 439 w 440"/>
                <a:gd name="T9" fmla="*/ 231 h 456"/>
                <a:gd name="T10" fmla="*/ 220 w 440"/>
                <a:gd name="T11" fmla="*/ 430 h 456"/>
                <a:gd name="T12" fmla="*/ 108 w 440"/>
                <a:gd name="T13" fmla="*/ 363 h 456"/>
                <a:gd name="T14" fmla="*/ 83 w 440"/>
                <a:gd name="T15" fmla="*/ 224 h 456"/>
                <a:gd name="T16" fmla="*/ 105 w 440"/>
                <a:gd name="T17" fmla="*/ 87 h 456"/>
                <a:gd name="T18" fmla="*/ 220 w 440"/>
                <a:gd name="T19" fmla="*/ 22 h 456"/>
                <a:gd name="T20" fmla="*/ 332 w 440"/>
                <a:gd name="T21" fmla="*/ 85 h 456"/>
                <a:gd name="T22" fmla="*/ 356 w 440"/>
                <a:gd name="T23" fmla="*/ 224 h 456"/>
                <a:gd name="T24" fmla="*/ 334 w 440"/>
                <a:gd name="T25" fmla="*/ 356 h 456"/>
                <a:gd name="T26" fmla="*/ 220 w 440"/>
                <a:gd name="T27" fmla="*/ 43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0" h="456">
                  <a:moveTo>
                    <a:pt x="439" y="231"/>
                  </a:moveTo>
                  <a:cubicBezTo>
                    <a:pt x="439" y="105"/>
                    <a:pt x="338" y="0"/>
                    <a:pt x="220" y="0"/>
                  </a:cubicBezTo>
                  <a:cubicBezTo>
                    <a:pt x="96" y="0"/>
                    <a:pt x="0" y="108"/>
                    <a:pt x="0" y="231"/>
                  </a:cubicBezTo>
                  <a:cubicBezTo>
                    <a:pt x="0" y="359"/>
                    <a:pt x="103" y="455"/>
                    <a:pt x="220" y="455"/>
                  </a:cubicBezTo>
                  <a:cubicBezTo>
                    <a:pt x="338" y="455"/>
                    <a:pt x="439" y="356"/>
                    <a:pt x="439" y="231"/>
                  </a:cubicBezTo>
                  <a:close/>
                  <a:moveTo>
                    <a:pt x="220" y="430"/>
                  </a:moveTo>
                  <a:cubicBezTo>
                    <a:pt x="177" y="430"/>
                    <a:pt x="134" y="408"/>
                    <a:pt x="108" y="363"/>
                  </a:cubicBezTo>
                  <a:cubicBezTo>
                    <a:pt x="83" y="320"/>
                    <a:pt x="83" y="260"/>
                    <a:pt x="83" y="224"/>
                  </a:cubicBezTo>
                  <a:cubicBezTo>
                    <a:pt x="83" y="186"/>
                    <a:pt x="83" y="132"/>
                    <a:pt x="105" y="87"/>
                  </a:cubicBezTo>
                  <a:cubicBezTo>
                    <a:pt x="132" y="43"/>
                    <a:pt x="179" y="22"/>
                    <a:pt x="220" y="22"/>
                  </a:cubicBezTo>
                  <a:cubicBezTo>
                    <a:pt x="262" y="22"/>
                    <a:pt x="305" y="43"/>
                    <a:pt x="332" y="85"/>
                  </a:cubicBezTo>
                  <a:cubicBezTo>
                    <a:pt x="356" y="128"/>
                    <a:pt x="356" y="186"/>
                    <a:pt x="356" y="224"/>
                  </a:cubicBezTo>
                  <a:cubicBezTo>
                    <a:pt x="356" y="260"/>
                    <a:pt x="356" y="314"/>
                    <a:pt x="334" y="356"/>
                  </a:cubicBezTo>
                  <a:cubicBezTo>
                    <a:pt x="314" y="401"/>
                    <a:pt x="269" y="430"/>
                    <a:pt x="220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79" name="Freeform 35"/>
            <p:cNvSpPr>
              <a:spLocks noChangeArrowheads="1"/>
            </p:cNvSpPr>
            <p:nvPr/>
          </p:nvSpPr>
          <p:spPr bwMode="auto">
            <a:xfrm>
              <a:off x="5674" y="2673"/>
              <a:ext cx="112" cy="98"/>
            </a:xfrm>
            <a:custGeom>
              <a:avLst/>
              <a:gdLst>
                <a:gd name="T0" fmla="*/ 76 w 498"/>
                <a:gd name="T1" fmla="*/ 96 h 438"/>
                <a:gd name="T2" fmla="*/ 76 w 498"/>
                <a:gd name="T3" fmla="*/ 363 h 438"/>
                <a:gd name="T4" fmla="*/ 0 w 498"/>
                <a:gd name="T5" fmla="*/ 406 h 438"/>
                <a:gd name="T6" fmla="*/ 0 w 498"/>
                <a:gd name="T7" fmla="*/ 437 h 438"/>
                <a:gd name="T8" fmla="*/ 112 w 498"/>
                <a:gd name="T9" fmla="*/ 435 h 438"/>
                <a:gd name="T10" fmla="*/ 222 w 498"/>
                <a:gd name="T11" fmla="*/ 437 h 438"/>
                <a:gd name="T12" fmla="*/ 222 w 498"/>
                <a:gd name="T13" fmla="*/ 406 h 438"/>
                <a:gd name="T14" fmla="*/ 146 w 498"/>
                <a:gd name="T15" fmla="*/ 363 h 438"/>
                <a:gd name="T16" fmla="*/ 146 w 498"/>
                <a:gd name="T17" fmla="*/ 179 h 438"/>
                <a:gd name="T18" fmla="*/ 278 w 498"/>
                <a:gd name="T19" fmla="*/ 22 h 438"/>
                <a:gd name="T20" fmla="*/ 352 w 498"/>
                <a:gd name="T21" fmla="*/ 132 h 438"/>
                <a:gd name="T22" fmla="*/ 352 w 498"/>
                <a:gd name="T23" fmla="*/ 363 h 438"/>
                <a:gd name="T24" fmla="*/ 276 w 498"/>
                <a:gd name="T25" fmla="*/ 406 h 438"/>
                <a:gd name="T26" fmla="*/ 276 w 498"/>
                <a:gd name="T27" fmla="*/ 437 h 438"/>
                <a:gd name="T28" fmla="*/ 388 w 498"/>
                <a:gd name="T29" fmla="*/ 435 h 438"/>
                <a:gd name="T30" fmla="*/ 497 w 498"/>
                <a:gd name="T31" fmla="*/ 437 h 438"/>
                <a:gd name="T32" fmla="*/ 497 w 498"/>
                <a:gd name="T33" fmla="*/ 406 h 438"/>
                <a:gd name="T34" fmla="*/ 421 w 498"/>
                <a:gd name="T35" fmla="*/ 377 h 438"/>
                <a:gd name="T36" fmla="*/ 421 w 498"/>
                <a:gd name="T37" fmla="*/ 188 h 438"/>
                <a:gd name="T38" fmla="*/ 390 w 498"/>
                <a:gd name="T39" fmla="*/ 36 h 438"/>
                <a:gd name="T40" fmla="*/ 287 w 498"/>
                <a:gd name="T41" fmla="*/ 0 h 438"/>
                <a:gd name="T42" fmla="*/ 139 w 498"/>
                <a:gd name="T43" fmla="*/ 103 h 438"/>
                <a:gd name="T44" fmla="*/ 139 w 498"/>
                <a:gd name="T45" fmla="*/ 0 h 438"/>
                <a:gd name="T46" fmla="*/ 0 w 498"/>
                <a:gd name="T47" fmla="*/ 11 h 438"/>
                <a:gd name="T48" fmla="*/ 0 w 498"/>
                <a:gd name="T49" fmla="*/ 43 h 438"/>
                <a:gd name="T50" fmla="*/ 76 w 498"/>
                <a:gd name="T51" fmla="*/ 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8" h="438">
                  <a:moveTo>
                    <a:pt x="76" y="96"/>
                  </a:moveTo>
                  <a:lnTo>
                    <a:pt x="76" y="363"/>
                  </a:lnTo>
                  <a:cubicBezTo>
                    <a:pt x="76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5" y="435"/>
                    <a:pt x="112" y="435"/>
                  </a:cubicBezTo>
                  <a:cubicBezTo>
                    <a:pt x="137" y="435"/>
                    <a:pt x="188" y="437"/>
                    <a:pt x="222" y="437"/>
                  </a:cubicBezTo>
                  <a:lnTo>
                    <a:pt x="222" y="406"/>
                  </a:lnTo>
                  <a:cubicBezTo>
                    <a:pt x="157" y="406"/>
                    <a:pt x="146" y="406"/>
                    <a:pt x="146" y="363"/>
                  </a:cubicBezTo>
                  <a:lnTo>
                    <a:pt x="146" y="179"/>
                  </a:lnTo>
                  <a:cubicBezTo>
                    <a:pt x="146" y="76"/>
                    <a:pt x="215" y="22"/>
                    <a:pt x="278" y="22"/>
                  </a:cubicBezTo>
                  <a:cubicBezTo>
                    <a:pt x="341" y="22"/>
                    <a:pt x="352" y="76"/>
                    <a:pt x="352" y="132"/>
                  </a:cubicBezTo>
                  <a:lnTo>
                    <a:pt x="352" y="363"/>
                  </a:lnTo>
                  <a:cubicBezTo>
                    <a:pt x="352" y="406"/>
                    <a:pt x="341" y="406"/>
                    <a:pt x="276" y="406"/>
                  </a:cubicBezTo>
                  <a:lnTo>
                    <a:pt x="276" y="437"/>
                  </a:lnTo>
                  <a:cubicBezTo>
                    <a:pt x="309" y="437"/>
                    <a:pt x="361" y="435"/>
                    <a:pt x="388" y="435"/>
                  </a:cubicBezTo>
                  <a:cubicBezTo>
                    <a:pt x="412" y="435"/>
                    <a:pt x="464" y="437"/>
                    <a:pt x="497" y="437"/>
                  </a:cubicBezTo>
                  <a:lnTo>
                    <a:pt x="497" y="406"/>
                  </a:lnTo>
                  <a:cubicBezTo>
                    <a:pt x="446" y="406"/>
                    <a:pt x="421" y="406"/>
                    <a:pt x="421" y="377"/>
                  </a:cubicBezTo>
                  <a:lnTo>
                    <a:pt x="421" y="188"/>
                  </a:lnTo>
                  <a:cubicBezTo>
                    <a:pt x="421" y="103"/>
                    <a:pt x="421" y="72"/>
                    <a:pt x="390" y="36"/>
                  </a:cubicBezTo>
                  <a:cubicBezTo>
                    <a:pt x="376" y="20"/>
                    <a:pt x="343" y="0"/>
                    <a:pt x="287" y="0"/>
                  </a:cubicBezTo>
                  <a:cubicBezTo>
                    <a:pt x="213" y="0"/>
                    <a:pt x="168" y="43"/>
                    <a:pt x="139" y="103"/>
                  </a:cubicBezTo>
                  <a:lnTo>
                    <a:pt x="139" y="0"/>
                  </a:lnTo>
                  <a:lnTo>
                    <a:pt x="0" y="11"/>
                  </a:lnTo>
                  <a:lnTo>
                    <a:pt x="0" y="43"/>
                  </a:lnTo>
                  <a:cubicBezTo>
                    <a:pt x="69" y="43"/>
                    <a:pt x="76" y="49"/>
                    <a:pt x="76" y="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7380" name="Group 36"/>
          <p:cNvGrpSpPr>
            <a:grpSpLocks/>
          </p:cNvGrpSpPr>
          <p:nvPr/>
        </p:nvGrpSpPr>
        <p:grpSpPr bwMode="auto">
          <a:xfrm>
            <a:off x="6451600" y="869950"/>
            <a:ext cx="3394075" cy="2224088"/>
            <a:chOff x="4064" y="548"/>
            <a:chExt cx="2138" cy="1401"/>
          </a:xfrm>
        </p:grpSpPr>
        <p:pic>
          <p:nvPicPr>
            <p:cNvPr id="57381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548"/>
              <a:ext cx="2138" cy="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82" name="Text Box 38"/>
            <p:cNvSpPr txBox="1">
              <a:spLocks noChangeArrowheads="1"/>
            </p:cNvSpPr>
            <p:nvPr/>
          </p:nvSpPr>
          <p:spPr bwMode="auto">
            <a:xfrm>
              <a:off x="4472" y="1772"/>
              <a:ext cx="147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Kamiya+(1911.01041)</a:t>
              </a:r>
            </a:p>
          </p:txBody>
        </p:sp>
        <p:grpSp>
          <p:nvGrpSpPr>
            <p:cNvPr id="57383" name="Group 39"/>
            <p:cNvGrpSpPr>
              <a:grpSpLocks/>
            </p:cNvGrpSpPr>
            <p:nvPr/>
          </p:nvGrpSpPr>
          <p:grpSpPr bwMode="auto">
            <a:xfrm>
              <a:off x="4534" y="828"/>
              <a:ext cx="468" cy="231"/>
              <a:chOff x="4534" y="828"/>
              <a:chExt cx="468" cy="231"/>
            </a:xfrm>
          </p:grpSpPr>
          <p:sp>
            <p:nvSpPr>
              <p:cNvPr id="57384" name="Freeform 40"/>
              <p:cNvSpPr>
                <a:spLocks noChangeArrowheads="1"/>
              </p:cNvSpPr>
              <p:nvPr/>
            </p:nvSpPr>
            <p:spPr bwMode="auto">
              <a:xfrm>
                <a:off x="4534" y="828"/>
                <a:ext cx="468" cy="232"/>
              </a:xfrm>
              <a:custGeom>
                <a:avLst/>
                <a:gdLst>
                  <a:gd name="T0" fmla="*/ 1034 w 2067"/>
                  <a:gd name="T1" fmla="*/ 1025 h 1026"/>
                  <a:gd name="T2" fmla="*/ 0 w 2067"/>
                  <a:gd name="T3" fmla="*/ 1025 h 1026"/>
                  <a:gd name="T4" fmla="*/ 0 w 2067"/>
                  <a:gd name="T5" fmla="*/ 0 h 1026"/>
                  <a:gd name="T6" fmla="*/ 2066 w 2067"/>
                  <a:gd name="T7" fmla="*/ 0 h 1026"/>
                  <a:gd name="T8" fmla="*/ 2066 w 2067"/>
                  <a:gd name="T9" fmla="*/ 1025 h 1026"/>
                  <a:gd name="T10" fmla="*/ 1034 w 2067"/>
                  <a:gd name="T11" fmla="*/ 1025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7" h="1026">
                    <a:moveTo>
                      <a:pt x="1034" y="1025"/>
                    </a:moveTo>
                    <a:lnTo>
                      <a:pt x="0" y="1025"/>
                    </a:lnTo>
                    <a:lnTo>
                      <a:pt x="0" y="0"/>
                    </a:lnTo>
                    <a:lnTo>
                      <a:pt x="2066" y="0"/>
                    </a:lnTo>
                    <a:lnTo>
                      <a:pt x="2066" y="1025"/>
                    </a:lnTo>
                    <a:lnTo>
                      <a:pt x="1034" y="102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7385" name="Freeform 41"/>
              <p:cNvSpPr>
                <a:spLocks noChangeArrowheads="1"/>
              </p:cNvSpPr>
              <p:nvPr/>
            </p:nvSpPr>
            <p:spPr bwMode="auto">
              <a:xfrm>
                <a:off x="4543" y="865"/>
                <a:ext cx="189" cy="152"/>
              </a:xfrm>
              <a:custGeom>
                <a:avLst/>
                <a:gdLst>
                  <a:gd name="T0" fmla="*/ 463 w 840"/>
                  <a:gd name="T1" fmla="*/ 275 h 675"/>
                  <a:gd name="T2" fmla="*/ 459 w 840"/>
                  <a:gd name="T3" fmla="*/ 262 h 675"/>
                  <a:gd name="T4" fmla="*/ 488 w 840"/>
                  <a:gd name="T5" fmla="*/ 239 h 675"/>
                  <a:gd name="T6" fmla="*/ 660 w 840"/>
                  <a:gd name="T7" fmla="*/ 105 h 675"/>
                  <a:gd name="T8" fmla="*/ 821 w 840"/>
                  <a:gd name="T9" fmla="*/ 31 h 675"/>
                  <a:gd name="T10" fmla="*/ 839 w 840"/>
                  <a:gd name="T11" fmla="*/ 11 h 675"/>
                  <a:gd name="T12" fmla="*/ 828 w 840"/>
                  <a:gd name="T13" fmla="*/ 0 h 675"/>
                  <a:gd name="T14" fmla="*/ 759 w 840"/>
                  <a:gd name="T15" fmla="*/ 2 h 675"/>
                  <a:gd name="T16" fmla="*/ 649 w 840"/>
                  <a:gd name="T17" fmla="*/ 0 h 675"/>
                  <a:gd name="T18" fmla="*/ 629 w 840"/>
                  <a:gd name="T19" fmla="*/ 20 h 675"/>
                  <a:gd name="T20" fmla="*/ 642 w 840"/>
                  <a:gd name="T21" fmla="*/ 31 h 675"/>
                  <a:gd name="T22" fmla="*/ 672 w 840"/>
                  <a:gd name="T23" fmla="*/ 51 h 675"/>
                  <a:gd name="T24" fmla="*/ 638 w 840"/>
                  <a:gd name="T25" fmla="*/ 96 h 675"/>
                  <a:gd name="T26" fmla="*/ 253 w 840"/>
                  <a:gd name="T27" fmla="*/ 392 h 675"/>
                  <a:gd name="T28" fmla="*/ 331 w 840"/>
                  <a:gd name="T29" fmla="*/ 76 h 675"/>
                  <a:gd name="T30" fmla="*/ 414 w 840"/>
                  <a:gd name="T31" fmla="*/ 31 h 675"/>
                  <a:gd name="T32" fmla="*/ 448 w 840"/>
                  <a:gd name="T33" fmla="*/ 11 h 675"/>
                  <a:gd name="T34" fmla="*/ 434 w 840"/>
                  <a:gd name="T35" fmla="*/ 0 h 675"/>
                  <a:gd name="T36" fmla="*/ 307 w 840"/>
                  <a:gd name="T37" fmla="*/ 2 h 675"/>
                  <a:gd name="T38" fmla="*/ 181 w 840"/>
                  <a:gd name="T39" fmla="*/ 0 h 675"/>
                  <a:gd name="T40" fmla="*/ 161 w 840"/>
                  <a:gd name="T41" fmla="*/ 18 h 675"/>
                  <a:gd name="T42" fmla="*/ 190 w 840"/>
                  <a:gd name="T43" fmla="*/ 31 h 675"/>
                  <a:gd name="T44" fmla="*/ 233 w 840"/>
                  <a:gd name="T45" fmla="*/ 34 h 675"/>
                  <a:gd name="T46" fmla="*/ 253 w 840"/>
                  <a:gd name="T47" fmla="*/ 49 h 675"/>
                  <a:gd name="T48" fmla="*/ 248 w 840"/>
                  <a:gd name="T49" fmla="*/ 67 h 675"/>
                  <a:gd name="T50" fmla="*/ 116 w 840"/>
                  <a:gd name="T51" fmla="*/ 598 h 675"/>
                  <a:gd name="T52" fmla="*/ 27 w 840"/>
                  <a:gd name="T53" fmla="*/ 642 h 675"/>
                  <a:gd name="T54" fmla="*/ 0 w 840"/>
                  <a:gd name="T55" fmla="*/ 662 h 675"/>
                  <a:gd name="T56" fmla="*/ 16 w 840"/>
                  <a:gd name="T57" fmla="*/ 674 h 675"/>
                  <a:gd name="T58" fmla="*/ 141 w 840"/>
                  <a:gd name="T59" fmla="*/ 671 h 675"/>
                  <a:gd name="T60" fmla="*/ 204 w 840"/>
                  <a:gd name="T61" fmla="*/ 671 h 675"/>
                  <a:gd name="T62" fmla="*/ 266 w 840"/>
                  <a:gd name="T63" fmla="*/ 674 h 675"/>
                  <a:gd name="T64" fmla="*/ 287 w 840"/>
                  <a:gd name="T65" fmla="*/ 653 h 675"/>
                  <a:gd name="T66" fmla="*/ 260 w 840"/>
                  <a:gd name="T67" fmla="*/ 642 h 675"/>
                  <a:gd name="T68" fmla="*/ 195 w 840"/>
                  <a:gd name="T69" fmla="*/ 624 h 675"/>
                  <a:gd name="T70" fmla="*/ 204 w 840"/>
                  <a:gd name="T71" fmla="*/ 582 h 675"/>
                  <a:gd name="T72" fmla="*/ 244 w 840"/>
                  <a:gd name="T73" fmla="*/ 427 h 675"/>
                  <a:gd name="T74" fmla="*/ 389 w 840"/>
                  <a:gd name="T75" fmla="*/ 313 h 675"/>
                  <a:gd name="T76" fmla="*/ 506 w 840"/>
                  <a:gd name="T77" fmla="*/ 577 h 675"/>
                  <a:gd name="T78" fmla="*/ 517 w 840"/>
                  <a:gd name="T79" fmla="*/ 613 h 675"/>
                  <a:gd name="T80" fmla="*/ 466 w 840"/>
                  <a:gd name="T81" fmla="*/ 642 h 675"/>
                  <a:gd name="T82" fmla="*/ 443 w 840"/>
                  <a:gd name="T83" fmla="*/ 662 h 675"/>
                  <a:gd name="T84" fmla="*/ 457 w 840"/>
                  <a:gd name="T85" fmla="*/ 674 h 675"/>
                  <a:gd name="T86" fmla="*/ 577 w 840"/>
                  <a:gd name="T87" fmla="*/ 671 h 675"/>
                  <a:gd name="T88" fmla="*/ 674 w 840"/>
                  <a:gd name="T89" fmla="*/ 674 h 675"/>
                  <a:gd name="T90" fmla="*/ 692 w 840"/>
                  <a:gd name="T91" fmla="*/ 653 h 675"/>
                  <a:gd name="T92" fmla="*/ 672 w 840"/>
                  <a:gd name="T93" fmla="*/ 642 h 675"/>
                  <a:gd name="T94" fmla="*/ 604 w 840"/>
                  <a:gd name="T95" fmla="*/ 600 h 675"/>
                  <a:gd name="T96" fmla="*/ 463 w 840"/>
                  <a:gd name="T97" fmla="*/ 275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0" h="675">
                    <a:moveTo>
                      <a:pt x="463" y="275"/>
                    </a:moveTo>
                    <a:cubicBezTo>
                      <a:pt x="463" y="273"/>
                      <a:pt x="459" y="264"/>
                      <a:pt x="459" y="262"/>
                    </a:cubicBezTo>
                    <a:cubicBezTo>
                      <a:pt x="459" y="260"/>
                      <a:pt x="477" y="246"/>
                      <a:pt x="488" y="239"/>
                    </a:cubicBezTo>
                    <a:lnTo>
                      <a:pt x="660" y="105"/>
                    </a:lnTo>
                    <a:cubicBezTo>
                      <a:pt x="754" y="38"/>
                      <a:pt x="792" y="34"/>
                      <a:pt x="821" y="31"/>
                    </a:cubicBezTo>
                    <a:cubicBezTo>
                      <a:pt x="828" y="29"/>
                      <a:pt x="839" y="29"/>
                      <a:pt x="839" y="11"/>
                    </a:cubicBezTo>
                    <a:cubicBezTo>
                      <a:pt x="839" y="7"/>
                      <a:pt x="837" y="0"/>
                      <a:pt x="828" y="0"/>
                    </a:cubicBezTo>
                    <a:cubicBezTo>
                      <a:pt x="806" y="0"/>
                      <a:pt x="781" y="2"/>
                      <a:pt x="759" y="2"/>
                    </a:cubicBezTo>
                    <a:cubicBezTo>
                      <a:pt x="723" y="2"/>
                      <a:pt x="685" y="0"/>
                      <a:pt x="649" y="0"/>
                    </a:cubicBezTo>
                    <a:cubicBezTo>
                      <a:pt x="642" y="0"/>
                      <a:pt x="629" y="0"/>
                      <a:pt x="629" y="20"/>
                    </a:cubicBezTo>
                    <a:cubicBezTo>
                      <a:pt x="629" y="27"/>
                      <a:pt x="636" y="29"/>
                      <a:pt x="642" y="31"/>
                    </a:cubicBezTo>
                    <a:cubicBezTo>
                      <a:pt x="663" y="34"/>
                      <a:pt x="672" y="38"/>
                      <a:pt x="672" y="51"/>
                    </a:cubicBezTo>
                    <a:cubicBezTo>
                      <a:pt x="672" y="69"/>
                      <a:pt x="642" y="92"/>
                      <a:pt x="638" y="96"/>
                    </a:cubicBezTo>
                    <a:lnTo>
                      <a:pt x="253" y="392"/>
                    </a:lnTo>
                    <a:lnTo>
                      <a:pt x="331" y="76"/>
                    </a:lnTo>
                    <a:cubicBezTo>
                      <a:pt x="340" y="40"/>
                      <a:pt x="342" y="31"/>
                      <a:pt x="414" y="31"/>
                    </a:cubicBezTo>
                    <a:cubicBezTo>
                      <a:pt x="439" y="31"/>
                      <a:pt x="448" y="31"/>
                      <a:pt x="448" y="11"/>
                    </a:cubicBezTo>
                    <a:cubicBezTo>
                      <a:pt x="448" y="2"/>
                      <a:pt x="439" y="0"/>
                      <a:pt x="434" y="0"/>
                    </a:cubicBezTo>
                    <a:cubicBezTo>
                      <a:pt x="405" y="0"/>
                      <a:pt x="336" y="2"/>
                      <a:pt x="307" y="2"/>
                    </a:cubicBezTo>
                    <a:cubicBezTo>
                      <a:pt x="280" y="2"/>
                      <a:pt x="208" y="0"/>
                      <a:pt x="181" y="0"/>
                    </a:cubicBezTo>
                    <a:cubicBezTo>
                      <a:pt x="175" y="0"/>
                      <a:pt x="161" y="0"/>
                      <a:pt x="161" y="18"/>
                    </a:cubicBezTo>
                    <a:cubicBezTo>
                      <a:pt x="161" y="31"/>
                      <a:pt x="170" y="31"/>
                      <a:pt x="190" y="31"/>
                    </a:cubicBezTo>
                    <a:cubicBezTo>
                      <a:pt x="201" y="31"/>
                      <a:pt x="219" y="31"/>
                      <a:pt x="233" y="34"/>
                    </a:cubicBezTo>
                    <a:cubicBezTo>
                      <a:pt x="248" y="34"/>
                      <a:pt x="253" y="38"/>
                      <a:pt x="253" y="49"/>
                    </a:cubicBezTo>
                    <a:cubicBezTo>
                      <a:pt x="253" y="51"/>
                      <a:pt x="253" y="56"/>
                      <a:pt x="248" y="67"/>
                    </a:cubicBezTo>
                    <a:lnTo>
                      <a:pt x="116" y="598"/>
                    </a:lnTo>
                    <a:cubicBezTo>
                      <a:pt x="107" y="636"/>
                      <a:pt x="105" y="642"/>
                      <a:pt x="27" y="642"/>
                    </a:cubicBezTo>
                    <a:cubicBezTo>
                      <a:pt x="11" y="642"/>
                      <a:pt x="0" y="642"/>
                      <a:pt x="0" y="662"/>
                    </a:cubicBezTo>
                    <a:cubicBezTo>
                      <a:pt x="0" y="674"/>
                      <a:pt x="11" y="674"/>
                      <a:pt x="16" y="674"/>
                    </a:cubicBezTo>
                    <a:cubicBezTo>
                      <a:pt x="43" y="674"/>
                      <a:pt x="112" y="671"/>
                      <a:pt x="141" y="671"/>
                    </a:cubicBezTo>
                    <a:cubicBezTo>
                      <a:pt x="161" y="671"/>
                      <a:pt x="181" y="671"/>
                      <a:pt x="204" y="671"/>
                    </a:cubicBezTo>
                    <a:cubicBezTo>
                      <a:pt x="224" y="671"/>
                      <a:pt x="246" y="674"/>
                      <a:pt x="266" y="674"/>
                    </a:cubicBezTo>
                    <a:cubicBezTo>
                      <a:pt x="273" y="674"/>
                      <a:pt x="287" y="674"/>
                      <a:pt x="287" y="653"/>
                    </a:cubicBezTo>
                    <a:cubicBezTo>
                      <a:pt x="287" y="642"/>
                      <a:pt x="278" y="642"/>
                      <a:pt x="260" y="642"/>
                    </a:cubicBezTo>
                    <a:cubicBezTo>
                      <a:pt x="224" y="642"/>
                      <a:pt x="195" y="642"/>
                      <a:pt x="195" y="624"/>
                    </a:cubicBezTo>
                    <a:cubicBezTo>
                      <a:pt x="195" y="618"/>
                      <a:pt x="201" y="598"/>
                      <a:pt x="204" y="582"/>
                    </a:cubicBezTo>
                    <a:cubicBezTo>
                      <a:pt x="217" y="530"/>
                      <a:pt x="231" y="479"/>
                      <a:pt x="244" y="427"/>
                    </a:cubicBezTo>
                    <a:lnTo>
                      <a:pt x="389" y="313"/>
                    </a:lnTo>
                    <a:lnTo>
                      <a:pt x="506" y="577"/>
                    </a:lnTo>
                    <a:cubicBezTo>
                      <a:pt x="517" y="604"/>
                      <a:pt x="517" y="606"/>
                      <a:pt x="517" y="613"/>
                    </a:cubicBezTo>
                    <a:cubicBezTo>
                      <a:pt x="517" y="642"/>
                      <a:pt x="475" y="642"/>
                      <a:pt x="466" y="642"/>
                    </a:cubicBezTo>
                    <a:cubicBezTo>
                      <a:pt x="454" y="642"/>
                      <a:pt x="443" y="642"/>
                      <a:pt x="443" y="662"/>
                    </a:cubicBezTo>
                    <a:cubicBezTo>
                      <a:pt x="443" y="674"/>
                      <a:pt x="457" y="674"/>
                      <a:pt x="457" y="674"/>
                    </a:cubicBezTo>
                    <a:cubicBezTo>
                      <a:pt x="497" y="674"/>
                      <a:pt x="539" y="671"/>
                      <a:pt x="577" y="671"/>
                    </a:cubicBezTo>
                    <a:cubicBezTo>
                      <a:pt x="600" y="671"/>
                      <a:pt x="654" y="674"/>
                      <a:pt x="674" y="674"/>
                    </a:cubicBezTo>
                    <a:cubicBezTo>
                      <a:pt x="680" y="674"/>
                      <a:pt x="692" y="674"/>
                      <a:pt x="692" y="653"/>
                    </a:cubicBezTo>
                    <a:cubicBezTo>
                      <a:pt x="692" y="642"/>
                      <a:pt x="680" y="642"/>
                      <a:pt x="672" y="642"/>
                    </a:cubicBezTo>
                    <a:cubicBezTo>
                      <a:pt x="631" y="642"/>
                      <a:pt x="620" y="633"/>
                      <a:pt x="604" y="600"/>
                    </a:cubicBezTo>
                    <a:lnTo>
                      <a:pt x="463" y="2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7386" name="Freeform 42"/>
              <p:cNvSpPr>
                <a:spLocks noChangeArrowheads="1"/>
              </p:cNvSpPr>
              <p:nvPr/>
            </p:nvSpPr>
            <p:spPr bwMode="auto">
              <a:xfrm>
                <a:off x="4757" y="882"/>
                <a:ext cx="105" cy="7"/>
              </a:xfrm>
              <a:custGeom>
                <a:avLst/>
                <a:gdLst>
                  <a:gd name="T0" fmla="*/ 441 w 469"/>
                  <a:gd name="T1" fmla="*/ 36 h 37"/>
                  <a:gd name="T2" fmla="*/ 468 w 469"/>
                  <a:gd name="T3" fmla="*/ 18 h 37"/>
                  <a:gd name="T4" fmla="*/ 441 w 469"/>
                  <a:gd name="T5" fmla="*/ 0 h 37"/>
                  <a:gd name="T6" fmla="*/ 27 w 469"/>
                  <a:gd name="T7" fmla="*/ 0 h 37"/>
                  <a:gd name="T8" fmla="*/ 0 w 469"/>
                  <a:gd name="T9" fmla="*/ 18 h 37"/>
                  <a:gd name="T10" fmla="*/ 27 w 469"/>
                  <a:gd name="T11" fmla="*/ 36 h 37"/>
                  <a:gd name="T12" fmla="*/ 441 w 469"/>
                  <a:gd name="T1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9" h="37">
                    <a:moveTo>
                      <a:pt x="441" y="36"/>
                    </a:moveTo>
                    <a:cubicBezTo>
                      <a:pt x="450" y="36"/>
                      <a:pt x="468" y="36"/>
                      <a:pt x="468" y="18"/>
                    </a:cubicBezTo>
                    <a:cubicBezTo>
                      <a:pt x="468" y="0"/>
                      <a:pt x="452" y="0"/>
                      <a:pt x="441" y="0"/>
                    </a:cubicBezTo>
                    <a:lnTo>
                      <a:pt x="27" y="0"/>
                    </a:lnTo>
                    <a:cubicBezTo>
                      <a:pt x="16" y="0"/>
                      <a:pt x="0" y="0"/>
                      <a:pt x="0" y="18"/>
                    </a:cubicBezTo>
                    <a:cubicBezTo>
                      <a:pt x="0" y="36"/>
                      <a:pt x="16" y="36"/>
                      <a:pt x="27" y="36"/>
                    </a:cubicBezTo>
                    <a:lnTo>
                      <a:pt x="441" y="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7387" name="Freeform 43"/>
              <p:cNvSpPr>
                <a:spLocks noChangeArrowheads="1"/>
              </p:cNvSpPr>
              <p:nvPr/>
            </p:nvSpPr>
            <p:spPr bwMode="auto">
              <a:xfrm>
                <a:off x="4883" y="918"/>
                <a:ext cx="116" cy="141"/>
              </a:xfrm>
              <a:custGeom>
                <a:avLst/>
                <a:gdLst>
                  <a:gd name="T0" fmla="*/ 76 w 516"/>
                  <a:gd name="T1" fmla="*/ 557 h 628"/>
                  <a:gd name="T2" fmla="*/ 22 w 516"/>
                  <a:gd name="T3" fmla="*/ 598 h 628"/>
                  <a:gd name="T4" fmla="*/ 0 w 516"/>
                  <a:gd name="T5" fmla="*/ 615 h 628"/>
                  <a:gd name="T6" fmla="*/ 13 w 516"/>
                  <a:gd name="T7" fmla="*/ 627 h 628"/>
                  <a:gd name="T8" fmla="*/ 96 w 516"/>
                  <a:gd name="T9" fmla="*/ 624 h 628"/>
                  <a:gd name="T10" fmla="*/ 192 w 516"/>
                  <a:gd name="T11" fmla="*/ 627 h 628"/>
                  <a:gd name="T12" fmla="*/ 210 w 516"/>
                  <a:gd name="T13" fmla="*/ 609 h 628"/>
                  <a:gd name="T14" fmla="*/ 188 w 516"/>
                  <a:gd name="T15" fmla="*/ 598 h 628"/>
                  <a:gd name="T16" fmla="*/ 139 w 516"/>
                  <a:gd name="T17" fmla="*/ 582 h 628"/>
                  <a:gd name="T18" fmla="*/ 186 w 516"/>
                  <a:gd name="T19" fmla="*/ 385 h 628"/>
                  <a:gd name="T20" fmla="*/ 278 w 516"/>
                  <a:gd name="T21" fmla="*/ 448 h 628"/>
                  <a:gd name="T22" fmla="*/ 515 w 516"/>
                  <a:gd name="T23" fmla="*/ 159 h 628"/>
                  <a:gd name="T24" fmla="*/ 385 w 516"/>
                  <a:gd name="T25" fmla="*/ 0 h 628"/>
                  <a:gd name="T26" fmla="*/ 255 w 516"/>
                  <a:gd name="T27" fmla="*/ 74 h 628"/>
                  <a:gd name="T28" fmla="*/ 166 w 516"/>
                  <a:gd name="T29" fmla="*/ 0 h 628"/>
                  <a:gd name="T30" fmla="*/ 92 w 516"/>
                  <a:gd name="T31" fmla="*/ 56 h 628"/>
                  <a:gd name="T32" fmla="*/ 63 w 516"/>
                  <a:gd name="T33" fmla="*/ 152 h 628"/>
                  <a:gd name="T34" fmla="*/ 74 w 516"/>
                  <a:gd name="T35" fmla="*/ 161 h 628"/>
                  <a:gd name="T36" fmla="*/ 92 w 516"/>
                  <a:gd name="T37" fmla="*/ 139 h 628"/>
                  <a:gd name="T38" fmla="*/ 163 w 516"/>
                  <a:gd name="T39" fmla="*/ 22 h 628"/>
                  <a:gd name="T40" fmla="*/ 192 w 516"/>
                  <a:gd name="T41" fmla="*/ 67 h 628"/>
                  <a:gd name="T42" fmla="*/ 186 w 516"/>
                  <a:gd name="T43" fmla="*/ 116 h 628"/>
                  <a:gd name="T44" fmla="*/ 76 w 516"/>
                  <a:gd name="T45" fmla="*/ 557 h 628"/>
                  <a:gd name="T46" fmla="*/ 251 w 516"/>
                  <a:gd name="T47" fmla="*/ 128 h 628"/>
                  <a:gd name="T48" fmla="*/ 302 w 516"/>
                  <a:gd name="T49" fmla="*/ 58 h 628"/>
                  <a:gd name="T50" fmla="*/ 381 w 516"/>
                  <a:gd name="T51" fmla="*/ 22 h 628"/>
                  <a:gd name="T52" fmla="*/ 445 w 516"/>
                  <a:gd name="T53" fmla="*/ 114 h 628"/>
                  <a:gd name="T54" fmla="*/ 394 w 516"/>
                  <a:gd name="T55" fmla="*/ 325 h 628"/>
                  <a:gd name="T56" fmla="*/ 278 w 516"/>
                  <a:gd name="T57" fmla="*/ 425 h 628"/>
                  <a:gd name="T58" fmla="*/ 199 w 516"/>
                  <a:gd name="T59" fmla="*/ 338 h 628"/>
                  <a:gd name="T60" fmla="*/ 201 w 516"/>
                  <a:gd name="T61" fmla="*/ 322 h 628"/>
                  <a:gd name="T62" fmla="*/ 251 w 516"/>
                  <a:gd name="T63" fmla="*/ 1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6" h="628">
                    <a:moveTo>
                      <a:pt x="76" y="557"/>
                    </a:moveTo>
                    <a:cubicBezTo>
                      <a:pt x="67" y="591"/>
                      <a:pt x="67" y="598"/>
                      <a:pt x="22" y="598"/>
                    </a:cubicBezTo>
                    <a:cubicBezTo>
                      <a:pt x="11" y="598"/>
                      <a:pt x="0" y="598"/>
                      <a:pt x="0" y="615"/>
                    </a:cubicBezTo>
                    <a:cubicBezTo>
                      <a:pt x="0" y="624"/>
                      <a:pt x="4" y="627"/>
                      <a:pt x="13" y="627"/>
                    </a:cubicBezTo>
                    <a:cubicBezTo>
                      <a:pt x="40" y="627"/>
                      <a:pt x="67" y="624"/>
                      <a:pt x="96" y="624"/>
                    </a:cubicBezTo>
                    <a:cubicBezTo>
                      <a:pt x="128" y="624"/>
                      <a:pt x="161" y="627"/>
                      <a:pt x="192" y="627"/>
                    </a:cubicBezTo>
                    <a:cubicBezTo>
                      <a:pt x="199" y="627"/>
                      <a:pt x="210" y="627"/>
                      <a:pt x="210" y="609"/>
                    </a:cubicBezTo>
                    <a:cubicBezTo>
                      <a:pt x="210" y="598"/>
                      <a:pt x="201" y="598"/>
                      <a:pt x="188" y="598"/>
                    </a:cubicBezTo>
                    <a:cubicBezTo>
                      <a:pt x="139" y="598"/>
                      <a:pt x="139" y="591"/>
                      <a:pt x="139" y="582"/>
                    </a:cubicBezTo>
                    <a:cubicBezTo>
                      <a:pt x="139" y="568"/>
                      <a:pt x="179" y="410"/>
                      <a:pt x="186" y="385"/>
                    </a:cubicBezTo>
                    <a:cubicBezTo>
                      <a:pt x="199" y="412"/>
                      <a:pt x="226" y="448"/>
                      <a:pt x="278" y="448"/>
                    </a:cubicBezTo>
                    <a:cubicBezTo>
                      <a:pt x="392" y="448"/>
                      <a:pt x="515" y="302"/>
                      <a:pt x="515" y="159"/>
                    </a:cubicBezTo>
                    <a:cubicBezTo>
                      <a:pt x="515" y="65"/>
                      <a:pt x="459" y="0"/>
                      <a:pt x="385" y="0"/>
                    </a:cubicBezTo>
                    <a:cubicBezTo>
                      <a:pt x="336" y="0"/>
                      <a:pt x="287" y="36"/>
                      <a:pt x="255" y="74"/>
                    </a:cubicBezTo>
                    <a:cubicBezTo>
                      <a:pt x="244" y="20"/>
                      <a:pt x="201" y="0"/>
                      <a:pt x="166" y="0"/>
                    </a:cubicBezTo>
                    <a:cubicBezTo>
                      <a:pt x="121" y="0"/>
                      <a:pt x="101" y="38"/>
                      <a:pt x="92" y="56"/>
                    </a:cubicBezTo>
                    <a:cubicBezTo>
                      <a:pt x="76" y="90"/>
                      <a:pt x="63" y="150"/>
                      <a:pt x="63" y="152"/>
                    </a:cubicBezTo>
                    <a:cubicBezTo>
                      <a:pt x="63" y="161"/>
                      <a:pt x="72" y="161"/>
                      <a:pt x="74" y="161"/>
                    </a:cubicBezTo>
                    <a:cubicBezTo>
                      <a:pt x="85" y="161"/>
                      <a:pt x="85" y="161"/>
                      <a:pt x="92" y="139"/>
                    </a:cubicBezTo>
                    <a:cubicBezTo>
                      <a:pt x="107" y="69"/>
                      <a:pt x="128" y="22"/>
                      <a:pt x="163" y="22"/>
                    </a:cubicBezTo>
                    <a:cubicBezTo>
                      <a:pt x="179" y="22"/>
                      <a:pt x="192" y="29"/>
                      <a:pt x="192" y="67"/>
                    </a:cubicBezTo>
                    <a:cubicBezTo>
                      <a:pt x="192" y="90"/>
                      <a:pt x="190" y="101"/>
                      <a:pt x="186" y="116"/>
                    </a:cubicBezTo>
                    <a:lnTo>
                      <a:pt x="76" y="557"/>
                    </a:lnTo>
                    <a:close/>
                    <a:moveTo>
                      <a:pt x="251" y="128"/>
                    </a:moveTo>
                    <a:cubicBezTo>
                      <a:pt x="257" y="101"/>
                      <a:pt x="284" y="74"/>
                      <a:pt x="302" y="58"/>
                    </a:cubicBezTo>
                    <a:cubicBezTo>
                      <a:pt x="336" y="29"/>
                      <a:pt x="365" y="22"/>
                      <a:pt x="381" y="22"/>
                    </a:cubicBezTo>
                    <a:cubicBezTo>
                      <a:pt x="421" y="22"/>
                      <a:pt x="445" y="56"/>
                      <a:pt x="445" y="114"/>
                    </a:cubicBezTo>
                    <a:cubicBezTo>
                      <a:pt x="445" y="172"/>
                      <a:pt x="412" y="286"/>
                      <a:pt x="394" y="325"/>
                    </a:cubicBezTo>
                    <a:cubicBezTo>
                      <a:pt x="360" y="392"/>
                      <a:pt x="313" y="425"/>
                      <a:pt x="278" y="425"/>
                    </a:cubicBezTo>
                    <a:cubicBezTo>
                      <a:pt x="210" y="425"/>
                      <a:pt x="199" y="342"/>
                      <a:pt x="199" y="338"/>
                    </a:cubicBezTo>
                    <a:cubicBezTo>
                      <a:pt x="199" y="336"/>
                      <a:pt x="199" y="333"/>
                      <a:pt x="201" y="322"/>
                    </a:cubicBezTo>
                    <a:lnTo>
                      <a:pt x="251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7388" name="Text Box 44"/>
            <p:cNvSpPr txBox="1">
              <a:spLocks noChangeArrowheads="1"/>
            </p:cNvSpPr>
            <p:nvPr/>
          </p:nvSpPr>
          <p:spPr bwMode="auto">
            <a:xfrm>
              <a:off x="5070" y="1135"/>
              <a:ext cx="94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/>
                <a:t>(chiral SU(3))</a:t>
              </a:r>
            </a:p>
          </p:txBody>
        </p:sp>
      </p:grpSp>
      <p:pic>
        <p:nvPicPr>
          <p:cNvPr id="57389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92163"/>
            <a:ext cx="23050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90" name="Text Box 46"/>
          <p:cNvSpPr txBox="1">
            <a:spLocks noChangeArrowheads="1"/>
          </p:cNvSpPr>
          <p:nvPr/>
        </p:nvSpPr>
        <p:spPr bwMode="auto">
          <a:xfrm>
            <a:off x="512763" y="3078163"/>
            <a:ext cx="21463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78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0" i="1">
                <a:solidFill>
                  <a:srgbClr val="0000FF"/>
                </a:solidFill>
              </a:rPr>
              <a:t>Y.Kamiya, K.Sasaki,</a:t>
            </a:r>
          </a:p>
          <a:p>
            <a:r>
              <a:rPr lang="en-US" altLang="ja-JP" sz="2000" b="0" i="1">
                <a:solidFill>
                  <a:srgbClr val="0000FF"/>
                </a:solidFill>
              </a:rPr>
              <a:t>et al., (2108.09644)</a:t>
            </a:r>
          </a:p>
        </p:txBody>
      </p:sp>
      <p:grpSp>
        <p:nvGrpSpPr>
          <p:cNvPr id="57391" name="Group 47"/>
          <p:cNvGrpSpPr>
            <a:grpSpLocks/>
          </p:cNvGrpSpPr>
          <p:nvPr/>
        </p:nvGrpSpPr>
        <p:grpSpPr bwMode="auto">
          <a:xfrm>
            <a:off x="1624013" y="1768475"/>
            <a:ext cx="652462" cy="366713"/>
            <a:chOff x="1023" y="1114"/>
            <a:chExt cx="411" cy="231"/>
          </a:xfrm>
        </p:grpSpPr>
        <p:sp>
          <p:nvSpPr>
            <p:cNvPr id="57392" name="Freeform 48"/>
            <p:cNvSpPr>
              <a:spLocks noChangeArrowheads="1"/>
            </p:cNvSpPr>
            <p:nvPr/>
          </p:nvSpPr>
          <p:spPr bwMode="auto">
            <a:xfrm>
              <a:off x="1023" y="1114"/>
              <a:ext cx="411" cy="232"/>
            </a:xfrm>
            <a:custGeom>
              <a:avLst/>
              <a:gdLst>
                <a:gd name="T0" fmla="*/ 910 w 1818"/>
                <a:gd name="T1" fmla="*/ 1025 h 1026"/>
                <a:gd name="T2" fmla="*/ 0 w 1818"/>
                <a:gd name="T3" fmla="*/ 1025 h 1026"/>
                <a:gd name="T4" fmla="*/ 0 w 1818"/>
                <a:gd name="T5" fmla="*/ 0 h 1026"/>
                <a:gd name="T6" fmla="*/ 1817 w 1818"/>
                <a:gd name="T7" fmla="*/ 0 h 1026"/>
                <a:gd name="T8" fmla="*/ 1817 w 1818"/>
                <a:gd name="T9" fmla="*/ 1025 h 1026"/>
                <a:gd name="T10" fmla="*/ 910 w 1818"/>
                <a:gd name="T11" fmla="*/ 10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" h="1026">
                  <a:moveTo>
                    <a:pt x="910" y="1025"/>
                  </a:moveTo>
                  <a:lnTo>
                    <a:pt x="0" y="1025"/>
                  </a:lnTo>
                  <a:lnTo>
                    <a:pt x="0" y="0"/>
                  </a:lnTo>
                  <a:lnTo>
                    <a:pt x="1817" y="0"/>
                  </a:lnTo>
                  <a:lnTo>
                    <a:pt x="1817" y="1025"/>
                  </a:lnTo>
                  <a:lnTo>
                    <a:pt x="910" y="102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93" name="Freeform 49"/>
            <p:cNvSpPr>
              <a:spLocks noChangeArrowheads="1"/>
            </p:cNvSpPr>
            <p:nvPr/>
          </p:nvSpPr>
          <p:spPr bwMode="auto">
            <a:xfrm>
              <a:off x="1032" y="1152"/>
              <a:ext cx="130" cy="150"/>
            </a:xfrm>
            <a:custGeom>
              <a:avLst/>
              <a:gdLst>
                <a:gd name="T0" fmla="*/ 562 w 577"/>
                <a:gd name="T1" fmla="*/ 0 h 668"/>
                <a:gd name="T2" fmla="*/ 13 w 577"/>
                <a:gd name="T3" fmla="*/ 0 h 668"/>
                <a:gd name="T4" fmla="*/ 4 w 577"/>
                <a:gd name="T5" fmla="*/ 154 h 668"/>
                <a:gd name="T6" fmla="*/ 29 w 577"/>
                <a:gd name="T7" fmla="*/ 154 h 668"/>
                <a:gd name="T8" fmla="*/ 43 w 577"/>
                <a:gd name="T9" fmla="*/ 76 h 668"/>
                <a:gd name="T10" fmla="*/ 117 w 577"/>
                <a:gd name="T11" fmla="*/ 69 h 668"/>
                <a:gd name="T12" fmla="*/ 459 w 577"/>
                <a:gd name="T13" fmla="*/ 69 h 668"/>
                <a:gd name="T14" fmla="*/ 533 w 577"/>
                <a:gd name="T15" fmla="*/ 76 h 668"/>
                <a:gd name="T16" fmla="*/ 544 w 577"/>
                <a:gd name="T17" fmla="*/ 154 h 668"/>
                <a:gd name="T18" fmla="*/ 569 w 577"/>
                <a:gd name="T19" fmla="*/ 154 h 668"/>
                <a:gd name="T20" fmla="*/ 562 w 577"/>
                <a:gd name="T21" fmla="*/ 0 h 668"/>
                <a:gd name="T22" fmla="*/ 9 w 577"/>
                <a:gd name="T23" fmla="*/ 667 h 668"/>
                <a:gd name="T24" fmla="*/ 567 w 577"/>
                <a:gd name="T25" fmla="*/ 667 h 668"/>
                <a:gd name="T26" fmla="*/ 576 w 577"/>
                <a:gd name="T27" fmla="*/ 504 h 668"/>
                <a:gd name="T28" fmla="*/ 551 w 577"/>
                <a:gd name="T29" fmla="*/ 504 h 668"/>
                <a:gd name="T30" fmla="*/ 538 w 577"/>
                <a:gd name="T31" fmla="*/ 589 h 668"/>
                <a:gd name="T32" fmla="*/ 459 w 577"/>
                <a:gd name="T33" fmla="*/ 600 h 668"/>
                <a:gd name="T34" fmla="*/ 117 w 577"/>
                <a:gd name="T35" fmla="*/ 600 h 668"/>
                <a:gd name="T36" fmla="*/ 36 w 577"/>
                <a:gd name="T37" fmla="*/ 589 h 668"/>
                <a:gd name="T38" fmla="*/ 25 w 577"/>
                <a:gd name="T39" fmla="*/ 504 h 668"/>
                <a:gd name="T40" fmla="*/ 0 w 577"/>
                <a:gd name="T41" fmla="*/ 504 h 668"/>
                <a:gd name="T42" fmla="*/ 9 w 577"/>
                <a:gd name="T43" fmla="*/ 667 h 668"/>
                <a:gd name="T44" fmla="*/ 479 w 577"/>
                <a:gd name="T45" fmla="*/ 235 h 668"/>
                <a:gd name="T46" fmla="*/ 455 w 577"/>
                <a:gd name="T47" fmla="*/ 235 h 668"/>
                <a:gd name="T48" fmla="*/ 455 w 577"/>
                <a:gd name="T49" fmla="*/ 286 h 668"/>
                <a:gd name="T50" fmla="*/ 121 w 577"/>
                <a:gd name="T51" fmla="*/ 286 h 668"/>
                <a:gd name="T52" fmla="*/ 121 w 577"/>
                <a:gd name="T53" fmla="*/ 235 h 668"/>
                <a:gd name="T54" fmla="*/ 96 w 577"/>
                <a:gd name="T55" fmla="*/ 235 h 668"/>
                <a:gd name="T56" fmla="*/ 96 w 577"/>
                <a:gd name="T57" fmla="*/ 405 h 668"/>
                <a:gd name="T58" fmla="*/ 121 w 577"/>
                <a:gd name="T59" fmla="*/ 405 h 668"/>
                <a:gd name="T60" fmla="*/ 121 w 577"/>
                <a:gd name="T61" fmla="*/ 356 h 668"/>
                <a:gd name="T62" fmla="*/ 455 w 577"/>
                <a:gd name="T63" fmla="*/ 356 h 668"/>
                <a:gd name="T64" fmla="*/ 455 w 577"/>
                <a:gd name="T65" fmla="*/ 405 h 668"/>
                <a:gd name="T66" fmla="*/ 479 w 577"/>
                <a:gd name="T67" fmla="*/ 405 h 668"/>
                <a:gd name="T68" fmla="*/ 479 w 577"/>
                <a:gd name="T69" fmla="*/ 235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7" h="668">
                  <a:moveTo>
                    <a:pt x="562" y="0"/>
                  </a:moveTo>
                  <a:lnTo>
                    <a:pt x="13" y="0"/>
                  </a:lnTo>
                  <a:lnTo>
                    <a:pt x="4" y="154"/>
                  </a:lnTo>
                  <a:lnTo>
                    <a:pt x="29" y="154"/>
                  </a:lnTo>
                  <a:cubicBezTo>
                    <a:pt x="31" y="114"/>
                    <a:pt x="34" y="87"/>
                    <a:pt x="43" y="76"/>
                  </a:cubicBezTo>
                  <a:cubicBezTo>
                    <a:pt x="47" y="69"/>
                    <a:pt x="108" y="69"/>
                    <a:pt x="117" y="69"/>
                  </a:cubicBezTo>
                  <a:lnTo>
                    <a:pt x="459" y="69"/>
                  </a:lnTo>
                  <a:cubicBezTo>
                    <a:pt x="468" y="69"/>
                    <a:pt x="529" y="69"/>
                    <a:pt x="533" y="76"/>
                  </a:cubicBezTo>
                  <a:cubicBezTo>
                    <a:pt x="540" y="87"/>
                    <a:pt x="544" y="114"/>
                    <a:pt x="544" y="154"/>
                  </a:cubicBezTo>
                  <a:lnTo>
                    <a:pt x="569" y="154"/>
                  </a:lnTo>
                  <a:lnTo>
                    <a:pt x="562" y="0"/>
                  </a:lnTo>
                  <a:close/>
                  <a:moveTo>
                    <a:pt x="9" y="667"/>
                  </a:moveTo>
                  <a:lnTo>
                    <a:pt x="567" y="667"/>
                  </a:lnTo>
                  <a:lnTo>
                    <a:pt x="576" y="504"/>
                  </a:lnTo>
                  <a:lnTo>
                    <a:pt x="551" y="504"/>
                  </a:lnTo>
                  <a:cubicBezTo>
                    <a:pt x="547" y="548"/>
                    <a:pt x="547" y="575"/>
                    <a:pt x="538" y="589"/>
                  </a:cubicBezTo>
                  <a:cubicBezTo>
                    <a:pt x="533" y="600"/>
                    <a:pt x="482" y="600"/>
                    <a:pt x="459" y="600"/>
                  </a:cubicBezTo>
                  <a:lnTo>
                    <a:pt x="117" y="600"/>
                  </a:lnTo>
                  <a:cubicBezTo>
                    <a:pt x="99" y="600"/>
                    <a:pt x="43" y="600"/>
                    <a:pt x="36" y="589"/>
                  </a:cubicBezTo>
                  <a:cubicBezTo>
                    <a:pt x="29" y="575"/>
                    <a:pt x="27" y="546"/>
                    <a:pt x="25" y="504"/>
                  </a:cubicBezTo>
                  <a:lnTo>
                    <a:pt x="0" y="504"/>
                  </a:lnTo>
                  <a:lnTo>
                    <a:pt x="9" y="667"/>
                  </a:lnTo>
                  <a:close/>
                  <a:moveTo>
                    <a:pt x="479" y="235"/>
                  </a:moveTo>
                  <a:lnTo>
                    <a:pt x="455" y="235"/>
                  </a:lnTo>
                  <a:lnTo>
                    <a:pt x="455" y="286"/>
                  </a:lnTo>
                  <a:lnTo>
                    <a:pt x="121" y="286"/>
                  </a:lnTo>
                  <a:lnTo>
                    <a:pt x="121" y="235"/>
                  </a:lnTo>
                  <a:lnTo>
                    <a:pt x="96" y="235"/>
                  </a:lnTo>
                  <a:lnTo>
                    <a:pt x="96" y="405"/>
                  </a:lnTo>
                  <a:lnTo>
                    <a:pt x="121" y="405"/>
                  </a:lnTo>
                  <a:lnTo>
                    <a:pt x="121" y="356"/>
                  </a:lnTo>
                  <a:lnTo>
                    <a:pt x="455" y="356"/>
                  </a:lnTo>
                  <a:lnTo>
                    <a:pt x="455" y="405"/>
                  </a:lnTo>
                  <a:lnTo>
                    <a:pt x="479" y="405"/>
                  </a:lnTo>
                  <a:lnTo>
                    <a:pt x="479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94" name="Freeform 50"/>
            <p:cNvSpPr>
              <a:spLocks noChangeArrowheads="1"/>
            </p:cNvSpPr>
            <p:nvPr/>
          </p:nvSpPr>
          <p:spPr bwMode="auto">
            <a:xfrm>
              <a:off x="1189" y="1168"/>
              <a:ext cx="105" cy="7"/>
            </a:xfrm>
            <a:custGeom>
              <a:avLst/>
              <a:gdLst>
                <a:gd name="T0" fmla="*/ 441 w 469"/>
                <a:gd name="T1" fmla="*/ 36 h 37"/>
                <a:gd name="T2" fmla="*/ 468 w 469"/>
                <a:gd name="T3" fmla="*/ 18 h 37"/>
                <a:gd name="T4" fmla="*/ 441 w 469"/>
                <a:gd name="T5" fmla="*/ 0 h 37"/>
                <a:gd name="T6" fmla="*/ 27 w 469"/>
                <a:gd name="T7" fmla="*/ 0 h 37"/>
                <a:gd name="T8" fmla="*/ 0 w 469"/>
                <a:gd name="T9" fmla="*/ 18 h 37"/>
                <a:gd name="T10" fmla="*/ 27 w 469"/>
                <a:gd name="T11" fmla="*/ 36 h 37"/>
                <a:gd name="T12" fmla="*/ 441 w 469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9" h="37">
                  <a:moveTo>
                    <a:pt x="441" y="36"/>
                  </a:moveTo>
                  <a:cubicBezTo>
                    <a:pt x="450" y="36"/>
                    <a:pt x="468" y="36"/>
                    <a:pt x="468" y="18"/>
                  </a:cubicBezTo>
                  <a:cubicBezTo>
                    <a:pt x="468" y="0"/>
                    <a:pt x="453" y="0"/>
                    <a:pt x="441" y="0"/>
                  </a:cubicBezTo>
                  <a:lnTo>
                    <a:pt x="27" y="0"/>
                  </a:lnTo>
                  <a:cubicBezTo>
                    <a:pt x="16" y="0"/>
                    <a:pt x="0" y="0"/>
                    <a:pt x="0" y="18"/>
                  </a:cubicBezTo>
                  <a:cubicBezTo>
                    <a:pt x="0" y="36"/>
                    <a:pt x="16" y="36"/>
                    <a:pt x="27" y="36"/>
                  </a:cubicBezTo>
                  <a:lnTo>
                    <a:pt x="441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95" name="Freeform 51"/>
            <p:cNvSpPr>
              <a:spLocks noChangeArrowheads="1"/>
            </p:cNvSpPr>
            <p:nvPr/>
          </p:nvSpPr>
          <p:spPr bwMode="auto">
            <a:xfrm>
              <a:off x="1315" y="1205"/>
              <a:ext cx="116" cy="141"/>
            </a:xfrm>
            <a:custGeom>
              <a:avLst/>
              <a:gdLst>
                <a:gd name="T0" fmla="*/ 76 w 516"/>
                <a:gd name="T1" fmla="*/ 557 h 628"/>
                <a:gd name="T2" fmla="*/ 22 w 516"/>
                <a:gd name="T3" fmla="*/ 598 h 628"/>
                <a:gd name="T4" fmla="*/ 0 w 516"/>
                <a:gd name="T5" fmla="*/ 615 h 628"/>
                <a:gd name="T6" fmla="*/ 13 w 516"/>
                <a:gd name="T7" fmla="*/ 627 h 628"/>
                <a:gd name="T8" fmla="*/ 96 w 516"/>
                <a:gd name="T9" fmla="*/ 624 h 628"/>
                <a:gd name="T10" fmla="*/ 193 w 516"/>
                <a:gd name="T11" fmla="*/ 627 h 628"/>
                <a:gd name="T12" fmla="*/ 211 w 516"/>
                <a:gd name="T13" fmla="*/ 609 h 628"/>
                <a:gd name="T14" fmla="*/ 188 w 516"/>
                <a:gd name="T15" fmla="*/ 598 h 628"/>
                <a:gd name="T16" fmla="*/ 139 w 516"/>
                <a:gd name="T17" fmla="*/ 582 h 628"/>
                <a:gd name="T18" fmla="*/ 186 w 516"/>
                <a:gd name="T19" fmla="*/ 385 h 628"/>
                <a:gd name="T20" fmla="*/ 278 w 516"/>
                <a:gd name="T21" fmla="*/ 448 h 628"/>
                <a:gd name="T22" fmla="*/ 515 w 516"/>
                <a:gd name="T23" fmla="*/ 159 h 628"/>
                <a:gd name="T24" fmla="*/ 385 w 516"/>
                <a:gd name="T25" fmla="*/ 0 h 628"/>
                <a:gd name="T26" fmla="*/ 255 w 516"/>
                <a:gd name="T27" fmla="*/ 74 h 628"/>
                <a:gd name="T28" fmla="*/ 166 w 516"/>
                <a:gd name="T29" fmla="*/ 0 h 628"/>
                <a:gd name="T30" fmla="*/ 92 w 516"/>
                <a:gd name="T31" fmla="*/ 56 h 628"/>
                <a:gd name="T32" fmla="*/ 63 w 516"/>
                <a:gd name="T33" fmla="*/ 152 h 628"/>
                <a:gd name="T34" fmla="*/ 74 w 516"/>
                <a:gd name="T35" fmla="*/ 161 h 628"/>
                <a:gd name="T36" fmla="*/ 92 w 516"/>
                <a:gd name="T37" fmla="*/ 139 h 628"/>
                <a:gd name="T38" fmla="*/ 164 w 516"/>
                <a:gd name="T39" fmla="*/ 22 h 628"/>
                <a:gd name="T40" fmla="*/ 193 w 516"/>
                <a:gd name="T41" fmla="*/ 67 h 628"/>
                <a:gd name="T42" fmla="*/ 186 w 516"/>
                <a:gd name="T43" fmla="*/ 116 h 628"/>
                <a:gd name="T44" fmla="*/ 76 w 516"/>
                <a:gd name="T45" fmla="*/ 557 h 628"/>
                <a:gd name="T46" fmla="*/ 251 w 516"/>
                <a:gd name="T47" fmla="*/ 128 h 628"/>
                <a:gd name="T48" fmla="*/ 302 w 516"/>
                <a:gd name="T49" fmla="*/ 58 h 628"/>
                <a:gd name="T50" fmla="*/ 381 w 516"/>
                <a:gd name="T51" fmla="*/ 22 h 628"/>
                <a:gd name="T52" fmla="*/ 446 w 516"/>
                <a:gd name="T53" fmla="*/ 114 h 628"/>
                <a:gd name="T54" fmla="*/ 394 w 516"/>
                <a:gd name="T55" fmla="*/ 325 h 628"/>
                <a:gd name="T56" fmla="*/ 278 w 516"/>
                <a:gd name="T57" fmla="*/ 425 h 628"/>
                <a:gd name="T58" fmla="*/ 199 w 516"/>
                <a:gd name="T59" fmla="*/ 338 h 628"/>
                <a:gd name="T60" fmla="*/ 202 w 516"/>
                <a:gd name="T61" fmla="*/ 322 h 628"/>
                <a:gd name="T62" fmla="*/ 251 w 516"/>
                <a:gd name="T63" fmla="*/ 1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6" h="628">
                  <a:moveTo>
                    <a:pt x="76" y="557"/>
                  </a:moveTo>
                  <a:cubicBezTo>
                    <a:pt x="67" y="591"/>
                    <a:pt x="67" y="598"/>
                    <a:pt x="22" y="598"/>
                  </a:cubicBezTo>
                  <a:cubicBezTo>
                    <a:pt x="11" y="598"/>
                    <a:pt x="0" y="598"/>
                    <a:pt x="0" y="615"/>
                  </a:cubicBezTo>
                  <a:cubicBezTo>
                    <a:pt x="0" y="624"/>
                    <a:pt x="4" y="627"/>
                    <a:pt x="13" y="627"/>
                  </a:cubicBezTo>
                  <a:cubicBezTo>
                    <a:pt x="40" y="627"/>
                    <a:pt x="67" y="624"/>
                    <a:pt x="96" y="624"/>
                  </a:cubicBezTo>
                  <a:cubicBezTo>
                    <a:pt x="128" y="624"/>
                    <a:pt x="161" y="627"/>
                    <a:pt x="193" y="627"/>
                  </a:cubicBezTo>
                  <a:cubicBezTo>
                    <a:pt x="199" y="627"/>
                    <a:pt x="211" y="627"/>
                    <a:pt x="211" y="609"/>
                  </a:cubicBezTo>
                  <a:cubicBezTo>
                    <a:pt x="211" y="598"/>
                    <a:pt x="202" y="598"/>
                    <a:pt x="188" y="598"/>
                  </a:cubicBezTo>
                  <a:cubicBezTo>
                    <a:pt x="139" y="598"/>
                    <a:pt x="139" y="591"/>
                    <a:pt x="139" y="582"/>
                  </a:cubicBezTo>
                  <a:cubicBezTo>
                    <a:pt x="139" y="568"/>
                    <a:pt x="179" y="410"/>
                    <a:pt x="186" y="385"/>
                  </a:cubicBezTo>
                  <a:cubicBezTo>
                    <a:pt x="199" y="412"/>
                    <a:pt x="226" y="448"/>
                    <a:pt x="278" y="448"/>
                  </a:cubicBezTo>
                  <a:cubicBezTo>
                    <a:pt x="392" y="448"/>
                    <a:pt x="515" y="302"/>
                    <a:pt x="515" y="159"/>
                  </a:cubicBezTo>
                  <a:cubicBezTo>
                    <a:pt x="515" y="65"/>
                    <a:pt x="459" y="0"/>
                    <a:pt x="385" y="0"/>
                  </a:cubicBezTo>
                  <a:cubicBezTo>
                    <a:pt x="336" y="0"/>
                    <a:pt x="287" y="36"/>
                    <a:pt x="255" y="74"/>
                  </a:cubicBezTo>
                  <a:cubicBezTo>
                    <a:pt x="244" y="20"/>
                    <a:pt x="202" y="0"/>
                    <a:pt x="166" y="0"/>
                  </a:cubicBezTo>
                  <a:cubicBezTo>
                    <a:pt x="121" y="0"/>
                    <a:pt x="101" y="38"/>
                    <a:pt x="92" y="56"/>
                  </a:cubicBezTo>
                  <a:cubicBezTo>
                    <a:pt x="76" y="90"/>
                    <a:pt x="63" y="150"/>
                    <a:pt x="63" y="152"/>
                  </a:cubicBezTo>
                  <a:cubicBezTo>
                    <a:pt x="63" y="161"/>
                    <a:pt x="72" y="161"/>
                    <a:pt x="74" y="161"/>
                  </a:cubicBezTo>
                  <a:cubicBezTo>
                    <a:pt x="85" y="161"/>
                    <a:pt x="85" y="161"/>
                    <a:pt x="92" y="139"/>
                  </a:cubicBezTo>
                  <a:cubicBezTo>
                    <a:pt x="108" y="69"/>
                    <a:pt x="128" y="22"/>
                    <a:pt x="164" y="22"/>
                  </a:cubicBezTo>
                  <a:cubicBezTo>
                    <a:pt x="179" y="22"/>
                    <a:pt x="193" y="29"/>
                    <a:pt x="193" y="67"/>
                  </a:cubicBezTo>
                  <a:cubicBezTo>
                    <a:pt x="193" y="90"/>
                    <a:pt x="190" y="101"/>
                    <a:pt x="186" y="116"/>
                  </a:cubicBezTo>
                  <a:lnTo>
                    <a:pt x="76" y="557"/>
                  </a:lnTo>
                  <a:close/>
                  <a:moveTo>
                    <a:pt x="251" y="128"/>
                  </a:moveTo>
                  <a:cubicBezTo>
                    <a:pt x="258" y="101"/>
                    <a:pt x="285" y="74"/>
                    <a:pt x="302" y="58"/>
                  </a:cubicBezTo>
                  <a:cubicBezTo>
                    <a:pt x="336" y="29"/>
                    <a:pt x="365" y="22"/>
                    <a:pt x="381" y="22"/>
                  </a:cubicBezTo>
                  <a:cubicBezTo>
                    <a:pt x="421" y="22"/>
                    <a:pt x="446" y="56"/>
                    <a:pt x="446" y="114"/>
                  </a:cubicBezTo>
                  <a:cubicBezTo>
                    <a:pt x="446" y="172"/>
                    <a:pt x="412" y="286"/>
                    <a:pt x="394" y="325"/>
                  </a:cubicBezTo>
                  <a:cubicBezTo>
                    <a:pt x="361" y="392"/>
                    <a:pt x="314" y="425"/>
                    <a:pt x="278" y="425"/>
                  </a:cubicBezTo>
                  <a:cubicBezTo>
                    <a:pt x="211" y="425"/>
                    <a:pt x="199" y="342"/>
                    <a:pt x="199" y="338"/>
                  </a:cubicBezTo>
                  <a:cubicBezTo>
                    <a:pt x="199" y="336"/>
                    <a:pt x="199" y="333"/>
                    <a:pt x="202" y="322"/>
                  </a:cubicBezTo>
                  <a:lnTo>
                    <a:pt x="25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1301750" y="2244725"/>
            <a:ext cx="120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4" rIns="0" bIns="0"/>
          <a:lstStyle>
            <a:lvl1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600" b="0"/>
              <a:t>(lattice)</a:t>
            </a:r>
          </a:p>
        </p:txBody>
      </p:sp>
      <p:grpSp>
        <p:nvGrpSpPr>
          <p:cNvPr id="57397" name="Group 53"/>
          <p:cNvGrpSpPr>
            <a:grpSpLocks/>
          </p:cNvGrpSpPr>
          <p:nvPr/>
        </p:nvGrpSpPr>
        <p:grpSpPr bwMode="auto">
          <a:xfrm>
            <a:off x="3095625" y="828675"/>
            <a:ext cx="3678238" cy="2613025"/>
            <a:chOff x="1950" y="522"/>
            <a:chExt cx="2317" cy="1646"/>
          </a:xfrm>
        </p:grpSpPr>
        <p:pic>
          <p:nvPicPr>
            <p:cNvPr id="57398" name="Picture 5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" y="522"/>
              <a:ext cx="1501" cy="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99" name="Text Box 55"/>
            <p:cNvSpPr txBox="1">
              <a:spLocks noChangeArrowheads="1"/>
            </p:cNvSpPr>
            <p:nvPr/>
          </p:nvSpPr>
          <p:spPr bwMode="auto">
            <a:xfrm>
              <a:off x="2041" y="1814"/>
              <a:ext cx="2226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Z.-W. Liu, K.-W. Li, L.-S. Geng (2201.04997)</a:t>
              </a:r>
            </a:p>
          </p:txBody>
        </p:sp>
        <p:grpSp>
          <p:nvGrpSpPr>
            <p:cNvPr id="57400" name="Group 56"/>
            <p:cNvGrpSpPr>
              <a:grpSpLocks/>
            </p:cNvGrpSpPr>
            <p:nvPr/>
          </p:nvGrpSpPr>
          <p:grpSpPr bwMode="auto">
            <a:xfrm>
              <a:off x="2810" y="898"/>
              <a:ext cx="411" cy="231"/>
              <a:chOff x="2810" y="898"/>
              <a:chExt cx="411" cy="231"/>
            </a:xfrm>
          </p:grpSpPr>
          <p:sp>
            <p:nvSpPr>
              <p:cNvPr id="57401" name="Freeform 57"/>
              <p:cNvSpPr>
                <a:spLocks noChangeArrowheads="1"/>
              </p:cNvSpPr>
              <p:nvPr/>
            </p:nvSpPr>
            <p:spPr bwMode="auto">
              <a:xfrm>
                <a:off x="2810" y="898"/>
                <a:ext cx="411" cy="232"/>
              </a:xfrm>
              <a:custGeom>
                <a:avLst/>
                <a:gdLst>
                  <a:gd name="T0" fmla="*/ 910 w 1818"/>
                  <a:gd name="T1" fmla="*/ 1025 h 1026"/>
                  <a:gd name="T2" fmla="*/ 0 w 1818"/>
                  <a:gd name="T3" fmla="*/ 1025 h 1026"/>
                  <a:gd name="T4" fmla="*/ 0 w 1818"/>
                  <a:gd name="T5" fmla="*/ 0 h 1026"/>
                  <a:gd name="T6" fmla="*/ 1817 w 1818"/>
                  <a:gd name="T7" fmla="*/ 0 h 1026"/>
                  <a:gd name="T8" fmla="*/ 1817 w 1818"/>
                  <a:gd name="T9" fmla="*/ 1025 h 1026"/>
                  <a:gd name="T10" fmla="*/ 910 w 1818"/>
                  <a:gd name="T11" fmla="*/ 1025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" h="1026">
                    <a:moveTo>
                      <a:pt x="910" y="1025"/>
                    </a:moveTo>
                    <a:lnTo>
                      <a:pt x="0" y="1025"/>
                    </a:lnTo>
                    <a:lnTo>
                      <a:pt x="0" y="0"/>
                    </a:lnTo>
                    <a:lnTo>
                      <a:pt x="1817" y="0"/>
                    </a:lnTo>
                    <a:lnTo>
                      <a:pt x="1817" y="1025"/>
                    </a:lnTo>
                    <a:lnTo>
                      <a:pt x="910" y="102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7402" name="Freeform 58"/>
              <p:cNvSpPr>
                <a:spLocks noChangeArrowheads="1"/>
              </p:cNvSpPr>
              <p:nvPr/>
            </p:nvSpPr>
            <p:spPr bwMode="auto">
              <a:xfrm>
                <a:off x="2819" y="936"/>
                <a:ext cx="130" cy="150"/>
              </a:xfrm>
              <a:custGeom>
                <a:avLst/>
                <a:gdLst>
                  <a:gd name="T0" fmla="*/ 562 w 577"/>
                  <a:gd name="T1" fmla="*/ 0 h 668"/>
                  <a:gd name="T2" fmla="*/ 13 w 577"/>
                  <a:gd name="T3" fmla="*/ 0 h 668"/>
                  <a:gd name="T4" fmla="*/ 4 w 577"/>
                  <a:gd name="T5" fmla="*/ 154 h 668"/>
                  <a:gd name="T6" fmla="*/ 29 w 577"/>
                  <a:gd name="T7" fmla="*/ 154 h 668"/>
                  <a:gd name="T8" fmla="*/ 43 w 577"/>
                  <a:gd name="T9" fmla="*/ 76 h 668"/>
                  <a:gd name="T10" fmla="*/ 117 w 577"/>
                  <a:gd name="T11" fmla="*/ 69 h 668"/>
                  <a:gd name="T12" fmla="*/ 459 w 577"/>
                  <a:gd name="T13" fmla="*/ 69 h 668"/>
                  <a:gd name="T14" fmla="*/ 533 w 577"/>
                  <a:gd name="T15" fmla="*/ 76 h 668"/>
                  <a:gd name="T16" fmla="*/ 544 w 577"/>
                  <a:gd name="T17" fmla="*/ 154 h 668"/>
                  <a:gd name="T18" fmla="*/ 569 w 577"/>
                  <a:gd name="T19" fmla="*/ 154 h 668"/>
                  <a:gd name="T20" fmla="*/ 562 w 577"/>
                  <a:gd name="T21" fmla="*/ 0 h 668"/>
                  <a:gd name="T22" fmla="*/ 9 w 577"/>
                  <a:gd name="T23" fmla="*/ 667 h 668"/>
                  <a:gd name="T24" fmla="*/ 567 w 577"/>
                  <a:gd name="T25" fmla="*/ 667 h 668"/>
                  <a:gd name="T26" fmla="*/ 576 w 577"/>
                  <a:gd name="T27" fmla="*/ 504 h 668"/>
                  <a:gd name="T28" fmla="*/ 551 w 577"/>
                  <a:gd name="T29" fmla="*/ 504 h 668"/>
                  <a:gd name="T30" fmla="*/ 538 w 577"/>
                  <a:gd name="T31" fmla="*/ 589 h 668"/>
                  <a:gd name="T32" fmla="*/ 459 w 577"/>
                  <a:gd name="T33" fmla="*/ 600 h 668"/>
                  <a:gd name="T34" fmla="*/ 117 w 577"/>
                  <a:gd name="T35" fmla="*/ 600 h 668"/>
                  <a:gd name="T36" fmla="*/ 36 w 577"/>
                  <a:gd name="T37" fmla="*/ 589 h 668"/>
                  <a:gd name="T38" fmla="*/ 25 w 577"/>
                  <a:gd name="T39" fmla="*/ 504 h 668"/>
                  <a:gd name="T40" fmla="*/ 0 w 577"/>
                  <a:gd name="T41" fmla="*/ 504 h 668"/>
                  <a:gd name="T42" fmla="*/ 9 w 577"/>
                  <a:gd name="T43" fmla="*/ 667 h 668"/>
                  <a:gd name="T44" fmla="*/ 479 w 577"/>
                  <a:gd name="T45" fmla="*/ 235 h 668"/>
                  <a:gd name="T46" fmla="*/ 455 w 577"/>
                  <a:gd name="T47" fmla="*/ 235 h 668"/>
                  <a:gd name="T48" fmla="*/ 455 w 577"/>
                  <a:gd name="T49" fmla="*/ 286 h 668"/>
                  <a:gd name="T50" fmla="*/ 121 w 577"/>
                  <a:gd name="T51" fmla="*/ 286 h 668"/>
                  <a:gd name="T52" fmla="*/ 121 w 577"/>
                  <a:gd name="T53" fmla="*/ 235 h 668"/>
                  <a:gd name="T54" fmla="*/ 96 w 577"/>
                  <a:gd name="T55" fmla="*/ 235 h 668"/>
                  <a:gd name="T56" fmla="*/ 96 w 577"/>
                  <a:gd name="T57" fmla="*/ 405 h 668"/>
                  <a:gd name="T58" fmla="*/ 121 w 577"/>
                  <a:gd name="T59" fmla="*/ 405 h 668"/>
                  <a:gd name="T60" fmla="*/ 121 w 577"/>
                  <a:gd name="T61" fmla="*/ 356 h 668"/>
                  <a:gd name="T62" fmla="*/ 455 w 577"/>
                  <a:gd name="T63" fmla="*/ 356 h 668"/>
                  <a:gd name="T64" fmla="*/ 455 w 577"/>
                  <a:gd name="T65" fmla="*/ 405 h 668"/>
                  <a:gd name="T66" fmla="*/ 479 w 577"/>
                  <a:gd name="T67" fmla="*/ 405 h 668"/>
                  <a:gd name="T68" fmla="*/ 479 w 577"/>
                  <a:gd name="T69" fmla="*/ 235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7" h="668">
                    <a:moveTo>
                      <a:pt x="562" y="0"/>
                    </a:moveTo>
                    <a:lnTo>
                      <a:pt x="13" y="0"/>
                    </a:lnTo>
                    <a:lnTo>
                      <a:pt x="4" y="154"/>
                    </a:lnTo>
                    <a:lnTo>
                      <a:pt x="29" y="154"/>
                    </a:lnTo>
                    <a:cubicBezTo>
                      <a:pt x="31" y="114"/>
                      <a:pt x="34" y="87"/>
                      <a:pt x="43" y="76"/>
                    </a:cubicBezTo>
                    <a:cubicBezTo>
                      <a:pt x="47" y="69"/>
                      <a:pt x="108" y="69"/>
                      <a:pt x="117" y="69"/>
                    </a:cubicBezTo>
                    <a:lnTo>
                      <a:pt x="459" y="69"/>
                    </a:lnTo>
                    <a:cubicBezTo>
                      <a:pt x="468" y="69"/>
                      <a:pt x="529" y="69"/>
                      <a:pt x="533" y="76"/>
                    </a:cubicBezTo>
                    <a:cubicBezTo>
                      <a:pt x="540" y="87"/>
                      <a:pt x="544" y="114"/>
                      <a:pt x="544" y="154"/>
                    </a:cubicBezTo>
                    <a:lnTo>
                      <a:pt x="569" y="154"/>
                    </a:lnTo>
                    <a:lnTo>
                      <a:pt x="562" y="0"/>
                    </a:lnTo>
                    <a:close/>
                    <a:moveTo>
                      <a:pt x="9" y="667"/>
                    </a:moveTo>
                    <a:lnTo>
                      <a:pt x="567" y="667"/>
                    </a:lnTo>
                    <a:lnTo>
                      <a:pt x="576" y="504"/>
                    </a:lnTo>
                    <a:lnTo>
                      <a:pt x="551" y="504"/>
                    </a:lnTo>
                    <a:cubicBezTo>
                      <a:pt x="547" y="548"/>
                      <a:pt x="547" y="575"/>
                      <a:pt x="538" y="589"/>
                    </a:cubicBezTo>
                    <a:cubicBezTo>
                      <a:pt x="533" y="600"/>
                      <a:pt x="482" y="600"/>
                      <a:pt x="459" y="600"/>
                    </a:cubicBezTo>
                    <a:lnTo>
                      <a:pt x="117" y="600"/>
                    </a:lnTo>
                    <a:cubicBezTo>
                      <a:pt x="99" y="600"/>
                      <a:pt x="43" y="600"/>
                      <a:pt x="36" y="589"/>
                    </a:cubicBezTo>
                    <a:cubicBezTo>
                      <a:pt x="29" y="575"/>
                      <a:pt x="27" y="546"/>
                      <a:pt x="25" y="504"/>
                    </a:cubicBezTo>
                    <a:lnTo>
                      <a:pt x="0" y="504"/>
                    </a:lnTo>
                    <a:lnTo>
                      <a:pt x="9" y="667"/>
                    </a:lnTo>
                    <a:close/>
                    <a:moveTo>
                      <a:pt x="479" y="235"/>
                    </a:moveTo>
                    <a:lnTo>
                      <a:pt x="455" y="235"/>
                    </a:lnTo>
                    <a:lnTo>
                      <a:pt x="455" y="286"/>
                    </a:lnTo>
                    <a:lnTo>
                      <a:pt x="121" y="286"/>
                    </a:lnTo>
                    <a:lnTo>
                      <a:pt x="121" y="235"/>
                    </a:lnTo>
                    <a:lnTo>
                      <a:pt x="96" y="235"/>
                    </a:lnTo>
                    <a:lnTo>
                      <a:pt x="96" y="405"/>
                    </a:lnTo>
                    <a:lnTo>
                      <a:pt x="121" y="405"/>
                    </a:lnTo>
                    <a:lnTo>
                      <a:pt x="121" y="356"/>
                    </a:lnTo>
                    <a:lnTo>
                      <a:pt x="455" y="356"/>
                    </a:lnTo>
                    <a:lnTo>
                      <a:pt x="455" y="405"/>
                    </a:lnTo>
                    <a:lnTo>
                      <a:pt x="479" y="405"/>
                    </a:lnTo>
                    <a:lnTo>
                      <a:pt x="479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7403" name="Freeform 59"/>
              <p:cNvSpPr>
                <a:spLocks noChangeArrowheads="1"/>
              </p:cNvSpPr>
              <p:nvPr/>
            </p:nvSpPr>
            <p:spPr bwMode="auto">
              <a:xfrm>
                <a:off x="2976" y="952"/>
                <a:ext cx="105" cy="7"/>
              </a:xfrm>
              <a:custGeom>
                <a:avLst/>
                <a:gdLst>
                  <a:gd name="T0" fmla="*/ 441 w 469"/>
                  <a:gd name="T1" fmla="*/ 36 h 37"/>
                  <a:gd name="T2" fmla="*/ 468 w 469"/>
                  <a:gd name="T3" fmla="*/ 18 h 37"/>
                  <a:gd name="T4" fmla="*/ 441 w 469"/>
                  <a:gd name="T5" fmla="*/ 0 h 37"/>
                  <a:gd name="T6" fmla="*/ 27 w 469"/>
                  <a:gd name="T7" fmla="*/ 0 h 37"/>
                  <a:gd name="T8" fmla="*/ 0 w 469"/>
                  <a:gd name="T9" fmla="*/ 18 h 37"/>
                  <a:gd name="T10" fmla="*/ 27 w 469"/>
                  <a:gd name="T11" fmla="*/ 36 h 37"/>
                  <a:gd name="T12" fmla="*/ 441 w 469"/>
                  <a:gd name="T1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9" h="37">
                    <a:moveTo>
                      <a:pt x="441" y="36"/>
                    </a:moveTo>
                    <a:cubicBezTo>
                      <a:pt x="450" y="36"/>
                      <a:pt x="468" y="36"/>
                      <a:pt x="468" y="18"/>
                    </a:cubicBezTo>
                    <a:cubicBezTo>
                      <a:pt x="468" y="0"/>
                      <a:pt x="453" y="0"/>
                      <a:pt x="441" y="0"/>
                    </a:cubicBezTo>
                    <a:lnTo>
                      <a:pt x="27" y="0"/>
                    </a:lnTo>
                    <a:cubicBezTo>
                      <a:pt x="16" y="0"/>
                      <a:pt x="0" y="0"/>
                      <a:pt x="0" y="18"/>
                    </a:cubicBezTo>
                    <a:cubicBezTo>
                      <a:pt x="0" y="36"/>
                      <a:pt x="16" y="36"/>
                      <a:pt x="27" y="36"/>
                    </a:cubicBezTo>
                    <a:lnTo>
                      <a:pt x="441" y="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7404" name="Freeform 60"/>
              <p:cNvSpPr>
                <a:spLocks noChangeArrowheads="1"/>
              </p:cNvSpPr>
              <p:nvPr/>
            </p:nvSpPr>
            <p:spPr bwMode="auto">
              <a:xfrm>
                <a:off x="3102" y="988"/>
                <a:ext cx="116" cy="141"/>
              </a:xfrm>
              <a:custGeom>
                <a:avLst/>
                <a:gdLst>
                  <a:gd name="T0" fmla="*/ 76 w 516"/>
                  <a:gd name="T1" fmla="*/ 557 h 628"/>
                  <a:gd name="T2" fmla="*/ 22 w 516"/>
                  <a:gd name="T3" fmla="*/ 598 h 628"/>
                  <a:gd name="T4" fmla="*/ 0 w 516"/>
                  <a:gd name="T5" fmla="*/ 615 h 628"/>
                  <a:gd name="T6" fmla="*/ 13 w 516"/>
                  <a:gd name="T7" fmla="*/ 627 h 628"/>
                  <a:gd name="T8" fmla="*/ 96 w 516"/>
                  <a:gd name="T9" fmla="*/ 624 h 628"/>
                  <a:gd name="T10" fmla="*/ 193 w 516"/>
                  <a:gd name="T11" fmla="*/ 627 h 628"/>
                  <a:gd name="T12" fmla="*/ 211 w 516"/>
                  <a:gd name="T13" fmla="*/ 609 h 628"/>
                  <a:gd name="T14" fmla="*/ 188 w 516"/>
                  <a:gd name="T15" fmla="*/ 598 h 628"/>
                  <a:gd name="T16" fmla="*/ 139 w 516"/>
                  <a:gd name="T17" fmla="*/ 582 h 628"/>
                  <a:gd name="T18" fmla="*/ 186 w 516"/>
                  <a:gd name="T19" fmla="*/ 385 h 628"/>
                  <a:gd name="T20" fmla="*/ 278 w 516"/>
                  <a:gd name="T21" fmla="*/ 448 h 628"/>
                  <a:gd name="T22" fmla="*/ 515 w 516"/>
                  <a:gd name="T23" fmla="*/ 159 h 628"/>
                  <a:gd name="T24" fmla="*/ 385 w 516"/>
                  <a:gd name="T25" fmla="*/ 0 h 628"/>
                  <a:gd name="T26" fmla="*/ 255 w 516"/>
                  <a:gd name="T27" fmla="*/ 74 h 628"/>
                  <a:gd name="T28" fmla="*/ 166 w 516"/>
                  <a:gd name="T29" fmla="*/ 0 h 628"/>
                  <a:gd name="T30" fmla="*/ 92 w 516"/>
                  <a:gd name="T31" fmla="*/ 56 h 628"/>
                  <a:gd name="T32" fmla="*/ 63 w 516"/>
                  <a:gd name="T33" fmla="*/ 152 h 628"/>
                  <a:gd name="T34" fmla="*/ 74 w 516"/>
                  <a:gd name="T35" fmla="*/ 161 h 628"/>
                  <a:gd name="T36" fmla="*/ 92 w 516"/>
                  <a:gd name="T37" fmla="*/ 139 h 628"/>
                  <a:gd name="T38" fmla="*/ 164 w 516"/>
                  <a:gd name="T39" fmla="*/ 22 h 628"/>
                  <a:gd name="T40" fmla="*/ 193 w 516"/>
                  <a:gd name="T41" fmla="*/ 67 h 628"/>
                  <a:gd name="T42" fmla="*/ 186 w 516"/>
                  <a:gd name="T43" fmla="*/ 116 h 628"/>
                  <a:gd name="T44" fmla="*/ 76 w 516"/>
                  <a:gd name="T45" fmla="*/ 557 h 628"/>
                  <a:gd name="T46" fmla="*/ 251 w 516"/>
                  <a:gd name="T47" fmla="*/ 128 h 628"/>
                  <a:gd name="T48" fmla="*/ 302 w 516"/>
                  <a:gd name="T49" fmla="*/ 58 h 628"/>
                  <a:gd name="T50" fmla="*/ 381 w 516"/>
                  <a:gd name="T51" fmla="*/ 22 h 628"/>
                  <a:gd name="T52" fmla="*/ 446 w 516"/>
                  <a:gd name="T53" fmla="*/ 114 h 628"/>
                  <a:gd name="T54" fmla="*/ 394 w 516"/>
                  <a:gd name="T55" fmla="*/ 325 h 628"/>
                  <a:gd name="T56" fmla="*/ 278 w 516"/>
                  <a:gd name="T57" fmla="*/ 425 h 628"/>
                  <a:gd name="T58" fmla="*/ 199 w 516"/>
                  <a:gd name="T59" fmla="*/ 338 h 628"/>
                  <a:gd name="T60" fmla="*/ 202 w 516"/>
                  <a:gd name="T61" fmla="*/ 322 h 628"/>
                  <a:gd name="T62" fmla="*/ 251 w 516"/>
                  <a:gd name="T63" fmla="*/ 1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6" h="628">
                    <a:moveTo>
                      <a:pt x="76" y="557"/>
                    </a:moveTo>
                    <a:cubicBezTo>
                      <a:pt x="67" y="591"/>
                      <a:pt x="67" y="598"/>
                      <a:pt x="22" y="598"/>
                    </a:cubicBezTo>
                    <a:cubicBezTo>
                      <a:pt x="11" y="598"/>
                      <a:pt x="0" y="598"/>
                      <a:pt x="0" y="615"/>
                    </a:cubicBezTo>
                    <a:cubicBezTo>
                      <a:pt x="0" y="624"/>
                      <a:pt x="4" y="627"/>
                      <a:pt x="13" y="627"/>
                    </a:cubicBezTo>
                    <a:cubicBezTo>
                      <a:pt x="40" y="627"/>
                      <a:pt x="67" y="624"/>
                      <a:pt x="96" y="624"/>
                    </a:cubicBezTo>
                    <a:cubicBezTo>
                      <a:pt x="128" y="624"/>
                      <a:pt x="161" y="627"/>
                      <a:pt x="193" y="627"/>
                    </a:cubicBezTo>
                    <a:cubicBezTo>
                      <a:pt x="199" y="627"/>
                      <a:pt x="211" y="627"/>
                      <a:pt x="211" y="609"/>
                    </a:cubicBezTo>
                    <a:cubicBezTo>
                      <a:pt x="211" y="598"/>
                      <a:pt x="202" y="598"/>
                      <a:pt x="188" y="598"/>
                    </a:cubicBezTo>
                    <a:cubicBezTo>
                      <a:pt x="139" y="598"/>
                      <a:pt x="139" y="591"/>
                      <a:pt x="139" y="582"/>
                    </a:cubicBezTo>
                    <a:cubicBezTo>
                      <a:pt x="139" y="568"/>
                      <a:pt x="179" y="410"/>
                      <a:pt x="186" y="385"/>
                    </a:cubicBezTo>
                    <a:cubicBezTo>
                      <a:pt x="199" y="412"/>
                      <a:pt x="226" y="448"/>
                      <a:pt x="278" y="448"/>
                    </a:cubicBezTo>
                    <a:cubicBezTo>
                      <a:pt x="392" y="448"/>
                      <a:pt x="515" y="302"/>
                      <a:pt x="515" y="159"/>
                    </a:cubicBezTo>
                    <a:cubicBezTo>
                      <a:pt x="515" y="65"/>
                      <a:pt x="459" y="0"/>
                      <a:pt x="385" y="0"/>
                    </a:cubicBezTo>
                    <a:cubicBezTo>
                      <a:pt x="336" y="0"/>
                      <a:pt x="287" y="36"/>
                      <a:pt x="255" y="74"/>
                    </a:cubicBezTo>
                    <a:cubicBezTo>
                      <a:pt x="244" y="20"/>
                      <a:pt x="202" y="0"/>
                      <a:pt x="166" y="0"/>
                    </a:cubicBezTo>
                    <a:cubicBezTo>
                      <a:pt x="121" y="0"/>
                      <a:pt x="101" y="38"/>
                      <a:pt x="92" y="56"/>
                    </a:cubicBezTo>
                    <a:cubicBezTo>
                      <a:pt x="76" y="90"/>
                      <a:pt x="63" y="150"/>
                      <a:pt x="63" y="152"/>
                    </a:cubicBezTo>
                    <a:cubicBezTo>
                      <a:pt x="63" y="161"/>
                      <a:pt x="72" y="161"/>
                      <a:pt x="74" y="161"/>
                    </a:cubicBezTo>
                    <a:cubicBezTo>
                      <a:pt x="85" y="161"/>
                      <a:pt x="85" y="161"/>
                      <a:pt x="92" y="139"/>
                    </a:cubicBezTo>
                    <a:cubicBezTo>
                      <a:pt x="108" y="69"/>
                      <a:pt x="128" y="22"/>
                      <a:pt x="164" y="22"/>
                    </a:cubicBezTo>
                    <a:cubicBezTo>
                      <a:pt x="179" y="22"/>
                      <a:pt x="193" y="29"/>
                      <a:pt x="193" y="67"/>
                    </a:cubicBezTo>
                    <a:cubicBezTo>
                      <a:pt x="193" y="90"/>
                      <a:pt x="190" y="101"/>
                      <a:pt x="186" y="116"/>
                    </a:cubicBezTo>
                    <a:lnTo>
                      <a:pt x="76" y="557"/>
                    </a:lnTo>
                    <a:close/>
                    <a:moveTo>
                      <a:pt x="251" y="128"/>
                    </a:moveTo>
                    <a:cubicBezTo>
                      <a:pt x="258" y="101"/>
                      <a:pt x="285" y="74"/>
                      <a:pt x="302" y="58"/>
                    </a:cubicBezTo>
                    <a:cubicBezTo>
                      <a:pt x="336" y="29"/>
                      <a:pt x="365" y="22"/>
                      <a:pt x="381" y="22"/>
                    </a:cubicBezTo>
                    <a:cubicBezTo>
                      <a:pt x="421" y="22"/>
                      <a:pt x="446" y="56"/>
                      <a:pt x="446" y="114"/>
                    </a:cubicBezTo>
                    <a:cubicBezTo>
                      <a:pt x="446" y="172"/>
                      <a:pt x="412" y="286"/>
                      <a:pt x="394" y="325"/>
                    </a:cubicBezTo>
                    <a:cubicBezTo>
                      <a:pt x="361" y="392"/>
                      <a:pt x="314" y="425"/>
                      <a:pt x="278" y="425"/>
                    </a:cubicBezTo>
                    <a:cubicBezTo>
                      <a:pt x="211" y="425"/>
                      <a:pt x="199" y="342"/>
                      <a:pt x="199" y="338"/>
                    </a:cubicBezTo>
                    <a:cubicBezTo>
                      <a:pt x="199" y="336"/>
                      <a:pt x="199" y="333"/>
                      <a:pt x="202" y="322"/>
                    </a:cubicBezTo>
                    <a:lnTo>
                      <a:pt x="251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7405" name="Text Box 61"/>
            <p:cNvSpPr txBox="1">
              <a:spLocks noChangeArrowheads="1"/>
            </p:cNvSpPr>
            <p:nvPr/>
          </p:nvSpPr>
          <p:spPr bwMode="auto">
            <a:xfrm>
              <a:off x="2214" y="1605"/>
              <a:ext cx="186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/>
                <a:t>(covariant χEFT, S=-2)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High-Energy Heavy-Ion Collisions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762000"/>
            <a:ext cx="9752013" cy="6167438"/>
          </a:xfrm>
          <a:ln/>
        </p:spPr>
        <p:txBody>
          <a:bodyPr tIns="21336"/>
          <a:lstStyle/>
          <a:p>
            <a:pPr marL="431800" indent="-323850">
              <a:buSzPct val="69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>
                <a:ea typeface="ＭＳ Ｐゴシック" panose="020B0600070205080204" pitchFamily="50" charset="-128"/>
              </a:rPr>
              <a:t>Main Goal of HIC physics = Discovery and Properties of QGP</a:t>
            </a:r>
          </a:p>
          <a:p>
            <a:pPr marL="431800" indent="-323850">
              <a:buSzPct val="69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>
                <a:ea typeface="ＭＳ Ｐゴシック" panose="020B0600070205080204" pitchFamily="50" charset="-128"/>
              </a:rPr>
              <a:t>HIC as a playground / tool</a:t>
            </a:r>
          </a:p>
          <a:p>
            <a:pPr marL="863600" lvl="1" indent="-287338">
              <a:buSzPct val="66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200"/>
              <a:t>Development of dynamical models</a:t>
            </a:r>
          </a:p>
          <a:p>
            <a:pPr marL="863600" lvl="1" indent="-287338">
              <a:buSzPct val="66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200"/>
              <a:t>Physics of extreme conditions and/or strong field</a:t>
            </a:r>
          </a:p>
          <a:p>
            <a:pPr marL="863600" lvl="1" indent="-287338">
              <a:buSzPct val="66000"/>
              <a:buFont typeface="Times New Roman" panose="02020603050405020304" pitchFamily="18" charset="0"/>
              <a:buBlip>
                <a:blip r:embed="rId4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200">
                <a:solidFill>
                  <a:srgbClr val="0000FF"/>
                </a:solidFill>
              </a:rPr>
              <a:t>Hadron physics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4483100"/>
            <a:ext cx="8077200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079500" y="2735263"/>
            <a:ext cx="8567738" cy="1416050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180000" tIns="96892" rIns="180000" bIns="72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800" b="0" i="1">
                <a:solidFill>
                  <a:srgbClr val="0000FF"/>
                </a:solidFill>
              </a:rPr>
              <a:t>Hadron Physics using HIC as Hadron Factories</a:t>
            </a:r>
          </a:p>
          <a:p>
            <a:pPr algn="ctr">
              <a:buSzPct val="45000"/>
              <a:buFont typeface="Wingdings" panose="05000000000000000000" pitchFamily="2" charset="2"/>
              <a:buChar char=""/>
            </a:pPr>
            <a:r>
              <a:rPr lang="en-US" altLang="ja-JP" sz="2800" b="0" i="1">
                <a:solidFill>
                  <a:srgbClr val="0000FF"/>
                </a:solidFill>
              </a:rPr>
              <a:t>Simultaneous Prod. of many hadrons statistically</a:t>
            </a:r>
          </a:p>
          <a:p>
            <a:pPr algn="ctr">
              <a:buSzPct val="45000"/>
              <a:buFont typeface="Wingdings" panose="05000000000000000000" pitchFamily="2" charset="2"/>
              <a:buChar char=""/>
            </a:pPr>
            <a:r>
              <a:rPr lang="en-US" altLang="ja-JP" sz="2800" b="0" i="1">
                <a:solidFill>
                  <a:srgbClr val="0000FF"/>
                </a:solidFill>
              </a:rPr>
              <a:t>Nearly 4π detectors &amp; Vertex detectors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453188" y="4343400"/>
            <a:ext cx="2092325" cy="1998663"/>
          </a:xfrm>
          <a:prstGeom prst="rect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H="1">
            <a:off x="7702550" y="3168650"/>
            <a:ext cx="434975" cy="1176338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5832475" y="3168650"/>
            <a:ext cx="2805113" cy="1588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74" grpId="0" animBg="1"/>
      <p:bldP spid="583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6191250" y="936625"/>
            <a:ext cx="3825875" cy="2730500"/>
            <a:chOff x="3900" y="590"/>
            <a:chExt cx="2410" cy="172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590"/>
              <a:ext cx="2410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4263" y="597"/>
              <a:ext cx="1360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ALICE, Nature588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(‘20)232.</a:t>
              </a:r>
            </a:p>
          </p:txBody>
        </p:sp>
      </p:grpSp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Measured Flavored Hadron CFs (examples)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3887788"/>
            <a:ext cx="334645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3833813" y="3851275"/>
            <a:ext cx="2932112" cy="3167063"/>
            <a:chOff x="2415" y="2426"/>
            <a:chExt cx="1847" cy="1995"/>
          </a:xfrm>
        </p:grpSpPr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2676" y="4067"/>
              <a:ext cx="1586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S. Acharya+[ALICE],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PRL124(‘20)092301 </a:t>
              </a:r>
            </a:p>
          </p:txBody>
        </p:sp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" y="2426"/>
              <a:ext cx="1847" cy="1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225" name="Group 9"/>
            <p:cNvGrpSpPr>
              <a:grpSpLocks/>
            </p:cNvGrpSpPr>
            <p:nvPr/>
          </p:nvGrpSpPr>
          <p:grpSpPr bwMode="auto">
            <a:xfrm>
              <a:off x="3617" y="2920"/>
              <a:ext cx="464" cy="231"/>
              <a:chOff x="3617" y="2920"/>
              <a:chExt cx="464" cy="231"/>
            </a:xfrm>
          </p:grpSpPr>
          <p:sp>
            <p:nvSpPr>
              <p:cNvPr id="9226" name="Freeform 10"/>
              <p:cNvSpPr>
                <a:spLocks noChangeArrowheads="1"/>
              </p:cNvSpPr>
              <p:nvPr/>
            </p:nvSpPr>
            <p:spPr bwMode="auto">
              <a:xfrm>
                <a:off x="3624" y="2920"/>
                <a:ext cx="457" cy="232"/>
              </a:xfrm>
              <a:custGeom>
                <a:avLst/>
                <a:gdLst>
                  <a:gd name="T0" fmla="*/ 1010 w 2020"/>
                  <a:gd name="T1" fmla="*/ 1025 h 1026"/>
                  <a:gd name="T2" fmla="*/ 0 w 2020"/>
                  <a:gd name="T3" fmla="*/ 1025 h 1026"/>
                  <a:gd name="T4" fmla="*/ 0 w 2020"/>
                  <a:gd name="T5" fmla="*/ 0 h 1026"/>
                  <a:gd name="T6" fmla="*/ 2019 w 2020"/>
                  <a:gd name="T7" fmla="*/ 0 h 1026"/>
                  <a:gd name="T8" fmla="*/ 2019 w 2020"/>
                  <a:gd name="T9" fmla="*/ 1025 h 1026"/>
                  <a:gd name="T10" fmla="*/ 1010 w 2020"/>
                  <a:gd name="T11" fmla="*/ 1025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0" h="1026">
                    <a:moveTo>
                      <a:pt x="1010" y="1025"/>
                    </a:moveTo>
                    <a:lnTo>
                      <a:pt x="0" y="1025"/>
                    </a:lnTo>
                    <a:lnTo>
                      <a:pt x="0" y="0"/>
                    </a:lnTo>
                    <a:lnTo>
                      <a:pt x="2019" y="0"/>
                    </a:lnTo>
                    <a:lnTo>
                      <a:pt x="2019" y="1025"/>
                    </a:lnTo>
                    <a:lnTo>
                      <a:pt x="1010" y="102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27" name="Freeform 11"/>
              <p:cNvSpPr>
                <a:spLocks noChangeArrowheads="1"/>
              </p:cNvSpPr>
              <p:nvPr/>
            </p:nvSpPr>
            <p:spPr bwMode="auto">
              <a:xfrm>
                <a:off x="3617" y="3010"/>
                <a:ext cx="116" cy="141"/>
              </a:xfrm>
              <a:custGeom>
                <a:avLst/>
                <a:gdLst>
                  <a:gd name="T0" fmla="*/ 76 w 516"/>
                  <a:gd name="T1" fmla="*/ 557 h 628"/>
                  <a:gd name="T2" fmla="*/ 22 w 516"/>
                  <a:gd name="T3" fmla="*/ 598 h 628"/>
                  <a:gd name="T4" fmla="*/ 0 w 516"/>
                  <a:gd name="T5" fmla="*/ 615 h 628"/>
                  <a:gd name="T6" fmla="*/ 13 w 516"/>
                  <a:gd name="T7" fmla="*/ 627 h 628"/>
                  <a:gd name="T8" fmla="*/ 96 w 516"/>
                  <a:gd name="T9" fmla="*/ 624 h 628"/>
                  <a:gd name="T10" fmla="*/ 193 w 516"/>
                  <a:gd name="T11" fmla="*/ 627 h 628"/>
                  <a:gd name="T12" fmla="*/ 211 w 516"/>
                  <a:gd name="T13" fmla="*/ 609 h 628"/>
                  <a:gd name="T14" fmla="*/ 188 w 516"/>
                  <a:gd name="T15" fmla="*/ 598 h 628"/>
                  <a:gd name="T16" fmla="*/ 139 w 516"/>
                  <a:gd name="T17" fmla="*/ 582 h 628"/>
                  <a:gd name="T18" fmla="*/ 186 w 516"/>
                  <a:gd name="T19" fmla="*/ 385 h 628"/>
                  <a:gd name="T20" fmla="*/ 278 w 516"/>
                  <a:gd name="T21" fmla="*/ 448 h 628"/>
                  <a:gd name="T22" fmla="*/ 515 w 516"/>
                  <a:gd name="T23" fmla="*/ 159 h 628"/>
                  <a:gd name="T24" fmla="*/ 385 w 516"/>
                  <a:gd name="T25" fmla="*/ 0 h 628"/>
                  <a:gd name="T26" fmla="*/ 255 w 516"/>
                  <a:gd name="T27" fmla="*/ 74 h 628"/>
                  <a:gd name="T28" fmla="*/ 166 w 516"/>
                  <a:gd name="T29" fmla="*/ 0 h 628"/>
                  <a:gd name="T30" fmla="*/ 92 w 516"/>
                  <a:gd name="T31" fmla="*/ 56 h 628"/>
                  <a:gd name="T32" fmla="*/ 63 w 516"/>
                  <a:gd name="T33" fmla="*/ 152 h 628"/>
                  <a:gd name="T34" fmla="*/ 74 w 516"/>
                  <a:gd name="T35" fmla="*/ 161 h 628"/>
                  <a:gd name="T36" fmla="*/ 92 w 516"/>
                  <a:gd name="T37" fmla="*/ 139 h 628"/>
                  <a:gd name="T38" fmla="*/ 164 w 516"/>
                  <a:gd name="T39" fmla="*/ 22 h 628"/>
                  <a:gd name="T40" fmla="*/ 193 w 516"/>
                  <a:gd name="T41" fmla="*/ 67 h 628"/>
                  <a:gd name="T42" fmla="*/ 186 w 516"/>
                  <a:gd name="T43" fmla="*/ 116 h 628"/>
                  <a:gd name="T44" fmla="*/ 76 w 516"/>
                  <a:gd name="T45" fmla="*/ 557 h 628"/>
                  <a:gd name="T46" fmla="*/ 251 w 516"/>
                  <a:gd name="T47" fmla="*/ 128 h 628"/>
                  <a:gd name="T48" fmla="*/ 302 w 516"/>
                  <a:gd name="T49" fmla="*/ 58 h 628"/>
                  <a:gd name="T50" fmla="*/ 381 w 516"/>
                  <a:gd name="T51" fmla="*/ 22 h 628"/>
                  <a:gd name="T52" fmla="*/ 446 w 516"/>
                  <a:gd name="T53" fmla="*/ 114 h 628"/>
                  <a:gd name="T54" fmla="*/ 394 w 516"/>
                  <a:gd name="T55" fmla="*/ 325 h 628"/>
                  <a:gd name="T56" fmla="*/ 278 w 516"/>
                  <a:gd name="T57" fmla="*/ 425 h 628"/>
                  <a:gd name="T58" fmla="*/ 199 w 516"/>
                  <a:gd name="T59" fmla="*/ 338 h 628"/>
                  <a:gd name="T60" fmla="*/ 202 w 516"/>
                  <a:gd name="T61" fmla="*/ 322 h 628"/>
                  <a:gd name="T62" fmla="*/ 251 w 516"/>
                  <a:gd name="T63" fmla="*/ 1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6" h="628">
                    <a:moveTo>
                      <a:pt x="76" y="557"/>
                    </a:moveTo>
                    <a:cubicBezTo>
                      <a:pt x="67" y="591"/>
                      <a:pt x="67" y="598"/>
                      <a:pt x="22" y="598"/>
                    </a:cubicBezTo>
                    <a:cubicBezTo>
                      <a:pt x="11" y="598"/>
                      <a:pt x="0" y="598"/>
                      <a:pt x="0" y="615"/>
                    </a:cubicBezTo>
                    <a:cubicBezTo>
                      <a:pt x="0" y="624"/>
                      <a:pt x="4" y="627"/>
                      <a:pt x="13" y="627"/>
                    </a:cubicBezTo>
                    <a:cubicBezTo>
                      <a:pt x="40" y="627"/>
                      <a:pt x="67" y="624"/>
                      <a:pt x="96" y="624"/>
                    </a:cubicBezTo>
                    <a:cubicBezTo>
                      <a:pt x="128" y="624"/>
                      <a:pt x="161" y="627"/>
                      <a:pt x="193" y="627"/>
                    </a:cubicBezTo>
                    <a:cubicBezTo>
                      <a:pt x="199" y="627"/>
                      <a:pt x="211" y="627"/>
                      <a:pt x="211" y="609"/>
                    </a:cubicBezTo>
                    <a:cubicBezTo>
                      <a:pt x="211" y="598"/>
                      <a:pt x="202" y="598"/>
                      <a:pt x="188" y="598"/>
                    </a:cubicBezTo>
                    <a:cubicBezTo>
                      <a:pt x="139" y="598"/>
                      <a:pt x="139" y="591"/>
                      <a:pt x="139" y="582"/>
                    </a:cubicBezTo>
                    <a:cubicBezTo>
                      <a:pt x="139" y="568"/>
                      <a:pt x="179" y="410"/>
                      <a:pt x="186" y="385"/>
                    </a:cubicBezTo>
                    <a:cubicBezTo>
                      <a:pt x="199" y="412"/>
                      <a:pt x="226" y="448"/>
                      <a:pt x="278" y="448"/>
                    </a:cubicBezTo>
                    <a:cubicBezTo>
                      <a:pt x="392" y="448"/>
                      <a:pt x="515" y="302"/>
                      <a:pt x="515" y="159"/>
                    </a:cubicBezTo>
                    <a:cubicBezTo>
                      <a:pt x="515" y="65"/>
                      <a:pt x="459" y="0"/>
                      <a:pt x="385" y="0"/>
                    </a:cubicBezTo>
                    <a:cubicBezTo>
                      <a:pt x="336" y="0"/>
                      <a:pt x="287" y="36"/>
                      <a:pt x="255" y="74"/>
                    </a:cubicBezTo>
                    <a:cubicBezTo>
                      <a:pt x="244" y="20"/>
                      <a:pt x="202" y="0"/>
                      <a:pt x="166" y="0"/>
                    </a:cubicBezTo>
                    <a:cubicBezTo>
                      <a:pt x="121" y="0"/>
                      <a:pt x="101" y="38"/>
                      <a:pt x="92" y="56"/>
                    </a:cubicBezTo>
                    <a:cubicBezTo>
                      <a:pt x="76" y="90"/>
                      <a:pt x="63" y="150"/>
                      <a:pt x="63" y="152"/>
                    </a:cubicBezTo>
                    <a:cubicBezTo>
                      <a:pt x="63" y="161"/>
                      <a:pt x="72" y="161"/>
                      <a:pt x="74" y="161"/>
                    </a:cubicBezTo>
                    <a:cubicBezTo>
                      <a:pt x="85" y="161"/>
                      <a:pt x="85" y="161"/>
                      <a:pt x="92" y="139"/>
                    </a:cubicBezTo>
                    <a:cubicBezTo>
                      <a:pt x="108" y="69"/>
                      <a:pt x="128" y="22"/>
                      <a:pt x="164" y="22"/>
                    </a:cubicBezTo>
                    <a:cubicBezTo>
                      <a:pt x="179" y="22"/>
                      <a:pt x="193" y="29"/>
                      <a:pt x="193" y="67"/>
                    </a:cubicBezTo>
                    <a:cubicBezTo>
                      <a:pt x="193" y="90"/>
                      <a:pt x="190" y="101"/>
                      <a:pt x="186" y="116"/>
                    </a:cubicBezTo>
                    <a:lnTo>
                      <a:pt x="76" y="557"/>
                    </a:lnTo>
                    <a:close/>
                    <a:moveTo>
                      <a:pt x="251" y="128"/>
                    </a:moveTo>
                    <a:cubicBezTo>
                      <a:pt x="258" y="101"/>
                      <a:pt x="285" y="74"/>
                      <a:pt x="302" y="58"/>
                    </a:cubicBezTo>
                    <a:cubicBezTo>
                      <a:pt x="336" y="29"/>
                      <a:pt x="365" y="22"/>
                      <a:pt x="381" y="22"/>
                    </a:cubicBezTo>
                    <a:cubicBezTo>
                      <a:pt x="421" y="22"/>
                      <a:pt x="446" y="56"/>
                      <a:pt x="446" y="114"/>
                    </a:cubicBezTo>
                    <a:cubicBezTo>
                      <a:pt x="446" y="172"/>
                      <a:pt x="412" y="286"/>
                      <a:pt x="394" y="325"/>
                    </a:cubicBezTo>
                    <a:cubicBezTo>
                      <a:pt x="361" y="392"/>
                      <a:pt x="314" y="425"/>
                      <a:pt x="278" y="425"/>
                    </a:cubicBezTo>
                    <a:cubicBezTo>
                      <a:pt x="211" y="425"/>
                      <a:pt x="199" y="342"/>
                      <a:pt x="199" y="338"/>
                    </a:cubicBezTo>
                    <a:cubicBezTo>
                      <a:pt x="199" y="336"/>
                      <a:pt x="199" y="333"/>
                      <a:pt x="202" y="322"/>
                    </a:cubicBezTo>
                    <a:lnTo>
                      <a:pt x="251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28" name="Freeform 12"/>
              <p:cNvSpPr>
                <a:spLocks noChangeArrowheads="1"/>
              </p:cNvSpPr>
              <p:nvPr/>
            </p:nvSpPr>
            <p:spPr bwMode="auto">
              <a:xfrm>
                <a:off x="3745" y="2956"/>
                <a:ext cx="190" cy="152"/>
              </a:xfrm>
              <a:custGeom>
                <a:avLst/>
                <a:gdLst>
                  <a:gd name="T0" fmla="*/ 464 w 841"/>
                  <a:gd name="T1" fmla="*/ 275 h 675"/>
                  <a:gd name="T2" fmla="*/ 459 w 841"/>
                  <a:gd name="T3" fmla="*/ 262 h 675"/>
                  <a:gd name="T4" fmla="*/ 488 w 841"/>
                  <a:gd name="T5" fmla="*/ 239 h 675"/>
                  <a:gd name="T6" fmla="*/ 661 w 841"/>
                  <a:gd name="T7" fmla="*/ 105 h 675"/>
                  <a:gd name="T8" fmla="*/ 822 w 841"/>
                  <a:gd name="T9" fmla="*/ 31 h 675"/>
                  <a:gd name="T10" fmla="*/ 840 w 841"/>
                  <a:gd name="T11" fmla="*/ 11 h 675"/>
                  <a:gd name="T12" fmla="*/ 829 w 841"/>
                  <a:gd name="T13" fmla="*/ 0 h 675"/>
                  <a:gd name="T14" fmla="*/ 760 w 841"/>
                  <a:gd name="T15" fmla="*/ 2 h 675"/>
                  <a:gd name="T16" fmla="*/ 650 w 841"/>
                  <a:gd name="T17" fmla="*/ 0 h 675"/>
                  <a:gd name="T18" fmla="*/ 630 w 841"/>
                  <a:gd name="T19" fmla="*/ 20 h 675"/>
                  <a:gd name="T20" fmla="*/ 643 w 841"/>
                  <a:gd name="T21" fmla="*/ 31 h 675"/>
                  <a:gd name="T22" fmla="*/ 672 w 841"/>
                  <a:gd name="T23" fmla="*/ 51 h 675"/>
                  <a:gd name="T24" fmla="*/ 639 w 841"/>
                  <a:gd name="T25" fmla="*/ 96 h 675"/>
                  <a:gd name="T26" fmla="*/ 253 w 841"/>
                  <a:gd name="T27" fmla="*/ 392 h 675"/>
                  <a:gd name="T28" fmla="*/ 332 w 841"/>
                  <a:gd name="T29" fmla="*/ 76 h 675"/>
                  <a:gd name="T30" fmla="*/ 414 w 841"/>
                  <a:gd name="T31" fmla="*/ 31 h 675"/>
                  <a:gd name="T32" fmla="*/ 448 w 841"/>
                  <a:gd name="T33" fmla="*/ 11 h 675"/>
                  <a:gd name="T34" fmla="*/ 435 w 841"/>
                  <a:gd name="T35" fmla="*/ 0 h 675"/>
                  <a:gd name="T36" fmla="*/ 307 w 841"/>
                  <a:gd name="T37" fmla="*/ 2 h 675"/>
                  <a:gd name="T38" fmla="*/ 181 w 841"/>
                  <a:gd name="T39" fmla="*/ 0 h 675"/>
                  <a:gd name="T40" fmla="*/ 161 w 841"/>
                  <a:gd name="T41" fmla="*/ 18 h 675"/>
                  <a:gd name="T42" fmla="*/ 190 w 841"/>
                  <a:gd name="T43" fmla="*/ 31 h 675"/>
                  <a:gd name="T44" fmla="*/ 233 w 841"/>
                  <a:gd name="T45" fmla="*/ 34 h 675"/>
                  <a:gd name="T46" fmla="*/ 253 w 841"/>
                  <a:gd name="T47" fmla="*/ 49 h 675"/>
                  <a:gd name="T48" fmla="*/ 249 w 841"/>
                  <a:gd name="T49" fmla="*/ 67 h 675"/>
                  <a:gd name="T50" fmla="*/ 117 w 841"/>
                  <a:gd name="T51" fmla="*/ 598 h 675"/>
                  <a:gd name="T52" fmla="*/ 27 w 841"/>
                  <a:gd name="T53" fmla="*/ 642 h 675"/>
                  <a:gd name="T54" fmla="*/ 0 w 841"/>
                  <a:gd name="T55" fmla="*/ 662 h 675"/>
                  <a:gd name="T56" fmla="*/ 16 w 841"/>
                  <a:gd name="T57" fmla="*/ 674 h 675"/>
                  <a:gd name="T58" fmla="*/ 141 w 841"/>
                  <a:gd name="T59" fmla="*/ 671 h 675"/>
                  <a:gd name="T60" fmla="*/ 204 w 841"/>
                  <a:gd name="T61" fmla="*/ 671 h 675"/>
                  <a:gd name="T62" fmla="*/ 267 w 841"/>
                  <a:gd name="T63" fmla="*/ 674 h 675"/>
                  <a:gd name="T64" fmla="*/ 287 w 841"/>
                  <a:gd name="T65" fmla="*/ 653 h 675"/>
                  <a:gd name="T66" fmla="*/ 260 w 841"/>
                  <a:gd name="T67" fmla="*/ 642 h 675"/>
                  <a:gd name="T68" fmla="*/ 195 w 841"/>
                  <a:gd name="T69" fmla="*/ 624 h 675"/>
                  <a:gd name="T70" fmla="*/ 204 w 841"/>
                  <a:gd name="T71" fmla="*/ 582 h 675"/>
                  <a:gd name="T72" fmla="*/ 244 w 841"/>
                  <a:gd name="T73" fmla="*/ 427 h 675"/>
                  <a:gd name="T74" fmla="*/ 390 w 841"/>
                  <a:gd name="T75" fmla="*/ 313 h 675"/>
                  <a:gd name="T76" fmla="*/ 506 w 841"/>
                  <a:gd name="T77" fmla="*/ 577 h 675"/>
                  <a:gd name="T78" fmla="*/ 518 w 841"/>
                  <a:gd name="T79" fmla="*/ 613 h 675"/>
                  <a:gd name="T80" fmla="*/ 466 w 841"/>
                  <a:gd name="T81" fmla="*/ 642 h 675"/>
                  <a:gd name="T82" fmla="*/ 444 w 841"/>
                  <a:gd name="T83" fmla="*/ 662 h 675"/>
                  <a:gd name="T84" fmla="*/ 457 w 841"/>
                  <a:gd name="T85" fmla="*/ 674 h 675"/>
                  <a:gd name="T86" fmla="*/ 578 w 841"/>
                  <a:gd name="T87" fmla="*/ 671 h 675"/>
                  <a:gd name="T88" fmla="*/ 674 w 841"/>
                  <a:gd name="T89" fmla="*/ 674 h 675"/>
                  <a:gd name="T90" fmla="*/ 692 w 841"/>
                  <a:gd name="T91" fmla="*/ 653 h 675"/>
                  <a:gd name="T92" fmla="*/ 672 w 841"/>
                  <a:gd name="T93" fmla="*/ 642 h 675"/>
                  <a:gd name="T94" fmla="*/ 605 w 841"/>
                  <a:gd name="T95" fmla="*/ 600 h 675"/>
                  <a:gd name="T96" fmla="*/ 464 w 841"/>
                  <a:gd name="T97" fmla="*/ 275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1" h="675">
                    <a:moveTo>
                      <a:pt x="464" y="275"/>
                    </a:moveTo>
                    <a:cubicBezTo>
                      <a:pt x="464" y="273"/>
                      <a:pt x="459" y="264"/>
                      <a:pt x="459" y="262"/>
                    </a:cubicBezTo>
                    <a:cubicBezTo>
                      <a:pt x="459" y="260"/>
                      <a:pt x="477" y="246"/>
                      <a:pt x="488" y="239"/>
                    </a:cubicBezTo>
                    <a:lnTo>
                      <a:pt x="661" y="105"/>
                    </a:lnTo>
                    <a:cubicBezTo>
                      <a:pt x="755" y="38"/>
                      <a:pt x="793" y="34"/>
                      <a:pt x="822" y="31"/>
                    </a:cubicBezTo>
                    <a:cubicBezTo>
                      <a:pt x="829" y="29"/>
                      <a:pt x="840" y="29"/>
                      <a:pt x="840" y="11"/>
                    </a:cubicBezTo>
                    <a:cubicBezTo>
                      <a:pt x="840" y="7"/>
                      <a:pt x="838" y="0"/>
                      <a:pt x="829" y="0"/>
                    </a:cubicBezTo>
                    <a:cubicBezTo>
                      <a:pt x="807" y="0"/>
                      <a:pt x="782" y="2"/>
                      <a:pt x="760" y="2"/>
                    </a:cubicBezTo>
                    <a:cubicBezTo>
                      <a:pt x="724" y="2"/>
                      <a:pt x="686" y="0"/>
                      <a:pt x="650" y="0"/>
                    </a:cubicBezTo>
                    <a:cubicBezTo>
                      <a:pt x="643" y="0"/>
                      <a:pt x="630" y="0"/>
                      <a:pt x="630" y="20"/>
                    </a:cubicBezTo>
                    <a:cubicBezTo>
                      <a:pt x="630" y="27"/>
                      <a:pt x="636" y="29"/>
                      <a:pt x="643" y="31"/>
                    </a:cubicBezTo>
                    <a:cubicBezTo>
                      <a:pt x="663" y="34"/>
                      <a:pt x="672" y="38"/>
                      <a:pt x="672" y="51"/>
                    </a:cubicBezTo>
                    <a:cubicBezTo>
                      <a:pt x="672" y="69"/>
                      <a:pt x="643" y="92"/>
                      <a:pt x="639" y="96"/>
                    </a:cubicBezTo>
                    <a:lnTo>
                      <a:pt x="253" y="392"/>
                    </a:lnTo>
                    <a:lnTo>
                      <a:pt x="332" y="76"/>
                    </a:lnTo>
                    <a:cubicBezTo>
                      <a:pt x="341" y="40"/>
                      <a:pt x="343" y="31"/>
                      <a:pt x="414" y="31"/>
                    </a:cubicBezTo>
                    <a:cubicBezTo>
                      <a:pt x="439" y="31"/>
                      <a:pt x="448" y="31"/>
                      <a:pt x="448" y="11"/>
                    </a:cubicBezTo>
                    <a:cubicBezTo>
                      <a:pt x="448" y="2"/>
                      <a:pt x="439" y="0"/>
                      <a:pt x="435" y="0"/>
                    </a:cubicBezTo>
                    <a:cubicBezTo>
                      <a:pt x="406" y="0"/>
                      <a:pt x="336" y="2"/>
                      <a:pt x="307" y="2"/>
                    </a:cubicBezTo>
                    <a:cubicBezTo>
                      <a:pt x="280" y="2"/>
                      <a:pt x="208" y="0"/>
                      <a:pt x="181" y="0"/>
                    </a:cubicBezTo>
                    <a:cubicBezTo>
                      <a:pt x="175" y="0"/>
                      <a:pt x="161" y="0"/>
                      <a:pt x="161" y="18"/>
                    </a:cubicBezTo>
                    <a:cubicBezTo>
                      <a:pt x="161" y="31"/>
                      <a:pt x="170" y="31"/>
                      <a:pt x="190" y="31"/>
                    </a:cubicBezTo>
                    <a:cubicBezTo>
                      <a:pt x="202" y="31"/>
                      <a:pt x="220" y="31"/>
                      <a:pt x="233" y="34"/>
                    </a:cubicBezTo>
                    <a:cubicBezTo>
                      <a:pt x="249" y="34"/>
                      <a:pt x="253" y="38"/>
                      <a:pt x="253" y="49"/>
                    </a:cubicBezTo>
                    <a:cubicBezTo>
                      <a:pt x="253" y="51"/>
                      <a:pt x="253" y="56"/>
                      <a:pt x="249" y="67"/>
                    </a:cubicBezTo>
                    <a:lnTo>
                      <a:pt x="117" y="598"/>
                    </a:lnTo>
                    <a:cubicBezTo>
                      <a:pt x="108" y="636"/>
                      <a:pt x="105" y="642"/>
                      <a:pt x="27" y="642"/>
                    </a:cubicBezTo>
                    <a:cubicBezTo>
                      <a:pt x="11" y="642"/>
                      <a:pt x="0" y="642"/>
                      <a:pt x="0" y="662"/>
                    </a:cubicBezTo>
                    <a:cubicBezTo>
                      <a:pt x="0" y="674"/>
                      <a:pt x="11" y="674"/>
                      <a:pt x="16" y="674"/>
                    </a:cubicBezTo>
                    <a:cubicBezTo>
                      <a:pt x="43" y="674"/>
                      <a:pt x="112" y="671"/>
                      <a:pt x="141" y="671"/>
                    </a:cubicBezTo>
                    <a:cubicBezTo>
                      <a:pt x="161" y="671"/>
                      <a:pt x="181" y="671"/>
                      <a:pt x="204" y="671"/>
                    </a:cubicBezTo>
                    <a:cubicBezTo>
                      <a:pt x="224" y="671"/>
                      <a:pt x="246" y="674"/>
                      <a:pt x="267" y="674"/>
                    </a:cubicBezTo>
                    <a:cubicBezTo>
                      <a:pt x="273" y="674"/>
                      <a:pt x="287" y="674"/>
                      <a:pt x="287" y="653"/>
                    </a:cubicBezTo>
                    <a:cubicBezTo>
                      <a:pt x="287" y="642"/>
                      <a:pt x="278" y="642"/>
                      <a:pt x="260" y="642"/>
                    </a:cubicBezTo>
                    <a:cubicBezTo>
                      <a:pt x="224" y="642"/>
                      <a:pt x="195" y="642"/>
                      <a:pt x="195" y="624"/>
                    </a:cubicBezTo>
                    <a:cubicBezTo>
                      <a:pt x="195" y="618"/>
                      <a:pt x="202" y="598"/>
                      <a:pt x="204" y="582"/>
                    </a:cubicBezTo>
                    <a:cubicBezTo>
                      <a:pt x="217" y="530"/>
                      <a:pt x="231" y="479"/>
                      <a:pt x="244" y="427"/>
                    </a:cubicBezTo>
                    <a:lnTo>
                      <a:pt x="390" y="313"/>
                    </a:lnTo>
                    <a:lnTo>
                      <a:pt x="506" y="577"/>
                    </a:lnTo>
                    <a:cubicBezTo>
                      <a:pt x="518" y="604"/>
                      <a:pt x="518" y="606"/>
                      <a:pt x="518" y="613"/>
                    </a:cubicBezTo>
                    <a:cubicBezTo>
                      <a:pt x="518" y="642"/>
                      <a:pt x="475" y="642"/>
                      <a:pt x="466" y="642"/>
                    </a:cubicBezTo>
                    <a:cubicBezTo>
                      <a:pt x="455" y="642"/>
                      <a:pt x="444" y="642"/>
                      <a:pt x="444" y="662"/>
                    </a:cubicBezTo>
                    <a:cubicBezTo>
                      <a:pt x="444" y="674"/>
                      <a:pt x="457" y="674"/>
                      <a:pt x="457" y="674"/>
                    </a:cubicBezTo>
                    <a:cubicBezTo>
                      <a:pt x="497" y="674"/>
                      <a:pt x="540" y="671"/>
                      <a:pt x="578" y="671"/>
                    </a:cubicBezTo>
                    <a:cubicBezTo>
                      <a:pt x="600" y="671"/>
                      <a:pt x="654" y="674"/>
                      <a:pt x="674" y="674"/>
                    </a:cubicBezTo>
                    <a:cubicBezTo>
                      <a:pt x="681" y="674"/>
                      <a:pt x="692" y="674"/>
                      <a:pt x="692" y="653"/>
                    </a:cubicBezTo>
                    <a:cubicBezTo>
                      <a:pt x="692" y="642"/>
                      <a:pt x="681" y="642"/>
                      <a:pt x="672" y="642"/>
                    </a:cubicBezTo>
                    <a:cubicBezTo>
                      <a:pt x="632" y="642"/>
                      <a:pt x="621" y="633"/>
                      <a:pt x="605" y="600"/>
                    </a:cubicBezTo>
                    <a:lnTo>
                      <a:pt x="464" y="2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29" name="Freeform 13"/>
              <p:cNvSpPr>
                <a:spLocks noChangeArrowheads="1"/>
              </p:cNvSpPr>
              <p:nvPr/>
            </p:nvSpPr>
            <p:spPr bwMode="auto">
              <a:xfrm>
                <a:off x="3959" y="2973"/>
                <a:ext cx="105" cy="7"/>
              </a:xfrm>
              <a:custGeom>
                <a:avLst/>
                <a:gdLst>
                  <a:gd name="T0" fmla="*/ 441 w 469"/>
                  <a:gd name="T1" fmla="*/ 36 h 37"/>
                  <a:gd name="T2" fmla="*/ 468 w 469"/>
                  <a:gd name="T3" fmla="*/ 18 h 37"/>
                  <a:gd name="T4" fmla="*/ 441 w 469"/>
                  <a:gd name="T5" fmla="*/ 0 h 37"/>
                  <a:gd name="T6" fmla="*/ 27 w 469"/>
                  <a:gd name="T7" fmla="*/ 0 h 37"/>
                  <a:gd name="T8" fmla="*/ 0 w 469"/>
                  <a:gd name="T9" fmla="*/ 18 h 37"/>
                  <a:gd name="T10" fmla="*/ 27 w 469"/>
                  <a:gd name="T11" fmla="*/ 36 h 37"/>
                  <a:gd name="T12" fmla="*/ 441 w 469"/>
                  <a:gd name="T1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9" h="37">
                    <a:moveTo>
                      <a:pt x="441" y="36"/>
                    </a:moveTo>
                    <a:cubicBezTo>
                      <a:pt x="450" y="36"/>
                      <a:pt x="468" y="36"/>
                      <a:pt x="468" y="18"/>
                    </a:cubicBezTo>
                    <a:cubicBezTo>
                      <a:pt x="468" y="0"/>
                      <a:pt x="453" y="0"/>
                      <a:pt x="441" y="0"/>
                    </a:cubicBezTo>
                    <a:lnTo>
                      <a:pt x="27" y="0"/>
                    </a:lnTo>
                    <a:cubicBezTo>
                      <a:pt x="16" y="0"/>
                      <a:pt x="0" y="0"/>
                      <a:pt x="0" y="18"/>
                    </a:cubicBezTo>
                    <a:cubicBezTo>
                      <a:pt x="0" y="36"/>
                      <a:pt x="16" y="36"/>
                      <a:pt x="27" y="36"/>
                    </a:cubicBezTo>
                    <a:lnTo>
                      <a:pt x="441" y="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287338" y="4068763"/>
            <a:ext cx="3536950" cy="2778125"/>
            <a:chOff x="181" y="2563"/>
            <a:chExt cx="2228" cy="1750"/>
          </a:xfrm>
        </p:grpSpPr>
        <p:pic>
          <p:nvPicPr>
            <p:cNvPr id="923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2563"/>
              <a:ext cx="2176" cy="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1089" y="3424"/>
              <a:ext cx="1321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Acharya+(ALICE), 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Nature (‘20)</a:t>
              </a:r>
            </a:p>
          </p:txBody>
        </p:sp>
        <p:grpSp>
          <p:nvGrpSpPr>
            <p:cNvPr id="9233" name="Group 17"/>
            <p:cNvGrpSpPr>
              <a:grpSpLocks/>
            </p:cNvGrpSpPr>
            <p:nvPr/>
          </p:nvGrpSpPr>
          <p:grpSpPr bwMode="auto">
            <a:xfrm>
              <a:off x="1814" y="2738"/>
              <a:ext cx="407" cy="231"/>
              <a:chOff x="1814" y="2738"/>
              <a:chExt cx="407" cy="231"/>
            </a:xfrm>
          </p:grpSpPr>
          <p:sp>
            <p:nvSpPr>
              <p:cNvPr id="9234" name="Freeform 18"/>
              <p:cNvSpPr>
                <a:spLocks noChangeArrowheads="1"/>
              </p:cNvSpPr>
              <p:nvPr/>
            </p:nvSpPr>
            <p:spPr bwMode="auto">
              <a:xfrm>
                <a:off x="1821" y="2738"/>
                <a:ext cx="400" cy="232"/>
              </a:xfrm>
              <a:custGeom>
                <a:avLst/>
                <a:gdLst>
                  <a:gd name="T0" fmla="*/ 884 w 1768"/>
                  <a:gd name="T1" fmla="*/ 1025 h 1026"/>
                  <a:gd name="T2" fmla="*/ 0 w 1768"/>
                  <a:gd name="T3" fmla="*/ 1025 h 1026"/>
                  <a:gd name="T4" fmla="*/ 0 w 1768"/>
                  <a:gd name="T5" fmla="*/ 0 h 1026"/>
                  <a:gd name="T6" fmla="*/ 1767 w 1768"/>
                  <a:gd name="T7" fmla="*/ 0 h 1026"/>
                  <a:gd name="T8" fmla="*/ 1767 w 1768"/>
                  <a:gd name="T9" fmla="*/ 1025 h 1026"/>
                  <a:gd name="T10" fmla="*/ 884 w 1768"/>
                  <a:gd name="T11" fmla="*/ 1025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8" h="1026">
                    <a:moveTo>
                      <a:pt x="884" y="1025"/>
                    </a:moveTo>
                    <a:lnTo>
                      <a:pt x="0" y="1025"/>
                    </a:lnTo>
                    <a:lnTo>
                      <a:pt x="0" y="0"/>
                    </a:lnTo>
                    <a:lnTo>
                      <a:pt x="1767" y="0"/>
                    </a:lnTo>
                    <a:lnTo>
                      <a:pt x="1767" y="1025"/>
                    </a:lnTo>
                    <a:lnTo>
                      <a:pt x="884" y="102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35" name="Freeform 19"/>
              <p:cNvSpPr>
                <a:spLocks noChangeArrowheads="1"/>
              </p:cNvSpPr>
              <p:nvPr/>
            </p:nvSpPr>
            <p:spPr bwMode="auto">
              <a:xfrm>
                <a:off x="1814" y="2829"/>
                <a:ext cx="116" cy="141"/>
              </a:xfrm>
              <a:custGeom>
                <a:avLst/>
                <a:gdLst>
                  <a:gd name="T0" fmla="*/ 76 w 516"/>
                  <a:gd name="T1" fmla="*/ 557 h 628"/>
                  <a:gd name="T2" fmla="*/ 22 w 516"/>
                  <a:gd name="T3" fmla="*/ 598 h 628"/>
                  <a:gd name="T4" fmla="*/ 0 w 516"/>
                  <a:gd name="T5" fmla="*/ 615 h 628"/>
                  <a:gd name="T6" fmla="*/ 13 w 516"/>
                  <a:gd name="T7" fmla="*/ 627 h 628"/>
                  <a:gd name="T8" fmla="*/ 96 w 516"/>
                  <a:gd name="T9" fmla="*/ 624 h 628"/>
                  <a:gd name="T10" fmla="*/ 193 w 516"/>
                  <a:gd name="T11" fmla="*/ 627 h 628"/>
                  <a:gd name="T12" fmla="*/ 210 w 516"/>
                  <a:gd name="T13" fmla="*/ 609 h 628"/>
                  <a:gd name="T14" fmla="*/ 188 w 516"/>
                  <a:gd name="T15" fmla="*/ 598 h 628"/>
                  <a:gd name="T16" fmla="*/ 139 w 516"/>
                  <a:gd name="T17" fmla="*/ 582 h 628"/>
                  <a:gd name="T18" fmla="*/ 186 w 516"/>
                  <a:gd name="T19" fmla="*/ 385 h 628"/>
                  <a:gd name="T20" fmla="*/ 278 w 516"/>
                  <a:gd name="T21" fmla="*/ 448 h 628"/>
                  <a:gd name="T22" fmla="*/ 515 w 516"/>
                  <a:gd name="T23" fmla="*/ 159 h 628"/>
                  <a:gd name="T24" fmla="*/ 385 w 516"/>
                  <a:gd name="T25" fmla="*/ 0 h 628"/>
                  <a:gd name="T26" fmla="*/ 255 w 516"/>
                  <a:gd name="T27" fmla="*/ 74 h 628"/>
                  <a:gd name="T28" fmla="*/ 166 w 516"/>
                  <a:gd name="T29" fmla="*/ 0 h 628"/>
                  <a:gd name="T30" fmla="*/ 92 w 516"/>
                  <a:gd name="T31" fmla="*/ 56 h 628"/>
                  <a:gd name="T32" fmla="*/ 63 w 516"/>
                  <a:gd name="T33" fmla="*/ 152 h 628"/>
                  <a:gd name="T34" fmla="*/ 74 w 516"/>
                  <a:gd name="T35" fmla="*/ 161 h 628"/>
                  <a:gd name="T36" fmla="*/ 92 w 516"/>
                  <a:gd name="T37" fmla="*/ 139 h 628"/>
                  <a:gd name="T38" fmla="*/ 163 w 516"/>
                  <a:gd name="T39" fmla="*/ 22 h 628"/>
                  <a:gd name="T40" fmla="*/ 193 w 516"/>
                  <a:gd name="T41" fmla="*/ 67 h 628"/>
                  <a:gd name="T42" fmla="*/ 186 w 516"/>
                  <a:gd name="T43" fmla="*/ 116 h 628"/>
                  <a:gd name="T44" fmla="*/ 76 w 516"/>
                  <a:gd name="T45" fmla="*/ 557 h 628"/>
                  <a:gd name="T46" fmla="*/ 251 w 516"/>
                  <a:gd name="T47" fmla="*/ 128 h 628"/>
                  <a:gd name="T48" fmla="*/ 302 w 516"/>
                  <a:gd name="T49" fmla="*/ 58 h 628"/>
                  <a:gd name="T50" fmla="*/ 381 w 516"/>
                  <a:gd name="T51" fmla="*/ 22 h 628"/>
                  <a:gd name="T52" fmla="*/ 446 w 516"/>
                  <a:gd name="T53" fmla="*/ 114 h 628"/>
                  <a:gd name="T54" fmla="*/ 394 w 516"/>
                  <a:gd name="T55" fmla="*/ 325 h 628"/>
                  <a:gd name="T56" fmla="*/ 278 w 516"/>
                  <a:gd name="T57" fmla="*/ 425 h 628"/>
                  <a:gd name="T58" fmla="*/ 199 w 516"/>
                  <a:gd name="T59" fmla="*/ 338 h 628"/>
                  <a:gd name="T60" fmla="*/ 202 w 516"/>
                  <a:gd name="T61" fmla="*/ 322 h 628"/>
                  <a:gd name="T62" fmla="*/ 251 w 516"/>
                  <a:gd name="T63" fmla="*/ 1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6" h="628">
                    <a:moveTo>
                      <a:pt x="76" y="557"/>
                    </a:moveTo>
                    <a:cubicBezTo>
                      <a:pt x="67" y="591"/>
                      <a:pt x="67" y="598"/>
                      <a:pt x="22" y="598"/>
                    </a:cubicBezTo>
                    <a:cubicBezTo>
                      <a:pt x="11" y="598"/>
                      <a:pt x="0" y="598"/>
                      <a:pt x="0" y="615"/>
                    </a:cubicBezTo>
                    <a:cubicBezTo>
                      <a:pt x="0" y="624"/>
                      <a:pt x="4" y="627"/>
                      <a:pt x="13" y="627"/>
                    </a:cubicBezTo>
                    <a:cubicBezTo>
                      <a:pt x="40" y="627"/>
                      <a:pt x="67" y="624"/>
                      <a:pt x="96" y="624"/>
                    </a:cubicBezTo>
                    <a:cubicBezTo>
                      <a:pt x="128" y="624"/>
                      <a:pt x="161" y="627"/>
                      <a:pt x="193" y="627"/>
                    </a:cubicBezTo>
                    <a:cubicBezTo>
                      <a:pt x="199" y="627"/>
                      <a:pt x="210" y="627"/>
                      <a:pt x="210" y="609"/>
                    </a:cubicBezTo>
                    <a:cubicBezTo>
                      <a:pt x="210" y="598"/>
                      <a:pt x="202" y="598"/>
                      <a:pt x="188" y="598"/>
                    </a:cubicBezTo>
                    <a:cubicBezTo>
                      <a:pt x="139" y="598"/>
                      <a:pt x="139" y="591"/>
                      <a:pt x="139" y="582"/>
                    </a:cubicBezTo>
                    <a:cubicBezTo>
                      <a:pt x="139" y="568"/>
                      <a:pt x="179" y="410"/>
                      <a:pt x="186" y="385"/>
                    </a:cubicBezTo>
                    <a:cubicBezTo>
                      <a:pt x="199" y="412"/>
                      <a:pt x="226" y="448"/>
                      <a:pt x="278" y="448"/>
                    </a:cubicBezTo>
                    <a:cubicBezTo>
                      <a:pt x="392" y="448"/>
                      <a:pt x="515" y="302"/>
                      <a:pt x="515" y="159"/>
                    </a:cubicBezTo>
                    <a:cubicBezTo>
                      <a:pt x="515" y="65"/>
                      <a:pt x="459" y="0"/>
                      <a:pt x="385" y="0"/>
                    </a:cubicBezTo>
                    <a:cubicBezTo>
                      <a:pt x="336" y="0"/>
                      <a:pt x="287" y="36"/>
                      <a:pt x="255" y="74"/>
                    </a:cubicBezTo>
                    <a:cubicBezTo>
                      <a:pt x="244" y="20"/>
                      <a:pt x="202" y="0"/>
                      <a:pt x="166" y="0"/>
                    </a:cubicBezTo>
                    <a:cubicBezTo>
                      <a:pt x="121" y="0"/>
                      <a:pt x="101" y="38"/>
                      <a:pt x="92" y="56"/>
                    </a:cubicBezTo>
                    <a:cubicBezTo>
                      <a:pt x="76" y="90"/>
                      <a:pt x="63" y="150"/>
                      <a:pt x="63" y="152"/>
                    </a:cubicBezTo>
                    <a:cubicBezTo>
                      <a:pt x="63" y="161"/>
                      <a:pt x="72" y="161"/>
                      <a:pt x="74" y="161"/>
                    </a:cubicBezTo>
                    <a:cubicBezTo>
                      <a:pt x="85" y="161"/>
                      <a:pt x="85" y="161"/>
                      <a:pt x="92" y="139"/>
                    </a:cubicBezTo>
                    <a:cubicBezTo>
                      <a:pt x="107" y="69"/>
                      <a:pt x="128" y="22"/>
                      <a:pt x="163" y="22"/>
                    </a:cubicBezTo>
                    <a:cubicBezTo>
                      <a:pt x="179" y="22"/>
                      <a:pt x="193" y="29"/>
                      <a:pt x="193" y="67"/>
                    </a:cubicBezTo>
                    <a:cubicBezTo>
                      <a:pt x="193" y="90"/>
                      <a:pt x="190" y="101"/>
                      <a:pt x="186" y="116"/>
                    </a:cubicBezTo>
                    <a:lnTo>
                      <a:pt x="76" y="557"/>
                    </a:lnTo>
                    <a:close/>
                    <a:moveTo>
                      <a:pt x="251" y="128"/>
                    </a:moveTo>
                    <a:cubicBezTo>
                      <a:pt x="257" y="101"/>
                      <a:pt x="284" y="74"/>
                      <a:pt x="302" y="58"/>
                    </a:cubicBezTo>
                    <a:cubicBezTo>
                      <a:pt x="336" y="29"/>
                      <a:pt x="365" y="22"/>
                      <a:pt x="381" y="22"/>
                    </a:cubicBezTo>
                    <a:cubicBezTo>
                      <a:pt x="421" y="22"/>
                      <a:pt x="446" y="56"/>
                      <a:pt x="446" y="114"/>
                    </a:cubicBezTo>
                    <a:cubicBezTo>
                      <a:pt x="446" y="172"/>
                      <a:pt x="412" y="286"/>
                      <a:pt x="394" y="325"/>
                    </a:cubicBezTo>
                    <a:cubicBezTo>
                      <a:pt x="360" y="392"/>
                      <a:pt x="313" y="425"/>
                      <a:pt x="278" y="425"/>
                    </a:cubicBezTo>
                    <a:cubicBezTo>
                      <a:pt x="210" y="425"/>
                      <a:pt x="199" y="342"/>
                      <a:pt x="199" y="338"/>
                    </a:cubicBezTo>
                    <a:cubicBezTo>
                      <a:pt x="199" y="336"/>
                      <a:pt x="199" y="333"/>
                      <a:pt x="202" y="322"/>
                    </a:cubicBezTo>
                    <a:lnTo>
                      <a:pt x="251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36" name="Freeform 20"/>
              <p:cNvSpPr>
                <a:spLocks noChangeArrowheads="1"/>
              </p:cNvSpPr>
              <p:nvPr/>
            </p:nvSpPr>
            <p:spPr bwMode="auto">
              <a:xfrm>
                <a:off x="1943" y="2776"/>
                <a:ext cx="130" cy="150"/>
              </a:xfrm>
              <a:custGeom>
                <a:avLst/>
                <a:gdLst>
                  <a:gd name="T0" fmla="*/ 562 w 576"/>
                  <a:gd name="T1" fmla="*/ 0 h 668"/>
                  <a:gd name="T2" fmla="*/ 13 w 576"/>
                  <a:gd name="T3" fmla="*/ 0 h 668"/>
                  <a:gd name="T4" fmla="*/ 4 w 576"/>
                  <a:gd name="T5" fmla="*/ 154 h 668"/>
                  <a:gd name="T6" fmla="*/ 29 w 576"/>
                  <a:gd name="T7" fmla="*/ 154 h 668"/>
                  <a:gd name="T8" fmla="*/ 43 w 576"/>
                  <a:gd name="T9" fmla="*/ 76 h 668"/>
                  <a:gd name="T10" fmla="*/ 116 w 576"/>
                  <a:gd name="T11" fmla="*/ 69 h 668"/>
                  <a:gd name="T12" fmla="*/ 459 w 576"/>
                  <a:gd name="T13" fmla="*/ 69 h 668"/>
                  <a:gd name="T14" fmla="*/ 533 w 576"/>
                  <a:gd name="T15" fmla="*/ 76 h 668"/>
                  <a:gd name="T16" fmla="*/ 544 w 576"/>
                  <a:gd name="T17" fmla="*/ 154 h 668"/>
                  <a:gd name="T18" fmla="*/ 569 w 576"/>
                  <a:gd name="T19" fmla="*/ 154 h 668"/>
                  <a:gd name="T20" fmla="*/ 562 w 576"/>
                  <a:gd name="T21" fmla="*/ 0 h 668"/>
                  <a:gd name="T22" fmla="*/ 9 w 576"/>
                  <a:gd name="T23" fmla="*/ 667 h 668"/>
                  <a:gd name="T24" fmla="*/ 566 w 576"/>
                  <a:gd name="T25" fmla="*/ 667 h 668"/>
                  <a:gd name="T26" fmla="*/ 575 w 576"/>
                  <a:gd name="T27" fmla="*/ 504 h 668"/>
                  <a:gd name="T28" fmla="*/ 551 w 576"/>
                  <a:gd name="T29" fmla="*/ 504 h 668"/>
                  <a:gd name="T30" fmla="*/ 537 w 576"/>
                  <a:gd name="T31" fmla="*/ 589 h 668"/>
                  <a:gd name="T32" fmla="*/ 459 w 576"/>
                  <a:gd name="T33" fmla="*/ 600 h 668"/>
                  <a:gd name="T34" fmla="*/ 116 w 576"/>
                  <a:gd name="T35" fmla="*/ 600 h 668"/>
                  <a:gd name="T36" fmla="*/ 36 w 576"/>
                  <a:gd name="T37" fmla="*/ 589 h 668"/>
                  <a:gd name="T38" fmla="*/ 25 w 576"/>
                  <a:gd name="T39" fmla="*/ 504 h 668"/>
                  <a:gd name="T40" fmla="*/ 0 w 576"/>
                  <a:gd name="T41" fmla="*/ 504 h 668"/>
                  <a:gd name="T42" fmla="*/ 9 w 576"/>
                  <a:gd name="T43" fmla="*/ 667 h 668"/>
                  <a:gd name="T44" fmla="*/ 479 w 576"/>
                  <a:gd name="T45" fmla="*/ 235 h 668"/>
                  <a:gd name="T46" fmla="*/ 455 w 576"/>
                  <a:gd name="T47" fmla="*/ 235 h 668"/>
                  <a:gd name="T48" fmla="*/ 455 w 576"/>
                  <a:gd name="T49" fmla="*/ 286 h 668"/>
                  <a:gd name="T50" fmla="*/ 121 w 576"/>
                  <a:gd name="T51" fmla="*/ 286 h 668"/>
                  <a:gd name="T52" fmla="*/ 121 w 576"/>
                  <a:gd name="T53" fmla="*/ 235 h 668"/>
                  <a:gd name="T54" fmla="*/ 96 w 576"/>
                  <a:gd name="T55" fmla="*/ 235 h 668"/>
                  <a:gd name="T56" fmla="*/ 96 w 576"/>
                  <a:gd name="T57" fmla="*/ 405 h 668"/>
                  <a:gd name="T58" fmla="*/ 121 w 576"/>
                  <a:gd name="T59" fmla="*/ 405 h 668"/>
                  <a:gd name="T60" fmla="*/ 121 w 576"/>
                  <a:gd name="T61" fmla="*/ 356 h 668"/>
                  <a:gd name="T62" fmla="*/ 455 w 576"/>
                  <a:gd name="T63" fmla="*/ 356 h 668"/>
                  <a:gd name="T64" fmla="*/ 455 w 576"/>
                  <a:gd name="T65" fmla="*/ 405 h 668"/>
                  <a:gd name="T66" fmla="*/ 479 w 576"/>
                  <a:gd name="T67" fmla="*/ 405 h 668"/>
                  <a:gd name="T68" fmla="*/ 479 w 576"/>
                  <a:gd name="T69" fmla="*/ 235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6" h="668">
                    <a:moveTo>
                      <a:pt x="562" y="0"/>
                    </a:moveTo>
                    <a:lnTo>
                      <a:pt x="13" y="0"/>
                    </a:lnTo>
                    <a:lnTo>
                      <a:pt x="4" y="154"/>
                    </a:lnTo>
                    <a:lnTo>
                      <a:pt x="29" y="154"/>
                    </a:lnTo>
                    <a:cubicBezTo>
                      <a:pt x="31" y="114"/>
                      <a:pt x="34" y="87"/>
                      <a:pt x="43" y="76"/>
                    </a:cubicBezTo>
                    <a:cubicBezTo>
                      <a:pt x="47" y="69"/>
                      <a:pt x="107" y="69"/>
                      <a:pt x="116" y="69"/>
                    </a:cubicBezTo>
                    <a:lnTo>
                      <a:pt x="459" y="69"/>
                    </a:lnTo>
                    <a:cubicBezTo>
                      <a:pt x="468" y="69"/>
                      <a:pt x="528" y="69"/>
                      <a:pt x="533" y="76"/>
                    </a:cubicBezTo>
                    <a:cubicBezTo>
                      <a:pt x="540" y="87"/>
                      <a:pt x="544" y="114"/>
                      <a:pt x="544" y="154"/>
                    </a:cubicBezTo>
                    <a:lnTo>
                      <a:pt x="569" y="154"/>
                    </a:lnTo>
                    <a:lnTo>
                      <a:pt x="562" y="0"/>
                    </a:lnTo>
                    <a:close/>
                    <a:moveTo>
                      <a:pt x="9" y="667"/>
                    </a:moveTo>
                    <a:lnTo>
                      <a:pt x="566" y="667"/>
                    </a:lnTo>
                    <a:lnTo>
                      <a:pt x="575" y="504"/>
                    </a:lnTo>
                    <a:lnTo>
                      <a:pt x="551" y="504"/>
                    </a:lnTo>
                    <a:cubicBezTo>
                      <a:pt x="546" y="548"/>
                      <a:pt x="546" y="575"/>
                      <a:pt x="537" y="589"/>
                    </a:cubicBezTo>
                    <a:cubicBezTo>
                      <a:pt x="533" y="600"/>
                      <a:pt x="481" y="600"/>
                      <a:pt x="459" y="600"/>
                    </a:cubicBezTo>
                    <a:lnTo>
                      <a:pt x="116" y="600"/>
                    </a:lnTo>
                    <a:cubicBezTo>
                      <a:pt x="99" y="600"/>
                      <a:pt x="43" y="600"/>
                      <a:pt x="36" y="589"/>
                    </a:cubicBezTo>
                    <a:cubicBezTo>
                      <a:pt x="29" y="575"/>
                      <a:pt x="27" y="546"/>
                      <a:pt x="25" y="504"/>
                    </a:cubicBezTo>
                    <a:lnTo>
                      <a:pt x="0" y="504"/>
                    </a:lnTo>
                    <a:lnTo>
                      <a:pt x="9" y="667"/>
                    </a:lnTo>
                    <a:close/>
                    <a:moveTo>
                      <a:pt x="479" y="235"/>
                    </a:moveTo>
                    <a:lnTo>
                      <a:pt x="455" y="235"/>
                    </a:lnTo>
                    <a:lnTo>
                      <a:pt x="455" y="286"/>
                    </a:lnTo>
                    <a:lnTo>
                      <a:pt x="121" y="286"/>
                    </a:lnTo>
                    <a:lnTo>
                      <a:pt x="121" y="235"/>
                    </a:lnTo>
                    <a:lnTo>
                      <a:pt x="96" y="235"/>
                    </a:lnTo>
                    <a:lnTo>
                      <a:pt x="96" y="405"/>
                    </a:lnTo>
                    <a:lnTo>
                      <a:pt x="121" y="405"/>
                    </a:lnTo>
                    <a:lnTo>
                      <a:pt x="121" y="356"/>
                    </a:lnTo>
                    <a:lnTo>
                      <a:pt x="455" y="356"/>
                    </a:lnTo>
                    <a:lnTo>
                      <a:pt x="455" y="405"/>
                    </a:lnTo>
                    <a:lnTo>
                      <a:pt x="479" y="405"/>
                    </a:lnTo>
                    <a:lnTo>
                      <a:pt x="479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37" name="Freeform 21"/>
              <p:cNvSpPr>
                <a:spLocks noChangeArrowheads="1"/>
              </p:cNvSpPr>
              <p:nvPr/>
            </p:nvSpPr>
            <p:spPr bwMode="auto">
              <a:xfrm>
                <a:off x="2099" y="2792"/>
                <a:ext cx="105" cy="7"/>
              </a:xfrm>
              <a:custGeom>
                <a:avLst/>
                <a:gdLst>
                  <a:gd name="T0" fmla="*/ 441 w 469"/>
                  <a:gd name="T1" fmla="*/ 36 h 37"/>
                  <a:gd name="T2" fmla="*/ 468 w 469"/>
                  <a:gd name="T3" fmla="*/ 18 h 37"/>
                  <a:gd name="T4" fmla="*/ 441 w 469"/>
                  <a:gd name="T5" fmla="*/ 0 h 37"/>
                  <a:gd name="T6" fmla="*/ 27 w 469"/>
                  <a:gd name="T7" fmla="*/ 0 h 37"/>
                  <a:gd name="T8" fmla="*/ 0 w 469"/>
                  <a:gd name="T9" fmla="*/ 18 h 37"/>
                  <a:gd name="T10" fmla="*/ 27 w 469"/>
                  <a:gd name="T11" fmla="*/ 36 h 37"/>
                  <a:gd name="T12" fmla="*/ 441 w 469"/>
                  <a:gd name="T1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9" h="37">
                    <a:moveTo>
                      <a:pt x="441" y="36"/>
                    </a:moveTo>
                    <a:cubicBezTo>
                      <a:pt x="450" y="36"/>
                      <a:pt x="468" y="36"/>
                      <a:pt x="468" y="18"/>
                    </a:cubicBezTo>
                    <a:cubicBezTo>
                      <a:pt x="468" y="0"/>
                      <a:pt x="452" y="0"/>
                      <a:pt x="441" y="0"/>
                    </a:cubicBezTo>
                    <a:lnTo>
                      <a:pt x="27" y="0"/>
                    </a:lnTo>
                    <a:cubicBezTo>
                      <a:pt x="16" y="0"/>
                      <a:pt x="0" y="0"/>
                      <a:pt x="0" y="18"/>
                    </a:cubicBezTo>
                    <a:cubicBezTo>
                      <a:pt x="0" y="36"/>
                      <a:pt x="16" y="36"/>
                      <a:pt x="27" y="36"/>
                    </a:cubicBezTo>
                    <a:lnTo>
                      <a:pt x="441" y="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215900" y="731838"/>
            <a:ext cx="3282950" cy="2795587"/>
            <a:chOff x="136" y="461"/>
            <a:chExt cx="2068" cy="1761"/>
          </a:xfrm>
        </p:grpSpPr>
        <p:pic>
          <p:nvPicPr>
            <p:cNvPr id="9239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597"/>
              <a:ext cx="2068" cy="1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476" y="461"/>
              <a:ext cx="1632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Adamczyk+[STAR], 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PRL114(‘15)022301</a:t>
              </a:r>
            </a:p>
          </p:txBody>
        </p:sp>
        <p:grpSp>
          <p:nvGrpSpPr>
            <p:cNvPr id="9241" name="Group 25"/>
            <p:cNvGrpSpPr>
              <a:grpSpLocks/>
            </p:cNvGrpSpPr>
            <p:nvPr/>
          </p:nvGrpSpPr>
          <p:grpSpPr bwMode="auto">
            <a:xfrm>
              <a:off x="1678" y="1019"/>
              <a:ext cx="309" cy="160"/>
              <a:chOff x="1678" y="1019"/>
              <a:chExt cx="309" cy="160"/>
            </a:xfrm>
          </p:grpSpPr>
          <p:sp>
            <p:nvSpPr>
              <p:cNvPr id="9242" name="Freeform 26"/>
              <p:cNvSpPr>
                <a:spLocks noChangeArrowheads="1"/>
              </p:cNvSpPr>
              <p:nvPr/>
            </p:nvSpPr>
            <p:spPr bwMode="auto">
              <a:xfrm>
                <a:off x="1678" y="1026"/>
                <a:ext cx="310" cy="152"/>
              </a:xfrm>
              <a:custGeom>
                <a:avLst/>
                <a:gdLst>
                  <a:gd name="T0" fmla="*/ 686 w 1370"/>
                  <a:gd name="T1" fmla="*/ 674 h 675"/>
                  <a:gd name="T2" fmla="*/ 0 w 1370"/>
                  <a:gd name="T3" fmla="*/ 674 h 675"/>
                  <a:gd name="T4" fmla="*/ 0 w 1370"/>
                  <a:gd name="T5" fmla="*/ 0 h 675"/>
                  <a:gd name="T6" fmla="*/ 1369 w 1370"/>
                  <a:gd name="T7" fmla="*/ 0 h 675"/>
                  <a:gd name="T8" fmla="*/ 1369 w 1370"/>
                  <a:gd name="T9" fmla="*/ 674 h 675"/>
                  <a:gd name="T10" fmla="*/ 686 w 1370"/>
                  <a:gd name="T11" fmla="*/ 674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0" h="675">
                    <a:moveTo>
                      <a:pt x="686" y="674"/>
                    </a:moveTo>
                    <a:lnTo>
                      <a:pt x="0" y="674"/>
                    </a:lnTo>
                    <a:lnTo>
                      <a:pt x="0" y="0"/>
                    </a:lnTo>
                    <a:lnTo>
                      <a:pt x="1369" y="0"/>
                    </a:lnTo>
                    <a:lnTo>
                      <a:pt x="1369" y="674"/>
                    </a:lnTo>
                    <a:lnTo>
                      <a:pt x="686" y="67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43" name="Freeform 27"/>
              <p:cNvSpPr>
                <a:spLocks noChangeArrowheads="1"/>
              </p:cNvSpPr>
              <p:nvPr/>
            </p:nvSpPr>
            <p:spPr bwMode="auto">
              <a:xfrm>
                <a:off x="1685" y="1019"/>
                <a:ext cx="140" cy="160"/>
              </a:xfrm>
              <a:custGeom>
                <a:avLst/>
                <a:gdLst>
                  <a:gd name="T0" fmla="*/ 334 w 622"/>
                  <a:gd name="T1" fmla="*/ 20 h 709"/>
                  <a:gd name="T2" fmla="*/ 311 w 622"/>
                  <a:gd name="T3" fmla="*/ 0 h 709"/>
                  <a:gd name="T4" fmla="*/ 289 w 622"/>
                  <a:gd name="T5" fmla="*/ 20 h 709"/>
                  <a:gd name="T6" fmla="*/ 99 w 622"/>
                  <a:gd name="T7" fmla="*/ 607 h 709"/>
                  <a:gd name="T8" fmla="*/ 0 w 622"/>
                  <a:gd name="T9" fmla="*/ 677 h 709"/>
                  <a:gd name="T10" fmla="*/ 0 w 622"/>
                  <a:gd name="T11" fmla="*/ 708 h 709"/>
                  <a:gd name="T12" fmla="*/ 92 w 622"/>
                  <a:gd name="T13" fmla="*/ 704 h 709"/>
                  <a:gd name="T14" fmla="*/ 204 w 622"/>
                  <a:gd name="T15" fmla="*/ 708 h 709"/>
                  <a:gd name="T16" fmla="*/ 204 w 622"/>
                  <a:gd name="T17" fmla="*/ 677 h 709"/>
                  <a:gd name="T18" fmla="*/ 128 w 622"/>
                  <a:gd name="T19" fmla="*/ 625 h 709"/>
                  <a:gd name="T20" fmla="*/ 132 w 622"/>
                  <a:gd name="T21" fmla="*/ 603 h 709"/>
                  <a:gd name="T22" fmla="*/ 280 w 622"/>
                  <a:gd name="T23" fmla="*/ 143 h 709"/>
                  <a:gd name="T24" fmla="*/ 437 w 622"/>
                  <a:gd name="T25" fmla="*/ 630 h 709"/>
                  <a:gd name="T26" fmla="*/ 441 w 622"/>
                  <a:gd name="T27" fmla="*/ 648 h 709"/>
                  <a:gd name="T28" fmla="*/ 358 w 622"/>
                  <a:gd name="T29" fmla="*/ 677 h 709"/>
                  <a:gd name="T30" fmla="*/ 358 w 622"/>
                  <a:gd name="T31" fmla="*/ 708 h 709"/>
                  <a:gd name="T32" fmla="*/ 500 w 622"/>
                  <a:gd name="T33" fmla="*/ 704 h 709"/>
                  <a:gd name="T34" fmla="*/ 621 w 622"/>
                  <a:gd name="T35" fmla="*/ 708 h 709"/>
                  <a:gd name="T36" fmla="*/ 621 w 622"/>
                  <a:gd name="T37" fmla="*/ 677 h 709"/>
                  <a:gd name="T38" fmla="*/ 531 w 622"/>
                  <a:gd name="T39" fmla="*/ 634 h 709"/>
                  <a:gd name="T40" fmla="*/ 334 w 622"/>
                  <a:gd name="T41" fmla="*/ 2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2" h="709">
                    <a:moveTo>
                      <a:pt x="334" y="20"/>
                    </a:moveTo>
                    <a:cubicBezTo>
                      <a:pt x="327" y="2"/>
                      <a:pt x="323" y="0"/>
                      <a:pt x="311" y="0"/>
                    </a:cubicBezTo>
                    <a:cubicBezTo>
                      <a:pt x="296" y="0"/>
                      <a:pt x="294" y="4"/>
                      <a:pt x="289" y="20"/>
                    </a:cubicBezTo>
                    <a:lnTo>
                      <a:pt x="99" y="607"/>
                    </a:lnTo>
                    <a:cubicBezTo>
                      <a:pt x="90" y="639"/>
                      <a:pt x="69" y="677"/>
                      <a:pt x="0" y="677"/>
                    </a:cubicBezTo>
                    <a:lnTo>
                      <a:pt x="0" y="708"/>
                    </a:lnTo>
                    <a:cubicBezTo>
                      <a:pt x="34" y="706"/>
                      <a:pt x="83" y="704"/>
                      <a:pt x="92" y="704"/>
                    </a:cubicBezTo>
                    <a:cubicBezTo>
                      <a:pt x="121" y="704"/>
                      <a:pt x="173" y="706"/>
                      <a:pt x="204" y="708"/>
                    </a:cubicBezTo>
                    <a:lnTo>
                      <a:pt x="204" y="677"/>
                    </a:lnTo>
                    <a:cubicBezTo>
                      <a:pt x="150" y="674"/>
                      <a:pt x="128" y="650"/>
                      <a:pt x="128" y="625"/>
                    </a:cubicBezTo>
                    <a:cubicBezTo>
                      <a:pt x="128" y="621"/>
                      <a:pt x="128" y="616"/>
                      <a:pt x="132" y="603"/>
                    </a:cubicBezTo>
                    <a:lnTo>
                      <a:pt x="280" y="143"/>
                    </a:lnTo>
                    <a:lnTo>
                      <a:pt x="437" y="630"/>
                    </a:lnTo>
                    <a:cubicBezTo>
                      <a:pt x="441" y="643"/>
                      <a:pt x="441" y="645"/>
                      <a:pt x="441" y="648"/>
                    </a:cubicBezTo>
                    <a:cubicBezTo>
                      <a:pt x="441" y="677"/>
                      <a:pt x="383" y="677"/>
                      <a:pt x="358" y="677"/>
                    </a:cubicBezTo>
                    <a:lnTo>
                      <a:pt x="358" y="708"/>
                    </a:lnTo>
                    <a:cubicBezTo>
                      <a:pt x="392" y="704"/>
                      <a:pt x="462" y="704"/>
                      <a:pt x="500" y="704"/>
                    </a:cubicBezTo>
                    <a:cubicBezTo>
                      <a:pt x="538" y="704"/>
                      <a:pt x="583" y="706"/>
                      <a:pt x="621" y="708"/>
                    </a:cubicBezTo>
                    <a:lnTo>
                      <a:pt x="621" y="677"/>
                    </a:lnTo>
                    <a:cubicBezTo>
                      <a:pt x="547" y="677"/>
                      <a:pt x="544" y="670"/>
                      <a:pt x="531" y="634"/>
                    </a:cubicBezTo>
                    <a:lnTo>
                      <a:pt x="334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44" name="Freeform 28"/>
              <p:cNvSpPr>
                <a:spLocks noChangeArrowheads="1"/>
              </p:cNvSpPr>
              <p:nvPr/>
            </p:nvSpPr>
            <p:spPr bwMode="auto">
              <a:xfrm>
                <a:off x="1840" y="1019"/>
                <a:ext cx="140" cy="160"/>
              </a:xfrm>
              <a:custGeom>
                <a:avLst/>
                <a:gdLst>
                  <a:gd name="T0" fmla="*/ 334 w 622"/>
                  <a:gd name="T1" fmla="*/ 20 h 709"/>
                  <a:gd name="T2" fmla="*/ 311 w 622"/>
                  <a:gd name="T3" fmla="*/ 0 h 709"/>
                  <a:gd name="T4" fmla="*/ 289 w 622"/>
                  <a:gd name="T5" fmla="*/ 20 h 709"/>
                  <a:gd name="T6" fmla="*/ 99 w 622"/>
                  <a:gd name="T7" fmla="*/ 607 h 709"/>
                  <a:gd name="T8" fmla="*/ 0 w 622"/>
                  <a:gd name="T9" fmla="*/ 677 h 709"/>
                  <a:gd name="T10" fmla="*/ 0 w 622"/>
                  <a:gd name="T11" fmla="*/ 708 h 709"/>
                  <a:gd name="T12" fmla="*/ 92 w 622"/>
                  <a:gd name="T13" fmla="*/ 704 h 709"/>
                  <a:gd name="T14" fmla="*/ 204 w 622"/>
                  <a:gd name="T15" fmla="*/ 708 h 709"/>
                  <a:gd name="T16" fmla="*/ 204 w 622"/>
                  <a:gd name="T17" fmla="*/ 677 h 709"/>
                  <a:gd name="T18" fmla="*/ 128 w 622"/>
                  <a:gd name="T19" fmla="*/ 625 h 709"/>
                  <a:gd name="T20" fmla="*/ 132 w 622"/>
                  <a:gd name="T21" fmla="*/ 603 h 709"/>
                  <a:gd name="T22" fmla="*/ 280 w 622"/>
                  <a:gd name="T23" fmla="*/ 143 h 709"/>
                  <a:gd name="T24" fmla="*/ 437 w 622"/>
                  <a:gd name="T25" fmla="*/ 630 h 709"/>
                  <a:gd name="T26" fmla="*/ 441 w 622"/>
                  <a:gd name="T27" fmla="*/ 648 h 709"/>
                  <a:gd name="T28" fmla="*/ 358 w 622"/>
                  <a:gd name="T29" fmla="*/ 677 h 709"/>
                  <a:gd name="T30" fmla="*/ 358 w 622"/>
                  <a:gd name="T31" fmla="*/ 708 h 709"/>
                  <a:gd name="T32" fmla="*/ 500 w 622"/>
                  <a:gd name="T33" fmla="*/ 704 h 709"/>
                  <a:gd name="T34" fmla="*/ 621 w 622"/>
                  <a:gd name="T35" fmla="*/ 708 h 709"/>
                  <a:gd name="T36" fmla="*/ 621 w 622"/>
                  <a:gd name="T37" fmla="*/ 677 h 709"/>
                  <a:gd name="T38" fmla="*/ 531 w 622"/>
                  <a:gd name="T39" fmla="*/ 634 h 709"/>
                  <a:gd name="T40" fmla="*/ 334 w 622"/>
                  <a:gd name="T41" fmla="*/ 2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2" h="709">
                    <a:moveTo>
                      <a:pt x="334" y="20"/>
                    </a:moveTo>
                    <a:cubicBezTo>
                      <a:pt x="327" y="2"/>
                      <a:pt x="323" y="0"/>
                      <a:pt x="311" y="0"/>
                    </a:cubicBezTo>
                    <a:cubicBezTo>
                      <a:pt x="296" y="0"/>
                      <a:pt x="294" y="4"/>
                      <a:pt x="289" y="20"/>
                    </a:cubicBezTo>
                    <a:lnTo>
                      <a:pt x="99" y="607"/>
                    </a:lnTo>
                    <a:cubicBezTo>
                      <a:pt x="90" y="639"/>
                      <a:pt x="69" y="677"/>
                      <a:pt x="0" y="677"/>
                    </a:cubicBezTo>
                    <a:lnTo>
                      <a:pt x="0" y="708"/>
                    </a:lnTo>
                    <a:cubicBezTo>
                      <a:pt x="34" y="706"/>
                      <a:pt x="83" y="704"/>
                      <a:pt x="92" y="704"/>
                    </a:cubicBezTo>
                    <a:cubicBezTo>
                      <a:pt x="121" y="704"/>
                      <a:pt x="173" y="706"/>
                      <a:pt x="204" y="708"/>
                    </a:cubicBezTo>
                    <a:lnTo>
                      <a:pt x="204" y="677"/>
                    </a:lnTo>
                    <a:cubicBezTo>
                      <a:pt x="150" y="674"/>
                      <a:pt x="128" y="650"/>
                      <a:pt x="128" y="625"/>
                    </a:cubicBezTo>
                    <a:cubicBezTo>
                      <a:pt x="128" y="621"/>
                      <a:pt x="128" y="616"/>
                      <a:pt x="132" y="603"/>
                    </a:cubicBezTo>
                    <a:lnTo>
                      <a:pt x="280" y="143"/>
                    </a:lnTo>
                    <a:lnTo>
                      <a:pt x="437" y="630"/>
                    </a:lnTo>
                    <a:cubicBezTo>
                      <a:pt x="441" y="643"/>
                      <a:pt x="441" y="645"/>
                      <a:pt x="441" y="648"/>
                    </a:cubicBezTo>
                    <a:cubicBezTo>
                      <a:pt x="441" y="677"/>
                      <a:pt x="383" y="677"/>
                      <a:pt x="358" y="677"/>
                    </a:cubicBezTo>
                    <a:lnTo>
                      <a:pt x="358" y="708"/>
                    </a:lnTo>
                    <a:cubicBezTo>
                      <a:pt x="392" y="704"/>
                      <a:pt x="462" y="704"/>
                      <a:pt x="500" y="704"/>
                    </a:cubicBezTo>
                    <a:cubicBezTo>
                      <a:pt x="538" y="704"/>
                      <a:pt x="583" y="706"/>
                      <a:pt x="621" y="708"/>
                    </a:cubicBezTo>
                    <a:lnTo>
                      <a:pt x="621" y="677"/>
                    </a:lnTo>
                    <a:cubicBezTo>
                      <a:pt x="547" y="677"/>
                      <a:pt x="544" y="670"/>
                      <a:pt x="531" y="634"/>
                    </a:cubicBezTo>
                    <a:lnTo>
                      <a:pt x="334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9245" name="Group 29"/>
          <p:cNvGrpSpPr>
            <a:grpSpLocks/>
          </p:cNvGrpSpPr>
          <p:nvPr/>
        </p:nvGrpSpPr>
        <p:grpSpPr bwMode="auto">
          <a:xfrm>
            <a:off x="3671888" y="647700"/>
            <a:ext cx="2951162" cy="3100388"/>
            <a:chOff x="2313" y="408"/>
            <a:chExt cx="1859" cy="1953"/>
          </a:xfrm>
        </p:grpSpPr>
        <p:pic>
          <p:nvPicPr>
            <p:cNvPr id="9246" name="Picture 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" y="408"/>
              <a:ext cx="1450" cy="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47" name="Text Box 31"/>
            <p:cNvSpPr txBox="1">
              <a:spLocks noChangeArrowheads="1"/>
            </p:cNvSpPr>
            <p:nvPr/>
          </p:nvSpPr>
          <p:spPr bwMode="auto">
            <a:xfrm>
              <a:off x="2760" y="2002"/>
              <a:ext cx="1411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STAR, PLB790 ('19) 490 [1808.02511].</a:t>
              </a:r>
            </a:p>
          </p:txBody>
        </p:sp>
      </p:grpSp>
      <p:grpSp>
        <p:nvGrpSpPr>
          <p:cNvPr id="9248" name="Group 32"/>
          <p:cNvGrpSpPr>
            <a:grpSpLocks/>
          </p:cNvGrpSpPr>
          <p:nvPr/>
        </p:nvGrpSpPr>
        <p:grpSpPr bwMode="auto">
          <a:xfrm>
            <a:off x="6765925" y="4027488"/>
            <a:ext cx="3168650" cy="2414587"/>
            <a:chOff x="4262" y="2537"/>
            <a:chExt cx="1996" cy="1521"/>
          </a:xfrm>
        </p:grpSpPr>
        <p:pic>
          <p:nvPicPr>
            <p:cNvPr id="9249" name="Picture 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" y="2537"/>
              <a:ext cx="1996" cy="1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4581" y="3878"/>
              <a:ext cx="140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7780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ALICE, 2105.05578</a:t>
              </a:r>
            </a:p>
          </p:txBody>
        </p:sp>
        <p:grpSp>
          <p:nvGrpSpPr>
            <p:cNvPr id="9251" name="Group 35"/>
            <p:cNvGrpSpPr>
              <a:grpSpLocks/>
            </p:cNvGrpSpPr>
            <p:nvPr/>
          </p:nvGrpSpPr>
          <p:grpSpPr bwMode="auto">
            <a:xfrm>
              <a:off x="5825" y="2789"/>
              <a:ext cx="252" cy="200"/>
              <a:chOff x="5825" y="2789"/>
              <a:chExt cx="252" cy="200"/>
            </a:xfrm>
          </p:grpSpPr>
          <p:sp>
            <p:nvSpPr>
              <p:cNvPr id="9252" name="Freeform 36"/>
              <p:cNvSpPr>
                <a:spLocks noChangeArrowheads="1"/>
              </p:cNvSpPr>
              <p:nvPr/>
            </p:nvSpPr>
            <p:spPr bwMode="auto">
              <a:xfrm>
                <a:off x="5832" y="2789"/>
                <a:ext cx="245" cy="199"/>
              </a:xfrm>
              <a:custGeom>
                <a:avLst/>
                <a:gdLst>
                  <a:gd name="T0" fmla="*/ 541 w 1084"/>
                  <a:gd name="T1" fmla="*/ 879 h 880"/>
                  <a:gd name="T2" fmla="*/ 0 w 1084"/>
                  <a:gd name="T3" fmla="*/ 879 h 880"/>
                  <a:gd name="T4" fmla="*/ 0 w 1084"/>
                  <a:gd name="T5" fmla="*/ 0 h 880"/>
                  <a:gd name="T6" fmla="*/ 1083 w 1084"/>
                  <a:gd name="T7" fmla="*/ 0 h 880"/>
                  <a:gd name="T8" fmla="*/ 1083 w 1084"/>
                  <a:gd name="T9" fmla="*/ 879 h 880"/>
                  <a:gd name="T10" fmla="*/ 541 w 1084"/>
                  <a:gd name="T11" fmla="*/ 879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4" h="880">
                    <a:moveTo>
                      <a:pt x="541" y="879"/>
                    </a:moveTo>
                    <a:lnTo>
                      <a:pt x="0" y="879"/>
                    </a:lnTo>
                    <a:lnTo>
                      <a:pt x="0" y="0"/>
                    </a:lnTo>
                    <a:lnTo>
                      <a:pt x="1083" y="0"/>
                    </a:lnTo>
                    <a:lnTo>
                      <a:pt x="1083" y="879"/>
                    </a:lnTo>
                    <a:lnTo>
                      <a:pt x="541" y="87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53" name="Freeform 37"/>
              <p:cNvSpPr>
                <a:spLocks noChangeArrowheads="1"/>
              </p:cNvSpPr>
              <p:nvPr/>
            </p:nvSpPr>
            <p:spPr bwMode="auto">
              <a:xfrm>
                <a:off x="5825" y="2846"/>
                <a:ext cx="116" cy="142"/>
              </a:xfrm>
              <a:custGeom>
                <a:avLst/>
                <a:gdLst>
                  <a:gd name="T0" fmla="*/ 76 w 515"/>
                  <a:gd name="T1" fmla="*/ 558 h 629"/>
                  <a:gd name="T2" fmla="*/ 22 w 515"/>
                  <a:gd name="T3" fmla="*/ 599 h 629"/>
                  <a:gd name="T4" fmla="*/ 0 w 515"/>
                  <a:gd name="T5" fmla="*/ 617 h 629"/>
                  <a:gd name="T6" fmla="*/ 13 w 515"/>
                  <a:gd name="T7" fmla="*/ 628 h 629"/>
                  <a:gd name="T8" fmla="*/ 96 w 515"/>
                  <a:gd name="T9" fmla="*/ 626 h 629"/>
                  <a:gd name="T10" fmla="*/ 192 w 515"/>
                  <a:gd name="T11" fmla="*/ 628 h 629"/>
                  <a:gd name="T12" fmla="*/ 210 w 515"/>
                  <a:gd name="T13" fmla="*/ 610 h 629"/>
                  <a:gd name="T14" fmla="*/ 188 w 515"/>
                  <a:gd name="T15" fmla="*/ 599 h 629"/>
                  <a:gd name="T16" fmla="*/ 139 w 515"/>
                  <a:gd name="T17" fmla="*/ 583 h 629"/>
                  <a:gd name="T18" fmla="*/ 186 w 515"/>
                  <a:gd name="T19" fmla="*/ 386 h 629"/>
                  <a:gd name="T20" fmla="*/ 277 w 515"/>
                  <a:gd name="T21" fmla="*/ 448 h 629"/>
                  <a:gd name="T22" fmla="*/ 514 w 515"/>
                  <a:gd name="T23" fmla="*/ 159 h 629"/>
                  <a:gd name="T24" fmla="*/ 385 w 515"/>
                  <a:gd name="T25" fmla="*/ 0 h 629"/>
                  <a:gd name="T26" fmla="*/ 255 w 515"/>
                  <a:gd name="T27" fmla="*/ 74 h 629"/>
                  <a:gd name="T28" fmla="*/ 166 w 515"/>
                  <a:gd name="T29" fmla="*/ 0 h 629"/>
                  <a:gd name="T30" fmla="*/ 92 w 515"/>
                  <a:gd name="T31" fmla="*/ 56 h 629"/>
                  <a:gd name="T32" fmla="*/ 63 w 515"/>
                  <a:gd name="T33" fmla="*/ 152 h 629"/>
                  <a:gd name="T34" fmla="*/ 74 w 515"/>
                  <a:gd name="T35" fmla="*/ 161 h 629"/>
                  <a:gd name="T36" fmla="*/ 92 w 515"/>
                  <a:gd name="T37" fmla="*/ 139 h 629"/>
                  <a:gd name="T38" fmla="*/ 163 w 515"/>
                  <a:gd name="T39" fmla="*/ 22 h 629"/>
                  <a:gd name="T40" fmla="*/ 192 w 515"/>
                  <a:gd name="T41" fmla="*/ 67 h 629"/>
                  <a:gd name="T42" fmla="*/ 186 w 515"/>
                  <a:gd name="T43" fmla="*/ 117 h 629"/>
                  <a:gd name="T44" fmla="*/ 76 w 515"/>
                  <a:gd name="T45" fmla="*/ 558 h 629"/>
                  <a:gd name="T46" fmla="*/ 251 w 515"/>
                  <a:gd name="T47" fmla="*/ 128 h 629"/>
                  <a:gd name="T48" fmla="*/ 302 w 515"/>
                  <a:gd name="T49" fmla="*/ 58 h 629"/>
                  <a:gd name="T50" fmla="*/ 380 w 515"/>
                  <a:gd name="T51" fmla="*/ 22 h 629"/>
                  <a:gd name="T52" fmla="*/ 445 w 515"/>
                  <a:gd name="T53" fmla="*/ 114 h 629"/>
                  <a:gd name="T54" fmla="*/ 394 w 515"/>
                  <a:gd name="T55" fmla="*/ 325 h 629"/>
                  <a:gd name="T56" fmla="*/ 277 w 515"/>
                  <a:gd name="T57" fmla="*/ 426 h 629"/>
                  <a:gd name="T58" fmla="*/ 199 w 515"/>
                  <a:gd name="T59" fmla="*/ 339 h 629"/>
                  <a:gd name="T60" fmla="*/ 201 w 515"/>
                  <a:gd name="T61" fmla="*/ 323 h 629"/>
                  <a:gd name="T62" fmla="*/ 251 w 515"/>
                  <a:gd name="T63" fmla="*/ 128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5" h="629">
                    <a:moveTo>
                      <a:pt x="76" y="558"/>
                    </a:moveTo>
                    <a:cubicBezTo>
                      <a:pt x="67" y="592"/>
                      <a:pt x="67" y="599"/>
                      <a:pt x="22" y="599"/>
                    </a:cubicBezTo>
                    <a:cubicBezTo>
                      <a:pt x="11" y="599"/>
                      <a:pt x="0" y="599"/>
                      <a:pt x="0" y="617"/>
                    </a:cubicBezTo>
                    <a:cubicBezTo>
                      <a:pt x="0" y="626"/>
                      <a:pt x="4" y="628"/>
                      <a:pt x="13" y="628"/>
                    </a:cubicBezTo>
                    <a:cubicBezTo>
                      <a:pt x="40" y="628"/>
                      <a:pt x="67" y="626"/>
                      <a:pt x="96" y="626"/>
                    </a:cubicBezTo>
                    <a:cubicBezTo>
                      <a:pt x="128" y="626"/>
                      <a:pt x="161" y="628"/>
                      <a:pt x="192" y="628"/>
                    </a:cubicBezTo>
                    <a:cubicBezTo>
                      <a:pt x="199" y="628"/>
                      <a:pt x="210" y="628"/>
                      <a:pt x="210" y="610"/>
                    </a:cubicBezTo>
                    <a:cubicBezTo>
                      <a:pt x="210" y="599"/>
                      <a:pt x="201" y="599"/>
                      <a:pt x="188" y="599"/>
                    </a:cubicBezTo>
                    <a:cubicBezTo>
                      <a:pt x="139" y="599"/>
                      <a:pt x="139" y="592"/>
                      <a:pt x="139" y="583"/>
                    </a:cubicBezTo>
                    <a:cubicBezTo>
                      <a:pt x="139" y="570"/>
                      <a:pt x="179" y="410"/>
                      <a:pt x="186" y="386"/>
                    </a:cubicBezTo>
                    <a:cubicBezTo>
                      <a:pt x="199" y="413"/>
                      <a:pt x="226" y="448"/>
                      <a:pt x="277" y="448"/>
                    </a:cubicBezTo>
                    <a:cubicBezTo>
                      <a:pt x="391" y="448"/>
                      <a:pt x="514" y="303"/>
                      <a:pt x="514" y="159"/>
                    </a:cubicBezTo>
                    <a:cubicBezTo>
                      <a:pt x="514" y="65"/>
                      <a:pt x="459" y="0"/>
                      <a:pt x="385" y="0"/>
                    </a:cubicBezTo>
                    <a:cubicBezTo>
                      <a:pt x="336" y="0"/>
                      <a:pt x="286" y="36"/>
                      <a:pt x="255" y="74"/>
                    </a:cubicBezTo>
                    <a:cubicBezTo>
                      <a:pt x="244" y="20"/>
                      <a:pt x="201" y="0"/>
                      <a:pt x="166" y="0"/>
                    </a:cubicBezTo>
                    <a:cubicBezTo>
                      <a:pt x="121" y="0"/>
                      <a:pt x="101" y="38"/>
                      <a:pt x="92" y="56"/>
                    </a:cubicBezTo>
                    <a:cubicBezTo>
                      <a:pt x="76" y="90"/>
                      <a:pt x="63" y="150"/>
                      <a:pt x="63" y="152"/>
                    </a:cubicBezTo>
                    <a:cubicBezTo>
                      <a:pt x="63" y="161"/>
                      <a:pt x="72" y="161"/>
                      <a:pt x="74" y="161"/>
                    </a:cubicBezTo>
                    <a:cubicBezTo>
                      <a:pt x="85" y="161"/>
                      <a:pt x="85" y="161"/>
                      <a:pt x="92" y="139"/>
                    </a:cubicBezTo>
                    <a:cubicBezTo>
                      <a:pt x="107" y="70"/>
                      <a:pt x="128" y="22"/>
                      <a:pt x="163" y="22"/>
                    </a:cubicBezTo>
                    <a:cubicBezTo>
                      <a:pt x="179" y="22"/>
                      <a:pt x="192" y="29"/>
                      <a:pt x="192" y="67"/>
                    </a:cubicBezTo>
                    <a:cubicBezTo>
                      <a:pt x="192" y="90"/>
                      <a:pt x="190" y="101"/>
                      <a:pt x="186" y="117"/>
                    </a:cubicBezTo>
                    <a:lnTo>
                      <a:pt x="76" y="558"/>
                    </a:lnTo>
                    <a:close/>
                    <a:moveTo>
                      <a:pt x="251" y="128"/>
                    </a:moveTo>
                    <a:cubicBezTo>
                      <a:pt x="257" y="101"/>
                      <a:pt x="284" y="74"/>
                      <a:pt x="302" y="58"/>
                    </a:cubicBezTo>
                    <a:cubicBezTo>
                      <a:pt x="336" y="29"/>
                      <a:pt x="365" y="22"/>
                      <a:pt x="380" y="22"/>
                    </a:cubicBezTo>
                    <a:cubicBezTo>
                      <a:pt x="421" y="22"/>
                      <a:pt x="445" y="56"/>
                      <a:pt x="445" y="114"/>
                    </a:cubicBezTo>
                    <a:cubicBezTo>
                      <a:pt x="445" y="173"/>
                      <a:pt x="412" y="287"/>
                      <a:pt x="394" y="325"/>
                    </a:cubicBezTo>
                    <a:cubicBezTo>
                      <a:pt x="360" y="392"/>
                      <a:pt x="313" y="426"/>
                      <a:pt x="277" y="426"/>
                    </a:cubicBezTo>
                    <a:cubicBezTo>
                      <a:pt x="210" y="426"/>
                      <a:pt x="199" y="343"/>
                      <a:pt x="199" y="339"/>
                    </a:cubicBezTo>
                    <a:cubicBezTo>
                      <a:pt x="199" y="336"/>
                      <a:pt x="199" y="334"/>
                      <a:pt x="201" y="323"/>
                    </a:cubicBezTo>
                    <a:lnTo>
                      <a:pt x="251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54" name="Freeform 38"/>
              <p:cNvSpPr>
                <a:spLocks noChangeArrowheads="1"/>
              </p:cNvSpPr>
              <p:nvPr/>
            </p:nvSpPr>
            <p:spPr bwMode="auto">
              <a:xfrm>
                <a:off x="5955" y="2789"/>
                <a:ext cx="116" cy="201"/>
              </a:xfrm>
              <a:custGeom>
                <a:avLst/>
                <a:gdLst>
                  <a:gd name="T0" fmla="*/ 383 w 518"/>
                  <a:gd name="T1" fmla="*/ 25 h 889"/>
                  <a:gd name="T2" fmla="*/ 387 w 518"/>
                  <a:gd name="T3" fmla="*/ 9 h 889"/>
                  <a:gd name="T4" fmla="*/ 374 w 518"/>
                  <a:gd name="T5" fmla="*/ 0 h 889"/>
                  <a:gd name="T6" fmla="*/ 360 w 518"/>
                  <a:gd name="T7" fmla="*/ 20 h 889"/>
                  <a:gd name="T8" fmla="*/ 302 w 518"/>
                  <a:gd name="T9" fmla="*/ 249 h 889"/>
                  <a:gd name="T10" fmla="*/ 0 w 518"/>
                  <a:gd name="T11" fmla="*/ 518 h 889"/>
                  <a:gd name="T12" fmla="*/ 190 w 518"/>
                  <a:gd name="T13" fmla="*/ 697 h 889"/>
                  <a:gd name="T14" fmla="*/ 168 w 518"/>
                  <a:gd name="T15" fmla="*/ 789 h 889"/>
                  <a:gd name="T16" fmla="*/ 145 w 518"/>
                  <a:gd name="T17" fmla="*/ 877 h 889"/>
                  <a:gd name="T18" fmla="*/ 157 w 518"/>
                  <a:gd name="T19" fmla="*/ 888 h 889"/>
                  <a:gd name="T20" fmla="*/ 168 w 518"/>
                  <a:gd name="T21" fmla="*/ 884 h 889"/>
                  <a:gd name="T22" fmla="*/ 177 w 518"/>
                  <a:gd name="T23" fmla="*/ 845 h 889"/>
                  <a:gd name="T24" fmla="*/ 215 w 518"/>
                  <a:gd name="T25" fmla="*/ 697 h 889"/>
                  <a:gd name="T26" fmla="*/ 517 w 518"/>
                  <a:gd name="T27" fmla="*/ 426 h 889"/>
                  <a:gd name="T28" fmla="*/ 327 w 518"/>
                  <a:gd name="T29" fmla="*/ 249 h 889"/>
                  <a:gd name="T30" fmla="*/ 383 w 518"/>
                  <a:gd name="T31" fmla="*/ 25 h 889"/>
                  <a:gd name="T32" fmla="*/ 195 w 518"/>
                  <a:gd name="T33" fmla="*/ 675 h 889"/>
                  <a:gd name="T34" fmla="*/ 65 w 518"/>
                  <a:gd name="T35" fmla="*/ 538 h 889"/>
                  <a:gd name="T36" fmla="*/ 295 w 518"/>
                  <a:gd name="T37" fmla="*/ 269 h 889"/>
                  <a:gd name="T38" fmla="*/ 195 w 518"/>
                  <a:gd name="T39" fmla="*/ 675 h 889"/>
                  <a:gd name="T40" fmla="*/ 322 w 518"/>
                  <a:gd name="T41" fmla="*/ 269 h 889"/>
                  <a:gd name="T42" fmla="*/ 454 w 518"/>
                  <a:gd name="T43" fmla="*/ 406 h 889"/>
                  <a:gd name="T44" fmla="*/ 219 w 518"/>
                  <a:gd name="T45" fmla="*/ 675 h 889"/>
                  <a:gd name="T46" fmla="*/ 322 w 518"/>
                  <a:gd name="T47" fmla="*/ 26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8" h="889">
                    <a:moveTo>
                      <a:pt x="383" y="25"/>
                    </a:moveTo>
                    <a:cubicBezTo>
                      <a:pt x="383" y="22"/>
                      <a:pt x="387" y="11"/>
                      <a:pt x="387" y="9"/>
                    </a:cubicBezTo>
                    <a:cubicBezTo>
                      <a:pt x="387" y="9"/>
                      <a:pt x="387" y="0"/>
                      <a:pt x="374" y="0"/>
                    </a:cubicBezTo>
                    <a:cubicBezTo>
                      <a:pt x="365" y="0"/>
                      <a:pt x="362" y="2"/>
                      <a:pt x="360" y="20"/>
                    </a:cubicBezTo>
                    <a:lnTo>
                      <a:pt x="302" y="249"/>
                    </a:lnTo>
                    <a:cubicBezTo>
                      <a:pt x="145" y="253"/>
                      <a:pt x="0" y="383"/>
                      <a:pt x="0" y="518"/>
                    </a:cubicBezTo>
                    <a:cubicBezTo>
                      <a:pt x="0" y="612"/>
                      <a:pt x="69" y="691"/>
                      <a:pt x="190" y="697"/>
                    </a:cubicBezTo>
                    <a:cubicBezTo>
                      <a:pt x="181" y="729"/>
                      <a:pt x="174" y="760"/>
                      <a:pt x="168" y="789"/>
                    </a:cubicBezTo>
                    <a:cubicBezTo>
                      <a:pt x="154" y="836"/>
                      <a:pt x="145" y="875"/>
                      <a:pt x="145" y="877"/>
                    </a:cubicBezTo>
                    <a:cubicBezTo>
                      <a:pt x="145" y="888"/>
                      <a:pt x="152" y="888"/>
                      <a:pt x="157" y="888"/>
                    </a:cubicBezTo>
                    <a:cubicBezTo>
                      <a:pt x="161" y="888"/>
                      <a:pt x="163" y="888"/>
                      <a:pt x="168" y="884"/>
                    </a:cubicBezTo>
                    <a:cubicBezTo>
                      <a:pt x="168" y="881"/>
                      <a:pt x="174" y="859"/>
                      <a:pt x="177" y="845"/>
                    </a:cubicBezTo>
                    <a:lnTo>
                      <a:pt x="215" y="697"/>
                    </a:lnTo>
                    <a:cubicBezTo>
                      <a:pt x="374" y="693"/>
                      <a:pt x="517" y="558"/>
                      <a:pt x="517" y="426"/>
                    </a:cubicBezTo>
                    <a:cubicBezTo>
                      <a:pt x="517" y="348"/>
                      <a:pt x="465" y="258"/>
                      <a:pt x="327" y="249"/>
                    </a:cubicBezTo>
                    <a:lnTo>
                      <a:pt x="383" y="25"/>
                    </a:lnTo>
                    <a:close/>
                    <a:moveTo>
                      <a:pt x="195" y="675"/>
                    </a:moveTo>
                    <a:cubicBezTo>
                      <a:pt x="134" y="673"/>
                      <a:pt x="65" y="639"/>
                      <a:pt x="65" y="538"/>
                    </a:cubicBezTo>
                    <a:cubicBezTo>
                      <a:pt x="65" y="422"/>
                      <a:pt x="150" y="283"/>
                      <a:pt x="295" y="269"/>
                    </a:cubicBezTo>
                    <a:lnTo>
                      <a:pt x="195" y="675"/>
                    </a:lnTo>
                    <a:close/>
                    <a:moveTo>
                      <a:pt x="322" y="269"/>
                    </a:moveTo>
                    <a:cubicBezTo>
                      <a:pt x="396" y="274"/>
                      <a:pt x="454" y="318"/>
                      <a:pt x="454" y="406"/>
                    </a:cubicBezTo>
                    <a:cubicBezTo>
                      <a:pt x="454" y="522"/>
                      <a:pt x="369" y="664"/>
                      <a:pt x="219" y="675"/>
                    </a:cubicBezTo>
                    <a:lnTo>
                      <a:pt x="322" y="2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40" cap="flat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84" y="1783040"/>
            <a:ext cx="6213681" cy="368383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251" y="1680349"/>
            <a:ext cx="6213198" cy="3683815"/>
          </a:xfrm>
          <a:prstGeom prst="rect">
            <a:avLst/>
          </a:prstGeom>
        </p:spPr>
      </p:pic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175"/>
            <a:ext cx="10080625" cy="608013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/>
              <a:t>Scope of Femtoscopic study of HHI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87325" y="1439863"/>
            <a:ext cx="3195638" cy="1698625"/>
            <a:chOff x="118" y="907"/>
            <a:chExt cx="2013" cy="1070"/>
          </a:xfrm>
        </p:grpSpPr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118" y="907"/>
              <a:ext cx="1332" cy="1070"/>
            </a:xfrm>
            <a:prstGeom prst="rect">
              <a:avLst/>
            </a:prstGeom>
            <a:solidFill>
              <a:srgbClr val="FFFF99"/>
            </a:solidFill>
            <a:ln w="36000" cap="flat">
              <a:solidFill>
                <a:srgbClr val="0000FF"/>
              </a:solidFill>
              <a:round/>
              <a:headEnd/>
              <a:tailEnd/>
            </a:ln>
            <a:effectLst>
              <a:outerShdw dist="152735" dir="2700000" algn="ctr" rotWithShape="0">
                <a:srgbClr val="808080"/>
              </a:outerShdw>
            </a:effectLst>
          </p:spPr>
          <p:txBody>
            <a:bodyPr wrap="none" lIns="180000" tIns="163558" rIns="180000" bIns="144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200" b="0" i="1">
                  <a:solidFill>
                    <a:srgbClr val="0000FF"/>
                  </a:solidFill>
                </a:rPr>
                <a:t>pK</a:t>
              </a:r>
              <a:r>
                <a:rPr lang="en-US" altLang="ja-JP" sz="2200" b="0" i="1" baseline="33000">
                  <a:solidFill>
                    <a:srgbClr val="0000FF"/>
                  </a:solidFill>
                </a:rPr>
                <a:t>–</a:t>
              </a:r>
            </a:p>
            <a:p>
              <a:r>
                <a:rPr lang="en-US" altLang="ja-JP" sz="2200" b="0" i="1">
                  <a:solidFill>
                    <a:srgbClr val="0000FF"/>
                  </a:solidFill>
                </a:rPr>
                <a:t>Chiral CC pot. </a:t>
              </a:r>
            </a:p>
            <a:p>
              <a:r>
                <a:rPr lang="en-US" altLang="ja-JP" sz="2200" b="0" i="1">
                  <a:solidFill>
                    <a:srgbClr val="0000FF"/>
                  </a:solidFill>
                </a:rPr>
                <a:t>(examined)</a:t>
              </a:r>
            </a:p>
            <a:p>
              <a:r>
                <a:rPr lang="en-US" altLang="ja-JP" sz="2200" b="0" i="1">
                  <a:solidFill>
                    <a:srgbClr val="0000FF"/>
                  </a:solidFill>
                </a:rPr>
                <a:t>Bound state</a:t>
              </a:r>
              <a:br>
                <a:rPr lang="en-US" altLang="ja-JP" sz="2200" b="0" i="1">
                  <a:solidFill>
                    <a:srgbClr val="0000FF"/>
                  </a:solidFill>
                </a:rPr>
              </a:br>
              <a:r>
                <a:rPr lang="en-US" altLang="ja-JP" sz="2200" b="0" i="1">
                  <a:solidFill>
                    <a:srgbClr val="0000FF"/>
                  </a:solidFill>
                </a:rPr>
                <a:t>(favored)</a:t>
              </a: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1451" y="1383"/>
              <a:ext cx="679" cy="135"/>
            </a:xfrm>
            <a:prstGeom prst="line">
              <a:avLst/>
            </a:prstGeom>
            <a:noFill/>
            <a:ln w="36000" cap="flat">
              <a:solidFill>
                <a:srgbClr val="FFA07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144463" y="3995738"/>
            <a:ext cx="3238500" cy="2841625"/>
            <a:chOff x="91" y="2517"/>
            <a:chExt cx="2040" cy="1790"/>
          </a:xfrm>
        </p:grpSpPr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91" y="3243"/>
              <a:ext cx="1453" cy="1064"/>
            </a:xfrm>
            <a:prstGeom prst="rect">
              <a:avLst/>
            </a:prstGeom>
            <a:solidFill>
              <a:srgbClr val="FFFF99"/>
            </a:solidFill>
            <a:ln w="36000" cap="flat">
              <a:solidFill>
                <a:srgbClr val="0000FF"/>
              </a:solidFill>
              <a:round/>
              <a:headEnd/>
              <a:tailEnd/>
            </a:ln>
            <a:effectLst>
              <a:outerShdw dist="152735" dir="2700000" algn="ctr" rotWithShape="0">
                <a:srgbClr val="808080"/>
              </a:outerShdw>
            </a:effectLst>
          </p:spPr>
          <p:txBody>
            <a:bodyPr wrap="none" lIns="180000" tIns="163558" rIns="180000" bIns="144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200" b="0" i="1">
                  <a:solidFill>
                    <a:srgbClr val="0000FF"/>
                  </a:solidFill>
                </a:rPr>
                <a:t>pΩ</a:t>
              </a:r>
            </a:p>
            <a:p>
              <a:r>
                <a:rPr lang="en-US" altLang="ja-JP" sz="2200" b="0" i="1">
                  <a:solidFill>
                    <a:srgbClr val="0000FF"/>
                  </a:solidFill>
                </a:rPr>
                <a:t>Lattice QCD pot.</a:t>
              </a:r>
            </a:p>
            <a:p>
              <a:r>
                <a:rPr lang="en-US" altLang="ja-JP" sz="2200" b="0" i="1">
                  <a:solidFill>
                    <a:srgbClr val="0000FF"/>
                  </a:solidFill>
                </a:rPr>
                <a:t>J=2 (examined)</a:t>
              </a:r>
            </a:p>
            <a:p>
              <a:r>
                <a:rPr lang="en-US" altLang="ja-JP" sz="2200" b="0" i="1">
                  <a:solidFill>
                    <a:srgbClr val="0000FF"/>
                  </a:solidFill>
                </a:rPr>
                <a:t>Bound state</a:t>
              </a:r>
              <a:br>
                <a:rPr lang="en-US" altLang="ja-JP" sz="2200" b="0" i="1">
                  <a:solidFill>
                    <a:srgbClr val="0000FF"/>
                  </a:solidFill>
                </a:rPr>
              </a:br>
              <a:r>
                <a:rPr lang="en-US" altLang="ja-JP" sz="2200" b="0" i="1">
                  <a:solidFill>
                    <a:srgbClr val="0000FF"/>
                  </a:solidFill>
                </a:rPr>
                <a:t>(favored)</a:t>
              </a: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 flipV="1">
              <a:off x="1545" y="2516"/>
              <a:ext cx="586" cy="863"/>
            </a:xfrm>
            <a:prstGeom prst="line">
              <a:avLst/>
            </a:prstGeom>
            <a:noFill/>
            <a:ln w="3600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71438" y="3311525"/>
            <a:ext cx="3238500" cy="1698625"/>
            <a:chOff x="45" y="2086"/>
            <a:chExt cx="2040" cy="1070"/>
          </a:xfrm>
        </p:grpSpPr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45" y="2086"/>
              <a:ext cx="1418" cy="1070"/>
            </a:xfrm>
            <a:prstGeom prst="rect">
              <a:avLst/>
            </a:prstGeom>
            <a:solidFill>
              <a:srgbClr val="FFFF99"/>
            </a:solidFill>
            <a:ln w="36000" cap="flat">
              <a:solidFill>
                <a:srgbClr val="0000FF"/>
              </a:solidFill>
              <a:round/>
              <a:headEnd/>
              <a:tailEnd/>
            </a:ln>
            <a:effectLst>
              <a:outerShdw dist="152735" dir="2700000" algn="ctr" rotWithShape="0">
                <a:srgbClr val="808080"/>
              </a:outerShdw>
            </a:effectLst>
          </p:spPr>
          <p:txBody>
            <a:bodyPr wrap="none" lIns="180000" tIns="163558" rIns="180000" bIns="144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200" b="0" i="1">
                  <a:solidFill>
                    <a:srgbClr val="0000FF"/>
                  </a:solidFill>
                </a:rPr>
                <a:t>pΞ</a:t>
              </a:r>
              <a:r>
                <a:rPr lang="en-US" altLang="ja-JP" sz="2200" b="0" i="1" baseline="33000">
                  <a:solidFill>
                    <a:srgbClr val="0000FF"/>
                  </a:solidFill>
                </a:rPr>
                <a:t>–</a:t>
              </a:r>
              <a:r>
                <a:rPr lang="en-US" altLang="ja-JP" sz="2200" b="0" i="1">
                  <a:solidFill>
                    <a:srgbClr val="0000FF"/>
                  </a:solidFill>
                </a:rPr>
                <a:t> </a:t>
              </a:r>
            </a:p>
            <a:p>
              <a:r>
                <a:rPr lang="en-US" altLang="ja-JP" sz="2200" b="0" i="1">
                  <a:solidFill>
                    <a:srgbClr val="0000FF"/>
                  </a:solidFill>
                </a:rPr>
                <a:t>Lattice QCD CC</a:t>
              </a:r>
              <a:br>
                <a:rPr lang="en-US" altLang="ja-JP" sz="2200" b="0" i="1">
                  <a:solidFill>
                    <a:srgbClr val="0000FF"/>
                  </a:solidFill>
                </a:rPr>
              </a:br>
              <a:r>
                <a:rPr lang="en-US" altLang="ja-JP" sz="2200" b="0" i="1">
                  <a:solidFill>
                    <a:srgbClr val="0000FF"/>
                  </a:solidFill>
                </a:rPr>
                <a:t>pot. (examined)</a:t>
              </a:r>
            </a:p>
            <a:p>
              <a:r>
                <a:rPr lang="en-US" altLang="ja-JP" sz="2200" b="0" i="1">
                  <a:solidFill>
                    <a:srgbClr val="0000FF"/>
                  </a:solidFill>
                </a:rPr>
                <a:t>Bound state</a:t>
              </a:r>
              <a:br>
                <a:rPr lang="en-US" altLang="ja-JP" sz="2200" b="0" i="1">
                  <a:solidFill>
                    <a:srgbClr val="0000FF"/>
                  </a:solidFill>
                </a:rPr>
              </a:br>
              <a:r>
                <a:rPr lang="en-US" altLang="ja-JP" sz="2200" b="0" i="1">
                  <a:solidFill>
                    <a:srgbClr val="0000FF"/>
                  </a:solidFill>
                </a:rPr>
                <a:t>(disfavored)</a:t>
              </a:r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464" y="2245"/>
              <a:ext cx="621" cy="90"/>
            </a:xfrm>
            <a:prstGeom prst="line">
              <a:avLst/>
            </a:prstGeom>
            <a:noFill/>
            <a:ln w="36000" cap="flat">
              <a:solidFill>
                <a:srgbClr val="FFB6C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3024188" y="3492500"/>
            <a:ext cx="3292475" cy="3167063"/>
            <a:chOff x="1905" y="2200"/>
            <a:chExt cx="2074" cy="1995"/>
          </a:xfrm>
        </p:grpSpPr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1905" y="3283"/>
              <a:ext cx="2074" cy="911"/>
            </a:xfrm>
            <a:prstGeom prst="rect">
              <a:avLst/>
            </a:prstGeom>
            <a:solidFill>
              <a:srgbClr val="FFFF99"/>
            </a:solidFill>
            <a:ln w="36000" cap="flat">
              <a:solidFill>
                <a:srgbClr val="0000FF"/>
              </a:solidFill>
              <a:round/>
              <a:headEnd/>
              <a:tailEnd/>
            </a:ln>
            <a:effectLst>
              <a:outerShdw dist="152735" dir="2700000" algn="ctr" rotWithShape="0">
                <a:srgbClr val="808080"/>
              </a:outerShdw>
            </a:effectLst>
          </p:spPr>
          <p:txBody>
            <a:bodyPr lIns="180000" tIns="163558" rIns="180000" bIns="144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200" b="0" i="1">
                  <a:solidFill>
                    <a:srgbClr val="0000FF"/>
                  </a:solidFill>
                </a:rPr>
                <a:t>ΛΛ</a:t>
              </a:r>
            </a:p>
            <a:p>
              <a:r>
                <a:rPr lang="en-US" altLang="ja-JP" sz="2200" b="0" i="1">
                  <a:solidFill>
                    <a:srgbClr val="0000FF"/>
                  </a:solidFill>
                </a:rPr>
                <a:t>Scattering pars. (a</a:t>
              </a:r>
              <a:r>
                <a:rPr lang="en-US" altLang="ja-JP" sz="2200" b="0" i="1" baseline="-33000">
                  <a:solidFill>
                    <a:srgbClr val="0000FF"/>
                  </a:solidFill>
                </a:rPr>
                <a:t>0</a:t>
              </a:r>
              <a:r>
                <a:rPr lang="en-US" altLang="ja-JP" sz="2200" b="0" i="1">
                  <a:solidFill>
                    <a:srgbClr val="0000FF"/>
                  </a:solidFill>
                </a:rPr>
                <a:t> , r</a:t>
              </a:r>
              <a:r>
                <a:rPr lang="en-US" altLang="ja-JP" sz="2200" b="0" i="1" baseline="-33000">
                  <a:solidFill>
                    <a:srgbClr val="0000FF"/>
                  </a:solidFill>
                </a:rPr>
                <a:t>eff</a:t>
              </a:r>
              <a:r>
                <a:rPr lang="en-US" altLang="ja-JP" sz="2200" b="0" i="1">
                  <a:solidFill>
                    <a:srgbClr val="0000FF"/>
                  </a:solidFill>
                </a:rPr>
                <a:t> )</a:t>
              </a:r>
            </a:p>
            <a:p>
              <a:r>
                <a:rPr lang="en-US" altLang="ja-JP" sz="2200" b="0" i="1">
                  <a:solidFill>
                    <a:srgbClr val="0000FF"/>
                  </a:solidFill>
                </a:rPr>
                <a:t>(constrained)</a:t>
              </a:r>
            </a:p>
            <a:p>
              <a:r>
                <a:rPr lang="en-US" altLang="ja-JP" sz="2200" b="0" i="1">
                  <a:solidFill>
                    <a:srgbClr val="0000FF"/>
                  </a:solidFill>
                </a:rPr>
                <a:t>Bound state (disfavored)</a:t>
              </a: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V="1">
              <a:off x="2948" y="2198"/>
              <a:ext cx="362" cy="1085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7632700" y="2771775"/>
            <a:ext cx="2159000" cy="2647950"/>
            <a:chOff x="4808" y="1746"/>
            <a:chExt cx="1360" cy="1668"/>
          </a:xfrm>
        </p:grpSpPr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5080" y="2533"/>
              <a:ext cx="1088" cy="881"/>
            </a:xfrm>
            <a:prstGeom prst="rect">
              <a:avLst/>
            </a:prstGeom>
            <a:solidFill>
              <a:srgbClr val="FFFF99"/>
            </a:solidFill>
            <a:ln w="36000" cap="flat">
              <a:solidFill>
                <a:srgbClr val="0000FF"/>
              </a:solidFill>
              <a:round/>
              <a:headEnd/>
              <a:tailEnd/>
            </a:ln>
            <a:effectLst>
              <a:outerShdw dist="152735" dir="2700000" algn="ctr" rotWithShape="0">
                <a:srgbClr val="808080"/>
              </a:outerShdw>
            </a:effectLst>
          </p:spPr>
          <p:txBody>
            <a:bodyPr lIns="180000" tIns="161780" rIns="180000" bIns="14400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K</a:t>
              </a:r>
              <a:r>
                <a:rPr lang="en-US" altLang="ja-JP" sz="2000" b="0" i="1" baseline="33000">
                  <a:solidFill>
                    <a:srgbClr val="0000FF"/>
                  </a:solidFill>
                </a:rPr>
                <a:t>±</a:t>
              </a:r>
              <a:r>
                <a:rPr lang="en-US" altLang="ja-JP" sz="2000" b="0" i="1">
                  <a:solidFill>
                    <a:srgbClr val="0000FF"/>
                  </a:solidFill>
                </a:rPr>
                <a:t>K</a:t>
              </a:r>
              <a:r>
                <a:rPr lang="en-US" altLang="ja-JP" sz="2000" b="0" i="1" baseline="33000">
                  <a:solidFill>
                    <a:srgbClr val="0000FF"/>
                  </a:solidFill>
                </a:rPr>
                <a:t>0</a:t>
              </a:r>
              <a:r>
                <a:rPr lang="en-US" altLang="ja-JP" sz="2000" b="0" i="1" baseline="-33000">
                  <a:solidFill>
                    <a:srgbClr val="0000FF"/>
                  </a:solidFill>
                </a:rPr>
                <a:t>s</a:t>
              </a:r>
              <a:r>
                <a:rPr lang="en-US" altLang="ja-JP" sz="2000" b="0" i="1">
                  <a:solidFill>
                    <a:srgbClr val="0000FF"/>
                  </a:solidFill>
                </a:rPr>
                <a:t> 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Tetraquark 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component</a:t>
              </a:r>
            </a:p>
            <a:p>
              <a:r>
                <a:rPr lang="en-US" altLang="ja-JP" sz="2000" b="0" i="1">
                  <a:solidFill>
                    <a:srgbClr val="0000FF"/>
                  </a:solidFill>
                </a:rPr>
                <a:t>in a</a:t>
              </a:r>
              <a:r>
                <a:rPr lang="en-US" altLang="ja-JP" sz="2000" b="0" i="1" baseline="-33000">
                  <a:solidFill>
                    <a:srgbClr val="0000FF"/>
                  </a:solidFill>
                </a:rPr>
                <a:t>0</a:t>
              </a:r>
              <a:r>
                <a:rPr lang="en-US" altLang="ja-JP" sz="2000" b="0" i="1">
                  <a:solidFill>
                    <a:srgbClr val="0000FF"/>
                  </a:solidFill>
                </a:rPr>
                <a:t> meson</a:t>
              </a: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H="1" flipV="1">
              <a:off x="4807" y="1745"/>
              <a:ext cx="273" cy="1072"/>
            </a:xfrm>
            <a:prstGeom prst="line">
              <a:avLst/>
            </a:prstGeom>
            <a:noFill/>
            <a:ln w="36000" cap="flat">
              <a:solidFill>
                <a:srgbClr val="DA70D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258" name="Group 18"/>
          <p:cNvGrpSpPr>
            <a:grpSpLocks/>
          </p:cNvGrpSpPr>
          <p:nvPr/>
        </p:nvGrpSpPr>
        <p:grpSpPr bwMode="auto">
          <a:xfrm>
            <a:off x="7270750" y="704850"/>
            <a:ext cx="2649538" cy="2124075"/>
            <a:chOff x="4580" y="444"/>
            <a:chExt cx="1669" cy="1338"/>
          </a:xfrm>
        </p:grpSpPr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 flipH="1">
              <a:off x="4579" y="835"/>
              <a:ext cx="637" cy="546"/>
            </a:xfrm>
            <a:prstGeom prst="line">
              <a:avLst/>
            </a:prstGeom>
            <a:noFill/>
            <a:ln w="36000" cap="flat">
              <a:solidFill>
                <a:srgbClr val="FFA5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5238" y="444"/>
              <a:ext cx="1011" cy="1338"/>
            </a:xfrm>
            <a:prstGeom prst="rect">
              <a:avLst/>
            </a:prstGeom>
            <a:solidFill>
              <a:srgbClr val="FFFF99"/>
            </a:solidFill>
            <a:ln w="36000" cap="flat">
              <a:solidFill>
                <a:srgbClr val="0000FF"/>
              </a:solidFill>
              <a:round/>
              <a:headEnd/>
              <a:tailEnd/>
            </a:ln>
            <a:effectLst>
              <a:outerShdw dist="152735" dir="2700000" algn="ctr" rotWithShape="0">
                <a:srgbClr val="808080"/>
              </a:outerShdw>
            </a:effectLst>
          </p:spPr>
          <p:txBody>
            <a:bodyPr lIns="180000" tIns="161780" rIns="180000" bIns="14400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 dirty="0" err="1">
                  <a:solidFill>
                    <a:srgbClr val="0000FF"/>
                  </a:solidFill>
                </a:rPr>
                <a:t>pD</a:t>
              </a:r>
              <a:r>
                <a:rPr lang="en-US" altLang="ja-JP" sz="2000" b="0" i="1" baseline="33000" dirty="0">
                  <a:solidFill>
                    <a:srgbClr val="0000FF"/>
                  </a:solidFill>
                </a:rPr>
                <a:t>±</a:t>
              </a:r>
              <a:r>
                <a:rPr lang="en-US" altLang="ja-JP" sz="2000" b="0" i="1" dirty="0">
                  <a:solidFill>
                    <a:srgbClr val="0000FF"/>
                  </a:solidFill>
                </a:rPr>
                <a:t> </a:t>
              </a:r>
            </a:p>
            <a:p>
              <a:r>
                <a:rPr lang="en-US" altLang="ja-JP" sz="2000" b="0" i="1" dirty="0" err="1">
                  <a:solidFill>
                    <a:srgbClr val="0000FF"/>
                  </a:solidFill>
                </a:rPr>
                <a:t>Chamed</a:t>
              </a:r>
              <a:r>
                <a:rPr lang="en-US" altLang="ja-JP" sz="2000" b="0" i="1" dirty="0">
                  <a:solidFill>
                    <a:srgbClr val="0000FF"/>
                  </a:solidFill>
                </a:rPr>
                <a:t> hadron-nucleon interaction</a:t>
              </a:r>
            </a:p>
            <a:p>
              <a:r>
                <a:rPr lang="en-US" altLang="ja-JP" sz="2000" b="0" i="1" dirty="0">
                  <a:solidFill>
                    <a:srgbClr val="0000FF"/>
                  </a:solidFill>
                </a:rPr>
                <a:t>Bound state ?</a:t>
              </a:r>
            </a:p>
          </p:txBody>
        </p:sp>
      </p:grpSp>
      <p:grpSp>
        <p:nvGrpSpPr>
          <p:cNvPr id="10261" name="Group 21"/>
          <p:cNvGrpSpPr>
            <a:grpSpLocks/>
          </p:cNvGrpSpPr>
          <p:nvPr/>
        </p:nvGrpSpPr>
        <p:grpSpPr bwMode="auto">
          <a:xfrm>
            <a:off x="7777163" y="7835900"/>
            <a:ext cx="3013075" cy="2068513"/>
            <a:chOff x="4899" y="4936"/>
            <a:chExt cx="1898" cy="1303"/>
          </a:xfrm>
        </p:grpSpPr>
        <p:pic>
          <p:nvPicPr>
            <p:cNvPr id="10262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" y="4936"/>
              <a:ext cx="1898" cy="1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5301" y="5219"/>
              <a:ext cx="1065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23114" rIns="0" bIns="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600" b="0">
                  <a:solidFill>
                    <a:srgbClr val="C71585"/>
                  </a:solidFill>
                </a:rPr>
                <a:t>terra </a:t>
              </a:r>
            </a:p>
            <a:p>
              <a:r>
                <a:rPr lang="en-US" altLang="ja-JP" sz="2600" b="0">
                  <a:solidFill>
                    <a:srgbClr val="C71585"/>
                  </a:solidFill>
                </a:rPr>
                <a:t>incognita</a:t>
              </a:r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4899" y="5948"/>
              <a:ext cx="182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4224" rIns="0" bIns="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indent="179388"/>
              <a:r>
                <a:rPr lang="en-US" altLang="ja-JP" sz="1600" b="0" i="1">
                  <a:solidFill>
                    <a:srgbClr val="0000FF"/>
                  </a:solidFill>
                </a:rPr>
                <a:t>Paolo Forlani (?-1577)</a:t>
              </a:r>
            </a:p>
          </p:txBody>
        </p:sp>
      </p:grpSp>
      <p:grpSp>
        <p:nvGrpSpPr>
          <p:cNvPr id="10265" name="Group 25"/>
          <p:cNvGrpSpPr>
            <a:grpSpLocks/>
          </p:cNvGrpSpPr>
          <p:nvPr/>
        </p:nvGrpSpPr>
        <p:grpSpPr bwMode="auto">
          <a:xfrm>
            <a:off x="4352925" y="892175"/>
            <a:ext cx="3289300" cy="1300163"/>
            <a:chOff x="2742" y="562"/>
            <a:chExt cx="2072" cy="819"/>
          </a:xfrm>
        </p:grpSpPr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>
              <a:off x="4215" y="948"/>
              <a:ext cx="599" cy="433"/>
            </a:xfrm>
            <a:prstGeom prst="line">
              <a:avLst/>
            </a:prstGeom>
            <a:noFill/>
            <a:ln w="36000" cap="flat">
              <a:solidFill>
                <a:srgbClr val="FFA5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2742" y="562"/>
              <a:ext cx="1776" cy="306"/>
            </a:xfrm>
            <a:prstGeom prst="rect">
              <a:avLst/>
            </a:prstGeom>
            <a:solidFill>
              <a:srgbClr val="FFFF99"/>
            </a:solidFill>
            <a:ln w="36000" cap="flat">
              <a:solidFill>
                <a:srgbClr val="0000FF"/>
              </a:solidFill>
              <a:round/>
              <a:headEnd/>
              <a:tailEnd/>
            </a:ln>
            <a:effectLst>
              <a:outerShdw dist="152735" dir="2700000" algn="ctr" rotWithShape="0">
                <a:srgbClr val="808080"/>
              </a:outerShdw>
            </a:effectLst>
          </p:spPr>
          <p:txBody>
            <a:bodyPr lIns="180000" tIns="161780" rIns="180000" bIns="144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 sz="2400" b="1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b="0" i="1">
                  <a:solidFill>
                    <a:srgbClr val="0000FF"/>
                  </a:solidFill>
                </a:rPr>
                <a:t>pφ → a</a:t>
              </a:r>
              <a:r>
                <a:rPr lang="en-US" altLang="ja-JP" sz="2000" b="0" i="1" baseline="-33000">
                  <a:solidFill>
                    <a:srgbClr val="0000FF"/>
                  </a:solidFill>
                </a:rPr>
                <a:t>0 </a:t>
              </a:r>
              <a:r>
                <a:rPr lang="en-US" altLang="ja-JP" sz="2000" b="0" i="1">
                  <a:solidFill>
                    <a:srgbClr val="0000FF"/>
                  </a:solidFill>
                </a:rPr>
                <a:t>(Lattice pot. ?) </a:t>
              </a:r>
            </a:p>
          </p:txBody>
        </p:sp>
      </p:grpSp>
      <p:grpSp>
        <p:nvGrpSpPr>
          <p:cNvPr id="10268" name="Group 28"/>
          <p:cNvGrpSpPr>
            <a:grpSpLocks/>
          </p:cNvGrpSpPr>
          <p:nvPr/>
        </p:nvGrpSpPr>
        <p:grpSpPr bwMode="auto">
          <a:xfrm>
            <a:off x="6100763" y="3219450"/>
            <a:ext cx="2573337" cy="3144838"/>
            <a:chOff x="3843" y="2028"/>
            <a:chExt cx="1621" cy="1981"/>
          </a:xfrm>
        </p:grpSpPr>
        <p:grpSp>
          <p:nvGrpSpPr>
            <p:cNvPr id="10269" name="Group 29"/>
            <p:cNvGrpSpPr>
              <a:grpSpLocks/>
            </p:cNvGrpSpPr>
            <p:nvPr/>
          </p:nvGrpSpPr>
          <p:grpSpPr bwMode="auto">
            <a:xfrm>
              <a:off x="4219" y="3606"/>
              <a:ext cx="1246" cy="403"/>
              <a:chOff x="4219" y="3606"/>
              <a:chExt cx="1246" cy="403"/>
            </a:xfrm>
          </p:grpSpPr>
          <p:grpSp>
            <p:nvGrpSpPr>
              <p:cNvPr id="10270" name="Group 30"/>
              <p:cNvGrpSpPr>
                <a:grpSpLocks/>
              </p:cNvGrpSpPr>
              <p:nvPr/>
            </p:nvGrpSpPr>
            <p:grpSpPr bwMode="auto">
              <a:xfrm>
                <a:off x="4219" y="3606"/>
                <a:ext cx="1246" cy="403"/>
                <a:chOff x="4219" y="3606"/>
                <a:chExt cx="1246" cy="403"/>
              </a:xfrm>
            </p:grpSpPr>
            <p:sp>
              <p:nvSpPr>
                <p:cNvPr id="10271" name="Freeform 31"/>
                <p:cNvSpPr>
                  <a:spLocks noChangeArrowheads="1"/>
                </p:cNvSpPr>
                <p:nvPr/>
              </p:nvSpPr>
              <p:spPr bwMode="auto">
                <a:xfrm>
                  <a:off x="4222" y="3614"/>
                  <a:ext cx="1235" cy="387"/>
                </a:xfrm>
                <a:custGeom>
                  <a:avLst/>
                  <a:gdLst>
                    <a:gd name="T0" fmla="*/ 2723 w 5449"/>
                    <a:gd name="T1" fmla="*/ 1708 h 1709"/>
                    <a:gd name="T2" fmla="*/ 0 w 5449"/>
                    <a:gd name="T3" fmla="*/ 1708 h 1709"/>
                    <a:gd name="T4" fmla="*/ 0 w 5449"/>
                    <a:gd name="T5" fmla="*/ 0 h 1709"/>
                    <a:gd name="T6" fmla="*/ 5448 w 5449"/>
                    <a:gd name="T7" fmla="*/ 0 h 1709"/>
                    <a:gd name="T8" fmla="*/ 5448 w 5449"/>
                    <a:gd name="T9" fmla="*/ 1708 h 1709"/>
                    <a:gd name="T10" fmla="*/ 2723 w 5449"/>
                    <a:gd name="T11" fmla="*/ 1708 h 1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49" h="1709">
                      <a:moveTo>
                        <a:pt x="2723" y="1708"/>
                      </a:moveTo>
                      <a:cubicBezTo>
                        <a:pt x="1815" y="1708"/>
                        <a:pt x="908" y="1708"/>
                        <a:pt x="0" y="1708"/>
                      </a:cubicBezTo>
                      <a:cubicBezTo>
                        <a:pt x="0" y="1139"/>
                        <a:pt x="0" y="569"/>
                        <a:pt x="0" y="0"/>
                      </a:cubicBezTo>
                      <a:cubicBezTo>
                        <a:pt x="1816" y="0"/>
                        <a:pt x="3632" y="0"/>
                        <a:pt x="5448" y="0"/>
                      </a:cubicBezTo>
                      <a:cubicBezTo>
                        <a:pt x="5448" y="569"/>
                        <a:pt x="5448" y="1139"/>
                        <a:pt x="5448" y="1708"/>
                      </a:cubicBezTo>
                      <a:cubicBezTo>
                        <a:pt x="4540" y="1708"/>
                        <a:pt x="3631" y="1708"/>
                        <a:pt x="2723" y="170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2" name="Freeform 32"/>
                <p:cNvSpPr>
                  <a:spLocks noChangeArrowheads="1"/>
                </p:cNvSpPr>
                <p:nvPr/>
              </p:nvSpPr>
              <p:spPr bwMode="auto">
                <a:xfrm>
                  <a:off x="4219" y="3626"/>
                  <a:ext cx="99" cy="113"/>
                </a:xfrm>
                <a:custGeom>
                  <a:avLst/>
                  <a:gdLst>
                    <a:gd name="T0" fmla="*/ 238 w 443"/>
                    <a:gd name="T1" fmla="*/ 14 h 502"/>
                    <a:gd name="T2" fmla="*/ 222 w 443"/>
                    <a:gd name="T3" fmla="*/ 0 h 502"/>
                    <a:gd name="T4" fmla="*/ 206 w 443"/>
                    <a:gd name="T5" fmla="*/ 14 h 502"/>
                    <a:gd name="T6" fmla="*/ 72 w 443"/>
                    <a:gd name="T7" fmla="*/ 431 h 502"/>
                    <a:gd name="T8" fmla="*/ 0 w 443"/>
                    <a:gd name="T9" fmla="*/ 479 h 502"/>
                    <a:gd name="T10" fmla="*/ 0 w 443"/>
                    <a:gd name="T11" fmla="*/ 501 h 502"/>
                    <a:gd name="T12" fmla="*/ 66 w 443"/>
                    <a:gd name="T13" fmla="*/ 499 h 502"/>
                    <a:gd name="T14" fmla="*/ 146 w 443"/>
                    <a:gd name="T15" fmla="*/ 501 h 502"/>
                    <a:gd name="T16" fmla="*/ 146 w 443"/>
                    <a:gd name="T17" fmla="*/ 479 h 502"/>
                    <a:gd name="T18" fmla="*/ 92 w 443"/>
                    <a:gd name="T19" fmla="*/ 443 h 502"/>
                    <a:gd name="T20" fmla="*/ 96 w 443"/>
                    <a:gd name="T21" fmla="*/ 427 h 502"/>
                    <a:gd name="T22" fmla="*/ 200 w 443"/>
                    <a:gd name="T23" fmla="*/ 102 h 502"/>
                    <a:gd name="T24" fmla="*/ 312 w 443"/>
                    <a:gd name="T25" fmla="*/ 445 h 502"/>
                    <a:gd name="T26" fmla="*/ 316 w 443"/>
                    <a:gd name="T27" fmla="*/ 459 h 502"/>
                    <a:gd name="T28" fmla="*/ 256 w 443"/>
                    <a:gd name="T29" fmla="*/ 479 h 502"/>
                    <a:gd name="T30" fmla="*/ 256 w 443"/>
                    <a:gd name="T31" fmla="*/ 501 h 502"/>
                    <a:gd name="T32" fmla="*/ 356 w 443"/>
                    <a:gd name="T33" fmla="*/ 499 h 502"/>
                    <a:gd name="T34" fmla="*/ 442 w 443"/>
                    <a:gd name="T35" fmla="*/ 501 h 502"/>
                    <a:gd name="T36" fmla="*/ 442 w 443"/>
                    <a:gd name="T37" fmla="*/ 479 h 502"/>
                    <a:gd name="T38" fmla="*/ 380 w 443"/>
                    <a:gd name="T39" fmla="*/ 449 h 502"/>
                    <a:gd name="T40" fmla="*/ 238 w 443"/>
                    <a:gd name="T41" fmla="*/ 14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3" h="502">
                      <a:moveTo>
                        <a:pt x="238" y="14"/>
                      </a:moveTo>
                      <a:cubicBezTo>
                        <a:pt x="234" y="0"/>
                        <a:pt x="230" y="0"/>
                        <a:pt x="222" y="0"/>
                      </a:cubicBezTo>
                      <a:cubicBezTo>
                        <a:pt x="212" y="0"/>
                        <a:pt x="210" y="2"/>
                        <a:pt x="206" y="14"/>
                      </a:cubicBezTo>
                      <a:cubicBezTo>
                        <a:pt x="161" y="153"/>
                        <a:pt x="117" y="292"/>
                        <a:pt x="72" y="431"/>
                      </a:cubicBezTo>
                      <a:cubicBezTo>
                        <a:pt x="64" y="453"/>
                        <a:pt x="50" y="479"/>
                        <a:pt x="0" y="479"/>
                      </a:cubicBezTo>
                      <a:cubicBezTo>
                        <a:pt x="0" y="487"/>
                        <a:pt x="0" y="494"/>
                        <a:pt x="0" y="501"/>
                      </a:cubicBezTo>
                      <a:cubicBezTo>
                        <a:pt x="24" y="499"/>
                        <a:pt x="60" y="499"/>
                        <a:pt x="66" y="499"/>
                      </a:cubicBezTo>
                      <a:cubicBezTo>
                        <a:pt x="86" y="499"/>
                        <a:pt x="124" y="501"/>
                        <a:pt x="146" y="501"/>
                      </a:cubicBezTo>
                      <a:cubicBezTo>
                        <a:pt x="146" y="494"/>
                        <a:pt x="146" y="487"/>
                        <a:pt x="146" y="479"/>
                      </a:cubicBezTo>
                      <a:cubicBezTo>
                        <a:pt x="108" y="479"/>
                        <a:pt x="92" y="459"/>
                        <a:pt x="92" y="443"/>
                      </a:cubicBezTo>
                      <a:cubicBezTo>
                        <a:pt x="92" y="439"/>
                        <a:pt x="92" y="437"/>
                        <a:pt x="96" y="427"/>
                      </a:cubicBezTo>
                      <a:cubicBezTo>
                        <a:pt x="131" y="319"/>
                        <a:pt x="165" y="210"/>
                        <a:pt x="200" y="102"/>
                      </a:cubicBezTo>
                      <a:cubicBezTo>
                        <a:pt x="237" y="216"/>
                        <a:pt x="275" y="331"/>
                        <a:pt x="312" y="445"/>
                      </a:cubicBezTo>
                      <a:cubicBezTo>
                        <a:pt x="316" y="455"/>
                        <a:pt x="316" y="457"/>
                        <a:pt x="316" y="459"/>
                      </a:cubicBezTo>
                      <a:cubicBezTo>
                        <a:pt x="316" y="479"/>
                        <a:pt x="274" y="479"/>
                        <a:pt x="256" y="479"/>
                      </a:cubicBezTo>
                      <a:cubicBezTo>
                        <a:pt x="256" y="487"/>
                        <a:pt x="256" y="494"/>
                        <a:pt x="256" y="501"/>
                      </a:cubicBezTo>
                      <a:cubicBezTo>
                        <a:pt x="280" y="499"/>
                        <a:pt x="330" y="499"/>
                        <a:pt x="356" y="499"/>
                      </a:cubicBezTo>
                      <a:cubicBezTo>
                        <a:pt x="384" y="499"/>
                        <a:pt x="416" y="501"/>
                        <a:pt x="442" y="501"/>
                      </a:cubicBezTo>
                      <a:cubicBezTo>
                        <a:pt x="442" y="494"/>
                        <a:pt x="442" y="487"/>
                        <a:pt x="442" y="479"/>
                      </a:cubicBezTo>
                      <a:cubicBezTo>
                        <a:pt x="390" y="479"/>
                        <a:pt x="388" y="475"/>
                        <a:pt x="380" y="449"/>
                      </a:cubicBezTo>
                      <a:cubicBezTo>
                        <a:pt x="333" y="304"/>
                        <a:pt x="285" y="159"/>
                        <a:pt x="238" y="1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3" name="Freeform 33"/>
                <p:cNvSpPr>
                  <a:spLocks noChangeArrowheads="1"/>
                </p:cNvSpPr>
                <p:nvPr/>
              </p:nvSpPr>
              <p:spPr bwMode="auto">
                <a:xfrm>
                  <a:off x="4331" y="3632"/>
                  <a:ext cx="92" cy="107"/>
                </a:xfrm>
                <a:custGeom>
                  <a:avLst/>
                  <a:gdLst>
                    <a:gd name="T0" fmla="*/ 400 w 409"/>
                    <a:gd name="T1" fmla="*/ 0 h 476"/>
                    <a:gd name="T2" fmla="*/ 10 w 409"/>
                    <a:gd name="T3" fmla="*/ 0 h 476"/>
                    <a:gd name="T4" fmla="*/ 4 w 409"/>
                    <a:gd name="T5" fmla="*/ 110 h 476"/>
                    <a:gd name="T6" fmla="*/ 22 w 409"/>
                    <a:gd name="T7" fmla="*/ 110 h 476"/>
                    <a:gd name="T8" fmla="*/ 30 w 409"/>
                    <a:gd name="T9" fmla="*/ 56 h 476"/>
                    <a:gd name="T10" fmla="*/ 82 w 409"/>
                    <a:gd name="T11" fmla="*/ 50 h 476"/>
                    <a:gd name="T12" fmla="*/ 326 w 409"/>
                    <a:gd name="T13" fmla="*/ 50 h 476"/>
                    <a:gd name="T14" fmla="*/ 380 w 409"/>
                    <a:gd name="T15" fmla="*/ 56 h 476"/>
                    <a:gd name="T16" fmla="*/ 388 w 409"/>
                    <a:gd name="T17" fmla="*/ 110 h 476"/>
                    <a:gd name="T18" fmla="*/ 406 w 409"/>
                    <a:gd name="T19" fmla="*/ 110 h 476"/>
                    <a:gd name="T20" fmla="*/ 400 w 409"/>
                    <a:gd name="T21" fmla="*/ 0 h 476"/>
                    <a:gd name="T22" fmla="*/ 6 w 409"/>
                    <a:gd name="T23" fmla="*/ 475 h 476"/>
                    <a:gd name="T24" fmla="*/ 404 w 409"/>
                    <a:gd name="T25" fmla="*/ 475 h 476"/>
                    <a:gd name="T26" fmla="*/ 408 w 409"/>
                    <a:gd name="T27" fmla="*/ 357 h 476"/>
                    <a:gd name="T28" fmla="*/ 392 w 409"/>
                    <a:gd name="T29" fmla="*/ 357 h 476"/>
                    <a:gd name="T30" fmla="*/ 382 w 409"/>
                    <a:gd name="T31" fmla="*/ 419 h 476"/>
                    <a:gd name="T32" fmla="*/ 326 w 409"/>
                    <a:gd name="T33" fmla="*/ 427 h 476"/>
                    <a:gd name="T34" fmla="*/ 82 w 409"/>
                    <a:gd name="T35" fmla="*/ 427 h 476"/>
                    <a:gd name="T36" fmla="*/ 26 w 409"/>
                    <a:gd name="T37" fmla="*/ 419 h 476"/>
                    <a:gd name="T38" fmla="*/ 18 w 409"/>
                    <a:gd name="T39" fmla="*/ 357 h 476"/>
                    <a:gd name="T40" fmla="*/ 0 w 409"/>
                    <a:gd name="T41" fmla="*/ 357 h 476"/>
                    <a:gd name="T42" fmla="*/ 6 w 409"/>
                    <a:gd name="T43" fmla="*/ 475 h 476"/>
                    <a:gd name="T44" fmla="*/ 340 w 409"/>
                    <a:gd name="T45" fmla="*/ 168 h 476"/>
                    <a:gd name="T46" fmla="*/ 324 w 409"/>
                    <a:gd name="T47" fmla="*/ 168 h 476"/>
                    <a:gd name="T48" fmla="*/ 324 w 409"/>
                    <a:gd name="T49" fmla="*/ 204 h 476"/>
                    <a:gd name="T50" fmla="*/ 86 w 409"/>
                    <a:gd name="T51" fmla="*/ 204 h 476"/>
                    <a:gd name="T52" fmla="*/ 86 w 409"/>
                    <a:gd name="T53" fmla="*/ 168 h 476"/>
                    <a:gd name="T54" fmla="*/ 68 w 409"/>
                    <a:gd name="T55" fmla="*/ 168 h 476"/>
                    <a:gd name="T56" fmla="*/ 68 w 409"/>
                    <a:gd name="T57" fmla="*/ 290 h 476"/>
                    <a:gd name="T58" fmla="*/ 86 w 409"/>
                    <a:gd name="T59" fmla="*/ 290 h 476"/>
                    <a:gd name="T60" fmla="*/ 86 w 409"/>
                    <a:gd name="T61" fmla="*/ 254 h 476"/>
                    <a:gd name="T62" fmla="*/ 324 w 409"/>
                    <a:gd name="T63" fmla="*/ 254 h 476"/>
                    <a:gd name="T64" fmla="*/ 324 w 409"/>
                    <a:gd name="T65" fmla="*/ 290 h 476"/>
                    <a:gd name="T66" fmla="*/ 340 w 409"/>
                    <a:gd name="T67" fmla="*/ 290 h 476"/>
                    <a:gd name="T68" fmla="*/ 340 w 409"/>
                    <a:gd name="T69" fmla="*/ 168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09" h="476">
                      <a:moveTo>
                        <a:pt x="400" y="0"/>
                      </a:moveTo>
                      <a:cubicBezTo>
                        <a:pt x="270" y="0"/>
                        <a:pt x="140" y="0"/>
                        <a:pt x="10" y="0"/>
                      </a:cubicBezTo>
                      <a:cubicBezTo>
                        <a:pt x="8" y="36"/>
                        <a:pt x="6" y="73"/>
                        <a:pt x="4" y="110"/>
                      </a:cubicBezTo>
                      <a:cubicBezTo>
                        <a:pt x="10" y="110"/>
                        <a:pt x="16" y="110"/>
                        <a:pt x="22" y="110"/>
                      </a:cubicBezTo>
                      <a:cubicBezTo>
                        <a:pt x="22" y="82"/>
                        <a:pt x="24" y="64"/>
                        <a:pt x="30" y="56"/>
                      </a:cubicBezTo>
                      <a:cubicBezTo>
                        <a:pt x="34" y="50"/>
                        <a:pt x="76" y="50"/>
                        <a:pt x="82" y="50"/>
                      </a:cubicBezTo>
                      <a:cubicBezTo>
                        <a:pt x="163" y="50"/>
                        <a:pt x="244" y="50"/>
                        <a:pt x="326" y="50"/>
                      </a:cubicBezTo>
                      <a:cubicBezTo>
                        <a:pt x="334" y="50"/>
                        <a:pt x="376" y="50"/>
                        <a:pt x="380" y="56"/>
                      </a:cubicBezTo>
                      <a:cubicBezTo>
                        <a:pt x="384" y="64"/>
                        <a:pt x="386" y="82"/>
                        <a:pt x="388" y="110"/>
                      </a:cubicBezTo>
                      <a:cubicBezTo>
                        <a:pt x="394" y="110"/>
                        <a:pt x="400" y="110"/>
                        <a:pt x="406" y="110"/>
                      </a:cubicBezTo>
                      <a:cubicBezTo>
                        <a:pt x="404" y="73"/>
                        <a:pt x="402" y="36"/>
                        <a:pt x="400" y="0"/>
                      </a:cubicBezTo>
                      <a:close/>
                      <a:moveTo>
                        <a:pt x="6" y="475"/>
                      </a:moveTo>
                      <a:cubicBezTo>
                        <a:pt x="138" y="475"/>
                        <a:pt x="271" y="475"/>
                        <a:pt x="404" y="475"/>
                      </a:cubicBezTo>
                      <a:cubicBezTo>
                        <a:pt x="405" y="436"/>
                        <a:pt x="406" y="397"/>
                        <a:pt x="408" y="357"/>
                      </a:cubicBezTo>
                      <a:cubicBezTo>
                        <a:pt x="402" y="357"/>
                        <a:pt x="397" y="357"/>
                        <a:pt x="392" y="357"/>
                      </a:cubicBezTo>
                      <a:cubicBezTo>
                        <a:pt x="390" y="391"/>
                        <a:pt x="388" y="409"/>
                        <a:pt x="382" y="419"/>
                      </a:cubicBezTo>
                      <a:cubicBezTo>
                        <a:pt x="378" y="427"/>
                        <a:pt x="342" y="427"/>
                        <a:pt x="326" y="427"/>
                      </a:cubicBezTo>
                      <a:cubicBezTo>
                        <a:pt x="244" y="427"/>
                        <a:pt x="163" y="427"/>
                        <a:pt x="82" y="427"/>
                      </a:cubicBezTo>
                      <a:cubicBezTo>
                        <a:pt x="70" y="427"/>
                        <a:pt x="30" y="427"/>
                        <a:pt x="26" y="419"/>
                      </a:cubicBezTo>
                      <a:cubicBezTo>
                        <a:pt x="20" y="409"/>
                        <a:pt x="18" y="389"/>
                        <a:pt x="18" y="357"/>
                      </a:cubicBezTo>
                      <a:cubicBezTo>
                        <a:pt x="12" y="357"/>
                        <a:pt x="6" y="357"/>
                        <a:pt x="0" y="357"/>
                      </a:cubicBezTo>
                      <a:cubicBezTo>
                        <a:pt x="2" y="397"/>
                        <a:pt x="4" y="436"/>
                        <a:pt x="6" y="475"/>
                      </a:cubicBezTo>
                      <a:close/>
                      <a:moveTo>
                        <a:pt x="340" y="168"/>
                      </a:moveTo>
                      <a:cubicBezTo>
                        <a:pt x="334" y="168"/>
                        <a:pt x="329" y="168"/>
                        <a:pt x="324" y="168"/>
                      </a:cubicBezTo>
                      <a:cubicBezTo>
                        <a:pt x="324" y="180"/>
                        <a:pt x="324" y="192"/>
                        <a:pt x="324" y="204"/>
                      </a:cubicBezTo>
                      <a:cubicBezTo>
                        <a:pt x="244" y="204"/>
                        <a:pt x="165" y="204"/>
                        <a:pt x="86" y="204"/>
                      </a:cubicBezTo>
                      <a:cubicBezTo>
                        <a:pt x="86" y="192"/>
                        <a:pt x="86" y="180"/>
                        <a:pt x="86" y="168"/>
                      </a:cubicBezTo>
                      <a:cubicBezTo>
                        <a:pt x="80" y="168"/>
                        <a:pt x="74" y="168"/>
                        <a:pt x="68" y="168"/>
                      </a:cubicBezTo>
                      <a:cubicBezTo>
                        <a:pt x="68" y="208"/>
                        <a:pt x="68" y="249"/>
                        <a:pt x="68" y="290"/>
                      </a:cubicBezTo>
                      <a:cubicBezTo>
                        <a:pt x="74" y="290"/>
                        <a:pt x="80" y="290"/>
                        <a:pt x="86" y="290"/>
                      </a:cubicBezTo>
                      <a:cubicBezTo>
                        <a:pt x="86" y="278"/>
                        <a:pt x="86" y="266"/>
                        <a:pt x="86" y="254"/>
                      </a:cubicBezTo>
                      <a:cubicBezTo>
                        <a:pt x="165" y="254"/>
                        <a:pt x="244" y="254"/>
                        <a:pt x="324" y="254"/>
                      </a:cubicBezTo>
                      <a:cubicBezTo>
                        <a:pt x="324" y="266"/>
                        <a:pt x="324" y="278"/>
                        <a:pt x="324" y="290"/>
                      </a:cubicBezTo>
                      <a:cubicBezTo>
                        <a:pt x="329" y="290"/>
                        <a:pt x="334" y="290"/>
                        <a:pt x="340" y="290"/>
                      </a:cubicBezTo>
                      <a:cubicBezTo>
                        <a:pt x="340" y="249"/>
                        <a:pt x="340" y="208"/>
                        <a:pt x="340" y="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4" name="Freeform 34"/>
                <p:cNvSpPr>
                  <a:spLocks noChangeArrowheads="1"/>
                </p:cNvSpPr>
                <p:nvPr/>
              </p:nvSpPr>
              <p:spPr bwMode="auto">
                <a:xfrm>
                  <a:off x="4444" y="3723"/>
                  <a:ext cx="18" cy="47"/>
                </a:xfrm>
                <a:custGeom>
                  <a:avLst/>
                  <a:gdLst>
                    <a:gd name="T0" fmla="*/ 82 w 83"/>
                    <a:gd name="T1" fmla="*/ 74 h 211"/>
                    <a:gd name="T2" fmla="*/ 36 w 83"/>
                    <a:gd name="T3" fmla="*/ 0 h 211"/>
                    <a:gd name="T4" fmla="*/ 0 w 83"/>
                    <a:gd name="T5" fmla="*/ 36 h 211"/>
                    <a:gd name="T6" fmla="*/ 36 w 83"/>
                    <a:gd name="T7" fmla="*/ 74 h 211"/>
                    <a:gd name="T8" fmla="*/ 62 w 83"/>
                    <a:gd name="T9" fmla="*/ 66 h 211"/>
                    <a:gd name="T10" fmla="*/ 64 w 83"/>
                    <a:gd name="T11" fmla="*/ 62 h 211"/>
                    <a:gd name="T12" fmla="*/ 66 w 83"/>
                    <a:gd name="T13" fmla="*/ 74 h 211"/>
                    <a:gd name="T14" fmla="*/ 18 w 83"/>
                    <a:gd name="T15" fmla="*/ 190 h 211"/>
                    <a:gd name="T16" fmla="*/ 10 w 83"/>
                    <a:gd name="T17" fmla="*/ 202 h 211"/>
                    <a:gd name="T18" fmla="*/ 18 w 83"/>
                    <a:gd name="T19" fmla="*/ 210 h 211"/>
                    <a:gd name="T20" fmla="*/ 82 w 83"/>
                    <a:gd name="T21" fmla="*/ 7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3" h="211">
                      <a:moveTo>
                        <a:pt x="82" y="74"/>
                      </a:moveTo>
                      <a:cubicBezTo>
                        <a:pt x="82" y="28"/>
                        <a:pt x="64" y="0"/>
                        <a:pt x="36" y="0"/>
                      </a:cubicBezTo>
                      <a:cubicBezTo>
                        <a:pt x="14" y="0"/>
                        <a:pt x="0" y="18"/>
                        <a:pt x="0" y="36"/>
                      </a:cubicBezTo>
                      <a:cubicBezTo>
                        <a:pt x="0" y="56"/>
                        <a:pt x="14" y="74"/>
                        <a:pt x="36" y="74"/>
                      </a:cubicBezTo>
                      <a:cubicBezTo>
                        <a:pt x="46" y="74"/>
                        <a:pt x="54" y="72"/>
                        <a:pt x="62" y="66"/>
                      </a:cubicBezTo>
                      <a:cubicBezTo>
                        <a:pt x="64" y="64"/>
                        <a:pt x="63" y="64"/>
                        <a:pt x="64" y="62"/>
                      </a:cubicBezTo>
                      <a:cubicBezTo>
                        <a:pt x="66" y="62"/>
                        <a:pt x="66" y="64"/>
                        <a:pt x="66" y="74"/>
                      </a:cubicBezTo>
                      <a:cubicBezTo>
                        <a:pt x="66" y="126"/>
                        <a:pt x="41" y="168"/>
                        <a:pt x="18" y="190"/>
                      </a:cubicBezTo>
                      <a:cubicBezTo>
                        <a:pt x="9" y="198"/>
                        <a:pt x="10" y="200"/>
                        <a:pt x="10" y="202"/>
                      </a:cubicBezTo>
                      <a:cubicBezTo>
                        <a:pt x="10" y="206"/>
                        <a:pt x="14" y="210"/>
                        <a:pt x="18" y="210"/>
                      </a:cubicBezTo>
                      <a:cubicBezTo>
                        <a:pt x="26" y="210"/>
                        <a:pt x="82" y="156"/>
                        <a:pt x="82" y="7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5" name="Freeform 35"/>
                <p:cNvSpPr>
                  <a:spLocks noChangeArrowheads="1"/>
                </p:cNvSpPr>
                <p:nvPr/>
              </p:nvSpPr>
              <p:spPr bwMode="auto">
                <a:xfrm>
                  <a:off x="4508" y="3631"/>
                  <a:ext cx="121" cy="108"/>
                </a:xfrm>
                <a:custGeom>
                  <a:avLst/>
                  <a:gdLst>
                    <a:gd name="T0" fmla="*/ 83 w 536"/>
                    <a:gd name="T1" fmla="*/ 425 h 480"/>
                    <a:gd name="T2" fmla="*/ 20 w 536"/>
                    <a:gd name="T3" fmla="*/ 457 h 480"/>
                    <a:gd name="T4" fmla="*/ 0 w 536"/>
                    <a:gd name="T5" fmla="*/ 471 h 480"/>
                    <a:gd name="T6" fmla="*/ 20 w 536"/>
                    <a:gd name="T7" fmla="*/ 479 h 480"/>
                    <a:gd name="T8" fmla="*/ 251 w 536"/>
                    <a:gd name="T9" fmla="*/ 479 h 480"/>
                    <a:gd name="T10" fmla="*/ 535 w 536"/>
                    <a:gd name="T11" fmla="*/ 178 h 480"/>
                    <a:gd name="T12" fmla="*/ 371 w 536"/>
                    <a:gd name="T13" fmla="*/ 0 h 480"/>
                    <a:gd name="T14" fmla="*/ 135 w 536"/>
                    <a:gd name="T15" fmla="*/ 0 h 480"/>
                    <a:gd name="T16" fmla="*/ 113 w 536"/>
                    <a:gd name="T17" fmla="*/ 14 h 480"/>
                    <a:gd name="T18" fmla="*/ 133 w 536"/>
                    <a:gd name="T19" fmla="*/ 22 h 480"/>
                    <a:gd name="T20" fmla="*/ 163 w 536"/>
                    <a:gd name="T21" fmla="*/ 24 h 480"/>
                    <a:gd name="T22" fmla="*/ 179 w 536"/>
                    <a:gd name="T23" fmla="*/ 36 h 480"/>
                    <a:gd name="T24" fmla="*/ 177 w 536"/>
                    <a:gd name="T25" fmla="*/ 48 h 480"/>
                    <a:gd name="T26" fmla="*/ 83 w 536"/>
                    <a:gd name="T27" fmla="*/ 425 h 480"/>
                    <a:gd name="T28" fmla="*/ 233 w 536"/>
                    <a:gd name="T29" fmla="*/ 50 h 480"/>
                    <a:gd name="T30" fmla="*/ 271 w 536"/>
                    <a:gd name="T31" fmla="*/ 22 h 480"/>
                    <a:gd name="T32" fmla="*/ 347 w 536"/>
                    <a:gd name="T33" fmla="*/ 22 h 480"/>
                    <a:gd name="T34" fmla="*/ 475 w 536"/>
                    <a:gd name="T35" fmla="*/ 152 h 480"/>
                    <a:gd name="T36" fmla="*/ 401 w 536"/>
                    <a:gd name="T37" fmla="*/ 379 h 480"/>
                    <a:gd name="T38" fmla="*/ 239 w 536"/>
                    <a:gd name="T39" fmla="*/ 457 h 480"/>
                    <a:gd name="T40" fmla="*/ 159 w 536"/>
                    <a:gd name="T41" fmla="*/ 457 h 480"/>
                    <a:gd name="T42" fmla="*/ 143 w 536"/>
                    <a:gd name="T43" fmla="*/ 457 h 480"/>
                    <a:gd name="T44" fmla="*/ 135 w 536"/>
                    <a:gd name="T45" fmla="*/ 449 h 480"/>
                    <a:gd name="T46" fmla="*/ 137 w 536"/>
                    <a:gd name="T47" fmla="*/ 433 h 480"/>
                    <a:gd name="T48" fmla="*/ 233 w 536"/>
                    <a:gd name="T49" fmla="*/ 5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6" h="480">
                      <a:moveTo>
                        <a:pt x="83" y="425"/>
                      </a:moveTo>
                      <a:cubicBezTo>
                        <a:pt x="75" y="451"/>
                        <a:pt x="73" y="457"/>
                        <a:pt x="20" y="457"/>
                      </a:cubicBezTo>
                      <a:cubicBezTo>
                        <a:pt x="8" y="457"/>
                        <a:pt x="0" y="457"/>
                        <a:pt x="0" y="471"/>
                      </a:cubicBezTo>
                      <a:cubicBezTo>
                        <a:pt x="0" y="479"/>
                        <a:pt x="6" y="479"/>
                        <a:pt x="20" y="479"/>
                      </a:cubicBezTo>
                      <a:cubicBezTo>
                        <a:pt x="97" y="479"/>
                        <a:pt x="174" y="479"/>
                        <a:pt x="251" y="479"/>
                      </a:cubicBezTo>
                      <a:cubicBezTo>
                        <a:pt x="397" y="479"/>
                        <a:pt x="535" y="331"/>
                        <a:pt x="535" y="178"/>
                      </a:cubicBezTo>
                      <a:cubicBezTo>
                        <a:pt x="535" y="80"/>
                        <a:pt x="475" y="0"/>
                        <a:pt x="371" y="0"/>
                      </a:cubicBezTo>
                      <a:cubicBezTo>
                        <a:pt x="293" y="0"/>
                        <a:pt x="214" y="0"/>
                        <a:pt x="135" y="0"/>
                      </a:cubicBezTo>
                      <a:cubicBezTo>
                        <a:pt x="121" y="0"/>
                        <a:pt x="113" y="0"/>
                        <a:pt x="113" y="14"/>
                      </a:cubicBezTo>
                      <a:cubicBezTo>
                        <a:pt x="113" y="22"/>
                        <a:pt x="119" y="22"/>
                        <a:pt x="133" y="22"/>
                      </a:cubicBezTo>
                      <a:cubicBezTo>
                        <a:pt x="143" y="22"/>
                        <a:pt x="155" y="24"/>
                        <a:pt x="163" y="24"/>
                      </a:cubicBezTo>
                      <a:cubicBezTo>
                        <a:pt x="175" y="26"/>
                        <a:pt x="179" y="28"/>
                        <a:pt x="179" y="36"/>
                      </a:cubicBezTo>
                      <a:cubicBezTo>
                        <a:pt x="179" y="38"/>
                        <a:pt x="179" y="40"/>
                        <a:pt x="177" y="48"/>
                      </a:cubicBezTo>
                      <a:cubicBezTo>
                        <a:pt x="146" y="174"/>
                        <a:pt x="115" y="300"/>
                        <a:pt x="83" y="425"/>
                      </a:cubicBezTo>
                      <a:close/>
                      <a:moveTo>
                        <a:pt x="233" y="50"/>
                      </a:moveTo>
                      <a:cubicBezTo>
                        <a:pt x="241" y="24"/>
                        <a:pt x="241" y="22"/>
                        <a:pt x="271" y="22"/>
                      </a:cubicBezTo>
                      <a:cubicBezTo>
                        <a:pt x="297" y="22"/>
                        <a:pt x="322" y="22"/>
                        <a:pt x="347" y="22"/>
                      </a:cubicBezTo>
                      <a:cubicBezTo>
                        <a:pt x="415" y="22"/>
                        <a:pt x="475" y="60"/>
                        <a:pt x="475" y="152"/>
                      </a:cubicBezTo>
                      <a:cubicBezTo>
                        <a:pt x="475" y="186"/>
                        <a:pt x="461" y="302"/>
                        <a:pt x="401" y="379"/>
                      </a:cubicBezTo>
                      <a:cubicBezTo>
                        <a:pt x="379" y="405"/>
                        <a:pt x="325" y="457"/>
                        <a:pt x="239" y="457"/>
                      </a:cubicBezTo>
                      <a:cubicBezTo>
                        <a:pt x="213" y="457"/>
                        <a:pt x="186" y="457"/>
                        <a:pt x="159" y="457"/>
                      </a:cubicBezTo>
                      <a:cubicBezTo>
                        <a:pt x="149" y="457"/>
                        <a:pt x="147" y="457"/>
                        <a:pt x="143" y="457"/>
                      </a:cubicBezTo>
                      <a:cubicBezTo>
                        <a:pt x="137" y="455"/>
                        <a:pt x="135" y="455"/>
                        <a:pt x="135" y="449"/>
                      </a:cubicBezTo>
                      <a:cubicBezTo>
                        <a:pt x="135" y="447"/>
                        <a:pt x="135" y="447"/>
                        <a:pt x="137" y="433"/>
                      </a:cubicBezTo>
                      <a:cubicBezTo>
                        <a:pt x="169" y="306"/>
                        <a:pt x="201" y="178"/>
                        <a:pt x="233" y="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6" name="Freeform 36"/>
                <p:cNvSpPr>
                  <a:spLocks noChangeArrowheads="1"/>
                </p:cNvSpPr>
                <p:nvPr/>
              </p:nvSpPr>
              <p:spPr bwMode="auto">
                <a:xfrm>
                  <a:off x="4644" y="3631"/>
                  <a:ext cx="135" cy="108"/>
                </a:xfrm>
                <a:custGeom>
                  <a:avLst/>
                  <a:gdLst>
                    <a:gd name="T0" fmla="*/ 330 w 599"/>
                    <a:gd name="T1" fmla="*/ 196 h 480"/>
                    <a:gd name="T2" fmla="*/ 326 w 599"/>
                    <a:gd name="T3" fmla="*/ 186 h 480"/>
                    <a:gd name="T4" fmla="*/ 348 w 599"/>
                    <a:gd name="T5" fmla="*/ 170 h 480"/>
                    <a:gd name="T6" fmla="*/ 470 w 599"/>
                    <a:gd name="T7" fmla="*/ 76 h 480"/>
                    <a:gd name="T8" fmla="*/ 584 w 599"/>
                    <a:gd name="T9" fmla="*/ 22 h 480"/>
                    <a:gd name="T10" fmla="*/ 598 w 599"/>
                    <a:gd name="T11" fmla="*/ 8 h 480"/>
                    <a:gd name="T12" fmla="*/ 590 w 599"/>
                    <a:gd name="T13" fmla="*/ 0 h 480"/>
                    <a:gd name="T14" fmla="*/ 540 w 599"/>
                    <a:gd name="T15" fmla="*/ 2 h 480"/>
                    <a:gd name="T16" fmla="*/ 462 w 599"/>
                    <a:gd name="T17" fmla="*/ 0 h 480"/>
                    <a:gd name="T18" fmla="*/ 448 w 599"/>
                    <a:gd name="T19" fmla="*/ 14 h 480"/>
                    <a:gd name="T20" fmla="*/ 456 w 599"/>
                    <a:gd name="T21" fmla="*/ 22 h 480"/>
                    <a:gd name="T22" fmla="*/ 478 w 599"/>
                    <a:gd name="T23" fmla="*/ 38 h 480"/>
                    <a:gd name="T24" fmla="*/ 454 w 599"/>
                    <a:gd name="T25" fmla="*/ 70 h 480"/>
                    <a:gd name="T26" fmla="*/ 180 w 599"/>
                    <a:gd name="T27" fmla="*/ 280 h 480"/>
                    <a:gd name="T28" fmla="*/ 236 w 599"/>
                    <a:gd name="T29" fmla="*/ 54 h 480"/>
                    <a:gd name="T30" fmla="*/ 294 w 599"/>
                    <a:gd name="T31" fmla="*/ 22 h 480"/>
                    <a:gd name="T32" fmla="*/ 318 w 599"/>
                    <a:gd name="T33" fmla="*/ 8 h 480"/>
                    <a:gd name="T34" fmla="*/ 308 w 599"/>
                    <a:gd name="T35" fmla="*/ 0 h 480"/>
                    <a:gd name="T36" fmla="*/ 218 w 599"/>
                    <a:gd name="T37" fmla="*/ 2 h 480"/>
                    <a:gd name="T38" fmla="*/ 128 w 599"/>
                    <a:gd name="T39" fmla="*/ 0 h 480"/>
                    <a:gd name="T40" fmla="*/ 114 w 599"/>
                    <a:gd name="T41" fmla="*/ 14 h 480"/>
                    <a:gd name="T42" fmla="*/ 134 w 599"/>
                    <a:gd name="T43" fmla="*/ 22 h 480"/>
                    <a:gd name="T44" fmla="*/ 164 w 599"/>
                    <a:gd name="T45" fmla="*/ 24 h 480"/>
                    <a:gd name="T46" fmla="*/ 180 w 599"/>
                    <a:gd name="T47" fmla="*/ 36 h 480"/>
                    <a:gd name="T48" fmla="*/ 178 w 599"/>
                    <a:gd name="T49" fmla="*/ 48 h 480"/>
                    <a:gd name="T50" fmla="*/ 82 w 599"/>
                    <a:gd name="T51" fmla="*/ 425 h 480"/>
                    <a:gd name="T52" fmla="*/ 18 w 599"/>
                    <a:gd name="T53" fmla="*/ 457 h 480"/>
                    <a:gd name="T54" fmla="*/ 0 w 599"/>
                    <a:gd name="T55" fmla="*/ 471 h 480"/>
                    <a:gd name="T56" fmla="*/ 10 w 599"/>
                    <a:gd name="T57" fmla="*/ 479 h 480"/>
                    <a:gd name="T58" fmla="*/ 100 w 599"/>
                    <a:gd name="T59" fmla="*/ 477 h 480"/>
                    <a:gd name="T60" fmla="*/ 144 w 599"/>
                    <a:gd name="T61" fmla="*/ 477 h 480"/>
                    <a:gd name="T62" fmla="*/ 190 w 599"/>
                    <a:gd name="T63" fmla="*/ 479 h 480"/>
                    <a:gd name="T64" fmla="*/ 204 w 599"/>
                    <a:gd name="T65" fmla="*/ 465 h 480"/>
                    <a:gd name="T66" fmla="*/ 184 w 599"/>
                    <a:gd name="T67" fmla="*/ 457 h 480"/>
                    <a:gd name="T68" fmla="*/ 138 w 599"/>
                    <a:gd name="T69" fmla="*/ 445 h 480"/>
                    <a:gd name="T70" fmla="*/ 144 w 599"/>
                    <a:gd name="T71" fmla="*/ 413 h 480"/>
                    <a:gd name="T72" fmla="*/ 172 w 599"/>
                    <a:gd name="T73" fmla="*/ 304 h 480"/>
                    <a:gd name="T74" fmla="*/ 278 w 599"/>
                    <a:gd name="T75" fmla="*/ 224 h 480"/>
                    <a:gd name="T76" fmla="*/ 360 w 599"/>
                    <a:gd name="T77" fmla="*/ 411 h 480"/>
                    <a:gd name="T78" fmla="*/ 368 w 599"/>
                    <a:gd name="T79" fmla="*/ 435 h 480"/>
                    <a:gd name="T80" fmla="*/ 332 w 599"/>
                    <a:gd name="T81" fmla="*/ 457 h 480"/>
                    <a:gd name="T82" fmla="*/ 316 w 599"/>
                    <a:gd name="T83" fmla="*/ 471 h 480"/>
                    <a:gd name="T84" fmla="*/ 326 w 599"/>
                    <a:gd name="T85" fmla="*/ 479 h 480"/>
                    <a:gd name="T86" fmla="*/ 412 w 599"/>
                    <a:gd name="T87" fmla="*/ 477 h 480"/>
                    <a:gd name="T88" fmla="*/ 480 w 599"/>
                    <a:gd name="T89" fmla="*/ 479 h 480"/>
                    <a:gd name="T90" fmla="*/ 492 w 599"/>
                    <a:gd name="T91" fmla="*/ 465 h 480"/>
                    <a:gd name="T92" fmla="*/ 478 w 599"/>
                    <a:gd name="T93" fmla="*/ 457 h 480"/>
                    <a:gd name="T94" fmla="*/ 430 w 599"/>
                    <a:gd name="T95" fmla="*/ 425 h 480"/>
                    <a:gd name="T96" fmla="*/ 330 w 599"/>
                    <a:gd name="T97" fmla="*/ 196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9" h="480">
                      <a:moveTo>
                        <a:pt x="330" y="196"/>
                      </a:moveTo>
                      <a:cubicBezTo>
                        <a:pt x="330" y="194"/>
                        <a:pt x="326" y="188"/>
                        <a:pt x="326" y="186"/>
                      </a:cubicBezTo>
                      <a:cubicBezTo>
                        <a:pt x="334" y="180"/>
                        <a:pt x="340" y="176"/>
                        <a:pt x="348" y="170"/>
                      </a:cubicBezTo>
                      <a:cubicBezTo>
                        <a:pt x="389" y="138"/>
                        <a:pt x="429" y="107"/>
                        <a:pt x="470" y="76"/>
                      </a:cubicBezTo>
                      <a:cubicBezTo>
                        <a:pt x="536" y="28"/>
                        <a:pt x="564" y="24"/>
                        <a:pt x="584" y="22"/>
                      </a:cubicBezTo>
                      <a:cubicBezTo>
                        <a:pt x="590" y="22"/>
                        <a:pt x="598" y="20"/>
                        <a:pt x="598" y="8"/>
                      </a:cubicBezTo>
                      <a:cubicBezTo>
                        <a:pt x="598" y="6"/>
                        <a:pt x="596" y="0"/>
                        <a:pt x="590" y="0"/>
                      </a:cubicBezTo>
                      <a:cubicBezTo>
                        <a:pt x="574" y="0"/>
                        <a:pt x="556" y="2"/>
                        <a:pt x="540" y="2"/>
                      </a:cubicBezTo>
                      <a:cubicBezTo>
                        <a:pt x="514" y="2"/>
                        <a:pt x="488" y="0"/>
                        <a:pt x="462" y="0"/>
                      </a:cubicBezTo>
                      <a:cubicBezTo>
                        <a:pt x="456" y="0"/>
                        <a:pt x="448" y="0"/>
                        <a:pt x="448" y="14"/>
                      </a:cubicBezTo>
                      <a:cubicBezTo>
                        <a:pt x="448" y="20"/>
                        <a:pt x="452" y="22"/>
                        <a:pt x="456" y="22"/>
                      </a:cubicBezTo>
                      <a:cubicBezTo>
                        <a:pt x="472" y="24"/>
                        <a:pt x="478" y="28"/>
                        <a:pt x="478" y="38"/>
                      </a:cubicBezTo>
                      <a:cubicBezTo>
                        <a:pt x="478" y="50"/>
                        <a:pt x="458" y="66"/>
                        <a:pt x="454" y="70"/>
                      </a:cubicBezTo>
                      <a:cubicBezTo>
                        <a:pt x="363" y="140"/>
                        <a:pt x="272" y="210"/>
                        <a:pt x="180" y="280"/>
                      </a:cubicBezTo>
                      <a:cubicBezTo>
                        <a:pt x="199" y="204"/>
                        <a:pt x="218" y="129"/>
                        <a:pt x="236" y="54"/>
                      </a:cubicBezTo>
                      <a:cubicBezTo>
                        <a:pt x="242" y="30"/>
                        <a:pt x="244" y="22"/>
                        <a:pt x="294" y="22"/>
                      </a:cubicBezTo>
                      <a:cubicBezTo>
                        <a:pt x="312" y="22"/>
                        <a:pt x="318" y="22"/>
                        <a:pt x="318" y="8"/>
                      </a:cubicBezTo>
                      <a:cubicBezTo>
                        <a:pt x="318" y="2"/>
                        <a:pt x="312" y="0"/>
                        <a:pt x="308" y="0"/>
                      </a:cubicBezTo>
                      <a:cubicBezTo>
                        <a:pt x="288" y="0"/>
                        <a:pt x="238" y="2"/>
                        <a:pt x="218" y="2"/>
                      </a:cubicBezTo>
                      <a:cubicBezTo>
                        <a:pt x="198" y="2"/>
                        <a:pt x="148" y="0"/>
                        <a:pt x="128" y="0"/>
                      </a:cubicBezTo>
                      <a:cubicBezTo>
                        <a:pt x="124" y="0"/>
                        <a:pt x="114" y="0"/>
                        <a:pt x="114" y="14"/>
                      </a:cubicBezTo>
                      <a:cubicBezTo>
                        <a:pt x="114" y="22"/>
                        <a:pt x="120" y="22"/>
                        <a:pt x="134" y="22"/>
                      </a:cubicBezTo>
                      <a:cubicBezTo>
                        <a:pt x="144" y="22"/>
                        <a:pt x="156" y="24"/>
                        <a:pt x="164" y="24"/>
                      </a:cubicBezTo>
                      <a:cubicBezTo>
                        <a:pt x="176" y="26"/>
                        <a:pt x="180" y="28"/>
                        <a:pt x="180" y="36"/>
                      </a:cubicBezTo>
                      <a:cubicBezTo>
                        <a:pt x="180" y="38"/>
                        <a:pt x="180" y="40"/>
                        <a:pt x="178" y="48"/>
                      </a:cubicBezTo>
                      <a:cubicBezTo>
                        <a:pt x="146" y="174"/>
                        <a:pt x="114" y="300"/>
                        <a:pt x="82" y="425"/>
                      </a:cubicBezTo>
                      <a:cubicBezTo>
                        <a:pt x="76" y="451"/>
                        <a:pt x="74" y="457"/>
                        <a:pt x="18" y="457"/>
                      </a:cubicBezTo>
                      <a:cubicBezTo>
                        <a:pt x="8" y="457"/>
                        <a:pt x="0" y="457"/>
                        <a:pt x="0" y="471"/>
                      </a:cubicBezTo>
                      <a:cubicBezTo>
                        <a:pt x="0" y="479"/>
                        <a:pt x="8" y="479"/>
                        <a:pt x="10" y="479"/>
                      </a:cubicBezTo>
                      <a:cubicBezTo>
                        <a:pt x="30" y="479"/>
                        <a:pt x="80" y="477"/>
                        <a:pt x="100" y="477"/>
                      </a:cubicBezTo>
                      <a:cubicBezTo>
                        <a:pt x="114" y="477"/>
                        <a:pt x="130" y="477"/>
                        <a:pt x="144" y="477"/>
                      </a:cubicBezTo>
                      <a:cubicBezTo>
                        <a:pt x="160" y="477"/>
                        <a:pt x="176" y="479"/>
                        <a:pt x="190" y="479"/>
                      </a:cubicBezTo>
                      <a:cubicBezTo>
                        <a:pt x="194" y="479"/>
                        <a:pt x="204" y="479"/>
                        <a:pt x="204" y="465"/>
                      </a:cubicBezTo>
                      <a:cubicBezTo>
                        <a:pt x="204" y="457"/>
                        <a:pt x="198" y="457"/>
                        <a:pt x="184" y="457"/>
                      </a:cubicBezTo>
                      <a:cubicBezTo>
                        <a:pt x="158" y="457"/>
                        <a:pt x="138" y="457"/>
                        <a:pt x="138" y="445"/>
                      </a:cubicBezTo>
                      <a:cubicBezTo>
                        <a:pt x="138" y="439"/>
                        <a:pt x="142" y="425"/>
                        <a:pt x="144" y="413"/>
                      </a:cubicBezTo>
                      <a:cubicBezTo>
                        <a:pt x="154" y="377"/>
                        <a:pt x="164" y="341"/>
                        <a:pt x="172" y="304"/>
                      </a:cubicBezTo>
                      <a:cubicBezTo>
                        <a:pt x="208" y="277"/>
                        <a:pt x="243" y="250"/>
                        <a:pt x="278" y="224"/>
                      </a:cubicBezTo>
                      <a:cubicBezTo>
                        <a:pt x="306" y="286"/>
                        <a:pt x="333" y="349"/>
                        <a:pt x="360" y="411"/>
                      </a:cubicBezTo>
                      <a:cubicBezTo>
                        <a:pt x="368" y="431"/>
                        <a:pt x="368" y="431"/>
                        <a:pt x="368" y="435"/>
                      </a:cubicBezTo>
                      <a:cubicBezTo>
                        <a:pt x="368" y="457"/>
                        <a:pt x="338" y="457"/>
                        <a:pt x="332" y="457"/>
                      </a:cubicBezTo>
                      <a:cubicBezTo>
                        <a:pt x="324" y="457"/>
                        <a:pt x="316" y="457"/>
                        <a:pt x="316" y="471"/>
                      </a:cubicBezTo>
                      <a:cubicBezTo>
                        <a:pt x="316" y="479"/>
                        <a:pt x="324" y="479"/>
                        <a:pt x="326" y="479"/>
                      </a:cubicBezTo>
                      <a:cubicBezTo>
                        <a:pt x="354" y="479"/>
                        <a:pt x="384" y="477"/>
                        <a:pt x="412" y="477"/>
                      </a:cubicBezTo>
                      <a:cubicBezTo>
                        <a:pt x="426" y="477"/>
                        <a:pt x="464" y="479"/>
                        <a:pt x="480" y="479"/>
                      </a:cubicBezTo>
                      <a:cubicBezTo>
                        <a:pt x="484" y="479"/>
                        <a:pt x="492" y="479"/>
                        <a:pt x="492" y="465"/>
                      </a:cubicBezTo>
                      <a:cubicBezTo>
                        <a:pt x="492" y="457"/>
                        <a:pt x="484" y="457"/>
                        <a:pt x="478" y="457"/>
                      </a:cubicBezTo>
                      <a:cubicBezTo>
                        <a:pt x="450" y="457"/>
                        <a:pt x="440" y="451"/>
                        <a:pt x="430" y="425"/>
                      </a:cubicBezTo>
                      <a:cubicBezTo>
                        <a:pt x="397" y="349"/>
                        <a:pt x="364" y="272"/>
                        <a:pt x="330" y="19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7" name="Freeform 37"/>
                <p:cNvSpPr>
                  <a:spLocks noChangeArrowheads="1"/>
                </p:cNvSpPr>
                <p:nvPr/>
              </p:nvSpPr>
              <p:spPr bwMode="auto">
                <a:xfrm>
                  <a:off x="4789" y="3723"/>
                  <a:ext cx="18" cy="47"/>
                </a:xfrm>
                <a:custGeom>
                  <a:avLst/>
                  <a:gdLst>
                    <a:gd name="T0" fmla="*/ 82 w 83"/>
                    <a:gd name="T1" fmla="*/ 74 h 211"/>
                    <a:gd name="T2" fmla="*/ 36 w 83"/>
                    <a:gd name="T3" fmla="*/ 0 h 211"/>
                    <a:gd name="T4" fmla="*/ 0 w 83"/>
                    <a:gd name="T5" fmla="*/ 36 h 211"/>
                    <a:gd name="T6" fmla="*/ 36 w 83"/>
                    <a:gd name="T7" fmla="*/ 74 h 211"/>
                    <a:gd name="T8" fmla="*/ 60 w 83"/>
                    <a:gd name="T9" fmla="*/ 66 h 211"/>
                    <a:gd name="T10" fmla="*/ 64 w 83"/>
                    <a:gd name="T11" fmla="*/ 62 h 211"/>
                    <a:gd name="T12" fmla="*/ 66 w 83"/>
                    <a:gd name="T13" fmla="*/ 74 h 211"/>
                    <a:gd name="T14" fmla="*/ 18 w 83"/>
                    <a:gd name="T15" fmla="*/ 190 h 211"/>
                    <a:gd name="T16" fmla="*/ 10 w 83"/>
                    <a:gd name="T17" fmla="*/ 202 h 211"/>
                    <a:gd name="T18" fmla="*/ 18 w 83"/>
                    <a:gd name="T19" fmla="*/ 210 h 211"/>
                    <a:gd name="T20" fmla="*/ 82 w 83"/>
                    <a:gd name="T21" fmla="*/ 7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3" h="211">
                      <a:moveTo>
                        <a:pt x="82" y="74"/>
                      </a:moveTo>
                      <a:cubicBezTo>
                        <a:pt x="82" y="28"/>
                        <a:pt x="64" y="0"/>
                        <a:pt x="36" y="0"/>
                      </a:cubicBezTo>
                      <a:cubicBezTo>
                        <a:pt x="14" y="0"/>
                        <a:pt x="0" y="18"/>
                        <a:pt x="0" y="36"/>
                      </a:cubicBezTo>
                      <a:cubicBezTo>
                        <a:pt x="0" y="56"/>
                        <a:pt x="14" y="74"/>
                        <a:pt x="36" y="74"/>
                      </a:cubicBezTo>
                      <a:cubicBezTo>
                        <a:pt x="44" y="74"/>
                        <a:pt x="54" y="72"/>
                        <a:pt x="60" y="66"/>
                      </a:cubicBezTo>
                      <a:cubicBezTo>
                        <a:pt x="64" y="64"/>
                        <a:pt x="63" y="64"/>
                        <a:pt x="64" y="62"/>
                      </a:cubicBezTo>
                      <a:cubicBezTo>
                        <a:pt x="66" y="62"/>
                        <a:pt x="66" y="64"/>
                        <a:pt x="66" y="74"/>
                      </a:cubicBezTo>
                      <a:cubicBezTo>
                        <a:pt x="66" y="126"/>
                        <a:pt x="42" y="168"/>
                        <a:pt x="18" y="190"/>
                      </a:cubicBezTo>
                      <a:cubicBezTo>
                        <a:pt x="10" y="198"/>
                        <a:pt x="10" y="200"/>
                        <a:pt x="10" y="202"/>
                      </a:cubicBezTo>
                      <a:cubicBezTo>
                        <a:pt x="10" y="206"/>
                        <a:pt x="14" y="210"/>
                        <a:pt x="18" y="210"/>
                      </a:cubicBezTo>
                      <a:cubicBezTo>
                        <a:pt x="26" y="210"/>
                        <a:pt x="82" y="156"/>
                        <a:pt x="82" y="7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8" name="Freeform 38"/>
                <p:cNvSpPr>
                  <a:spLocks noChangeArrowheads="1"/>
                </p:cNvSpPr>
                <p:nvPr/>
              </p:nvSpPr>
              <p:spPr bwMode="auto">
                <a:xfrm>
                  <a:off x="4853" y="3631"/>
                  <a:ext cx="121" cy="108"/>
                </a:xfrm>
                <a:custGeom>
                  <a:avLst/>
                  <a:gdLst>
                    <a:gd name="T0" fmla="*/ 82 w 537"/>
                    <a:gd name="T1" fmla="*/ 425 h 480"/>
                    <a:gd name="T2" fmla="*/ 18 w 537"/>
                    <a:gd name="T3" fmla="*/ 457 h 480"/>
                    <a:gd name="T4" fmla="*/ 0 w 537"/>
                    <a:gd name="T5" fmla="*/ 471 h 480"/>
                    <a:gd name="T6" fmla="*/ 18 w 537"/>
                    <a:gd name="T7" fmla="*/ 479 h 480"/>
                    <a:gd name="T8" fmla="*/ 252 w 537"/>
                    <a:gd name="T9" fmla="*/ 479 h 480"/>
                    <a:gd name="T10" fmla="*/ 536 w 537"/>
                    <a:gd name="T11" fmla="*/ 178 h 480"/>
                    <a:gd name="T12" fmla="*/ 370 w 537"/>
                    <a:gd name="T13" fmla="*/ 0 h 480"/>
                    <a:gd name="T14" fmla="*/ 134 w 537"/>
                    <a:gd name="T15" fmla="*/ 0 h 480"/>
                    <a:gd name="T16" fmla="*/ 114 w 537"/>
                    <a:gd name="T17" fmla="*/ 14 h 480"/>
                    <a:gd name="T18" fmla="*/ 134 w 537"/>
                    <a:gd name="T19" fmla="*/ 22 h 480"/>
                    <a:gd name="T20" fmla="*/ 164 w 537"/>
                    <a:gd name="T21" fmla="*/ 24 h 480"/>
                    <a:gd name="T22" fmla="*/ 180 w 537"/>
                    <a:gd name="T23" fmla="*/ 36 h 480"/>
                    <a:gd name="T24" fmla="*/ 176 w 537"/>
                    <a:gd name="T25" fmla="*/ 48 h 480"/>
                    <a:gd name="T26" fmla="*/ 82 w 537"/>
                    <a:gd name="T27" fmla="*/ 425 h 480"/>
                    <a:gd name="T28" fmla="*/ 234 w 537"/>
                    <a:gd name="T29" fmla="*/ 50 h 480"/>
                    <a:gd name="T30" fmla="*/ 272 w 537"/>
                    <a:gd name="T31" fmla="*/ 22 h 480"/>
                    <a:gd name="T32" fmla="*/ 348 w 537"/>
                    <a:gd name="T33" fmla="*/ 22 h 480"/>
                    <a:gd name="T34" fmla="*/ 474 w 537"/>
                    <a:gd name="T35" fmla="*/ 152 h 480"/>
                    <a:gd name="T36" fmla="*/ 402 w 537"/>
                    <a:gd name="T37" fmla="*/ 379 h 480"/>
                    <a:gd name="T38" fmla="*/ 238 w 537"/>
                    <a:gd name="T39" fmla="*/ 457 h 480"/>
                    <a:gd name="T40" fmla="*/ 160 w 537"/>
                    <a:gd name="T41" fmla="*/ 457 h 480"/>
                    <a:gd name="T42" fmla="*/ 144 w 537"/>
                    <a:gd name="T43" fmla="*/ 457 h 480"/>
                    <a:gd name="T44" fmla="*/ 134 w 537"/>
                    <a:gd name="T45" fmla="*/ 449 h 480"/>
                    <a:gd name="T46" fmla="*/ 138 w 537"/>
                    <a:gd name="T47" fmla="*/ 433 h 480"/>
                    <a:gd name="T48" fmla="*/ 234 w 537"/>
                    <a:gd name="T49" fmla="*/ 5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7" h="480">
                      <a:moveTo>
                        <a:pt x="82" y="425"/>
                      </a:moveTo>
                      <a:cubicBezTo>
                        <a:pt x="76" y="451"/>
                        <a:pt x="74" y="457"/>
                        <a:pt x="18" y="457"/>
                      </a:cubicBezTo>
                      <a:cubicBezTo>
                        <a:pt x="6" y="457"/>
                        <a:pt x="0" y="457"/>
                        <a:pt x="0" y="471"/>
                      </a:cubicBezTo>
                      <a:cubicBezTo>
                        <a:pt x="0" y="479"/>
                        <a:pt x="6" y="479"/>
                        <a:pt x="18" y="479"/>
                      </a:cubicBezTo>
                      <a:cubicBezTo>
                        <a:pt x="96" y="479"/>
                        <a:pt x="174" y="479"/>
                        <a:pt x="252" y="479"/>
                      </a:cubicBezTo>
                      <a:cubicBezTo>
                        <a:pt x="398" y="479"/>
                        <a:pt x="536" y="331"/>
                        <a:pt x="536" y="178"/>
                      </a:cubicBezTo>
                      <a:cubicBezTo>
                        <a:pt x="536" y="80"/>
                        <a:pt x="476" y="0"/>
                        <a:pt x="370" y="0"/>
                      </a:cubicBezTo>
                      <a:cubicBezTo>
                        <a:pt x="291" y="0"/>
                        <a:pt x="213" y="0"/>
                        <a:pt x="134" y="0"/>
                      </a:cubicBezTo>
                      <a:cubicBezTo>
                        <a:pt x="122" y="0"/>
                        <a:pt x="114" y="0"/>
                        <a:pt x="114" y="14"/>
                      </a:cubicBezTo>
                      <a:cubicBezTo>
                        <a:pt x="114" y="22"/>
                        <a:pt x="120" y="22"/>
                        <a:pt x="134" y="22"/>
                      </a:cubicBezTo>
                      <a:cubicBezTo>
                        <a:pt x="144" y="22"/>
                        <a:pt x="156" y="24"/>
                        <a:pt x="164" y="24"/>
                      </a:cubicBezTo>
                      <a:cubicBezTo>
                        <a:pt x="176" y="26"/>
                        <a:pt x="180" y="28"/>
                        <a:pt x="180" y="36"/>
                      </a:cubicBezTo>
                      <a:cubicBezTo>
                        <a:pt x="180" y="38"/>
                        <a:pt x="180" y="40"/>
                        <a:pt x="176" y="48"/>
                      </a:cubicBezTo>
                      <a:cubicBezTo>
                        <a:pt x="145" y="174"/>
                        <a:pt x="113" y="300"/>
                        <a:pt x="82" y="425"/>
                      </a:cubicBezTo>
                      <a:close/>
                      <a:moveTo>
                        <a:pt x="234" y="50"/>
                      </a:moveTo>
                      <a:cubicBezTo>
                        <a:pt x="240" y="24"/>
                        <a:pt x="242" y="22"/>
                        <a:pt x="272" y="22"/>
                      </a:cubicBezTo>
                      <a:cubicBezTo>
                        <a:pt x="297" y="22"/>
                        <a:pt x="323" y="22"/>
                        <a:pt x="348" y="22"/>
                      </a:cubicBezTo>
                      <a:cubicBezTo>
                        <a:pt x="416" y="22"/>
                        <a:pt x="474" y="60"/>
                        <a:pt x="474" y="152"/>
                      </a:cubicBezTo>
                      <a:cubicBezTo>
                        <a:pt x="474" y="186"/>
                        <a:pt x="460" y="302"/>
                        <a:pt x="402" y="379"/>
                      </a:cubicBezTo>
                      <a:cubicBezTo>
                        <a:pt x="380" y="405"/>
                        <a:pt x="326" y="457"/>
                        <a:pt x="238" y="457"/>
                      </a:cubicBezTo>
                      <a:cubicBezTo>
                        <a:pt x="212" y="457"/>
                        <a:pt x="186" y="457"/>
                        <a:pt x="160" y="457"/>
                      </a:cubicBezTo>
                      <a:cubicBezTo>
                        <a:pt x="150" y="457"/>
                        <a:pt x="148" y="457"/>
                        <a:pt x="144" y="457"/>
                      </a:cubicBezTo>
                      <a:cubicBezTo>
                        <a:pt x="136" y="455"/>
                        <a:pt x="134" y="455"/>
                        <a:pt x="134" y="449"/>
                      </a:cubicBezTo>
                      <a:cubicBezTo>
                        <a:pt x="134" y="447"/>
                        <a:pt x="134" y="447"/>
                        <a:pt x="138" y="433"/>
                      </a:cubicBezTo>
                      <a:cubicBezTo>
                        <a:pt x="170" y="306"/>
                        <a:pt x="202" y="178"/>
                        <a:pt x="234" y="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9" name="Freeform 39"/>
                <p:cNvSpPr>
                  <a:spLocks noChangeArrowheads="1"/>
                </p:cNvSpPr>
                <p:nvPr/>
              </p:nvSpPr>
              <p:spPr bwMode="auto">
                <a:xfrm>
                  <a:off x="5036" y="3606"/>
                  <a:ext cx="57" cy="4"/>
                </a:xfrm>
                <a:custGeom>
                  <a:avLst/>
                  <a:gdLst>
                    <a:gd name="T0" fmla="*/ 254 w 255"/>
                    <a:gd name="T1" fmla="*/ 22 h 23"/>
                    <a:gd name="T2" fmla="*/ 254 w 255"/>
                    <a:gd name="T3" fmla="*/ 0 h 23"/>
                    <a:gd name="T4" fmla="*/ 0 w 255"/>
                    <a:gd name="T5" fmla="*/ 0 h 23"/>
                    <a:gd name="T6" fmla="*/ 0 w 255"/>
                    <a:gd name="T7" fmla="*/ 22 h 23"/>
                    <a:gd name="T8" fmla="*/ 254 w 255"/>
                    <a:gd name="T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23">
                      <a:moveTo>
                        <a:pt x="254" y="22"/>
                      </a:moveTo>
                      <a:cubicBezTo>
                        <a:pt x="254" y="15"/>
                        <a:pt x="254" y="7"/>
                        <a:pt x="254" y="0"/>
                      </a:cubicBezTo>
                      <a:cubicBezTo>
                        <a:pt x="169" y="0"/>
                        <a:pt x="84" y="0"/>
                        <a:pt x="0" y="0"/>
                      </a:cubicBezTo>
                      <a:cubicBezTo>
                        <a:pt x="0" y="7"/>
                        <a:pt x="0" y="15"/>
                        <a:pt x="0" y="22"/>
                      </a:cubicBezTo>
                      <a:cubicBezTo>
                        <a:pt x="84" y="22"/>
                        <a:pt x="169" y="22"/>
                        <a:pt x="254" y="2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80" name="Freeform 40"/>
                <p:cNvSpPr>
                  <a:spLocks noChangeArrowheads="1"/>
                </p:cNvSpPr>
                <p:nvPr/>
              </p:nvSpPr>
              <p:spPr bwMode="auto">
                <a:xfrm>
                  <a:off x="4989" y="3631"/>
                  <a:ext cx="135" cy="108"/>
                </a:xfrm>
                <a:custGeom>
                  <a:avLst/>
                  <a:gdLst>
                    <a:gd name="T0" fmla="*/ 330 w 599"/>
                    <a:gd name="T1" fmla="*/ 196 h 480"/>
                    <a:gd name="T2" fmla="*/ 326 w 599"/>
                    <a:gd name="T3" fmla="*/ 186 h 480"/>
                    <a:gd name="T4" fmla="*/ 346 w 599"/>
                    <a:gd name="T5" fmla="*/ 170 h 480"/>
                    <a:gd name="T6" fmla="*/ 470 w 599"/>
                    <a:gd name="T7" fmla="*/ 76 h 480"/>
                    <a:gd name="T8" fmla="*/ 584 w 599"/>
                    <a:gd name="T9" fmla="*/ 22 h 480"/>
                    <a:gd name="T10" fmla="*/ 598 w 599"/>
                    <a:gd name="T11" fmla="*/ 8 h 480"/>
                    <a:gd name="T12" fmla="*/ 590 w 599"/>
                    <a:gd name="T13" fmla="*/ 0 h 480"/>
                    <a:gd name="T14" fmla="*/ 540 w 599"/>
                    <a:gd name="T15" fmla="*/ 2 h 480"/>
                    <a:gd name="T16" fmla="*/ 462 w 599"/>
                    <a:gd name="T17" fmla="*/ 0 h 480"/>
                    <a:gd name="T18" fmla="*/ 448 w 599"/>
                    <a:gd name="T19" fmla="*/ 14 h 480"/>
                    <a:gd name="T20" fmla="*/ 456 w 599"/>
                    <a:gd name="T21" fmla="*/ 22 h 480"/>
                    <a:gd name="T22" fmla="*/ 478 w 599"/>
                    <a:gd name="T23" fmla="*/ 38 h 480"/>
                    <a:gd name="T24" fmla="*/ 454 w 599"/>
                    <a:gd name="T25" fmla="*/ 70 h 480"/>
                    <a:gd name="T26" fmla="*/ 178 w 599"/>
                    <a:gd name="T27" fmla="*/ 280 h 480"/>
                    <a:gd name="T28" fmla="*/ 236 w 599"/>
                    <a:gd name="T29" fmla="*/ 54 h 480"/>
                    <a:gd name="T30" fmla="*/ 294 w 599"/>
                    <a:gd name="T31" fmla="*/ 22 h 480"/>
                    <a:gd name="T32" fmla="*/ 318 w 599"/>
                    <a:gd name="T33" fmla="*/ 8 h 480"/>
                    <a:gd name="T34" fmla="*/ 308 w 599"/>
                    <a:gd name="T35" fmla="*/ 0 h 480"/>
                    <a:gd name="T36" fmla="*/ 218 w 599"/>
                    <a:gd name="T37" fmla="*/ 2 h 480"/>
                    <a:gd name="T38" fmla="*/ 128 w 599"/>
                    <a:gd name="T39" fmla="*/ 0 h 480"/>
                    <a:gd name="T40" fmla="*/ 114 w 599"/>
                    <a:gd name="T41" fmla="*/ 14 h 480"/>
                    <a:gd name="T42" fmla="*/ 134 w 599"/>
                    <a:gd name="T43" fmla="*/ 22 h 480"/>
                    <a:gd name="T44" fmla="*/ 164 w 599"/>
                    <a:gd name="T45" fmla="*/ 24 h 480"/>
                    <a:gd name="T46" fmla="*/ 180 w 599"/>
                    <a:gd name="T47" fmla="*/ 36 h 480"/>
                    <a:gd name="T48" fmla="*/ 176 w 599"/>
                    <a:gd name="T49" fmla="*/ 48 h 480"/>
                    <a:gd name="T50" fmla="*/ 82 w 599"/>
                    <a:gd name="T51" fmla="*/ 425 h 480"/>
                    <a:gd name="T52" fmla="*/ 18 w 599"/>
                    <a:gd name="T53" fmla="*/ 457 h 480"/>
                    <a:gd name="T54" fmla="*/ 0 w 599"/>
                    <a:gd name="T55" fmla="*/ 471 h 480"/>
                    <a:gd name="T56" fmla="*/ 10 w 599"/>
                    <a:gd name="T57" fmla="*/ 479 h 480"/>
                    <a:gd name="T58" fmla="*/ 98 w 599"/>
                    <a:gd name="T59" fmla="*/ 477 h 480"/>
                    <a:gd name="T60" fmla="*/ 144 w 599"/>
                    <a:gd name="T61" fmla="*/ 477 h 480"/>
                    <a:gd name="T62" fmla="*/ 190 w 599"/>
                    <a:gd name="T63" fmla="*/ 479 h 480"/>
                    <a:gd name="T64" fmla="*/ 204 w 599"/>
                    <a:gd name="T65" fmla="*/ 465 h 480"/>
                    <a:gd name="T66" fmla="*/ 184 w 599"/>
                    <a:gd name="T67" fmla="*/ 457 h 480"/>
                    <a:gd name="T68" fmla="*/ 138 w 599"/>
                    <a:gd name="T69" fmla="*/ 445 h 480"/>
                    <a:gd name="T70" fmla="*/ 144 w 599"/>
                    <a:gd name="T71" fmla="*/ 413 h 480"/>
                    <a:gd name="T72" fmla="*/ 172 w 599"/>
                    <a:gd name="T73" fmla="*/ 304 h 480"/>
                    <a:gd name="T74" fmla="*/ 278 w 599"/>
                    <a:gd name="T75" fmla="*/ 224 h 480"/>
                    <a:gd name="T76" fmla="*/ 358 w 599"/>
                    <a:gd name="T77" fmla="*/ 411 h 480"/>
                    <a:gd name="T78" fmla="*/ 368 w 599"/>
                    <a:gd name="T79" fmla="*/ 435 h 480"/>
                    <a:gd name="T80" fmla="*/ 330 w 599"/>
                    <a:gd name="T81" fmla="*/ 457 h 480"/>
                    <a:gd name="T82" fmla="*/ 316 w 599"/>
                    <a:gd name="T83" fmla="*/ 471 h 480"/>
                    <a:gd name="T84" fmla="*/ 326 w 599"/>
                    <a:gd name="T85" fmla="*/ 479 h 480"/>
                    <a:gd name="T86" fmla="*/ 410 w 599"/>
                    <a:gd name="T87" fmla="*/ 477 h 480"/>
                    <a:gd name="T88" fmla="*/ 480 w 599"/>
                    <a:gd name="T89" fmla="*/ 479 h 480"/>
                    <a:gd name="T90" fmla="*/ 492 w 599"/>
                    <a:gd name="T91" fmla="*/ 465 h 480"/>
                    <a:gd name="T92" fmla="*/ 478 w 599"/>
                    <a:gd name="T93" fmla="*/ 457 h 480"/>
                    <a:gd name="T94" fmla="*/ 430 w 599"/>
                    <a:gd name="T95" fmla="*/ 425 h 480"/>
                    <a:gd name="T96" fmla="*/ 330 w 599"/>
                    <a:gd name="T97" fmla="*/ 196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9" h="480">
                      <a:moveTo>
                        <a:pt x="330" y="196"/>
                      </a:moveTo>
                      <a:cubicBezTo>
                        <a:pt x="330" y="194"/>
                        <a:pt x="326" y="188"/>
                        <a:pt x="326" y="186"/>
                      </a:cubicBezTo>
                      <a:cubicBezTo>
                        <a:pt x="332" y="180"/>
                        <a:pt x="340" y="176"/>
                        <a:pt x="346" y="170"/>
                      </a:cubicBezTo>
                      <a:cubicBezTo>
                        <a:pt x="387" y="138"/>
                        <a:pt x="428" y="107"/>
                        <a:pt x="470" y="76"/>
                      </a:cubicBezTo>
                      <a:cubicBezTo>
                        <a:pt x="536" y="28"/>
                        <a:pt x="564" y="24"/>
                        <a:pt x="584" y="22"/>
                      </a:cubicBezTo>
                      <a:cubicBezTo>
                        <a:pt x="590" y="22"/>
                        <a:pt x="598" y="20"/>
                        <a:pt x="598" y="8"/>
                      </a:cubicBezTo>
                      <a:cubicBezTo>
                        <a:pt x="598" y="6"/>
                        <a:pt x="594" y="0"/>
                        <a:pt x="590" y="0"/>
                      </a:cubicBezTo>
                      <a:cubicBezTo>
                        <a:pt x="574" y="0"/>
                        <a:pt x="556" y="2"/>
                        <a:pt x="540" y="2"/>
                      </a:cubicBezTo>
                      <a:cubicBezTo>
                        <a:pt x="514" y="2"/>
                        <a:pt x="486" y="0"/>
                        <a:pt x="462" y="0"/>
                      </a:cubicBezTo>
                      <a:cubicBezTo>
                        <a:pt x="456" y="0"/>
                        <a:pt x="448" y="0"/>
                        <a:pt x="448" y="14"/>
                      </a:cubicBezTo>
                      <a:cubicBezTo>
                        <a:pt x="448" y="20"/>
                        <a:pt x="452" y="22"/>
                        <a:pt x="456" y="22"/>
                      </a:cubicBezTo>
                      <a:cubicBezTo>
                        <a:pt x="472" y="24"/>
                        <a:pt x="478" y="28"/>
                        <a:pt x="478" y="38"/>
                      </a:cubicBezTo>
                      <a:cubicBezTo>
                        <a:pt x="478" y="50"/>
                        <a:pt x="458" y="66"/>
                        <a:pt x="454" y="70"/>
                      </a:cubicBezTo>
                      <a:cubicBezTo>
                        <a:pt x="362" y="140"/>
                        <a:pt x="270" y="210"/>
                        <a:pt x="178" y="280"/>
                      </a:cubicBezTo>
                      <a:cubicBezTo>
                        <a:pt x="197" y="204"/>
                        <a:pt x="216" y="129"/>
                        <a:pt x="236" y="54"/>
                      </a:cubicBezTo>
                      <a:cubicBezTo>
                        <a:pt x="242" y="30"/>
                        <a:pt x="242" y="22"/>
                        <a:pt x="294" y="22"/>
                      </a:cubicBezTo>
                      <a:cubicBezTo>
                        <a:pt x="312" y="22"/>
                        <a:pt x="318" y="22"/>
                        <a:pt x="318" y="8"/>
                      </a:cubicBezTo>
                      <a:cubicBezTo>
                        <a:pt x="318" y="2"/>
                        <a:pt x="312" y="0"/>
                        <a:pt x="308" y="0"/>
                      </a:cubicBezTo>
                      <a:cubicBezTo>
                        <a:pt x="288" y="0"/>
                        <a:pt x="238" y="2"/>
                        <a:pt x="218" y="2"/>
                      </a:cubicBezTo>
                      <a:cubicBezTo>
                        <a:pt x="198" y="2"/>
                        <a:pt x="148" y="0"/>
                        <a:pt x="128" y="0"/>
                      </a:cubicBezTo>
                      <a:cubicBezTo>
                        <a:pt x="122" y="0"/>
                        <a:pt x="114" y="0"/>
                        <a:pt x="114" y="14"/>
                      </a:cubicBezTo>
                      <a:cubicBezTo>
                        <a:pt x="114" y="22"/>
                        <a:pt x="120" y="22"/>
                        <a:pt x="134" y="22"/>
                      </a:cubicBezTo>
                      <a:cubicBezTo>
                        <a:pt x="144" y="22"/>
                        <a:pt x="156" y="24"/>
                        <a:pt x="164" y="24"/>
                      </a:cubicBezTo>
                      <a:cubicBezTo>
                        <a:pt x="176" y="26"/>
                        <a:pt x="180" y="28"/>
                        <a:pt x="180" y="36"/>
                      </a:cubicBezTo>
                      <a:cubicBezTo>
                        <a:pt x="180" y="38"/>
                        <a:pt x="178" y="40"/>
                        <a:pt x="176" y="48"/>
                      </a:cubicBezTo>
                      <a:cubicBezTo>
                        <a:pt x="144" y="174"/>
                        <a:pt x="113" y="300"/>
                        <a:pt x="82" y="425"/>
                      </a:cubicBezTo>
                      <a:cubicBezTo>
                        <a:pt x="76" y="451"/>
                        <a:pt x="74" y="457"/>
                        <a:pt x="18" y="457"/>
                      </a:cubicBezTo>
                      <a:cubicBezTo>
                        <a:pt x="6" y="457"/>
                        <a:pt x="0" y="457"/>
                        <a:pt x="0" y="471"/>
                      </a:cubicBezTo>
                      <a:cubicBezTo>
                        <a:pt x="0" y="479"/>
                        <a:pt x="8" y="479"/>
                        <a:pt x="10" y="479"/>
                      </a:cubicBezTo>
                      <a:cubicBezTo>
                        <a:pt x="30" y="479"/>
                        <a:pt x="80" y="477"/>
                        <a:pt x="98" y="477"/>
                      </a:cubicBezTo>
                      <a:cubicBezTo>
                        <a:pt x="114" y="477"/>
                        <a:pt x="130" y="477"/>
                        <a:pt x="144" y="477"/>
                      </a:cubicBezTo>
                      <a:cubicBezTo>
                        <a:pt x="160" y="477"/>
                        <a:pt x="174" y="479"/>
                        <a:pt x="190" y="479"/>
                      </a:cubicBezTo>
                      <a:cubicBezTo>
                        <a:pt x="194" y="479"/>
                        <a:pt x="204" y="479"/>
                        <a:pt x="204" y="465"/>
                      </a:cubicBezTo>
                      <a:cubicBezTo>
                        <a:pt x="204" y="457"/>
                        <a:pt x="198" y="457"/>
                        <a:pt x="184" y="457"/>
                      </a:cubicBezTo>
                      <a:cubicBezTo>
                        <a:pt x="158" y="457"/>
                        <a:pt x="138" y="457"/>
                        <a:pt x="138" y="445"/>
                      </a:cubicBezTo>
                      <a:cubicBezTo>
                        <a:pt x="138" y="439"/>
                        <a:pt x="142" y="425"/>
                        <a:pt x="144" y="413"/>
                      </a:cubicBezTo>
                      <a:cubicBezTo>
                        <a:pt x="154" y="377"/>
                        <a:pt x="164" y="341"/>
                        <a:pt x="172" y="304"/>
                      </a:cubicBezTo>
                      <a:cubicBezTo>
                        <a:pt x="207" y="277"/>
                        <a:pt x="242" y="250"/>
                        <a:pt x="278" y="224"/>
                      </a:cubicBezTo>
                      <a:cubicBezTo>
                        <a:pt x="304" y="286"/>
                        <a:pt x="331" y="349"/>
                        <a:pt x="358" y="411"/>
                      </a:cubicBezTo>
                      <a:cubicBezTo>
                        <a:pt x="368" y="431"/>
                        <a:pt x="368" y="431"/>
                        <a:pt x="368" y="435"/>
                      </a:cubicBezTo>
                      <a:cubicBezTo>
                        <a:pt x="368" y="457"/>
                        <a:pt x="338" y="457"/>
                        <a:pt x="330" y="457"/>
                      </a:cubicBezTo>
                      <a:cubicBezTo>
                        <a:pt x="324" y="457"/>
                        <a:pt x="316" y="457"/>
                        <a:pt x="316" y="471"/>
                      </a:cubicBezTo>
                      <a:cubicBezTo>
                        <a:pt x="316" y="479"/>
                        <a:pt x="324" y="479"/>
                        <a:pt x="326" y="479"/>
                      </a:cubicBezTo>
                      <a:cubicBezTo>
                        <a:pt x="354" y="479"/>
                        <a:pt x="382" y="477"/>
                        <a:pt x="410" y="477"/>
                      </a:cubicBezTo>
                      <a:cubicBezTo>
                        <a:pt x="426" y="477"/>
                        <a:pt x="464" y="479"/>
                        <a:pt x="480" y="479"/>
                      </a:cubicBezTo>
                      <a:cubicBezTo>
                        <a:pt x="484" y="479"/>
                        <a:pt x="492" y="479"/>
                        <a:pt x="492" y="465"/>
                      </a:cubicBezTo>
                      <a:cubicBezTo>
                        <a:pt x="492" y="457"/>
                        <a:pt x="484" y="457"/>
                        <a:pt x="478" y="457"/>
                      </a:cubicBezTo>
                      <a:cubicBezTo>
                        <a:pt x="450" y="457"/>
                        <a:pt x="440" y="451"/>
                        <a:pt x="430" y="425"/>
                      </a:cubicBezTo>
                      <a:cubicBezTo>
                        <a:pt x="396" y="349"/>
                        <a:pt x="363" y="272"/>
                        <a:pt x="330" y="19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81" name="Freeform 41"/>
                <p:cNvSpPr>
                  <a:spLocks noChangeArrowheads="1"/>
                </p:cNvSpPr>
                <p:nvPr/>
              </p:nvSpPr>
              <p:spPr bwMode="auto">
                <a:xfrm>
                  <a:off x="5143" y="3723"/>
                  <a:ext cx="18" cy="47"/>
                </a:xfrm>
                <a:custGeom>
                  <a:avLst/>
                  <a:gdLst>
                    <a:gd name="T0" fmla="*/ 81 w 82"/>
                    <a:gd name="T1" fmla="*/ 74 h 211"/>
                    <a:gd name="T2" fmla="*/ 38 w 82"/>
                    <a:gd name="T3" fmla="*/ 0 h 211"/>
                    <a:gd name="T4" fmla="*/ 0 w 82"/>
                    <a:gd name="T5" fmla="*/ 36 h 211"/>
                    <a:gd name="T6" fmla="*/ 38 w 82"/>
                    <a:gd name="T7" fmla="*/ 74 h 211"/>
                    <a:gd name="T8" fmla="*/ 61 w 82"/>
                    <a:gd name="T9" fmla="*/ 66 h 211"/>
                    <a:gd name="T10" fmla="*/ 65 w 82"/>
                    <a:gd name="T11" fmla="*/ 62 h 211"/>
                    <a:gd name="T12" fmla="*/ 65 w 82"/>
                    <a:gd name="T13" fmla="*/ 74 h 211"/>
                    <a:gd name="T14" fmla="*/ 18 w 82"/>
                    <a:gd name="T15" fmla="*/ 190 h 211"/>
                    <a:gd name="T16" fmla="*/ 12 w 82"/>
                    <a:gd name="T17" fmla="*/ 202 h 211"/>
                    <a:gd name="T18" fmla="*/ 18 w 82"/>
                    <a:gd name="T19" fmla="*/ 210 h 211"/>
                    <a:gd name="T20" fmla="*/ 81 w 82"/>
                    <a:gd name="T21" fmla="*/ 7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2" h="211">
                      <a:moveTo>
                        <a:pt x="81" y="74"/>
                      </a:moveTo>
                      <a:cubicBezTo>
                        <a:pt x="81" y="28"/>
                        <a:pt x="63" y="0"/>
                        <a:pt x="38" y="0"/>
                      </a:cubicBezTo>
                      <a:cubicBezTo>
                        <a:pt x="14" y="0"/>
                        <a:pt x="0" y="18"/>
                        <a:pt x="0" y="36"/>
                      </a:cubicBezTo>
                      <a:cubicBezTo>
                        <a:pt x="0" y="56"/>
                        <a:pt x="14" y="74"/>
                        <a:pt x="38" y="74"/>
                      </a:cubicBezTo>
                      <a:cubicBezTo>
                        <a:pt x="46" y="74"/>
                        <a:pt x="54" y="72"/>
                        <a:pt x="61" y="66"/>
                      </a:cubicBezTo>
                      <a:cubicBezTo>
                        <a:pt x="63" y="64"/>
                        <a:pt x="63" y="62"/>
                        <a:pt x="65" y="62"/>
                      </a:cubicBezTo>
                      <a:cubicBezTo>
                        <a:pt x="65" y="66"/>
                        <a:pt x="65" y="64"/>
                        <a:pt x="65" y="74"/>
                      </a:cubicBezTo>
                      <a:cubicBezTo>
                        <a:pt x="65" y="126"/>
                        <a:pt x="41" y="167"/>
                        <a:pt x="18" y="190"/>
                      </a:cubicBezTo>
                      <a:cubicBezTo>
                        <a:pt x="10" y="197"/>
                        <a:pt x="12" y="200"/>
                        <a:pt x="12" y="202"/>
                      </a:cubicBezTo>
                      <a:cubicBezTo>
                        <a:pt x="12" y="206"/>
                        <a:pt x="14" y="210"/>
                        <a:pt x="18" y="210"/>
                      </a:cubicBezTo>
                      <a:cubicBezTo>
                        <a:pt x="26" y="210"/>
                        <a:pt x="81" y="156"/>
                        <a:pt x="81" y="7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82" name="Freeform 42"/>
                <p:cNvSpPr>
                  <a:spLocks noChangeArrowheads="1"/>
                </p:cNvSpPr>
                <p:nvPr/>
              </p:nvSpPr>
              <p:spPr bwMode="auto">
                <a:xfrm>
                  <a:off x="5206" y="3631"/>
                  <a:ext cx="121" cy="108"/>
                </a:xfrm>
                <a:custGeom>
                  <a:avLst/>
                  <a:gdLst>
                    <a:gd name="T0" fmla="*/ 84 w 537"/>
                    <a:gd name="T1" fmla="*/ 425 h 480"/>
                    <a:gd name="T2" fmla="*/ 20 w 537"/>
                    <a:gd name="T3" fmla="*/ 457 h 480"/>
                    <a:gd name="T4" fmla="*/ 0 w 537"/>
                    <a:gd name="T5" fmla="*/ 471 h 480"/>
                    <a:gd name="T6" fmla="*/ 20 w 537"/>
                    <a:gd name="T7" fmla="*/ 479 h 480"/>
                    <a:gd name="T8" fmla="*/ 252 w 537"/>
                    <a:gd name="T9" fmla="*/ 479 h 480"/>
                    <a:gd name="T10" fmla="*/ 536 w 537"/>
                    <a:gd name="T11" fmla="*/ 178 h 480"/>
                    <a:gd name="T12" fmla="*/ 372 w 537"/>
                    <a:gd name="T13" fmla="*/ 0 h 480"/>
                    <a:gd name="T14" fmla="*/ 136 w 537"/>
                    <a:gd name="T15" fmla="*/ 0 h 480"/>
                    <a:gd name="T16" fmla="*/ 114 w 537"/>
                    <a:gd name="T17" fmla="*/ 14 h 480"/>
                    <a:gd name="T18" fmla="*/ 134 w 537"/>
                    <a:gd name="T19" fmla="*/ 22 h 480"/>
                    <a:gd name="T20" fmla="*/ 166 w 537"/>
                    <a:gd name="T21" fmla="*/ 24 h 480"/>
                    <a:gd name="T22" fmla="*/ 180 w 537"/>
                    <a:gd name="T23" fmla="*/ 36 h 480"/>
                    <a:gd name="T24" fmla="*/ 178 w 537"/>
                    <a:gd name="T25" fmla="*/ 48 h 480"/>
                    <a:gd name="T26" fmla="*/ 84 w 537"/>
                    <a:gd name="T27" fmla="*/ 425 h 480"/>
                    <a:gd name="T28" fmla="*/ 236 w 537"/>
                    <a:gd name="T29" fmla="*/ 50 h 480"/>
                    <a:gd name="T30" fmla="*/ 274 w 537"/>
                    <a:gd name="T31" fmla="*/ 22 h 480"/>
                    <a:gd name="T32" fmla="*/ 348 w 537"/>
                    <a:gd name="T33" fmla="*/ 22 h 480"/>
                    <a:gd name="T34" fmla="*/ 476 w 537"/>
                    <a:gd name="T35" fmla="*/ 152 h 480"/>
                    <a:gd name="T36" fmla="*/ 402 w 537"/>
                    <a:gd name="T37" fmla="*/ 379 h 480"/>
                    <a:gd name="T38" fmla="*/ 240 w 537"/>
                    <a:gd name="T39" fmla="*/ 457 h 480"/>
                    <a:gd name="T40" fmla="*/ 160 w 537"/>
                    <a:gd name="T41" fmla="*/ 457 h 480"/>
                    <a:gd name="T42" fmla="*/ 144 w 537"/>
                    <a:gd name="T43" fmla="*/ 457 h 480"/>
                    <a:gd name="T44" fmla="*/ 136 w 537"/>
                    <a:gd name="T45" fmla="*/ 449 h 480"/>
                    <a:gd name="T46" fmla="*/ 140 w 537"/>
                    <a:gd name="T47" fmla="*/ 433 h 480"/>
                    <a:gd name="T48" fmla="*/ 236 w 537"/>
                    <a:gd name="T49" fmla="*/ 5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7" h="480">
                      <a:moveTo>
                        <a:pt x="84" y="425"/>
                      </a:moveTo>
                      <a:cubicBezTo>
                        <a:pt x="76" y="451"/>
                        <a:pt x="76" y="457"/>
                        <a:pt x="20" y="457"/>
                      </a:cubicBezTo>
                      <a:cubicBezTo>
                        <a:pt x="8" y="457"/>
                        <a:pt x="0" y="457"/>
                        <a:pt x="0" y="471"/>
                      </a:cubicBezTo>
                      <a:cubicBezTo>
                        <a:pt x="0" y="479"/>
                        <a:pt x="6" y="479"/>
                        <a:pt x="20" y="479"/>
                      </a:cubicBezTo>
                      <a:cubicBezTo>
                        <a:pt x="98" y="479"/>
                        <a:pt x="175" y="479"/>
                        <a:pt x="252" y="479"/>
                      </a:cubicBezTo>
                      <a:cubicBezTo>
                        <a:pt x="398" y="479"/>
                        <a:pt x="536" y="331"/>
                        <a:pt x="536" y="178"/>
                      </a:cubicBezTo>
                      <a:cubicBezTo>
                        <a:pt x="536" y="80"/>
                        <a:pt x="478" y="0"/>
                        <a:pt x="372" y="0"/>
                      </a:cubicBezTo>
                      <a:cubicBezTo>
                        <a:pt x="294" y="0"/>
                        <a:pt x="215" y="0"/>
                        <a:pt x="136" y="0"/>
                      </a:cubicBezTo>
                      <a:cubicBezTo>
                        <a:pt x="122" y="0"/>
                        <a:pt x="114" y="0"/>
                        <a:pt x="114" y="14"/>
                      </a:cubicBezTo>
                      <a:cubicBezTo>
                        <a:pt x="114" y="22"/>
                        <a:pt x="120" y="22"/>
                        <a:pt x="134" y="22"/>
                      </a:cubicBezTo>
                      <a:cubicBezTo>
                        <a:pt x="144" y="22"/>
                        <a:pt x="156" y="24"/>
                        <a:pt x="166" y="24"/>
                      </a:cubicBezTo>
                      <a:cubicBezTo>
                        <a:pt x="176" y="26"/>
                        <a:pt x="180" y="28"/>
                        <a:pt x="180" y="36"/>
                      </a:cubicBezTo>
                      <a:cubicBezTo>
                        <a:pt x="180" y="38"/>
                        <a:pt x="180" y="40"/>
                        <a:pt x="178" y="48"/>
                      </a:cubicBezTo>
                      <a:cubicBezTo>
                        <a:pt x="147" y="174"/>
                        <a:pt x="116" y="300"/>
                        <a:pt x="84" y="425"/>
                      </a:cubicBezTo>
                      <a:close/>
                      <a:moveTo>
                        <a:pt x="236" y="50"/>
                      </a:moveTo>
                      <a:cubicBezTo>
                        <a:pt x="242" y="24"/>
                        <a:pt x="244" y="22"/>
                        <a:pt x="274" y="22"/>
                      </a:cubicBezTo>
                      <a:cubicBezTo>
                        <a:pt x="299" y="22"/>
                        <a:pt x="324" y="22"/>
                        <a:pt x="348" y="22"/>
                      </a:cubicBezTo>
                      <a:cubicBezTo>
                        <a:pt x="418" y="22"/>
                        <a:pt x="476" y="60"/>
                        <a:pt x="476" y="152"/>
                      </a:cubicBezTo>
                      <a:cubicBezTo>
                        <a:pt x="476" y="186"/>
                        <a:pt x="462" y="302"/>
                        <a:pt x="402" y="379"/>
                      </a:cubicBezTo>
                      <a:cubicBezTo>
                        <a:pt x="382" y="405"/>
                        <a:pt x="326" y="457"/>
                        <a:pt x="240" y="457"/>
                      </a:cubicBezTo>
                      <a:cubicBezTo>
                        <a:pt x="214" y="457"/>
                        <a:pt x="187" y="457"/>
                        <a:pt x="160" y="457"/>
                      </a:cubicBezTo>
                      <a:cubicBezTo>
                        <a:pt x="150" y="457"/>
                        <a:pt x="148" y="457"/>
                        <a:pt x="144" y="457"/>
                      </a:cubicBezTo>
                      <a:cubicBezTo>
                        <a:pt x="138" y="455"/>
                        <a:pt x="136" y="455"/>
                        <a:pt x="136" y="449"/>
                      </a:cubicBezTo>
                      <a:cubicBezTo>
                        <a:pt x="136" y="447"/>
                        <a:pt x="136" y="447"/>
                        <a:pt x="140" y="433"/>
                      </a:cubicBezTo>
                      <a:cubicBezTo>
                        <a:pt x="172" y="306"/>
                        <a:pt x="204" y="178"/>
                        <a:pt x="236" y="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83" name="Freeform 43"/>
                <p:cNvSpPr>
                  <a:spLocks noChangeArrowheads="1"/>
                </p:cNvSpPr>
                <p:nvPr/>
              </p:nvSpPr>
              <p:spPr bwMode="auto">
                <a:xfrm>
                  <a:off x="5341" y="3672"/>
                  <a:ext cx="85" cy="69"/>
                </a:xfrm>
                <a:custGeom>
                  <a:avLst/>
                  <a:gdLst>
                    <a:gd name="T0" fmla="*/ 168 w 381"/>
                    <a:gd name="T1" fmla="*/ 40 h 310"/>
                    <a:gd name="T2" fmla="*/ 246 w 381"/>
                    <a:gd name="T3" fmla="*/ 40 h 310"/>
                    <a:gd name="T4" fmla="*/ 218 w 381"/>
                    <a:gd name="T5" fmla="*/ 221 h 310"/>
                    <a:gd name="T6" fmla="*/ 222 w 381"/>
                    <a:gd name="T7" fmla="*/ 273 h 310"/>
                    <a:gd name="T8" fmla="*/ 248 w 381"/>
                    <a:gd name="T9" fmla="*/ 309 h 310"/>
                    <a:gd name="T10" fmla="*/ 276 w 381"/>
                    <a:gd name="T11" fmla="*/ 283 h 310"/>
                    <a:gd name="T12" fmla="*/ 272 w 381"/>
                    <a:gd name="T13" fmla="*/ 267 h 310"/>
                    <a:gd name="T14" fmla="*/ 252 w 381"/>
                    <a:gd name="T15" fmla="*/ 151 h 310"/>
                    <a:gd name="T16" fmla="*/ 266 w 381"/>
                    <a:gd name="T17" fmla="*/ 40 h 310"/>
                    <a:gd name="T18" fmla="*/ 346 w 381"/>
                    <a:gd name="T19" fmla="*/ 40 h 310"/>
                    <a:gd name="T20" fmla="*/ 380 w 381"/>
                    <a:gd name="T21" fmla="*/ 16 h 310"/>
                    <a:gd name="T22" fmla="*/ 352 w 381"/>
                    <a:gd name="T23" fmla="*/ 0 h 310"/>
                    <a:gd name="T24" fmla="*/ 116 w 381"/>
                    <a:gd name="T25" fmla="*/ 0 h 310"/>
                    <a:gd name="T26" fmla="*/ 42 w 381"/>
                    <a:gd name="T27" fmla="*/ 32 h 310"/>
                    <a:gd name="T28" fmla="*/ 0 w 381"/>
                    <a:gd name="T29" fmla="*/ 96 h 310"/>
                    <a:gd name="T30" fmla="*/ 8 w 381"/>
                    <a:gd name="T31" fmla="*/ 102 h 310"/>
                    <a:gd name="T32" fmla="*/ 20 w 381"/>
                    <a:gd name="T33" fmla="*/ 94 h 310"/>
                    <a:gd name="T34" fmla="*/ 108 w 381"/>
                    <a:gd name="T35" fmla="*/ 40 h 310"/>
                    <a:gd name="T36" fmla="*/ 150 w 381"/>
                    <a:gd name="T37" fmla="*/ 40 h 310"/>
                    <a:gd name="T38" fmla="*/ 60 w 381"/>
                    <a:gd name="T39" fmla="*/ 273 h 310"/>
                    <a:gd name="T40" fmla="*/ 54 w 381"/>
                    <a:gd name="T41" fmla="*/ 289 h 310"/>
                    <a:gd name="T42" fmla="*/ 74 w 381"/>
                    <a:gd name="T43" fmla="*/ 309 h 310"/>
                    <a:gd name="T44" fmla="*/ 108 w 381"/>
                    <a:gd name="T45" fmla="*/ 263 h 310"/>
                    <a:gd name="T46" fmla="*/ 128 w 381"/>
                    <a:gd name="T47" fmla="*/ 195 h 310"/>
                    <a:gd name="T48" fmla="*/ 168 w 381"/>
                    <a:gd name="T49" fmla="*/ 4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1" h="310">
                      <a:moveTo>
                        <a:pt x="168" y="40"/>
                      </a:moveTo>
                      <a:cubicBezTo>
                        <a:pt x="194" y="40"/>
                        <a:pt x="220" y="40"/>
                        <a:pt x="246" y="40"/>
                      </a:cubicBezTo>
                      <a:cubicBezTo>
                        <a:pt x="224" y="143"/>
                        <a:pt x="218" y="173"/>
                        <a:pt x="218" y="221"/>
                      </a:cubicBezTo>
                      <a:cubicBezTo>
                        <a:pt x="218" y="231"/>
                        <a:pt x="218" y="249"/>
                        <a:pt x="222" y="273"/>
                      </a:cubicBezTo>
                      <a:cubicBezTo>
                        <a:pt x="230" y="305"/>
                        <a:pt x="238" y="309"/>
                        <a:pt x="248" y="309"/>
                      </a:cubicBezTo>
                      <a:cubicBezTo>
                        <a:pt x="262" y="309"/>
                        <a:pt x="276" y="297"/>
                        <a:pt x="276" y="283"/>
                      </a:cubicBezTo>
                      <a:cubicBezTo>
                        <a:pt x="276" y="277"/>
                        <a:pt x="276" y="277"/>
                        <a:pt x="272" y="267"/>
                      </a:cubicBezTo>
                      <a:cubicBezTo>
                        <a:pt x="252" y="217"/>
                        <a:pt x="252" y="171"/>
                        <a:pt x="252" y="151"/>
                      </a:cubicBezTo>
                      <a:cubicBezTo>
                        <a:pt x="252" y="114"/>
                        <a:pt x="258" y="76"/>
                        <a:pt x="266" y="40"/>
                      </a:cubicBezTo>
                      <a:cubicBezTo>
                        <a:pt x="293" y="40"/>
                        <a:pt x="319" y="40"/>
                        <a:pt x="346" y="40"/>
                      </a:cubicBezTo>
                      <a:cubicBezTo>
                        <a:pt x="354" y="40"/>
                        <a:pt x="380" y="40"/>
                        <a:pt x="380" y="16"/>
                      </a:cubicBezTo>
                      <a:cubicBezTo>
                        <a:pt x="380" y="0"/>
                        <a:pt x="364" y="0"/>
                        <a:pt x="352" y="0"/>
                      </a:cubicBezTo>
                      <a:cubicBezTo>
                        <a:pt x="273" y="0"/>
                        <a:pt x="195" y="0"/>
                        <a:pt x="116" y="0"/>
                      </a:cubicBezTo>
                      <a:cubicBezTo>
                        <a:pt x="100" y="0"/>
                        <a:pt x="74" y="0"/>
                        <a:pt x="42" y="32"/>
                      </a:cubicBezTo>
                      <a:cubicBezTo>
                        <a:pt x="18" y="60"/>
                        <a:pt x="0" y="92"/>
                        <a:pt x="0" y="96"/>
                      </a:cubicBezTo>
                      <a:cubicBezTo>
                        <a:pt x="3" y="98"/>
                        <a:pt x="0" y="102"/>
                        <a:pt x="8" y="102"/>
                      </a:cubicBezTo>
                      <a:cubicBezTo>
                        <a:pt x="14" y="102"/>
                        <a:pt x="16" y="100"/>
                        <a:pt x="20" y="94"/>
                      </a:cubicBezTo>
                      <a:cubicBezTo>
                        <a:pt x="54" y="40"/>
                        <a:pt x="94" y="40"/>
                        <a:pt x="108" y="40"/>
                      </a:cubicBezTo>
                      <a:cubicBezTo>
                        <a:pt x="122" y="40"/>
                        <a:pt x="136" y="40"/>
                        <a:pt x="150" y="40"/>
                      </a:cubicBezTo>
                      <a:cubicBezTo>
                        <a:pt x="126" y="126"/>
                        <a:pt x="88" y="209"/>
                        <a:pt x="60" y="273"/>
                      </a:cubicBezTo>
                      <a:cubicBezTo>
                        <a:pt x="54" y="283"/>
                        <a:pt x="54" y="285"/>
                        <a:pt x="54" y="289"/>
                      </a:cubicBezTo>
                      <a:cubicBezTo>
                        <a:pt x="54" y="303"/>
                        <a:pt x="64" y="309"/>
                        <a:pt x="74" y="309"/>
                      </a:cubicBezTo>
                      <a:cubicBezTo>
                        <a:pt x="94" y="309"/>
                        <a:pt x="100" y="289"/>
                        <a:pt x="108" y="263"/>
                      </a:cubicBezTo>
                      <a:cubicBezTo>
                        <a:pt x="118" y="231"/>
                        <a:pt x="118" y="229"/>
                        <a:pt x="128" y="195"/>
                      </a:cubicBezTo>
                      <a:cubicBezTo>
                        <a:pt x="141" y="143"/>
                        <a:pt x="155" y="92"/>
                        <a:pt x="168" y="4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84" name="Freeform 44"/>
                <p:cNvSpPr>
                  <a:spLocks noChangeArrowheads="1"/>
                </p:cNvSpPr>
                <p:nvPr/>
              </p:nvSpPr>
              <p:spPr bwMode="auto">
                <a:xfrm>
                  <a:off x="5447" y="3723"/>
                  <a:ext cx="18" cy="47"/>
                </a:xfrm>
                <a:custGeom>
                  <a:avLst/>
                  <a:gdLst>
                    <a:gd name="T0" fmla="*/ 82 w 83"/>
                    <a:gd name="T1" fmla="*/ 74 h 211"/>
                    <a:gd name="T2" fmla="*/ 36 w 83"/>
                    <a:gd name="T3" fmla="*/ 0 h 211"/>
                    <a:gd name="T4" fmla="*/ 0 w 83"/>
                    <a:gd name="T5" fmla="*/ 36 h 211"/>
                    <a:gd name="T6" fmla="*/ 36 w 83"/>
                    <a:gd name="T7" fmla="*/ 74 h 211"/>
                    <a:gd name="T8" fmla="*/ 62 w 83"/>
                    <a:gd name="T9" fmla="*/ 66 h 211"/>
                    <a:gd name="T10" fmla="*/ 64 w 83"/>
                    <a:gd name="T11" fmla="*/ 62 h 211"/>
                    <a:gd name="T12" fmla="*/ 66 w 83"/>
                    <a:gd name="T13" fmla="*/ 74 h 211"/>
                    <a:gd name="T14" fmla="*/ 18 w 83"/>
                    <a:gd name="T15" fmla="*/ 190 h 211"/>
                    <a:gd name="T16" fmla="*/ 10 w 83"/>
                    <a:gd name="T17" fmla="*/ 202 h 211"/>
                    <a:gd name="T18" fmla="*/ 18 w 83"/>
                    <a:gd name="T19" fmla="*/ 210 h 211"/>
                    <a:gd name="T20" fmla="*/ 82 w 83"/>
                    <a:gd name="T21" fmla="*/ 7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3" h="211">
                      <a:moveTo>
                        <a:pt x="82" y="74"/>
                      </a:moveTo>
                      <a:cubicBezTo>
                        <a:pt x="82" y="28"/>
                        <a:pt x="64" y="0"/>
                        <a:pt x="36" y="0"/>
                      </a:cubicBezTo>
                      <a:cubicBezTo>
                        <a:pt x="14" y="0"/>
                        <a:pt x="0" y="18"/>
                        <a:pt x="0" y="36"/>
                      </a:cubicBezTo>
                      <a:cubicBezTo>
                        <a:pt x="0" y="56"/>
                        <a:pt x="14" y="74"/>
                        <a:pt x="36" y="74"/>
                      </a:cubicBezTo>
                      <a:cubicBezTo>
                        <a:pt x="46" y="74"/>
                        <a:pt x="54" y="72"/>
                        <a:pt x="62" y="66"/>
                      </a:cubicBezTo>
                      <a:cubicBezTo>
                        <a:pt x="64" y="64"/>
                        <a:pt x="63" y="64"/>
                        <a:pt x="64" y="62"/>
                      </a:cubicBezTo>
                      <a:cubicBezTo>
                        <a:pt x="66" y="62"/>
                        <a:pt x="66" y="64"/>
                        <a:pt x="66" y="74"/>
                      </a:cubicBezTo>
                      <a:cubicBezTo>
                        <a:pt x="66" y="126"/>
                        <a:pt x="42" y="168"/>
                        <a:pt x="18" y="190"/>
                      </a:cubicBezTo>
                      <a:cubicBezTo>
                        <a:pt x="10" y="198"/>
                        <a:pt x="10" y="200"/>
                        <a:pt x="10" y="202"/>
                      </a:cubicBezTo>
                      <a:cubicBezTo>
                        <a:pt x="10" y="206"/>
                        <a:pt x="14" y="210"/>
                        <a:pt x="18" y="210"/>
                      </a:cubicBezTo>
                      <a:cubicBezTo>
                        <a:pt x="26" y="210"/>
                        <a:pt x="82" y="156"/>
                        <a:pt x="82" y="7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85" name="Freeform 45"/>
                <p:cNvSpPr>
                  <a:spLocks noChangeArrowheads="1"/>
                </p:cNvSpPr>
                <p:nvPr/>
              </p:nvSpPr>
              <p:spPr bwMode="auto">
                <a:xfrm>
                  <a:off x="4220" y="3871"/>
                  <a:ext cx="92" cy="107"/>
                </a:xfrm>
                <a:custGeom>
                  <a:avLst/>
                  <a:gdLst>
                    <a:gd name="T0" fmla="*/ 400 w 409"/>
                    <a:gd name="T1" fmla="*/ 0 h 476"/>
                    <a:gd name="T2" fmla="*/ 10 w 409"/>
                    <a:gd name="T3" fmla="*/ 0 h 476"/>
                    <a:gd name="T4" fmla="*/ 4 w 409"/>
                    <a:gd name="T5" fmla="*/ 110 h 476"/>
                    <a:gd name="T6" fmla="*/ 22 w 409"/>
                    <a:gd name="T7" fmla="*/ 110 h 476"/>
                    <a:gd name="T8" fmla="*/ 30 w 409"/>
                    <a:gd name="T9" fmla="*/ 54 h 476"/>
                    <a:gd name="T10" fmla="*/ 82 w 409"/>
                    <a:gd name="T11" fmla="*/ 50 h 476"/>
                    <a:gd name="T12" fmla="*/ 326 w 409"/>
                    <a:gd name="T13" fmla="*/ 50 h 476"/>
                    <a:gd name="T14" fmla="*/ 380 w 409"/>
                    <a:gd name="T15" fmla="*/ 54 h 476"/>
                    <a:gd name="T16" fmla="*/ 388 w 409"/>
                    <a:gd name="T17" fmla="*/ 110 h 476"/>
                    <a:gd name="T18" fmla="*/ 406 w 409"/>
                    <a:gd name="T19" fmla="*/ 110 h 476"/>
                    <a:gd name="T20" fmla="*/ 400 w 409"/>
                    <a:gd name="T21" fmla="*/ 0 h 476"/>
                    <a:gd name="T22" fmla="*/ 6 w 409"/>
                    <a:gd name="T23" fmla="*/ 475 h 476"/>
                    <a:gd name="T24" fmla="*/ 404 w 409"/>
                    <a:gd name="T25" fmla="*/ 475 h 476"/>
                    <a:gd name="T26" fmla="*/ 408 w 409"/>
                    <a:gd name="T27" fmla="*/ 357 h 476"/>
                    <a:gd name="T28" fmla="*/ 392 w 409"/>
                    <a:gd name="T29" fmla="*/ 357 h 476"/>
                    <a:gd name="T30" fmla="*/ 382 w 409"/>
                    <a:gd name="T31" fmla="*/ 417 h 476"/>
                    <a:gd name="T32" fmla="*/ 326 w 409"/>
                    <a:gd name="T33" fmla="*/ 425 h 476"/>
                    <a:gd name="T34" fmla="*/ 82 w 409"/>
                    <a:gd name="T35" fmla="*/ 425 h 476"/>
                    <a:gd name="T36" fmla="*/ 26 w 409"/>
                    <a:gd name="T37" fmla="*/ 419 h 476"/>
                    <a:gd name="T38" fmla="*/ 18 w 409"/>
                    <a:gd name="T39" fmla="*/ 357 h 476"/>
                    <a:gd name="T40" fmla="*/ 0 w 409"/>
                    <a:gd name="T41" fmla="*/ 357 h 476"/>
                    <a:gd name="T42" fmla="*/ 6 w 409"/>
                    <a:gd name="T43" fmla="*/ 475 h 476"/>
                    <a:gd name="T44" fmla="*/ 340 w 409"/>
                    <a:gd name="T45" fmla="*/ 168 h 476"/>
                    <a:gd name="T46" fmla="*/ 324 w 409"/>
                    <a:gd name="T47" fmla="*/ 168 h 476"/>
                    <a:gd name="T48" fmla="*/ 324 w 409"/>
                    <a:gd name="T49" fmla="*/ 203 h 476"/>
                    <a:gd name="T50" fmla="*/ 86 w 409"/>
                    <a:gd name="T51" fmla="*/ 203 h 476"/>
                    <a:gd name="T52" fmla="*/ 86 w 409"/>
                    <a:gd name="T53" fmla="*/ 168 h 476"/>
                    <a:gd name="T54" fmla="*/ 68 w 409"/>
                    <a:gd name="T55" fmla="*/ 168 h 476"/>
                    <a:gd name="T56" fmla="*/ 68 w 409"/>
                    <a:gd name="T57" fmla="*/ 287 h 476"/>
                    <a:gd name="T58" fmla="*/ 86 w 409"/>
                    <a:gd name="T59" fmla="*/ 287 h 476"/>
                    <a:gd name="T60" fmla="*/ 86 w 409"/>
                    <a:gd name="T61" fmla="*/ 251 h 476"/>
                    <a:gd name="T62" fmla="*/ 324 w 409"/>
                    <a:gd name="T63" fmla="*/ 251 h 476"/>
                    <a:gd name="T64" fmla="*/ 324 w 409"/>
                    <a:gd name="T65" fmla="*/ 287 h 476"/>
                    <a:gd name="T66" fmla="*/ 340 w 409"/>
                    <a:gd name="T67" fmla="*/ 287 h 476"/>
                    <a:gd name="T68" fmla="*/ 340 w 409"/>
                    <a:gd name="T69" fmla="*/ 168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09" h="476">
                      <a:moveTo>
                        <a:pt x="400" y="0"/>
                      </a:moveTo>
                      <a:cubicBezTo>
                        <a:pt x="270" y="0"/>
                        <a:pt x="140" y="0"/>
                        <a:pt x="10" y="0"/>
                      </a:cubicBezTo>
                      <a:cubicBezTo>
                        <a:pt x="8" y="36"/>
                        <a:pt x="6" y="73"/>
                        <a:pt x="4" y="110"/>
                      </a:cubicBezTo>
                      <a:cubicBezTo>
                        <a:pt x="10" y="110"/>
                        <a:pt x="16" y="110"/>
                        <a:pt x="22" y="110"/>
                      </a:cubicBezTo>
                      <a:cubicBezTo>
                        <a:pt x="22" y="80"/>
                        <a:pt x="24" y="62"/>
                        <a:pt x="30" y="54"/>
                      </a:cubicBezTo>
                      <a:cubicBezTo>
                        <a:pt x="34" y="50"/>
                        <a:pt x="76" y="50"/>
                        <a:pt x="82" y="50"/>
                      </a:cubicBezTo>
                      <a:cubicBezTo>
                        <a:pt x="163" y="50"/>
                        <a:pt x="245" y="50"/>
                        <a:pt x="326" y="50"/>
                      </a:cubicBezTo>
                      <a:cubicBezTo>
                        <a:pt x="334" y="50"/>
                        <a:pt x="376" y="50"/>
                        <a:pt x="380" y="54"/>
                      </a:cubicBezTo>
                      <a:cubicBezTo>
                        <a:pt x="384" y="62"/>
                        <a:pt x="386" y="80"/>
                        <a:pt x="388" y="110"/>
                      </a:cubicBezTo>
                      <a:cubicBezTo>
                        <a:pt x="394" y="110"/>
                        <a:pt x="400" y="110"/>
                        <a:pt x="406" y="110"/>
                      </a:cubicBezTo>
                      <a:cubicBezTo>
                        <a:pt x="404" y="73"/>
                        <a:pt x="402" y="36"/>
                        <a:pt x="400" y="0"/>
                      </a:cubicBezTo>
                      <a:close/>
                      <a:moveTo>
                        <a:pt x="6" y="475"/>
                      </a:moveTo>
                      <a:cubicBezTo>
                        <a:pt x="139" y="475"/>
                        <a:pt x="271" y="475"/>
                        <a:pt x="404" y="475"/>
                      </a:cubicBezTo>
                      <a:cubicBezTo>
                        <a:pt x="405" y="436"/>
                        <a:pt x="407" y="397"/>
                        <a:pt x="408" y="357"/>
                      </a:cubicBezTo>
                      <a:cubicBezTo>
                        <a:pt x="403" y="357"/>
                        <a:pt x="397" y="357"/>
                        <a:pt x="392" y="357"/>
                      </a:cubicBezTo>
                      <a:cubicBezTo>
                        <a:pt x="390" y="389"/>
                        <a:pt x="388" y="407"/>
                        <a:pt x="382" y="417"/>
                      </a:cubicBezTo>
                      <a:cubicBezTo>
                        <a:pt x="378" y="425"/>
                        <a:pt x="342" y="425"/>
                        <a:pt x="326" y="425"/>
                      </a:cubicBezTo>
                      <a:cubicBezTo>
                        <a:pt x="245" y="425"/>
                        <a:pt x="163" y="425"/>
                        <a:pt x="82" y="425"/>
                      </a:cubicBezTo>
                      <a:cubicBezTo>
                        <a:pt x="70" y="425"/>
                        <a:pt x="30" y="425"/>
                        <a:pt x="26" y="419"/>
                      </a:cubicBezTo>
                      <a:cubicBezTo>
                        <a:pt x="20" y="409"/>
                        <a:pt x="18" y="387"/>
                        <a:pt x="18" y="357"/>
                      </a:cubicBezTo>
                      <a:cubicBezTo>
                        <a:pt x="12" y="357"/>
                        <a:pt x="6" y="357"/>
                        <a:pt x="0" y="357"/>
                      </a:cubicBezTo>
                      <a:cubicBezTo>
                        <a:pt x="2" y="397"/>
                        <a:pt x="4" y="436"/>
                        <a:pt x="6" y="475"/>
                      </a:cubicBezTo>
                      <a:close/>
                      <a:moveTo>
                        <a:pt x="340" y="168"/>
                      </a:moveTo>
                      <a:cubicBezTo>
                        <a:pt x="335" y="168"/>
                        <a:pt x="329" y="168"/>
                        <a:pt x="324" y="168"/>
                      </a:cubicBezTo>
                      <a:cubicBezTo>
                        <a:pt x="324" y="180"/>
                        <a:pt x="324" y="191"/>
                        <a:pt x="324" y="203"/>
                      </a:cubicBezTo>
                      <a:cubicBezTo>
                        <a:pt x="245" y="203"/>
                        <a:pt x="165" y="203"/>
                        <a:pt x="86" y="203"/>
                      </a:cubicBezTo>
                      <a:cubicBezTo>
                        <a:pt x="86" y="191"/>
                        <a:pt x="86" y="180"/>
                        <a:pt x="86" y="168"/>
                      </a:cubicBezTo>
                      <a:cubicBezTo>
                        <a:pt x="80" y="168"/>
                        <a:pt x="74" y="168"/>
                        <a:pt x="68" y="168"/>
                      </a:cubicBezTo>
                      <a:cubicBezTo>
                        <a:pt x="68" y="207"/>
                        <a:pt x="68" y="247"/>
                        <a:pt x="68" y="287"/>
                      </a:cubicBezTo>
                      <a:cubicBezTo>
                        <a:pt x="74" y="287"/>
                        <a:pt x="80" y="287"/>
                        <a:pt x="86" y="287"/>
                      </a:cubicBezTo>
                      <a:cubicBezTo>
                        <a:pt x="86" y="275"/>
                        <a:pt x="86" y="263"/>
                        <a:pt x="86" y="251"/>
                      </a:cubicBezTo>
                      <a:cubicBezTo>
                        <a:pt x="165" y="251"/>
                        <a:pt x="245" y="251"/>
                        <a:pt x="324" y="251"/>
                      </a:cubicBezTo>
                      <a:cubicBezTo>
                        <a:pt x="324" y="263"/>
                        <a:pt x="324" y="275"/>
                        <a:pt x="324" y="287"/>
                      </a:cubicBezTo>
                      <a:cubicBezTo>
                        <a:pt x="329" y="287"/>
                        <a:pt x="335" y="287"/>
                        <a:pt x="340" y="287"/>
                      </a:cubicBezTo>
                      <a:cubicBezTo>
                        <a:pt x="340" y="247"/>
                        <a:pt x="340" y="207"/>
                        <a:pt x="340" y="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86" name="Freeform 46"/>
                <p:cNvSpPr>
                  <a:spLocks noChangeArrowheads="1"/>
                </p:cNvSpPr>
                <p:nvPr/>
              </p:nvSpPr>
              <p:spPr bwMode="auto">
                <a:xfrm>
                  <a:off x="4327" y="3871"/>
                  <a:ext cx="92" cy="107"/>
                </a:xfrm>
                <a:custGeom>
                  <a:avLst/>
                  <a:gdLst>
                    <a:gd name="T0" fmla="*/ 400 w 411"/>
                    <a:gd name="T1" fmla="*/ 0 h 476"/>
                    <a:gd name="T2" fmla="*/ 10 w 411"/>
                    <a:gd name="T3" fmla="*/ 0 h 476"/>
                    <a:gd name="T4" fmla="*/ 4 w 411"/>
                    <a:gd name="T5" fmla="*/ 110 h 476"/>
                    <a:gd name="T6" fmla="*/ 22 w 411"/>
                    <a:gd name="T7" fmla="*/ 110 h 476"/>
                    <a:gd name="T8" fmla="*/ 30 w 411"/>
                    <a:gd name="T9" fmla="*/ 54 h 476"/>
                    <a:gd name="T10" fmla="*/ 84 w 411"/>
                    <a:gd name="T11" fmla="*/ 50 h 476"/>
                    <a:gd name="T12" fmla="*/ 326 w 411"/>
                    <a:gd name="T13" fmla="*/ 50 h 476"/>
                    <a:gd name="T14" fmla="*/ 380 w 411"/>
                    <a:gd name="T15" fmla="*/ 54 h 476"/>
                    <a:gd name="T16" fmla="*/ 388 w 411"/>
                    <a:gd name="T17" fmla="*/ 110 h 476"/>
                    <a:gd name="T18" fmla="*/ 406 w 411"/>
                    <a:gd name="T19" fmla="*/ 110 h 476"/>
                    <a:gd name="T20" fmla="*/ 400 w 411"/>
                    <a:gd name="T21" fmla="*/ 0 h 476"/>
                    <a:gd name="T22" fmla="*/ 6 w 411"/>
                    <a:gd name="T23" fmla="*/ 475 h 476"/>
                    <a:gd name="T24" fmla="*/ 404 w 411"/>
                    <a:gd name="T25" fmla="*/ 475 h 476"/>
                    <a:gd name="T26" fmla="*/ 410 w 411"/>
                    <a:gd name="T27" fmla="*/ 357 h 476"/>
                    <a:gd name="T28" fmla="*/ 392 w 411"/>
                    <a:gd name="T29" fmla="*/ 357 h 476"/>
                    <a:gd name="T30" fmla="*/ 384 w 411"/>
                    <a:gd name="T31" fmla="*/ 417 h 476"/>
                    <a:gd name="T32" fmla="*/ 328 w 411"/>
                    <a:gd name="T33" fmla="*/ 425 h 476"/>
                    <a:gd name="T34" fmla="*/ 82 w 411"/>
                    <a:gd name="T35" fmla="*/ 425 h 476"/>
                    <a:gd name="T36" fmla="*/ 26 w 411"/>
                    <a:gd name="T37" fmla="*/ 419 h 476"/>
                    <a:gd name="T38" fmla="*/ 18 w 411"/>
                    <a:gd name="T39" fmla="*/ 357 h 476"/>
                    <a:gd name="T40" fmla="*/ 0 w 411"/>
                    <a:gd name="T41" fmla="*/ 357 h 476"/>
                    <a:gd name="T42" fmla="*/ 6 w 411"/>
                    <a:gd name="T43" fmla="*/ 475 h 476"/>
                    <a:gd name="T44" fmla="*/ 342 w 411"/>
                    <a:gd name="T45" fmla="*/ 168 h 476"/>
                    <a:gd name="T46" fmla="*/ 324 w 411"/>
                    <a:gd name="T47" fmla="*/ 168 h 476"/>
                    <a:gd name="T48" fmla="*/ 324 w 411"/>
                    <a:gd name="T49" fmla="*/ 203 h 476"/>
                    <a:gd name="T50" fmla="*/ 86 w 411"/>
                    <a:gd name="T51" fmla="*/ 203 h 476"/>
                    <a:gd name="T52" fmla="*/ 86 w 411"/>
                    <a:gd name="T53" fmla="*/ 168 h 476"/>
                    <a:gd name="T54" fmla="*/ 68 w 411"/>
                    <a:gd name="T55" fmla="*/ 168 h 476"/>
                    <a:gd name="T56" fmla="*/ 68 w 411"/>
                    <a:gd name="T57" fmla="*/ 287 h 476"/>
                    <a:gd name="T58" fmla="*/ 86 w 411"/>
                    <a:gd name="T59" fmla="*/ 287 h 476"/>
                    <a:gd name="T60" fmla="*/ 86 w 411"/>
                    <a:gd name="T61" fmla="*/ 251 h 476"/>
                    <a:gd name="T62" fmla="*/ 324 w 411"/>
                    <a:gd name="T63" fmla="*/ 251 h 476"/>
                    <a:gd name="T64" fmla="*/ 324 w 411"/>
                    <a:gd name="T65" fmla="*/ 287 h 476"/>
                    <a:gd name="T66" fmla="*/ 342 w 411"/>
                    <a:gd name="T67" fmla="*/ 287 h 476"/>
                    <a:gd name="T68" fmla="*/ 342 w 411"/>
                    <a:gd name="T69" fmla="*/ 168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11" h="476">
                      <a:moveTo>
                        <a:pt x="400" y="0"/>
                      </a:moveTo>
                      <a:cubicBezTo>
                        <a:pt x="270" y="0"/>
                        <a:pt x="140" y="0"/>
                        <a:pt x="10" y="0"/>
                      </a:cubicBezTo>
                      <a:cubicBezTo>
                        <a:pt x="8" y="36"/>
                        <a:pt x="6" y="73"/>
                        <a:pt x="4" y="110"/>
                      </a:cubicBezTo>
                      <a:cubicBezTo>
                        <a:pt x="10" y="110"/>
                        <a:pt x="16" y="110"/>
                        <a:pt x="22" y="110"/>
                      </a:cubicBezTo>
                      <a:cubicBezTo>
                        <a:pt x="22" y="80"/>
                        <a:pt x="26" y="62"/>
                        <a:pt x="30" y="54"/>
                      </a:cubicBezTo>
                      <a:cubicBezTo>
                        <a:pt x="34" y="50"/>
                        <a:pt x="78" y="50"/>
                        <a:pt x="84" y="50"/>
                      </a:cubicBezTo>
                      <a:cubicBezTo>
                        <a:pt x="164" y="50"/>
                        <a:pt x="245" y="50"/>
                        <a:pt x="326" y="50"/>
                      </a:cubicBezTo>
                      <a:cubicBezTo>
                        <a:pt x="334" y="50"/>
                        <a:pt x="376" y="50"/>
                        <a:pt x="380" y="54"/>
                      </a:cubicBezTo>
                      <a:cubicBezTo>
                        <a:pt x="384" y="62"/>
                        <a:pt x="386" y="80"/>
                        <a:pt x="388" y="110"/>
                      </a:cubicBezTo>
                      <a:cubicBezTo>
                        <a:pt x="394" y="110"/>
                        <a:pt x="400" y="110"/>
                        <a:pt x="406" y="110"/>
                      </a:cubicBezTo>
                      <a:cubicBezTo>
                        <a:pt x="404" y="73"/>
                        <a:pt x="402" y="36"/>
                        <a:pt x="400" y="0"/>
                      </a:cubicBezTo>
                      <a:close/>
                      <a:moveTo>
                        <a:pt x="6" y="475"/>
                      </a:moveTo>
                      <a:cubicBezTo>
                        <a:pt x="138" y="475"/>
                        <a:pt x="271" y="475"/>
                        <a:pt x="404" y="475"/>
                      </a:cubicBezTo>
                      <a:cubicBezTo>
                        <a:pt x="406" y="436"/>
                        <a:pt x="408" y="397"/>
                        <a:pt x="410" y="357"/>
                      </a:cubicBezTo>
                      <a:cubicBezTo>
                        <a:pt x="404" y="357"/>
                        <a:pt x="398" y="357"/>
                        <a:pt x="392" y="357"/>
                      </a:cubicBezTo>
                      <a:cubicBezTo>
                        <a:pt x="390" y="389"/>
                        <a:pt x="390" y="407"/>
                        <a:pt x="384" y="417"/>
                      </a:cubicBezTo>
                      <a:cubicBezTo>
                        <a:pt x="380" y="425"/>
                        <a:pt x="342" y="425"/>
                        <a:pt x="328" y="425"/>
                      </a:cubicBezTo>
                      <a:cubicBezTo>
                        <a:pt x="246" y="425"/>
                        <a:pt x="164" y="425"/>
                        <a:pt x="82" y="425"/>
                      </a:cubicBezTo>
                      <a:cubicBezTo>
                        <a:pt x="70" y="425"/>
                        <a:pt x="32" y="425"/>
                        <a:pt x="26" y="419"/>
                      </a:cubicBezTo>
                      <a:cubicBezTo>
                        <a:pt x="20" y="409"/>
                        <a:pt x="20" y="387"/>
                        <a:pt x="18" y="357"/>
                      </a:cubicBezTo>
                      <a:cubicBezTo>
                        <a:pt x="12" y="357"/>
                        <a:pt x="6" y="357"/>
                        <a:pt x="0" y="357"/>
                      </a:cubicBezTo>
                      <a:cubicBezTo>
                        <a:pt x="2" y="397"/>
                        <a:pt x="4" y="436"/>
                        <a:pt x="6" y="475"/>
                      </a:cubicBezTo>
                      <a:close/>
                      <a:moveTo>
                        <a:pt x="342" y="168"/>
                      </a:moveTo>
                      <a:cubicBezTo>
                        <a:pt x="336" y="168"/>
                        <a:pt x="330" y="168"/>
                        <a:pt x="324" y="168"/>
                      </a:cubicBezTo>
                      <a:cubicBezTo>
                        <a:pt x="324" y="180"/>
                        <a:pt x="324" y="191"/>
                        <a:pt x="324" y="203"/>
                      </a:cubicBezTo>
                      <a:cubicBezTo>
                        <a:pt x="244" y="203"/>
                        <a:pt x="165" y="203"/>
                        <a:pt x="86" y="203"/>
                      </a:cubicBezTo>
                      <a:cubicBezTo>
                        <a:pt x="86" y="191"/>
                        <a:pt x="86" y="180"/>
                        <a:pt x="86" y="168"/>
                      </a:cubicBezTo>
                      <a:cubicBezTo>
                        <a:pt x="80" y="168"/>
                        <a:pt x="74" y="168"/>
                        <a:pt x="68" y="168"/>
                      </a:cubicBezTo>
                      <a:cubicBezTo>
                        <a:pt x="68" y="207"/>
                        <a:pt x="68" y="247"/>
                        <a:pt x="68" y="287"/>
                      </a:cubicBezTo>
                      <a:cubicBezTo>
                        <a:pt x="74" y="287"/>
                        <a:pt x="80" y="287"/>
                        <a:pt x="86" y="287"/>
                      </a:cubicBezTo>
                      <a:cubicBezTo>
                        <a:pt x="86" y="275"/>
                        <a:pt x="86" y="263"/>
                        <a:pt x="86" y="251"/>
                      </a:cubicBezTo>
                      <a:cubicBezTo>
                        <a:pt x="165" y="251"/>
                        <a:pt x="244" y="251"/>
                        <a:pt x="324" y="251"/>
                      </a:cubicBezTo>
                      <a:cubicBezTo>
                        <a:pt x="324" y="263"/>
                        <a:pt x="324" y="275"/>
                        <a:pt x="324" y="287"/>
                      </a:cubicBezTo>
                      <a:cubicBezTo>
                        <a:pt x="330" y="287"/>
                        <a:pt x="336" y="287"/>
                        <a:pt x="342" y="287"/>
                      </a:cubicBezTo>
                      <a:cubicBezTo>
                        <a:pt x="342" y="247"/>
                        <a:pt x="342" y="207"/>
                        <a:pt x="342" y="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87" name="Freeform 47"/>
                <p:cNvSpPr>
                  <a:spLocks noChangeArrowheads="1"/>
                </p:cNvSpPr>
                <p:nvPr/>
              </p:nvSpPr>
              <p:spPr bwMode="auto">
                <a:xfrm>
                  <a:off x="4440" y="3961"/>
                  <a:ext cx="18" cy="47"/>
                </a:xfrm>
                <a:custGeom>
                  <a:avLst/>
                  <a:gdLst>
                    <a:gd name="T0" fmla="*/ 82 w 83"/>
                    <a:gd name="T1" fmla="*/ 74 h 211"/>
                    <a:gd name="T2" fmla="*/ 38 w 83"/>
                    <a:gd name="T3" fmla="*/ 0 h 211"/>
                    <a:gd name="T4" fmla="*/ 0 w 83"/>
                    <a:gd name="T5" fmla="*/ 38 h 211"/>
                    <a:gd name="T6" fmla="*/ 38 w 83"/>
                    <a:gd name="T7" fmla="*/ 76 h 211"/>
                    <a:gd name="T8" fmla="*/ 62 w 83"/>
                    <a:gd name="T9" fmla="*/ 66 h 211"/>
                    <a:gd name="T10" fmla="*/ 66 w 83"/>
                    <a:gd name="T11" fmla="*/ 64 h 211"/>
                    <a:gd name="T12" fmla="*/ 66 w 83"/>
                    <a:gd name="T13" fmla="*/ 74 h 211"/>
                    <a:gd name="T14" fmla="*/ 18 w 83"/>
                    <a:gd name="T15" fmla="*/ 192 h 211"/>
                    <a:gd name="T16" fmla="*/ 12 w 83"/>
                    <a:gd name="T17" fmla="*/ 204 h 211"/>
                    <a:gd name="T18" fmla="*/ 18 w 83"/>
                    <a:gd name="T19" fmla="*/ 210 h 211"/>
                    <a:gd name="T20" fmla="*/ 82 w 83"/>
                    <a:gd name="T21" fmla="*/ 7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3" h="211">
                      <a:moveTo>
                        <a:pt x="82" y="74"/>
                      </a:moveTo>
                      <a:cubicBezTo>
                        <a:pt x="82" y="28"/>
                        <a:pt x="64" y="0"/>
                        <a:pt x="38" y="0"/>
                      </a:cubicBezTo>
                      <a:cubicBezTo>
                        <a:pt x="14" y="0"/>
                        <a:pt x="0" y="18"/>
                        <a:pt x="0" y="38"/>
                      </a:cubicBezTo>
                      <a:cubicBezTo>
                        <a:pt x="0" y="58"/>
                        <a:pt x="14" y="76"/>
                        <a:pt x="38" y="76"/>
                      </a:cubicBezTo>
                      <a:cubicBezTo>
                        <a:pt x="46" y="76"/>
                        <a:pt x="54" y="72"/>
                        <a:pt x="62" y="66"/>
                      </a:cubicBezTo>
                      <a:cubicBezTo>
                        <a:pt x="64" y="64"/>
                        <a:pt x="64" y="64"/>
                        <a:pt x="66" y="64"/>
                      </a:cubicBezTo>
                      <a:cubicBezTo>
                        <a:pt x="66" y="68"/>
                        <a:pt x="66" y="64"/>
                        <a:pt x="66" y="74"/>
                      </a:cubicBezTo>
                      <a:cubicBezTo>
                        <a:pt x="66" y="126"/>
                        <a:pt x="42" y="168"/>
                        <a:pt x="18" y="192"/>
                      </a:cubicBezTo>
                      <a:cubicBezTo>
                        <a:pt x="12" y="200"/>
                        <a:pt x="12" y="202"/>
                        <a:pt x="12" y="204"/>
                      </a:cubicBezTo>
                      <a:cubicBezTo>
                        <a:pt x="12" y="208"/>
                        <a:pt x="14" y="210"/>
                        <a:pt x="18" y="210"/>
                      </a:cubicBezTo>
                      <a:cubicBezTo>
                        <a:pt x="26" y="210"/>
                        <a:pt x="82" y="156"/>
                        <a:pt x="82" y="7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88" name="Freeform 48"/>
                <p:cNvSpPr>
                  <a:spLocks noChangeArrowheads="1"/>
                </p:cNvSpPr>
                <p:nvPr/>
              </p:nvSpPr>
              <p:spPr bwMode="auto">
                <a:xfrm>
                  <a:off x="4492" y="3909"/>
                  <a:ext cx="82" cy="100"/>
                </a:xfrm>
                <a:custGeom>
                  <a:avLst/>
                  <a:gdLst>
                    <a:gd name="T0" fmla="*/ 54 w 366"/>
                    <a:gd name="T1" fmla="*/ 395 h 446"/>
                    <a:gd name="T2" fmla="*/ 16 w 366"/>
                    <a:gd name="T3" fmla="*/ 423 h 446"/>
                    <a:gd name="T4" fmla="*/ 0 w 366"/>
                    <a:gd name="T5" fmla="*/ 437 h 446"/>
                    <a:gd name="T6" fmla="*/ 8 w 366"/>
                    <a:gd name="T7" fmla="*/ 445 h 446"/>
                    <a:gd name="T8" fmla="*/ 68 w 366"/>
                    <a:gd name="T9" fmla="*/ 443 h 446"/>
                    <a:gd name="T10" fmla="*/ 138 w 366"/>
                    <a:gd name="T11" fmla="*/ 445 h 446"/>
                    <a:gd name="T12" fmla="*/ 149 w 366"/>
                    <a:gd name="T13" fmla="*/ 431 h 446"/>
                    <a:gd name="T14" fmla="*/ 132 w 366"/>
                    <a:gd name="T15" fmla="*/ 423 h 446"/>
                    <a:gd name="T16" fmla="*/ 98 w 366"/>
                    <a:gd name="T17" fmla="*/ 411 h 446"/>
                    <a:gd name="T18" fmla="*/ 132 w 366"/>
                    <a:gd name="T19" fmla="*/ 271 h 446"/>
                    <a:gd name="T20" fmla="*/ 195 w 366"/>
                    <a:gd name="T21" fmla="*/ 317 h 446"/>
                    <a:gd name="T22" fmla="*/ 365 w 366"/>
                    <a:gd name="T23" fmla="*/ 111 h 446"/>
                    <a:gd name="T24" fmla="*/ 271 w 366"/>
                    <a:gd name="T25" fmla="*/ 0 h 446"/>
                    <a:gd name="T26" fmla="*/ 179 w 366"/>
                    <a:gd name="T27" fmla="*/ 51 h 446"/>
                    <a:gd name="T28" fmla="*/ 118 w 366"/>
                    <a:gd name="T29" fmla="*/ 0 h 446"/>
                    <a:gd name="T30" fmla="*/ 66 w 366"/>
                    <a:gd name="T31" fmla="*/ 39 h 446"/>
                    <a:gd name="T32" fmla="*/ 44 w 366"/>
                    <a:gd name="T33" fmla="*/ 107 h 446"/>
                    <a:gd name="T34" fmla="*/ 52 w 366"/>
                    <a:gd name="T35" fmla="*/ 113 h 446"/>
                    <a:gd name="T36" fmla="*/ 64 w 366"/>
                    <a:gd name="T37" fmla="*/ 97 h 446"/>
                    <a:gd name="T38" fmla="*/ 116 w 366"/>
                    <a:gd name="T39" fmla="*/ 14 h 446"/>
                    <a:gd name="T40" fmla="*/ 138 w 366"/>
                    <a:gd name="T41" fmla="*/ 45 h 446"/>
                    <a:gd name="T42" fmla="*/ 132 w 366"/>
                    <a:gd name="T43" fmla="*/ 81 h 446"/>
                    <a:gd name="T44" fmla="*/ 54 w 366"/>
                    <a:gd name="T45" fmla="*/ 395 h 446"/>
                    <a:gd name="T46" fmla="*/ 177 w 366"/>
                    <a:gd name="T47" fmla="*/ 89 h 446"/>
                    <a:gd name="T48" fmla="*/ 213 w 366"/>
                    <a:gd name="T49" fmla="*/ 41 h 446"/>
                    <a:gd name="T50" fmla="*/ 269 w 366"/>
                    <a:gd name="T51" fmla="*/ 14 h 446"/>
                    <a:gd name="T52" fmla="*/ 315 w 366"/>
                    <a:gd name="T53" fmla="*/ 79 h 446"/>
                    <a:gd name="T54" fmla="*/ 279 w 366"/>
                    <a:gd name="T55" fmla="*/ 229 h 446"/>
                    <a:gd name="T56" fmla="*/ 195 w 366"/>
                    <a:gd name="T57" fmla="*/ 301 h 446"/>
                    <a:gd name="T58" fmla="*/ 140 w 366"/>
                    <a:gd name="T59" fmla="*/ 239 h 446"/>
                    <a:gd name="T60" fmla="*/ 141 w 366"/>
                    <a:gd name="T61" fmla="*/ 227 h 446"/>
                    <a:gd name="T62" fmla="*/ 177 w 366"/>
                    <a:gd name="T63" fmla="*/ 89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6" h="446">
                      <a:moveTo>
                        <a:pt x="54" y="395"/>
                      </a:moveTo>
                      <a:cubicBezTo>
                        <a:pt x="48" y="417"/>
                        <a:pt x="46" y="423"/>
                        <a:pt x="16" y="423"/>
                      </a:cubicBezTo>
                      <a:cubicBezTo>
                        <a:pt x="8" y="423"/>
                        <a:pt x="0" y="423"/>
                        <a:pt x="0" y="437"/>
                      </a:cubicBezTo>
                      <a:cubicBezTo>
                        <a:pt x="0" y="441"/>
                        <a:pt x="2" y="445"/>
                        <a:pt x="8" y="445"/>
                      </a:cubicBezTo>
                      <a:cubicBezTo>
                        <a:pt x="28" y="445"/>
                        <a:pt x="48" y="443"/>
                        <a:pt x="68" y="443"/>
                      </a:cubicBezTo>
                      <a:cubicBezTo>
                        <a:pt x="90" y="443"/>
                        <a:pt x="114" y="445"/>
                        <a:pt x="138" y="445"/>
                      </a:cubicBezTo>
                      <a:cubicBezTo>
                        <a:pt x="139" y="445"/>
                        <a:pt x="149" y="445"/>
                        <a:pt x="149" y="431"/>
                      </a:cubicBezTo>
                      <a:cubicBezTo>
                        <a:pt x="149" y="423"/>
                        <a:pt x="141" y="423"/>
                        <a:pt x="132" y="423"/>
                      </a:cubicBezTo>
                      <a:cubicBezTo>
                        <a:pt x="98" y="423"/>
                        <a:pt x="98" y="417"/>
                        <a:pt x="98" y="411"/>
                      </a:cubicBezTo>
                      <a:cubicBezTo>
                        <a:pt x="98" y="403"/>
                        <a:pt x="128" y="289"/>
                        <a:pt x="132" y="271"/>
                      </a:cubicBezTo>
                      <a:cubicBezTo>
                        <a:pt x="141" y="291"/>
                        <a:pt x="159" y="317"/>
                        <a:pt x="195" y="317"/>
                      </a:cubicBezTo>
                      <a:cubicBezTo>
                        <a:pt x="277" y="317"/>
                        <a:pt x="365" y="213"/>
                        <a:pt x="365" y="111"/>
                      </a:cubicBezTo>
                      <a:cubicBezTo>
                        <a:pt x="365" y="45"/>
                        <a:pt x="325" y="0"/>
                        <a:pt x="271" y="0"/>
                      </a:cubicBezTo>
                      <a:cubicBezTo>
                        <a:pt x="237" y="0"/>
                        <a:pt x="203" y="23"/>
                        <a:pt x="179" y="51"/>
                      </a:cubicBezTo>
                      <a:cubicBezTo>
                        <a:pt x="173" y="14"/>
                        <a:pt x="143" y="0"/>
                        <a:pt x="118" y="0"/>
                      </a:cubicBezTo>
                      <a:cubicBezTo>
                        <a:pt x="86" y="0"/>
                        <a:pt x="72" y="25"/>
                        <a:pt x="66" y="39"/>
                      </a:cubicBezTo>
                      <a:cubicBezTo>
                        <a:pt x="52" y="61"/>
                        <a:pt x="44" y="105"/>
                        <a:pt x="44" y="107"/>
                      </a:cubicBezTo>
                      <a:cubicBezTo>
                        <a:pt x="44" y="113"/>
                        <a:pt x="50" y="113"/>
                        <a:pt x="52" y="113"/>
                      </a:cubicBezTo>
                      <a:cubicBezTo>
                        <a:pt x="60" y="113"/>
                        <a:pt x="60" y="113"/>
                        <a:pt x="64" y="97"/>
                      </a:cubicBezTo>
                      <a:cubicBezTo>
                        <a:pt x="76" y="47"/>
                        <a:pt x="90" y="14"/>
                        <a:pt x="116" y="14"/>
                      </a:cubicBezTo>
                      <a:cubicBezTo>
                        <a:pt x="128" y="14"/>
                        <a:pt x="138" y="19"/>
                        <a:pt x="138" y="45"/>
                      </a:cubicBezTo>
                      <a:cubicBezTo>
                        <a:pt x="138" y="61"/>
                        <a:pt x="134" y="69"/>
                        <a:pt x="132" y="81"/>
                      </a:cubicBezTo>
                      <a:cubicBezTo>
                        <a:pt x="106" y="186"/>
                        <a:pt x="80" y="291"/>
                        <a:pt x="54" y="395"/>
                      </a:cubicBezTo>
                      <a:close/>
                      <a:moveTo>
                        <a:pt x="177" y="89"/>
                      </a:moveTo>
                      <a:cubicBezTo>
                        <a:pt x="181" y="71"/>
                        <a:pt x="199" y="51"/>
                        <a:pt x="213" y="41"/>
                      </a:cubicBezTo>
                      <a:cubicBezTo>
                        <a:pt x="237" y="19"/>
                        <a:pt x="257" y="14"/>
                        <a:pt x="269" y="14"/>
                      </a:cubicBezTo>
                      <a:cubicBezTo>
                        <a:pt x="297" y="14"/>
                        <a:pt x="315" y="38"/>
                        <a:pt x="315" y="79"/>
                      </a:cubicBezTo>
                      <a:cubicBezTo>
                        <a:pt x="315" y="120"/>
                        <a:pt x="291" y="201"/>
                        <a:pt x="279" y="229"/>
                      </a:cubicBezTo>
                      <a:cubicBezTo>
                        <a:pt x="255" y="277"/>
                        <a:pt x="221" y="301"/>
                        <a:pt x="195" y="301"/>
                      </a:cubicBezTo>
                      <a:cubicBezTo>
                        <a:pt x="149" y="301"/>
                        <a:pt x="140" y="243"/>
                        <a:pt x="140" y="239"/>
                      </a:cubicBezTo>
                      <a:cubicBezTo>
                        <a:pt x="140" y="237"/>
                        <a:pt x="140" y="235"/>
                        <a:pt x="141" y="227"/>
                      </a:cubicBezTo>
                      <a:cubicBezTo>
                        <a:pt x="153" y="181"/>
                        <a:pt x="165" y="135"/>
                        <a:pt x="177" y="8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89" name="Freeform 49"/>
                <p:cNvSpPr>
                  <a:spLocks noChangeArrowheads="1"/>
                </p:cNvSpPr>
                <p:nvPr/>
              </p:nvSpPr>
              <p:spPr bwMode="auto">
                <a:xfrm>
                  <a:off x="4584" y="3868"/>
                  <a:ext cx="75" cy="111"/>
                </a:xfrm>
                <a:custGeom>
                  <a:avLst/>
                  <a:gdLst>
                    <a:gd name="T0" fmla="*/ 334 w 335"/>
                    <a:gd name="T1" fmla="*/ 8 h 496"/>
                    <a:gd name="T2" fmla="*/ 324 w 335"/>
                    <a:gd name="T3" fmla="*/ 0 h 496"/>
                    <a:gd name="T4" fmla="*/ 236 w 335"/>
                    <a:gd name="T5" fmla="*/ 8 h 496"/>
                    <a:gd name="T6" fmla="*/ 226 w 335"/>
                    <a:gd name="T7" fmla="*/ 22 h 496"/>
                    <a:gd name="T8" fmla="*/ 242 w 335"/>
                    <a:gd name="T9" fmla="*/ 30 h 496"/>
                    <a:gd name="T10" fmla="*/ 278 w 335"/>
                    <a:gd name="T11" fmla="*/ 42 h 496"/>
                    <a:gd name="T12" fmla="*/ 276 w 335"/>
                    <a:gd name="T13" fmla="*/ 56 h 496"/>
                    <a:gd name="T14" fmla="*/ 234 w 335"/>
                    <a:gd name="T15" fmla="*/ 221 h 496"/>
                    <a:gd name="T16" fmla="*/ 168 w 335"/>
                    <a:gd name="T17" fmla="*/ 178 h 496"/>
                    <a:gd name="T18" fmla="*/ 0 w 335"/>
                    <a:gd name="T19" fmla="*/ 381 h 496"/>
                    <a:gd name="T20" fmla="*/ 92 w 335"/>
                    <a:gd name="T21" fmla="*/ 495 h 496"/>
                    <a:gd name="T22" fmla="*/ 184 w 335"/>
                    <a:gd name="T23" fmla="*/ 441 h 496"/>
                    <a:gd name="T24" fmla="*/ 248 w 335"/>
                    <a:gd name="T25" fmla="*/ 495 h 496"/>
                    <a:gd name="T26" fmla="*/ 300 w 335"/>
                    <a:gd name="T27" fmla="*/ 455 h 496"/>
                    <a:gd name="T28" fmla="*/ 322 w 335"/>
                    <a:gd name="T29" fmla="*/ 385 h 496"/>
                    <a:gd name="T30" fmla="*/ 312 w 335"/>
                    <a:gd name="T31" fmla="*/ 379 h 496"/>
                    <a:gd name="T32" fmla="*/ 304 w 335"/>
                    <a:gd name="T33" fmla="*/ 391 h 496"/>
                    <a:gd name="T34" fmla="*/ 250 w 335"/>
                    <a:gd name="T35" fmla="*/ 479 h 496"/>
                    <a:gd name="T36" fmla="*/ 228 w 335"/>
                    <a:gd name="T37" fmla="*/ 447 h 496"/>
                    <a:gd name="T38" fmla="*/ 232 w 335"/>
                    <a:gd name="T39" fmla="*/ 413 h 496"/>
                    <a:gd name="T40" fmla="*/ 334 w 335"/>
                    <a:gd name="T41" fmla="*/ 8 h 496"/>
                    <a:gd name="T42" fmla="*/ 188 w 335"/>
                    <a:gd name="T43" fmla="*/ 403 h 496"/>
                    <a:gd name="T44" fmla="*/ 174 w 335"/>
                    <a:gd name="T45" fmla="*/ 429 h 496"/>
                    <a:gd name="T46" fmla="*/ 94 w 335"/>
                    <a:gd name="T47" fmla="*/ 479 h 496"/>
                    <a:gd name="T48" fmla="*/ 50 w 335"/>
                    <a:gd name="T49" fmla="*/ 413 h 496"/>
                    <a:gd name="T50" fmla="*/ 88 w 335"/>
                    <a:gd name="T51" fmla="*/ 259 h 496"/>
                    <a:gd name="T52" fmla="*/ 170 w 335"/>
                    <a:gd name="T53" fmla="*/ 192 h 496"/>
                    <a:gd name="T54" fmla="*/ 226 w 335"/>
                    <a:gd name="T55" fmla="*/ 253 h 496"/>
                    <a:gd name="T56" fmla="*/ 222 w 335"/>
                    <a:gd name="T57" fmla="*/ 265 h 496"/>
                    <a:gd name="T58" fmla="*/ 188 w 335"/>
                    <a:gd name="T59" fmla="*/ 403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5" h="496">
                      <a:moveTo>
                        <a:pt x="334" y="8"/>
                      </a:moveTo>
                      <a:cubicBezTo>
                        <a:pt x="331" y="5"/>
                        <a:pt x="334" y="0"/>
                        <a:pt x="324" y="0"/>
                      </a:cubicBezTo>
                      <a:cubicBezTo>
                        <a:pt x="314" y="0"/>
                        <a:pt x="248" y="6"/>
                        <a:pt x="236" y="8"/>
                      </a:cubicBezTo>
                      <a:cubicBezTo>
                        <a:pt x="230" y="8"/>
                        <a:pt x="226" y="12"/>
                        <a:pt x="226" y="22"/>
                      </a:cubicBezTo>
                      <a:cubicBezTo>
                        <a:pt x="226" y="30"/>
                        <a:pt x="232" y="30"/>
                        <a:pt x="242" y="30"/>
                      </a:cubicBezTo>
                      <a:cubicBezTo>
                        <a:pt x="276" y="30"/>
                        <a:pt x="278" y="34"/>
                        <a:pt x="278" y="42"/>
                      </a:cubicBezTo>
                      <a:cubicBezTo>
                        <a:pt x="278" y="46"/>
                        <a:pt x="277" y="51"/>
                        <a:pt x="276" y="56"/>
                      </a:cubicBezTo>
                      <a:cubicBezTo>
                        <a:pt x="262" y="111"/>
                        <a:pt x="248" y="166"/>
                        <a:pt x="234" y="221"/>
                      </a:cubicBezTo>
                      <a:cubicBezTo>
                        <a:pt x="220" y="195"/>
                        <a:pt x="200" y="178"/>
                        <a:pt x="168" y="178"/>
                      </a:cubicBezTo>
                      <a:cubicBezTo>
                        <a:pt x="86" y="178"/>
                        <a:pt x="0" y="279"/>
                        <a:pt x="0" y="381"/>
                      </a:cubicBezTo>
                      <a:cubicBezTo>
                        <a:pt x="0" y="447"/>
                        <a:pt x="38" y="495"/>
                        <a:pt x="92" y="495"/>
                      </a:cubicBezTo>
                      <a:cubicBezTo>
                        <a:pt x="106" y="495"/>
                        <a:pt x="142" y="491"/>
                        <a:pt x="184" y="441"/>
                      </a:cubicBezTo>
                      <a:cubicBezTo>
                        <a:pt x="190" y="471"/>
                        <a:pt x="214" y="495"/>
                        <a:pt x="248" y="495"/>
                      </a:cubicBezTo>
                      <a:cubicBezTo>
                        <a:pt x="272" y="495"/>
                        <a:pt x="288" y="477"/>
                        <a:pt x="300" y="455"/>
                      </a:cubicBezTo>
                      <a:cubicBezTo>
                        <a:pt x="312" y="431"/>
                        <a:pt x="322" y="387"/>
                        <a:pt x="322" y="385"/>
                      </a:cubicBezTo>
                      <a:cubicBezTo>
                        <a:pt x="322" y="379"/>
                        <a:pt x="314" y="379"/>
                        <a:pt x="312" y="379"/>
                      </a:cubicBezTo>
                      <a:cubicBezTo>
                        <a:pt x="306" y="379"/>
                        <a:pt x="306" y="381"/>
                        <a:pt x="304" y="391"/>
                      </a:cubicBezTo>
                      <a:cubicBezTo>
                        <a:pt x="292" y="437"/>
                        <a:pt x="278" y="479"/>
                        <a:pt x="250" y="479"/>
                      </a:cubicBezTo>
                      <a:cubicBezTo>
                        <a:pt x="230" y="479"/>
                        <a:pt x="228" y="461"/>
                        <a:pt x="228" y="447"/>
                      </a:cubicBezTo>
                      <a:cubicBezTo>
                        <a:pt x="228" y="429"/>
                        <a:pt x="230" y="425"/>
                        <a:pt x="232" y="413"/>
                      </a:cubicBezTo>
                      <a:cubicBezTo>
                        <a:pt x="266" y="278"/>
                        <a:pt x="300" y="143"/>
                        <a:pt x="334" y="8"/>
                      </a:cubicBezTo>
                      <a:close/>
                      <a:moveTo>
                        <a:pt x="188" y="403"/>
                      </a:moveTo>
                      <a:cubicBezTo>
                        <a:pt x="184" y="415"/>
                        <a:pt x="184" y="417"/>
                        <a:pt x="174" y="429"/>
                      </a:cubicBezTo>
                      <a:cubicBezTo>
                        <a:pt x="142" y="467"/>
                        <a:pt x="114" y="479"/>
                        <a:pt x="94" y="479"/>
                      </a:cubicBezTo>
                      <a:cubicBezTo>
                        <a:pt x="60" y="479"/>
                        <a:pt x="50" y="441"/>
                        <a:pt x="50" y="413"/>
                      </a:cubicBezTo>
                      <a:cubicBezTo>
                        <a:pt x="50" y="377"/>
                        <a:pt x="72" y="291"/>
                        <a:pt x="88" y="259"/>
                      </a:cubicBezTo>
                      <a:cubicBezTo>
                        <a:pt x="110" y="217"/>
                        <a:pt x="142" y="192"/>
                        <a:pt x="170" y="192"/>
                      </a:cubicBezTo>
                      <a:cubicBezTo>
                        <a:pt x="216" y="192"/>
                        <a:pt x="226" y="249"/>
                        <a:pt x="226" y="253"/>
                      </a:cubicBezTo>
                      <a:cubicBezTo>
                        <a:pt x="226" y="257"/>
                        <a:pt x="224" y="261"/>
                        <a:pt x="222" y="265"/>
                      </a:cubicBezTo>
                      <a:cubicBezTo>
                        <a:pt x="211" y="311"/>
                        <a:pt x="200" y="357"/>
                        <a:pt x="188" y="4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90" name="Freeform 50"/>
                <p:cNvSpPr>
                  <a:spLocks noChangeArrowheads="1"/>
                </p:cNvSpPr>
                <p:nvPr/>
              </p:nvSpPr>
              <p:spPr bwMode="auto">
                <a:xfrm>
                  <a:off x="4674" y="3961"/>
                  <a:ext cx="18" cy="47"/>
                </a:xfrm>
                <a:custGeom>
                  <a:avLst/>
                  <a:gdLst>
                    <a:gd name="T0" fmla="*/ 82 w 83"/>
                    <a:gd name="T1" fmla="*/ 74 h 211"/>
                    <a:gd name="T2" fmla="*/ 36 w 83"/>
                    <a:gd name="T3" fmla="*/ 0 h 211"/>
                    <a:gd name="T4" fmla="*/ 0 w 83"/>
                    <a:gd name="T5" fmla="*/ 38 h 211"/>
                    <a:gd name="T6" fmla="*/ 36 w 83"/>
                    <a:gd name="T7" fmla="*/ 76 h 211"/>
                    <a:gd name="T8" fmla="*/ 62 w 83"/>
                    <a:gd name="T9" fmla="*/ 66 h 211"/>
                    <a:gd name="T10" fmla="*/ 64 w 83"/>
                    <a:gd name="T11" fmla="*/ 64 h 211"/>
                    <a:gd name="T12" fmla="*/ 66 w 83"/>
                    <a:gd name="T13" fmla="*/ 74 h 211"/>
                    <a:gd name="T14" fmla="*/ 18 w 83"/>
                    <a:gd name="T15" fmla="*/ 192 h 211"/>
                    <a:gd name="T16" fmla="*/ 10 w 83"/>
                    <a:gd name="T17" fmla="*/ 204 h 211"/>
                    <a:gd name="T18" fmla="*/ 18 w 83"/>
                    <a:gd name="T19" fmla="*/ 210 h 211"/>
                    <a:gd name="T20" fmla="*/ 82 w 83"/>
                    <a:gd name="T21" fmla="*/ 7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3" h="211">
                      <a:moveTo>
                        <a:pt x="82" y="74"/>
                      </a:moveTo>
                      <a:cubicBezTo>
                        <a:pt x="82" y="28"/>
                        <a:pt x="64" y="0"/>
                        <a:pt x="36" y="0"/>
                      </a:cubicBezTo>
                      <a:cubicBezTo>
                        <a:pt x="14" y="0"/>
                        <a:pt x="0" y="18"/>
                        <a:pt x="0" y="38"/>
                      </a:cubicBezTo>
                      <a:cubicBezTo>
                        <a:pt x="0" y="58"/>
                        <a:pt x="14" y="76"/>
                        <a:pt x="36" y="76"/>
                      </a:cubicBezTo>
                      <a:cubicBezTo>
                        <a:pt x="46" y="76"/>
                        <a:pt x="54" y="72"/>
                        <a:pt x="62" y="66"/>
                      </a:cubicBezTo>
                      <a:cubicBezTo>
                        <a:pt x="64" y="64"/>
                        <a:pt x="64" y="65"/>
                        <a:pt x="64" y="64"/>
                      </a:cubicBezTo>
                      <a:cubicBezTo>
                        <a:pt x="66" y="64"/>
                        <a:pt x="66" y="64"/>
                        <a:pt x="66" y="74"/>
                      </a:cubicBezTo>
                      <a:cubicBezTo>
                        <a:pt x="66" y="126"/>
                        <a:pt x="42" y="168"/>
                        <a:pt x="18" y="192"/>
                      </a:cubicBezTo>
                      <a:cubicBezTo>
                        <a:pt x="10" y="200"/>
                        <a:pt x="10" y="202"/>
                        <a:pt x="10" y="204"/>
                      </a:cubicBezTo>
                      <a:cubicBezTo>
                        <a:pt x="10" y="208"/>
                        <a:pt x="14" y="210"/>
                        <a:pt x="18" y="210"/>
                      </a:cubicBezTo>
                      <a:cubicBezTo>
                        <a:pt x="26" y="210"/>
                        <a:pt x="82" y="156"/>
                        <a:pt x="82" y="7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91" name="Freeform 51"/>
                <p:cNvSpPr>
                  <a:spLocks noChangeArrowheads="1"/>
                </p:cNvSpPr>
                <p:nvPr/>
              </p:nvSpPr>
              <p:spPr bwMode="auto">
                <a:xfrm>
                  <a:off x="4736" y="3865"/>
                  <a:ext cx="99" cy="113"/>
                </a:xfrm>
                <a:custGeom>
                  <a:avLst/>
                  <a:gdLst>
                    <a:gd name="T0" fmla="*/ 238 w 443"/>
                    <a:gd name="T1" fmla="*/ 16 h 504"/>
                    <a:gd name="T2" fmla="*/ 222 w 443"/>
                    <a:gd name="T3" fmla="*/ 0 h 504"/>
                    <a:gd name="T4" fmla="*/ 206 w 443"/>
                    <a:gd name="T5" fmla="*/ 16 h 504"/>
                    <a:gd name="T6" fmla="*/ 70 w 443"/>
                    <a:gd name="T7" fmla="*/ 433 h 504"/>
                    <a:gd name="T8" fmla="*/ 0 w 443"/>
                    <a:gd name="T9" fmla="*/ 481 h 504"/>
                    <a:gd name="T10" fmla="*/ 0 w 443"/>
                    <a:gd name="T11" fmla="*/ 503 h 504"/>
                    <a:gd name="T12" fmla="*/ 66 w 443"/>
                    <a:gd name="T13" fmla="*/ 501 h 504"/>
                    <a:gd name="T14" fmla="*/ 144 w 443"/>
                    <a:gd name="T15" fmla="*/ 503 h 504"/>
                    <a:gd name="T16" fmla="*/ 144 w 443"/>
                    <a:gd name="T17" fmla="*/ 481 h 504"/>
                    <a:gd name="T18" fmla="*/ 90 w 443"/>
                    <a:gd name="T19" fmla="*/ 445 h 504"/>
                    <a:gd name="T20" fmla="*/ 94 w 443"/>
                    <a:gd name="T21" fmla="*/ 429 h 504"/>
                    <a:gd name="T22" fmla="*/ 200 w 443"/>
                    <a:gd name="T23" fmla="*/ 102 h 504"/>
                    <a:gd name="T24" fmla="*/ 310 w 443"/>
                    <a:gd name="T25" fmla="*/ 447 h 504"/>
                    <a:gd name="T26" fmla="*/ 314 w 443"/>
                    <a:gd name="T27" fmla="*/ 459 h 504"/>
                    <a:gd name="T28" fmla="*/ 254 w 443"/>
                    <a:gd name="T29" fmla="*/ 481 h 504"/>
                    <a:gd name="T30" fmla="*/ 254 w 443"/>
                    <a:gd name="T31" fmla="*/ 503 h 504"/>
                    <a:gd name="T32" fmla="*/ 356 w 443"/>
                    <a:gd name="T33" fmla="*/ 501 h 504"/>
                    <a:gd name="T34" fmla="*/ 442 w 443"/>
                    <a:gd name="T35" fmla="*/ 503 h 504"/>
                    <a:gd name="T36" fmla="*/ 442 w 443"/>
                    <a:gd name="T37" fmla="*/ 481 h 504"/>
                    <a:gd name="T38" fmla="*/ 378 w 443"/>
                    <a:gd name="T39" fmla="*/ 451 h 504"/>
                    <a:gd name="T40" fmla="*/ 238 w 443"/>
                    <a:gd name="T41" fmla="*/ 1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3" h="504">
                      <a:moveTo>
                        <a:pt x="238" y="16"/>
                      </a:moveTo>
                      <a:cubicBezTo>
                        <a:pt x="234" y="2"/>
                        <a:pt x="230" y="0"/>
                        <a:pt x="222" y="0"/>
                      </a:cubicBezTo>
                      <a:cubicBezTo>
                        <a:pt x="210" y="0"/>
                        <a:pt x="208" y="4"/>
                        <a:pt x="206" y="16"/>
                      </a:cubicBezTo>
                      <a:cubicBezTo>
                        <a:pt x="161" y="155"/>
                        <a:pt x="115" y="294"/>
                        <a:pt x="70" y="433"/>
                      </a:cubicBezTo>
                      <a:cubicBezTo>
                        <a:pt x="64" y="453"/>
                        <a:pt x="50" y="481"/>
                        <a:pt x="0" y="481"/>
                      </a:cubicBezTo>
                      <a:cubicBezTo>
                        <a:pt x="0" y="489"/>
                        <a:pt x="0" y="496"/>
                        <a:pt x="0" y="503"/>
                      </a:cubicBezTo>
                      <a:cubicBezTo>
                        <a:pt x="24" y="501"/>
                        <a:pt x="58" y="501"/>
                        <a:pt x="66" y="501"/>
                      </a:cubicBezTo>
                      <a:cubicBezTo>
                        <a:pt x="86" y="501"/>
                        <a:pt x="122" y="501"/>
                        <a:pt x="144" y="503"/>
                      </a:cubicBezTo>
                      <a:cubicBezTo>
                        <a:pt x="144" y="496"/>
                        <a:pt x="144" y="489"/>
                        <a:pt x="144" y="481"/>
                      </a:cubicBezTo>
                      <a:cubicBezTo>
                        <a:pt x="106" y="479"/>
                        <a:pt x="90" y="461"/>
                        <a:pt x="90" y="445"/>
                      </a:cubicBezTo>
                      <a:cubicBezTo>
                        <a:pt x="90" y="441"/>
                        <a:pt x="90" y="439"/>
                        <a:pt x="94" y="429"/>
                      </a:cubicBezTo>
                      <a:cubicBezTo>
                        <a:pt x="129" y="320"/>
                        <a:pt x="165" y="211"/>
                        <a:pt x="200" y="102"/>
                      </a:cubicBezTo>
                      <a:cubicBezTo>
                        <a:pt x="237" y="217"/>
                        <a:pt x="273" y="332"/>
                        <a:pt x="310" y="447"/>
                      </a:cubicBezTo>
                      <a:cubicBezTo>
                        <a:pt x="314" y="457"/>
                        <a:pt x="313" y="455"/>
                        <a:pt x="314" y="459"/>
                      </a:cubicBezTo>
                      <a:cubicBezTo>
                        <a:pt x="314" y="481"/>
                        <a:pt x="272" y="481"/>
                        <a:pt x="254" y="481"/>
                      </a:cubicBezTo>
                      <a:cubicBezTo>
                        <a:pt x="254" y="489"/>
                        <a:pt x="254" y="496"/>
                        <a:pt x="254" y="503"/>
                      </a:cubicBezTo>
                      <a:cubicBezTo>
                        <a:pt x="278" y="501"/>
                        <a:pt x="328" y="501"/>
                        <a:pt x="356" y="501"/>
                      </a:cubicBezTo>
                      <a:cubicBezTo>
                        <a:pt x="382" y="501"/>
                        <a:pt x="414" y="501"/>
                        <a:pt x="442" y="503"/>
                      </a:cubicBezTo>
                      <a:cubicBezTo>
                        <a:pt x="442" y="496"/>
                        <a:pt x="442" y="489"/>
                        <a:pt x="442" y="481"/>
                      </a:cubicBezTo>
                      <a:cubicBezTo>
                        <a:pt x="388" y="481"/>
                        <a:pt x="386" y="477"/>
                        <a:pt x="378" y="451"/>
                      </a:cubicBezTo>
                      <a:cubicBezTo>
                        <a:pt x="331" y="306"/>
                        <a:pt x="285" y="161"/>
                        <a:pt x="238" y="1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92" name="Freeform 52"/>
                <p:cNvSpPr>
                  <a:spLocks noChangeArrowheads="1"/>
                </p:cNvSpPr>
                <p:nvPr/>
              </p:nvSpPr>
              <p:spPr bwMode="auto">
                <a:xfrm>
                  <a:off x="4848" y="3868"/>
                  <a:ext cx="75" cy="111"/>
                </a:xfrm>
                <a:custGeom>
                  <a:avLst/>
                  <a:gdLst>
                    <a:gd name="T0" fmla="*/ 334 w 335"/>
                    <a:gd name="T1" fmla="*/ 8 h 496"/>
                    <a:gd name="T2" fmla="*/ 324 w 335"/>
                    <a:gd name="T3" fmla="*/ 0 h 496"/>
                    <a:gd name="T4" fmla="*/ 236 w 335"/>
                    <a:gd name="T5" fmla="*/ 8 h 496"/>
                    <a:gd name="T6" fmla="*/ 226 w 335"/>
                    <a:gd name="T7" fmla="*/ 22 h 496"/>
                    <a:gd name="T8" fmla="*/ 242 w 335"/>
                    <a:gd name="T9" fmla="*/ 30 h 496"/>
                    <a:gd name="T10" fmla="*/ 278 w 335"/>
                    <a:gd name="T11" fmla="*/ 42 h 496"/>
                    <a:gd name="T12" fmla="*/ 276 w 335"/>
                    <a:gd name="T13" fmla="*/ 56 h 496"/>
                    <a:gd name="T14" fmla="*/ 234 w 335"/>
                    <a:gd name="T15" fmla="*/ 221 h 496"/>
                    <a:gd name="T16" fmla="*/ 168 w 335"/>
                    <a:gd name="T17" fmla="*/ 178 h 496"/>
                    <a:gd name="T18" fmla="*/ 0 w 335"/>
                    <a:gd name="T19" fmla="*/ 381 h 496"/>
                    <a:gd name="T20" fmla="*/ 94 w 335"/>
                    <a:gd name="T21" fmla="*/ 495 h 496"/>
                    <a:gd name="T22" fmla="*/ 184 w 335"/>
                    <a:gd name="T23" fmla="*/ 441 h 496"/>
                    <a:gd name="T24" fmla="*/ 248 w 335"/>
                    <a:gd name="T25" fmla="*/ 495 h 496"/>
                    <a:gd name="T26" fmla="*/ 300 w 335"/>
                    <a:gd name="T27" fmla="*/ 455 h 496"/>
                    <a:gd name="T28" fmla="*/ 322 w 335"/>
                    <a:gd name="T29" fmla="*/ 385 h 496"/>
                    <a:gd name="T30" fmla="*/ 312 w 335"/>
                    <a:gd name="T31" fmla="*/ 379 h 496"/>
                    <a:gd name="T32" fmla="*/ 304 w 335"/>
                    <a:gd name="T33" fmla="*/ 391 h 496"/>
                    <a:gd name="T34" fmla="*/ 250 w 335"/>
                    <a:gd name="T35" fmla="*/ 479 h 496"/>
                    <a:gd name="T36" fmla="*/ 228 w 335"/>
                    <a:gd name="T37" fmla="*/ 447 h 496"/>
                    <a:gd name="T38" fmla="*/ 232 w 335"/>
                    <a:gd name="T39" fmla="*/ 413 h 496"/>
                    <a:gd name="T40" fmla="*/ 334 w 335"/>
                    <a:gd name="T41" fmla="*/ 8 h 496"/>
                    <a:gd name="T42" fmla="*/ 188 w 335"/>
                    <a:gd name="T43" fmla="*/ 403 h 496"/>
                    <a:gd name="T44" fmla="*/ 174 w 335"/>
                    <a:gd name="T45" fmla="*/ 429 h 496"/>
                    <a:gd name="T46" fmla="*/ 94 w 335"/>
                    <a:gd name="T47" fmla="*/ 479 h 496"/>
                    <a:gd name="T48" fmla="*/ 50 w 335"/>
                    <a:gd name="T49" fmla="*/ 413 h 496"/>
                    <a:gd name="T50" fmla="*/ 88 w 335"/>
                    <a:gd name="T51" fmla="*/ 259 h 496"/>
                    <a:gd name="T52" fmla="*/ 170 w 335"/>
                    <a:gd name="T53" fmla="*/ 192 h 496"/>
                    <a:gd name="T54" fmla="*/ 226 w 335"/>
                    <a:gd name="T55" fmla="*/ 253 h 496"/>
                    <a:gd name="T56" fmla="*/ 224 w 335"/>
                    <a:gd name="T57" fmla="*/ 265 h 496"/>
                    <a:gd name="T58" fmla="*/ 188 w 335"/>
                    <a:gd name="T59" fmla="*/ 403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5" h="496">
                      <a:moveTo>
                        <a:pt x="334" y="8"/>
                      </a:moveTo>
                      <a:cubicBezTo>
                        <a:pt x="331" y="5"/>
                        <a:pt x="334" y="0"/>
                        <a:pt x="324" y="0"/>
                      </a:cubicBezTo>
                      <a:cubicBezTo>
                        <a:pt x="314" y="0"/>
                        <a:pt x="248" y="6"/>
                        <a:pt x="236" y="8"/>
                      </a:cubicBezTo>
                      <a:cubicBezTo>
                        <a:pt x="230" y="8"/>
                        <a:pt x="226" y="12"/>
                        <a:pt x="226" y="22"/>
                      </a:cubicBezTo>
                      <a:cubicBezTo>
                        <a:pt x="226" y="30"/>
                        <a:pt x="232" y="30"/>
                        <a:pt x="242" y="30"/>
                      </a:cubicBezTo>
                      <a:cubicBezTo>
                        <a:pt x="276" y="30"/>
                        <a:pt x="278" y="34"/>
                        <a:pt x="278" y="42"/>
                      </a:cubicBezTo>
                      <a:cubicBezTo>
                        <a:pt x="277" y="46"/>
                        <a:pt x="277" y="51"/>
                        <a:pt x="276" y="56"/>
                      </a:cubicBezTo>
                      <a:cubicBezTo>
                        <a:pt x="262" y="111"/>
                        <a:pt x="248" y="166"/>
                        <a:pt x="234" y="221"/>
                      </a:cubicBezTo>
                      <a:cubicBezTo>
                        <a:pt x="220" y="195"/>
                        <a:pt x="200" y="178"/>
                        <a:pt x="168" y="178"/>
                      </a:cubicBezTo>
                      <a:cubicBezTo>
                        <a:pt x="86" y="178"/>
                        <a:pt x="0" y="279"/>
                        <a:pt x="0" y="381"/>
                      </a:cubicBezTo>
                      <a:cubicBezTo>
                        <a:pt x="0" y="447"/>
                        <a:pt x="38" y="495"/>
                        <a:pt x="94" y="495"/>
                      </a:cubicBezTo>
                      <a:cubicBezTo>
                        <a:pt x="108" y="495"/>
                        <a:pt x="142" y="491"/>
                        <a:pt x="184" y="441"/>
                      </a:cubicBezTo>
                      <a:cubicBezTo>
                        <a:pt x="190" y="471"/>
                        <a:pt x="214" y="495"/>
                        <a:pt x="248" y="495"/>
                      </a:cubicBezTo>
                      <a:cubicBezTo>
                        <a:pt x="272" y="495"/>
                        <a:pt x="290" y="477"/>
                        <a:pt x="300" y="455"/>
                      </a:cubicBezTo>
                      <a:cubicBezTo>
                        <a:pt x="312" y="431"/>
                        <a:pt x="322" y="387"/>
                        <a:pt x="322" y="385"/>
                      </a:cubicBezTo>
                      <a:cubicBezTo>
                        <a:pt x="322" y="379"/>
                        <a:pt x="316" y="379"/>
                        <a:pt x="312" y="379"/>
                      </a:cubicBezTo>
                      <a:cubicBezTo>
                        <a:pt x="306" y="379"/>
                        <a:pt x="306" y="381"/>
                        <a:pt x="304" y="391"/>
                      </a:cubicBezTo>
                      <a:cubicBezTo>
                        <a:pt x="292" y="437"/>
                        <a:pt x="278" y="479"/>
                        <a:pt x="250" y="479"/>
                      </a:cubicBezTo>
                      <a:cubicBezTo>
                        <a:pt x="230" y="479"/>
                        <a:pt x="228" y="461"/>
                        <a:pt x="228" y="447"/>
                      </a:cubicBezTo>
                      <a:cubicBezTo>
                        <a:pt x="228" y="429"/>
                        <a:pt x="230" y="425"/>
                        <a:pt x="232" y="413"/>
                      </a:cubicBezTo>
                      <a:cubicBezTo>
                        <a:pt x="266" y="278"/>
                        <a:pt x="300" y="143"/>
                        <a:pt x="334" y="8"/>
                      </a:cubicBezTo>
                      <a:close/>
                      <a:moveTo>
                        <a:pt x="188" y="403"/>
                      </a:moveTo>
                      <a:cubicBezTo>
                        <a:pt x="184" y="415"/>
                        <a:pt x="184" y="417"/>
                        <a:pt x="174" y="429"/>
                      </a:cubicBezTo>
                      <a:cubicBezTo>
                        <a:pt x="142" y="467"/>
                        <a:pt x="114" y="479"/>
                        <a:pt x="94" y="479"/>
                      </a:cubicBezTo>
                      <a:cubicBezTo>
                        <a:pt x="60" y="479"/>
                        <a:pt x="50" y="441"/>
                        <a:pt x="50" y="413"/>
                      </a:cubicBezTo>
                      <a:cubicBezTo>
                        <a:pt x="50" y="377"/>
                        <a:pt x="72" y="291"/>
                        <a:pt x="88" y="259"/>
                      </a:cubicBezTo>
                      <a:cubicBezTo>
                        <a:pt x="110" y="217"/>
                        <a:pt x="142" y="192"/>
                        <a:pt x="170" y="192"/>
                      </a:cubicBezTo>
                      <a:cubicBezTo>
                        <a:pt x="216" y="192"/>
                        <a:pt x="226" y="249"/>
                        <a:pt x="226" y="253"/>
                      </a:cubicBezTo>
                      <a:cubicBezTo>
                        <a:pt x="226" y="257"/>
                        <a:pt x="224" y="261"/>
                        <a:pt x="224" y="265"/>
                      </a:cubicBezTo>
                      <a:cubicBezTo>
                        <a:pt x="212" y="311"/>
                        <a:pt x="200" y="357"/>
                        <a:pt x="188" y="4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93" name="Freeform 53"/>
                <p:cNvSpPr>
                  <a:spLocks noChangeArrowheads="1"/>
                </p:cNvSpPr>
                <p:nvPr/>
              </p:nvSpPr>
              <p:spPr bwMode="auto">
                <a:xfrm>
                  <a:off x="4938" y="3961"/>
                  <a:ext cx="18" cy="47"/>
                </a:xfrm>
                <a:custGeom>
                  <a:avLst/>
                  <a:gdLst>
                    <a:gd name="T0" fmla="*/ 82 w 83"/>
                    <a:gd name="T1" fmla="*/ 74 h 211"/>
                    <a:gd name="T2" fmla="*/ 36 w 83"/>
                    <a:gd name="T3" fmla="*/ 0 h 211"/>
                    <a:gd name="T4" fmla="*/ 0 w 83"/>
                    <a:gd name="T5" fmla="*/ 38 h 211"/>
                    <a:gd name="T6" fmla="*/ 36 w 83"/>
                    <a:gd name="T7" fmla="*/ 76 h 211"/>
                    <a:gd name="T8" fmla="*/ 62 w 83"/>
                    <a:gd name="T9" fmla="*/ 66 h 211"/>
                    <a:gd name="T10" fmla="*/ 64 w 83"/>
                    <a:gd name="T11" fmla="*/ 64 h 211"/>
                    <a:gd name="T12" fmla="*/ 66 w 83"/>
                    <a:gd name="T13" fmla="*/ 74 h 211"/>
                    <a:gd name="T14" fmla="*/ 18 w 83"/>
                    <a:gd name="T15" fmla="*/ 192 h 211"/>
                    <a:gd name="T16" fmla="*/ 10 w 83"/>
                    <a:gd name="T17" fmla="*/ 204 h 211"/>
                    <a:gd name="T18" fmla="*/ 18 w 83"/>
                    <a:gd name="T19" fmla="*/ 210 h 211"/>
                    <a:gd name="T20" fmla="*/ 82 w 83"/>
                    <a:gd name="T21" fmla="*/ 7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3" h="211">
                      <a:moveTo>
                        <a:pt x="82" y="74"/>
                      </a:moveTo>
                      <a:cubicBezTo>
                        <a:pt x="82" y="28"/>
                        <a:pt x="64" y="0"/>
                        <a:pt x="36" y="0"/>
                      </a:cubicBezTo>
                      <a:cubicBezTo>
                        <a:pt x="14" y="0"/>
                        <a:pt x="0" y="18"/>
                        <a:pt x="0" y="38"/>
                      </a:cubicBezTo>
                      <a:cubicBezTo>
                        <a:pt x="0" y="58"/>
                        <a:pt x="14" y="76"/>
                        <a:pt x="36" y="76"/>
                      </a:cubicBezTo>
                      <a:cubicBezTo>
                        <a:pt x="46" y="76"/>
                        <a:pt x="54" y="72"/>
                        <a:pt x="62" y="66"/>
                      </a:cubicBezTo>
                      <a:cubicBezTo>
                        <a:pt x="64" y="64"/>
                        <a:pt x="63" y="65"/>
                        <a:pt x="64" y="64"/>
                      </a:cubicBezTo>
                      <a:cubicBezTo>
                        <a:pt x="66" y="64"/>
                        <a:pt x="66" y="64"/>
                        <a:pt x="66" y="74"/>
                      </a:cubicBezTo>
                      <a:cubicBezTo>
                        <a:pt x="66" y="126"/>
                        <a:pt x="42" y="168"/>
                        <a:pt x="18" y="192"/>
                      </a:cubicBezTo>
                      <a:cubicBezTo>
                        <a:pt x="10" y="200"/>
                        <a:pt x="10" y="202"/>
                        <a:pt x="10" y="204"/>
                      </a:cubicBezTo>
                      <a:cubicBezTo>
                        <a:pt x="10" y="208"/>
                        <a:pt x="14" y="210"/>
                        <a:pt x="18" y="210"/>
                      </a:cubicBezTo>
                      <a:cubicBezTo>
                        <a:pt x="26" y="210"/>
                        <a:pt x="82" y="156"/>
                        <a:pt x="82" y="7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94" name="Freeform 54"/>
                <p:cNvSpPr>
                  <a:spLocks noChangeArrowheads="1"/>
                </p:cNvSpPr>
                <p:nvPr/>
              </p:nvSpPr>
              <p:spPr bwMode="auto">
                <a:xfrm>
                  <a:off x="5009" y="3961"/>
                  <a:ext cx="16" cy="16"/>
                </a:xfrm>
                <a:custGeom>
                  <a:avLst/>
                  <a:gdLst>
                    <a:gd name="T0" fmla="*/ 74 w 75"/>
                    <a:gd name="T1" fmla="*/ 38 h 77"/>
                    <a:gd name="T2" fmla="*/ 38 w 75"/>
                    <a:gd name="T3" fmla="*/ 0 h 77"/>
                    <a:gd name="T4" fmla="*/ 0 w 75"/>
                    <a:gd name="T5" fmla="*/ 38 h 77"/>
                    <a:gd name="T6" fmla="*/ 38 w 75"/>
                    <a:gd name="T7" fmla="*/ 76 h 77"/>
                    <a:gd name="T8" fmla="*/ 74 w 75"/>
                    <a:gd name="T9" fmla="*/ 3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77">
                      <a:moveTo>
                        <a:pt x="74" y="38"/>
                      </a:moveTo>
                      <a:cubicBezTo>
                        <a:pt x="74" y="18"/>
                        <a:pt x="59" y="0"/>
                        <a:pt x="38" y="0"/>
                      </a:cubicBezTo>
                      <a:cubicBezTo>
                        <a:pt x="17" y="0"/>
                        <a:pt x="0" y="18"/>
                        <a:pt x="0" y="38"/>
                      </a:cubicBezTo>
                      <a:cubicBezTo>
                        <a:pt x="0" y="58"/>
                        <a:pt x="17" y="76"/>
                        <a:pt x="38" y="76"/>
                      </a:cubicBezTo>
                      <a:cubicBezTo>
                        <a:pt x="59" y="76"/>
                        <a:pt x="74" y="58"/>
                        <a:pt x="74" y="3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95" name="Freeform 55"/>
                <p:cNvSpPr>
                  <a:spLocks noChangeArrowheads="1"/>
                </p:cNvSpPr>
                <p:nvPr/>
              </p:nvSpPr>
              <p:spPr bwMode="auto">
                <a:xfrm>
                  <a:off x="5080" y="3961"/>
                  <a:ext cx="16" cy="16"/>
                </a:xfrm>
                <a:custGeom>
                  <a:avLst/>
                  <a:gdLst>
                    <a:gd name="T0" fmla="*/ 74 w 75"/>
                    <a:gd name="T1" fmla="*/ 38 h 77"/>
                    <a:gd name="T2" fmla="*/ 38 w 75"/>
                    <a:gd name="T3" fmla="*/ 0 h 77"/>
                    <a:gd name="T4" fmla="*/ 0 w 75"/>
                    <a:gd name="T5" fmla="*/ 38 h 77"/>
                    <a:gd name="T6" fmla="*/ 38 w 75"/>
                    <a:gd name="T7" fmla="*/ 76 h 77"/>
                    <a:gd name="T8" fmla="*/ 74 w 75"/>
                    <a:gd name="T9" fmla="*/ 3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77">
                      <a:moveTo>
                        <a:pt x="74" y="38"/>
                      </a:moveTo>
                      <a:cubicBezTo>
                        <a:pt x="74" y="18"/>
                        <a:pt x="58" y="0"/>
                        <a:pt x="38" y="0"/>
                      </a:cubicBezTo>
                      <a:cubicBezTo>
                        <a:pt x="18" y="0"/>
                        <a:pt x="0" y="18"/>
                        <a:pt x="0" y="38"/>
                      </a:cubicBezTo>
                      <a:cubicBezTo>
                        <a:pt x="0" y="58"/>
                        <a:pt x="18" y="76"/>
                        <a:pt x="38" y="76"/>
                      </a:cubicBezTo>
                      <a:cubicBezTo>
                        <a:pt x="58" y="76"/>
                        <a:pt x="74" y="58"/>
                        <a:pt x="74" y="3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96" name="Freeform 56"/>
                <p:cNvSpPr>
                  <a:spLocks noChangeArrowheads="1"/>
                </p:cNvSpPr>
                <p:nvPr/>
              </p:nvSpPr>
              <p:spPr bwMode="auto">
                <a:xfrm>
                  <a:off x="5150" y="3961"/>
                  <a:ext cx="16" cy="16"/>
                </a:xfrm>
                <a:custGeom>
                  <a:avLst/>
                  <a:gdLst>
                    <a:gd name="T0" fmla="*/ 75 w 76"/>
                    <a:gd name="T1" fmla="*/ 38 h 77"/>
                    <a:gd name="T2" fmla="*/ 37 w 76"/>
                    <a:gd name="T3" fmla="*/ 0 h 77"/>
                    <a:gd name="T4" fmla="*/ 0 w 76"/>
                    <a:gd name="T5" fmla="*/ 38 h 77"/>
                    <a:gd name="T6" fmla="*/ 37 w 76"/>
                    <a:gd name="T7" fmla="*/ 76 h 77"/>
                    <a:gd name="T8" fmla="*/ 75 w 76"/>
                    <a:gd name="T9" fmla="*/ 3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77">
                      <a:moveTo>
                        <a:pt x="75" y="38"/>
                      </a:moveTo>
                      <a:cubicBezTo>
                        <a:pt x="75" y="18"/>
                        <a:pt x="57" y="0"/>
                        <a:pt x="37" y="0"/>
                      </a:cubicBezTo>
                      <a:cubicBezTo>
                        <a:pt x="18" y="0"/>
                        <a:pt x="0" y="18"/>
                        <a:pt x="0" y="38"/>
                      </a:cubicBezTo>
                      <a:cubicBezTo>
                        <a:pt x="0" y="58"/>
                        <a:pt x="18" y="76"/>
                        <a:pt x="37" y="76"/>
                      </a:cubicBezTo>
                      <a:cubicBezTo>
                        <a:pt x="57" y="76"/>
                        <a:pt x="75" y="58"/>
                        <a:pt x="75" y="3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FF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0297" name="Line 57"/>
            <p:cNvSpPr>
              <a:spLocks noChangeShapeType="1"/>
            </p:cNvSpPr>
            <p:nvPr/>
          </p:nvSpPr>
          <p:spPr bwMode="auto">
            <a:xfrm flipH="1" flipV="1">
              <a:off x="4464" y="2027"/>
              <a:ext cx="237" cy="1527"/>
            </a:xfrm>
            <a:prstGeom prst="line">
              <a:avLst/>
            </a:prstGeom>
            <a:noFill/>
            <a:ln w="36000" cap="flat">
              <a:solidFill>
                <a:srgbClr val="FF69B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auto">
            <a:xfrm flipH="1" flipV="1">
              <a:off x="3842" y="2141"/>
              <a:ext cx="856" cy="1419"/>
            </a:xfrm>
            <a:prstGeom prst="line">
              <a:avLst/>
            </a:prstGeom>
            <a:noFill/>
            <a:ln w="36000" cap="flat">
              <a:solidFill>
                <a:srgbClr val="FF69B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3448050" y="8020050"/>
            <a:ext cx="29892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ja-JP" sz="1800" b="0">
                <a:solidFill>
                  <a:srgbClr val="0000FF"/>
                </a:solidFill>
                <a:latin typeface="メイリオ" panose="020B0604030504040204" pitchFamily="50" charset="-128"/>
              </a:rPr>
              <a:t>100</a:t>
            </a:r>
            <a:r>
              <a:rPr lang="ja-JP" altLang="ja-JP" sz="1800" b="0">
                <a:solidFill>
                  <a:srgbClr val="0000FF"/>
                </a:solidFill>
                <a:latin typeface="メイリオ" panose="020B0604030504040204" pitchFamily="50" charset="-128"/>
              </a:rPr>
              <a:t>マス計算</a:t>
            </a:r>
            <a:r>
              <a:rPr lang="en-US" altLang="ja-JP" sz="1800" b="0">
                <a:solidFill>
                  <a:srgbClr val="0000FF"/>
                </a:solidFill>
                <a:latin typeface="メイリオ" panose="020B0604030504040204" pitchFamily="50" charset="-128"/>
              </a:rPr>
              <a:t>(by </a:t>
            </a:r>
            <a:r>
              <a:rPr lang="ja-JP" altLang="ja-JP" sz="1800" b="0">
                <a:solidFill>
                  <a:srgbClr val="0000FF"/>
                </a:solidFill>
                <a:latin typeface="メイリオ" panose="020B0604030504040204" pitchFamily="50" charset="-128"/>
              </a:rPr>
              <a:t>慈道</a:t>
            </a:r>
            <a:r>
              <a:rPr lang="en-US" altLang="ja-JP" sz="1800" b="0">
                <a:solidFill>
                  <a:srgbClr val="0000FF"/>
                </a:solidFill>
                <a:latin typeface="メイリオ" panose="020B0604030504040204" pitchFamily="50" charset="-128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ja-JP" altLang="ja-JP" sz="1800" b="0">
                <a:solidFill>
                  <a:srgbClr val="0000FF"/>
                </a:solidFill>
                <a:latin typeface="メイリオ" panose="020B0604030504040204" pitchFamily="50" charset="-128"/>
              </a:rPr>
              <a:t>が急速に進んでいる。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600075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en-US" altLang="ja-JP" sz="3200" dirty="0" smtClean="0"/>
              <a:t>Contents</a:t>
            </a:r>
            <a:endParaRPr lang="en-US" altLang="ja-JP" sz="32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3513" y="762000"/>
            <a:ext cx="9752012" cy="6342063"/>
          </a:xfrm>
          <a:ln/>
        </p:spPr>
        <p:txBody>
          <a:bodyPr/>
          <a:lstStyle/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800" dirty="0" smtClean="0">
                <a:solidFill>
                  <a:schemeClr val="tx1"/>
                </a:solidFill>
              </a:rPr>
              <a:t>Introduction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800" dirty="0" err="1" smtClean="0">
                <a:solidFill>
                  <a:schemeClr val="tx1"/>
                </a:solidFill>
              </a:rPr>
              <a:t>Femtoscopy</a:t>
            </a:r>
            <a:r>
              <a:rPr lang="en-US" altLang="ja-JP" sz="2800" dirty="0" smtClean="0">
                <a:solidFill>
                  <a:schemeClr val="tx1"/>
                </a:solidFill>
              </a:rPr>
              <a:t> Basics</a:t>
            </a:r>
          </a:p>
          <a:p>
            <a:pPr marL="831850" lvl="1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err="1" smtClean="0">
                <a:solidFill>
                  <a:schemeClr val="tx1"/>
                </a:solidFill>
              </a:rPr>
              <a:t>Koonin</a:t>
            </a:r>
            <a:r>
              <a:rPr lang="en-US" altLang="ja-JP" sz="2400" dirty="0" smtClean="0">
                <a:solidFill>
                  <a:schemeClr val="tx1"/>
                </a:solidFill>
              </a:rPr>
              <a:t>-Pratt formula,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Lednicky-Lyuboshits</a:t>
            </a:r>
            <a:r>
              <a:rPr lang="en-US" altLang="ja-JP" sz="2400" dirty="0" smtClean="0">
                <a:solidFill>
                  <a:schemeClr val="tx1"/>
                </a:solidFill>
              </a:rPr>
              <a:t> formula</a:t>
            </a:r>
          </a:p>
          <a:p>
            <a:pPr marL="831850" lvl="1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Interaction dependence of the correlation function</a:t>
            </a:r>
          </a:p>
          <a:p>
            <a:pPr marL="431800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Hadron-Hadron Interactions and Bound States with Strangeness</a:t>
            </a:r>
          </a:p>
          <a:p>
            <a:pPr marL="831850" lvl="1" indent="-323850">
              <a:buSzPct val="64000"/>
              <a:buFont typeface="Times New Roman" panose="02020603050405020304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S=-1, -2, -3, -4, -5, -6 (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pΛ</a:t>
            </a:r>
            <a:r>
              <a:rPr lang="en-US" altLang="ja-JP" sz="2400" dirty="0" smtClean="0">
                <a:solidFill>
                  <a:schemeClr val="tx1"/>
                </a:solidFill>
              </a:rPr>
              <a:t>,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pΞ</a:t>
            </a:r>
            <a:r>
              <a:rPr lang="en-US" altLang="ja-JP" sz="2400" dirty="0" smtClean="0">
                <a:solidFill>
                  <a:schemeClr val="tx1"/>
                </a:solidFill>
              </a:rPr>
              <a:t>,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pΩ</a:t>
            </a:r>
            <a:r>
              <a:rPr lang="en-US" altLang="ja-JP" sz="2400" dirty="0" smtClean="0">
                <a:solidFill>
                  <a:schemeClr val="tx1"/>
                </a:solidFill>
              </a:rPr>
              <a:t>, ΞΞ, ??, ΩΩ) BB pairs</a:t>
            </a:r>
          </a:p>
          <a:p>
            <a:pPr marL="831850" lvl="1" indent="-323850">
              <a:buSzPct val="6400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Bound state candidates (NΩ, K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–</a:t>
            </a:r>
            <a:r>
              <a:rPr lang="en-US" altLang="ja-JP" sz="2400" dirty="0" smtClean="0">
                <a:solidFill>
                  <a:schemeClr val="tx1"/>
                </a:solidFill>
              </a:rPr>
              <a:t>p, D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–</a:t>
            </a:r>
            <a:r>
              <a:rPr lang="en-US" altLang="ja-JP" sz="2400" dirty="0" smtClean="0">
                <a:solidFill>
                  <a:schemeClr val="tx1"/>
                </a:solidFill>
              </a:rPr>
              <a:t>p)</a:t>
            </a:r>
          </a:p>
          <a:p>
            <a:pPr marL="431800" indent="-323850">
              <a:buSzPct val="6400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err="1" smtClean="0">
                <a:solidFill>
                  <a:schemeClr val="tx1"/>
                </a:solidFill>
              </a:rPr>
              <a:t>Homeworks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</a:p>
          <a:p>
            <a:pPr marL="431800" indent="-323850">
              <a:buSzPct val="6400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Summary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5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73088" y="2916238"/>
            <a:ext cx="9072562" cy="22717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6000" cap="flat">
            <a:solidFill>
              <a:srgbClr val="0000FF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lIns="180000" tIns="180000" rIns="180000" bIns="180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144463" algn="ctr">
              <a:lnSpc>
                <a:spcPct val="116000"/>
              </a:lnSpc>
            </a:pPr>
            <a:r>
              <a:rPr lang="en-US" altLang="ja-JP" sz="3600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Femtoscopy</a:t>
            </a:r>
            <a:r>
              <a:rPr lang="en-US" altLang="ja-JP" sz="3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 Basics</a:t>
            </a:r>
          </a:p>
          <a:p>
            <a:pPr marL="144463" algn="ctr">
              <a:lnSpc>
                <a:spcPct val="116000"/>
              </a:lnSpc>
            </a:pPr>
            <a:r>
              <a:rPr lang="en-US" altLang="ja-JP" sz="3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– Interaction Dependence</a:t>
            </a:r>
          </a:p>
          <a:p>
            <a:pPr marL="144463" algn="ctr">
              <a:lnSpc>
                <a:spcPct val="116000"/>
              </a:lnSpc>
            </a:pPr>
            <a:r>
              <a:rPr lang="en-US" altLang="ja-JP" sz="3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of Correlation Functions  –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omic Sans MS"/>
        <a:ea typeface="メイリオ"/>
        <a:cs typeface="メイリオ"/>
      </a:majorFont>
      <a:minorFont>
        <a:latin typeface="Times New Roman"/>
        <a:ea typeface="メイリオ"/>
        <a:cs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omic Sans MS"/>
        <a:ea typeface="メイリオ"/>
        <a:cs typeface="メイリオ"/>
      </a:majorFont>
      <a:minorFont>
        <a:latin typeface="Times New Roman"/>
        <a:ea typeface="メイリオ"/>
        <a:cs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44940</TotalTime>
  <Words>2312</Words>
  <Application>Microsoft Office PowerPoint</Application>
  <PresentationFormat>ユーザー設定</PresentationFormat>
  <Paragraphs>515</Paragraphs>
  <Slides>53</Slides>
  <Notes>53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53</vt:i4>
      </vt:variant>
    </vt:vector>
  </HeadingPairs>
  <TitlesOfParts>
    <vt:vector size="62" baseType="lpstr">
      <vt:lpstr>ＭＳ Ｐゴシック</vt:lpstr>
      <vt:lpstr>メイリオ</vt:lpstr>
      <vt:lpstr>Arial</vt:lpstr>
      <vt:lpstr>Cambria Math</vt:lpstr>
      <vt:lpstr>Comic Sans MS</vt:lpstr>
      <vt:lpstr>Times New Roman</vt:lpstr>
      <vt:lpstr>Wingdings</vt:lpstr>
      <vt:lpstr>Office テーマ</vt:lpstr>
      <vt:lpstr>Office テーマ</vt:lpstr>
      <vt:lpstr>Femtoscopy for flavored hadron-hadron interactions </vt:lpstr>
      <vt:lpstr>Hadron-Hadron Interactions</vt:lpstr>
      <vt:lpstr>But info. is limited on flavored hadron int.</vt:lpstr>
      <vt:lpstr>Femtoscopy</vt:lpstr>
      <vt:lpstr>… and it works</vt:lpstr>
      <vt:lpstr>Measured Flavored Hadron CFs (examples)</vt:lpstr>
      <vt:lpstr>Scope of Femtoscopic study of HHI</vt:lpstr>
      <vt:lpstr>Contents</vt:lpstr>
      <vt:lpstr>PowerPoint プレゼンテーション</vt:lpstr>
      <vt:lpstr>Two-particle momentum correlation function</vt:lpstr>
      <vt:lpstr>S-wave contribution to the Correlation Function</vt:lpstr>
      <vt:lpstr>Square-Well Potential in 3D (1)</vt:lpstr>
      <vt:lpstr>Square-Well Potential in 3D (2)</vt:lpstr>
      <vt:lpstr>Square-Well Potential in 3D (3)</vt:lpstr>
      <vt:lpstr>Correlation function from square-well potential</vt:lpstr>
      <vt:lpstr>Analytic model of correlation function</vt:lpstr>
      <vt:lpstr>PowerPoint プレゼンテーション</vt:lpstr>
      <vt:lpstr>Hadron-Hadron Interactions with Strangeness</vt:lpstr>
      <vt:lpstr>S=-1: ΛN interaction</vt:lpstr>
      <vt:lpstr>S=-2: ΞN interaction</vt:lpstr>
      <vt:lpstr>Comparison with other results</vt:lpstr>
      <vt:lpstr>S ≤-4 BB interactions: How far can we go?</vt:lpstr>
      <vt:lpstr>S=-3: ΩN interactions</vt:lpstr>
      <vt:lpstr>R Dependence of Correlation Function</vt:lpstr>
      <vt:lpstr>R Dependence of Correlation Function</vt:lpstr>
      <vt:lpstr>Bound State Dip</vt:lpstr>
      <vt:lpstr>How about D- p ?</vt:lpstr>
      <vt:lpstr>Case without a bound state</vt:lpstr>
      <vt:lpstr>PowerPoint プレゼンテーション</vt:lpstr>
      <vt:lpstr>Homework to Hadron Physics (1)</vt:lpstr>
      <vt:lpstr>Homework to Hadron (Nuclear) Physics (2)</vt:lpstr>
      <vt:lpstr>Homework to Hadron (Nuclear) Physics (3)</vt:lpstr>
      <vt:lpstr>Homework to Hadron Physics (4)</vt:lpstr>
      <vt:lpstr>Homework to Hadron Physics (5)</vt:lpstr>
      <vt:lpstr>Summary</vt:lpstr>
      <vt:lpstr>Thank you for your attention !</vt:lpstr>
      <vt:lpstr>Correlation function with coupled-channel effects</vt:lpstr>
      <vt:lpstr>Discriminating Coupled-Channel Effects</vt:lpstr>
      <vt:lpstr>Source Size Dependence of C(pK –) </vt:lpstr>
      <vt:lpstr>Scattering length from K –p correlation function</vt:lpstr>
      <vt:lpstr>Exotic Hadrons including       </vt:lpstr>
      <vt:lpstr>Compact Tetraquarks or Hadronic Molecules</vt:lpstr>
      <vt:lpstr>Femtoscopic study of charmed hadron int.</vt:lpstr>
      <vt:lpstr>                       Correlation Functions</vt:lpstr>
      <vt:lpstr>Tcc and X(3872) structure</vt:lpstr>
      <vt:lpstr>We are sorry, but we use a Gaussian Source !</vt:lpstr>
      <vt:lpstr>Toward dynamical source</vt:lpstr>
      <vt:lpstr>Wave function around threshold (S-wave, attraction)</vt:lpstr>
      <vt:lpstr>Interaction Dependence of C(q)</vt:lpstr>
      <vt:lpstr>Discriminating Coupled-Channel Effects</vt:lpstr>
      <vt:lpstr>Examples of Enhanced C(q) from small source</vt:lpstr>
      <vt:lpstr>Theoretical femtoscopic study of hh int. (examples)</vt:lpstr>
      <vt:lpstr>High-Energy Heavy-Ion Collisions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Femtoscopy for flavored hadron-hadron interactions</dc:title>
  <dc:creator>Akira Ohnishi</dc:creator>
  <cp:lastModifiedBy>Microsoft アカウント</cp:lastModifiedBy>
  <cp:revision>785</cp:revision>
  <cp:lastPrinted>2003-10-17T12:43:47Z</cp:lastPrinted>
  <dcterms:created xsi:type="dcterms:W3CDTF">2003-01-27T23:24:30Z</dcterms:created>
  <dcterms:modified xsi:type="dcterms:W3CDTF">2023-01-25T21:00:41Z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xMathsIgnorePreamble">
    <vt:lpwstr>FALSE</vt:lpwstr>
  </property>
  <property fmtid="{D5CDD505-2E9C-101B-9397-08002B2CF9AE}" pid="3" name="TexMathsPreamble">
    <vt:lpwstr>\usepackage{amsmath}§\usepackage{amssymb}§\usepackage[usenames]{color}§\usepackage{bm}§§§% Uncomment this line for sans-serif font§%\everymath{\mathsf{\xdef\mysf{\mathgroup\the\mathgroup\relax}}\mysf}§§% Uncomment these lines for colored equations§% Cauti</vt:lpwstr>
  </property>
</Properties>
</file>